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6.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1" r:id="rId4"/>
    <p:sldMasterId id="2147483749" r:id="rId5"/>
    <p:sldMasterId id="2147483656" r:id="rId6"/>
    <p:sldMasterId id="2147483658" r:id="rId7"/>
    <p:sldMasterId id="2147483680" r:id="rId8"/>
    <p:sldMasterId id="2147483660" r:id="rId9"/>
    <p:sldMasterId id="2147483743" r:id="rId10"/>
  </p:sldMasterIdLst>
  <p:notesMasterIdLst>
    <p:notesMasterId r:id="rId42"/>
  </p:notesMasterIdLst>
  <p:sldIdLst>
    <p:sldId id="297" r:id="rId11"/>
    <p:sldId id="326" r:id="rId12"/>
    <p:sldId id="650" r:id="rId13"/>
    <p:sldId id="685" r:id="rId14"/>
    <p:sldId id="687" r:id="rId15"/>
    <p:sldId id="651" r:id="rId16"/>
    <p:sldId id="674" r:id="rId17"/>
    <p:sldId id="675" r:id="rId18"/>
    <p:sldId id="686" r:id="rId19"/>
    <p:sldId id="586" r:id="rId20"/>
    <p:sldId id="658" r:id="rId21"/>
    <p:sldId id="722" r:id="rId22"/>
    <p:sldId id="710" r:id="rId23"/>
    <p:sldId id="712" r:id="rId24"/>
    <p:sldId id="715" r:id="rId25"/>
    <p:sldId id="688" r:id="rId26"/>
    <p:sldId id="689" r:id="rId27"/>
    <p:sldId id="690" r:id="rId28"/>
    <p:sldId id="692" r:id="rId29"/>
    <p:sldId id="694" r:id="rId30"/>
    <p:sldId id="696" r:id="rId31"/>
    <p:sldId id="698" r:id="rId32"/>
    <p:sldId id="703" r:id="rId33"/>
    <p:sldId id="702" r:id="rId34"/>
    <p:sldId id="680" r:id="rId35"/>
    <p:sldId id="682" r:id="rId36"/>
    <p:sldId id="705" r:id="rId37"/>
    <p:sldId id="708" r:id="rId38"/>
    <p:sldId id="721" r:id="rId39"/>
    <p:sldId id="684" r:id="rId40"/>
    <p:sldId id="70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7C"/>
    <a:srgbClr val="112754"/>
    <a:srgbClr val="FCACAC"/>
    <a:srgbClr val="8F45C4"/>
    <a:srgbClr val="EDE732"/>
    <a:srgbClr val="3BA83B"/>
    <a:srgbClr val="FAC420"/>
    <a:srgbClr val="50C750"/>
    <a:srgbClr val="63AD63"/>
    <a:srgbClr val="4CE6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739912-BC62-F05E-D840-EC64F6EC7D16}" v="5" dt="2024-03-18T22:16:30.4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commentAuthors" Target="commentAuthors.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theme" Target="theme/theme1.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e B. Thomas" userId="S::d.b.thomas@uwtsd.ac.uk::66b41853-b18c-4bbb-817e-013f34445414" providerId="AD" clId="Web-{3AF5CC68-AEA0-4B80-BC13-6EC468543E91}"/>
    <pc:docChg chg="modSld">
      <pc:chgData name="Diane B. Thomas" userId="S::d.b.thomas@uwtsd.ac.uk::66b41853-b18c-4bbb-817e-013f34445414" providerId="AD" clId="Web-{3AF5CC68-AEA0-4B80-BC13-6EC468543E91}" dt="2023-02-27T12:56:04.007" v="1" actId="20577"/>
      <pc:docMkLst>
        <pc:docMk/>
      </pc:docMkLst>
      <pc:sldChg chg="modSp">
        <pc:chgData name="Diane B. Thomas" userId="S::d.b.thomas@uwtsd.ac.uk::66b41853-b18c-4bbb-817e-013f34445414" providerId="AD" clId="Web-{3AF5CC68-AEA0-4B80-BC13-6EC468543E91}" dt="2023-02-27T12:56:04.007" v="1" actId="20577"/>
        <pc:sldMkLst>
          <pc:docMk/>
          <pc:sldMk cId="2437550428" sldId="516"/>
        </pc:sldMkLst>
        <pc:spChg chg="mod">
          <ac:chgData name="Diane B. Thomas" userId="S::d.b.thomas@uwtsd.ac.uk::66b41853-b18c-4bbb-817e-013f34445414" providerId="AD" clId="Web-{3AF5CC68-AEA0-4B80-BC13-6EC468543E91}" dt="2023-02-27T12:56:04.007" v="1" actId="20577"/>
          <ac:spMkLst>
            <pc:docMk/>
            <pc:sldMk cId="2437550428" sldId="516"/>
            <ac:spMk id="2" creationId="{6047E3D5-B129-455A-8D61-5DE355CFB91F}"/>
          </ac:spMkLst>
        </pc:spChg>
      </pc:sldChg>
    </pc:docChg>
  </pc:docChgLst>
  <pc:docChgLst>
    <pc:chgData name="Roberta Tucker" userId="S::r.tucker@uwtsd.ac.uk::27ca61ee-ba03-4b92-a89a-1d5600e2200a" providerId="AD" clId="Web-{1C66971D-4D6E-BE3E-0E68-02B0FB7A3E5F}"/>
    <pc:docChg chg="delSld modSld">
      <pc:chgData name="Roberta Tucker" userId="S::r.tucker@uwtsd.ac.uk::27ca61ee-ba03-4b92-a89a-1d5600e2200a" providerId="AD" clId="Web-{1C66971D-4D6E-BE3E-0E68-02B0FB7A3E5F}" dt="2023-02-16T11:14:24.715" v="58" actId="20577"/>
      <pc:docMkLst>
        <pc:docMk/>
      </pc:docMkLst>
      <pc:sldChg chg="del">
        <pc:chgData name="Roberta Tucker" userId="S::r.tucker@uwtsd.ac.uk::27ca61ee-ba03-4b92-a89a-1d5600e2200a" providerId="AD" clId="Web-{1C66971D-4D6E-BE3E-0E68-02B0FB7A3E5F}" dt="2023-02-16T11:12:32.181" v="11"/>
        <pc:sldMkLst>
          <pc:docMk/>
          <pc:sldMk cId="1514206992" sldId="274"/>
        </pc:sldMkLst>
      </pc:sldChg>
      <pc:sldChg chg="del">
        <pc:chgData name="Roberta Tucker" userId="S::r.tucker@uwtsd.ac.uk::27ca61ee-ba03-4b92-a89a-1d5600e2200a" providerId="AD" clId="Web-{1C66971D-4D6E-BE3E-0E68-02B0FB7A3E5F}" dt="2023-02-16T11:13:35.416" v="35"/>
        <pc:sldMkLst>
          <pc:docMk/>
          <pc:sldMk cId="3526516693" sldId="444"/>
        </pc:sldMkLst>
      </pc:sldChg>
      <pc:sldChg chg="del">
        <pc:chgData name="Roberta Tucker" userId="S::r.tucker@uwtsd.ac.uk::27ca61ee-ba03-4b92-a89a-1d5600e2200a" providerId="AD" clId="Web-{1C66971D-4D6E-BE3E-0E68-02B0FB7A3E5F}" dt="2023-02-16T11:12:48.994" v="16"/>
        <pc:sldMkLst>
          <pc:docMk/>
          <pc:sldMk cId="3616011888" sldId="504"/>
        </pc:sldMkLst>
      </pc:sldChg>
      <pc:sldChg chg="del">
        <pc:chgData name="Roberta Tucker" userId="S::r.tucker@uwtsd.ac.uk::27ca61ee-ba03-4b92-a89a-1d5600e2200a" providerId="AD" clId="Web-{1C66971D-4D6E-BE3E-0E68-02B0FB7A3E5F}" dt="2023-02-16T11:12:51.056" v="17"/>
        <pc:sldMkLst>
          <pc:docMk/>
          <pc:sldMk cId="1046421037" sldId="505"/>
        </pc:sldMkLst>
      </pc:sldChg>
      <pc:sldChg chg="del">
        <pc:chgData name="Roberta Tucker" userId="S::r.tucker@uwtsd.ac.uk::27ca61ee-ba03-4b92-a89a-1d5600e2200a" providerId="AD" clId="Web-{1C66971D-4D6E-BE3E-0E68-02B0FB7A3E5F}" dt="2023-02-16T11:12:52.291" v="18"/>
        <pc:sldMkLst>
          <pc:docMk/>
          <pc:sldMk cId="2815014263" sldId="506"/>
        </pc:sldMkLst>
      </pc:sldChg>
      <pc:sldChg chg="modSp">
        <pc:chgData name="Roberta Tucker" userId="S::r.tucker@uwtsd.ac.uk::27ca61ee-ba03-4b92-a89a-1d5600e2200a" providerId="AD" clId="Web-{1C66971D-4D6E-BE3E-0E68-02B0FB7A3E5F}" dt="2023-02-16T11:14:24.715" v="58" actId="20577"/>
        <pc:sldMkLst>
          <pc:docMk/>
          <pc:sldMk cId="2437550428" sldId="516"/>
        </pc:sldMkLst>
        <pc:spChg chg="mod">
          <ac:chgData name="Roberta Tucker" userId="S::r.tucker@uwtsd.ac.uk::27ca61ee-ba03-4b92-a89a-1d5600e2200a" providerId="AD" clId="Web-{1C66971D-4D6E-BE3E-0E68-02B0FB7A3E5F}" dt="2023-02-16T11:14:24.715" v="58" actId="20577"/>
          <ac:spMkLst>
            <pc:docMk/>
            <pc:sldMk cId="2437550428" sldId="516"/>
            <ac:spMk id="3" creationId="{EDE512D6-1B42-4E1C-AEE3-478A340AC162}"/>
          </ac:spMkLst>
        </pc:spChg>
        <pc:spChg chg="mod">
          <ac:chgData name="Roberta Tucker" userId="S::r.tucker@uwtsd.ac.uk::27ca61ee-ba03-4b92-a89a-1d5600e2200a" providerId="AD" clId="Web-{1C66971D-4D6E-BE3E-0E68-02B0FB7A3E5F}" dt="2023-02-16T11:14:20.042" v="44" actId="20577"/>
          <ac:spMkLst>
            <pc:docMk/>
            <pc:sldMk cId="2437550428" sldId="516"/>
            <ac:spMk id="4" creationId="{88B348B4-1179-40C0-B903-717D79F0A399}"/>
          </ac:spMkLst>
        </pc:spChg>
      </pc:sldChg>
      <pc:sldChg chg="modSp">
        <pc:chgData name="Roberta Tucker" userId="S::r.tucker@uwtsd.ac.uk::27ca61ee-ba03-4b92-a89a-1d5600e2200a" providerId="AD" clId="Web-{1C66971D-4D6E-BE3E-0E68-02B0FB7A3E5F}" dt="2023-02-16T11:13:28.323" v="34" actId="20577"/>
        <pc:sldMkLst>
          <pc:docMk/>
          <pc:sldMk cId="2485985612" sldId="521"/>
        </pc:sldMkLst>
        <pc:spChg chg="mod">
          <ac:chgData name="Roberta Tucker" userId="S::r.tucker@uwtsd.ac.uk::27ca61ee-ba03-4b92-a89a-1d5600e2200a" providerId="AD" clId="Web-{1C66971D-4D6E-BE3E-0E68-02B0FB7A3E5F}" dt="2023-02-16T11:13:28.323" v="34" actId="20577"/>
          <ac:spMkLst>
            <pc:docMk/>
            <pc:sldMk cId="2485985612" sldId="521"/>
            <ac:spMk id="8" creationId="{57ED6D5D-E07C-2A2E-1770-B082DB384717}"/>
          </ac:spMkLst>
        </pc:spChg>
      </pc:sldChg>
      <pc:sldChg chg="modSp">
        <pc:chgData name="Roberta Tucker" userId="S::r.tucker@uwtsd.ac.uk::27ca61ee-ba03-4b92-a89a-1d5600e2200a" providerId="AD" clId="Web-{1C66971D-4D6E-BE3E-0E68-02B0FB7A3E5F}" dt="2023-02-16T11:13:48.761" v="40" actId="20577"/>
        <pc:sldMkLst>
          <pc:docMk/>
          <pc:sldMk cId="3159488521" sldId="525"/>
        </pc:sldMkLst>
        <pc:spChg chg="mod">
          <ac:chgData name="Roberta Tucker" userId="S::r.tucker@uwtsd.ac.uk::27ca61ee-ba03-4b92-a89a-1d5600e2200a" providerId="AD" clId="Web-{1C66971D-4D6E-BE3E-0E68-02B0FB7A3E5F}" dt="2023-02-16T11:13:48.761" v="40" actId="20577"/>
          <ac:spMkLst>
            <pc:docMk/>
            <pc:sldMk cId="3159488521" sldId="525"/>
            <ac:spMk id="5" creationId="{0B019432-F0E9-E765-2264-935D414F17CB}"/>
          </ac:spMkLst>
        </pc:spChg>
      </pc:sldChg>
      <pc:sldChg chg="del">
        <pc:chgData name="Roberta Tucker" userId="S::r.tucker@uwtsd.ac.uk::27ca61ee-ba03-4b92-a89a-1d5600e2200a" providerId="AD" clId="Web-{1C66971D-4D6E-BE3E-0E68-02B0FB7A3E5F}" dt="2023-02-16T11:12:09.461" v="3"/>
        <pc:sldMkLst>
          <pc:docMk/>
          <pc:sldMk cId="916661443" sldId="531"/>
        </pc:sldMkLst>
      </pc:sldChg>
      <pc:sldChg chg="del">
        <pc:chgData name="Roberta Tucker" userId="S::r.tucker@uwtsd.ac.uk::27ca61ee-ba03-4b92-a89a-1d5600e2200a" providerId="AD" clId="Web-{1C66971D-4D6E-BE3E-0E68-02B0FB7A3E5F}" dt="2023-02-16T11:12:10.977" v="4"/>
        <pc:sldMkLst>
          <pc:docMk/>
          <pc:sldMk cId="2152880574" sldId="533"/>
        </pc:sldMkLst>
      </pc:sldChg>
      <pc:sldChg chg="del">
        <pc:chgData name="Roberta Tucker" userId="S::r.tucker@uwtsd.ac.uk::27ca61ee-ba03-4b92-a89a-1d5600e2200a" providerId="AD" clId="Web-{1C66971D-4D6E-BE3E-0E68-02B0FB7A3E5F}" dt="2023-02-16T11:12:12.258" v="5"/>
        <pc:sldMkLst>
          <pc:docMk/>
          <pc:sldMk cId="343991447" sldId="535"/>
        </pc:sldMkLst>
      </pc:sldChg>
      <pc:sldChg chg="del">
        <pc:chgData name="Roberta Tucker" userId="S::r.tucker@uwtsd.ac.uk::27ca61ee-ba03-4b92-a89a-1d5600e2200a" providerId="AD" clId="Web-{1C66971D-4D6E-BE3E-0E68-02B0FB7A3E5F}" dt="2023-02-16T11:12:15.743" v="6"/>
        <pc:sldMkLst>
          <pc:docMk/>
          <pc:sldMk cId="3504481060" sldId="537"/>
        </pc:sldMkLst>
      </pc:sldChg>
      <pc:sldChg chg="del">
        <pc:chgData name="Roberta Tucker" userId="S::r.tucker@uwtsd.ac.uk::27ca61ee-ba03-4b92-a89a-1d5600e2200a" providerId="AD" clId="Web-{1C66971D-4D6E-BE3E-0E68-02B0FB7A3E5F}" dt="2023-02-16T11:12:18.977" v="7"/>
        <pc:sldMkLst>
          <pc:docMk/>
          <pc:sldMk cId="2833262614" sldId="539"/>
        </pc:sldMkLst>
      </pc:sldChg>
      <pc:sldChg chg="del">
        <pc:chgData name="Roberta Tucker" userId="S::r.tucker@uwtsd.ac.uk::27ca61ee-ba03-4b92-a89a-1d5600e2200a" providerId="AD" clId="Web-{1C66971D-4D6E-BE3E-0E68-02B0FB7A3E5F}" dt="2023-02-16T11:12:21.180" v="8"/>
        <pc:sldMkLst>
          <pc:docMk/>
          <pc:sldMk cId="886765173" sldId="540"/>
        </pc:sldMkLst>
      </pc:sldChg>
      <pc:sldChg chg="del">
        <pc:chgData name="Roberta Tucker" userId="S::r.tucker@uwtsd.ac.uk::27ca61ee-ba03-4b92-a89a-1d5600e2200a" providerId="AD" clId="Web-{1C66971D-4D6E-BE3E-0E68-02B0FB7A3E5F}" dt="2023-02-16T11:12:26.243" v="9"/>
        <pc:sldMkLst>
          <pc:docMk/>
          <pc:sldMk cId="4172003288" sldId="543"/>
        </pc:sldMkLst>
      </pc:sldChg>
      <pc:sldChg chg="del">
        <pc:chgData name="Roberta Tucker" userId="S::r.tucker@uwtsd.ac.uk::27ca61ee-ba03-4b92-a89a-1d5600e2200a" providerId="AD" clId="Web-{1C66971D-4D6E-BE3E-0E68-02B0FB7A3E5F}" dt="2023-02-16T11:12:30.571" v="10"/>
        <pc:sldMkLst>
          <pc:docMk/>
          <pc:sldMk cId="1123636263" sldId="545"/>
        </pc:sldMkLst>
      </pc:sldChg>
      <pc:sldChg chg="del">
        <pc:chgData name="Roberta Tucker" userId="S::r.tucker@uwtsd.ac.uk::27ca61ee-ba03-4b92-a89a-1d5600e2200a" providerId="AD" clId="Web-{1C66971D-4D6E-BE3E-0E68-02B0FB7A3E5F}" dt="2023-02-16T11:12:35.634" v="12"/>
        <pc:sldMkLst>
          <pc:docMk/>
          <pc:sldMk cId="1542753028" sldId="548"/>
        </pc:sldMkLst>
      </pc:sldChg>
      <pc:sldChg chg="del">
        <pc:chgData name="Roberta Tucker" userId="S::r.tucker@uwtsd.ac.uk::27ca61ee-ba03-4b92-a89a-1d5600e2200a" providerId="AD" clId="Web-{1C66971D-4D6E-BE3E-0E68-02B0FB7A3E5F}" dt="2023-02-16T11:12:38.275" v="13"/>
        <pc:sldMkLst>
          <pc:docMk/>
          <pc:sldMk cId="468520818" sldId="550"/>
        </pc:sldMkLst>
      </pc:sldChg>
      <pc:sldChg chg="del">
        <pc:chgData name="Roberta Tucker" userId="S::r.tucker@uwtsd.ac.uk::27ca61ee-ba03-4b92-a89a-1d5600e2200a" providerId="AD" clId="Web-{1C66971D-4D6E-BE3E-0E68-02B0FB7A3E5F}" dt="2023-02-16T11:12:02.305" v="0"/>
        <pc:sldMkLst>
          <pc:docMk/>
          <pc:sldMk cId="1002654727" sldId="553"/>
        </pc:sldMkLst>
      </pc:sldChg>
      <pc:sldChg chg="del">
        <pc:chgData name="Roberta Tucker" userId="S::r.tucker@uwtsd.ac.uk::27ca61ee-ba03-4b92-a89a-1d5600e2200a" providerId="AD" clId="Web-{1C66971D-4D6E-BE3E-0E68-02B0FB7A3E5F}" dt="2023-02-16T11:12:04.399" v="1"/>
        <pc:sldMkLst>
          <pc:docMk/>
          <pc:sldMk cId="3496261296" sldId="555"/>
        </pc:sldMkLst>
      </pc:sldChg>
      <pc:sldChg chg="del">
        <pc:chgData name="Roberta Tucker" userId="S::r.tucker@uwtsd.ac.uk::27ca61ee-ba03-4b92-a89a-1d5600e2200a" providerId="AD" clId="Web-{1C66971D-4D6E-BE3E-0E68-02B0FB7A3E5F}" dt="2023-02-16T11:12:08.040" v="2"/>
        <pc:sldMkLst>
          <pc:docMk/>
          <pc:sldMk cId="99784272" sldId="560"/>
        </pc:sldMkLst>
      </pc:sldChg>
      <pc:sldChg chg="del">
        <pc:chgData name="Roberta Tucker" userId="S::r.tucker@uwtsd.ac.uk::27ca61ee-ba03-4b92-a89a-1d5600e2200a" providerId="AD" clId="Web-{1C66971D-4D6E-BE3E-0E68-02B0FB7A3E5F}" dt="2023-02-16T11:12:44.322" v="14"/>
        <pc:sldMkLst>
          <pc:docMk/>
          <pc:sldMk cId="346950456" sldId="563"/>
        </pc:sldMkLst>
      </pc:sldChg>
      <pc:sldChg chg="del">
        <pc:chgData name="Roberta Tucker" userId="S::r.tucker@uwtsd.ac.uk::27ca61ee-ba03-4b92-a89a-1d5600e2200a" providerId="AD" clId="Web-{1C66971D-4D6E-BE3E-0E68-02B0FB7A3E5F}" dt="2023-02-16T11:12:46.978" v="15"/>
        <pc:sldMkLst>
          <pc:docMk/>
          <pc:sldMk cId="2357415052" sldId="568"/>
        </pc:sldMkLst>
      </pc:sldChg>
    </pc:docChg>
  </pc:docChgLst>
  <pc:docChgLst>
    <pc:chgData name="Roberta Tucker" userId="S::r.tucker@uwtsd.ac.uk::27ca61ee-ba03-4b92-a89a-1d5600e2200a" providerId="AD" clId="Web-{76A89318-4F12-9541-75FF-E4282D3FF9BA}"/>
    <pc:docChg chg="addSld delSld modSld">
      <pc:chgData name="Roberta Tucker" userId="S::r.tucker@uwtsd.ac.uk::27ca61ee-ba03-4b92-a89a-1d5600e2200a" providerId="AD" clId="Web-{76A89318-4F12-9541-75FF-E4282D3FF9BA}" dt="2023-02-21T13:15:20.687" v="744"/>
      <pc:docMkLst>
        <pc:docMk/>
      </pc:docMkLst>
      <pc:sldChg chg="modSp">
        <pc:chgData name="Roberta Tucker" userId="S::r.tucker@uwtsd.ac.uk::27ca61ee-ba03-4b92-a89a-1d5600e2200a" providerId="AD" clId="Web-{76A89318-4F12-9541-75FF-E4282D3FF9BA}" dt="2023-02-21T09:32:40.807" v="52" actId="20577"/>
        <pc:sldMkLst>
          <pc:docMk/>
          <pc:sldMk cId="2485985612" sldId="521"/>
        </pc:sldMkLst>
        <pc:spChg chg="mod">
          <ac:chgData name="Roberta Tucker" userId="S::r.tucker@uwtsd.ac.uk::27ca61ee-ba03-4b92-a89a-1d5600e2200a" providerId="AD" clId="Web-{76A89318-4F12-9541-75FF-E4282D3FF9BA}" dt="2023-02-21T09:32:40.807" v="52" actId="20577"/>
          <ac:spMkLst>
            <pc:docMk/>
            <pc:sldMk cId="2485985612" sldId="521"/>
            <ac:spMk id="8" creationId="{57ED6D5D-E07C-2A2E-1770-B082DB384717}"/>
          </ac:spMkLst>
        </pc:spChg>
      </pc:sldChg>
      <pc:sldChg chg="modSp">
        <pc:chgData name="Roberta Tucker" userId="S::r.tucker@uwtsd.ac.uk::27ca61ee-ba03-4b92-a89a-1d5600e2200a" providerId="AD" clId="Web-{76A89318-4F12-9541-75FF-E4282D3FF9BA}" dt="2023-02-21T09:47:04.980" v="225" actId="1076"/>
        <pc:sldMkLst>
          <pc:docMk/>
          <pc:sldMk cId="3159488521" sldId="525"/>
        </pc:sldMkLst>
        <pc:spChg chg="mod">
          <ac:chgData name="Roberta Tucker" userId="S::r.tucker@uwtsd.ac.uk::27ca61ee-ba03-4b92-a89a-1d5600e2200a" providerId="AD" clId="Web-{76A89318-4F12-9541-75FF-E4282D3FF9BA}" dt="2023-02-21T09:47:04.980" v="225" actId="1076"/>
          <ac:spMkLst>
            <pc:docMk/>
            <pc:sldMk cId="3159488521" sldId="525"/>
            <ac:spMk id="5" creationId="{0B019432-F0E9-E765-2264-935D414F17CB}"/>
          </ac:spMkLst>
        </pc:spChg>
      </pc:sldChg>
      <pc:sldChg chg="addSp modSp addAnim modAnim">
        <pc:chgData name="Roberta Tucker" userId="S::r.tucker@uwtsd.ac.uk::27ca61ee-ba03-4b92-a89a-1d5600e2200a" providerId="AD" clId="Web-{76A89318-4F12-9541-75FF-E4282D3FF9BA}" dt="2023-02-21T13:15:20.687" v="744"/>
        <pc:sldMkLst>
          <pc:docMk/>
          <pc:sldMk cId="2392214994" sldId="571"/>
        </pc:sldMkLst>
        <pc:spChg chg="add mod">
          <ac:chgData name="Roberta Tucker" userId="S::r.tucker@uwtsd.ac.uk::27ca61ee-ba03-4b92-a89a-1d5600e2200a" providerId="AD" clId="Web-{76A89318-4F12-9541-75FF-E4282D3FF9BA}" dt="2023-02-21T11:43:12.546" v="503" actId="1076"/>
          <ac:spMkLst>
            <pc:docMk/>
            <pc:sldMk cId="2392214994" sldId="571"/>
            <ac:spMk id="2" creationId="{977D7E01-B3BC-B742-33CC-293CA46289BB}"/>
          </ac:spMkLst>
        </pc:spChg>
        <pc:spChg chg="add mod">
          <ac:chgData name="Roberta Tucker" userId="S::r.tucker@uwtsd.ac.uk::27ca61ee-ba03-4b92-a89a-1d5600e2200a" providerId="AD" clId="Web-{76A89318-4F12-9541-75FF-E4282D3FF9BA}" dt="2023-02-21T13:14:32.107" v="737"/>
          <ac:spMkLst>
            <pc:docMk/>
            <pc:sldMk cId="2392214994" sldId="571"/>
            <ac:spMk id="3" creationId="{E52A6331-3C4B-57AB-578D-45A87EBE480E}"/>
          </ac:spMkLst>
        </pc:spChg>
        <pc:spChg chg="mod">
          <ac:chgData name="Roberta Tucker" userId="S::r.tucker@uwtsd.ac.uk::27ca61ee-ba03-4b92-a89a-1d5600e2200a" providerId="AD" clId="Web-{76A89318-4F12-9541-75FF-E4282D3FF9BA}" dt="2023-02-21T11:43:17.046" v="504" actId="1076"/>
          <ac:spMkLst>
            <pc:docMk/>
            <pc:sldMk cId="2392214994" sldId="571"/>
            <ac:spMk id="5" creationId="{0B019432-F0E9-E765-2264-935D414F17CB}"/>
          </ac:spMkLst>
        </pc:spChg>
        <pc:spChg chg="add mod">
          <ac:chgData name="Roberta Tucker" userId="S::r.tucker@uwtsd.ac.uk::27ca61ee-ba03-4b92-a89a-1d5600e2200a" providerId="AD" clId="Web-{76A89318-4F12-9541-75FF-E4282D3FF9BA}" dt="2023-02-21T13:15:15.890" v="743"/>
          <ac:spMkLst>
            <pc:docMk/>
            <pc:sldMk cId="2392214994" sldId="571"/>
            <ac:spMk id="6" creationId="{B83CC0F8-05B0-40E6-8D82-1BDFD3892F1B}"/>
          </ac:spMkLst>
        </pc:spChg>
        <pc:spChg chg="add mod">
          <ac:chgData name="Roberta Tucker" userId="S::r.tucker@uwtsd.ac.uk::27ca61ee-ba03-4b92-a89a-1d5600e2200a" providerId="AD" clId="Web-{76A89318-4F12-9541-75FF-E4282D3FF9BA}" dt="2023-02-21T13:15:08.046" v="741"/>
          <ac:spMkLst>
            <pc:docMk/>
            <pc:sldMk cId="2392214994" sldId="571"/>
            <ac:spMk id="7" creationId="{EC9C40D9-240B-7359-41EE-499C0B237FE5}"/>
          </ac:spMkLst>
        </pc:spChg>
        <pc:spChg chg="add mod">
          <ac:chgData name="Roberta Tucker" userId="S::r.tucker@uwtsd.ac.uk::27ca61ee-ba03-4b92-a89a-1d5600e2200a" providerId="AD" clId="Web-{76A89318-4F12-9541-75FF-E4282D3FF9BA}" dt="2023-02-21T13:15:20.687" v="744"/>
          <ac:spMkLst>
            <pc:docMk/>
            <pc:sldMk cId="2392214994" sldId="571"/>
            <ac:spMk id="8" creationId="{59035E17-BF33-4B8D-175C-C4AB1A0D7E31}"/>
          </ac:spMkLst>
        </pc:spChg>
        <pc:spChg chg="add mod">
          <ac:chgData name="Roberta Tucker" userId="S::r.tucker@uwtsd.ac.uk::27ca61ee-ba03-4b92-a89a-1d5600e2200a" providerId="AD" clId="Web-{76A89318-4F12-9541-75FF-E4282D3FF9BA}" dt="2023-02-21T13:15:11.890" v="742"/>
          <ac:spMkLst>
            <pc:docMk/>
            <pc:sldMk cId="2392214994" sldId="571"/>
            <ac:spMk id="9" creationId="{CAA307BD-7192-A9F1-7A7E-8F6D477E1166}"/>
          </ac:spMkLst>
        </pc:spChg>
        <pc:spChg chg="add mod">
          <ac:chgData name="Roberta Tucker" userId="S::r.tucker@uwtsd.ac.uk::27ca61ee-ba03-4b92-a89a-1d5600e2200a" providerId="AD" clId="Web-{76A89318-4F12-9541-75FF-E4282D3FF9BA}" dt="2023-02-21T13:14:59.233" v="739"/>
          <ac:spMkLst>
            <pc:docMk/>
            <pc:sldMk cId="2392214994" sldId="571"/>
            <ac:spMk id="10" creationId="{4AE14902-EACD-EC42-8747-02E463910E0D}"/>
          </ac:spMkLst>
        </pc:spChg>
        <pc:spChg chg="add mod">
          <ac:chgData name="Roberta Tucker" userId="S::r.tucker@uwtsd.ac.uk::27ca61ee-ba03-4b92-a89a-1d5600e2200a" providerId="AD" clId="Web-{76A89318-4F12-9541-75FF-E4282D3FF9BA}" dt="2023-02-21T13:15:03.686" v="740"/>
          <ac:spMkLst>
            <pc:docMk/>
            <pc:sldMk cId="2392214994" sldId="571"/>
            <ac:spMk id="11" creationId="{4F5753A9-860A-EAD8-DDBE-51ECA81D6496}"/>
          </ac:spMkLst>
        </pc:spChg>
        <pc:spChg chg="add mod">
          <ac:chgData name="Roberta Tucker" userId="S::r.tucker@uwtsd.ac.uk::27ca61ee-ba03-4b92-a89a-1d5600e2200a" providerId="AD" clId="Web-{76A89318-4F12-9541-75FF-E4282D3FF9BA}" dt="2023-02-21T13:14:42.435" v="738"/>
          <ac:spMkLst>
            <pc:docMk/>
            <pc:sldMk cId="2392214994" sldId="571"/>
            <ac:spMk id="12" creationId="{65FED07B-D9EA-B32C-4431-ED0F8DCA2597}"/>
          </ac:spMkLst>
        </pc:spChg>
      </pc:sldChg>
      <pc:sldChg chg="addSp delSp modSp">
        <pc:chgData name="Roberta Tucker" userId="S::r.tucker@uwtsd.ac.uk::27ca61ee-ba03-4b92-a89a-1d5600e2200a" providerId="AD" clId="Web-{76A89318-4F12-9541-75FF-E4282D3FF9BA}" dt="2023-02-21T11:55:43.612" v="714" actId="20577"/>
        <pc:sldMkLst>
          <pc:docMk/>
          <pc:sldMk cId="1108010255" sldId="572"/>
        </pc:sldMkLst>
        <pc:spChg chg="add mod">
          <ac:chgData name="Roberta Tucker" userId="S::r.tucker@uwtsd.ac.uk::27ca61ee-ba03-4b92-a89a-1d5600e2200a" providerId="AD" clId="Web-{76A89318-4F12-9541-75FF-E4282D3FF9BA}" dt="2023-02-21T11:55:43.612" v="714" actId="20577"/>
          <ac:spMkLst>
            <pc:docMk/>
            <pc:sldMk cId="1108010255" sldId="572"/>
            <ac:spMk id="2" creationId="{65D99740-FD02-2E4D-FA50-8AC039B6FAF0}"/>
          </ac:spMkLst>
        </pc:spChg>
        <pc:spChg chg="del">
          <ac:chgData name="Roberta Tucker" userId="S::r.tucker@uwtsd.ac.uk::27ca61ee-ba03-4b92-a89a-1d5600e2200a" providerId="AD" clId="Web-{76A89318-4F12-9541-75FF-E4282D3FF9BA}" dt="2023-02-21T11:54:32.282" v="700"/>
          <ac:spMkLst>
            <pc:docMk/>
            <pc:sldMk cId="1108010255" sldId="572"/>
            <ac:spMk id="7" creationId="{255791A0-77DB-9827-1752-BF20AF886E7B}"/>
          </ac:spMkLst>
        </pc:spChg>
      </pc:sldChg>
      <pc:sldChg chg="modSp">
        <pc:chgData name="Roberta Tucker" userId="S::r.tucker@uwtsd.ac.uk::27ca61ee-ba03-4b92-a89a-1d5600e2200a" providerId="AD" clId="Web-{76A89318-4F12-9541-75FF-E4282D3FF9BA}" dt="2023-02-21T11:56:59.739" v="736" actId="20577"/>
        <pc:sldMkLst>
          <pc:docMk/>
          <pc:sldMk cId="3774943221" sldId="575"/>
        </pc:sldMkLst>
        <pc:spChg chg="mod">
          <ac:chgData name="Roberta Tucker" userId="S::r.tucker@uwtsd.ac.uk::27ca61ee-ba03-4b92-a89a-1d5600e2200a" providerId="AD" clId="Web-{76A89318-4F12-9541-75FF-E4282D3FF9BA}" dt="2023-02-21T11:56:59.739" v="736" actId="20577"/>
          <ac:spMkLst>
            <pc:docMk/>
            <pc:sldMk cId="3774943221" sldId="575"/>
            <ac:spMk id="3" creationId="{41A0C09E-F4FB-7363-A440-D883B20B34B1}"/>
          </ac:spMkLst>
        </pc:spChg>
      </pc:sldChg>
      <pc:sldChg chg="modSp">
        <pc:chgData name="Roberta Tucker" userId="S::r.tucker@uwtsd.ac.uk::27ca61ee-ba03-4b92-a89a-1d5600e2200a" providerId="AD" clId="Web-{76A89318-4F12-9541-75FF-E4282D3FF9BA}" dt="2023-02-20T17:30:25.092" v="1" actId="20577"/>
        <pc:sldMkLst>
          <pc:docMk/>
          <pc:sldMk cId="2865792335" sldId="593"/>
        </pc:sldMkLst>
        <pc:spChg chg="mod">
          <ac:chgData name="Roberta Tucker" userId="S::r.tucker@uwtsd.ac.uk::27ca61ee-ba03-4b92-a89a-1d5600e2200a" providerId="AD" clId="Web-{76A89318-4F12-9541-75FF-E4282D3FF9BA}" dt="2023-02-20T17:30:25.092" v="1" actId="20577"/>
          <ac:spMkLst>
            <pc:docMk/>
            <pc:sldMk cId="2865792335" sldId="593"/>
            <ac:spMk id="5" creationId="{DA2E92BE-0CD5-E6B0-AA52-858B51EC3AD5}"/>
          </ac:spMkLst>
        </pc:spChg>
      </pc:sldChg>
      <pc:sldChg chg="add del replId">
        <pc:chgData name="Roberta Tucker" userId="S::r.tucker@uwtsd.ac.uk::27ca61ee-ba03-4b92-a89a-1d5600e2200a" providerId="AD" clId="Web-{76A89318-4F12-9541-75FF-E4282D3FF9BA}" dt="2023-02-21T10:16:01.250" v="417"/>
        <pc:sldMkLst>
          <pc:docMk/>
          <pc:sldMk cId="1328534582" sldId="594"/>
        </pc:sldMkLst>
      </pc:sldChg>
      <pc:sldChg chg="add del replId">
        <pc:chgData name="Roberta Tucker" userId="S::r.tucker@uwtsd.ac.uk::27ca61ee-ba03-4b92-a89a-1d5600e2200a" providerId="AD" clId="Web-{76A89318-4F12-9541-75FF-E4282D3FF9BA}" dt="2023-02-21T10:15:29.826" v="415"/>
        <pc:sldMkLst>
          <pc:docMk/>
          <pc:sldMk cId="1734013803" sldId="594"/>
        </pc:sldMkLst>
      </pc:sldChg>
      <pc:sldChg chg="add del replId">
        <pc:chgData name="Roberta Tucker" userId="S::r.tucker@uwtsd.ac.uk::27ca61ee-ba03-4b92-a89a-1d5600e2200a" providerId="AD" clId="Web-{76A89318-4F12-9541-75FF-E4282D3FF9BA}" dt="2023-02-21T10:16:11.813" v="419"/>
        <pc:sldMkLst>
          <pc:docMk/>
          <pc:sldMk cId="4145343951" sldId="594"/>
        </pc:sldMkLst>
      </pc:sldChg>
    </pc:docChg>
  </pc:docChgLst>
  <pc:docChgLst>
    <pc:chgData name="Ian Jones" userId="S::ian.jones@uwtsd.ac.uk::eff70159-7574-40fc-9de9-39818c90e73f" providerId="AD" clId="Web-{12739912-BC62-F05E-D840-EC64F6EC7D16}"/>
    <pc:docChg chg="modSld">
      <pc:chgData name="Ian Jones" userId="S::ian.jones@uwtsd.ac.uk::eff70159-7574-40fc-9de9-39818c90e73f" providerId="AD" clId="Web-{12739912-BC62-F05E-D840-EC64F6EC7D16}" dt="2024-03-18T22:16:30.463" v="3" actId="14100"/>
      <pc:docMkLst>
        <pc:docMk/>
      </pc:docMkLst>
      <pc:sldChg chg="modSp">
        <pc:chgData name="Ian Jones" userId="S::ian.jones@uwtsd.ac.uk::eff70159-7574-40fc-9de9-39818c90e73f" providerId="AD" clId="Web-{12739912-BC62-F05E-D840-EC64F6EC7D16}" dt="2024-03-18T22:16:30.463" v="3" actId="14100"/>
        <pc:sldMkLst>
          <pc:docMk/>
          <pc:sldMk cId="3424891446" sldId="326"/>
        </pc:sldMkLst>
        <pc:spChg chg="mod">
          <ac:chgData name="Ian Jones" userId="S::ian.jones@uwtsd.ac.uk::eff70159-7574-40fc-9de9-39818c90e73f" providerId="AD" clId="Web-{12739912-BC62-F05E-D840-EC64F6EC7D16}" dt="2024-03-18T22:16:27.900" v="2" actId="20577"/>
          <ac:spMkLst>
            <pc:docMk/>
            <pc:sldMk cId="3424891446" sldId="326"/>
            <ac:spMk id="8" creationId="{57ED6D5D-E07C-2A2E-1770-B082DB384717}"/>
          </ac:spMkLst>
        </pc:spChg>
        <pc:picChg chg="mod">
          <ac:chgData name="Ian Jones" userId="S::ian.jones@uwtsd.ac.uk::eff70159-7574-40fc-9de9-39818c90e73f" providerId="AD" clId="Web-{12739912-BC62-F05E-D840-EC64F6EC7D16}" dt="2024-03-18T22:16:30.463" v="3" actId="14100"/>
          <ac:picMkLst>
            <pc:docMk/>
            <pc:sldMk cId="3424891446" sldId="326"/>
            <ac:picMk id="2" creationId="{B1DD2BB0-B236-5556-EC1D-DB4A51C6EB2B}"/>
          </ac:picMkLst>
        </pc:picChg>
      </pc:sldChg>
    </pc:docChg>
  </pc:docChgLst>
  <pc:docChgLst>
    <pc:chgData name="Helen Williams (IEH)" userId="S::h.williams1@uwtsd.ac.uk::5fda09de-cffb-4005-9668-5a889ba0e302" providerId="AD" clId="Web-{46D3C8D9-D405-4242-B1A4-922E3CD9EF97}"/>
    <pc:docChg chg="modSld">
      <pc:chgData name="Helen Williams (IEH)" userId="S::h.williams1@uwtsd.ac.uk::5fda09de-cffb-4005-9668-5a889ba0e302" providerId="AD" clId="Web-{46D3C8D9-D405-4242-B1A4-922E3CD9EF97}" dt="2023-03-23T15:50:55.242" v="41" actId="20577"/>
      <pc:docMkLst>
        <pc:docMk/>
      </pc:docMkLst>
      <pc:sldChg chg="modSp">
        <pc:chgData name="Helen Williams (IEH)" userId="S::h.williams1@uwtsd.ac.uk::5fda09de-cffb-4005-9668-5a889ba0e302" providerId="AD" clId="Web-{46D3C8D9-D405-4242-B1A4-922E3CD9EF97}" dt="2023-03-23T15:47:55.453" v="4" actId="20577"/>
        <pc:sldMkLst>
          <pc:docMk/>
          <pc:sldMk cId="3851504777" sldId="650"/>
        </pc:sldMkLst>
        <pc:spChg chg="mod">
          <ac:chgData name="Helen Williams (IEH)" userId="S::h.williams1@uwtsd.ac.uk::5fda09de-cffb-4005-9668-5a889ba0e302" providerId="AD" clId="Web-{46D3C8D9-D405-4242-B1A4-922E3CD9EF97}" dt="2023-03-23T15:47:55.453" v="4" actId="20577"/>
          <ac:spMkLst>
            <pc:docMk/>
            <pc:sldMk cId="3851504777" sldId="650"/>
            <ac:spMk id="5" creationId="{0B019432-F0E9-E765-2264-935D414F17CB}"/>
          </ac:spMkLst>
        </pc:spChg>
      </pc:sldChg>
      <pc:sldChg chg="modSp">
        <pc:chgData name="Helen Williams (IEH)" userId="S::h.williams1@uwtsd.ac.uk::5fda09de-cffb-4005-9668-5a889ba0e302" providerId="AD" clId="Web-{46D3C8D9-D405-4242-B1A4-922E3CD9EF97}" dt="2023-03-23T15:50:55.242" v="41" actId="20577"/>
        <pc:sldMkLst>
          <pc:docMk/>
          <pc:sldMk cId="4085872769" sldId="653"/>
        </pc:sldMkLst>
        <pc:spChg chg="mod">
          <ac:chgData name="Helen Williams (IEH)" userId="S::h.williams1@uwtsd.ac.uk::5fda09de-cffb-4005-9668-5a889ba0e302" providerId="AD" clId="Web-{46D3C8D9-D405-4242-B1A4-922E3CD9EF97}" dt="2023-03-23T15:50:55.242" v="41" actId="20577"/>
          <ac:spMkLst>
            <pc:docMk/>
            <pc:sldMk cId="4085872769" sldId="653"/>
            <ac:spMk id="2" creationId="{C42506E2-1230-28AD-2B3D-8DCE929999B5}"/>
          </ac:spMkLst>
        </pc:spChg>
      </pc:sldChg>
      <pc:sldChg chg="addSp modSp">
        <pc:chgData name="Helen Williams (IEH)" userId="S::h.williams1@uwtsd.ac.uk::5fda09de-cffb-4005-9668-5a889ba0e302" providerId="AD" clId="Web-{46D3C8D9-D405-4242-B1A4-922E3CD9EF97}" dt="2023-03-23T15:49:21.035" v="8" actId="20577"/>
        <pc:sldMkLst>
          <pc:docMk/>
          <pc:sldMk cId="322021939" sldId="674"/>
        </pc:sldMkLst>
        <pc:spChg chg="add mod">
          <ac:chgData name="Helen Williams (IEH)" userId="S::h.williams1@uwtsd.ac.uk::5fda09de-cffb-4005-9668-5a889ba0e302" providerId="AD" clId="Web-{46D3C8D9-D405-4242-B1A4-922E3CD9EF97}" dt="2023-03-23T15:49:21.035" v="8" actId="20577"/>
          <ac:spMkLst>
            <pc:docMk/>
            <pc:sldMk cId="322021939" sldId="674"/>
            <ac:spMk id="3" creationId="{85443B1B-6EF5-062C-96E9-03ACF06E5004}"/>
          </ac:spMkLst>
        </pc:spChg>
      </pc:sldChg>
      <pc:sldChg chg="addSp modSp">
        <pc:chgData name="Helen Williams (IEH)" userId="S::h.williams1@uwtsd.ac.uk::5fda09de-cffb-4005-9668-5a889ba0e302" providerId="AD" clId="Web-{46D3C8D9-D405-4242-B1A4-922E3CD9EF97}" dt="2023-03-23T15:49:43.802" v="9"/>
        <pc:sldMkLst>
          <pc:docMk/>
          <pc:sldMk cId="1909394056" sldId="675"/>
        </pc:sldMkLst>
        <pc:spChg chg="add mod">
          <ac:chgData name="Helen Williams (IEH)" userId="S::h.williams1@uwtsd.ac.uk::5fda09de-cffb-4005-9668-5a889ba0e302" providerId="AD" clId="Web-{46D3C8D9-D405-4242-B1A4-922E3CD9EF97}" dt="2023-03-23T15:49:43.802" v="9"/>
          <ac:spMkLst>
            <pc:docMk/>
            <pc:sldMk cId="1909394056" sldId="675"/>
            <ac:spMk id="3" creationId="{53F7F53B-52D4-13DB-C35E-2B3BC1997989}"/>
          </ac:spMkLst>
        </pc:spChg>
      </pc:sldChg>
      <pc:sldChg chg="modSp">
        <pc:chgData name="Helen Williams (IEH)" userId="S::h.williams1@uwtsd.ac.uk::5fda09de-cffb-4005-9668-5a889ba0e302" providerId="AD" clId="Web-{46D3C8D9-D405-4242-B1A4-922E3CD9EF97}" dt="2023-03-23T15:50:13.053" v="36" actId="20577"/>
        <pc:sldMkLst>
          <pc:docMk/>
          <pc:sldMk cId="1874398114" sldId="676"/>
        </pc:sldMkLst>
        <pc:spChg chg="mod">
          <ac:chgData name="Helen Williams (IEH)" userId="S::h.williams1@uwtsd.ac.uk::5fda09de-cffb-4005-9668-5a889ba0e302" providerId="AD" clId="Web-{46D3C8D9-D405-4242-B1A4-922E3CD9EF97}" dt="2023-03-23T15:50:13.053" v="36" actId="20577"/>
          <ac:spMkLst>
            <pc:docMk/>
            <pc:sldMk cId="1874398114" sldId="676"/>
            <ac:spMk id="2" creationId="{82AF4F8C-E3B5-65F4-14EA-D7400C34B82F}"/>
          </ac:spMkLst>
        </pc:spChg>
      </pc:sldChg>
    </pc:docChg>
  </pc:docChgLst>
  <pc:docChgLst>
    <pc:chgData name="Roberta Tucker" userId="S::r.tucker@uwtsd.ac.uk::27ca61ee-ba03-4b92-a89a-1d5600e2200a" providerId="AD" clId="Web-{D131407D-E5E6-D370-9CE9-70BFFD52699D}"/>
    <pc:docChg chg="addSld delSld modSld sldOrd">
      <pc:chgData name="Roberta Tucker" userId="S::r.tucker@uwtsd.ac.uk::27ca61ee-ba03-4b92-a89a-1d5600e2200a" providerId="AD" clId="Web-{D131407D-E5E6-D370-9CE9-70BFFD52699D}" dt="2023-02-24T15:45:32.044" v="1831" actId="20577"/>
      <pc:docMkLst>
        <pc:docMk/>
      </pc:docMkLst>
      <pc:sldChg chg="addSp delSp modSp addAnim delAnim modAnim">
        <pc:chgData name="Roberta Tucker" userId="S::r.tucker@uwtsd.ac.uk::27ca61ee-ba03-4b92-a89a-1d5600e2200a" providerId="AD" clId="Web-{D131407D-E5E6-D370-9CE9-70BFFD52699D}" dt="2023-02-24T14:45:07.294" v="1707"/>
        <pc:sldMkLst>
          <pc:docMk/>
          <pc:sldMk cId="4010400238" sldId="590"/>
        </pc:sldMkLst>
        <pc:spChg chg="mod">
          <ac:chgData name="Roberta Tucker" userId="S::r.tucker@uwtsd.ac.uk::27ca61ee-ba03-4b92-a89a-1d5600e2200a" providerId="AD" clId="Web-{D131407D-E5E6-D370-9CE9-70BFFD52699D}" dt="2023-02-24T13:17:07.569" v="624" actId="1076"/>
          <ac:spMkLst>
            <pc:docMk/>
            <pc:sldMk cId="4010400238" sldId="590"/>
            <ac:spMk id="3" creationId="{BE81BD22-F041-4643-2E57-645D07B4F719}"/>
          </ac:spMkLst>
        </pc:spChg>
        <pc:spChg chg="add mod">
          <ac:chgData name="Roberta Tucker" userId="S::r.tucker@uwtsd.ac.uk::27ca61ee-ba03-4b92-a89a-1d5600e2200a" providerId="AD" clId="Web-{D131407D-E5E6-D370-9CE9-70BFFD52699D}" dt="2023-02-24T13:14:42.956" v="536" actId="1076"/>
          <ac:spMkLst>
            <pc:docMk/>
            <pc:sldMk cId="4010400238" sldId="590"/>
            <ac:spMk id="9" creationId="{8372A854-93A6-5A5F-D7EE-78EE07F3EC7F}"/>
          </ac:spMkLst>
        </pc:spChg>
        <pc:spChg chg="add mod">
          <ac:chgData name="Roberta Tucker" userId="S::r.tucker@uwtsd.ac.uk::27ca61ee-ba03-4b92-a89a-1d5600e2200a" providerId="AD" clId="Web-{D131407D-E5E6-D370-9CE9-70BFFD52699D}" dt="2023-02-24T13:14:45.971" v="537" actId="1076"/>
          <ac:spMkLst>
            <pc:docMk/>
            <pc:sldMk cId="4010400238" sldId="590"/>
            <ac:spMk id="11" creationId="{37338F33-A325-AA47-9D5C-DD6BC2D5604D}"/>
          </ac:spMkLst>
        </pc:spChg>
        <pc:spChg chg="add mod">
          <ac:chgData name="Roberta Tucker" userId="S::r.tucker@uwtsd.ac.uk::27ca61ee-ba03-4b92-a89a-1d5600e2200a" providerId="AD" clId="Web-{D131407D-E5E6-D370-9CE9-70BFFD52699D}" dt="2023-02-24T14:43:37.651" v="1689" actId="1076"/>
          <ac:spMkLst>
            <pc:docMk/>
            <pc:sldMk cId="4010400238" sldId="590"/>
            <ac:spMk id="13" creationId="{7C27DBC8-5658-C263-A528-29EBB66696F9}"/>
          </ac:spMkLst>
        </pc:spChg>
        <pc:spChg chg="add mod">
          <ac:chgData name="Roberta Tucker" userId="S::r.tucker@uwtsd.ac.uk::27ca61ee-ba03-4b92-a89a-1d5600e2200a" providerId="AD" clId="Web-{D131407D-E5E6-D370-9CE9-70BFFD52699D}" dt="2023-02-24T13:17:01.928" v="622" actId="1076"/>
          <ac:spMkLst>
            <pc:docMk/>
            <pc:sldMk cId="4010400238" sldId="590"/>
            <ac:spMk id="14" creationId="{8DD9E961-394A-EA7B-E5FA-ADB166A6499A}"/>
          </ac:spMkLst>
        </pc:spChg>
        <pc:spChg chg="add mod">
          <ac:chgData name="Roberta Tucker" userId="S::r.tucker@uwtsd.ac.uk::27ca61ee-ba03-4b92-a89a-1d5600e2200a" providerId="AD" clId="Web-{D131407D-E5E6-D370-9CE9-70BFFD52699D}" dt="2023-02-24T13:17:05.037" v="623" actId="1076"/>
          <ac:spMkLst>
            <pc:docMk/>
            <pc:sldMk cId="4010400238" sldId="590"/>
            <ac:spMk id="16" creationId="{E1847F33-B4C9-8950-DDFC-C5E4576AC5C6}"/>
          </ac:spMkLst>
        </pc:spChg>
        <pc:picChg chg="add del mod">
          <ac:chgData name="Roberta Tucker" userId="S::r.tucker@uwtsd.ac.uk::27ca61ee-ba03-4b92-a89a-1d5600e2200a" providerId="AD" clId="Web-{D131407D-E5E6-D370-9CE9-70BFFD52699D}" dt="2023-02-24T12:55:17.474" v="466"/>
          <ac:picMkLst>
            <pc:docMk/>
            <pc:sldMk cId="4010400238" sldId="590"/>
            <ac:picMk id="2" creationId="{4D7F2FDC-6500-D7C1-3A11-724C94E24932}"/>
          </ac:picMkLst>
        </pc:picChg>
        <pc:picChg chg="add del mod">
          <ac:chgData name="Roberta Tucker" userId="S::r.tucker@uwtsd.ac.uk::27ca61ee-ba03-4b92-a89a-1d5600e2200a" providerId="AD" clId="Web-{D131407D-E5E6-D370-9CE9-70BFFD52699D}" dt="2023-02-24T13:04:08.377" v="471"/>
          <ac:picMkLst>
            <pc:docMk/>
            <pc:sldMk cId="4010400238" sldId="590"/>
            <ac:picMk id="5" creationId="{6C22C5EC-34D1-DCE4-C497-B1DFC5B36D37}"/>
          </ac:picMkLst>
        </pc:picChg>
        <pc:picChg chg="add mod">
          <ac:chgData name="Roberta Tucker" userId="S::r.tucker@uwtsd.ac.uk::27ca61ee-ba03-4b92-a89a-1d5600e2200a" providerId="AD" clId="Web-{D131407D-E5E6-D370-9CE9-70BFFD52699D}" dt="2023-02-24T13:21:22.059" v="696" actId="1076"/>
          <ac:picMkLst>
            <pc:docMk/>
            <pc:sldMk cId="4010400238" sldId="590"/>
            <ac:picMk id="6" creationId="{2AF889FA-CA45-38BF-E226-CC3A3E7049D4}"/>
          </ac:picMkLst>
        </pc:picChg>
        <pc:picChg chg="add mod">
          <ac:chgData name="Roberta Tucker" userId="S::r.tucker@uwtsd.ac.uk::27ca61ee-ba03-4b92-a89a-1d5600e2200a" providerId="AD" clId="Web-{D131407D-E5E6-D370-9CE9-70BFFD52699D}" dt="2023-02-24T13:14:36.330" v="534" actId="1076"/>
          <ac:picMkLst>
            <pc:docMk/>
            <pc:sldMk cId="4010400238" sldId="590"/>
            <ac:picMk id="8" creationId="{2970DAD8-7343-E69F-2B1A-14E7D9F28063}"/>
          </ac:picMkLst>
        </pc:picChg>
      </pc:sldChg>
      <pc:sldChg chg="addSp addAnim">
        <pc:chgData name="Roberta Tucker" userId="S::r.tucker@uwtsd.ac.uk::27ca61ee-ba03-4b92-a89a-1d5600e2200a" providerId="AD" clId="Web-{D131407D-E5E6-D370-9CE9-70BFFD52699D}" dt="2023-02-24T15:43:55.806" v="1826"/>
        <pc:sldMkLst>
          <pc:docMk/>
          <pc:sldMk cId="1971958183" sldId="591"/>
        </pc:sldMkLst>
        <pc:picChg chg="add">
          <ac:chgData name="Roberta Tucker" userId="S::r.tucker@uwtsd.ac.uk::27ca61ee-ba03-4b92-a89a-1d5600e2200a" providerId="AD" clId="Web-{D131407D-E5E6-D370-9CE9-70BFFD52699D}" dt="2023-02-24T15:43:55.806" v="1826"/>
          <ac:picMkLst>
            <pc:docMk/>
            <pc:sldMk cId="1971958183" sldId="591"/>
            <ac:picMk id="5" creationId="{6B3939B6-583E-AFF1-F2D6-079578F9C6AD}"/>
          </ac:picMkLst>
        </pc:picChg>
      </pc:sldChg>
      <pc:sldChg chg="del">
        <pc:chgData name="Roberta Tucker" userId="S::r.tucker@uwtsd.ac.uk::27ca61ee-ba03-4b92-a89a-1d5600e2200a" providerId="AD" clId="Web-{D131407D-E5E6-D370-9CE9-70BFFD52699D}" dt="2023-02-24T13:58:44.178" v="1328"/>
        <pc:sldMkLst>
          <pc:docMk/>
          <pc:sldMk cId="3538569552" sldId="606"/>
        </pc:sldMkLst>
      </pc:sldChg>
      <pc:sldChg chg="modSp">
        <pc:chgData name="Roberta Tucker" userId="S::r.tucker@uwtsd.ac.uk::27ca61ee-ba03-4b92-a89a-1d5600e2200a" providerId="AD" clId="Web-{D131407D-E5E6-D370-9CE9-70BFFD52699D}" dt="2023-02-24T14:16:41.111" v="1546" actId="20577"/>
        <pc:sldMkLst>
          <pc:docMk/>
          <pc:sldMk cId="313685727" sldId="617"/>
        </pc:sldMkLst>
        <pc:spChg chg="mod">
          <ac:chgData name="Roberta Tucker" userId="S::r.tucker@uwtsd.ac.uk::27ca61ee-ba03-4b92-a89a-1d5600e2200a" providerId="AD" clId="Web-{D131407D-E5E6-D370-9CE9-70BFFD52699D}" dt="2023-02-24T14:16:41.111" v="1546" actId="20577"/>
          <ac:spMkLst>
            <pc:docMk/>
            <pc:sldMk cId="313685727" sldId="617"/>
            <ac:spMk id="5" creationId="{7A20DBBD-7DDA-8D56-CE80-75679AFC79A9}"/>
          </ac:spMkLst>
        </pc:spChg>
      </pc:sldChg>
      <pc:sldChg chg="modSp">
        <pc:chgData name="Roberta Tucker" userId="S::r.tucker@uwtsd.ac.uk::27ca61ee-ba03-4b92-a89a-1d5600e2200a" providerId="AD" clId="Web-{D131407D-E5E6-D370-9CE9-70BFFD52699D}" dt="2023-02-24T14:17:13.331" v="1550" actId="20577"/>
        <pc:sldMkLst>
          <pc:docMk/>
          <pc:sldMk cId="1983263797" sldId="618"/>
        </pc:sldMkLst>
        <pc:spChg chg="mod">
          <ac:chgData name="Roberta Tucker" userId="S::r.tucker@uwtsd.ac.uk::27ca61ee-ba03-4b92-a89a-1d5600e2200a" providerId="AD" clId="Web-{D131407D-E5E6-D370-9CE9-70BFFD52699D}" dt="2023-02-24T14:17:13.331" v="1550" actId="20577"/>
          <ac:spMkLst>
            <pc:docMk/>
            <pc:sldMk cId="1983263797" sldId="618"/>
            <ac:spMk id="3" creationId="{976291AA-75F5-DB79-1BB0-8C1F1978BD68}"/>
          </ac:spMkLst>
        </pc:spChg>
      </pc:sldChg>
      <pc:sldChg chg="addSp delSp modSp addAnim modNotes">
        <pc:chgData name="Roberta Tucker" userId="S::r.tucker@uwtsd.ac.uk::27ca61ee-ba03-4b92-a89a-1d5600e2200a" providerId="AD" clId="Web-{D131407D-E5E6-D370-9CE9-70BFFD52699D}" dt="2023-02-24T12:35:05.006" v="462"/>
        <pc:sldMkLst>
          <pc:docMk/>
          <pc:sldMk cId="2885905276" sldId="620"/>
        </pc:sldMkLst>
        <pc:spChg chg="del mod">
          <ac:chgData name="Roberta Tucker" userId="S::r.tucker@uwtsd.ac.uk::27ca61ee-ba03-4b92-a89a-1d5600e2200a" providerId="AD" clId="Web-{D131407D-E5E6-D370-9CE9-70BFFD52699D}" dt="2023-02-24T12:17:25.479" v="398"/>
          <ac:spMkLst>
            <pc:docMk/>
            <pc:sldMk cId="2885905276" sldId="620"/>
            <ac:spMk id="5" creationId="{DA2E92BE-0CD5-E6B0-AA52-858B51EC3AD5}"/>
          </ac:spMkLst>
        </pc:spChg>
        <pc:spChg chg="add mod">
          <ac:chgData name="Roberta Tucker" userId="S::r.tucker@uwtsd.ac.uk::27ca61ee-ba03-4b92-a89a-1d5600e2200a" providerId="AD" clId="Web-{D131407D-E5E6-D370-9CE9-70BFFD52699D}" dt="2023-02-24T12:15:05.929" v="242" actId="1076"/>
          <ac:spMkLst>
            <pc:docMk/>
            <pc:sldMk cId="2885905276" sldId="620"/>
            <ac:spMk id="6" creationId="{C8D16CD6-2FD4-47A0-B8C3-1F388FD8F26B}"/>
          </ac:spMkLst>
        </pc:spChg>
        <pc:spChg chg="add mod">
          <ac:chgData name="Roberta Tucker" userId="S::r.tucker@uwtsd.ac.uk::27ca61ee-ba03-4b92-a89a-1d5600e2200a" providerId="AD" clId="Web-{D131407D-E5E6-D370-9CE9-70BFFD52699D}" dt="2023-02-24T12:15:08.288" v="243" actId="1076"/>
          <ac:spMkLst>
            <pc:docMk/>
            <pc:sldMk cId="2885905276" sldId="620"/>
            <ac:spMk id="10" creationId="{DB7DA375-ABAD-123A-12A8-B4E6D50A2F2E}"/>
          </ac:spMkLst>
        </pc:spChg>
        <pc:spChg chg="add mod">
          <ac:chgData name="Roberta Tucker" userId="S::r.tucker@uwtsd.ac.uk::27ca61ee-ba03-4b92-a89a-1d5600e2200a" providerId="AD" clId="Web-{D131407D-E5E6-D370-9CE9-70BFFD52699D}" dt="2023-02-24T12:16:42.853" v="390" actId="20577"/>
          <ac:spMkLst>
            <pc:docMk/>
            <pc:sldMk cId="2885905276" sldId="620"/>
            <ac:spMk id="12" creationId="{B22B616E-779B-33BD-49FC-1CFD1DCC19AD}"/>
          </ac:spMkLst>
        </pc:spChg>
        <pc:picChg chg="del">
          <ac:chgData name="Roberta Tucker" userId="S::r.tucker@uwtsd.ac.uk::27ca61ee-ba03-4b92-a89a-1d5600e2200a" providerId="AD" clId="Web-{D131407D-E5E6-D370-9CE9-70BFFD52699D}" dt="2023-02-24T12:06:52.417" v="115"/>
          <ac:picMkLst>
            <pc:docMk/>
            <pc:sldMk cId="2885905276" sldId="620"/>
            <ac:picMk id="8" creationId="{A5431689-E1B7-4520-1076-DF5F9D702085}"/>
          </ac:picMkLst>
        </pc:picChg>
      </pc:sldChg>
      <pc:sldChg chg="modSp">
        <pc:chgData name="Roberta Tucker" userId="S::r.tucker@uwtsd.ac.uk::27ca61ee-ba03-4b92-a89a-1d5600e2200a" providerId="AD" clId="Web-{D131407D-E5E6-D370-9CE9-70BFFD52699D}" dt="2023-02-24T12:04:31.179" v="97" actId="20577"/>
        <pc:sldMkLst>
          <pc:docMk/>
          <pc:sldMk cId="2142313826" sldId="622"/>
        </pc:sldMkLst>
        <pc:spChg chg="mod">
          <ac:chgData name="Roberta Tucker" userId="S::r.tucker@uwtsd.ac.uk::27ca61ee-ba03-4b92-a89a-1d5600e2200a" providerId="AD" clId="Web-{D131407D-E5E6-D370-9CE9-70BFFD52699D}" dt="2023-02-24T12:04:31.179" v="97" actId="20577"/>
          <ac:spMkLst>
            <pc:docMk/>
            <pc:sldMk cId="2142313826" sldId="622"/>
            <ac:spMk id="2" creationId="{70577496-ECEA-62E0-8395-28123339F951}"/>
          </ac:spMkLst>
        </pc:spChg>
        <pc:spChg chg="mod">
          <ac:chgData name="Roberta Tucker" userId="S::r.tucker@uwtsd.ac.uk::27ca61ee-ba03-4b92-a89a-1d5600e2200a" providerId="AD" clId="Web-{D131407D-E5E6-D370-9CE9-70BFFD52699D}" dt="2023-02-24T12:04:27.194" v="95" actId="20577"/>
          <ac:spMkLst>
            <pc:docMk/>
            <pc:sldMk cId="2142313826" sldId="622"/>
            <ac:spMk id="6" creationId="{9652F212-0B9A-47CE-226E-A76F3F8A1B47}"/>
          </ac:spMkLst>
        </pc:spChg>
        <pc:spChg chg="mod">
          <ac:chgData name="Roberta Tucker" userId="S::r.tucker@uwtsd.ac.uk::27ca61ee-ba03-4b92-a89a-1d5600e2200a" providerId="AD" clId="Web-{D131407D-E5E6-D370-9CE9-70BFFD52699D}" dt="2023-02-24T12:04:22.554" v="94" actId="20577"/>
          <ac:spMkLst>
            <pc:docMk/>
            <pc:sldMk cId="2142313826" sldId="622"/>
            <ac:spMk id="9" creationId="{EBB9FD1B-5362-3D4C-057A-6EA19EE841F8}"/>
          </ac:spMkLst>
        </pc:spChg>
        <pc:spChg chg="mod">
          <ac:chgData name="Roberta Tucker" userId="S::r.tucker@uwtsd.ac.uk::27ca61ee-ba03-4b92-a89a-1d5600e2200a" providerId="AD" clId="Web-{D131407D-E5E6-D370-9CE9-70BFFD52699D}" dt="2023-02-24T12:04:16.335" v="93" actId="20577"/>
          <ac:spMkLst>
            <pc:docMk/>
            <pc:sldMk cId="2142313826" sldId="622"/>
            <ac:spMk id="17" creationId="{722A65AC-3F7F-09FD-296F-4A32A9041099}"/>
          </ac:spMkLst>
        </pc:spChg>
      </pc:sldChg>
      <pc:sldChg chg="addSp modSp addAnim">
        <pc:chgData name="Roberta Tucker" userId="S::r.tucker@uwtsd.ac.uk::27ca61ee-ba03-4b92-a89a-1d5600e2200a" providerId="AD" clId="Web-{D131407D-E5E6-D370-9CE9-70BFFD52699D}" dt="2023-02-24T12:05:58.822" v="114" actId="14100"/>
        <pc:sldMkLst>
          <pc:docMk/>
          <pc:sldMk cId="3149877421" sldId="623"/>
        </pc:sldMkLst>
        <pc:spChg chg="mod">
          <ac:chgData name="Roberta Tucker" userId="S::r.tucker@uwtsd.ac.uk::27ca61ee-ba03-4b92-a89a-1d5600e2200a" providerId="AD" clId="Web-{D131407D-E5E6-D370-9CE9-70BFFD52699D}" dt="2023-02-24T12:04:41.226" v="98" actId="20577"/>
          <ac:spMkLst>
            <pc:docMk/>
            <pc:sldMk cId="3149877421" sldId="623"/>
            <ac:spMk id="2" creationId="{70577496-ECEA-62E0-8395-28123339F951}"/>
          </ac:spMkLst>
        </pc:spChg>
        <pc:spChg chg="mod">
          <ac:chgData name="Roberta Tucker" userId="S::r.tucker@uwtsd.ac.uk::27ca61ee-ba03-4b92-a89a-1d5600e2200a" providerId="AD" clId="Web-{D131407D-E5E6-D370-9CE9-70BFFD52699D}" dt="2023-02-24T12:04:45.632" v="100" actId="20577"/>
          <ac:spMkLst>
            <pc:docMk/>
            <pc:sldMk cId="3149877421" sldId="623"/>
            <ac:spMk id="6" creationId="{9652F212-0B9A-47CE-226E-A76F3F8A1B47}"/>
          </ac:spMkLst>
        </pc:spChg>
        <pc:spChg chg="mod">
          <ac:chgData name="Roberta Tucker" userId="S::r.tucker@uwtsd.ac.uk::27ca61ee-ba03-4b92-a89a-1d5600e2200a" providerId="AD" clId="Web-{D131407D-E5E6-D370-9CE9-70BFFD52699D}" dt="2023-02-24T12:04:48.586" v="101" actId="20577"/>
          <ac:spMkLst>
            <pc:docMk/>
            <pc:sldMk cId="3149877421" sldId="623"/>
            <ac:spMk id="9" creationId="{EBB9FD1B-5362-3D4C-057A-6EA19EE841F8}"/>
          </ac:spMkLst>
        </pc:spChg>
        <pc:spChg chg="add mod">
          <ac:chgData name="Roberta Tucker" userId="S::r.tucker@uwtsd.ac.uk::27ca61ee-ba03-4b92-a89a-1d5600e2200a" providerId="AD" clId="Web-{D131407D-E5E6-D370-9CE9-70BFFD52699D}" dt="2023-02-24T12:05:58.822" v="114" actId="14100"/>
          <ac:spMkLst>
            <pc:docMk/>
            <pc:sldMk cId="3149877421" sldId="623"/>
            <ac:spMk id="11" creationId="{7EE74FAF-E66D-63D1-6491-DCAA6C2EC7AB}"/>
          </ac:spMkLst>
        </pc:spChg>
        <pc:spChg chg="mod">
          <ac:chgData name="Roberta Tucker" userId="S::r.tucker@uwtsd.ac.uk::27ca61ee-ba03-4b92-a89a-1d5600e2200a" providerId="AD" clId="Web-{D131407D-E5E6-D370-9CE9-70BFFD52699D}" dt="2023-02-24T12:05:12.414" v="107" actId="1076"/>
          <ac:spMkLst>
            <pc:docMk/>
            <pc:sldMk cId="3149877421" sldId="623"/>
            <ac:spMk id="15" creationId="{605EFA52-1CA9-3D3C-CBAC-6A83667D51BC}"/>
          </ac:spMkLst>
        </pc:spChg>
        <pc:picChg chg="mod">
          <ac:chgData name="Roberta Tucker" userId="S::r.tucker@uwtsd.ac.uk::27ca61ee-ba03-4b92-a89a-1d5600e2200a" providerId="AD" clId="Web-{D131407D-E5E6-D370-9CE9-70BFFD52699D}" dt="2023-02-24T12:05:06.414" v="106" actId="1076"/>
          <ac:picMkLst>
            <pc:docMk/>
            <pc:sldMk cId="3149877421" sldId="623"/>
            <ac:picMk id="14" creationId="{92579995-47B1-D385-E1CE-094B269FACF0}"/>
          </ac:picMkLst>
        </pc:picChg>
      </pc:sldChg>
      <pc:sldChg chg="addSp delSp modSp add replId">
        <pc:chgData name="Roberta Tucker" userId="S::r.tucker@uwtsd.ac.uk::27ca61ee-ba03-4b92-a89a-1d5600e2200a" providerId="AD" clId="Web-{D131407D-E5E6-D370-9CE9-70BFFD52699D}" dt="2023-02-24T12:18:49.872" v="412" actId="14100"/>
        <pc:sldMkLst>
          <pc:docMk/>
          <pc:sldMk cId="2716646095" sldId="624"/>
        </pc:sldMkLst>
        <pc:spChg chg="del">
          <ac:chgData name="Roberta Tucker" userId="S::r.tucker@uwtsd.ac.uk::27ca61ee-ba03-4b92-a89a-1d5600e2200a" providerId="AD" clId="Web-{D131407D-E5E6-D370-9CE9-70BFFD52699D}" dt="2023-02-24T12:17:04.916" v="394"/>
          <ac:spMkLst>
            <pc:docMk/>
            <pc:sldMk cId="2716646095" sldId="624"/>
            <ac:spMk id="3" creationId="{BE81BD22-F041-4643-2E57-645D07B4F719}"/>
          </ac:spMkLst>
        </pc:spChg>
        <pc:spChg chg="del">
          <ac:chgData name="Roberta Tucker" userId="S::r.tucker@uwtsd.ac.uk::27ca61ee-ba03-4b92-a89a-1d5600e2200a" providerId="AD" clId="Web-{D131407D-E5E6-D370-9CE9-70BFFD52699D}" dt="2023-02-24T12:16:55.072" v="392"/>
          <ac:spMkLst>
            <pc:docMk/>
            <pc:sldMk cId="2716646095" sldId="624"/>
            <ac:spMk id="5" creationId="{DA2E92BE-0CD5-E6B0-AA52-858B51EC3AD5}"/>
          </ac:spMkLst>
        </pc:spChg>
        <pc:spChg chg="mod">
          <ac:chgData name="Roberta Tucker" userId="S::r.tucker@uwtsd.ac.uk::27ca61ee-ba03-4b92-a89a-1d5600e2200a" providerId="AD" clId="Web-{D131407D-E5E6-D370-9CE9-70BFFD52699D}" dt="2023-02-24T12:18:40.591" v="409" actId="14100"/>
          <ac:spMkLst>
            <pc:docMk/>
            <pc:sldMk cId="2716646095" sldId="624"/>
            <ac:spMk id="6" creationId="{C8D16CD6-2FD4-47A0-B8C3-1F388FD8F26B}"/>
          </ac:spMkLst>
        </pc:spChg>
        <pc:spChg chg="add mod">
          <ac:chgData name="Roberta Tucker" userId="S::r.tucker@uwtsd.ac.uk::27ca61ee-ba03-4b92-a89a-1d5600e2200a" providerId="AD" clId="Web-{D131407D-E5E6-D370-9CE9-70BFFD52699D}" dt="2023-02-24T12:17:09.151" v="395" actId="14100"/>
          <ac:spMkLst>
            <pc:docMk/>
            <pc:sldMk cId="2716646095" sldId="624"/>
            <ac:spMk id="8" creationId="{BF140BEF-EE54-325C-F6EC-89C0757F517E}"/>
          </ac:spMkLst>
        </pc:spChg>
        <pc:spChg chg="mod">
          <ac:chgData name="Roberta Tucker" userId="S::r.tucker@uwtsd.ac.uk::27ca61ee-ba03-4b92-a89a-1d5600e2200a" providerId="AD" clId="Web-{D131407D-E5E6-D370-9CE9-70BFFD52699D}" dt="2023-02-24T12:18:43.778" v="410" actId="1076"/>
          <ac:spMkLst>
            <pc:docMk/>
            <pc:sldMk cId="2716646095" sldId="624"/>
            <ac:spMk id="10" creationId="{DB7DA375-ABAD-123A-12A8-B4E6D50A2F2E}"/>
          </ac:spMkLst>
        </pc:spChg>
        <pc:spChg chg="mod">
          <ac:chgData name="Roberta Tucker" userId="S::r.tucker@uwtsd.ac.uk::27ca61ee-ba03-4b92-a89a-1d5600e2200a" providerId="AD" clId="Web-{D131407D-E5E6-D370-9CE9-70BFFD52699D}" dt="2023-02-24T12:18:49.872" v="412" actId="14100"/>
          <ac:spMkLst>
            <pc:docMk/>
            <pc:sldMk cId="2716646095" sldId="624"/>
            <ac:spMk id="12" creationId="{B22B616E-779B-33BD-49FC-1CFD1DCC19AD}"/>
          </ac:spMkLst>
        </pc:spChg>
      </pc:sldChg>
      <pc:sldChg chg="modSp add replId addAnim delAnim modAnim">
        <pc:chgData name="Roberta Tucker" userId="S::r.tucker@uwtsd.ac.uk::27ca61ee-ba03-4b92-a89a-1d5600e2200a" providerId="AD" clId="Web-{D131407D-E5E6-D370-9CE9-70BFFD52699D}" dt="2023-02-24T14:46:08.889" v="1715"/>
        <pc:sldMkLst>
          <pc:docMk/>
          <pc:sldMk cId="427570142" sldId="625"/>
        </pc:sldMkLst>
        <pc:spChg chg="mod">
          <ac:chgData name="Roberta Tucker" userId="S::r.tucker@uwtsd.ac.uk::27ca61ee-ba03-4b92-a89a-1d5600e2200a" providerId="AD" clId="Web-{D131407D-E5E6-D370-9CE9-70BFFD52699D}" dt="2023-02-24T13:17:49.413" v="640" actId="20577"/>
          <ac:spMkLst>
            <pc:docMk/>
            <pc:sldMk cId="427570142" sldId="625"/>
            <ac:spMk id="3" creationId="{BE81BD22-F041-4643-2E57-645D07B4F719}"/>
          </ac:spMkLst>
        </pc:spChg>
        <pc:spChg chg="mod">
          <ac:chgData name="Roberta Tucker" userId="S::r.tucker@uwtsd.ac.uk::27ca61ee-ba03-4b92-a89a-1d5600e2200a" providerId="AD" clId="Web-{D131407D-E5E6-D370-9CE9-70BFFD52699D}" dt="2023-02-24T13:20:43.902" v="694" actId="1076"/>
          <ac:spMkLst>
            <pc:docMk/>
            <pc:sldMk cId="427570142" sldId="625"/>
            <ac:spMk id="9" creationId="{8372A854-93A6-5A5F-D7EE-78EE07F3EC7F}"/>
          </ac:spMkLst>
        </pc:spChg>
        <pc:spChg chg="mod">
          <ac:chgData name="Roberta Tucker" userId="S::r.tucker@uwtsd.ac.uk::27ca61ee-ba03-4b92-a89a-1d5600e2200a" providerId="AD" clId="Web-{D131407D-E5E6-D370-9CE9-70BFFD52699D}" dt="2023-02-24T13:20:05.714" v="688" actId="20577"/>
          <ac:spMkLst>
            <pc:docMk/>
            <pc:sldMk cId="427570142" sldId="625"/>
            <ac:spMk id="14" creationId="{8DD9E961-394A-EA7B-E5FA-ADB166A6499A}"/>
          </ac:spMkLst>
        </pc:spChg>
        <pc:picChg chg="mod">
          <ac:chgData name="Roberta Tucker" userId="S::r.tucker@uwtsd.ac.uk::27ca61ee-ba03-4b92-a89a-1d5600e2200a" providerId="AD" clId="Web-{D131407D-E5E6-D370-9CE9-70BFFD52699D}" dt="2023-02-24T13:20:51.590" v="695" actId="1076"/>
          <ac:picMkLst>
            <pc:docMk/>
            <pc:sldMk cId="427570142" sldId="625"/>
            <ac:picMk id="6" creationId="{2AF889FA-CA45-38BF-E226-CC3A3E7049D4}"/>
          </ac:picMkLst>
        </pc:picChg>
      </pc:sldChg>
      <pc:sldChg chg="addSp delSp modSp add replId addAnim delAnim modAnim">
        <pc:chgData name="Roberta Tucker" userId="S::r.tucker@uwtsd.ac.uk::27ca61ee-ba03-4b92-a89a-1d5600e2200a" providerId="AD" clId="Web-{D131407D-E5E6-D370-9CE9-70BFFD52699D}" dt="2023-02-24T14:47:08.610" v="1727"/>
        <pc:sldMkLst>
          <pc:docMk/>
          <pc:sldMk cId="1211941184" sldId="626"/>
        </pc:sldMkLst>
        <pc:spChg chg="add del mod">
          <ac:chgData name="Roberta Tucker" userId="S::r.tucker@uwtsd.ac.uk::27ca61ee-ba03-4b92-a89a-1d5600e2200a" providerId="AD" clId="Web-{D131407D-E5E6-D370-9CE9-70BFFD52699D}" dt="2023-02-24T13:28:03.022" v="741"/>
          <ac:spMkLst>
            <pc:docMk/>
            <pc:sldMk cId="1211941184" sldId="626"/>
            <ac:spMk id="2" creationId="{B28B3BCF-7A9C-51DB-40CB-1325B3193097}"/>
          </ac:spMkLst>
        </pc:spChg>
        <pc:spChg chg="mod">
          <ac:chgData name="Roberta Tucker" userId="S::r.tucker@uwtsd.ac.uk::27ca61ee-ba03-4b92-a89a-1d5600e2200a" providerId="AD" clId="Web-{D131407D-E5E6-D370-9CE9-70BFFD52699D}" dt="2023-02-24T13:47:41.333" v="1133" actId="20577"/>
          <ac:spMkLst>
            <pc:docMk/>
            <pc:sldMk cId="1211941184" sldId="626"/>
            <ac:spMk id="3" creationId="{BE81BD22-F041-4643-2E57-645D07B4F719}"/>
          </ac:spMkLst>
        </pc:spChg>
        <pc:spChg chg="add mod">
          <ac:chgData name="Roberta Tucker" userId="S::r.tucker@uwtsd.ac.uk::27ca61ee-ba03-4b92-a89a-1d5600e2200a" providerId="AD" clId="Web-{D131407D-E5E6-D370-9CE9-70BFFD52699D}" dt="2023-02-24T13:48:23.819" v="1137" actId="20577"/>
          <ac:spMkLst>
            <pc:docMk/>
            <pc:sldMk cId="1211941184" sldId="626"/>
            <ac:spMk id="5" creationId="{7B3DB40F-475D-F13F-8D0E-CB518AECA90A}"/>
          </ac:spMkLst>
        </pc:spChg>
        <pc:spChg chg="mod">
          <ac:chgData name="Roberta Tucker" userId="S::r.tucker@uwtsd.ac.uk::27ca61ee-ba03-4b92-a89a-1d5600e2200a" providerId="AD" clId="Web-{D131407D-E5E6-D370-9CE9-70BFFD52699D}" dt="2023-02-24T13:47:57.115" v="1135" actId="20577"/>
          <ac:spMkLst>
            <pc:docMk/>
            <pc:sldMk cId="1211941184" sldId="626"/>
            <ac:spMk id="9" creationId="{8372A854-93A6-5A5F-D7EE-78EE07F3EC7F}"/>
          </ac:spMkLst>
        </pc:spChg>
        <pc:spChg chg="add del mod">
          <ac:chgData name="Roberta Tucker" userId="S::r.tucker@uwtsd.ac.uk::27ca61ee-ba03-4b92-a89a-1d5600e2200a" providerId="AD" clId="Web-{D131407D-E5E6-D370-9CE9-70BFFD52699D}" dt="2023-02-24T13:29:24.571" v="774"/>
          <ac:spMkLst>
            <pc:docMk/>
            <pc:sldMk cId="1211941184" sldId="626"/>
            <ac:spMk id="10" creationId="{B1FF033D-AFEA-7E56-2F53-2F72647BB5A1}"/>
          </ac:spMkLst>
        </pc:spChg>
        <pc:spChg chg="del">
          <ac:chgData name="Roberta Tucker" userId="S::r.tucker@uwtsd.ac.uk::27ca61ee-ba03-4b92-a89a-1d5600e2200a" providerId="AD" clId="Web-{D131407D-E5E6-D370-9CE9-70BFFD52699D}" dt="2023-02-24T13:26:51.693" v="707"/>
          <ac:spMkLst>
            <pc:docMk/>
            <pc:sldMk cId="1211941184" sldId="626"/>
            <ac:spMk id="11" creationId="{37338F33-A325-AA47-9D5C-DD6BC2D5604D}"/>
          </ac:spMkLst>
        </pc:spChg>
        <pc:spChg chg="del">
          <ac:chgData name="Roberta Tucker" userId="S::r.tucker@uwtsd.ac.uk::27ca61ee-ba03-4b92-a89a-1d5600e2200a" providerId="AD" clId="Web-{D131407D-E5E6-D370-9CE9-70BFFD52699D}" dt="2023-02-24T13:26:54.443" v="708"/>
          <ac:spMkLst>
            <pc:docMk/>
            <pc:sldMk cId="1211941184" sldId="626"/>
            <ac:spMk id="13" creationId="{7C27DBC8-5658-C263-A528-29EBB66696F9}"/>
          </ac:spMkLst>
        </pc:spChg>
        <pc:spChg chg="mod">
          <ac:chgData name="Roberta Tucker" userId="S::r.tucker@uwtsd.ac.uk::27ca61ee-ba03-4b92-a89a-1d5600e2200a" providerId="AD" clId="Web-{D131407D-E5E6-D370-9CE9-70BFFD52699D}" dt="2023-02-24T13:27:50.397" v="736" actId="20577"/>
          <ac:spMkLst>
            <pc:docMk/>
            <pc:sldMk cId="1211941184" sldId="626"/>
            <ac:spMk id="14" creationId="{8DD9E961-394A-EA7B-E5FA-ADB166A6499A}"/>
          </ac:spMkLst>
        </pc:spChg>
        <pc:spChg chg="add mod">
          <ac:chgData name="Roberta Tucker" userId="S::r.tucker@uwtsd.ac.uk::27ca61ee-ba03-4b92-a89a-1d5600e2200a" providerId="AD" clId="Web-{D131407D-E5E6-D370-9CE9-70BFFD52699D}" dt="2023-02-24T13:34:25.876" v="871" actId="1076"/>
          <ac:spMkLst>
            <pc:docMk/>
            <pc:sldMk cId="1211941184" sldId="626"/>
            <ac:spMk id="15" creationId="{F660CED8-9DAA-E058-597B-A88E4FA0D87C}"/>
          </ac:spMkLst>
        </pc:spChg>
        <pc:spChg chg="mod">
          <ac:chgData name="Roberta Tucker" userId="S::r.tucker@uwtsd.ac.uk::27ca61ee-ba03-4b92-a89a-1d5600e2200a" providerId="AD" clId="Web-{D131407D-E5E6-D370-9CE9-70BFFD52699D}" dt="2023-02-24T13:34:23.954" v="870" actId="1076"/>
          <ac:spMkLst>
            <pc:docMk/>
            <pc:sldMk cId="1211941184" sldId="626"/>
            <ac:spMk id="16" creationId="{E1847F33-B4C9-8950-DDFC-C5E4576AC5C6}"/>
          </ac:spMkLst>
        </pc:spChg>
        <pc:spChg chg="add mod">
          <ac:chgData name="Roberta Tucker" userId="S::r.tucker@uwtsd.ac.uk::27ca61ee-ba03-4b92-a89a-1d5600e2200a" providerId="AD" clId="Web-{D131407D-E5E6-D370-9CE9-70BFFD52699D}" dt="2023-02-24T13:34:28.220" v="872" actId="1076"/>
          <ac:spMkLst>
            <pc:docMk/>
            <pc:sldMk cId="1211941184" sldId="626"/>
            <ac:spMk id="18" creationId="{A604066D-BA1C-F307-7ED2-11E7B465BCC8}"/>
          </ac:spMkLst>
        </pc:spChg>
        <pc:spChg chg="add mod">
          <ac:chgData name="Roberta Tucker" userId="S::r.tucker@uwtsd.ac.uk::27ca61ee-ba03-4b92-a89a-1d5600e2200a" providerId="AD" clId="Web-{D131407D-E5E6-D370-9CE9-70BFFD52699D}" dt="2023-02-24T13:47:45.802" v="1134" actId="20577"/>
          <ac:spMkLst>
            <pc:docMk/>
            <pc:sldMk cId="1211941184" sldId="626"/>
            <ac:spMk id="19" creationId="{30FB6AEC-6F45-4488-9E34-9501ACB8B2B1}"/>
          </ac:spMkLst>
        </pc:spChg>
        <pc:spChg chg="add mod">
          <ac:chgData name="Roberta Tucker" userId="S::r.tucker@uwtsd.ac.uk::27ca61ee-ba03-4b92-a89a-1d5600e2200a" providerId="AD" clId="Web-{D131407D-E5E6-D370-9CE9-70BFFD52699D}" dt="2023-02-24T13:48:01.771" v="1136" actId="20577"/>
          <ac:spMkLst>
            <pc:docMk/>
            <pc:sldMk cId="1211941184" sldId="626"/>
            <ac:spMk id="20" creationId="{23F15065-8C78-9776-3A2B-CC9817DD8655}"/>
          </ac:spMkLst>
        </pc:spChg>
        <pc:spChg chg="add mod">
          <ac:chgData name="Roberta Tucker" userId="S::r.tucker@uwtsd.ac.uk::27ca61ee-ba03-4b92-a89a-1d5600e2200a" providerId="AD" clId="Web-{D131407D-E5E6-D370-9CE9-70BFFD52699D}" dt="2023-02-24T13:48:29.209" v="1138" actId="20577"/>
          <ac:spMkLst>
            <pc:docMk/>
            <pc:sldMk cId="1211941184" sldId="626"/>
            <ac:spMk id="21" creationId="{8BDAE92A-A344-8BB5-6E0F-C856953614A4}"/>
          </ac:spMkLst>
        </pc:spChg>
        <pc:picChg chg="del">
          <ac:chgData name="Roberta Tucker" userId="S::r.tucker@uwtsd.ac.uk::27ca61ee-ba03-4b92-a89a-1d5600e2200a" providerId="AD" clId="Web-{D131407D-E5E6-D370-9CE9-70BFFD52699D}" dt="2023-02-24T13:26:49.630" v="706"/>
          <ac:picMkLst>
            <pc:docMk/>
            <pc:sldMk cId="1211941184" sldId="626"/>
            <ac:picMk id="6" creationId="{2AF889FA-CA45-38BF-E226-CC3A3E7049D4}"/>
          </ac:picMkLst>
        </pc:picChg>
        <pc:picChg chg="add del mod">
          <ac:chgData name="Roberta Tucker" userId="S::r.tucker@uwtsd.ac.uk::27ca61ee-ba03-4b92-a89a-1d5600e2200a" providerId="AD" clId="Web-{D131407D-E5E6-D370-9CE9-70BFFD52699D}" dt="2023-02-24T13:27:05.443" v="712" actId="1076"/>
          <ac:picMkLst>
            <pc:docMk/>
            <pc:sldMk cId="1211941184" sldId="626"/>
            <ac:picMk id="8" creationId="{2970DAD8-7343-E69F-2B1A-14E7D9F28063}"/>
          </ac:picMkLst>
        </pc:picChg>
      </pc:sldChg>
      <pc:sldChg chg="addSp delSp modSp add replId addAnim delAnim modAnim">
        <pc:chgData name="Roberta Tucker" userId="S::r.tucker@uwtsd.ac.uk::27ca61ee-ba03-4b92-a89a-1d5600e2200a" providerId="AD" clId="Web-{D131407D-E5E6-D370-9CE9-70BFFD52699D}" dt="2023-02-24T14:48:04.924" v="1739"/>
        <pc:sldMkLst>
          <pc:docMk/>
          <pc:sldMk cId="1217904623" sldId="627"/>
        </pc:sldMkLst>
        <pc:spChg chg="add del mod">
          <ac:chgData name="Roberta Tucker" userId="S::r.tucker@uwtsd.ac.uk::27ca61ee-ba03-4b92-a89a-1d5600e2200a" providerId="AD" clId="Web-{D131407D-E5E6-D370-9CE9-70BFFD52699D}" dt="2023-02-24T13:37:11.020" v="879"/>
          <ac:spMkLst>
            <pc:docMk/>
            <pc:sldMk cId="1217904623" sldId="627"/>
            <ac:spMk id="2" creationId="{35762F53-4D31-ECC8-2ACE-EC9B330585DB}"/>
          </ac:spMkLst>
        </pc:spChg>
        <pc:spChg chg="mod">
          <ac:chgData name="Roberta Tucker" userId="S::r.tucker@uwtsd.ac.uk::27ca61ee-ba03-4b92-a89a-1d5600e2200a" providerId="AD" clId="Web-{D131407D-E5E6-D370-9CE9-70BFFD52699D}" dt="2023-02-24T13:48:36.022" v="1139" actId="20577"/>
          <ac:spMkLst>
            <pc:docMk/>
            <pc:sldMk cId="1217904623" sldId="627"/>
            <ac:spMk id="3" creationId="{BE81BD22-F041-4643-2E57-645D07B4F719}"/>
          </ac:spMkLst>
        </pc:spChg>
        <pc:spChg chg="mod">
          <ac:chgData name="Roberta Tucker" userId="S::r.tucker@uwtsd.ac.uk::27ca61ee-ba03-4b92-a89a-1d5600e2200a" providerId="AD" clId="Web-{D131407D-E5E6-D370-9CE9-70BFFD52699D}" dt="2023-02-24T13:48:56.991" v="1145" actId="20577"/>
          <ac:spMkLst>
            <pc:docMk/>
            <pc:sldMk cId="1217904623" sldId="627"/>
            <ac:spMk id="5" creationId="{7B3DB40F-475D-F13F-8D0E-CB518AECA90A}"/>
          </ac:spMkLst>
        </pc:spChg>
        <pc:spChg chg="add mod">
          <ac:chgData name="Roberta Tucker" userId="S::r.tucker@uwtsd.ac.uk::27ca61ee-ba03-4b92-a89a-1d5600e2200a" providerId="AD" clId="Web-{D131407D-E5E6-D370-9CE9-70BFFD52699D}" dt="2023-02-24T13:37:42.506" v="903" actId="20577"/>
          <ac:spMkLst>
            <pc:docMk/>
            <pc:sldMk cId="1217904623" sldId="627"/>
            <ac:spMk id="6" creationId="{758A10EE-943D-710F-B15D-F20C118E798C}"/>
          </ac:spMkLst>
        </pc:spChg>
        <pc:spChg chg="mod">
          <ac:chgData name="Roberta Tucker" userId="S::r.tucker@uwtsd.ac.uk::27ca61ee-ba03-4b92-a89a-1d5600e2200a" providerId="AD" clId="Web-{D131407D-E5E6-D370-9CE9-70BFFD52699D}" dt="2023-02-24T13:48:45.694" v="1142" actId="20577"/>
          <ac:spMkLst>
            <pc:docMk/>
            <pc:sldMk cId="1217904623" sldId="627"/>
            <ac:spMk id="9" creationId="{8372A854-93A6-5A5F-D7EE-78EE07F3EC7F}"/>
          </ac:spMkLst>
        </pc:spChg>
        <pc:spChg chg="mod">
          <ac:chgData name="Roberta Tucker" userId="S::r.tucker@uwtsd.ac.uk::27ca61ee-ba03-4b92-a89a-1d5600e2200a" providerId="AD" clId="Web-{D131407D-E5E6-D370-9CE9-70BFFD52699D}" dt="2023-02-24T13:59:59.055" v="1349" actId="20577"/>
          <ac:spMkLst>
            <pc:docMk/>
            <pc:sldMk cId="1217904623" sldId="627"/>
            <ac:spMk id="14" creationId="{8DD9E961-394A-EA7B-E5FA-ADB166A6499A}"/>
          </ac:spMkLst>
        </pc:spChg>
        <pc:spChg chg="mod">
          <ac:chgData name="Roberta Tucker" userId="S::r.tucker@uwtsd.ac.uk::27ca61ee-ba03-4b92-a89a-1d5600e2200a" providerId="AD" clId="Web-{D131407D-E5E6-D370-9CE9-70BFFD52699D}" dt="2023-02-24T13:48:40.866" v="1141" actId="20577"/>
          <ac:spMkLst>
            <pc:docMk/>
            <pc:sldMk cId="1217904623" sldId="627"/>
            <ac:spMk id="19" creationId="{30FB6AEC-6F45-4488-9E34-9501ACB8B2B1}"/>
          </ac:spMkLst>
        </pc:spChg>
        <pc:spChg chg="mod">
          <ac:chgData name="Roberta Tucker" userId="S::r.tucker@uwtsd.ac.uk::27ca61ee-ba03-4b92-a89a-1d5600e2200a" providerId="AD" clId="Web-{D131407D-E5E6-D370-9CE9-70BFFD52699D}" dt="2023-02-24T13:48:48.882" v="1143" actId="20577"/>
          <ac:spMkLst>
            <pc:docMk/>
            <pc:sldMk cId="1217904623" sldId="627"/>
            <ac:spMk id="20" creationId="{23F15065-8C78-9776-3A2B-CC9817DD8655}"/>
          </ac:spMkLst>
        </pc:spChg>
        <pc:spChg chg="mod">
          <ac:chgData name="Roberta Tucker" userId="S::r.tucker@uwtsd.ac.uk::27ca61ee-ba03-4b92-a89a-1d5600e2200a" providerId="AD" clId="Web-{D131407D-E5E6-D370-9CE9-70BFFD52699D}" dt="2023-02-24T13:49:01.601" v="1146" actId="20577"/>
          <ac:spMkLst>
            <pc:docMk/>
            <pc:sldMk cId="1217904623" sldId="627"/>
            <ac:spMk id="21" creationId="{8BDAE92A-A344-8BB5-6E0F-C856953614A4}"/>
          </ac:spMkLst>
        </pc:spChg>
      </pc:sldChg>
      <pc:sldChg chg="delSp modSp add replId addAnim delAnim modAnim">
        <pc:chgData name="Roberta Tucker" userId="S::r.tucker@uwtsd.ac.uk::27ca61ee-ba03-4b92-a89a-1d5600e2200a" providerId="AD" clId="Web-{D131407D-E5E6-D370-9CE9-70BFFD52699D}" dt="2023-02-24T14:48:30.846" v="1743"/>
        <pc:sldMkLst>
          <pc:docMk/>
          <pc:sldMk cId="2810416967" sldId="628"/>
        </pc:sldMkLst>
        <pc:spChg chg="mod">
          <ac:chgData name="Roberta Tucker" userId="S::r.tucker@uwtsd.ac.uk::27ca61ee-ba03-4b92-a89a-1d5600e2200a" providerId="AD" clId="Web-{D131407D-E5E6-D370-9CE9-70BFFD52699D}" dt="2023-02-24T13:49:08.179" v="1147" actId="20577"/>
          <ac:spMkLst>
            <pc:docMk/>
            <pc:sldMk cId="2810416967" sldId="628"/>
            <ac:spMk id="3" creationId="{BE81BD22-F041-4643-2E57-645D07B4F719}"/>
          </ac:spMkLst>
        </pc:spChg>
        <pc:spChg chg="del">
          <ac:chgData name="Roberta Tucker" userId="S::r.tucker@uwtsd.ac.uk::27ca61ee-ba03-4b92-a89a-1d5600e2200a" providerId="AD" clId="Web-{D131407D-E5E6-D370-9CE9-70BFFD52699D}" dt="2023-02-24T13:38:00.522" v="907"/>
          <ac:spMkLst>
            <pc:docMk/>
            <pc:sldMk cId="2810416967" sldId="628"/>
            <ac:spMk id="5" creationId="{7B3DB40F-475D-F13F-8D0E-CB518AECA90A}"/>
          </ac:spMkLst>
        </pc:spChg>
        <pc:spChg chg="del">
          <ac:chgData name="Roberta Tucker" userId="S::r.tucker@uwtsd.ac.uk::27ca61ee-ba03-4b92-a89a-1d5600e2200a" providerId="AD" clId="Web-{D131407D-E5E6-D370-9CE9-70BFFD52699D}" dt="2023-02-24T13:37:56.834" v="905"/>
          <ac:spMkLst>
            <pc:docMk/>
            <pc:sldMk cId="2810416967" sldId="628"/>
            <ac:spMk id="9" creationId="{8372A854-93A6-5A5F-D7EE-78EE07F3EC7F}"/>
          </ac:spMkLst>
        </pc:spChg>
        <pc:spChg chg="mod">
          <ac:chgData name="Roberta Tucker" userId="S::r.tucker@uwtsd.ac.uk::27ca61ee-ba03-4b92-a89a-1d5600e2200a" providerId="AD" clId="Web-{D131407D-E5E6-D370-9CE9-70BFFD52699D}" dt="2023-02-24T13:59:31.507" v="1341" actId="20577"/>
          <ac:spMkLst>
            <pc:docMk/>
            <pc:sldMk cId="2810416967" sldId="628"/>
            <ac:spMk id="14" creationId="{8DD9E961-394A-EA7B-E5FA-ADB166A6499A}"/>
          </ac:spMkLst>
        </pc:spChg>
        <pc:spChg chg="del">
          <ac:chgData name="Roberta Tucker" userId="S::r.tucker@uwtsd.ac.uk::27ca61ee-ba03-4b92-a89a-1d5600e2200a" providerId="AD" clId="Web-{D131407D-E5E6-D370-9CE9-70BFFD52699D}" dt="2023-02-24T13:37:58.569" v="906"/>
          <ac:spMkLst>
            <pc:docMk/>
            <pc:sldMk cId="2810416967" sldId="628"/>
            <ac:spMk id="15" creationId="{F660CED8-9DAA-E058-597B-A88E4FA0D87C}"/>
          </ac:spMkLst>
        </pc:spChg>
        <pc:spChg chg="mod">
          <ac:chgData name="Roberta Tucker" userId="S::r.tucker@uwtsd.ac.uk::27ca61ee-ba03-4b92-a89a-1d5600e2200a" providerId="AD" clId="Web-{D131407D-E5E6-D370-9CE9-70BFFD52699D}" dt="2023-02-24T13:42:08.512" v="1049" actId="1076"/>
          <ac:spMkLst>
            <pc:docMk/>
            <pc:sldMk cId="2810416967" sldId="628"/>
            <ac:spMk id="16" creationId="{E1847F33-B4C9-8950-DDFC-C5E4576AC5C6}"/>
          </ac:spMkLst>
        </pc:spChg>
        <pc:spChg chg="del">
          <ac:chgData name="Roberta Tucker" userId="S::r.tucker@uwtsd.ac.uk::27ca61ee-ba03-4b92-a89a-1d5600e2200a" providerId="AD" clId="Web-{D131407D-E5E6-D370-9CE9-70BFFD52699D}" dt="2023-02-24T13:38:01.787" v="908"/>
          <ac:spMkLst>
            <pc:docMk/>
            <pc:sldMk cId="2810416967" sldId="628"/>
            <ac:spMk id="18" creationId="{A604066D-BA1C-F307-7ED2-11E7B465BCC8}"/>
          </ac:spMkLst>
        </pc:spChg>
        <pc:spChg chg="mod">
          <ac:chgData name="Roberta Tucker" userId="S::r.tucker@uwtsd.ac.uk::27ca61ee-ba03-4b92-a89a-1d5600e2200a" providerId="AD" clId="Web-{D131407D-E5E6-D370-9CE9-70BFFD52699D}" dt="2023-02-24T13:49:13.585" v="1148" actId="20577"/>
          <ac:spMkLst>
            <pc:docMk/>
            <pc:sldMk cId="2810416967" sldId="628"/>
            <ac:spMk id="19" creationId="{30FB6AEC-6F45-4488-9E34-9501ACB8B2B1}"/>
          </ac:spMkLst>
        </pc:spChg>
        <pc:spChg chg="mod">
          <ac:chgData name="Roberta Tucker" userId="S::r.tucker@uwtsd.ac.uk::27ca61ee-ba03-4b92-a89a-1d5600e2200a" providerId="AD" clId="Web-{D131407D-E5E6-D370-9CE9-70BFFD52699D}" dt="2023-02-24T13:49:30.586" v="1151" actId="20577"/>
          <ac:spMkLst>
            <pc:docMk/>
            <pc:sldMk cId="2810416967" sldId="628"/>
            <ac:spMk id="20" creationId="{23F15065-8C78-9776-3A2B-CC9817DD8655}"/>
          </ac:spMkLst>
        </pc:spChg>
        <pc:spChg chg="del">
          <ac:chgData name="Roberta Tucker" userId="S::r.tucker@uwtsd.ac.uk::27ca61ee-ba03-4b92-a89a-1d5600e2200a" providerId="AD" clId="Web-{D131407D-E5E6-D370-9CE9-70BFFD52699D}" dt="2023-02-24T13:40:43.635" v="974"/>
          <ac:spMkLst>
            <pc:docMk/>
            <pc:sldMk cId="2810416967" sldId="628"/>
            <ac:spMk id="21" creationId="{8BDAE92A-A344-8BB5-6E0F-C856953614A4}"/>
          </ac:spMkLst>
        </pc:spChg>
      </pc:sldChg>
      <pc:sldChg chg="addSp modSp add replId addAnim modAnim">
        <pc:chgData name="Roberta Tucker" userId="S::r.tucker@uwtsd.ac.uk::27ca61ee-ba03-4b92-a89a-1d5600e2200a" providerId="AD" clId="Web-{D131407D-E5E6-D370-9CE9-70BFFD52699D}" dt="2023-02-24T14:48:54.253" v="1753"/>
        <pc:sldMkLst>
          <pc:docMk/>
          <pc:sldMk cId="3313212326" sldId="629"/>
        </pc:sldMkLst>
        <pc:spChg chg="add mod">
          <ac:chgData name="Roberta Tucker" userId="S::r.tucker@uwtsd.ac.uk::27ca61ee-ba03-4b92-a89a-1d5600e2200a" providerId="AD" clId="Web-{D131407D-E5E6-D370-9CE9-70BFFD52699D}" dt="2023-02-24T13:57:21.629" v="1302" actId="1076"/>
          <ac:spMkLst>
            <pc:docMk/>
            <pc:sldMk cId="3313212326" sldId="629"/>
            <ac:spMk id="2" creationId="{35B8BC74-1CD5-D57F-E654-588148FCC756}"/>
          </ac:spMkLst>
        </pc:spChg>
        <pc:spChg chg="mod">
          <ac:chgData name="Roberta Tucker" userId="S::r.tucker@uwtsd.ac.uk::27ca61ee-ba03-4b92-a89a-1d5600e2200a" providerId="AD" clId="Web-{D131407D-E5E6-D370-9CE9-70BFFD52699D}" dt="2023-02-24T13:49:39.930" v="1152" actId="20577"/>
          <ac:spMkLst>
            <pc:docMk/>
            <pc:sldMk cId="3313212326" sldId="629"/>
            <ac:spMk id="3" creationId="{BE81BD22-F041-4643-2E57-645D07B4F719}"/>
          </ac:spMkLst>
        </pc:spChg>
        <pc:spChg chg="mod">
          <ac:chgData name="Roberta Tucker" userId="S::r.tucker@uwtsd.ac.uk::27ca61ee-ba03-4b92-a89a-1d5600e2200a" providerId="AD" clId="Web-{D131407D-E5E6-D370-9CE9-70BFFD52699D}" dt="2023-02-24T13:43:28.092" v="1068" actId="1076"/>
          <ac:spMkLst>
            <pc:docMk/>
            <pc:sldMk cId="3313212326" sldId="629"/>
            <ac:spMk id="16" creationId="{E1847F33-B4C9-8950-DDFC-C5E4576AC5C6}"/>
          </ac:spMkLst>
        </pc:spChg>
        <pc:spChg chg="mod">
          <ac:chgData name="Roberta Tucker" userId="S::r.tucker@uwtsd.ac.uk::27ca61ee-ba03-4b92-a89a-1d5600e2200a" providerId="AD" clId="Web-{D131407D-E5E6-D370-9CE9-70BFFD52699D}" dt="2023-02-24T13:49:48.446" v="1153" actId="20577"/>
          <ac:spMkLst>
            <pc:docMk/>
            <pc:sldMk cId="3313212326" sldId="629"/>
            <ac:spMk id="19" creationId="{30FB6AEC-6F45-4488-9E34-9501ACB8B2B1}"/>
          </ac:spMkLst>
        </pc:spChg>
        <pc:spChg chg="mod">
          <ac:chgData name="Roberta Tucker" userId="S::r.tucker@uwtsd.ac.uk::27ca61ee-ba03-4b92-a89a-1d5600e2200a" providerId="AD" clId="Web-{D131407D-E5E6-D370-9CE9-70BFFD52699D}" dt="2023-02-24T14:07:06.034" v="1406" actId="20577"/>
          <ac:spMkLst>
            <pc:docMk/>
            <pc:sldMk cId="3313212326" sldId="629"/>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9:15.472" v="1763"/>
        <pc:sldMkLst>
          <pc:docMk/>
          <pc:sldMk cId="3725193424" sldId="630"/>
        </pc:sldMkLst>
        <pc:spChg chg="mod">
          <ac:chgData name="Roberta Tucker" userId="S::r.tucker@uwtsd.ac.uk::27ca61ee-ba03-4b92-a89a-1d5600e2200a" providerId="AD" clId="Web-{D131407D-E5E6-D370-9CE9-70BFFD52699D}" dt="2023-02-24T13:53:34.279" v="1249" actId="1076"/>
          <ac:spMkLst>
            <pc:docMk/>
            <pc:sldMk cId="3725193424" sldId="630"/>
            <ac:spMk id="3" creationId="{BE81BD22-F041-4643-2E57-645D07B4F719}"/>
          </ac:spMkLst>
        </pc:spChg>
        <pc:spChg chg="mod">
          <ac:chgData name="Roberta Tucker" userId="S::r.tucker@uwtsd.ac.uk::27ca61ee-ba03-4b92-a89a-1d5600e2200a" providerId="AD" clId="Web-{D131407D-E5E6-D370-9CE9-70BFFD52699D}" dt="2023-02-24T13:53:31.670" v="1248" actId="1076"/>
          <ac:spMkLst>
            <pc:docMk/>
            <pc:sldMk cId="3725193424" sldId="630"/>
            <ac:spMk id="16" creationId="{E1847F33-B4C9-8950-DDFC-C5E4576AC5C6}"/>
          </ac:spMkLst>
        </pc:spChg>
        <pc:spChg chg="mod">
          <ac:chgData name="Roberta Tucker" userId="S::r.tucker@uwtsd.ac.uk::27ca61ee-ba03-4b92-a89a-1d5600e2200a" providerId="AD" clId="Web-{D131407D-E5E6-D370-9CE9-70BFFD52699D}" dt="2023-02-24T14:14:05.638" v="1460" actId="20577"/>
          <ac:spMkLst>
            <pc:docMk/>
            <pc:sldMk cId="3725193424" sldId="630"/>
            <ac:spMk id="19" creationId="{30FB6AEC-6F45-4488-9E34-9501ACB8B2B1}"/>
          </ac:spMkLst>
        </pc:spChg>
        <pc:spChg chg="mod">
          <ac:chgData name="Roberta Tucker" userId="S::r.tucker@uwtsd.ac.uk::27ca61ee-ba03-4b92-a89a-1d5600e2200a" providerId="AD" clId="Web-{D131407D-E5E6-D370-9CE9-70BFFD52699D}" dt="2023-02-24T13:58:27.443" v="1327" actId="20577"/>
          <ac:spMkLst>
            <pc:docMk/>
            <pc:sldMk cId="3725193424" sldId="630"/>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8:39.940" v="1747"/>
        <pc:sldMkLst>
          <pc:docMk/>
          <pc:sldMk cId="307701760" sldId="631"/>
        </pc:sldMkLst>
        <pc:spChg chg="mod">
          <ac:chgData name="Roberta Tucker" userId="S::r.tucker@uwtsd.ac.uk::27ca61ee-ba03-4b92-a89a-1d5600e2200a" providerId="AD" clId="Web-{D131407D-E5E6-D370-9CE9-70BFFD52699D}" dt="2023-02-24T13:59:48.304" v="1347" actId="20577"/>
          <ac:spMkLst>
            <pc:docMk/>
            <pc:sldMk cId="307701760" sldId="631"/>
            <ac:spMk id="14" creationId="{8DD9E961-394A-EA7B-E5FA-ADB166A6499A}"/>
          </ac:spMkLst>
        </pc:spChg>
        <pc:spChg chg="mod">
          <ac:chgData name="Roberta Tucker" userId="S::r.tucker@uwtsd.ac.uk::27ca61ee-ba03-4b92-a89a-1d5600e2200a" providerId="AD" clId="Web-{D131407D-E5E6-D370-9CE9-70BFFD52699D}" dt="2023-02-24T14:13:42.982" v="1452" actId="20577"/>
          <ac:spMkLst>
            <pc:docMk/>
            <pc:sldMk cId="307701760" sldId="631"/>
            <ac:spMk id="19" creationId="{30FB6AEC-6F45-4488-9E34-9501ACB8B2B1}"/>
          </ac:spMkLst>
        </pc:spChg>
        <pc:spChg chg="mod">
          <ac:chgData name="Roberta Tucker" userId="S::r.tucker@uwtsd.ac.uk::27ca61ee-ba03-4b92-a89a-1d5600e2200a" providerId="AD" clId="Web-{D131407D-E5E6-D370-9CE9-70BFFD52699D}" dt="2023-02-24T14:05:25.829" v="1386" actId="20577"/>
          <ac:spMkLst>
            <pc:docMk/>
            <pc:sldMk cId="307701760" sldId="631"/>
            <ac:spMk id="20" creationId="{23F15065-8C78-9776-3A2B-CC9817DD8655}"/>
          </ac:spMkLst>
        </pc:spChg>
      </pc:sldChg>
      <pc:sldChg chg="delSp modSp add replId addAnim modAnim">
        <pc:chgData name="Roberta Tucker" userId="S::r.tucker@uwtsd.ac.uk::27ca61ee-ba03-4b92-a89a-1d5600e2200a" providerId="AD" clId="Web-{D131407D-E5E6-D370-9CE9-70BFFD52699D}" dt="2023-02-24T14:49:07.097" v="1759"/>
        <pc:sldMkLst>
          <pc:docMk/>
          <pc:sldMk cId="1409324980" sldId="632"/>
        </pc:sldMkLst>
        <pc:spChg chg="mod">
          <ac:chgData name="Roberta Tucker" userId="S::r.tucker@uwtsd.ac.uk::27ca61ee-ba03-4b92-a89a-1d5600e2200a" providerId="AD" clId="Web-{D131407D-E5E6-D370-9CE9-70BFFD52699D}" dt="2023-02-24T14:11:30.650" v="1440" actId="1076"/>
          <ac:spMkLst>
            <pc:docMk/>
            <pc:sldMk cId="1409324980" sldId="632"/>
            <ac:spMk id="2" creationId="{35B8BC74-1CD5-D57F-E654-588148FCC756}"/>
          </ac:spMkLst>
        </pc:spChg>
        <pc:spChg chg="mod">
          <ac:chgData name="Roberta Tucker" userId="S::r.tucker@uwtsd.ac.uk::27ca61ee-ba03-4b92-a89a-1d5600e2200a" providerId="AD" clId="Web-{D131407D-E5E6-D370-9CE9-70BFFD52699D}" dt="2023-02-24T14:12:03.026" v="1444" actId="1076"/>
          <ac:spMkLst>
            <pc:docMk/>
            <pc:sldMk cId="1409324980" sldId="632"/>
            <ac:spMk id="3" creationId="{BE81BD22-F041-4643-2E57-645D07B4F719}"/>
          </ac:spMkLst>
        </pc:spChg>
        <pc:spChg chg="mod">
          <ac:chgData name="Roberta Tucker" userId="S::r.tucker@uwtsd.ac.uk::27ca61ee-ba03-4b92-a89a-1d5600e2200a" providerId="AD" clId="Web-{D131407D-E5E6-D370-9CE9-70BFFD52699D}" dt="2023-02-24T14:00:14.071" v="1354" actId="20577"/>
          <ac:spMkLst>
            <pc:docMk/>
            <pc:sldMk cId="1409324980" sldId="632"/>
            <ac:spMk id="14" creationId="{8DD9E961-394A-EA7B-E5FA-ADB166A6499A}"/>
          </ac:spMkLst>
        </pc:spChg>
        <pc:spChg chg="mod">
          <ac:chgData name="Roberta Tucker" userId="S::r.tucker@uwtsd.ac.uk::27ca61ee-ba03-4b92-a89a-1d5600e2200a" providerId="AD" clId="Web-{D131407D-E5E6-D370-9CE9-70BFFD52699D}" dt="2023-02-24T14:12:00.088" v="1443" actId="1076"/>
          <ac:spMkLst>
            <pc:docMk/>
            <pc:sldMk cId="1409324980" sldId="632"/>
            <ac:spMk id="16" creationId="{E1847F33-B4C9-8950-DDFC-C5E4576AC5C6}"/>
          </ac:spMkLst>
        </pc:spChg>
        <pc:spChg chg="mod">
          <ac:chgData name="Roberta Tucker" userId="S::r.tucker@uwtsd.ac.uk::27ca61ee-ba03-4b92-a89a-1d5600e2200a" providerId="AD" clId="Web-{D131407D-E5E6-D370-9CE9-70BFFD52699D}" dt="2023-02-24T14:11:27.447" v="1439" actId="14100"/>
          <ac:spMkLst>
            <pc:docMk/>
            <pc:sldMk cId="1409324980" sldId="632"/>
            <ac:spMk id="19" creationId="{30FB6AEC-6F45-4488-9E34-9501ACB8B2B1}"/>
          </ac:spMkLst>
        </pc:spChg>
        <pc:spChg chg="mod">
          <ac:chgData name="Roberta Tucker" userId="S::r.tucker@uwtsd.ac.uk::27ca61ee-ba03-4b92-a89a-1d5600e2200a" providerId="AD" clId="Web-{D131407D-E5E6-D370-9CE9-70BFFD52699D}" dt="2023-02-24T14:11:34.025" v="1441" actId="1076"/>
          <ac:spMkLst>
            <pc:docMk/>
            <pc:sldMk cId="1409324980" sldId="632"/>
            <ac:spMk id="20" creationId="{23F15065-8C78-9776-3A2B-CC9817DD8655}"/>
          </ac:spMkLst>
        </pc:spChg>
        <pc:picChg chg="del">
          <ac:chgData name="Roberta Tucker" userId="S::r.tucker@uwtsd.ac.uk::27ca61ee-ba03-4b92-a89a-1d5600e2200a" providerId="AD" clId="Web-{D131407D-E5E6-D370-9CE9-70BFFD52699D}" dt="2023-02-24T14:11:35.228" v="1442"/>
          <ac:picMkLst>
            <pc:docMk/>
            <pc:sldMk cId="1409324980" sldId="632"/>
            <ac:picMk id="4" creationId="{62C12048-9EEC-ED59-A247-0AA3AAC3EF74}"/>
          </ac:picMkLst>
        </pc:picChg>
      </pc:sldChg>
      <pc:sldChg chg="modSp add replId addAnim modAnim">
        <pc:chgData name="Roberta Tucker" userId="S::r.tucker@uwtsd.ac.uk::27ca61ee-ba03-4b92-a89a-1d5600e2200a" providerId="AD" clId="Web-{D131407D-E5E6-D370-9CE9-70BFFD52699D}" dt="2023-02-24T14:49:23.551" v="1767"/>
        <pc:sldMkLst>
          <pc:docMk/>
          <pc:sldMk cId="3200094862" sldId="633"/>
        </pc:sldMkLst>
        <pc:spChg chg="mod">
          <ac:chgData name="Roberta Tucker" userId="S::r.tucker@uwtsd.ac.uk::27ca61ee-ba03-4b92-a89a-1d5600e2200a" providerId="AD" clId="Web-{D131407D-E5E6-D370-9CE9-70BFFD52699D}" dt="2023-02-24T14:00:35.540" v="1360" actId="20577"/>
          <ac:spMkLst>
            <pc:docMk/>
            <pc:sldMk cId="3200094862" sldId="633"/>
            <ac:spMk id="14" creationId="{8DD9E961-394A-EA7B-E5FA-ADB166A6499A}"/>
          </ac:spMkLst>
        </pc:spChg>
        <pc:spChg chg="mod">
          <ac:chgData name="Roberta Tucker" userId="S::r.tucker@uwtsd.ac.uk::27ca61ee-ba03-4b92-a89a-1d5600e2200a" providerId="AD" clId="Web-{D131407D-E5E6-D370-9CE9-70BFFD52699D}" dt="2023-02-24T14:14:18.123" v="1464" actId="20577"/>
          <ac:spMkLst>
            <pc:docMk/>
            <pc:sldMk cId="3200094862" sldId="633"/>
            <ac:spMk id="19" creationId="{30FB6AEC-6F45-4488-9E34-9501ACB8B2B1}"/>
          </ac:spMkLst>
        </pc:spChg>
        <pc:spChg chg="mod">
          <ac:chgData name="Roberta Tucker" userId="S::r.tucker@uwtsd.ac.uk::27ca61ee-ba03-4b92-a89a-1d5600e2200a" providerId="AD" clId="Web-{D131407D-E5E6-D370-9CE9-70BFFD52699D}" dt="2023-02-24T14:09:31.382" v="1424" actId="20577"/>
          <ac:spMkLst>
            <pc:docMk/>
            <pc:sldMk cId="3200094862" sldId="633"/>
            <ac:spMk id="20" creationId="{23F15065-8C78-9776-3A2B-CC9817DD8655}"/>
          </ac:spMkLst>
        </pc:spChg>
      </pc:sldChg>
      <pc:sldChg chg="addSp delSp modSp add replId addAnim delAnim modAnim">
        <pc:chgData name="Roberta Tucker" userId="S::r.tucker@uwtsd.ac.uk::27ca61ee-ba03-4b92-a89a-1d5600e2200a" providerId="AD" clId="Web-{D131407D-E5E6-D370-9CE9-70BFFD52699D}" dt="2023-02-24T15:43:36.930" v="1825" actId="1076"/>
        <pc:sldMkLst>
          <pc:docMk/>
          <pc:sldMk cId="904008978" sldId="634"/>
        </pc:sldMkLst>
        <pc:spChg chg="add">
          <ac:chgData name="Roberta Tucker" userId="S::r.tucker@uwtsd.ac.uk::27ca61ee-ba03-4b92-a89a-1d5600e2200a" providerId="AD" clId="Web-{D131407D-E5E6-D370-9CE9-70BFFD52699D}" dt="2023-02-24T14:30:05.725" v="1556"/>
          <ac:spMkLst>
            <pc:docMk/>
            <pc:sldMk cId="904008978" sldId="634"/>
            <ac:spMk id="2" creationId="{5C365BD8-8B28-724F-A543-041026133123}"/>
          </ac:spMkLst>
        </pc:spChg>
        <pc:spChg chg="del">
          <ac:chgData name="Roberta Tucker" userId="S::r.tucker@uwtsd.ac.uk::27ca61ee-ba03-4b92-a89a-1d5600e2200a" providerId="AD" clId="Web-{D131407D-E5E6-D370-9CE9-70BFFD52699D}" dt="2023-02-24T14:28:10.566" v="1552"/>
          <ac:spMkLst>
            <pc:docMk/>
            <pc:sldMk cId="904008978" sldId="634"/>
            <ac:spMk id="3" creationId="{BE81BD22-F041-4643-2E57-645D07B4F719}"/>
          </ac:spMkLst>
        </pc:spChg>
        <pc:spChg chg="mod">
          <ac:chgData name="Roberta Tucker" userId="S::r.tucker@uwtsd.ac.uk::27ca61ee-ba03-4b92-a89a-1d5600e2200a" providerId="AD" clId="Web-{D131407D-E5E6-D370-9CE9-70BFFD52699D}" dt="2023-02-24T15:43:30.946" v="1823" actId="20577"/>
          <ac:spMkLst>
            <pc:docMk/>
            <pc:sldMk cId="904008978" sldId="634"/>
            <ac:spMk id="14" creationId="{8DD9E961-394A-EA7B-E5FA-ADB166A6499A}"/>
          </ac:spMkLst>
        </pc:spChg>
        <pc:spChg chg="del">
          <ac:chgData name="Roberta Tucker" userId="S::r.tucker@uwtsd.ac.uk::27ca61ee-ba03-4b92-a89a-1d5600e2200a" providerId="AD" clId="Web-{D131407D-E5E6-D370-9CE9-70BFFD52699D}" dt="2023-02-24T14:28:12.144" v="1553"/>
          <ac:spMkLst>
            <pc:docMk/>
            <pc:sldMk cId="904008978" sldId="634"/>
            <ac:spMk id="16" creationId="{E1847F33-B4C9-8950-DDFC-C5E4576AC5C6}"/>
          </ac:spMkLst>
        </pc:spChg>
        <pc:spChg chg="del">
          <ac:chgData name="Roberta Tucker" userId="S::r.tucker@uwtsd.ac.uk::27ca61ee-ba03-4b92-a89a-1d5600e2200a" providerId="AD" clId="Web-{D131407D-E5E6-D370-9CE9-70BFFD52699D}" dt="2023-02-24T14:28:14.363" v="1554"/>
          <ac:spMkLst>
            <pc:docMk/>
            <pc:sldMk cId="904008978" sldId="634"/>
            <ac:spMk id="19" creationId="{30FB6AEC-6F45-4488-9E34-9501ACB8B2B1}"/>
          </ac:spMkLst>
        </pc:spChg>
        <pc:spChg chg="del">
          <ac:chgData name="Roberta Tucker" userId="S::r.tucker@uwtsd.ac.uk::27ca61ee-ba03-4b92-a89a-1d5600e2200a" providerId="AD" clId="Web-{D131407D-E5E6-D370-9CE9-70BFFD52699D}" dt="2023-02-24T14:28:16.160" v="1555"/>
          <ac:spMkLst>
            <pc:docMk/>
            <pc:sldMk cId="904008978" sldId="634"/>
            <ac:spMk id="20" creationId="{23F15065-8C78-9776-3A2B-CC9817DD8655}"/>
          </ac:spMkLst>
        </pc:spChg>
        <pc:picChg chg="add del mod">
          <ac:chgData name="Roberta Tucker" userId="S::r.tucker@uwtsd.ac.uk::27ca61ee-ba03-4b92-a89a-1d5600e2200a" providerId="AD" clId="Web-{D131407D-E5E6-D370-9CE9-70BFFD52699D}" dt="2023-02-24T14:38:14.331" v="1613"/>
          <ac:picMkLst>
            <pc:docMk/>
            <pc:sldMk cId="904008978" sldId="634"/>
            <ac:picMk id="5" creationId="{A8C676FF-2B50-0B36-9270-30463F8CF582}"/>
          </ac:picMkLst>
        </pc:picChg>
        <pc:picChg chg="add mod">
          <ac:chgData name="Roberta Tucker" userId="S::r.tucker@uwtsd.ac.uk::27ca61ee-ba03-4b92-a89a-1d5600e2200a" providerId="AD" clId="Web-{D131407D-E5E6-D370-9CE9-70BFFD52699D}" dt="2023-02-24T15:43:36.930" v="1825" actId="1076"/>
          <ac:picMkLst>
            <pc:docMk/>
            <pc:sldMk cId="904008978" sldId="634"/>
            <ac:picMk id="6" creationId="{A3F07E32-5363-2641-77BC-05ED65C3A9A2}"/>
          </ac:picMkLst>
        </pc:picChg>
        <pc:picChg chg="mod">
          <ac:chgData name="Roberta Tucker" userId="S::r.tucker@uwtsd.ac.uk::27ca61ee-ba03-4b92-a89a-1d5600e2200a" providerId="AD" clId="Web-{D131407D-E5E6-D370-9CE9-70BFFD52699D}" dt="2023-02-24T14:30:17.553" v="1559" actId="1076"/>
          <ac:picMkLst>
            <pc:docMk/>
            <pc:sldMk cId="904008978" sldId="634"/>
            <ac:picMk id="7" creationId="{C0973F85-2F34-7624-B554-E2AF666BABE5}"/>
          </ac:picMkLst>
        </pc:picChg>
        <pc:picChg chg="add del mod">
          <ac:chgData name="Roberta Tucker" userId="S::r.tucker@uwtsd.ac.uk::27ca61ee-ba03-4b92-a89a-1d5600e2200a" providerId="AD" clId="Web-{D131407D-E5E6-D370-9CE9-70BFFD52699D}" dt="2023-02-24T14:40:02.240" v="1615"/>
          <ac:picMkLst>
            <pc:docMk/>
            <pc:sldMk cId="904008978" sldId="634"/>
            <ac:picMk id="9" creationId="{385A42E9-8D8A-5576-0BB5-FB0D5656E86C}"/>
          </ac:picMkLst>
        </pc:picChg>
        <pc:picChg chg="add del mod">
          <ac:chgData name="Roberta Tucker" userId="S::r.tucker@uwtsd.ac.uk::27ca61ee-ba03-4b92-a89a-1d5600e2200a" providerId="AD" clId="Web-{D131407D-E5E6-D370-9CE9-70BFFD52699D}" dt="2023-02-24T15:43:31.508" v="1824"/>
          <ac:picMkLst>
            <pc:docMk/>
            <pc:sldMk cId="904008978" sldId="634"/>
            <ac:picMk id="10" creationId="{706D5877-5A19-2969-A584-8EEF770EF44A}"/>
          </ac:picMkLst>
        </pc:picChg>
      </pc:sldChg>
      <pc:sldChg chg="addSp delSp modSp add replId addAnim delAnim modAnim">
        <pc:chgData name="Roberta Tucker" userId="S::r.tucker@uwtsd.ac.uk::27ca61ee-ba03-4b92-a89a-1d5600e2200a" providerId="AD" clId="Web-{D131407D-E5E6-D370-9CE9-70BFFD52699D}" dt="2023-02-24T15:44:09.760" v="1829" actId="1076"/>
        <pc:sldMkLst>
          <pc:docMk/>
          <pc:sldMk cId="2610131604" sldId="635"/>
        </pc:sldMkLst>
        <pc:spChg chg="add mod">
          <ac:chgData name="Roberta Tucker" userId="S::r.tucker@uwtsd.ac.uk::27ca61ee-ba03-4b92-a89a-1d5600e2200a" providerId="AD" clId="Web-{D131407D-E5E6-D370-9CE9-70BFFD52699D}" dt="2023-02-24T15:44:04.963" v="1828" actId="1076"/>
          <ac:spMkLst>
            <pc:docMk/>
            <pc:sldMk cId="2610131604" sldId="635"/>
            <ac:spMk id="3" creationId="{02B8C5D7-B7B8-F7B5-964E-E00EB699D884}"/>
          </ac:spMkLst>
        </pc:spChg>
        <pc:spChg chg="mod">
          <ac:chgData name="Roberta Tucker" userId="S::r.tucker@uwtsd.ac.uk::27ca61ee-ba03-4b92-a89a-1d5600e2200a" providerId="AD" clId="Web-{D131407D-E5E6-D370-9CE9-70BFFD52699D}" dt="2023-02-24T14:41:41.570" v="1627" actId="20577"/>
          <ac:spMkLst>
            <pc:docMk/>
            <pc:sldMk cId="2610131604" sldId="635"/>
            <ac:spMk id="14" creationId="{8DD9E961-394A-EA7B-E5FA-ADB166A6499A}"/>
          </ac:spMkLst>
        </pc:spChg>
        <pc:picChg chg="mod">
          <ac:chgData name="Roberta Tucker" userId="S::r.tucker@uwtsd.ac.uk::27ca61ee-ba03-4b92-a89a-1d5600e2200a" providerId="AD" clId="Web-{D131407D-E5E6-D370-9CE9-70BFFD52699D}" dt="2023-02-24T15:44:09.760" v="1829" actId="1076"/>
          <ac:picMkLst>
            <pc:docMk/>
            <pc:sldMk cId="2610131604" sldId="635"/>
            <ac:picMk id="6" creationId="{A3F07E32-5363-2641-77BC-05ED65C3A9A2}"/>
          </ac:picMkLst>
        </pc:picChg>
        <pc:picChg chg="del">
          <ac:chgData name="Roberta Tucker" userId="S::r.tucker@uwtsd.ac.uk::27ca61ee-ba03-4b92-a89a-1d5600e2200a" providerId="AD" clId="Web-{D131407D-E5E6-D370-9CE9-70BFFD52699D}" dt="2023-02-24T15:44:00.931" v="1827"/>
          <ac:picMkLst>
            <pc:docMk/>
            <pc:sldMk cId="2610131604" sldId="635"/>
            <ac:picMk id="10" creationId="{706D5877-5A19-2969-A584-8EEF770EF44A}"/>
          </ac:picMkLst>
        </pc:picChg>
      </pc:sldChg>
      <pc:sldChg chg="addSp delSp modSp add ord replId delAnim">
        <pc:chgData name="Roberta Tucker" userId="S::r.tucker@uwtsd.ac.uk::27ca61ee-ba03-4b92-a89a-1d5600e2200a" providerId="AD" clId="Web-{D131407D-E5E6-D370-9CE9-70BFFD52699D}" dt="2023-02-24T15:41:08.722" v="1810"/>
        <pc:sldMkLst>
          <pc:docMk/>
          <pc:sldMk cId="1558283037" sldId="636"/>
        </pc:sldMkLst>
        <pc:spChg chg="del">
          <ac:chgData name="Roberta Tucker" userId="S::r.tucker@uwtsd.ac.uk::27ca61ee-ba03-4b92-a89a-1d5600e2200a" providerId="AD" clId="Web-{D131407D-E5E6-D370-9CE9-70BFFD52699D}" dt="2023-02-24T15:37:16.417" v="1779"/>
          <ac:spMkLst>
            <pc:docMk/>
            <pc:sldMk cId="1558283037" sldId="636"/>
            <ac:spMk id="3" creationId="{02B8C5D7-B7B8-F7B5-964E-E00EB699D884}"/>
          </ac:spMkLst>
        </pc:spChg>
        <pc:picChg chg="add mod">
          <ac:chgData name="Roberta Tucker" userId="S::r.tucker@uwtsd.ac.uk::27ca61ee-ba03-4b92-a89a-1d5600e2200a" providerId="AD" clId="Web-{D131407D-E5E6-D370-9CE9-70BFFD52699D}" dt="2023-02-24T15:37:29.730" v="1782" actId="1076"/>
          <ac:picMkLst>
            <pc:docMk/>
            <pc:sldMk cId="1558283037" sldId="636"/>
            <ac:picMk id="5" creationId="{5645C716-6020-58D7-2047-443BDF988C94}"/>
          </ac:picMkLst>
        </pc:picChg>
        <pc:picChg chg="del">
          <ac:chgData name="Roberta Tucker" userId="S::r.tucker@uwtsd.ac.uk::27ca61ee-ba03-4b92-a89a-1d5600e2200a" providerId="AD" clId="Web-{D131407D-E5E6-D370-9CE9-70BFFD52699D}" dt="2023-02-24T15:37:11.776" v="1777"/>
          <ac:picMkLst>
            <pc:docMk/>
            <pc:sldMk cId="1558283037" sldId="636"/>
            <ac:picMk id="6" creationId="{A3F07E32-5363-2641-77BC-05ED65C3A9A2}"/>
          </ac:picMkLst>
        </pc:picChg>
        <pc:picChg chg="add mod">
          <ac:chgData name="Roberta Tucker" userId="S::r.tucker@uwtsd.ac.uk::27ca61ee-ba03-4b92-a89a-1d5600e2200a" providerId="AD" clId="Web-{D131407D-E5E6-D370-9CE9-70BFFD52699D}" dt="2023-02-24T15:38:06.075" v="1790" actId="1076"/>
          <ac:picMkLst>
            <pc:docMk/>
            <pc:sldMk cId="1558283037" sldId="636"/>
            <ac:picMk id="9" creationId="{C6E5F70A-5A7E-472E-F778-74A6C4C7B4C5}"/>
          </ac:picMkLst>
        </pc:picChg>
        <pc:picChg chg="del">
          <ac:chgData name="Roberta Tucker" userId="S::r.tucker@uwtsd.ac.uk::27ca61ee-ba03-4b92-a89a-1d5600e2200a" providerId="AD" clId="Web-{D131407D-E5E6-D370-9CE9-70BFFD52699D}" dt="2023-02-24T15:37:13.495" v="1778"/>
          <ac:picMkLst>
            <pc:docMk/>
            <pc:sldMk cId="1558283037" sldId="636"/>
            <ac:picMk id="10" creationId="{706D5877-5A19-2969-A584-8EEF770EF44A}"/>
          </ac:picMkLst>
        </pc:picChg>
      </pc:sldChg>
      <pc:sldChg chg="addSp modSp add ord replId addAnim modAnim">
        <pc:chgData name="Roberta Tucker" userId="S::r.tucker@uwtsd.ac.uk::27ca61ee-ba03-4b92-a89a-1d5600e2200a" providerId="AD" clId="Web-{D131407D-E5E6-D370-9CE9-70BFFD52699D}" dt="2023-02-24T15:41:05.737" v="1809"/>
        <pc:sldMkLst>
          <pc:docMk/>
          <pc:sldMk cId="1780823317" sldId="637"/>
        </pc:sldMkLst>
        <pc:spChg chg="add mod">
          <ac:chgData name="Roberta Tucker" userId="S::r.tucker@uwtsd.ac.uk::27ca61ee-ba03-4b92-a89a-1d5600e2200a" providerId="AD" clId="Web-{D131407D-E5E6-D370-9CE9-70BFFD52699D}" dt="2023-02-24T15:38:28.966" v="1793" actId="1076"/>
          <ac:spMkLst>
            <pc:docMk/>
            <pc:sldMk cId="1780823317" sldId="637"/>
            <ac:spMk id="6" creationId="{1B3F93C4-B2BD-429A-C70C-9D555A9F37B7}"/>
          </ac:spMkLst>
        </pc:spChg>
      </pc:sldChg>
      <pc:sldChg chg="modSp add replId">
        <pc:chgData name="Roberta Tucker" userId="S::r.tucker@uwtsd.ac.uk::27ca61ee-ba03-4b92-a89a-1d5600e2200a" providerId="AD" clId="Web-{D131407D-E5E6-D370-9CE9-70BFFD52699D}" dt="2023-02-24T15:45:32.044" v="1831" actId="20577"/>
        <pc:sldMkLst>
          <pc:docMk/>
          <pc:sldMk cId="1745130160" sldId="638"/>
        </pc:sldMkLst>
        <pc:spChg chg="mod">
          <ac:chgData name="Roberta Tucker" userId="S::r.tucker@uwtsd.ac.uk::27ca61ee-ba03-4b92-a89a-1d5600e2200a" providerId="AD" clId="Web-{D131407D-E5E6-D370-9CE9-70BFFD52699D}" dt="2023-02-24T15:45:32.044" v="1831" actId="20577"/>
          <ac:spMkLst>
            <pc:docMk/>
            <pc:sldMk cId="1745130160" sldId="638"/>
            <ac:spMk id="5" creationId="{7A20DBBD-7DDA-8D56-CE80-75679AFC79A9}"/>
          </ac:spMkLst>
        </pc:spChg>
        <pc:picChg chg="mod">
          <ac:chgData name="Roberta Tucker" userId="S::r.tucker@uwtsd.ac.uk::27ca61ee-ba03-4b92-a89a-1d5600e2200a" providerId="AD" clId="Web-{D131407D-E5E6-D370-9CE9-70BFFD52699D}" dt="2023-02-24T15:39:54.735" v="1800" actId="1076"/>
          <ac:picMkLst>
            <pc:docMk/>
            <pc:sldMk cId="1745130160" sldId="638"/>
            <ac:picMk id="7" creationId="{C9BEB040-6A12-9F8E-4831-F8E4062ECD7D}"/>
          </ac:picMkLst>
        </pc:picChg>
        <pc:cxnChg chg="mod">
          <ac:chgData name="Roberta Tucker" userId="S::r.tucker@uwtsd.ac.uk::27ca61ee-ba03-4b92-a89a-1d5600e2200a" providerId="AD" clId="Web-{D131407D-E5E6-D370-9CE9-70BFFD52699D}" dt="2023-02-24T15:39:59.204" v="1801" actId="1076"/>
          <ac:cxnSpMkLst>
            <pc:docMk/>
            <pc:sldMk cId="1745130160" sldId="638"/>
            <ac:cxnSpMk id="4" creationId="{BC2C1687-BCDB-8D01-187F-5359CAE20BDB}"/>
          </ac:cxnSpMkLst>
        </pc:cxnChg>
      </pc:sldChg>
      <pc:sldChg chg="modSp add replId">
        <pc:chgData name="Roberta Tucker" userId="S::r.tucker@uwtsd.ac.uk::27ca61ee-ba03-4b92-a89a-1d5600e2200a" providerId="AD" clId="Web-{D131407D-E5E6-D370-9CE9-70BFFD52699D}" dt="2023-02-24T15:40:32.268" v="1808" actId="20577"/>
        <pc:sldMkLst>
          <pc:docMk/>
          <pc:sldMk cId="2315216456" sldId="639"/>
        </pc:sldMkLst>
        <pc:spChg chg="mod">
          <ac:chgData name="Roberta Tucker" userId="S::r.tucker@uwtsd.ac.uk::27ca61ee-ba03-4b92-a89a-1d5600e2200a" providerId="AD" clId="Web-{D131407D-E5E6-D370-9CE9-70BFFD52699D}" dt="2023-02-24T15:40:32.268" v="1808" actId="20577"/>
          <ac:spMkLst>
            <pc:docMk/>
            <pc:sldMk cId="2315216456" sldId="639"/>
            <ac:spMk id="3" creationId="{976291AA-75F5-DB79-1BB0-8C1F1978BD68}"/>
          </ac:spMkLst>
        </pc:spChg>
        <pc:cxnChg chg="mod">
          <ac:chgData name="Roberta Tucker" userId="S::r.tucker@uwtsd.ac.uk::27ca61ee-ba03-4b92-a89a-1d5600e2200a" providerId="AD" clId="Web-{D131407D-E5E6-D370-9CE9-70BFFD52699D}" dt="2023-02-24T15:40:22.267" v="1805" actId="1076"/>
          <ac:cxnSpMkLst>
            <pc:docMk/>
            <pc:sldMk cId="2315216456" sldId="639"/>
            <ac:cxnSpMk id="9" creationId="{BB6C4208-BE82-5AD3-755F-0BE8A0B2A077}"/>
          </ac:cxnSpMkLst>
        </pc:cxnChg>
      </pc:sldChg>
    </pc:docChg>
  </pc:docChgLst>
  <pc:docChgLst>
    <pc:chgData name="Diane B. Thomas" userId="S::d.b.thomas@uwtsd.ac.uk::66b41853-b18c-4bbb-817e-013f34445414" providerId="AD" clId="Web-{BB1F8DB7-7843-4D4F-8890-F4AC25283B4E}"/>
    <pc:docChg chg="modSld">
      <pc:chgData name="Diane B. Thomas" userId="S::d.b.thomas@uwtsd.ac.uk::66b41853-b18c-4bbb-817e-013f34445414" providerId="AD" clId="Web-{BB1F8DB7-7843-4D4F-8890-F4AC25283B4E}" dt="2023-01-16T12:25:06.079" v="4" actId="20577"/>
      <pc:docMkLst>
        <pc:docMk/>
      </pc:docMkLst>
      <pc:sldChg chg="modSp">
        <pc:chgData name="Diane B. Thomas" userId="S::d.b.thomas@uwtsd.ac.uk::66b41853-b18c-4bbb-817e-013f34445414" providerId="AD" clId="Web-{BB1F8DB7-7843-4D4F-8890-F4AC25283B4E}" dt="2023-01-16T12:25:06.079" v="4" actId="20577"/>
        <pc:sldMkLst>
          <pc:docMk/>
          <pc:sldMk cId="2815014263" sldId="506"/>
        </pc:sldMkLst>
        <pc:spChg chg="mod">
          <ac:chgData name="Diane B. Thomas" userId="S::d.b.thomas@uwtsd.ac.uk::66b41853-b18c-4bbb-817e-013f34445414" providerId="AD" clId="Web-{BB1F8DB7-7843-4D4F-8890-F4AC25283B4E}" dt="2023-01-16T12:25:06.079" v="4" actId="20577"/>
          <ac:spMkLst>
            <pc:docMk/>
            <pc:sldMk cId="2815014263" sldId="506"/>
            <ac:spMk id="3" creationId="{3F43009B-A0F5-1FA6-B1C6-058420297F74}"/>
          </ac:spMkLst>
        </pc:spChg>
      </pc:sldChg>
    </pc:docChg>
  </pc:docChgLst>
  <pc:docChgLst>
    <pc:chgData name="Roberta Tucker" userId="S::r.tucker@uwtsd.ac.uk::27ca61ee-ba03-4b92-a89a-1d5600e2200a" providerId="AD" clId="Web-{68FDA7E5-6574-25A0-D1AA-A7F3BF480401}"/>
    <pc:docChg chg="addSld delSld modSld sldOrd">
      <pc:chgData name="Roberta Tucker" userId="S::r.tucker@uwtsd.ac.uk::27ca61ee-ba03-4b92-a89a-1d5600e2200a" providerId="AD" clId="Web-{68FDA7E5-6574-25A0-D1AA-A7F3BF480401}" dt="2023-03-25T21:51:47.695" v="4139" actId="14100"/>
      <pc:docMkLst>
        <pc:docMk/>
      </pc:docMkLst>
      <pc:sldChg chg="addSp delSp modSp del mod setBg">
        <pc:chgData name="Roberta Tucker" userId="S::r.tucker@uwtsd.ac.uk::27ca61ee-ba03-4b92-a89a-1d5600e2200a" providerId="AD" clId="Web-{68FDA7E5-6574-25A0-D1AA-A7F3BF480401}" dt="2023-03-25T21:30:08.051" v="3982"/>
        <pc:sldMkLst>
          <pc:docMk/>
          <pc:sldMk cId="528674255" sldId="520"/>
        </pc:sldMkLst>
        <pc:picChg chg="add del mod">
          <ac:chgData name="Roberta Tucker" userId="S::r.tucker@uwtsd.ac.uk::27ca61ee-ba03-4b92-a89a-1d5600e2200a" providerId="AD" clId="Web-{68FDA7E5-6574-25A0-D1AA-A7F3BF480401}" dt="2023-03-25T21:30:04.488" v="3981"/>
          <ac:picMkLst>
            <pc:docMk/>
            <pc:sldMk cId="528674255" sldId="520"/>
            <ac:picMk id="2" creationId="{36170D62-C5E6-787A-98CE-E7AF9ECD2CCC}"/>
          </ac:picMkLst>
        </pc:picChg>
        <pc:picChg chg="add del mod">
          <ac:chgData name="Roberta Tucker" userId="S::r.tucker@uwtsd.ac.uk::27ca61ee-ba03-4b92-a89a-1d5600e2200a" providerId="AD" clId="Web-{68FDA7E5-6574-25A0-D1AA-A7F3BF480401}" dt="2023-03-25T21:30:02.910" v="3980"/>
          <ac:picMkLst>
            <pc:docMk/>
            <pc:sldMk cId="528674255" sldId="520"/>
            <ac:picMk id="3" creationId="{07D471F0-CB99-5871-C008-8C84735D0771}"/>
          </ac:picMkLst>
        </pc:picChg>
        <pc:cxnChg chg="add">
          <ac:chgData name="Roberta Tucker" userId="S::r.tucker@uwtsd.ac.uk::27ca61ee-ba03-4b92-a89a-1d5600e2200a" providerId="AD" clId="Web-{68FDA7E5-6574-25A0-D1AA-A7F3BF480401}" dt="2023-03-25T19:01:17.361" v="3499"/>
          <ac:cxnSpMkLst>
            <pc:docMk/>
            <pc:sldMk cId="528674255" sldId="520"/>
            <ac:cxnSpMk id="8" creationId="{1C6AAE25-BD23-41B5-AAE4-1DA5898C2ADB}"/>
          </ac:cxnSpMkLst>
        </pc:cxnChg>
      </pc:sldChg>
      <pc:sldChg chg="modSp">
        <pc:chgData name="Roberta Tucker" userId="S::r.tucker@uwtsd.ac.uk::27ca61ee-ba03-4b92-a89a-1d5600e2200a" providerId="AD" clId="Web-{68FDA7E5-6574-25A0-D1AA-A7F3BF480401}" dt="2023-03-25T21:38:36.667" v="4028" actId="20577"/>
        <pc:sldMkLst>
          <pc:docMk/>
          <pc:sldMk cId="2485985612" sldId="521"/>
        </pc:sldMkLst>
        <pc:spChg chg="mod">
          <ac:chgData name="Roberta Tucker" userId="S::r.tucker@uwtsd.ac.uk::27ca61ee-ba03-4b92-a89a-1d5600e2200a" providerId="AD" clId="Web-{68FDA7E5-6574-25A0-D1AA-A7F3BF480401}" dt="2023-03-25T21:38:36.667" v="4028" actId="20577"/>
          <ac:spMkLst>
            <pc:docMk/>
            <pc:sldMk cId="2485985612" sldId="521"/>
            <ac:spMk id="8" creationId="{57ED6D5D-E07C-2A2E-1770-B082DB384717}"/>
          </ac:spMkLst>
        </pc:spChg>
      </pc:sldChg>
      <pc:sldChg chg="modSp">
        <pc:chgData name="Roberta Tucker" userId="S::r.tucker@uwtsd.ac.uk::27ca61ee-ba03-4b92-a89a-1d5600e2200a" providerId="AD" clId="Web-{68FDA7E5-6574-25A0-D1AA-A7F3BF480401}" dt="2023-03-25T17:27:50.753" v="2888" actId="20577"/>
        <pc:sldMkLst>
          <pc:docMk/>
          <pc:sldMk cId="680070414" sldId="570"/>
        </pc:sldMkLst>
        <pc:spChg chg="mod">
          <ac:chgData name="Roberta Tucker" userId="S::r.tucker@uwtsd.ac.uk::27ca61ee-ba03-4b92-a89a-1d5600e2200a" providerId="AD" clId="Web-{68FDA7E5-6574-25A0-D1AA-A7F3BF480401}" dt="2023-03-25T17:27:50.753" v="2888" actId="20577"/>
          <ac:spMkLst>
            <pc:docMk/>
            <pc:sldMk cId="680070414" sldId="570"/>
            <ac:spMk id="3" creationId="{20B9F5AF-01C3-F93E-4766-CF5659815EFF}"/>
          </ac:spMkLst>
        </pc:spChg>
      </pc:sldChg>
      <pc:sldChg chg="modSp">
        <pc:chgData name="Roberta Tucker" userId="S::r.tucker@uwtsd.ac.uk::27ca61ee-ba03-4b92-a89a-1d5600e2200a" providerId="AD" clId="Web-{68FDA7E5-6574-25A0-D1AA-A7F3BF480401}" dt="2023-03-25T15:34:31.508" v="1694" actId="20577"/>
        <pc:sldMkLst>
          <pc:docMk/>
          <pc:sldMk cId="2502951216" sldId="631"/>
        </pc:sldMkLst>
        <pc:spChg chg="mod">
          <ac:chgData name="Roberta Tucker" userId="S::r.tucker@uwtsd.ac.uk::27ca61ee-ba03-4b92-a89a-1d5600e2200a" providerId="AD" clId="Web-{68FDA7E5-6574-25A0-D1AA-A7F3BF480401}" dt="2023-03-25T15:34:31.508" v="1694" actId="20577"/>
          <ac:spMkLst>
            <pc:docMk/>
            <pc:sldMk cId="2502951216" sldId="631"/>
            <ac:spMk id="2" creationId="{E12EFBB5-0702-A5A6-35D9-C7E059124F1E}"/>
          </ac:spMkLst>
        </pc:spChg>
      </pc:sldChg>
      <pc:sldChg chg="addSp delSp modSp">
        <pc:chgData name="Roberta Tucker" userId="S::r.tucker@uwtsd.ac.uk::27ca61ee-ba03-4b92-a89a-1d5600e2200a" providerId="AD" clId="Web-{68FDA7E5-6574-25A0-D1AA-A7F3BF480401}" dt="2023-03-24T11:15:16.166" v="201" actId="14100"/>
        <pc:sldMkLst>
          <pc:docMk/>
          <pc:sldMk cId="2084902293" sldId="649"/>
        </pc:sldMkLst>
        <pc:spChg chg="mod">
          <ac:chgData name="Roberta Tucker" userId="S::r.tucker@uwtsd.ac.uk::27ca61ee-ba03-4b92-a89a-1d5600e2200a" providerId="AD" clId="Web-{68FDA7E5-6574-25A0-D1AA-A7F3BF480401}" dt="2023-03-24T11:08:36.111" v="187" actId="20577"/>
          <ac:spMkLst>
            <pc:docMk/>
            <pc:sldMk cId="2084902293" sldId="649"/>
            <ac:spMk id="2" creationId="{C42506E2-1230-28AD-2B3D-8DCE929999B5}"/>
          </ac:spMkLst>
        </pc:spChg>
        <pc:spChg chg="add mod">
          <ac:chgData name="Roberta Tucker" userId="S::r.tucker@uwtsd.ac.uk::27ca61ee-ba03-4b92-a89a-1d5600e2200a" providerId="AD" clId="Web-{68FDA7E5-6574-25A0-D1AA-A7F3BF480401}" dt="2023-03-24T11:15:16.166" v="201" actId="14100"/>
          <ac:spMkLst>
            <pc:docMk/>
            <pc:sldMk cId="2084902293" sldId="649"/>
            <ac:spMk id="4" creationId="{794AC34E-44EB-3041-8191-D13A9BD48460}"/>
          </ac:spMkLst>
        </pc:spChg>
        <pc:picChg chg="mod">
          <ac:chgData name="Roberta Tucker" userId="S::r.tucker@uwtsd.ac.uk::27ca61ee-ba03-4b92-a89a-1d5600e2200a" providerId="AD" clId="Web-{68FDA7E5-6574-25A0-D1AA-A7F3BF480401}" dt="2023-03-24T11:08:25.970" v="179" actId="1076"/>
          <ac:picMkLst>
            <pc:docMk/>
            <pc:sldMk cId="2084902293" sldId="649"/>
            <ac:picMk id="3" creationId="{24C936B5-29CF-37DA-4215-F44A4217A05F}"/>
          </ac:picMkLst>
        </pc:picChg>
        <pc:picChg chg="del">
          <ac:chgData name="Roberta Tucker" userId="S::r.tucker@uwtsd.ac.uk::27ca61ee-ba03-4b92-a89a-1d5600e2200a" providerId="AD" clId="Web-{68FDA7E5-6574-25A0-D1AA-A7F3BF480401}" dt="2023-03-24T11:08:00" v="173"/>
          <ac:picMkLst>
            <pc:docMk/>
            <pc:sldMk cId="2084902293" sldId="649"/>
            <ac:picMk id="5" creationId="{3F248975-924B-3F62-E1D7-249407C4986F}"/>
          </ac:picMkLst>
        </pc:picChg>
      </pc:sldChg>
      <pc:sldChg chg="modSp">
        <pc:chgData name="Roberta Tucker" userId="S::r.tucker@uwtsd.ac.uk::27ca61ee-ba03-4b92-a89a-1d5600e2200a" providerId="AD" clId="Web-{68FDA7E5-6574-25A0-D1AA-A7F3BF480401}" dt="2023-03-25T15:34:37.306" v="1698" actId="20577"/>
        <pc:sldMkLst>
          <pc:docMk/>
          <pc:sldMk cId="399497236" sldId="651"/>
        </pc:sldMkLst>
        <pc:spChg chg="mod">
          <ac:chgData name="Roberta Tucker" userId="S::r.tucker@uwtsd.ac.uk::27ca61ee-ba03-4b92-a89a-1d5600e2200a" providerId="AD" clId="Web-{68FDA7E5-6574-25A0-D1AA-A7F3BF480401}" dt="2023-03-25T15:34:37.306" v="1698" actId="20577"/>
          <ac:spMkLst>
            <pc:docMk/>
            <pc:sldMk cId="399497236" sldId="651"/>
            <ac:spMk id="2" creationId="{E12EFBB5-0702-A5A6-35D9-C7E059124F1E}"/>
          </ac:spMkLst>
        </pc:spChg>
      </pc:sldChg>
      <pc:sldChg chg="addSp delSp modSp">
        <pc:chgData name="Roberta Tucker" userId="S::r.tucker@uwtsd.ac.uk::27ca61ee-ba03-4b92-a89a-1d5600e2200a" providerId="AD" clId="Web-{68FDA7E5-6574-25A0-D1AA-A7F3BF480401}" dt="2023-03-24T11:16:23.589" v="217" actId="1076"/>
        <pc:sldMkLst>
          <pc:docMk/>
          <pc:sldMk cId="4085872769" sldId="653"/>
        </pc:sldMkLst>
        <pc:spChg chg="mod">
          <ac:chgData name="Roberta Tucker" userId="S::r.tucker@uwtsd.ac.uk::27ca61ee-ba03-4b92-a89a-1d5600e2200a" providerId="AD" clId="Web-{68FDA7E5-6574-25A0-D1AA-A7F3BF480401}" dt="2023-03-24T11:16:17.308" v="216" actId="1076"/>
          <ac:spMkLst>
            <pc:docMk/>
            <pc:sldMk cId="4085872769" sldId="653"/>
            <ac:spMk id="2" creationId="{C42506E2-1230-28AD-2B3D-8DCE929999B5}"/>
          </ac:spMkLst>
        </pc:spChg>
        <pc:spChg chg="add mod">
          <ac:chgData name="Roberta Tucker" userId="S::r.tucker@uwtsd.ac.uk::27ca61ee-ba03-4b92-a89a-1d5600e2200a" providerId="AD" clId="Web-{68FDA7E5-6574-25A0-D1AA-A7F3BF480401}" dt="2023-03-24T11:16:14.386" v="215" actId="1076"/>
          <ac:spMkLst>
            <pc:docMk/>
            <pc:sldMk cId="4085872769" sldId="653"/>
            <ac:spMk id="3" creationId="{A54A5128-3F4D-7BFD-0FE2-420B4326AF47}"/>
          </ac:spMkLst>
        </pc:spChg>
        <pc:picChg chg="mod">
          <ac:chgData name="Roberta Tucker" userId="S::r.tucker@uwtsd.ac.uk::27ca61ee-ba03-4b92-a89a-1d5600e2200a" providerId="AD" clId="Web-{68FDA7E5-6574-25A0-D1AA-A7F3BF480401}" dt="2023-03-24T11:16:23.589" v="217" actId="1076"/>
          <ac:picMkLst>
            <pc:docMk/>
            <pc:sldMk cId="4085872769" sldId="653"/>
            <ac:picMk id="4" creationId="{3180C7B7-9ED0-1D3A-AFBB-5A652A30D5EF}"/>
          </ac:picMkLst>
        </pc:picChg>
        <pc:picChg chg="del">
          <ac:chgData name="Roberta Tucker" userId="S::r.tucker@uwtsd.ac.uk::27ca61ee-ba03-4b92-a89a-1d5600e2200a" providerId="AD" clId="Web-{68FDA7E5-6574-25A0-D1AA-A7F3BF480401}" dt="2023-03-24T11:08:05.438" v="174"/>
          <ac:picMkLst>
            <pc:docMk/>
            <pc:sldMk cId="4085872769" sldId="653"/>
            <ac:picMk id="6" creationId="{D51E7F50-CBDE-CD01-1C28-0AD99A8B18C8}"/>
          </ac:picMkLst>
        </pc:picChg>
      </pc:sldChg>
      <pc:sldChg chg="modSp ord">
        <pc:chgData name="Roberta Tucker" userId="S::r.tucker@uwtsd.ac.uk::27ca61ee-ba03-4b92-a89a-1d5600e2200a" providerId="AD" clId="Web-{68FDA7E5-6574-25A0-D1AA-A7F3BF480401}" dt="2023-03-25T17:29:36.130" v="2907"/>
        <pc:sldMkLst>
          <pc:docMk/>
          <pc:sldMk cId="217983847" sldId="655"/>
        </pc:sldMkLst>
        <pc:graphicFrameChg chg="modGraphic">
          <ac:chgData name="Roberta Tucker" userId="S::r.tucker@uwtsd.ac.uk::27ca61ee-ba03-4b92-a89a-1d5600e2200a" providerId="AD" clId="Web-{68FDA7E5-6574-25A0-D1AA-A7F3BF480401}" dt="2023-03-24T11:18:42.967" v="224" actId="20577"/>
          <ac:graphicFrameMkLst>
            <pc:docMk/>
            <pc:sldMk cId="217983847" sldId="655"/>
            <ac:graphicFrameMk id="8" creationId="{CB41613F-B87A-42E1-B11D-C7C135A99566}"/>
          </ac:graphicFrameMkLst>
        </pc:graphicFrameChg>
      </pc:sldChg>
      <pc:sldChg chg="modSp ord">
        <pc:chgData name="Roberta Tucker" userId="S::r.tucker@uwtsd.ac.uk::27ca61ee-ba03-4b92-a89a-1d5600e2200a" providerId="AD" clId="Web-{68FDA7E5-6574-25A0-D1AA-A7F3BF480401}" dt="2023-03-25T17:29:31.520" v="2906"/>
        <pc:sldMkLst>
          <pc:docMk/>
          <pc:sldMk cId="1718303925" sldId="658"/>
        </pc:sldMkLst>
        <pc:graphicFrameChg chg="modGraphic">
          <ac:chgData name="Roberta Tucker" userId="S::r.tucker@uwtsd.ac.uk::27ca61ee-ba03-4b92-a89a-1d5600e2200a" providerId="AD" clId="Web-{68FDA7E5-6574-25A0-D1AA-A7F3BF480401}" dt="2023-03-24T11:19:37.780" v="228" actId="20577"/>
          <ac:graphicFrameMkLst>
            <pc:docMk/>
            <pc:sldMk cId="1718303925" sldId="658"/>
            <ac:graphicFrameMk id="7" creationId="{65A16F73-C6CC-4C91-A1F4-65FE1A49DE1A}"/>
          </ac:graphicFrameMkLst>
        </pc:graphicFrameChg>
      </pc:sldChg>
      <pc:sldChg chg="addSp delSp modSp addAnim modAnim">
        <pc:chgData name="Roberta Tucker" userId="S::r.tucker@uwtsd.ac.uk::27ca61ee-ba03-4b92-a89a-1d5600e2200a" providerId="AD" clId="Web-{68FDA7E5-6574-25A0-D1AA-A7F3BF480401}" dt="2023-03-25T21:41:34.867" v="4036" actId="14100"/>
        <pc:sldMkLst>
          <pc:docMk/>
          <pc:sldMk cId="2208334250" sldId="660"/>
        </pc:sldMkLst>
        <pc:spChg chg="mod">
          <ac:chgData name="Roberta Tucker" userId="S::r.tucker@uwtsd.ac.uk::27ca61ee-ba03-4b92-a89a-1d5600e2200a" providerId="AD" clId="Web-{68FDA7E5-6574-25A0-D1AA-A7F3BF480401}" dt="2023-03-24T11:59:36.067" v="622" actId="20577"/>
          <ac:spMkLst>
            <pc:docMk/>
            <pc:sldMk cId="2208334250" sldId="660"/>
            <ac:spMk id="2" creationId="{00000000-0000-0000-0000-000000000000}"/>
          </ac:spMkLst>
        </pc:spChg>
        <pc:spChg chg="del mod">
          <ac:chgData name="Roberta Tucker" userId="S::r.tucker@uwtsd.ac.uk::27ca61ee-ba03-4b92-a89a-1d5600e2200a" providerId="AD" clId="Web-{68FDA7E5-6574-25A0-D1AA-A7F3BF480401}" dt="2023-03-24T11:44:40.030" v="438"/>
          <ac:spMkLst>
            <pc:docMk/>
            <pc:sldMk cId="2208334250" sldId="660"/>
            <ac:spMk id="3" creationId="{00000000-0000-0000-0000-000000000000}"/>
          </ac:spMkLst>
        </pc:spChg>
        <pc:spChg chg="mod">
          <ac:chgData name="Roberta Tucker" userId="S::r.tucker@uwtsd.ac.uk::27ca61ee-ba03-4b92-a89a-1d5600e2200a" providerId="AD" clId="Web-{68FDA7E5-6574-25A0-D1AA-A7F3BF480401}" dt="2023-03-24T11:59:26.877" v="621" actId="20577"/>
          <ac:spMkLst>
            <pc:docMk/>
            <pc:sldMk cId="2208334250" sldId="660"/>
            <ac:spMk id="4" creationId="{00000000-0000-0000-0000-000000000000}"/>
          </ac:spMkLst>
        </pc:spChg>
        <pc:spChg chg="add mod ord">
          <ac:chgData name="Roberta Tucker" userId="S::r.tucker@uwtsd.ac.uk::27ca61ee-ba03-4b92-a89a-1d5600e2200a" providerId="AD" clId="Web-{68FDA7E5-6574-25A0-D1AA-A7F3BF480401}" dt="2023-03-24T11:35:54.069" v="342"/>
          <ac:spMkLst>
            <pc:docMk/>
            <pc:sldMk cId="2208334250" sldId="660"/>
            <ac:spMk id="6" creationId="{DA18C485-CCB6-06A9-2661-4FAED830A532}"/>
          </ac:spMkLst>
        </pc:spChg>
        <pc:spChg chg="add del mod">
          <ac:chgData name="Roberta Tucker" userId="S::r.tucker@uwtsd.ac.uk::27ca61ee-ba03-4b92-a89a-1d5600e2200a" providerId="AD" clId="Web-{68FDA7E5-6574-25A0-D1AA-A7F3BF480401}" dt="2023-03-24T11:44:45.015" v="440"/>
          <ac:spMkLst>
            <pc:docMk/>
            <pc:sldMk cId="2208334250" sldId="660"/>
            <ac:spMk id="8" creationId="{4B926626-0B75-8D72-5BC6-DD9C69F297A1}"/>
          </ac:spMkLst>
        </pc:spChg>
        <pc:picChg chg="add mod">
          <ac:chgData name="Roberta Tucker" userId="S::r.tucker@uwtsd.ac.uk::27ca61ee-ba03-4b92-a89a-1d5600e2200a" providerId="AD" clId="Web-{68FDA7E5-6574-25A0-D1AA-A7F3BF480401}" dt="2023-03-25T21:41:34.867" v="4036" actId="14100"/>
          <ac:picMkLst>
            <pc:docMk/>
            <pc:sldMk cId="2208334250" sldId="660"/>
            <ac:picMk id="3" creationId="{3092AE5E-C449-3AB0-BD6C-BC257E60BA32}"/>
          </ac:picMkLst>
        </pc:picChg>
        <pc:picChg chg="mod">
          <ac:chgData name="Roberta Tucker" userId="S::r.tucker@uwtsd.ac.uk::27ca61ee-ba03-4b92-a89a-1d5600e2200a" providerId="AD" clId="Web-{68FDA7E5-6574-25A0-D1AA-A7F3BF480401}" dt="2023-03-24T11:36:55.771" v="345" actId="14100"/>
          <ac:picMkLst>
            <pc:docMk/>
            <pc:sldMk cId="2208334250" sldId="660"/>
            <ac:picMk id="5" creationId="{00000000-0000-0000-0000-000000000000}"/>
          </ac:picMkLst>
        </pc:picChg>
      </pc:sldChg>
      <pc:sldChg chg="addSp delSp modSp addAnim modAnim">
        <pc:chgData name="Roberta Tucker" userId="S::r.tucker@uwtsd.ac.uk::27ca61ee-ba03-4b92-a89a-1d5600e2200a" providerId="AD" clId="Web-{68FDA7E5-6574-25A0-D1AA-A7F3BF480401}" dt="2023-03-25T21:42:19.636" v="4045" actId="14100"/>
        <pc:sldMkLst>
          <pc:docMk/>
          <pc:sldMk cId="2438074514" sldId="661"/>
        </pc:sldMkLst>
        <pc:spChg chg="mod">
          <ac:chgData name="Roberta Tucker" userId="S::r.tucker@uwtsd.ac.uk::27ca61ee-ba03-4b92-a89a-1d5600e2200a" providerId="AD" clId="Web-{68FDA7E5-6574-25A0-D1AA-A7F3BF480401}" dt="2023-03-24T11:50:00.959" v="526" actId="20577"/>
          <ac:spMkLst>
            <pc:docMk/>
            <pc:sldMk cId="2438074514" sldId="661"/>
            <ac:spMk id="2" creationId="{00000000-0000-0000-0000-000000000000}"/>
          </ac:spMkLst>
        </pc:spChg>
        <pc:spChg chg="add mod ord">
          <ac:chgData name="Roberta Tucker" userId="S::r.tucker@uwtsd.ac.uk::27ca61ee-ba03-4b92-a89a-1d5600e2200a" providerId="AD" clId="Web-{68FDA7E5-6574-25A0-D1AA-A7F3BF480401}" dt="2023-03-24T11:38:27.511" v="359" actId="1076"/>
          <ac:spMkLst>
            <pc:docMk/>
            <pc:sldMk cId="2438074514" sldId="661"/>
            <ac:spMk id="4" creationId="{2C09356B-EF65-AC5D-CE9D-4EDC461774F9}"/>
          </ac:spMkLst>
        </pc:spChg>
        <pc:spChg chg="del mod">
          <ac:chgData name="Roberta Tucker" userId="S::r.tucker@uwtsd.ac.uk::27ca61ee-ba03-4b92-a89a-1d5600e2200a" providerId="AD" clId="Web-{68FDA7E5-6574-25A0-D1AA-A7F3BF480401}" dt="2023-03-24T11:47:21.283" v="487"/>
          <ac:spMkLst>
            <pc:docMk/>
            <pc:sldMk cId="2438074514" sldId="661"/>
            <ac:spMk id="5" creationId="{00000000-0000-0000-0000-000000000000}"/>
          </ac:spMkLst>
        </pc:spChg>
        <pc:spChg chg="del mod">
          <ac:chgData name="Roberta Tucker" userId="S::r.tucker@uwtsd.ac.uk::27ca61ee-ba03-4b92-a89a-1d5600e2200a" providerId="AD" clId="Web-{68FDA7E5-6574-25A0-D1AA-A7F3BF480401}" dt="2023-03-24T11:47:26.924" v="489"/>
          <ac:spMkLst>
            <pc:docMk/>
            <pc:sldMk cId="2438074514" sldId="661"/>
            <ac:spMk id="7" creationId="{00000000-0000-0000-0000-000000000000}"/>
          </ac:spMkLst>
        </pc:spChg>
        <pc:spChg chg="del mod">
          <ac:chgData name="Roberta Tucker" userId="S::r.tucker@uwtsd.ac.uk::27ca61ee-ba03-4b92-a89a-1d5600e2200a" providerId="AD" clId="Web-{68FDA7E5-6574-25A0-D1AA-A7F3BF480401}" dt="2023-03-24T11:47:32.612" v="491"/>
          <ac:spMkLst>
            <pc:docMk/>
            <pc:sldMk cId="2438074514" sldId="661"/>
            <ac:spMk id="8" creationId="{00000000-0000-0000-0000-000000000000}"/>
          </ac:spMkLst>
        </pc:spChg>
        <pc:spChg chg="mod">
          <ac:chgData name="Roberta Tucker" userId="S::r.tucker@uwtsd.ac.uk::27ca61ee-ba03-4b92-a89a-1d5600e2200a" providerId="AD" clId="Web-{68FDA7E5-6574-25A0-D1AA-A7F3BF480401}" dt="2023-03-24T11:47:44.409" v="494" actId="1076"/>
          <ac:spMkLst>
            <pc:docMk/>
            <pc:sldMk cId="2438074514" sldId="661"/>
            <ac:spMk id="9" creationId="{00000000-0000-0000-0000-000000000000}"/>
          </ac:spMkLst>
        </pc:spChg>
        <pc:spChg chg="mod">
          <ac:chgData name="Roberta Tucker" userId="S::r.tucker@uwtsd.ac.uk::27ca61ee-ba03-4b92-a89a-1d5600e2200a" providerId="AD" clId="Web-{68FDA7E5-6574-25A0-D1AA-A7F3BF480401}" dt="2023-03-24T11:47:52.378" v="496" actId="1076"/>
          <ac:spMkLst>
            <pc:docMk/>
            <pc:sldMk cId="2438074514" sldId="661"/>
            <ac:spMk id="10" creationId="{00000000-0000-0000-0000-000000000000}"/>
          </ac:spMkLst>
        </pc:spChg>
        <pc:spChg chg="mod">
          <ac:chgData name="Roberta Tucker" userId="S::r.tucker@uwtsd.ac.uk::27ca61ee-ba03-4b92-a89a-1d5600e2200a" providerId="AD" clId="Web-{68FDA7E5-6574-25A0-D1AA-A7F3BF480401}" dt="2023-03-24T11:48:02.315" v="498" actId="1076"/>
          <ac:spMkLst>
            <pc:docMk/>
            <pc:sldMk cId="2438074514" sldId="661"/>
            <ac:spMk id="11" creationId="{00000000-0000-0000-0000-000000000000}"/>
          </ac:spMkLst>
        </pc:spChg>
        <pc:spChg chg="del">
          <ac:chgData name="Roberta Tucker" userId="S::r.tucker@uwtsd.ac.uk::27ca61ee-ba03-4b92-a89a-1d5600e2200a" providerId="AD" clId="Web-{68FDA7E5-6574-25A0-D1AA-A7F3BF480401}" dt="2023-03-24T11:47:19.268" v="486"/>
          <ac:spMkLst>
            <pc:docMk/>
            <pc:sldMk cId="2438074514" sldId="661"/>
            <ac:spMk id="12" creationId="{00000000-0000-0000-0000-000000000000}"/>
          </ac:spMkLst>
        </pc:spChg>
        <pc:spChg chg="del">
          <ac:chgData name="Roberta Tucker" userId="S::r.tucker@uwtsd.ac.uk::27ca61ee-ba03-4b92-a89a-1d5600e2200a" providerId="AD" clId="Web-{68FDA7E5-6574-25A0-D1AA-A7F3BF480401}" dt="2023-03-24T11:47:24.830" v="488"/>
          <ac:spMkLst>
            <pc:docMk/>
            <pc:sldMk cId="2438074514" sldId="661"/>
            <ac:spMk id="14" creationId="{00000000-0000-0000-0000-000000000000}"/>
          </ac:spMkLst>
        </pc:spChg>
        <pc:spChg chg="del">
          <ac:chgData name="Roberta Tucker" userId="S::r.tucker@uwtsd.ac.uk::27ca61ee-ba03-4b92-a89a-1d5600e2200a" providerId="AD" clId="Web-{68FDA7E5-6574-25A0-D1AA-A7F3BF480401}" dt="2023-03-24T11:47:30.643" v="490"/>
          <ac:spMkLst>
            <pc:docMk/>
            <pc:sldMk cId="2438074514" sldId="661"/>
            <ac:spMk id="15" creationId="{00000000-0000-0000-0000-000000000000}"/>
          </ac:spMkLst>
        </pc:spChg>
        <pc:spChg chg="mod">
          <ac:chgData name="Roberta Tucker" userId="S::r.tucker@uwtsd.ac.uk::27ca61ee-ba03-4b92-a89a-1d5600e2200a" providerId="AD" clId="Web-{68FDA7E5-6574-25A0-D1AA-A7F3BF480401}" dt="2023-03-24T11:47:39.206" v="493" actId="1076"/>
          <ac:spMkLst>
            <pc:docMk/>
            <pc:sldMk cId="2438074514" sldId="661"/>
            <ac:spMk id="16" creationId="{00000000-0000-0000-0000-000000000000}"/>
          </ac:spMkLst>
        </pc:spChg>
        <pc:spChg chg="mod">
          <ac:chgData name="Roberta Tucker" userId="S::r.tucker@uwtsd.ac.uk::27ca61ee-ba03-4b92-a89a-1d5600e2200a" providerId="AD" clId="Web-{68FDA7E5-6574-25A0-D1AA-A7F3BF480401}" dt="2023-03-24T11:47:47.878" v="495" actId="1076"/>
          <ac:spMkLst>
            <pc:docMk/>
            <pc:sldMk cId="2438074514" sldId="661"/>
            <ac:spMk id="17" creationId="{00000000-0000-0000-0000-000000000000}"/>
          </ac:spMkLst>
        </pc:spChg>
        <pc:spChg chg="mod">
          <ac:chgData name="Roberta Tucker" userId="S::r.tucker@uwtsd.ac.uk::27ca61ee-ba03-4b92-a89a-1d5600e2200a" providerId="AD" clId="Web-{68FDA7E5-6574-25A0-D1AA-A7F3BF480401}" dt="2023-03-24T11:47:55.878" v="497" actId="1076"/>
          <ac:spMkLst>
            <pc:docMk/>
            <pc:sldMk cId="2438074514" sldId="661"/>
            <ac:spMk id="18" creationId="{00000000-0000-0000-0000-000000000000}"/>
          </ac:spMkLst>
        </pc:spChg>
        <pc:picChg chg="add mod">
          <ac:chgData name="Roberta Tucker" userId="S::r.tucker@uwtsd.ac.uk::27ca61ee-ba03-4b92-a89a-1d5600e2200a" providerId="AD" clId="Web-{68FDA7E5-6574-25A0-D1AA-A7F3BF480401}" dt="2023-03-25T21:42:19.636" v="4045" actId="14100"/>
          <ac:picMkLst>
            <pc:docMk/>
            <pc:sldMk cId="2438074514" sldId="661"/>
            <ac:picMk id="3" creationId="{19A73101-7279-A973-05FE-698164246A05}"/>
          </ac:picMkLst>
        </pc:picChg>
        <pc:picChg chg="mod">
          <ac:chgData name="Roberta Tucker" userId="S::r.tucker@uwtsd.ac.uk::27ca61ee-ba03-4b92-a89a-1d5600e2200a" providerId="AD" clId="Web-{68FDA7E5-6574-25A0-D1AA-A7F3BF480401}" dt="2023-03-24T11:47:35.612" v="492" actId="1076"/>
          <ac:picMkLst>
            <pc:docMk/>
            <pc:sldMk cId="2438074514" sldId="661"/>
            <ac:picMk id="1026" creationId="{00000000-0000-0000-0000-000000000000}"/>
          </ac:picMkLst>
        </pc:picChg>
      </pc:sldChg>
      <pc:sldChg chg="addSp delSp modSp addAnim modAnim">
        <pc:chgData name="Roberta Tucker" userId="S::r.tucker@uwtsd.ac.uk::27ca61ee-ba03-4b92-a89a-1d5600e2200a" providerId="AD" clId="Web-{68FDA7E5-6574-25A0-D1AA-A7F3BF480401}" dt="2023-03-25T21:43:16.233" v="4053" actId="14100"/>
        <pc:sldMkLst>
          <pc:docMk/>
          <pc:sldMk cId="1481014134" sldId="662"/>
        </pc:sldMkLst>
        <pc:spChg chg="mod">
          <ac:chgData name="Roberta Tucker" userId="S::r.tucker@uwtsd.ac.uk::27ca61ee-ba03-4b92-a89a-1d5600e2200a" providerId="AD" clId="Web-{68FDA7E5-6574-25A0-D1AA-A7F3BF480401}" dt="2023-03-24T11:51:44.148" v="533" actId="1076"/>
          <ac:spMkLst>
            <pc:docMk/>
            <pc:sldMk cId="1481014134" sldId="662"/>
            <ac:spMk id="2" creationId="{00000000-0000-0000-0000-000000000000}"/>
          </ac:spMkLst>
        </pc:spChg>
        <pc:spChg chg="del mod">
          <ac:chgData name="Roberta Tucker" userId="S::r.tucker@uwtsd.ac.uk::27ca61ee-ba03-4b92-a89a-1d5600e2200a" providerId="AD" clId="Web-{68FDA7E5-6574-25A0-D1AA-A7F3BF480401}" dt="2023-03-24T11:51:47.398" v="534"/>
          <ac:spMkLst>
            <pc:docMk/>
            <pc:sldMk cId="1481014134" sldId="662"/>
            <ac:spMk id="3" creationId="{00000000-0000-0000-0000-000000000000}"/>
          </ac:spMkLst>
        </pc:spChg>
        <pc:spChg chg="mod">
          <ac:chgData name="Roberta Tucker" userId="S::r.tucker@uwtsd.ac.uk::27ca61ee-ba03-4b92-a89a-1d5600e2200a" providerId="AD" clId="Web-{68FDA7E5-6574-25A0-D1AA-A7F3BF480401}" dt="2023-03-24T11:56:30.826" v="614" actId="20577"/>
          <ac:spMkLst>
            <pc:docMk/>
            <pc:sldMk cId="1481014134" sldId="662"/>
            <ac:spMk id="4" creationId="{00000000-0000-0000-0000-000000000000}"/>
          </ac:spMkLst>
        </pc:spChg>
        <pc:spChg chg="add ord">
          <ac:chgData name="Roberta Tucker" userId="S::r.tucker@uwtsd.ac.uk::27ca61ee-ba03-4b92-a89a-1d5600e2200a" providerId="AD" clId="Web-{68FDA7E5-6574-25A0-D1AA-A7F3BF480401}" dt="2023-03-24T11:50:33.100" v="529"/>
          <ac:spMkLst>
            <pc:docMk/>
            <pc:sldMk cId="1481014134" sldId="662"/>
            <ac:spMk id="7" creationId="{19E4E93F-6B04-F78A-85F8-B4A1F4E6404C}"/>
          </ac:spMkLst>
        </pc:spChg>
        <pc:spChg chg="add del mod">
          <ac:chgData name="Roberta Tucker" userId="S::r.tucker@uwtsd.ac.uk::27ca61ee-ba03-4b92-a89a-1d5600e2200a" providerId="AD" clId="Web-{68FDA7E5-6574-25A0-D1AA-A7F3BF480401}" dt="2023-03-24T11:52:06.086" v="540"/>
          <ac:spMkLst>
            <pc:docMk/>
            <pc:sldMk cId="1481014134" sldId="662"/>
            <ac:spMk id="9" creationId="{782210F7-E97B-E732-0490-4F6F9F28D30A}"/>
          </ac:spMkLst>
        </pc:spChg>
        <pc:spChg chg="add mod">
          <ac:chgData name="Roberta Tucker" userId="S::r.tucker@uwtsd.ac.uk::27ca61ee-ba03-4b92-a89a-1d5600e2200a" providerId="AD" clId="Web-{68FDA7E5-6574-25A0-D1AA-A7F3BF480401}" dt="2023-03-24T11:55:48.200" v="608" actId="1076"/>
          <ac:spMkLst>
            <pc:docMk/>
            <pc:sldMk cId="1481014134" sldId="662"/>
            <ac:spMk id="10" creationId="{D96E09D1-3261-E9DB-645A-98B2DE5AD911}"/>
          </ac:spMkLst>
        </pc:spChg>
        <pc:spChg chg="add mod">
          <ac:chgData name="Roberta Tucker" userId="S::r.tucker@uwtsd.ac.uk::27ca61ee-ba03-4b92-a89a-1d5600e2200a" providerId="AD" clId="Web-{68FDA7E5-6574-25A0-D1AA-A7F3BF480401}" dt="2023-03-24T11:55:51.544" v="609" actId="1076"/>
          <ac:spMkLst>
            <pc:docMk/>
            <pc:sldMk cId="1481014134" sldId="662"/>
            <ac:spMk id="11" creationId="{1BD5BB8F-1A36-29CE-8501-A116A936D9A4}"/>
          </ac:spMkLst>
        </pc:spChg>
        <pc:picChg chg="add mod">
          <ac:chgData name="Roberta Tucker" userId="S::r.tucker@uwtsd.ac.uk::27ca61ee-ba03-4b92-a89a-1d5600e2200a" providerId="AD" clId="Web-{68FDA7E5-6574-25A0-D1AA-A7F3BF480401}" dt="2023-03-25T21:43:16.233" v="4053" actId="14100"/>
          <ac:picMkLst>
            <pc:docMk/>
            <pc:sldMk cId="1481014134" sldId="662"/>
            <ac:picMk id="3" creationId="{C7010652-5BB4-BB71-23F8-889D0B89A45B}"/>
          </ac:picMkLst>
        </pc:picChg>
        <pc:picChg chg="mod">
          <ac:chgData name="Roberta Tucker" userId="S::r.tucker@uwtsd.ac.uk::27ca61ee-ba03-4b92-a89a-1d5600e2200a" providerId="AD" clId="Web-{68FDA7E5-6574-25A0-D1AA-A7F3BF480401}" dt="2023-03-24T11:56:25.107" v="611" actId="1076"/>
          <ac:picMkLst>
            <pc:docMk/>
            <pc:sldMk cId="1481014134" sldId="662"/>
            <ac:picMk id="5" creationId="{00000000-0000-0000-0000-000000000000}"/>
          </ac:picMkLst>
        </pc:picChg>
      </pc:sldChg>
      <pc:sldChg chg="addSp delSp modSp">
        <pc:chgData name="Roberta Tucker" userId="S::r.tucker@uwtsd.ac.uk::27ca61ee-ba03-4b92-a89a-1d5600e2200a" providerId="AD" clId="Web-{68FDA7E5-6574-25A0-D1AA-A7F3BF480401}" dt="2023-03-25T21:43:55.830" v="4061" actId="14100"/>
        <pc:sldMkLst>
          <pc:docMk/>
          <pc:sldMk cId="725792423" sldId="663"/>
        </pc:sldMkLst>
        <pc:spChg chg="add del mod">
          <ac:chgData name="Roberta Tucker" userId="S::r.tucker@uwtsd.ac.uk::27ca61ee-ba03-4b92-a89a-1d5600e2200a" providerId="AD" clId="Web-{68FDA7E5-6574-25A0-D1AA-A7F3BF480401}" dt="2023-03-24T12:17:32.008" v="836"/>
          <ac:spMkLst>
            <pc:docMk/>
            <pc:sldMk cId="725792423" sldId="663"/>
            <ac:spMk id="2" creationId="{00000000-0000-0000-0000-000000000000}"/>
          </ac:spMkLst>
        </pc:spChg>
        <pc:spChg chg="del mod">
          <ac:chgData name="Roberta Tucker" userId="S::r.tucker@uwtsd.ac.uk::27ca61ee-ba03-4b92-a89a-1d5600e2200a" providerId="AD" clId="Web-{68FDA7E5-6574-25A0-D1AA-A7F3BF480401}" dt="2023-03-24T12:06:01.244" v="741"/>
          <ac:spMkLst>
            <pc:docMk/>
            <pc:sldMk cId="725792423" sldId="663"/>
            <ac:spMk id="3" creationId="{00000000-0000-0000-0000-000000000000}"/>
          </ac:spMkLst>
        </pc:spChg>
        <pc:spChg chg="del mod">
          <ac:chgData name="Roberta Tucker" userId="S::r.tucker@uwtsd.ac.uk::27ca61ee-ba03-4b92-a89a-1d5600e2200a" providerId="AD" clId="Web-{68FDA7E5-6574-25A0-D1AA-A7F3BF480401}" dt="2023-03-24T12:09:15.592" v="783"/>
          <ac:spMkLst>
            <pc:docMk/>
            <pc:sldMk cId="725792423" sldId="663"/>
            <ac:spMk id="4" creationId="{00000000-0000-0000-0000-000000000000}"/>
          </ac:spMkLst>
        </pc:spChg>
        <pc:spChg chg="add del mod">
          <ac:chgData name="Roberta Tucker" userId="S::r.tucker@uwtsd.ac.uk::27ca61ee-ba03-4b92-a89a-1d5600e2200a" providerId="AD" clId="Web-{68FDA7E5-6574-25A0-D1AA-A7F3BF480401}" dt="2023-03-24T12:06:11.885" v="744"/>
          <ac:spMkLst>
            <pc:docMk/>
            <pc:sldMk cId="725792423" sldId="663"/>
            <ac:spMk id="6" creationId="{7EF4A38D-3F5F-EB9E-B299-5BE35FD5743C}"/>
          </ac:spMkLst>
        </pc:spChg>
        <pc:spChg chg="add del mod">
          <ac:chgData name="Roberta Tucker" userId="S::r.tucker@uwtsd.ac.uk::27ca61ee-ba03-4b92-a89a-1d5600e2200a" providerId="AD" clId="Web-{68FDA7E5-6574-25A0-D1AA-A7F3BF480401}" dt="2023-03-24T12:06:08.918" v="743"/>
          <ac:spMkLst>
            <pc:docMk/>
            <pc:sldMk cId="725792423" sldId="663"/>
            <ac:spMk id="8" creationId="{3211E6F5-48AA-EF7F-8D84-24DB5865C76E}"/>
          </ac:spMkLst>
        </pc:spChg>
        <pc:spChg chg="add del mod">
          <ac:chgData name="Roberta Tucker" userId="S::r.tucker@uwtsd.ac.uk::27ca61ee-ba03-4b92-a89a-1d5600e2200a" providerId="AD" clId="Web-{68FDA7E5-6574-25A0-D1AA-A7F3BF480401}" dt="2023-03-24T12:09:24.561" v="786"/>
          <ac:spMkLst>
            <pc:docMk/>
            <pc:sldMk cId="725792423" sldId="663"/>
            <ac:spMk id="103" creationId="{C6418253-5336-D31A-E2D5-C84E6FE19894}"/>
          </ac:spMkLst>
        </pc:spChg>
        <pc:spChg chg="add del mod">
          <ac:chgData name="Roberta Tucker" userId="S::r.tucker@uwtsd.ac.uk::27ca61ee-ba03-4b92-a89a-1d5600e2200a" providerId="AD" clId="Web-{68FDA7E5-6574-25A0-D1AA-A7F3BF480401}" dt="2023-03-24T12:18:29.306" v="850"/>
          <ac:spMkLst>
            <pc:docMk/>
            <pc:sldMk cId="725792423" sldId="663"/>
            <ac:spMk id="208" creationId="{D3F7DF4F-804D-34A6-FC41-9D3A60FA0989}"/>
          </ac:spMkLst>
        </pc:spChg>
        <pc:spChg chg="add mod">
          <ac:chgData name="Roberta Tucker" userId="S::r.tucker@uwtsd.ac.uk::27ca61ee-ba03-4b92-a89a-1d5600e2200a" providerId="AD" clId="Web-{68FDA7E5-6574-25A0-D1AA-A7F3BF480401}" dt="2023-03-24T12:45:56.153" v="1197"/>
          <ac:spMkLst>
            <pc:docMk/>
            <pc:sldMk cId="725792423" sldId="663"/>
            <ac:spMk id="215" creationId="{C6951BC3-9204-64A8-C67F-B90FD18E7A3D}"/>
          </ac:spMkLst>
        </pc:spChg>
        <pc:spChg chg="add del mod">
          <ac:chgData name="Roberta Tucker" userId="S::r.tucker@uwtsd.ac.uk::27ca61ee-ba03-4b92-a89a-1d5600e2200a" providerId="AD" clId="Web-{68FDA7E5-6574-25A0-D1AA-A7F3BF480401}" dt="2023-03-24T12:23:01.452" v="884"/>
          <ac:spMkLst>
            <pc:docMk/>
            <pc:sldMk cId="725792423" sldId="663"/>
            <ac:spMk id="222" creationId="{F51A01D3-E77F-0FBD-FE20-F48743AD47F1}"/>
          </ac:spMkLst>
        </pc:spChg>
        <pc:graphicFrameChg chg="add mod modGraphic">
          <ac:chgData name="Roberta Tucker" userId="S::r.tucker@uwtsd.ac.uk::27ca61ee-ba03-4b92-a89a-1d5600e2200a" providerId="AD" clId="Web-{68FDA7E5-6574-25A0-D1AA-A7F3BF480401}" dt="2023-03-25T16:28:25.016" v="2329" actId="20577"/>
          <ac:graphicFrameMkLst>
            <pc:docMk/>
            <pc:sldMk cId="725792423" sldId="663"/>
            <ac:graphicFrameMk id="9" creationId="{C1EE58F1-F2AA-C6F0-5470-72E42EF44191}"/>
          </ac:graphicFrameMkLst>
        </pc:graphicFrameChg>
        <pc:picChg chg="add mod">
          <ac:chgData name="Roberta Tucker" userId="S::r.tucker@uwtsd.ac.uk::27ca61ee-ba03-4b92-a89a-1d5600e2200a" providerId="AD" clId="Web-{68FDA7E5-6574-25A0-D1AA-A7F3BF480401}" dt="2023-03-25T21:43:55.830" v="4061" actId="14100"/>
          <ac:picMkLst>
            <pc:docMk/>
            <pc:sldMk cId="725792423" sldId="663"/>
            <ac:picMk id="8" creationId="{FAB73F72-DC0A-E28F-5697-DDB4709796E0}"/>
          </ac:picMkLst>
        </pc:picChg>
        <pc:picChg chg="add del mod ord">
          <ac:chgData name="Roberta Tucker" userId="S::r.tucker@uwtsd.ac.uk::27ca61ee-ba03-4b92-a89a-1d5600e2200a" providerId="AD" clId="Web-{68FDA7E5-6574-25A0-D1AA-A7F3BF480401}" dt="2023-03-24T12:18:00.571" v="837"/>
          <ac:picMkLst>
            <pc:docMk/>
            <pc:sldMk cId="725792423" sldId="663"/>
            <ac:picMk id="170" creationId="{2AA58C2C-BEA0-A995-7491-5DADEDFC7402}"/>
          </ac:picMkLst>
        </pc:picChg>
      </pc:sldChg>
      <pc:sldChg chg="del">
        <pc:chgData name="Roberta Tucker" userId="S::r.tucker@uwtsd.ac.uk::27ca61ee-ba03-4b92-a89a-1d5600e2200a" providerId="AD" clId="Web-{68FDA7E5-6574-25A0-D1AA-A7F3BF480401}" dt="2023-03-24T12:41:55.429" v="1184"/>
        <pc:sldMkLst>
          <pc:docMk/>
          <pc:sldMk cId="986295729" sldId="664"/>
        </pc:sldMkLst>
      </pc:sldChg>
      <pc:sldChg chg="del">
        <pc:chgData name="Roberta Tucker" userId="S::r.tucker@uwtsd.ac.uk::27ca61ee-ba03-4b92-a89a-1d5600e2200a" providerId="AD" clId="Web-{68FDA7E5-6574-25A0-D1AA-A7F3BF480401}" dt="2023-03-24T12:42:26.101" v="1185"/>
        <pc:sldMkLst>
          <pc:docMk/>
          <pc:sldMk cId="3671580461" sldId="665"/>
        </pc:sldMkLst>
      </pc:sldChg>
      <pc:sldChg chg="del">
        <pc:chgData name="Roberta Tucker" userId="S::r.tucker@uwtsd.ac.uk::27ca61ee-ba03-4b92-a89a-1d5600e2200a" providerId="AD" clId="Web-{68FDA7E5-6574-25A0-D1AA-A7F3BF480401}" dt="2023-03-25T14:56:12.494" v="1340"/>
        <pc:sldMkLst>
          <pc:docMk/>
          <pc:sldMk cId="1087852593" sldId="666"/>
        </pc:sldMkLst>
      </pc:sldChg>
      <pc:sldChg chg="del">
        <pc:chgData name="Roberta Tucker" userId="S::r.tucker@uwtsd.ac.uk::27ca61ee-ba03-4b92-a89a-1d5600e2200a" providerId="AD" clId="Web-{68FDA7E5-6574-25A0-D1AA-A7F3BF480401}" dt="2023-03-25T15:28:40.002" v="1620"/>
        <pc:sldMkLst>
          <pc:docMk/>
          <pc:sldMk cId="3107417842" sldId="667"/>
        </pc:sldMkLst>
      </pc:sldChg>
      <pc:sldChg chg="del">
        <pc:chgData name="Roberta Tucker" userId="S::r.tucker@uwtsd.ac.uk::27ca61ee-ba03-4b92-a89a-1d5600e2200a" providerId="AD" clId="Web-{68FDA7E5-6574-25A0-D1AA-A7F3BF480401}" dt="2023-03-25T16:19:51.468" v="2147"/>
        <pc:sldMkLst>
          <pc:docMk/>
          <pc:sldMk cId="3510023510" sldId="668"/>
        </pc:sldMkLst>
      </pc:sldChg>
      <pc:sldChg chg="del">
        <pc:chgData name="Roberta Tucker" userId="S::r.tucker@uwtsd.ac.uk::27ca61ee-ba03-4b92-a89a-1d5600e2200a" providerId="AD" clId="Web-{68FDA7E5-6574-25A0-D1AA-A7F3BF480401}" dt="2023-03-24T12:41:47.976" v="1183"/>
        <pc:sldMkLst>
          <pc:docMk/>
          <pc:sldMk cId="1325738547" sldId="669"/>
        </pc:sldMkLst>
      </pc:sldChg>
      <pc:sldChg chg="addSp modSp mod setBg addAnim">
        <pc:chgData name="Roberta Tucker" userId="S::r.tucker@uwtsd.ac.uk::27ca61ee-ba03-4b92-a89a-1d5600e2200a" providerId="AD" clId="Web-{68FDA7E5-6574-25A0-D1AA-A7F3BF480401}" dt="2023-03-24T10:51:59.762" v="70" actId="20577"/>
        <pc:sldMkLst>
          <pc:docMk/>
          <pc:sldMk cId="2200797363" sldId="670"/>
        </pc:sldMkLst>
        <pc:spChg chg="mod">
          <ac:chgData name="Roberta Tucker" userId="S::r.tucker@uwtsd.ac.uk::27ca61ee-ba03-4b92-a89a-1d5600e2200a" providerId="AD" clId="Web-{68FDA7E5-6574-25A0-D1AA-A7F3BF480401}" dt="2023-03-24T10:48:00.538" v="55" actId="1076"/>
          <ac:spMkLst>
            <pc:docMk/>
            <pc:sldMk cId="2200797363" sldId="670"/>
            <ac:spMk id="2" creationId="{F723D0E6-0093-2F7F-B433-058A7A915425}"/>
          </ac:spMkLst>
        </pc:spChg>
        <pc:spChg chg="add mod">
          <ac:chgData name="Roberta Tucker" userId="S::r.tucker@uwtsd.ac.uk::27ca61ee-ba03-4b92-a89a-1d5600e2200a" providerId="AD" clId="Web-{68FDA7E5-6574-25A0-D1AA-A7F3BF480401}" dt="2023-03-24T10:51:59.762" v="70" actId="20577"/>
          <ac:spMkLst>
            <pc:docMk/>
            <pc:sldMk cId="2200797363" sldId="670"/>
            <ac:spMk id="4" creationId="{5B5B7F2E-7F7C-C16B-05CA-5C1F48800976}"/>
          </ac:spMkLst>
        </pc:spChg>
        <pc:spChg chg="add">
          <ac:chgData name="Roberta Tucker" userId="S::r.tucker@uwtsd.ac.uk::27ca61ee-ba03-4b92-a89a-1d5600e2200a" providerId="AD" clId="Web-{68FDA7E5-6574-25A0-D1AA-A7F3BF480401}" dt="2023-03-24T10:46:32.710" v="26"/>
          <ac:spMkLst>
            <pc:docMk/>
            <pc:sldMk cId="2200797363" sldId="670"/>
            <ac:spMk id="8" creationId="{9B7AD9F6-8CE7-4299-8FC6-328F4DCD3FF9}"/>
          </ac:spMkLst>
        </pc:spChg>
        <pc:spChg chg="add">
          <ac:chgData name="Roberta Tucker" userId="S::r.tucker@uwtsd.ac.uk::27ca61ee-ba03-4b92-a89a-1d5600e2200a" providerId="AD" clId="Web-{68FDA7E5-6574-25A0-D1AA-A7F3BF480401}" dt="2023-03-24T10:46:32.710" v="26"/>
          <ac:spMkLst>
            <pc:docMk/>
            <pc:sldMk cId="2200797363" sldId="670"/>
            <ac:spMk id="10" creationId="{F49775AF-8896-43EE-92C6-83497D6DC56F}"/>
          </ac:spMkLst>
        </pc:spChg>
        <pc:picChg chg="add mod">
          <ac:chgData name="Roberta Tucker" userId="S::r.tucker@uwtsd.ac.uk::27ca61ee-ba03-4b92-a89a-1d5600e2200a" providerId="AD" clId="Web-{68FDA7E5-6574-25A0-D1AA-A7F3BF480401}" dt="2023-03-24T10:46:32.710" v="26"/>
          <ac:picMkLst>
            <pc:docMk/>
            <pc:sldMk cId="2200797363" sldId="670"/>
            <ac:picMk id="3" creationId="{7C84BEBC-FE33-9B9E-D285-106ABB632C0A}"/>
          </ac:picMkLst>
        </pc:picChg>
      </pc:sldChg>
      <pc:sldChg chg="addSp modSp">
        <pc:chgData name="Roberta Tucker" userId="S::r.tucker@uwtsd.ac.uk::27ca61ee-ba03-4b92-a89a-1d5600e2200a" providerId="AD" clId="Web-{68FDA7E5-6574-25A0-D1AA-A7F3BF480401}" dt="2023-03-24T11:25:38.210" v="232" actId="1076"/>
        <pc:sldMkLst>
          <pc:docMk/>
          <pc:sldMk cId="1177817071" sldId="671"/>
        </pc:sldMkLst>
        <pc:spChg chg="mod">
          <ac:chgData name="Roberta Tucker" userId="S::r.tucker@uwtsd.ac.uk::27ca61ee-ba03-4b92-a89a-1d5600e2200a" providerId="AD" clId="Web-{68FDA7E5-6574-25A0-D1AA-A7F3BF480401}" dt="2023-03-24T11:19:54.859" v="229" actId="20577"/>
          <ac:spMkLst>
            <pc:docMk/>
            <pc:sldMk cId="1177817071" sldId="671"/>
            <ac:spMk id="2" creationId="{F723D0E6-0093-2F7F-B433-058A7A915425}"/>
          </ac:spMkLst>
        </pc:spChg>
        <pc:picChg chg="add mod">
          <ac:chgData name="Roberta Tucker" userId="S::r.tucker@uwtsd.ac.uk::27ca61ee-ba03-4b92-a89a-1d5600e2200a" providerId="AD" clId="Web-{68FDA7E5-6574-25A0-D1AA-A7F3BF480401}" dt="2023-03-24T11:25:38.210" v="232" actId="1076"/>
          <ac:picMkLst>
            <pc:docMk/>
            <pc:sldMk cId="1177817071" sldId="671"/>
            <ac:picMk id="3" creationId="{263BD6A8-FCCD-C0E9-873D-00B7EB58AEA0}"/>
          </ac:picMkLst>
        </pc:picChg>
      </pc:sldChg>
      <pc:sldChg chg="modSp">
        <pc:chgData name="Roberta Tucker" userId="S::r.tucker@uwtsd.ac.uk::27ca61ee-ba03-4b92-a89a-1d5600e2200a" providerId="AD" clId="Web-{68FDA7E5-6574-25A0-D1AA-A7F3BF480401}" dt="2023-03-24T10:54:07.483" v="88" actId="14100"/>
        <pc:sldMkLst>
          <pc:docMk/>
          <pc:sldMk cId="29273073" sldId="672"/>
        </pc:sldMkLst>
        <pc:picChg chg="mod">
          <ac:chgData name="Roberta Tucker" userId="S::r.tucker@uwtsd.ac.uk::27ca61ee-ba03-4b92-a89a-1d5600e2200a" providerId="AD" clId="Web-{68FDA7E5-6574-25A0-D1AA-A7F3BF480401}" dt="2023-03-24T10:54:07.483" v="88" actId="14100"/>
          <ac:picMkLst>
            <pc:docMk/>
            <pc:sldMk cId="29273073" sldId="672"/>
            <ac:picMk id="6" creationId="{6CB60811-3BF2-570F-7283-B70F5809136E}"/>
          </ac:picMkLst>
        </pc:picChg>
      </pc:sldChg>
      <pc:sldChg chg="modSp">
        <pc:chgData name="Roberta Tucker" userId="S::r.tucker@uwtsd.ac.uk::27ca61ee-ba03-4b92-a89a-1d5600e2200a" providerId="AD" clId="Web-{68FDA7E5-6574-25A0-D1AA-A7F3BF480401}" dt="2023-03-24T10:53:04.388" v="76" actId="14100"/>
        <pc:sldMkLst>
          <pc:docMk/>
          <pc:sldMk cId="1211667279" sldId="673"/>
        </pc:sldMkLst>
        <pc:spChg chg="mod">
          <ac:chgData name="Roberta Tucker" userId="S::r.tucker@uwtsd.ac.uk::27ca61ee-ba03-4b92-a89a-1d5600e2200a" providerId="AD" clId="Web-{68FDA7E5-6574-25A0-D1AA-A7F3BF480401}" dt="2023-03-24T10:53:04.388" v="76" actId="14100"/>
          <ac:spMkLst>
            <pc:docMk/>
            <pc:sldMk cId="1211667279" sldId="673"/>
            <ac:spMk id="2" creationId="{B4AC4D3C-3F90-03A6-84B6-8F28ED9292BE}"/>
          </ac:spMkLst>
        </pc:spChg>
        <pc:picChg chg="mod">
          <ac:chgData name="Roberta Tucker" userId="S::r.tucker@uwtsd.ac.uk::27ca61ee-ba03-4b92-a89a-1d5600e2200a" providerId="AD" clId="Web-{68FDA7E5-6574-25A0-D1AA-A7F3BF480401}" dt="2023-03-24T10:52:59.576" v="75" actId="1076"/>
          <ac:picMkLst>
            <pc:docMk/>
            <pc:sldMk cId="1211667279" sldId="673"/>
            <ac:picMk id="3" creationId="{E6E98ADE-12B6-8901-166E-435662A2D0E1}"/>
          </ac:picMkLst>
        </pc:picChg>
      </pc:sldChg>
      <pc:sldChg chg="modSp">
        <pc:chgData name="Roberta Tucker" userId="S::r.tucker@uwtsd.ac.uk::27ca61ee-ba03-4b92-a89a-1d5600e2200a" providerId="AD" clId="Web-{68FDA7E5-6574-25A0-D1AA-A7F3BF480401}" dt="2023-03-24T10:53:52.311" v="84" actId="1076"/>
        <pc:sldMkLst>
          <pc:docMk/>
          <pc:sldMk cId="322021939" sldId="674"/>
        </pc:sldMkLst>
        <pc:picChg chg="mod">
          <ac:chgData name="Roberta Tucker" userId="S::r.tucker@uwtsd.ac.uk::27ca61ee-ba03-4b92-a89a-1d5600e2200a" providerId="AD" clId="Web-{68FDA7E5-6574-25A0-D1AA-A7F3BF480401}" dt="2023-03-24T10:53:52.311" v="84" actId="1076"/>
          <ac:picMkLst>
            <pc:docMk/>
            <pc:sldMk cId="322021939" sldId="674"/>
            <ac:picMk id="4" creationId="{867820A4-1088-187A-F04D-B97F0FA85667}"/>
          </ac:picMkLst>
        </pc:picChg>
      </pc:sldChg>
      <pc:sldChg chg="modSp">
        <pc:chgData name="Roberta Tucker" userId="S::r.tucker@uwtsd.ac.uk::27ca61ee-ba03-4b92-a89a-1d5600e2200a" providerId="AD" clId="Web-{68FDA7E5-6574-25A0-D1AA-A7F3BF480401}" dt="2023-03-24T10:53:33.983" v="81" actId="14100"/>
        <pc:sldMkLst>
          <pc:docMk/>
          <pc:sldMk cId="1909394056" sldId="675"/>
        </pc:sldMkLst>
        <pc:spChg chg="mod">
          <ac:chgData name="Roberta Tucker" userId="S::r.tucker@uwtsd.ac.uk::27ca61ee-ba03-4b92-a89a-1d5600e2200a" providerId="AD" clId="Web-{68FDA7E5-6574-25A0-D1AA-A7F3BF480401}" dt="2023-03-24T10:53:29.201" v="80" actId="14100"/>
          <ac:spMkLst>
            <pc:docMk/>
            <pc:sldMk cId="1909394056" sldId="675"/>
            <ac:spMk id="3" creationId="{53F7F53B-52D4-13DB-C35E-2B3BC1997989}"/>
          </ac:spMkLst>
        </pc:spChg>
        <pc:picChg chg="mod">
          <ac:chgData name="Roberta Tucker" userId="S::r.tucker@uwtsd.ac.uk::27ca61ee-ba03-4b92-a89a-1d5600e2200a" providerId="AD" clId="Web-{68FDA7E5-6574-25A0-D1AA-A7F3BF480401}" dt="2023-03-24T10:53:33.983" v="81" actId="14100"/>
          <ac:picMkLst>
            <pc:docMk/>
            <pc:sldMk cId="1909394056" sldId="675"/>
            <ac:picMk id="7" creationId="{95266F68-B6E1-2CB7-9CFD-FA5AC464383B}"/>
          </ac:picMkLst>
        </pc:picChg>
      </pc:sldChg>
      <pc:sldChg chg="addSp delSp modSp">
        <pc:chgData name="Roberta Tucker" userId="S::r.tucker@uwtsd.ac.uk::27ca61ee-ba03-4b92-a89a-1d5600e2200a" providerId="AD" clId="Web-{68FDA7E5-6574-25A0-D1AA-A7F3BF480401}" dt="2023-03-24T10:57:56.426" v="155" actId="14100"/>
        <pc:sldMkLst>
          <pc:docMk/>
          <pc:sldMk cId="1874398114" sldId="676"/>
        </pc:sldMkLst>
        <pc:spChg chg="mod">
          <ac:chgData name="Roberta Tucker" userId="S::r.tucker@uwtsd.ac.uk::27ca61ee-ba03-4b92-a89a-1d5600e2200a" providerId="AD" clId="Web-{68FDA7E5-6574-25A0-D1AA-A7F3BF480401}" dt="2023-03-24T10:57:12.737" v="148" actId="1076"/>
          <ac:spMkLst>
            <pc:docMk/>
            <pc:sldMk cId="1874398114" sldId="676"/>
            <ac:spMk id="2" creationId="{82AF4F8C-E3B5-65F4-14EA-D7400C34B82F}"/>
          </ac:spMkLst>
        </pc:spChg>
        <pc:spChg chg="add del mod">
          <ac:chgData name="Roberta Tucker" userId="S::r.tucker@uwtsd.ac.uk::27ca61ee-ba03-4b92-a89a-1d5600e2200a" providerId="AD" clId="Web-{68FDA7E5-6574-25A0-D1AA-A7F3BF480401}" dt="2023-03-24T10:54:47.125" v="102"/>
          <ac:spMkLst>
            <pc:docMk/>
            <pc:sldMk cId="1874398114" sldId="676"/>
            <ac:spMk id="4" creationId="{6B28D1F5-5C66-AF0E-3F08-9963CFD660F5}"/>
          </ac:spMkLst>
        </pc:spChg>
        <pc:spChg chg="add del mod">
          <ac:chgData name="Roberta Tucker" userId="S::r.tucker@uwtsd.ac.uk::27ca61ee-ba03-4b92-a89a-1d5600e2200a" providerId="AD" clId="Web-{68FDA7E5-6574-25A0-D1AA-A7F3BF480401}" dt="2023-03-24T10:56:49.096" v="142"/>
          <ac:spMkLst>
            <pc:docMk/>
            <pc:sldMk cId="1874398114" sldId="676"/>
            <ac:spMk id="10" creationId="{60C81B7E-55D2-9CC6-2426-3423D4E542B0}"/>
          </ac:spMkLst>
        </pc:spChg>
        <pc:graphicFrameChg chg="del mod modGraphic">
          <ac:chgData name="Roberta Tucker" userId="S::r.tucker@uwtsd.ac.uk::27ca61ee-ba03-4b92-a89a-1d5600e2200a" providerId="AD" clId="Web-{68FDA7E5-6574-25A0-D1AA-A7F3BF480401}" dt="2023-03-24T10:56:45.002" v="141"/>
          <ac:graphicFrameMkLst>
            <pc:docMk/>
            <pc:sldMk cId="1874398114" sldId="676"/>
            <ac:graphicFrameMk id="5" creationId="{FD0FA4C5-B6A3-C69E-4313-ADCF2069454B}"/>
          </ac:graphicFrameMkLst>
        </pc:graphicFrameChg>
        <pc:graphicFrameChg chg="del mod modGraphic">
          <ac:chgData name="Roberta Tucker" userId="S::r.tucker@uwtsd.ac.uk::27ca61ee-ba03-4b92-a89a-1d5600e2200a" providerId="AD" clId="Web-{68FDA7E5-6574-25A0-D1AA-A7F3BF480401}" dt="2023-03-24T10:54:41.047" v="96"/>
          <ac:graphicFrameMkLst>
            <pc:docMk/>
            <pc:sldMk cId="1874398114" sldId="676"/>
            <ac:graphicFrameMk id="6" creationId="{94E9DE24-C7B4-7511-B3E8-401F486AEB8E}"/>
          </ac:graphicFrameMkLst>
        </pc:graphicFrameChg>
        <pc:picChg chg="add mod">
          <ac:chgData name="Roberta Tucker" userId="S::r.tucker@uwtsd.ac.uk::27ca61ee-ba03-4b92-a89a-1d5600e2200a" providerId="AD" clId="Web-{68FDA7E5-6574-25A0-D1AA-A7F3BF480401}" dt="2023-03-24T10:57:49.363" v="154" actId="14100"/>
          <ac:picMkLst>
            <pc:docMk/>
            <pc:sldMk cId="1874398114" sldId="676"/>
            <ac:picMk id="7" creationId="{EB4B8579-EAFC-D043-3DA1-6D3CC483A554}"/>
          </ac:picMkLst>
        </pc:picChg>
        <pc:picChg chg="add mod">
          <ac:chgData name="Roberta Tucker" userId="S::r.tucker@uwtsd.ac.uk::27ca61ee-ba03-4b92-a89a-1d5600e2200a" providerId="AD" clId="Web-{68FDA7E5-6574-25A0-D1AA-A7F3BF480401}" dt="2023-03-24T10:57:56.426" v="155" actId="14100"/>
          <ac:picMkLst>
            <pc:docMk/>
            <pc:sldMk cId="1874398114" sldId="676"/>
            <ac:picMk id="8" creationId="{C46E9A6F-E982-CE6F-4D67-FCA7055337A6}"/>
          </ac:picMkLst>
        </pc:picChg>
      </pc:sldChg>
      <pc:sldChg chg="del">
        <pc:chgData name="Roberta Tucker" userId="S::r.tucker@uwtsd.ac.uk::27ca61ee-ba03-4b92-a89a-1d5600e2200a" providerId="AD" clId="Web-{68FDA7E5-6574-25A0-D1AA-A7F3BF480401}" dt="2023-03-25T18:24:15.439" v="3420"/>
        <pc:sldMkLst>
          <pc:docMk/>
          <pc:sldMk cId="2779544078" sldId="677"/>
        </pc:sldMkLst>
      </pc:sldChg>
      <pc:sldChg chg="addSp modSp">
        <pc:chgData name="Roberta Tucker" userId="S::r.tucker@uwtsd.ac.uk::27ca61ee-ba03-4b92-a89a-1d5600e2200a" providerId="AD" clId="Web-{68FDA7E5-6574-25A0-D1AA-A7F3BF480401}" dt="2023-03-25T17:20:02.398" v="2802" actId="1076"/>
        <pc:sldMkLst>
          <pc:docMk/>
          <pc:sldMk cId="3097676214" sldId="678"/>
        </pc:sldMkLst>
        <pc:spChg chg="mod">
          <ac:chgData name="Roberta Tucker" userId="S::r.tucker@uwtsd.ac.uk::27ca61ee-ba03-4b92-a89a-1d5600e2200a" providerId="AD" clId="Web-{68FDA7E5-6574-25A0-D1AA-A7F3BF480401}" dt="2023-03-25T17:20:02.398" v="2802" actId="1076"/>
          <ac:spMkLst>
            <pc:docMk/>
            <pc:sldMk cId="3097676214" sldId="678"/>
            <ac:spMk id="2" creationId="{F723D0E6-0093-2F7F-B433-058A7A915425}"/>
          </ac:spMkLst>
        </pc:spChg>
        <pc:picChg chg="add mod ord">
          <ac:chgData name="Roberta Tucker" userId="S::r.tucker@uwtsd.ac.uk::27ca61ee-ba03-4b92-a89a-1d5600e2200a" providerId="AD" clId="Web-{68FDA7E5-6574-25A0-D1AA-A7F3BF480401}" dt="2023-03-24T11:30:56.107" v="309"/>
          <ac:picMkLst>
            <pc:docMk/>
            <pc:sldMk cId="3097676214" sldId="678"/>
            <ac:picMk id="3" creationId="{AEFD4149-5E84-A85E-40C0-AF8F1978127D}"/>
          </ac:picMkLst>
        </pc:picChg>
      </pc:sldChg>
      <pc:sldChg chg="addSp modSp modNotes">
        <pc:chgData name="Roberta Tucker" userId="S::r.tucker@uwtsd.ac.uk::27ca61ee-ba03-4b92-a89a-1d5600e2200a" providerId="AD" clId="Web-{68FDA7E5-6574-25A0-D1AA-A7F3BF480401}" dt="2023-03-25T21:48:47.980" v="4111" actId="14100"/>
        <pc:sldMkLst>
          <pc:docMk/>
          <pc:sldMk cId="2236259486" sldId="679"/>
        </pc:sldMkLst>
        <pc:spChg chg="add mod">
          <ac:chgData name="Roberta Tucker" userId="S::r.tucker@uwtsd.ac.uk::27ca61ee-ba03-4b92-a89a-1d5600e2200a" providerId="AD" clId="Web-{68FDA7E5-6574-25A0-D1AA-A7F3BF480401}" dt="2023-03-25T15:43:17.401" v="1832" actId="1076"/>
          <ac:spMkLst>
            <pc:docMk/>
            <pc:sldMk cId="2236259486" sldId="679"/>
            <ac:spMk id="4" creationId="{D5F4B69D-3FCF-FF8D-DD04-115D72B8D558}"/>
          </ac:spMkLst>
        </pc:spChg>
        <pc:spChg chg="mod">
          <ac:chgData name="Roberta Tucker" userId="S::r.tucker@uwtsd.ac.uk::27ca61ee-ba03-4b92-a89a-1d5600e2200a" providerId="AD" clId="Web-{68FDA7E5-6574-25A0-D1AA-A7F3BF480401}" dt="2023-03-25T15:54:21.693" v="1911" actId="20577"/>
          <ac:spMkLst>
            <pc:docMk/>
            <pc:sldMk cId="2236259486" sldId="679"/>
            <ac:spMk id="7" creationId="{CE2159F8-DF54-42F6-BFDA-E32DCF8D3575}"/>
          </ac:spMkLst>
        </pc:spChg>
        <pc:picChg chg="add mod">
          <ac:chgData name="Roberta Tucker" userId="S::r.tucker@uwtsd.ac.uk::27ca61ee-ba03-4b92-a89a-1d5600e2200a" providerId="AD" clId="Web-{68FDA7E5-6574-25A0-D1AA-A7F3BF480401}" dt="2023-03-25T21:48:47.980" v="4111" actId="14100"/>
          <ac:picMkLst>
            <pc:docMk/>
            <pc:sldMk cId="2236259486" sldId="679"/>
            <ac:picMk id="2" creationId="{2A77F715-3C08-8B03-5804-057CA95789AB}"/>
          </ac:picMkLst>
        </pc:picChg>
        <pc:cxnChg chg="add mod">
          <ac:chgData name="Roberta Tucker" userId="S::r.tucker@uwtsd.ac.uk::27ca61ee-ba03-4b92-a89a-1d5600e2200a" providerId="AD" clId="Web-{68FDA7E5-6574-25A0-D1AA-A7F3BF480401}" dt="2023-03-25T15:37:27.691" v="1735" actId="14100"/>
          <ac:cxnSpMkLst>
            <pc:docMk/>
            <pc:sldMk cId="2236259486" sldId="679"/>
            <ac:cxnSpMk id="3" creationId="{49C4AEFC-E047-700C-81A2-8BAD9B12014C}"/>
          </ac:cxnSpMkLst>
        </pc:cxnChg>
      </pc:sldChg>
      <pc:sldChg chg="addSp delSp modSp modNotes">
        <pc:chgData name="Roberta Tucker" userId="S::r.tucker@uwtsd.ac.uk::27ca61ee-ba03-4b92-a89a-1d5600e2200a" providerId="AD" clId="Web-{68FDA7E5-6574-25A0-D1AA-A7F3BF480401}" dt="2023-03-25T21:49:06.059" v="4115" actId="14100"/>
        <pc:sldMkLst>
          <pc:docMk/>
          <pc:sldMk cId="2904513159" sldId="680"/>
        </pc:sldMkLst>
        <pc:spChg chg="add del mod">
          <ac:chgData name="Roberta Tucker" userId="S::r.tucker@uwtsd.ac.uk::27ca61ee-ba03-4b92-a89a-1d5600e2200a" providerId="AD" clId="Web-{68FDA7E5-6574-25A0-D1AA-A7F3BF480401}" dt="2023-03-25T15:39:29.496" v="1743"/>
          <ac:spMkLst>
            <pc:docMk/>
            <pc:sldMk cId="2904513159" sldId="680"/>
            <ac:spMk id="5" creationId="{A03F7348-FC24-3C5D-0293-A658053170CC}"/>
          </ac:spMkLst>
        </pc:spChg>
        <pc:spChg chg="mod">
          <ac:chgData name="Roberta Tucker" userId="S::r.tucker@uwtsd.ac.uk::27ca61ee-ba03-4b92-a89a-1d5600e2200a" providerId="AD" clId="Web-{68FDA7E5-6574-25A0-D1AA-A7F3BF480401}" dt="2023-03-25T15:54:06.614" v="1910" actId="20577"/>
          <ac:spMkLst>
            <pc:docMk/>
            <pc:sldMk cId="2904513159" sldId="680"/>
            <ac:spMk id="7" creationId="{CE2159F8-DF54-42F6-BFDA-E32DCF8D3575}"/>
          </ac:spMkLst>
        </pc:spChg>
        <pc:spChg chg="add mod">
          <ac:chgData name="Roberta Tucker" userId="S::r.tucker@uwtsd.ac.uk::27ca61ee-ba03-4b92-a89a-1d5600e2200a" providerId="AD" clId="Web-{68FDA7E5-6574-25A0-D1AA-A7F3BF480401}" dt="2023-03-25T15:54:00.301" v="1909" actId="1076"/>
          <ac:spMkLst>
            <pc:docMk/>
            <pc:sldMk cId="2904513159" sldId="680"/>
            <ac:spMk id="8" creationId="{717DA48B-FDB2-5AAA-5372-477497377735}"/>
          </ac:spMkLst>
        </pc:spChg>
        <pc:picChg chg="add mod">
          <ac:chgData name="Roberta Tucker" userId="S::r.tucker@uwtsd.ac.uk::27ca61ee-ba03-4b92-a89a-1d5600e2200a" providerId="AD" clId="Web-{68FDA7E5-6574-25A0-D1AA-A7F3BF480401}" dt="2023-03-25T21:49:06.059" v="4115" actId="14100"/>
          <ac:picMkLst>
            <pc:docMk/>
            <pc:sldMk cId="2904513159" sldId="680"/>
            <ac:picMk id="3" creationId="{97A45E0F-803C-DB74-8F99-5B971875477F}"/>
          </ac:picMkLst>
        </pc:picChg>
        <pc:cxnChg chg="add mod">
          <ac:chgData name="Roberta Tucker" userId="S::r.tucker@uwtsd.ac.uk::27ca61ee-ba03-4b92-a89a-1d5600e2200a" providerId="AD" clId="Web-{68FDA7E5-6574-25A0-D1AA-A7F3BF480401}" dt="2023-03-25T15:54:53.335" v="1913" actId="14100"/>
          <ac:cxnSpMkLst>
            <pc:docMk/>
            <pc:sldMk cId="2904513159" sldId="680"/>
            <ac:cxnSpMk id="4" creationId="{C8C1343B-2C31-2453-ECD1-F3C318A7916A}"/>
          </ac:cxnSpMkLst>
        </pc:cxnChg>
      </pc:sldChg>
      <pc:sldChg chg="addSp modSp modNotes">
        <pc:chgData name="Roberta Tucker" userId="S::r.tucker@uwtsd.ac.uk::27ca61ee-ba03-4b92-a89a-1d5600e2200a" providerId="AD" clId="Web-{68FDA7E5-6574-25A0-D1AA-A7F3BF480401}" dt="2023-03-25T16:18:19.853" v="2086"/>
        <pc:sldMkLst>
          <pc:docMk/>
          <pc:sldMk cId="3036931301" sldId="681"/>
        </pc:sldMkLst>
        <pc:spChg chg="add mod">
          <ac:chgData name="Roberta Tucker" userId="S::r.tucker@uwtsd.ac.uk::27ca61ee-ba03-4b92-a89a-1d5600e2200a" providerId="AD" clId="Web-{68FDA7E5-6574-25A0-D1AA-A7F3BF480401}" dt="2023-03-25T15:52:33.733" v="1893" actId="1076"/>
          <ac:spMkLst>
            <pc:docMk/>
            <pc:sldMk cId="3036931301" sldId="681"/>
            <ac:spMk id="4" creationId="{57424890-1A59-43B0-515F-98799CBD14CB}"/>
          </ac:spMkLst>
        </pc:spChg>
        <pc:spChg chg="mod">
          <ac:chgData name="Roberta Tucker" userId="S::r.tucker@uwtsd.ac.uk::27ca61ee-ba03-4b92-a89a-1d5600e2200a" providerId="AD" clId="Web-{68FDA7E5-6574-25A0-D1AA-A7F3BF480401}" dt="2023-03-25T15:52:44.437" v="1899" actId="20577"/>
          <ac:spMkLst>
            <pc:docMk/>
            <pc:sldMk cId="3036931301" sldId="681"/>
            <ac:spMk id="7" creationId="{CE2159F8-DF54-42F6-BFDA-E32DCF8D3575}"/>
          </ac:spMkLst>
        </pc:spChg>
        <pc:picChg chg="add mod ord">
          <ac:chgData name="Roberta Tucker" userId="S::r.tucker@uwtsd.ac.uk::27ca61ee-ba03-4b92-a89a-1d5600e2200a" providerId="AD" clId="Web-{68FDA7E5-6574-25A0-D1AA-A7F3BF480401}" dt="2023-03-25T15:51:22.510" v="1884"/>
          <ac:picMkLst>
            <pc:docMk/>
            <pc:sldMk cId="3036931301" sldId="681"/>
            <ac:picMk id="2" creationId="{107E2234-A031-5626-61B3-2F233699CF29}"/>
          </ac:picMkLst>
        </pc:picChg>
        <pc:picChg chg="mod">
          <ac:chgData name="Roberta Tucker" userId="S::r.tucker@uwtsd.ac.uk::27ca61ee-ba03-4b92-a89a-1d5600e2200a" providerId="AD" clId="Web-{68FDA7E5-6574-25A0-D1AA-A7F3BF480401}" dt="2023-03-25T15:51:29.260" v="1885"/>
          <ac:picMkLst>
            <pc:docMk/>
            <pc:sldMk cId="3036931301" sldId="681"/>
            <ac:picMk id="3" creationId="{2DDF5EE7-F54F-0083-380E-9BF300163EA5}"/>
          </ac:picMkLst>
        </pc:picChg>
      </pc:sldChg>
      <pc:sldChg chg="addSp modSp ord modNotes">
        <pc:chgData name="Roberta Tucker" userId="S::r.tucker@uwtsd.ac.uk::27ca61ee-ba03-4b92-a89a-1d5600e2200a" providerId="AD" clId="Web-{68FDA7E5-6574-25A0-D1AA-A7F3BF480401}" dt="2023-03-25T16:40:19.249" v="2453" actId="1076"/>
        <pc:sldMkLst>
          <pc:docMk/>
          <pc:sldMk cId="998532939" sldId="682"/>
        </pc:sldMkLst>
        <pc:spChg chg="add mod">
          <ac:chgData name="Roberta Tucker" userId="S::r.tucker@uwtsd.ac.uk::27ca61ee-ba03-4b92-a89a-1d5600e2200a" providerId="AD" clId="Web-{68FDA7E5-6574-25A0-D1AA-A7F3BF480401}" dt="2023-03-25T15:56:52.472" v="1928" actId="1076"/>
          <ac:spMkLst>
            <pc:docMk/>
            <pc:sldMk cId="998532939" sldId="682"/>
            <ac:spMk id="3" creationId="{02D7C868-AF9E-0129-28DD-B15F44D42B0F}"/>
          </ac:spMkLst>
        </pc:spChg>
        <pc:spChg chg="mod">
          <ac:chgData name="Roberta Tucker" userId="S::r.tucker@uwtsd.ac.uk::27ca61ee-ba03-4b92-a89a-1d5600e2200a" providerId="AD" clId="Web-{68FDA7E5-6574-25A0-D1AA-A7F3BF480401}" dt="2023-03-25T16:40:19.249" v="2453" actId="1076"/>
          <ac:spMkLst>
            <pc:docMk/>
            <pc:sldMk cId="998532939" sldId="682"/>
            <ac:spMk id="7" creationId="{CE2159F8-DF54-42F6-BFDA-E32DCF8D3575}"/>
          </ac:spMkLst>
        </pc:spChg>
        <pc:picChg chg="mod">
          <ac:chgData name="Roberta Tucker" userId="S::r.tucker@uwtsd.ac.uk::27ca61ee-ba03-4b92-a89a-1d5600e2200a" providerId="AD" clId="Web-{68FDA7E5-6574-25A0-D1AA-A7F3BF480401}" dt="2023-03-25T15:56:11.438" v="1920" actId="1076"/>
          <ac:picMkLst>
            <pc:docMk/>
            <pc:sldMk cId="998532939" sldId="682"/>
            <ac:picMk id="2" creationId="{293BC50A-370F-906B-7900-73AA55B01E08}"/>
          </ac:picMkLst>
        </pc:picChg>
        <pc:picChg chg="add mod ord">
          <ac:chgData name="Roberta Tucker" userId="S::r.tucker@uwtsd.ac.uk::27ca61ee-ba03-4b92-a89a-1d5600e2200a" providerId="AD" clId="Web-{68FDA7E5-6574-25A0-D1AA-A7F3BF480401}" dt="2023-03-25T15:59:18.669" v="1932"/>
          <ac:picMkLst>
            <pc:docMk/>
            <pc:sldMk cId="998532939" sldId="682"/>
            <ac:picMk id="4" creationId="{7D8AF83F-4B93-8D3C-68CC-CA708BDE9BFF}"/>
          </ac:picMkLst>
        </pc:picChg>
      </pc:sldChg>
      <pc:sldChg chg="modSp add replId">
        <pc:chgData name="Roberta Tucker" userId="S::r.tucker@uwtsd.ac.uk::27ca61ee-ba03-4b92-a89a-1d5600e2200a" providerId="AD" clId="Web-{68FDA7E5-6574-25A0-D1AA-A7F3BF480401}" dt="2023-03-24T10:51:53.934" v="66" actId="20577"/>
        <pc:sldMkLst>
          <pc:docMk/>
          <pc:sldMk cId="788421283" sldId="685"/>
        </pc:sldMkLst>
        <pc:spChg chg="mod">
          <ac:chgData name="Roberta Tucker" userId="S::r.tucker@uwtsd.ac.uk::27ca61ee-ba03-4b92-a89a-1d5600e2200a" providerId="AD" clId="Web-{68FDA7E5-6574-25A0-D1AA-A7F3BF480401}" dt="2023-03-24T10:50:44.198" v="63" actId="20577"/>
          <ac:spMkLst>
            <pc:docMk/>
            <pc:sldMk cId="788421283" sldId="685"/>
            <ac:spMk id="2" creationId="{F723D0E6-0093-2F7F-B433-058A7A915425}"/>
          </ac:spMkLst>
        </pc:spChg>
        <pc:spChg chg="mod">
          <ac:chgData name="Roberta Tucker" userId="S::r.tucker@uwtsd.ac.uk::27ca61ee-ba03-4b92-a89a-1d5600e2200a" providerId="AD" clId="Web-{68FDA7E5-6574-25A0-D1AA-A7F3BF480401}" dt="2023-03-24T10:51:53.934" v="66" actId="20577"/>
          <ac:spMkLst>
            <pc:docMk/>
            <pc:sldMk cId="788421283" sldId="685"/>
            <ac:spMk id="4" creationId="{5B5B7F2E-7F7C-C16B-05CA-5C1F48800976}"/>
          </ac:spMkLst>
        </pc:spChg>
      </pc:sldChg>
      <pc:sldChg chg="addSp delSp modSp add replId">
        <pc:chgData name="Roberta Tucker" userId="S::r.tucker@uwtsd.ac.uk::27ca61ee-ba03-4b92-a89a-1d5600e2200a" providerId="AD" clId="Web-{68FDA7E5-6574-25A0-D1AA-A7F3BF480401}" dt="2023-03-24T11:00:42.320" v="172" actId="20577"/>
        <pc:sldMkLst>
          <pc:docMk/>
          <pc:sldMk cId="1642569776" sldId="686"/>
        </pc:sldMkLst>
        <pc:spChg chg="mod">
          <ac:chgData name="Roberta Tucker" userId="S::r.tucker@uwtsd.ac.uk::27ca61ee-ba03-4b92-a89a-1d5600e2200a" providerId="AD" clId="Web-{68FDA7E5-6574-25A0-D1AA-A7F3BF480401}" dt="2023-03-24T11:00:42.320" v="172" actId="20577"/>
          <ac:spMkLst>
            <pc:docMk/>
            <pc:sldMk cId="1642569776" sldId="686"/>
            <ac:spMk id="2" creationId="{82AF4F8C-E3B5-65F4-14EA-D7400C34B82F}"/>
          </ac:spMkLst>
        </pc:spChg>
        <pc:spChg chg="add del mod">
          <ac:chgData name="Roberta Tucker" userId="S::r.tucker@uwtsd.ac.uk::27ca61ee-ba03-4b92-a89a-1d5600e2200a" providerId="AD" clId="Web-{68FDA7E5-6574-25A0-D1AA-A7F3BF480401}" dt="2023-03-24T10:54:59.266" v="123"/>
          <ac:spMkLst>
            <pc:docMk/>
            <pc:sldMk cId="1642569776" sldId="686"/>
            <ac:spMk id="4" creationId="{B4AA2A2F-7AE1-DB3E-79D5-C02EC9F19F95}"/>
          </ac:spMkLst>
        </pc:spChg>
        <pc:spChg chg="add del mod">
          <ac:chgData name="Roberta Tucker" userId="S::r.tucker@uwtsd.ac.uk::27ca61ee-ba03-4b92-a89a-1d5600e2200a" providerId="AD" clId="Web-{68FDA7E5-6574-25A0-D1AA-A7F3BF480401}" dt="2023-03-24T11:00:04.772" v="164"/>
          <ac:spMkLst>
            <pc:docMk/>
            <pc:sldMk cId="1642569776" sldId="686"/>
            <ac:spMk id="10" creationId="{158E32D0-EFD6-9A7D-B42C-E1CFDEA9A99D}"/>
          </ac:spMkLst>
        </pc:spChg>
        <pc:graphicFrameChg chg="del mod modGraphic">
          <ac:chgData name="Roberta Tucker" userId="S::r.tucker@uwtsd.ac.uk::27ca61ee-ba03-4b92-a89a-1d5600e2200a" providerId="AD" clId="Web-{68FDA7E5-6574-25A0-D1AA-A7F3BF480401}" dt="2023-03-24T10:54:54.832" v="120"/>
          <ac:graphicFrameMkLst>
            <pc:docMk/>
            <pc:sldMk cId="1642569776" sldId="686"/>
            <ac:graphicFrameMk id="5" creationId="{FD0FA4C5-B6A3-C69E-4313-ADCF2069454B}"/>
          </ac:graphicFrameMkLst>
        </pc:graphicFrameChg>
        <pc:graphicFrameChg chg="del mod">
          <ac:chgData name="Roberta Tucker" userId="S::r.tucker@uwtsd.ac.uk::27ca61ee-ba03-4b92-a89a-1d5600e2200a" providerId="AD" clId="Web-{68FDA7E5-6574-25A0-D1AA-A7F3BF480401}" dt="2023-03-24T11:00:01.007" v="163"/>
          <ac:graphicFrameMkLst>
            <pc:docMk/>
            <pc:sldMk cId="1642569776" sldId="686"/>
            <ac:graphicFrameMk id="6" creationId="{94E9DE24-C7B4-7511-B3E8-401F486AEB8E}"/>
          </ac:graphicFrameMkLst>
        </pc:graphicFrameChg>
        <pc:picChg chg="add mod">
          <ac:chgData name="Roberta Tucker" userId="S::r.tucker@uwtsd.ac.uk::27ca61ee-ba03-4b92-a89a-1d5600e2200a" providerId="AD" clId="Web-{68FDA7E5-6574-25A0-D1AA-A7F3BF480401}" dt="2023-03-24T11:00:19.585" v="168" actId="14100"/>
          <ac:picMkLst>
            <pc:docMk/>
            <pc:sldMk cId="1642569776" sldId="686"/>
            <ac:picMk id="7" creationId="{81244A8B-9FC1-662D-6501-DAA133A35066}"/>
          </ac:picMkLst>
        </pc:picChg>
        <pc:picChg chg="add mod">
          <ac:chgData name="Roberta Tucker" userId="S::r.tucker@uwtsd.ac.uk::27ca61ee-ba03-4b92-a89a-1d5600e2200a" providerId="AD" clId="Web-{68FDA7E5-6574-25A0-D1AA-A7F3BF480401}" dt="2023-03-24T11:00:30.163" v="171" actId="14100"/>
          <ac:picMkLst>
            <pc:docMk/>
            <pc:sldMk cId="1642569776" sldId="686"/>
            <ac:picMk id="8" creationId="{66711FB8-361E-F5AD-9974-CAC9F0856796}"/>
          </ac:picMkLst>
        </pc:picChg>
      </pc:sldChg>
      <pc:sldChg chg="addSp modSp add replId">
        <pc:chgData name="Roberta Tucker" userId="S::r.tucker@uwtsd.ac.uk::27ca61ee-ba03-4b92-a89a-1d5600e2200a" providerId="AD" clId="Web-{68FDA7E5-6574-25A0-D1AA-A7F3BF480401}" dt="2023-03-24T11:27:29.150" v="270" actId="1076"/>
        <pc:sldMkLst>
          <pc:docMk/>
          <pc:sldMk cId="4074519336" sldId="687"/>
        </pc:sldMkLst>
        <pc:spChg chg="add mod">
          <ac:chgData name="Roberta Tucker" userId="S::r.tucker@uwtsd.ac.uk::27ca61ee-ba03-4b92-a89a-1d5600e2200a" providerId="AD" clId="Web-{68FDA7E5-6574-25A0-D1AA-A7F3BF480401}" dt="2023-03-24T11:27:29.150" v="270" actId="1076"/>
          <ac:spMkLst>
            <pc:docMk/>
            <pc:sldMk cId="4074519336" sldId="687"/>
            <ac:spMk id="4" creationId="{DEDFEE33-8DB2-309D-D786-64463614E1DD}"/>
          </ac:spMkLst>
        </pc:spChg>
      </pc:sldChg>
      <pc:sldChg chg="modSp add replId">
        <pc:chgData name="Roberta Tucker" userId="S::r.tucker@uwtsd.ac.uk::27ca61ee-ba03-4b92-a89a-1d5600e2200a" providerId="AD" clId="Web-{68FDA7E5-6574-25A0-D1AA-A7F3BF480401}" dt="2023-03-24T11:34:07.861" v="334" actId="14100"/>
        <pc:sldMkLst>
          <pc:docMk/>
          <pc:sldMk cId="145333862" sldId="688"/>
        </pc:sldMkLst>
        <pc:spChg chg="mod">
          <ac:chgData name="Roberta Tucker" userId="S::r.tucker@uwtsd.ac.uk::27ca61ee-ba03-4b92-a89a-1d5600e2200a" providerId="AD" clId="Web-{68FDA7E5-6574-25A0-D1AA-A7F3BF480401}" dt="2023-03-24T11:34:07.861" v="334" actId="14100"/>
          <ac:spMkLst>
            <pc:docMk/>
            <pc:sldMk cId="145333862" sldId="688"/>
            <ac:spMk id="2" creationId="{F723D0E6-0093-2F7F-B433-058A7A915425}"/>
          </ac:spMkLst>
        </pc:spChg>
      </pc:sldChg>
      <pc:sldChg chg="addSp delSp modSp add replId addAnim modAnim">
        <pc:chgData name="Roberta Tucker" userId="S::r.tucker@uwtsd.ac.uk::27ca61ee-ba03-4b92-a89a-1d5600e2200a" providerId="AD" clId="Web-{68FDA7E5-6574-25A0-D1AA-A7F3BF480401}" dt="2023-03-25T21:41:57.384" v="4040" actId="14100"/>
        <pc:sldMkLst>
          <pc:docMk/>
          <pc:sldMk cId="3090179898" sldId="689"/>
        </pc:sldMkLst>
        <pc:spChg chg="mod">
          <ac:chgData name="Roberta Tucker" userId="S::r.tucker@uwtsd.ac.uk::27ca61ee-ba03-4b92-a89a-1d5600e2200a" providerId="AD" clId="Web-{68FDA7E5-6574-25A0-D1AA-A7F3BF480401}" dt="2023-03-24T11:46:42.939" v="476" actId="1076"/>
          <ac:spMkLst>
            <pc:docMk/>
            <pc:sldMk cId="3090179898" sldId="689"/>
            <ac:spMk id="2" creationId="{00000000-0000-0000-0000-000000000000}"/>
          </ac:spMkLst>
        </pc:spChg>
        <pc:spChg chg="mod">
          <ac:chgData name="Roberta Tucker" userId="S::r.tucker@uwtsd.ac.uk::27ca61ee-ba03-4b92-a89a-1d5600e2200a" providerId="AD" clId="Web-{68FDA7E5-6574-25A0-D1AA-A7F3BF480401}" dt="2023-03-24T11:46:32.689" v="473" actId="1076"/>
          <ac:spMkLst>
            <pc:docMk/>
            <pc:sldMk cId="3090179898" sldId="689"/>
            <ac:spMk id="3" creationId="{00000000-0000-0000-0000-000000000000}"/>
          </ac:spMkLst>
        </pc:spChg>
        <pc:spChg chg="del">
          <ac:chgData name="Roberta Tucker" userId="S::r.tucker@uwtsd.ac.uk::27ca61ee-ba03-4b92-a89a-1d5600e2200a" providerId="AD" clId="Web-{68FDA7E5-6574-25A0-D1AA-A7F3BF480401}" dt="2023-03-24T11:45:33.531" v="467"/>
          <ac:spMkLst>
            <pc:docMk/>
            <pc:sldMk cId="3090179898" sldId="689"/>
            <ac:spMk id="4" creationId="{00000000-0000-0000-0000-000000000000}"/>
          </ac:spMkLst>
        </pc:spChg>
        <pc:spChg chg="add del mod">
          <ac:chgData name="Roberta Tucker" userId="S::r.tucker@uwtsd.ac.uk::27ca61ee-ba03-4b92-a89a-1d5600e2200a" providerId="AD" clId="Web-{68FDA7E5-6574-25A0-D1AA-A7F3BF480401}" dt="2023-03-24T11:45:39.157" v="469"/>
          <ac:spMkLst>
            <pc:docMk/>
            <pc:sldMk cId="3090179898" sldId="689"/>
            <ac:spMk id="8" creationId="{29B011C0-5847-546E-48E8-8D802BED5F90}"/>
          </ac:spMkLst>
        </pc:spChg>
        <pc:picChg chg="add mod">
          <ac:chgData name="Roberta Tucker" userId="S::r.tucker@uwtsd.ac.uk::27ca61ee-ba03-4b92-a89a-1d5600e2200a" providerId="AD" clId="Web-{68FDA7E5-6574-25A0-D1AA-A7F3BF480401}" dt="2023-03-25T21:41:57.384" v="4040" actId="14100"/>
          <ac:picMkLst>
            <pc:docMk/>
            <pc:sldMk cId="3090179898" sldId="689"/>
            <ac:picMk id="4" creationId="{E1DE9F4A-A4EB-093A-1509-B065CC4178D5}"/>
          </ac:picMkLst>
        </pc:picChg>
      </pc:sldChg>
      <pc:sldChg chg="addSp delSp modSp add replId addAnim modAnim">
        <pc:chgData name="Roberta Tucker" userId="S::r.tucker@uwtsd.ac.uk::27ca61ee-ba03-4b92-a89a-1d5600e2200a" providerId="AD" clId="Web-{68FDA7E5-6574-25A0-D1AA-A7F3BF480401}" dt="2023-03-25T21:42:52.404" v="4049" actId="14100"/>
        <pc:sldMkLst>
          <pc:docMk/>
          <pc:sldMk cId="2478869817" sldId="690"/>
        </pc:sldMkLst>
        <pc:spChg chg="mod">
          <ac:chgData name="Roberta Tucker" userId="S::r.tucker@uwtsd.ac.uk::27ca61ee-ba03-4b92-a89a-1d5600e2200a" providerId="AD" clId="Web-{68FDA7E5-6574-25A0-D1AA-A7F3BF480401}" dt="2023-03-24T11:49:44.083" v="523" actId="20577"/>
          <ac:spMkLst>
            <pc:docMk/>
            <pc:sldMk cId="2478869817" sldId="690"/>
            <ac:spMk id="2" creationId="{00000000-0000-0000-0000-000000000000}"/>
          </ac:spMkLst>
        </pc:spChg>
        <pc:spChg chg="del">
          <ac:chgData name="Roberta Tucker" userId="S::r.tucker@uwtsd.ac.uk::27ca61ee-ba03-4b92-a89a-1d5600e2200a" providerId="AD" clId="Web-{68FDA7E5-6574-25A0-D1AA-A7F3BF480401}" dt="2023-03-24T11:48:49.051" v="509"/>
          <ac:spMkLst>
            <pc:docMk/>
            <pc:sldMk cId="2478869817" sldId="690"/>
            <ac:spMk id="5" creationId="{00000000-0000-0000-0000-000000000000}"/>
          </ac:spMkLst>
        </pc:spChg>
        <pc:spChg chg="mod">
          <ac:chgData name="Roberta Tucker" userId="S::r.tucker@uwtsd.ac.uk::27ca61ee-ba03-4b92-a89a-1d5600e2200a" providerId="AD" clId="Web-{68FDA7E5-6574-25A0-D1AA-A7F3BF480401}" dt="2023-03-24T11:49:10.051" v="514" actId="1076"/>
          <ac:spMkLst>
            <pc:docMk/>
            <pc:sldMk cId="2478869817" sldId="690"/>
            <ac:spMk id="7" creationId="{00000000-0000-0000-0000-000000000000}"/>
          </ac:spMkLst>
        </pc:spChg>
        <pc:spChg chg="mod">
          <ac:chgData name="Roberta Tucker" userId="S::r.tucker@uwtsd.ac.uk::27ca61ee-ba03-4b92-a89a-1d5600e2200a" providerId="AD" clId="Web-{68FDA7E5-6574-25A0-D1AA-A7F3BF480401}" dt="2023-03-24T11:49:23.489" v="516" actId="1076"/>
          <ac:spMkLst>
            <pc:docMk/>
            <pc:sldMk cId="2478869817" sldId="690"/>
            <ac:spMk id="8" creationId="{00000000-0000-0000-0000-000000000000}"/>
          </ac:spMkLst>
        </pc:spChg>
        <pc:spChg chg="mod">
          <ac:chgData name="Roberta Tucker" userId="S::r.tucker@uwtsd.ac.uk::27ca61ee-ba03-4b92-a89a-1d5600e2200a" providerId="AD" clId="Web-{68FDA7E5-6574-25A0-D1AA-A7F3BF480401}" dt="2023-03-24T11:49:02.895" v="512" actId="1076"/>
          <ac:spMkLst>
            <pc:docMk/>
            <pc:sldMk cId="2478869817" sldId="690"/>
            <ac:spMk id="9" creationId="{00000000-0000-0000-0000-000000000000}"/>
          </ac:spMkLst>
        </pc:spChg>
        <pc:spChg chg="del">
          <ac:chgData name="Roberta Tucker" userId="S::r.tucker@uwtsd.ac.uk::27ca61ee-ba03-4b92-a89a-1d5600e2200a" providerId="AD" clId="Web-{68FDA7E5-6574-25A0-D1AA-A7F3BF480401}" dt="2023-03-24T11:48:27.879" v="503"/>
          <ac:spMkLst>
            <pc:docMk/>
            <pc:sldMk cId="2478869817" sldId="690"/>
            <ac:spMk id="10" creationId="{00000000-0000-0000-0000-000000000000}"/>
          </ac:spMkLst>
        </pc:spChg>
        <pc:spChg chg="del mod">
          <ac:chgData name="Roberta Tucker" userId="S::r.tucker@uwtsd.ac.uk::27ca61ee-ba03-4b92-a89a-1d5600e2200a" providerId="AD" clId="Web-{68FDA7E5-6574-25A0-D1AA-A7F3BF480401}" dt="2023-03-24T11:48:11.003" v="500"/>
          <ac:spMkLst>
            <pc:docMk/>
            <pc:sldMk cId="2478869817" sldId="690"/>
            <ac:spMk id="11" creationId="{00000000-0000-0000-0000-000000000000}"/>
          </ac:spMkLst>
        </pc:spChg>
        <pc:spChg chg="del">
          <ac:chgData name="Roberta Tucker" userId="S::r.tucker@uwtsd.ac.uk::27ca61ee-ba03-4b92-a89a-1d5600e2200a" providerId="AD" clId="Web-{68FDA7E5-6574-25A0-D1AA-A7F3BF480401}" dt="2023-03-24T11:48:46.613" v="508"/>
          <ac:spMkLst>
            <pc:docMk/>
            <pc:sldMk cId="2478869817" sldId="690"/>
            <ac:spMk id="12" creationId="{00000000-0000-0000-0000-000000000000}"/>
          </ac:spMkLst>
        </pc:spChg>
        <pc:spChg chg="del">
          <ac:chgData name="Roberta Tucker" userId="S::r.tucker@uwtsd.ac.uk::27ca61ee-ba03-4b92-a89a-1d5600e2200a" providerId="AD" clId="Web-{68FDA7E5-6574-25A0-D1AA-A7F3BF480401}" dt="2023-03-24T11:48:42.895" v="507"/>
          <ac:spMkLst>
            <pc:docMk/>
            <pc:sldMk cId="2478869817" sldId="690"/>
            <ac:spMk id="14" creationId="{00000000-0000-0000-0000-000000000000}"/>
          </ac:spMkLst>
        </pc:spChg>
        <pc:spChg chg="del">
          <ac:chgData name="Roberta Tucker" userId="S::r.tucker@uwtsd.ac.uk::27ca61ee-ba03-4b92-a89a-1d5600e2200a" providerId="AD" clId="Web-{68FDA7E5-6574-25A0-D1AA-A7F3BF480401}" dt="2023-03-24T11:48:39.332" v="506"/>
          <ac:spMkLst>
            <pc:docMk/>
            <pc:sldMk cId="2478869817" sldId="690"/>
            <ac:spMk id="15" creationId="{00000000-0000-0000-0000-000000000000}"/>
          </ac:spMkLst>
        </pc:spChg>
        <pc:spChg chg="mod">
          <ac:chgData name="Roberta Tucker" userId="S::r.tucker@uwtsd.ac.uk::27ca61ee-ba03-4b92-a89a-1d5600e2200a" providerId="AD" clId="Web-{68FDA7E5-6574-25A0-D1AA-A7F3BF480401}" dt="2023-03-24T11:48:58.426" v="511" actId="1076"/>
          <ac:spMkLst>
            <pc:docMk/>
            <pc:sldMk cId="2478869817" sldId="690"/>
            <ac:spMk id="16" creationId="{00000000-0000-0000-0000-000000000000}"/>
          </ac:spMkLst>
        </pc:spChg>
        <pc:spChg chg="mod">
          <ac:chgData name="Roberta Tucker" userId="S::r.tucker@uwtsd.ac.uk::27ca61ee-ba03-4b92-a89a-1d5600e2200a" providerId="AD" clId="Web-{68FDA7E5-6574-25A0-D1AA-A7F3BF480401}" dt="2023-03-24T11:49:06.317" v="513" actId="1076"/>
          <ac:spMkLst>
            <pc:docMk/>
            <pc:sldMk cId="2478869817" sldId="690"/>
            <ac:spMk id="17" creationId="{00000000-0000-0000-0000-000000000000}"/>
          </ac:spMkLst>
        </pc:spChg>
        <pc:spChg chg="add del mod">
          <ac:chgData name="Roberta Tucker" userId="S::r.tucker@uwtsd.ac.uk::27ca61ee-ba03-4b92-a89a-1d5600e2200a" providerId="AD" clId="Web-{68FDA7E5-6574-25A0-D1AA-A7F3BF480401}" dt="2023-03-24T11:49:18.380" v="515" actId="1076"/>
          <ac:spMkLst>
            <pc:docMk/>
            <pc:sldMk cId="2478869817" sldId="690"/>
            <ac:spMk id="18" creationId="{00000000-0000-0000-0000-000000000000}"/>
          </ac:spMkLst>
        </pc:spChg>
        <pc:picChg chg="add mod">
          <ac:chgData name="Roberta Tucker" userId="S::r.tucker@uwtsd.ac.uk::27ca61ee-ba03-4b92-a89a-1d5600e2200a" providerId="AD" clId="Web-{68FDA7E5-6574-25A0-D1AA-A7F3BF480401}" dt="2023-03-25T21:42:52.404" v="4049" actId="14100"/>
          <ac:picMkLst>
            <pc:docMk/>
            <pc:sldMk cId="2478869817" sldId="690"/>
            <ac:picMk id="3" creationId="{2CC5EA2D-D626-E819-4E48-FFDACF182600}"/>
          </ac:picMkLst>
        </pc:picChg>
        <pc:picChg chg="mod">
          <ac:chgData name="Roberta Tucker" userId="S::r.tucker@uwtsd.ac.uk::27ca61ee-ba03-4b92-a89a-1d5600e2200a" providerId="AD" clId="Web-{68FDA7E5-6574-25A0-D1AA-A7F3BF480401}" dt="2023-03-24T11:48:52.178" v="510" actId="1076"/>
          <ac:picMkLst>
            <pc:docMk/>
            <pc:sldMk cId="2478869817" sldId="690"/>
            <ac:picMk id="1026" creationId="{00000000-0000-0000-0000-000000000000}"/>
          </ac:picMkLst>
        </pc:picChg>
      </pc:sldChg>
      <pc:sldChg chg="addSp delSp modSp add del replId">
        <pc:chgData name="Roberta Tucker" userId="S::r.tucker@uwtsd.ac.uk::27ca61ee-ba03-4b92-a89a-1d5600e2200a" providerId="AD" clId="Web-{68FDA7E5-6574-25A0-D1AA-A7F3BF480401}" dt="2023-03-24T12:01:37.864" v="667"/>
        <pc:sldMkLst>
          <pc:docMk/>
          <pc:sldMk cId="2854284012" sldId="691"/>
        </pc:sldMkLst>
        <pc:spChg chg="mod">
          <ac:chgData name="Roberta Tucker" userId="S::r.tucker@uwtsd.ac.uk::27ca61ee-ba03-4b92-a89a-1d5600e2200a" providerId="AD" clId="Web-{68FDA7E5-6574-25A0-D1AA-A7F3BF480401}" dt="2023-03-24T11:51:56.102" v="538" actId="20577"/>
          <ac:spMkLst>
            <pc:docMk/>
            <pc:sldMk cId="2854284012" sldId="691"/>
            <ac:spMk id="2" creationId="{00000000-0000-0000-0000-000000000000}"/>
          </ac:spMkLst>
        </pc:spChg>
        <pc:spChg chg="mod">
          <ac:chgData name="Roberta Tucker" userId="S::r.tucker@uwtsd.ac.uk::27ca61ee-ba03-4b92-a89a-1d5600e2200a" providerId="AD" clId="Web-{68FDA7E5-6574-25A0-D1AA-A7F3BF480401}" dt="2023-03-24T12:01:22.743" v="662" actId="1076"/>
          <ac:spMkLst>
            <pc:docMk/>
            <pc:sldMk cId="2854284012" sldId="691"/>
            <ac:spMk id="3" creationId="{00000000-0000-0000-0000-000000000000}"/>
          </ac:spMkLst>
        </pc:spChg>
        <pc:spChg chg="del">
          <ac:chgData name="Roberta Tucker" userId="S::r.tucker@uwtsd.ac.uk::27ca61ee-ba03-4b92-a89a-1d5600e2200a" providerId="AD" clId="Web-{68FDA7E5-6574-25A0-D1AA-A7F3BF480401}" dt="2023-03-24T11:51:51.648" v="535"/>
          <ac:spMkLst>
            <pc:docMk/>
            <pc:sldMk cId="2854284012" sldId="691"/>
            <ac:spMk id="4" creationId="{00000000-0000-0000-0000-000000000000}"/>
          </ac:spMkLst>
        </pc:spChg>
        <pc:spChg chg="add ord">
          <ac:chgData name="Roberta Tucker" userId="S::r.tucker@uwtsd.ac.uk::27ca61ee-ba03-4b92-a89a-1d5600e2200a" providerId="AD" clId="Web-{68FDA7E5-6574-25A0-D1AA-A7F3BF480401}" dt="2023-03-24T11:50:41.478" v="531"/>
          <ac:spMkLst>
            <pc:docMk/>
            <pc:sldMk cId="2854284012" sldId="691"/>
            <ac:spMk id="7" creationId="{6D440576-872A-4BC6-AE89-AC5E5F717022}"/>
          </ac:spMkLst>
        </pc:spChg>
        <pc:spChg chg="add mod">
          <ac:chgData name="Roberta Tucker" userId="S::r.tucker@uwtsd.ac.uk::27ca61ee-ba03-4b92-a89a-1d5600e2200a" providerId="AD" clId="Web-{68FDA7E5-6574-25A0-D1AA-A7F3BF480401}" dt="2023-03-24T11:52:03.492" v="539" actId="20577"/>
          <ac:spMkLst>
            <pc:docMk/>
            <pc:sldMk cId="2854284012" sldId="691"/>
            <ac:spMk id="9" creationId="{1EFE2B01-24F3-7874-1F63-5CD36ACD79DF}"/>
          </ac:spMkLst>
        </pc:spChg>
      </pc:sldChg>
      <pc:sldChg chg="addSp modSp add replId">
        <pc:chgData name="Roberta Tucker" userId="S::r.tucker@uwtsd.ac.uk::27ca61ee-ba03-4b92-a89a-1d5600e2200a" providerId="AD" clId="Web-{68FDA7E5-6574-25A0-D1AA-A7F3BF480401}" dt="2023-03-25T21:43:35.782" v="4057" actId="14100"/>
        <pc:sldMkLst>
          <pc:docMk/>
          <pc:sldMk cId="514975251" sldId="692"/>
        </pc:sldMkLst>
        <pc:spChg chg="mod">
          <ac:chgData name="Roberta Tucker" userId="S::r.tucker@uwtsd.ac.uk::27ca61ee-ba03-4b92-a89a-1d5600e2200a" providerId="AD" clId="Web-{68FDA7E5-6574-25A0-D1AA-A7F3BF480401}" dt="2023-03-24T12:01:33.082" v="666" actId="1076"/>
          <ac:spMkLst>
            <pc:docMk/>
            <pc:sldMk cId="514975251" sldId="692"/>
            <ac:spMk id="2" creationId="{00000000-0000-0000-0000-000000000000}"/>
          </ac:spMkLst>
        </pc:spChg>
        <pc:spChg chg="mod">
          <ac:chgData name="Roberta Tucker" userId="S::r.tucker@uwtsd.ac.uk::27ca61ee-ba03-4b92-a89a-1d5600e2200a" providerId="AD" clId="Web-{68FDA7E5-6574-25A0-D1AA-A7F3BF480401}" dt="2023-03-24T12:01:18.316" v="661" actId="20577"/>
          <ac:spMkLst>
            <pc:docMk/>
            <pc:sldMk cId="514975251" sldId="692"/>
            <ac:spMk id="4" creationId="{00000000-0000-0000-0000-000000000000}"/>
          </ac:spMkLst>
        </pc:spChg>
        <pc:spChg chg="mod">
          <ac:chgData name="Roberta Tucker" userId="S::r.tucker@uwtsd.ac.uk::27ca61ee-ba03-4b92-a89a-1d5600e2200a" providerId="AD" clId="Web-{68FDA7E5-6574-25A0-D1AA-A7F3BF480401}" dt="2023-03-24T11:59:56.783" v="627" actId="20577"/>
          <ac:spMkLst>
            <pc:docMk/>
            <pc:sldMk cId="514975251" sldId="692"/>
            <ac:spMk id="10" creationId="{D96E09D1-3261-E9DB-645A-98B2DE5AD911}"/>
          </ac:spMkLst>
        </pc:spChg>
        <pc:spChg chg="mod">
          <ac:chgData name="Roberta Tucker" userId="S::r.tucker@uwtsd.ac.uk::27ca61ee-ba03-4b92-a89a-1d5600e2200a" providerId="AD" clId="Web-{68FDA7E5-6574-25A0-D1AA-A7F3BF480401}" dt="2023-03-24T12:01:06.020" v="658" actId="20577"/>
          <ac:spMkLst>
            <pc:docMk/>
            <pc:sldMk cId="514975251" sldId="692"/>
            <ac:spMk id="11" creationId="{1BD5BB8F-1A36-29CE-8501-A116A936D9A4}"/>
          </ac:spMkLst>
        </pc:spChg>
        <pc:picChg chg="add mod">
          <ac:chgData name="Roberta Tucker" userId="S::r.tucker@uwtsd.ac.uk::27ca61ee-ba03-4b92-a89a-1d5600e2200a" providerId="AD" clId="Web-{68FDA7E5-6574-25A0-D1AA-A7F3BF480401}" dt="2023-03-25T21:43:35.782" v="4057" actId="14100"/>
          <ac:picMkLst>
            <pc:docMk/>
            <pc:sldMk cId="514975251" sldId="692"/>
            <ac:picMk id="3" creationId="{EFE1C816-50B6-5557-5012-077CFC2D0A1A}"/>
          </ac:picMkLst>
        </pc:picChg>
      </pc:sldChg>
      <pc:sldChg chg="addSp delSp modSp add del replId">
        <pc:chgData name="Roberta Tucker" userId="S::r.tucker@uwtsd.ac.uk::27ca61ee-ba03-4b92-a89a-1d5600e2200a" providerId="AD" clId="Web-{68FDA7E5-6574-25A0-D1AA-A7F3BF480401}" dt="2023-03-24T12:21:20.591" v="867"/>
        <pc:sldMkLst>
          <pc:docMk/>
          <pc:sldMk cId="1792021847" sldId="693"/>
        </pc:sldMkLst>
        <pc:spChg chg="mod">
          <ac:chgData name="Roberta Tucker" userId="S::r.tucker@uwtsd.ac.uk::27ca61ee-ba03-4b92-a89a-1d5600e2200a" providerId="AD" clId="Web-{68FDA7E5-6574-25A0-D1AA-A7F3BF480401}" dt="2023-03-24T12:06:28.651" v="768" actId="20577"/>
          <ac:spMkLst>
            <pc:docMk/>
            <pc:sldMk cId="1792021847" sldId="693"/>
            <ac:spMk id="2" creationId="{00000000-0000-0000-0000-000000000000}"/>
          </ac:spMkLst>
        </pc:spChg>
        <pc:spChg chg="del">
          <ac:chgData name="Roberta Tucker" userId="S::r.tucker@uwtsd.ac.uk::27ca61ee-ba03-4b92-a89a-1d5600e2200a" providerId="AD" clId="Web-{68FDA7E5-6574-25A0-D1AA-A7F3BF480401}" dt="2023-03-24T12:06:31.854" v="769"/>
          <ac:spMkLst>
            <pc:docMk/>
            <pc:sldMk cId="1792021847" sldId="693"/>
            <ac:spMk id="4" creationId="{00000000-0000-0000-0000-000000000000}"/>
          </ac:spMkLst>
        </pc:spChg>
        <pc:spChg chg="add mod">
          <ac:chgData name="Roberta Tucker" userId="S::r.tucker@uwtsd.ac.uk::27ca61ee-ba03-4b92-a89a-1d5600e2200a" providerId="AD" clId="Web-{68FDA7E5-6574-25A0-D1AA-A7F3BF480401}" dt="2023-03-24T12:06:31.854" v="769"/>
          <ac:spMkLst>
            <pc:docMk/>
            <pc:sldMk cId="1792021847" sldId="693"/>
            <ac:spMk id="6" creationId="{7F4294CD-F05F-D2C9-2EB6-4F5266BEBA8A}"/>
          </ac:spMkLst>
        </pc:spChg>
      </pc:sldChg>
      <pc:sldChg chg="addSp modSp add replId">
        <pc:chgData name="Roberta Tucker" userId="S::r.tucker@uwtsd.ac.uk::27ca61ee-ba03-4b92-a89a-1d5600e2200a" providerId="AD" clId="Web-{68FDA7E5-6574-25A0-D1AA-A7F3BF480401}" dt="2023-03-25T21:44:18.253" v="4065" actId="14100"/>
        <pc:sldMkLst>
          <pc:docMk/>
          <pc:sldMk cId="1743383192" sldId="694"/>
        </pc:sldMkLst>
        <pc:spChg chg="mod">
          <ac:chgData name="Roberta Tucker" userId="S::r.tucker@uwtsd.ac.uk::27ca61ee-ba03-4b92-a89a-1d5600e2200a" providerId="AD" clId="Web-{68FDA7E5-6574-25A0-D1AA-A7F3BF480401}" dt="2023-03-24T12:46:36.122" v="1202" actId="20577"/>
          <ac:spMkLst>
            <pc:docMk/>
            <pc:sldMk cId="1743383192" sldId="694"/>
            <ac:spMk id="215" creationId="{C6951BC3-9204-64A8-C67F-B90FD18E7A3D}"/>
          </ac:spMkLst>
        </pc:spChg>
        <pc:graphicFrameChg chg="mod modGraphic">
          <ac:chgData name="Roberta Tucker" userId="S::r.tucker@uwtsd.ac.uk::27ca61ee-ba03-4b92-a89a-1d5600e2200a" providerId="AD" clId="Web-{68FDA7E5-6574-25A0-D1AA-A7F3BF480401}" dt="2023-03-25T16:34:29.242" v="2452" actId="1076"/>
          <ac:graphicFrameMkLst>
            <pc:docMk/>
            <pc:sldMk cId="1743383192" sldId="694"/>
            <ac:graphicFrameMk id="9" creationId="{C1EE58F1-F2AA-C6F0-5470-72E42EF44191}"/>
          </ac:graphicFrameMkLst>
        </pc:graphicFrameChg>
        <pc:picChg chg="add mod">
          <ac:chgData name="Roberta Tucker" userId="S::r.tucker@uwtsd.ac.uk::27ca61ee-ba03-4b92-a89a-1d5600e2200a" providerId="AD" clId="Web-{68FDA7E5-6574-25A0-D1AA-A7F3BF480401}" dt="2023-03-25T21:44:18.253" v="4065" actId="14100"/>
          <ac:picMkLst>
            <pc:docMk/>
            <pc:sldMk cId="1743383192" sldId="694"/>
            <ac:picMk id="8" creationId="{D6A0656F-8733-F736-35A3-064679586168}"/>
          </ac:picMkLst>
        </pc:picChg>
      </pc:sldChg>
      <pc:sldChg chg="addSp delSp modSp add mod replId modShow">
        <pc:chgData name="Roberta Tucker" userId="S::r.tucker@uwtsd.ac.uk::27ca61ee-ba03-4b92-a89a-1d5600e2200a" providerId="AD" clId="Web-{68FDA7E5-6574-25A0-D1AA-A7F3BF480401}" dt="2023-03-25T21:44:44.210" v="4070"/>
        <pc:sldMkLst>
          <pc:docMk/>
          <pc:sldMk cId="278792434" sldId="695"/>
        </pc:sldMkLst>
        <pc:spChg chg="add mod">
          <ac:chgData name="Roberta Tucker" userId="S::r.tucker@uwtsd.ac.uk::27ca61ee-ba03-4b92-a89a-1d5600e2200a" providerId="AD" clId="Web-{68FDA7E5-6574-25A0-D1AA-A7F3BF480401}" dt="2023-03-25T17:22:05.182" v="2816" actId="1076"/>
          <ac:spMkLst>
            <pc:docMk/>
            <pc:sldMk cId="278792434" sldId="695"/>
            <ac:spMk id="2" creationId="{F2B7981E-EAC0-B028-1201-13B1359AB93B}"/>
          </ac:spMkLst>
        </pc:spChg>
        <pc:spChg chg="add mod">
          <ac:chgData name="Roberta Tucker" userId="S::r.tucker@uwtsd.ac.uk::27ca61ee-ba03-4b92-a89a-1d5600e2200a" providerId="AD" clId="Web-{68FDA7E5-6574-25A0-D1AA-A7F3BF480401}" dt="2023-03-25T15:31:04.214" v="1629" actId="20577"/>
          <ac:spMkLst>
            <pc:docMk/>
            <pc:sldMk cId="278792434" sldId="695"/>
            <ac:spMk id="10" creationId="{ED6B6322-E0A7-8A96-E437-A1C4CDDA1F34}"/>
          </ac:spMkLst>
        </pc:spChg>
        <pc:graphicFrameChg chg="del">
          <ac:chgData name="Roberta Tucker" userId="S::r.tucker@uwtsd.ac.uk::27ca61ee-ba03-4b92-a89a-1d5600e2200a" providerId="AD" clId="Web-{68FDA7E5-6574-25A0-D1AA-A7F3BF480401}" dt="2023-03-24T12:22:06.529" v="869"/>
          <ac:graphicFrameMkLst>
            <pc:docMk/>
            <pc:sldMk cId="278792434" sldId="695"/>
            <ac:graphicFrameMk id="9" creationId="{C1EE58F1-F2AA-C6F0-5470-72E42EF44191}"/>
          </ac:graphicFrameMkLst>
        </pc:graphicFrameChg>
        <pc:picChg chg="add mod ord">
          <ac:chgData name="Roberta Tucker" userId="S::r.tucker@uwtsd.ac.uk::27ca61ee-ba03-4b92-a89a-1d5600e2200a" providerId="AD" clId="Web-{68FDA7E5-6574-25A0-D1AA-A7F3BF480401}" dt="2023-03-25T21:44:44.210" v="4070"/>
          <ac:picMkLst>
            <pc:docMk/>
            <pc:sldMk cId="278792434" sldId="695"/>
            <ac:picMk id="3" creationId="{D762B20E-88A6-FD99-34C6-98E9621FF856}"/>
          </ac:picMkLst>
        </pc:picChg>
        <pc:picChg chg="add mod">
          <ac:chgData name="Roberta Tucker" userId="S::r.tucker@uwtsd.ac.uk::27ca61ee-ba03-4b92-a89a-1d5600e2200a" providerId="AD" clId="Web-{68FDA7E5-6574-25A0-D1AA-A7F3BF480401}" dt="2023-03-24T12:27:05.098" v="975" actId="1076"/>
          <ac:picMkLst>
            <pc:docMk/>
            <pc:sldMk cId="278792434" sldId="695"/>
            <ac:picMk id="12" creationId="{3587A3D6-CDFE-B6F4-BF60-A01DEF5FB46B}"/>
          </ac:picMkLst>
        </pc:picChg>
        <pc:cxnChg chg="add mod">
          <ac:chgData name="Roberta Tucker" userId="S::r.tucker@uwtsd.ac.uk::27ca61ee-ba03-4b92-a89a-1d5600e2200a" providerId="AD" clId="Web-{68FDA7E5-6574-25A0-D1AA-A7F3BF480401}" dt="2023-03-24T12:37:37.189" v="1177" actId="14100"/>
          <ac:cxnSpMkLst>
            <pc:docMk/>
            <pc:sldMk cId="278792434" sldId="695"/>
            <ac:cxnSpMk id="14" creationId="{D43D2499-94C2-70A5-EF56-8C9E993829AE}"/>
          </ac:cxnSpMkLst>
        </pc:cxnChg>
      </pc:sldChg>
      <pc:sldChg chg="addSp delSp modSp add replId">
        <pc:chgData name="Roberta Tucker" userId="S::r.tucker@uwtsd.ac.uk::27ca61ee-ba03-4b92-a89a-1d5600e2200a" providerId="AD" clId="Web-{68FDA7E5-6574-25A0-D1AA-A7F3BF480401}" dt="2023-03-25T21:45:07.680" v="4075"/>
        <pc:sldMkLst>
          <pc:docMk/>
          <pc:sldMk cId="2335595379" sldId="696"/>
        </pc:sldMkLst>
        <pc:spChg chg="add mod">
          <ac:chgData name="Roberta Tucker" userId="S::r.tucker@uwtsd.ac.uk::27ca61ee-ba03-4b92-a89a-1d5600e2200a" providerId="AD" clId="Web-{68FDA7E5-6574-25A0-D1AA-A7F3BF480401}" dt="2023-03-25T17:23:26.090" v="2830" actId="1076"/>
          <ac:spMkLst>
            <pc:docMk/>
            <pc:sldMk cId="2335595379" sldId="696"/>
            <ac:spMk id="3" creationId="{9A57BE38-9EAB-D105-9568-7284C0F44465}"/>
          </ac:spMkLst>
        </pc:spChg>
        <pc:spChg chg="add mod">
          <ac:chgData name="Roberta Tucker" userId="S::r.tucker@uwtsd.ac.uk::27ca61ee-ba03-4b92-a89a-1d5600e2200a" providerId="AD" clId="Web-{68FDA7E5-6574-25A0-D1AA-A7F3BF480401}" dt="2023-03-25T15:31:18.340" v="1636" actId="20577"/>
          <ac:spMkLst>
            <pc:docMk/>
            <pc:sldMk cId="2335595379" sldId="696"/>
            <ac:spMk id="10" creationId="{602DE9F7-129B-D7E6-6A4B-8F6AA10C127B}"/>
          </ac:spMkLst>
        </pc:spChg>
        <pc:graphicFrameChg chg="del">
          <ac:chgData name="Roberta Tucker" userId="S::r.tucker@uwtsd.ac.uk::27ca61ee-ba03-4b92-a89a-1d5600e2200a" providerId="AD" clId="Web-{68FDA7E5-6574-25A0-D1AA-A7F3BF480401}" dt="2023-03-24T12:23:24.687" v="886"/>
          <ac:graphicFrameMkLst>
            <pc:docMk/>
            <pc:sldMk cId="2335595379" sldId="696"/>
            <ac:graphicFrameMk id="9" creationId="{C1EE58F1-F2AA-C6F0-5470-72E42EF44191}"/>
          </ac:graphicFrameMkLst>
        </pc:graphicFrameChg>
        <pc:picChg chg="mod">
          <ac:chgData name="Roberta Tucker" userId="S::r.tucker@uwtsd.ac.uk::27ca61ee-ba03-4b92-a89a-1d5600e2200a" providerId="AD" clId="Web-{68FDA7E5-6574-25A0-D1AA-A7F3BF480401}" dt="2023-03-25T14:55:11.787" v="1337" actId="1076"/>
          <ac:picMkLst>
            <pc:docMk/>
            <pc:sldMk cId="2335595379" sldId="696"/>
            <ac:picMk id="2" creationId="{08FF8EC3-CF1D-2F98-4614-D1370507DB3E}"/>
          </ac:picMkLst>
        </pc:picChg>
        <pc:picChg chg="add mod ord">
          <ac:chgData name="Roberta Tucker" userId="S::r.tucker@uwtsd.ac.uk::27ca61ee-ba03-4b92-a89a-1d5600e2200a" providerId="AD" clId="Web-{68FDA7E5-6574-25A0-D1AA-A7F3BF480401}" dt="2023-03-25T21:45:07.680" v="4075"/>
          <ac:picMkLst>
            <pc:docMk/>
            <pc:sldMk cId="2335595379" sldId="696"/>
            <ac:picMk id="4" creationId="{F98C9A7C-B65B-7FC8-C179-D98BCE3F5DA2}"/>
          </ac:picMkLst>
        </pc:picChg>
        <pc:cxnChg chg="add mod">
          <ac:chgData name="Roberta Tucker" userId="S::r.tucker@uwtsd.ac.uk::27ca61ee-ba03-4b92-a89a-1d5600e2200a" providerId="AD" clId="Web-{68FDA7E5-6574-25A0-D1AA-A7F3BF480401}" dt="2023-03-24T12:38:04.034" v="1180" actId="14100"/>
          <ac:cxnSpMkLst>
            <pc:docMk/>
            <pc:sldMk cId="2335595379" sldId="696"/>
            <ac:cxnSpMk id="12" creationId="{93A070D4-C33F-30C8-61A3-FA69DF523E75}"/>
          </ac:cxnSpMkLst>
        </pc:cxnChg>
      </pc:sldChg>
      <pc:sldChg chg="addSp delSp modSp add replId">
        <pc:chgData name="Roberta Tucker" userId="S::r.tucker@uwtsd.ac.uk::27ca61ee-ba03-4b92-a89a-1d5600e2200a" providerId="AD" clId="Web-{68FDA7E5-6574-25A0-D1AA-A7F3BF480401}" dt="2023-03-25T21:45:38.823" v="4081"/>
        <pc:sldMkLst>
          <pc:docMk/>
          <pc:sldMk cId="2719135989" sldId="697"/>
        </pc:sldMkLst>
        <pc:spChg chg="add mod">
          <ac:chgData name="Roberta Tucker" userId="S::r.tucker@uwtsd.ac.uk::27ca61ee-ba03-4b92-a89a-1d5600e2200a" providerId="AD" clId="Web-{68FDA7E5-6574-25A0-D1AA-A7F3BF480401}" dt="2023-03-25T17:24:10.309" v="2842" actId="1076"/>
          <ac:spMkLst>
            <pc:docMk/>
            <pc:sldMk cId="2719135989" sldId="697"/>
            <ac:spMk id="2" creationId="{23F83808-1DB9-37B8-B418-680FE36FD4D8}"/>
          </ac:spMkLst>
        </pc:spChg>
        <pc:spChg chg="mod">
          <ac:chgData name="Roberta Tucker" userId="S::r.tucker@uwtsd.ac.uk::27ca61ee-ba03-4b92-a89a-1d5600e2200a" providerId="AD" clId="Web-{68FDA7E5-6574-25A0-D1AA-A7F3BF480401}" dt="2023-03-24T12:37:15.615" v="1175" actId="20577"/>
          <ac:spMkLst>
            <pc:docMk/>
            <pc:sldMk cId="2719135989" sldId="697"/>
            <ac:spMk id="10" creationId="{ED6B6322-E0A7-8A96-E437-A1C4CDDA1F34}"/>
          </ac:spMkLst>
        </pc:spChg>
        <pc:picChg chg="add mod">
          <ac:chgData name="Roberta Tucker" userId="S::r.tucker@uwtsd.ac.uk::27ca61ee-ba03-4b92-a89a-1d5600e2200a" providerId="AD" clId="Web-{68FDA7E5-6574-25A0-D1AA-A7F3BF480401}" dt="2023-03-24T12:30:48.637" v="1023" actId="1076"/>
          <ac:picMkLst>
            <pc:docMk/>
            <pc:sldMk cId="2719135989" sldId="697"/>
            <ac:picMk id="3" creationId="{0305C6C5-FF85-3E6A-505E-050283D15829}"/>
          </ac:picMkLst>
        </pc:picChg>
        <pc:picChg chg="add mod ord">
          <ac:chgData name="Roberta Tucker" userId="S::r.tucker@uwtsd.ac.uk::27ca61ee-ba03-4b92-a89a-1d5600e2200a" providerId="AD" clId="Web-{68FDA7E5-6574-25A0-D1AA-A7F3BF480401}" dt="2023-03-25T21:45:38.823" v="4081"/>
          <ac:picMkLst>
            <pc:docMk/>
            <pc:sldMk cId="2719135989" sldId="697"/>
            <ac:picMk id="5" creationId="{09BED349-6424-E5CB-BDFC-8801E5CBADE6}"/>
          </ac:picMkLst>
        </pc:picChg>
        <pc:picChg chg="del">
          <ac:chgData name="Roberta Tucker" userId="S::r.tucker@uwtsd.ac.uk::27ca61ee-ba03-4b92-a89a-1d5600e2200a" providerId="AD" clId="Web-{68FDA7E5-6574-25A0-D1AA-A7F3BF480401}" dt="2023-03-24T12:28:57.054" v="1003"/>
          <ac:picMkLst>
            <pc:docMk/>
            <pc:sldMk cId="2719135989" sldId="697"/>
            <ac:picMk id="12" creationId="{3587A3D6-CDFE-B6F4-BF60-A01DEF5FB46B}"/>
          </ac:picMkLst>
        </pc:picChg>
        <pc:cxnChg chg="add mod">
          <ac:chgData name="Roberta Tucker" userId="S::r.tucker@uwtsd.ac.uk::27ca61ee-ba03-4b92-a89a-1d5600e2200a" providerId="AD" clId="Web-{68FDA7E5-6574-25A0-D1AA-A7F3BF480401}" dt="2023-03-24T12:38:14.378" v="1181" actId="14100"/>
          <ac:cxnSpMkLst>
            <pc:docMk/>
            <pc:sldMk cId="2719135989" sldId="697"/>
            <ac:cxnSpMk id="4" creationId="{B5103605-CD06-3EAB-9474-F540204901DF}"/>
          </ac:cxnSpMkLst>
        </pc:cxnChg>
      </pc:sldChg>
      <pc:sldChg chg="addSp modSp add replId">
        <pc:chgData name="Roberta Tucker" userId="S::r.tucker@uwtsd.ac.uk::27ca61ee-ba03-4b92-a89a-1d5600e2200a" providerId="AD" clId="Web-{68FDA7E5-6574-25A0-D1AA-A7F3BF480401}" dt="2023-03-25T21:46:10.263" v="4086" actId="14100"/>
        <pc:sldMkLst>
          <pc:docMk/>
          <pc:sldMk cId="363668346" sldId="698"/>
        </pc:sldMkLst>
        <pc:spChg chg="add mod">
          <ac:chgData name="Roberta Tucker" userId="S::r.tucker@uwtsd.ac.uk::27ca61ee-ba03-4b92-a89a-1d5600e2200a" providerId="AD" clId="Web-{68FDA7E5-6574-25A0-D1AA-A7F3BF480401}" dt="2023-03-25T17:25:14.826" v="2855" actId="1076"/>
          <ac:spMkLst>
            <pc:docMk/>
            <pc:sldMk cId="363668346" sldId="698"/>
            <ac:spMk id="4" creationId="{7DA82BE3-3D7B-F14F-D8B8-FA64C92BDC61}"/>
          </ac:spMkLst>
        </pc:spChg>
        <pc:spChg chg="mod">
          <ac:chgData name="Roberta Tucker" userId="S::r.tucker@uwtsd.ac.uk::27ca61ee-ba03-4b92-a89a-1d5600e2200a" providerId="AD" clId="Web-{68FDA7E5-6574-25A0-D1AA-A7F3BF480401}" dt="2023-03-24T12:37:03.595" v="1169" actId="1076"/>
          <ac:spMkLst>
            <pc:docMk/>
            <pc:sldMk cId="363668346" sldId="698"/>
            <ac:spMk id="10" creationId="{602DE9F7-129B-D7E6-6A4B-8F6AA10C127B}"/>
          </ac:spMkLst>
        </pc:spChg>
        <pc:picChg chg="mod">
          <ac:chgData name="Roberta Tucker" userId="S::r.tucker@uwtsd.ac.uk::27ca61ee-ba03-4b92-a89a-1d5600e2200a" providerId="AD" clId="Web-{68FDA7E5-6574-25A0-D1AA-A7F3BF480401}" dt="2023-03-25T14:54:49.958" v="1333" actId="1076"/>
          <ac:picMkLst>
            <pc:docMk/>
            <pc:sldMk cId="363668346" sldId="698"/>
            <ac:picMk id="2" creationId="{EC5748B9-C88A-AE1B-1527-C4AB3436F111}"/>
          </ac:picMkLst>
        </pc:picChg>
        <pc:picChg chg="add mod">
          <ac:chgData name="Roberta Tucker" userId="S::r.tucker@uwtsd.ac.uk::27ca61ee-ba03-4b92-a89a-1d5600e2200a" providerId="AD" clId="Web-{68FDA7E5-6574-25A0-D1AA-A7F3BF480401}" dt="2023-03-25T21:46:10.263" v="4086" actId="14100"/>
          <ac:picMkLst>
            <pc:docMk/>
            <pc:sldMk cId="363668346" sldId="698"/>
            <ac:picMk id="5" creationId="{877AF79F-8B60-EEAC-278B-1F2A7464FFB2}"/>
          </ac:picMkLst>
        </pc:picChg>
        <pc:cxnChg chg="add mod">
          <ac:chgData name="Roberta Tucker" userId="S::r.tucker@uwtsd.ac.uk::27ca61ee-ba03-4b92-a89a-1d5600e2200a" providerId="AD" clId="Web-{68FDA7E5-6574-25A0-D1AA-A7F3BF480401}" dt="2023-03-25T14:54:54.083" v="1334" actId="14100"/>
          <ac:cxnSpMkLst>
            <pc:docMk/>
            <pc:sldMk cId="363668346" sldId="698"/>
            <ac:cxnSpMk id="3" creationId="{34B95A3D-BC20-498E-9B7B-1A2D91F73543}"/>
          </ac:cxnSpMkLst>
        </pc:cxnChg>
      </pc:sldChg>
      <pc:sldChg chg="addSp delSp modSp add replId addAnim modAnim">
        <pc:chgData name="Roberta Tucker" userId="S::r.tucker@uwtsd.ac.uk::27ca61ee-ba03-4b92-a89a-1d5600e2200a" providerId="AD" clId="Web-{68FDA7E5-6574-25A0-D1AA-A7F3BF480401}" dt="2023-03-25T21:46:41.155" v="4091" actId="14100"/>
        <pc:sldMkLst>
          <pc:docMk/>
          <pc:sldMk cId="1580452527" sldId="699"/>
        </pc:sldMkLst>
        <pc:spChg chg="add mod">
          <ac:chgData name="Roberta Tucker" userId="S::r.tucker@uwtsd.ac.uk::27ca61ee-ba03-4b92-a89a-1d5600e2200a" providerId="AD" clId="Web-{68FDA7E5-6574-25A0-D1AA-A7F3BF480401}" dt="2023-03-25T15:20:43.112" v="1554" actId="20577"/>
          <ac:spMkLst>
            <pc:docMk/>
            <pc:sldMk cId="1580452527" sldId="699"/>
            <ac:spMk id="3" creationId="{31E5F12B-6A9F-50CD-D50A-D0C657169421}"/>
          </ac:spMkLst>
        </pc:spChg>
        <pc:spChg chg="add mod">
          <ac:chgData name="Roberta Tucker" userId="S::r.tucker@uwtsd.ac.uk::27ca61ee-ba03-4b92-a89a-1d5600e2200a" providerId="AD" clId="Web-{68FDA7E5-6574-25A0-D1AA-A7F3BF480401}" dt="2023-03-25T16:27:01.214" v="2313" actId="20577"/>
          <ac:spMkLst>
            <pc:docMk/>
            <pc:sldMk cId="1580452527" sldId="699"/>
            <ac:spMk id="5" creationId="{EB44C7DA-26EF-C210-6FC2-396BFB4ED2C6}"/>
          </ac:spMkLst>
        </pc:spChg>
        <pc:spChg chg="add mod">
          <ac:chgData name="Roberta Tucker" userId="S::r.tucker@uwtsd.ac.uk::27ca61ee-ba03-4b92-a89a-1d5600e2200a" providerId="AD" clId="Web-{68FDA7E5-6574-25A0-D1AA-A7F3BF480401}" dt="2023-03-25T21:39:34.702" v="4030" actId="20577"/>
          <ac:spMkLst>
            <pc:docMk/>
            <pc:sldMk cId="1580452527" sldId="699"/>
            <ac:spMk id="6" creationId="{B6F629C0-1F17-1AE1-B18F-12F86F68856A}"/>
          </ac:spMkLst>
        </pc:spChg>
        <pc:spChg chg="del mod">
          <ac:chgData name="Roberta Tucker" userId="S::r.tucker@uwtsd.ac.uk::27ca61ee-ba03-4b92-a89a-1d5600e2200a" providerId="AD" clId="Web-{68FDA7E5-6574-25A0-D1AA-A7F3BF480401}" dt="2023-03-24T12:52:00.473" v="1216"/>
          <ac:spMkLst>
            <pc:docMk/>
            <pc:sldMk cId="1580452527" sldId="699"/>
            <ac:spMk id="10" creationId="{ED6B6322-E0A7-8A96-E437-A1C4CDDA1F34}"/>
          </ac:spMkLst>
        </pc:spChg>
        <pc:spChg chg="mod">
          <ac:chgData name="Roberta Tucker" userId="S::r.tucker@uwtsd.ac.uk::27ca61ee-ba03-4b92-a89a-1d5600e2200a" providerId="AD" clId="Web-{68FDA7E5-6574-25A0-D1AA-A7F3BF480401}" dt="2023-03-24T12:50:46.270" v="1208"/>
          <ac:spMkLst>
            <pc:docMk/>
            <pc:sldMk cId="1580452527" sldId="699"/>
            <ac:spMk id="215" creationId="{C6951BC3-9204-64A8-C67F-B90FD18E7A3D}"/>
          </ac:spMkLst>
        </pc:spChg>
        <pc:picChg chg="add mod">
          <ac:chgData name="Roberta Tucker" userId="S::r.tucker@uwtsd.ac.uk::27ca61ee-ba03-4b92-a89a-1d5600e2200a" providerId="AD" clId="Web-{68FDA7E5-6574-25A0-D1AA-A7F3BF480401}" dt="2023-03-25T21:46:41.155" v="4091" actId="14100"/>
          <ac:picMkLst>
            <pc:docMk/>
            <pc:sldMk cId="1580452527" sldId="699"/>
            <ac:picMk id="2" creationId="{50CAF512-669A-F482-5AED-66089726BAA2}"/>
          </ac:picMkLst>
        </pc:picChg>
        <pc:picChg chg="add mod">
          <ac:chgData name="Roberta Tucker" userId="S::r.tucker@uwtsd.ac.uk::27ca61ee-ba03-4b92-a89a-1d5600e2200a" providerId="AD" clId="Web-{68FDA7E5-6574-25A0-D1AA-A7F3BF480401}" dt="2023-03-25T14:58:10.142" v="1345" actId="1076"/>
          <ac:picMkLst>
            <pc:docMk/>
            <pc:sldMk cId="1580452527" sldId="699"/>
            <ac:picMk id="4" creationId="{157751B2-0560-8D52-C4FB-3E82AC4CC74B}"/>
          </ac:picMkLst>
        </pc:picChg>
        <pc:picChg chg="add mod">
          <ac:chgData name="Roberta Tucker" userId="S::r.tucker@uwtsd.ac.uk::27ca61ee-ba03-4b92-a89a-1d5600e2200a" providerId="AD" clId="Web-{68FDA7E5-6574-25A0-D1AA-A7F3BF480401}" dt="2023-03-25T15:17:28.694" v="1519" actId="1076"/>
          <ac:picMkLst>
            <pc:docMk/>
            <pc:sldMk cId="1580452527" sldId="699"/>
            <ac:picMk id="7" creationId="{10C8F635-6CAE-B40C-F99B-3535B7C2AB4B}"/>
          </ac:picMkLst>
        </pc:picChg>
        <pc:picChg chg="del">
          <ac:chgData name="Roberta Tucker" userId="S::r.tucker@uwtsd.ac.uk::27ca61ee-ba03-4b92-a89a-1d5600e2200a" providerId="AD" clId="Web-{68FDA7E5-6574-25A0-D1AA-A7F3BF480401}" dt="2023-03-24T12:50:29.127" v="1204"/>
          <ac:picMkLst>
            <pc:docMk/>
            <pc:sldMk cId="1580452527" sldId="699"/>
            <ac:picMk id="12" creationId="{3587A3D6-CDFE-B6F4-BF60-A01DEF5FB46B}"/>
          </ac:picMkLst>
        </pc:picChg>
        <pc:cxnChg chg="del">
          <ac:chgData name="Roberta Tucker" userId="S::r.tucker@uwtsd.ac.uk::27ca61ee-ba03-4b92-a89a-1d5600e2200a" providerId="AD" clId="Web-{68FDA7E5-6574-25A0-D1AA-A7F3BF480401}" dt="2023-03-24T12:52:02.113" v="1217"/>
          <ac:cxnSpMkLst>
            <pc:docMk/>
            <pc:sldMk cId="1580452527" sldId="699"/>
            <ac:cxnSpMk id="14" creationId="{D43D2499-94C2-70A5-EF56-8C9E993829AE}"/>
          </ac:cxnSpMkLst>
        </pc:cxnChg>
      </pc:sldChg>
      <pc:sldChg chg="addSp delSp modSp add del replId">
        <pc:chgData name="Roberta Tucker" userId="S::r.tucker@uwtsd.ac.uk::27ca61ee-ba03-4b92-a89a-1d5600e2200a" providerId="AD" clId="Web-{68FDA7E5-6574-25A0-D1AA-A7F3BF480401}" dt="2023-03-25T15:28:27.298" v="1619"/>
        <pc:sldMkLst>
          <pc:docMk/>
          <pc:sldMk cId="1366723413" sldId="700"/>
        </pc:sldMkLst>
        <pc:spChg chg="add mod">
          <ac:chgData name="Roberta Tucker" userId="S::r.tucker@uwtsd.ac.uk::27ca61ee-ba03-4b92-a89a-1d5600e2200a" providerId="AD" clId="Web-{68FDA7E5-6574-25A0-D1AA-A7F3BF480401}" dt="2023-03-25T15:21:18.224" v="1558" actId="1076"/>
          <ac:spMkLst>
            <pc:docMk/>
            <pc:sldMk cId="1366723413" sldId="700"/>
            <ac:spMk id="3" creationId="{65B1C93C-361E-7739-1DE0-67D753F50AB6}"/>
          </ac:spMkLst>
        </pc:spChg>
        <pc:spChg chg="del">
          <ac:chgData name="Roberta Tucker" userId="S::r.tucker@uwtsd.ac.uk::27ca61ee-ba03-4b92-a89a-1d5600e2200a" providerId="AD" clId="Web-{68FDA7E5-6574-25A0-D1AA-A7F3BF480401}" dt="2023-03-24T12:51:52.816" v="1213"/>
          <ac:spMkLst>
            <pc:docMk/>
            <pc:sldMk cId="1366723413" sldId="700"/>
            <ac:spMk id="10" creationId="{602DE9F7-129B-D7E6-6A4B-8F6AA10C127B}"/>
          </ac:spMkLst>
        </pc:spChg>
        <pc:spChg chg="mod">
          <ac:chgData name="Roberta Tucker" userId="S::r.tucker@uwtsd.ac.uk::27ca61ee-ba03-4b92-a89a-1d5600e2200a" providerId="AD" clId="Web-{68FDA7E5-6574-25A0-D1AA-A7F3BF480401}" dt="2023-03-24T12:51:47.426" v="1212" actId="20577"/>
          <ac:spMkLst>
            <pc:docMk/>
            <pc:sldMk cId="1366723413" sldId="700"/>
            <ac:spMk id="215" creationId="{C6951BC3-9204-64A8-C67F-B90FD18E7A3D}"/>
          </ac:spMkLst>
        </pc:spChg>
        <pc:cxnChg chg="del">
          <ac:chgData name="Roberta Tucker" userId="S::r.tucker@uwtsd.ac.uk::27ca61ee-ba03-4b92-a89a-1d5600e2200a" providerId="AD" clId="Web-{68FDA7E5-6574-25A0-D1AA-A7F3BF480401}" dt="2023-03-24T12:51:55.910" v="1214"/>
          <ac:cxnSpMkLst>
            <pc:docMk/>
            <pc:sldMk cId="1366723413" sldId="700"/>
            <ac:cxnSpMk id="3" creationId="{34B95A3D-BC20-498E-9B7B-1A2D91F73543}"/>
          </ac:cxnSpMkLst>
        </pc:cxnChg>
      </pc:sldChg>
      <pc:sldChg chg="addSp modSp add ord replId">
        <pc:chgData name="Roberta Tucker" userId="S::r.tucker@uwtsd.ac.uk::27ca61ee-ba03-4b92-a89a-1d5600e2200a" providerId="AD" clId="Web-{68FDA7E5-6574-25A0-D1AA-A7F3BF480401}" dt="2023-03-25T21:47:44.660" v="4101"/>
        <pc:sldMkLst>
          <pc:docMk/>
          <pc:sldMk cId="45050367" sldId="701"/>
        </pc:sldMkLst>
        <pc:spChg chg="add mod">
          <ac:chgData name="Roberta Tucker" userId="S::r.tucker@uwtsd.ac.uk::27ca61ee-ba03-4b92-a89a-1d5600e2200a" providerId="AD" clId="Web-{68FDA7E5-6574-25A0-D1AA-A7F3BF480401}" dt="2023-03-25T15:32:45.658" v="1683" actId="20577"/>
          <ac:spMkLst>
            <pc:docMk/>
            <pc:sldMk cId="45050367" sldId="701"/>
            <ac:spMk id="5" creationId="{CF19990D-EE24-496C-083D-BAE506B489DA}"/>
          </ac:spMkLst>
        </pc:spChg>
        <pc:spChg chg="mod">
          <ac:chgData name="Roberta Tucker" userId="S::r.tucker@uwtsd.ac.uk::27ca61ee-ba03-4b92-a89a-1d5600e2200a" providerId="AD" clId="Web-{68FDA7E5-6574-25A0-D1AA-A7F3BF480401}" dt="2023-03-24T15:29:13.430" v="1228" actId="20577"/>
          <ac:spMkLst>
            <pc:docMk/>
            <pc:sldMk cId="45050367" sldId="701"/>
            <ac:spMk id="215" creationId="{C6951BC3-9204-64A8-C67F-B90FD18E7A3D}"/>
          </ac:spMkLst>
        </pc:spChg>
        <pc:picChg chg="add mod ord">
          <ac:chgData name="Roberta Tucker" userId="S::r.tucker@uwtsd.ac.uk::27ca61ee-ba03-4b92-a89a-1d5600e2200a" providerId="AD" clId="Web-{68FDA7E5-6574-25A0-D1AA-A7F3BF480401}" dt="2023-03-25T21:47:44.660" v="4101"/>
          <ac:picMkLst>
            <pc:docMk/>
            <pc:sldMk cId="45050367" sldId="701"/>
            <ac:picMk id="2" creationId="{972DB3C3-EAF8-50A3-FD86-D34D83A5CAA8}"/>
          </ac:picMkLst>
        </pc:picChg>
        <pc:picChg chg="add mod">
          <ac:chgData name="Roberta Tucker" userId="S::r.tucker@uwtsd.ac.uk::27ca61ee-ba03-4b92-a89a-1d5600e2200a" providerId="AD" clId="Web-{68FDA7E5-6574-25A0-D1AA-A7F3BF480401}" dt="2023-03-25T14:54:26.363" v="1329"/>
          <ac:picMkLst>
            <pc:docMk/>
            <pc:sldMk cId="45050367" sldId="701"/>
            <ac:picMk id="3" creationId="{B53937E4-BB4D-D30F-67C5-ADFFBBBC5C9F}"/>
          </ac:picMkLst>
        </pc:picChg>
        <pc:cxnChg chg="add mod">
          <ac:chgData name="Roberta Tucker" userId="S::r.tucker@uwtsd.ac.uk::27ca61ee-ba03-4b92-a89a-1d5600e2200a" providerId="AD" clId="Web-{68FDA7E5-6574-25A0-D1AA-A7F3BF480401}" dt="2023-03-25T15:32:35.189" v="1681" actId="14100"/>
          <ac:cxnSpMkLst>
            <pc:docMk/>
            <pc:sldMk cId="45050367" sldId="701"/>
            <ac:cxnSpMk id="7" creationId="{D36C3B66-D5C8-7764-BAFD-A55EC0DD5A22}"/>
          </ac:cxnSpMkLst>
        </pc:cxnChg>
      </pc:sldChg>
      <pc:sldChg chg="addSp delSp modSp add ord replId">
        <pc:chgData name="Roberta Tucker" userId="S::r.tucker@uwtsd.ac.uk::27ca61ee-ba03-4b92-a89a-1d5600e2200a" providerId="AD" clId="Web-{68FDA7E5-6574-25A0-D1AA-A7F3BF480401}" dt="2023-03-25T21:48:11.290" v="4106"/>
        <pc:sldMkLst>
          <pc:docMk/>
          <pc:sldMk cId="1645303594" sldId="702"/>
        </pc:sldMkLst>
        <pc:spChg chg="add mod">
          <ac:chgData name="Roberta Tucker" userId="S::r.tucker@uwtsd.ac.uk::27ca61ee-ba03-4b92-a89a-1d5600e2200a" providerId="AD" clId="Web-{68FDA7E5-6574-25A0-D1AA-A7F3BF480401}" dt="2023-03-25T15:33:30.192" v="1691" actId="1076"/>
          <ac:spMkLst>
            <pc:docMk/>
            <pc:sldMk cId="1645303594" sldId="702"/>
            <ac:spMk id="3" creationId="{C854EBAA-DFDC-B023-931E-CF9BC34024EA}"/>
          </ac:spMkLst>
        </pc:spChg>
        <pc:spChg chg="add del mod">
          <ac:chgData name="Roberta Tucker" userId="S::r.tucker@uwtsd.ac.uk::27ca61ee-ba03-4b92-a89a-1d5600e2200a" providerId="AD" clId="Web-{68FDA7E5-6574-25A0-D1AA-A7F3BF480401}" dt="2023-03-25T15:37:04.862" v="1730"/>
          <ac:spMkLst>
            <pc:docMk/>
            <pc:sldMk cId="1645303594" sldId="702"/>
            <ac:spMk id="8" creationId="{19B62117-4721-D078-1B45-78AE51465AAD}"/>
          </ac:spMkLst>
        </pc:spChg>
        <pc:spChg chg="mod">
          <ac:chgData name="Roberta Tucker" userId="S::r.tucker@uwtsd.ac.uk::27ca61ee-ba03-4b92-a89a-1d5600e2200a" providerId="AD" clId="Web-{68FDA7E5-6574-25A0-D1AA-A7F3BF480401}" dt="2023-03-24T15:28:57.742" v="1227" actId="20577"/>
          <ac:spMkLst>
            <pc:docMk/>
            <pc:sldMk cId="1645303594" sldId="702"/>
            <ac:spMk id="215" creationId="{C6951BC3-9204-64A8-C67F-B90FD18E7A3D}"/>
          </ac:spMkLst>
        </pc:spChg>
        <pc:picChg chg="add mod ord">
          <ac:chgData name="Roberta Tucker" userId="S::r.tucker@uwtsd.ac.uk::27ca61ee-ba03-4b92-a89a-1d5600e2200a" providerId="AD" clId="Web-{68FDA7E5-6574-25A0-D1AA-A7F3BF480401}" dt="2023-03-25T21:48:11.290" v="4106"/>
          <ac:picMkLst>
            <pc:docMk/>
            <pc:sldMk cId="1645303594" sldId="702"/>
            <ac:picMk id="2" creationId="{665E0E82-BABD-AEC0-EB94-2480AD1970FE}"/>
          </ac:picMkLst>
        </pc:picChg>
        <pc:picChg chg="add mod">
          <ac:chgData name="Roberta Tucker" userId="S::r.tucker@uwtsd.ac.uk::27ca61ee-ba03-4b92-a89a-1d5600e2200a" providerId="AD" clId="Web-{68FDA7E5-6574-25A0-D1AA-A7F3BF480401}" dt="2023-03-25T14:54:14.206" v="1328"/>
          <ac:picMkLst>
            <pc:docMk/>
            <pc:sldMk cId="1645303594" sldId="702"/>
            <ac:picMk id="5" creationId="{65E57967-0AD8-F3D8-DB96-1FF682C75FB9}"/>
          </ac:picMkLst>
        </pc:picChg>
        <pc:cxnChg chg="add mod">
          <ac:chgData name="Roberta Tucker" userId="S::r.tucker@uwtsd.ac.uk::27ca61ee-ba03-4b92-a89a-1d5600e2200a" providerId="AD" clId="Web-{68FDA7E5-6574-25A0-D1AA-A7F3BF480401}" dt="2023-03-25T15:33:36.880" v="1693" actId="14100"/>
          <ac:cxnSpMkLst>
            <pc:docMk/>
            <pc:sldMk cId="1645303594" sldId="702"/>
            <ac:cxnSpMk id="7" creationId="{A0BC06B1-B894-D8ED-1D82-3FB8AC918180}"/>
          </ac:cxnSpMkLst>
        </pc:cxnChg>
      </pc:sldChg>
      <pc:sldChg chg="addSp delSp modSp add replId addAnim modAnim">
        <pc:chgData name="Roberta Tucker" userId="S::r.tucker@uwtsd.ac.uk::27ca61ee-ba03-4b92-a89a-1d5600e2200a" providerId="AD" clId="Web-{68FDA7E5-6574-25A0-D1AA-A7F3BF480401}" dt="2023-03-25T21:47:04.876" v="4095" actId="14100"/>
        <pc:sldMkLst>
          <pc:docMk/>
          <pc:sldMk cId="808367423" sldId="703"/>
        </pc:sldMkLst>
        <pc:spChg chg="mod">
          <ac:chgData name="Roberta Tucker" userId="S::r.tucker@uwtsd.ac.uk::27ca61ee-ba03-4b92-a89a-1d5600e2200a" providerId="AD" clId="Web-{68FDA7E5-6574-25A0-D1AA-A7F3BF480401}" dt="2023-03-25T15:25:33.537" v="1588" actId="20577"/>
          <ac:spMkLst>
            <pc:docMk/>
            <pc:sldMk cId="808367423" sldId="703"/>
            <ac:spMk id="3" creationId="{31E5F12B-6A9F-50CD-D50A-D0C657169421}"/>
          </ac:spMkLst>
        </pc:spChg>
        <pc:spChg chg="mod">
          <ac:chgData name="Roberta Tucker" userId="S::r.tucker@uwtsd.ac.uk::27ca61ee-ba03-4b92-a89a-1d5600e2200a" providerId="AD" clId="Web-{68FDA7E5-6574-25A0-D1AA-A7F3BF480401}" dt="2023-03-25T16:27:43.326" v="2316" actId="20577"/>
          <ac:spMkLst>
            <pc:docMk/>
            <pc:sldMk cId="808367423" sldId="703"/>
            <ac:spMk id="5" creationId="{EB44C7DA-26EF-C210-6FC2-396BFB4ED2C6}"/>
          </ac:spMkLst>
        </pc:spChg>
        <pc:spChg chg="mod">
          <ac:chgData name="Roberta Tucker" userId="S::r.tucker@uwtsd.ac.uk::27ca61ee-ba03-4b92-a89a-1d5600e2200a" providerId="AD" clId="Web-{68FDA7E5-6574-25A0-D1AA-A7F3BF480401}" dt="2023-03-25T21:39:43.547" v="4032" actId="20577"/>
          <ac:spMkLst>
            <pc:docMk/>
            <pc:sldMk cId="808367423" sldId="703"/>
            <ac:spMk id="6" creationId="{B6F629C0-1F17-1AE1-B18F-12F86F68856A}"/>
          </ac:spMkLst>
        </pc:spChg>
        <pc:spChg chg="add mod">
          <ac:chgData name="Roberta Tucker" userId="S::r.tucker@uwtsd.ac.uk::27ca61ee-ba03-4b92-a89a-1d5600e2200a" providerId="AD" clId="Web-{68FDA7E5-6574-25A0-D1AA-A7F3BF480401}" dt="2023-03-25T15:25:51.366" v="1591" actId="1076"/>
          <ac:spMkLst>
            <pc:docMk/>
            <pc:sldMk cId="808367423" sldId="703"/>
            <ac:spMk id="8" creationId="{2A9B9608-8035-6D57-977A-31DC8C7713B4}"/>
          </ac:spMkLst>
        </pc:spChg>
        <pc:spChg chg="add mod">
          <ac:chgData name="Roberta Tucker" userId="S::r.tucker@uwtsd.ac.uk::27ca61ee-ba03-4b92-a89a-1d5600e2200a" providerId="AD" clId="Web-{68FDA7E5-6574-25A0-D1AA-A7F3BF480401}" dt="2023-03-25T15:28:14.360" v="1618" actId="1076"/>
          <ac:spMkLst>
            <pc:docMk/>
            <pc:sldMk cId="808367423" sldId="703"/>
            <ac:spMk id="9" creationId="{A0D415A1-BA02-F3F1-2F68-1731A62F54A0}"/>
          </ac:spMkLst>
        </pc:spChg>
        <pc:spChg chg="del">
          <ac:chgData name="Roberta Tucker" userId="S::r.tucker@uwtsd.ac.uk::27ca61ee-ba03-4b92-a89a-1d5600e2200a" providerId="AD" clId="Web-{68FDA7E5-6574-25A0-D1AA-A7F3BF480401}" dt="2023-03-25T15:21:09.598" v="1556"/>
          <ac:spMkLst>
            <pc:docMk/>
            <pc:sldMk cId="808367423" sldId="703"/>
            <ac:spMk id="215" creationId="{C6951BC3-9204-64A8-C67F-B90FD18E7A3D}"/>
          </ac:spMkLst>
        </pc:spChg>
        <pc:picChg chg="add mod">
          <ac:chgData name="Roberta Tucker" userId="S::r.tucker@uwtsd.ac.uk::27ca61ee-ba03-4b92-a89a-1d5600e2200a" providerId="AD" clId="Web-{68FDA7E5-6574-25A0-D1AA-A7F3BF480401}" dt="2023-03-25T21:47:04.876" v="4095" actId="14100"/>
          <ac:picMkLst>
            <pc:docMk/>
            <pc:sldMk cId="808367423" sldId="703"/>
            <ac:picMk id="2" creationId="{BEBAB7FD-349E-3DC3-B49B-2A1C429401C2}"/>
          </ac:picMkLst>
        </pc:picChg>
        <pc:picChg chg="mod">
          <ac:chgData name="Roberta Tucker" userId="S::r.tucker@uwtsd.ac.uk::27ca61ee-ba03-4b92-a89a-1d5600e2200a" providerId="AD" clId="Web-{68FDA7E5-6574-25A0-D1AA-A7F3BF480401}" dt="2023-03-25T21:16:26.327" v="3764" actId="1076"/>
          <ac:picMkLst>
            <pc:docMk/>
            <pc:sldMk cId="808367423" sldId="703"/>
            <ac:picMk id="4" creationId="{157751B2-0560-8D52-C4FB-3E82AC4CC74B}"/>
          </ac:picMkLst>
        </pc:picChg>
      </pc:sldChg>
      <pc:sldChg chg="addSp delSp modSp add replId modNotes">
        <pc:chgData name="Roberta Tucker" userId="S::r.tucker@uwtsd.ac.uk::27ca61ee-ba03-4b92-a89a-1d5600e2200a" providerId="AD" clId="Web-{68FDA7E5-6574-25A0-D1AA-A7F3BF480401}" dt="2023-03-25T21:49:45.140" v="4121"/>
        <pc:sldMkLst>
          <pc:docMk/>
          <pc:sldMk cId="1671414785" sldId="704"/>
        </pc:sldMkLst>
        <pc:spChg chg="add mod">
          <ac:chgData name="Roberta Tucker" userId="S::r.tucker@uwtsd.ac.uk::27ca61ee-ba03-4b92-a89a-1d5600e2200a" providerId="AD" clId="Web-{68FDA7E5-6574-25A0-D1AA-A7F3BF480401}" dt="2023-03-25T15:50:41.116" v="1877"/>
          <ac:spMkLst>
            <pc:docMk/>
            <pc:sldMk cId="1671414785" sldId="704"/>
            <ac:spMk id="5" creationId="{A9DDDEC1-5CA0-FC5C-5CB1-D6FF52220E22}"/>
          </ac:spMkLst>
        </pc:spChg>
        <pc:spChg chg="mod">
          <ac:chgData name="Roberta Tucker" userId="S::r.tucker@uwtsd.ac.uk::27ca61ee-ba03-4b92-a89a-1d5600e2200a" providerId="AD" clId="Web-{68FDA7E5-6574-25A0-D1AA-A7F3BF480401}" dt="2023-03-25T15:49:39.519" v="1867" actId="1076"/>
          <ac:spMkLst>
            <pc:docMk/>
            <pc:sldMk cId="1671414785" sldId="704"/>
            <ac:spMk id="7" creationId="{CE2159F8-DF54-42F6-BFDA-E32DCF8D3575}"/>
          </ac:spMkLst>
        </pc:spChg>
        <pc:picChg chg="del">
          <ac:chgData name="Roberta Tucker" userId="S::r.tucker@uwtsd.ac.uk::27ca61ee-ba03-4b92-a89a-1d5600e2200a" providerId="AD" clId="Web-{68FDA7E5-6574-25A0-D1AA-A7F3BF480401}" dt="2023-03-25T15:48:02.841" v="1849"/>
          <ac:picMkLst>
            <pc:docMk/>
            <pc:sldMk cId="1671414785" sldId="704"/>
            <ac:picMk id="2" creationId="{107E2234-A031-5626-61B3-2F233699CF29}"/>
          </ac:picMkLst>
        </pc:picChg>
        <pc:picChg chg="add mod ord">
          <ac:chgData name="Roberta Tucker" userId="S::r.tucker@uwtsd.ac.uk::27ca61ee-ba03-4b92-a89a-1d5600e2200a" providerId="AD" clId="Web-{68FDA7E5-6574-25A0-D1AA-A7F3BF480401}" dt="2023-03-25T21:49:45.140" v="4121"/>
          <ac:picMkLst>
            <pc:docMk/>
            <pc:sldMk cId="1671414785" sldId="704"/>
            <ac:picMk id="2" creationId="{811CC7C3-EAFA-CD19-A21C-7253EC3E0C79}"/>
          </ac:picMkLst>
        </pc:picChg>
        <pc:picChg chg="del">
          <ac:chgData name="Roberta Tucker" userId="S::r.tucker@uwtsd.ac.uk::27ca61ee-ba03-4b92-a89a-1d5600e2200a" providerId="AD" clId="Web-{68FDA7E5-6574-25A0-D1AA-A7F3BF480401}" dt="2023-03-25T15:48:42.609" v="1850"/>
          <ac:picMkLst>
            <pc:docMk/>
            <pc:sldMk cId="1671414785" sldId="704"/>
            <ac:picMk id="3" creationId="{2DDF5EE7-F54F-0083-380E-9BF300163EA5}"/>
          </ac:picMkLst>
        </pc:picChg>
        <pc:picChg chg="add mod ord">
          <ac:chgData name="Roberta Tucker" userId="S::r.tucker@uwtsd.ac.uk::27ca61ee-ba03-4b92-a89a-1d5600e2200a" providerId="AD" clId="Web-{68FDA7E5-6574-25A0-D1AA-A7F3BF480401}" dt="2023-03-25T15:49:35.222" v="1866" actId="14100"/>
          <ac:picMkLst>
            <pc:docMk/>
            <pc:sldMk cId="1671414785" sldId="704"/>
            <ac:picMk id="4" creationId="{6FE1C6EC-2A66-0973-DDE9-7201D60C09B6}"/>
          </ac:picMkLst>
        </pc:picChg>
      </pc:sldChg>
      <pc:sldChg chg="addSp delSp modSp add replId modNotes">
        <pc:chgData name="Roberta Tucker" userId="S::r.tucker@uwtsd.ac.uk::27ca61ee-ba03-4b92-a89a-1d5600e2200a" providerId="AD" clId="Web-{68FDA7E5-6574-25A0-D1AA-A7F3BF480401}" dt="2023-03-25T21:50:08.407" v="4127"/>
        <pc:sldMkLst>
          <pc:docMk/>
          <pc:sldMk cId="3481530045" sldId="705"/>
        </pc:sldMkLst>
        <pc:spChg chg="mod">
          <ac:chgData name="Roberta Tucker" userId="S::r.tucker@uwtsd.ac.uk::27ca61ee-ba03-4b92-a89a-1d5600e2200a" providerId="AD" clId="Web-{68FDA7E5-6574-25A0-D1AA-A7F3BF480401}" dt="2023-03-25T16:14:59.103" v="1941" actId="1076"/>
          <ac:spMkLst>
            <pc:docMk/>
            <pc:sldMk cId="3481530045" sldId="705"/>
            <ac:spMk id="7" creationId="{CE2159F8-DF54-42F6-BFDA-E32DCF8D3575}"/>
          </ac:spMkLst>
        </pc:spChg>
        <pc:picChg chg="add mod ord">
          <ac:chgData name="Roberta Tucker" userId="S::r.tucker@uwtsd.ac.uk::27ca61ee-ba03-4b92-a89a-1d5600e2200a" providerId="AD" clId="Web-{68FDA7E5-6574-25A0-D1AA-A7F3BF480401}" dt="2023-03-25T16:16:17.139" v="1951"/>
          <ac:picMkLst>
            <pc:docMk/>
            <pc:sldMk cId="3481530045" sldId="705"/>
            <ac:picMk id="2" creationId="{F81A2950-77AE-713C-C250-42F82FC834FC}"/>
          </ac:picMkLst>
        </pc:picChg>
        <pc:picChg chg="add mod ord">
          <ac:chgData name="Roberta Tucker" userId="S::r.tucker@uwtsd.ac.uk::27ca61ee-ba03-4b92-a89a-1d5600e2200a" providerId="AD" clId="Web-{68FDA7E5-6574-25A0-D1AA-A7F3BF480401}" dt="2023-03-25T21:50:08.407" v="4127"/>
          <ac:picMkLst>
            <pc:docMk/>
            <pc:sldMk cId="3481530045" sldId="705"/>
            <ac:picMk id="3" creationId="{F87CE8C2-4F48-C142-AE72-8F29BA534B28}"/>
          </ac:picMkLst>
        </pc:picChg>
        <pc:picChg chg="del">
          <ac:chgData name="Roberta Tucker" userId="S::r.tucker@uwtsd.ac.uk::27ca61ee-ba03-4b92-a89a-1d5600e2200a" providerId="AD" clId="Web-{68FDA7E5-6574-25A0-D1AA-A7F3BF480401}" dt="2023-03-25T16:15:03.166" v="1942"/>
          <ac:picMkLst>
            <pc:docMk/>
            <pc:sldMk cId="3481530045" sldId="705"/>
            <ac:picMk id="4" creationId="{6FE1C6EC-2A66-0973-DDE9-7201D60C09B6}"/>
          </ac:picMkLst>
        </pc:picChg>
      </pc:sldChg>
      <pc:sldChg chg="addSp delSp modSp add ord replId addAnim delAnim modAnim">
        <pc:chgData name="Roberta Tucker" userId="S::r.tucker@uwtsd.ac.uk::27ca61ee-ba03-4b92-a89a-1d5600e2200a" providerId="AD" clId="Web-{68FDA7E5-6574-25A0-D1AA-A7F3BF480401}" dt="2023-03-25T21:50:24.955" v="4131" actId="14100"/>
        <pc:sldMkLst>
          <pc:docMk/>
          <pc:sldMk cId="1918588223" sldId="706"/>
        </pc:sldMkLst>
        <pc:spChg chg="add mod">
          <ac:chgData name="Roberta Tucker" userId="S::r.tucker@uwtsd.ac.uk::27ca61ee-ba03-4b92-a89a-1d5600e2200a" providerId="AD" clId="Web-{68FDA7E5-6574-25A0-D1AA-A7F3BF480401}" dt="2023-03-25T16:57:23.099" v="2772" actId="14100"/>
          <ac:spMkLst>
            <pc:docMk/>
            <pc:sldMk cId="1918588223" sldId="706"/>
            <ac:spMk id="3" creationId="{152DE1AD-501C-75CF-3C93-FDD009CD463C}"/>
          </ac:spMkLst>
        </pc:spChg>
        <pc:spChg chg="add mod">
          <ac:chgData name="Roberta Tucker" userId="S::r.tucker@uwtsd.ac.uk::27ca61ee-ba03-4b92-a89a-1d5600e2200a" providerId="AD" clId="Web-{68FDA7E5-6574-25A0-D1AA-A7F3BF480401}" dt="2023-03-25T17:32:25.712" v="2930" actId="20577"/>
          <ac:spMkLst>
            <pc:docMk/>
            <pc:sldMk cId="1918588223" sldId="706"/>
            <ac:spMk id="4" creationId="{DFC0D976-D3E8-BC51-37FB-A5097AD77F4D}"/>
          </ac:spMkLst>
        </pc:spChg>
        <pc:spChg chg="del">
          <ac:chgData name="Roberta Tucker" userId="S::r.tucker@uwtsd.ac.uk::27ca61ee-ba03-4b92-a89a-1d5600e2200a" providerId="AD" clId="Web-{68FDA7E5-6574-25A0-D1AA-A7F3BF480401}" dt="2023-03-25T16:20:33.659" v="2150"/>
          <ac:spMkLst>
            <pc:docMk/>
            <pc:sldMk cId="1918588223" sldId="706"/>
            <ac:spMk id="5" creationId="{A9DDDEC1-5CA0-FC5C-5CB1-D6FF52220E22}"/>
          </ac:spMkLst>
        </pc:spChg>
        <pc:spChg chg="add mod">
          <ac:chgData name="Roberta Tucker" userId="S::r.tucker@uwtsd.ac.uk::27ca61ee-ba03-4b92-a89a-1d5600e2200a" providerId="AD" clId="Web-{68FDA7E5-6574-25A0-D1AA-A7F3BF480401}" dt="2023-03-25T16:56:48.206" v="2764" actId="1076"/>
          <ac:spMkLst>
            <pc:docMk/>
            <pc:sldMk cId="1918588223" sldId="706"/>
            <ac:spMk id="6" creationId="{8A063C1E-8319-1867-8453-BC41266F383E}"/>
          </ac:spMkLst>
        </pc:spChg>
        <pc:spChg chg="mod">
          <ac:chgData name="Roberta Tucker" userId="S::r.tucker@uwtsd.ac.uk::27ca61ee-ba03-4b92-a89a-1d5600e2200a" providerId="AD" clId="Web-{68FDA7E5-6574-25A0-D1AA-A7F3BF480401}" dt="2023-03-25T16:21:36.600" v="2165" actId="1076"/>
          <ac:spMkLst>
            <pc:docMk/>
            <pc:sldMk cId="1918588223" sldId="706"/>
            <ac:spMk id="7" creationId="{CE2159F8-DF54-42F6-BFDA-E32DCF8D3575}"/>
          </ac:spMkLst>
        </pc:spChg>
        <pc:spChg chg="add mod">
          <ac:chgData name="Roberta Tucker" userId="S::r.tucker@uwtsd.ac.uk::27ca61ee-ba03-4b92-a89a-1d5600e2200a" providerId="AD" clId="Web-{68FDA7E5-6574-25A0-D1AA-A7F3BF480401}" dt="2023-03-25T17:34:15.235" v="2943" actId="20577"/>
          <ac:spMkLst>
            <pc:docMk/>
            <pc:sldMk cId="1918588223" sldId="706"/>
            <ac:spMk id="8" creationId="{0CBCCC4F-37B6-5AEE-96EF-4C4DF146E6EE}"/>
          </ac:spMkLst>
        </pc:spChg>
        <pc:spChg chg="add del mod">
          <ac:chgData name="Roberta Tucker" userId="S::r.tucker@uwtsd.ac.uk::27ca61ee-ba03-4b92-a89a-1d5600e2200a" providerId="AD" clId="Web-{68FDA7E5-6574-25A0-D1AA-A7F3BF480401}" dt="2023-03-25T16:44:12.967" v="2550"/>
          <ac:spMkLst>
            <pc:docMk/>
            <pc:sldMk cId="1918588223" sldId="706"/>
            <ac:spMk id="9" creationId="{84F5FC36-63B3-D731-1D05-BEB038DC7C4C}"/>
          </ac:spMkLst>
        </pc:spChg>
        <pc:spChg chg="add del">
          <ac:chgData name="Roberta Tucker" userId="S::r.tucker@uwtsd.ac.uk::27ca61ee-ba03-4b92-a89a-1d5600e2200a" providerId="AD" clId="Web-{68FDA7E5-6574-25A0-D1AA-A7F3BF480401}" dt="2023-03-25T16:44:29.827" v="2552"/>
          <ac:spMkLst>
            <pc:docMk/>
            <pc:sldMk cId="1918588223" sldId="706"/>
            <ac:spMk id="10" creationId="{27D5A048-742C-F5EA-1D9B-713204ABC36C}"/>
          </ac:spMkLst>
        </pc:spChg>
        <pc:spChg chg="add mod">
          <ac:chgData name="Roberta Tucker" userId="S::r.tucker@uwtsd.ac.uk::27ca61ee-ba03-4b92-a89a-1d5600e2200a" providerId="AD" clId="Web-{68FDA7E5-6574-25A0-D1AA-A7F3BF480401}" dt="2023-03-25T16:56:30.283" v="2760" actId="1076"/>
          <ac:spMkLst>
            <pc:docMk/>
            <pc:sldMk cId="1918588223" sldId="706"/>
            <ac:spMk id="12" creationId="{932A02FC-565B-8420-9594-603A68336021}"/>
          </ac:spMkLst>
        </pc:spChg>
        <pc:spChg chg="add del mod">
          <ac:chgData name="Roberta Tucker" userId="S::r.tucker@uwtsd.ac.uk::27ca61ee-ba03-4b92-a89a-1d5600e2200a" providerId="AD" clId="Web-{68FDA7E5-6574-25A0-D1AA-A7F3BF480401}" dt="2023-03-25T16:46:50.102" v="2608"/>
          <ac:spMkLst>
            <pc:docMk/>
            <pc:sldMk cId="1918588223" sldId="706"/>
            <ac:spMk id="14" creationId="{BE2B10CD-F478-1A45-0FD3-7F410D44F5D0}"/>
          </ac:spMkLst>
        </pc:spChg>
        <pc:spChg chg="add del mod">
          <ac:chgData name="Roberta Tucker" userId="S::r.tucker@uwtsd.ac.uk::27ca61ee-ba03-4b92-a89a-1d5600e2200a" providerId="AD" clId="Web-{68FDA7E5-6574-25A0-D1AA-A7F3BF480401}" dt="2023-03-25T16:47:10.525" v="2612"/>
          <ac:spMkLst>
            <pc:docMk/>
            <pc:sldMk cId="1918588223" sldId="706"/>
            <ac:spMk id="16" creationId="{5BF5CF0D-B486-3032-8D95-A7293A3B9C9D}"/>
          </ac:spMkLst>
        </pc:spChg>
        <pc:spChg chg="add mod">
          <ac:chgData name="Roberta Tucker" userId="S::r.tucker@uwtsd.ac.uk::27ca61ee-ba03-4b92-a89a-1d5600e2200a" providerId="AD" clId="Web-{68FDA7E5-6574-25A0-D1AA-A7F3BF480401}" dt="2023-03-25T16:56:34.424" v="2761" actId="1076"/>
          <ac:spMkLst>
            <pc:docMk/>
            <pc:sldMk cId="1918588223" sldId="706"/>
            <ac:spMk id="18" creationId="{F5DE0266-99DA-89C7-9252-2FF600052CD6}"/>
          </ac:spMkLst>
        </pc:spChg>
        <pc:spChg chg="add del mod">
          <ac:chgData name="Roberta Tucker" userId="S::r.tucker@uwtsd.ac.uk::27ca61ee-ba03-4b92-a89a-1d5600e2200a" providerId="AD" clId="Web-{68FDA7E5-6574-25A0-D1AA-A7F3BF480401}" dt="2023-03-25T16:48:15.185" v="2633"/>
          <ac:spMkLst>
            <pc:docMk/>
            <pc:sldMk cId="1918588223" sldId="706"/>
            <ac:spMk id="20" creationId="{F53BDCFF-5B58-8526-0F72-716CBF0E6C4D}"/>
          </ac:spMkLst>
        </pc:spChg>
        <pc:spChg chg="add mod">
          <ac:chgData name="Roberta Tucker" userId="S::r.tucker@uwtsd.ac.uk::27ca61ee-ba03-4b92-a89a-1d5600e2200a" providerId="AD" clId="Web-{68FDA7E5-6574-25A0-D1AA-A7F3BF480401}" dt="2023-03-25T16:56:24.704" v="2759" actId="1076"/>
          <ac:spMkLst>
            <pc:docMk/>
            <pc:sldMk cId="1918588223" sldId="706"/>
            <ac:spMk id="22" creationId="{396AA872-0BA6-E8D1-F276-A587DC8F4C7E}"/>
          </ac:spMkLst>
        </pc:spChg>
        <pc:spChg chg="add mod">
          <ac:chgData name="Roberta Tucker" userId="S::r.tucker@uwtsd.ac.uk::27ca61ee-ba03-4b92-a89a-1d5600e2200a" providerId="AD" clId="Web-{68FDA7E5-6574-25A0-D1AA-A7F3BF480401}" dt="2023-03-25T16:56:59.519" v="2766" actId="1076"/>
          <ac:spMkLst>
            <pc:docMk/>
            <pc:sldMk cId="1918588223" sldId="706"/>
            <ac:spMk id="23" creationId="{B5F902BD-1CF5-0EC5-0C8C-16AF9328A243}"/>
          </ac:spMkLst>
        </pc:spChg>
        <pc:spChg chg="add del mod">
          <ac:chgData name="Roberta Tucker" userId="S::r.tucker@uwtsd.ac.uk::27ca61ee-ba03-4b92-a89a-1d5600e2200a" providerId="AD" clId="Web-{68FDA7E5-6574-25A0-D1AA-A7F3BF480401}" dt="2023-03-25T16:52:35.737" v="2717"/>
          <ac:spMkLst>
            <pc:docMk/>
            <pc:sldMk cId="1918588223" sldId="706"/>
            <ac:spMk id="24" creationId="{E0268EEC-FD06-EA72-642F-DD6EFC269015}"/>
          </ac:spMkLst>
        </pc:spChg>
        <pc:spChg chg="add del">
          <ac:chgData name="Roberta Tucker" userId="S::r.tucker@uwtsd.ac.uk::27ca61ee-ba03-4b92-a89a-1d5600e2200a" providerId="AD" clId="Web-{68FDA7E5-6574-25A0-D1AA-A7F3BF480401}" dt="2023-03-25T16:52:43.909" v="2719"/>
          <ac:spMkLst>
            <pc:docMk/>
            <pc:sldMk cId="1918588223" sldId="706"/>
            <ac:spMk id="25" creationId="{BB1AC591-D04B-8F5F-48AF-A0A43A5BEA21}"/>
          </ac:spMkLst>
        </pc:spChg>
        <pc:spChg chg="add mod">
          <ac:chgData name="Roberta Tucker" userId="S::r.tucker@uwtsd.ac.uk::27ca61ee-ba03-4b92-a89a-1d5600e2200a" providerId="AD" clId="Web-{68FDA7E5-6574-25A0-D1AA-A7F3BF480401}" dt="2023-03-25T16:56:38.033" v="2762" actId="1076"/>
          <ac:spMkLst>
            <pc:docMk/>
            <pc:sldMk cId="1918588223" sldId="706"/>
            <ac:spMk id="26" creationId="{1D079C47-83F3-33A0-2EEE-8C033005BE8A}"/>
          </ac:spMkLst>
        </pc:spChg>
        <pc:spChg chg="add mod">
          <ac:chgData name="Roberta Tucker" userId="S::r.tucker@uwtsd.ac.uk::27ca61ee-ba03-4b92-a89a-1d5600e2200a" providerId="AD" clId="Web-{68FDA7E5-6574-25A0-D1AA-A7F3BF480401}" dt="2023-03-25T16:57:11.426" v="2769" actId="20577"/>
          <ac:spMkLst>
            <pc:docMk/>
            <pc:sldMk cId="1918588223" sldId="706"/>
            <ac:spMk id="27" creationId="{75EAACAF-1B02-9269-3975-9DC4F0165C62}"/>
          </ac:spMkLst>
        </pc:spChg>
        <pc:picChg chg="add mod">
          <ac:chgData name="Roberta Tucker" userId="S::r.tucker@uwtsd.ac.uk::27ca61ee-ba03-4b92-a89a-1d5600e2200a" providerId="AD" clId="Web-{68FDA7E5-6574-25A0-D1AA-A7F3BF480401}" dt="2023-03-25T21:50:24.955" v="4131" actId="14100"/>
          <ac:picMkLst>
            <pc:docMk/>
            <pc:sldMk cId="1918588223" sldId="706"/>
            <ac:picMk id="2" creationId="{2F4A6310-0251-3DBE-AF71-35D0968BBB9A}"/>
          </ac:picMkLst>
        </pc:picChg>
        <pc:picChg chg="del">
          <ac:chgData name="Roberta Tucker" userId="S::r.tucker@uwtsd.ac.uk::27ca61ee-ba03-4b92-a89a-1d5600e2200a" providerId="AD" clId="Web-{68FDA7E5-6574-25A0-D1AA-A7F3BF480401}" dt="2023-03-25T16:20:32.237" v="2149"/>
          <ac:picMkLst>
            <pc:docMk/>
            <pc:sldMk cId="1918588223" sldId="706"/>
            <ac:picMk id="2" creationId="{F81A2950-77AE-713C-C250-42F82FC834FC}"/>
          </ac:picMkLst>
        </pc:picChg>
      </pc:sldChg>
      <pc:sldChg chg="modSp add replId">
        <pc:chgData name="Roberta Tucker" userId="S::r.tucker@uwtsd.ac.uk::27ca61ee-ba03-4b92-a89a-1d5600e2200a" providerId="AD" clId="Web-{68FDA7E5-6574-25A0-D1AA-A7F3BF480401}" dt="2023-03-25T17:41:47.498" v="3021" actId="20577"/>
        <pc:sldMkLst>
          <pc:docMk/>
          <pc:sldMk cId="2603229184" sldId="707"/>
        </pc:sldMkLst>
        <pc:spChg chg="mod">
          <ac:chgData name="Roberta Tucker" userId="S::r.tucker@uwtsd.ac.uk::27ca61ee-ba03-4b92-a89a-1d5600e2200a" providerId="AD" clId="Web-{68FDA7E5-6574-25A0-D1AA-A7F3BF480401}" dt="2023-03-25T17:41:47.498" v="3021" actId="20577"/>
          <ac:spMkLst>
            <pc:docMk/>
            <pc:sldMk cId="2603229184" sldId="707"/>
            <ac:spMk id="2" creationId="{BD754FA5-2DEB-49E1-1FB5-633B9D062E52}"/>
          </ac:spMkLst>
        </pc:spChg>
        <pc:spChg chg="mod">
          <ac:chgData name="Roberta Tucker" userId="S::r.tucker@uwtsd.ac.uk::27ca61ee-ba03-4b92-a89a-1d5600e2200a" providerId="AD" clId="Web-{68FDA7E5-6574-25A0-D1AA-A7F3BF480401}" dt="2023-03-25T17:28:20.222" v="2901" actId="20577"/>
          <ac:spMkLst>
            <pc:docMk/>
            <pc:sldMk cId="2603229184" sldId="707"/>
            <ac:spMk id="3" creationId="{20B9F5AF-01C3-F93E-4766-CF5659815EFF}"/>
          </ac:spMkLst>
        </pc:spChg>
      </pc:sldChg>
      <pc:sldChg chg="addSp modSp add replId addAnim delAnim modAnim">
        <pc:chgData name="Roberta Tucker" userId="S::r.tucker@uwtsd.ac.uk::27ca61ee-ba03-4b92-a89a-1d5600e2200a" providerId="AD" clId="Web-{68FDA7E5-6574-25A0-D1AA-A7F3BF480401}" dt="2023-03-25T21:50:48.769" v="4136" actId="14100"/>
        <pc:sldMkLst>
          <pc:docMk/>
          <pc:sldMk cId="909933178" sldId="708"/>
        </pc:sldMkLst>
        <pc:spChg chg="mod">
          <ac:chgData name="Roberta Tucker" userId="S::r.tucker@uwtsd.ac.uk::27ca61ee-ba03-4b92-a89a-1d5600e2200a" providerId="AD" clId="Web-{68FDA7E5-6574-25A0-D1AA-A7F3BF480401}" dt="2023-03-25T17:31:32.648" v="2922" actId="1076"/>
          <ac:spMkLst>
            <pc:docMk/>
            <pc:sldMk cId="909933178" sldId="708"/>
            <ac:spMk id="3" creationId="{152DE1AD-501C-75CF-3C93-FDD009CD463C}"/>
          </ac:spMkLst>
        </pc:spChg>
        <pc:spChg chg="mod">
          <ac:chgData name="Roberta Tucker" userId="S::r.tucker@uwtsd.ac.uk::27ca61ee-ba03-4b92-a89a-1d5600e2200a" providerId="AD" clId="Web-{68FDA7E5-6574-25A0-D1AA-A7F3BF480401}" dt="2023-03-25T17:32:22.821" v="2928" actId="20577"/>
          <ac:spMkLst>
            <pc:docMk/>
            <pc:sldMk cId="909933178" sldId="708"/>
            <ac:spMk id="4" creationId="{DFC0D976-D3E8-BC51-37FB-A5097AD77F4D}"/>
          </ac:spMkLst>
        </pc:spChg>
        <pc:spChg chg="mod">
          <ac:chgData name="Roberta Tucker" userId="S::r.tucker@uwtsd.ac.uk::27ca61ee-ba03-4b92-a89a-1d5600e2200a" providerId="AD" clId="Web-{68FDA7E5-6574-25A0-D1AA-A7F3BF480401}" dt="2023-03-25T17:33:36.760" v="2939" actId="20577"/>
          <ac:spMkLst>
            <pc:docMk/>
            <pc:sldMk cId="909933178" sldId="708"/>
            <ac:spMk id="6" creationId="{8A063C1E-8319-1867-8453-BC41266F383E}"/>
          </ac:spMkLst>
        </pc:spChg>
        <pc:spChg chg="mod">
          <ac:chgData name="Roberta Tucker" userId="S::r.tucker@uwtsd.ac.uk::27ca61ee-ba03-4b92-a89a-1d5600e2200a" providerId="AD" clId="Web-{68FDA7E5-6574-25A0-D1AA-A7F3BF480401}" dt="2023-03-25T17:29:12.254" v="2905" actId="20577"/>
          <ac:spMkLst>
            <pc:docMk/>
            <pc:sldMk cId="909933178" sldId="708"/>
            <ac:spMk id="7" creationId="{CE2159F8-DF54-42F6-BFDA-E32DCF8D3575}"/>
          </ac:spMkLst>
        </pc:spChg>
        <pc:spChg chg="mod">
          <ac:chgData name="Roberta Tucker" userId="S::r.tucker@uwtsd.ac.uk::27ca61ee-ba03-4b92-a89a-1d5600e2200a" providerId="AD" clId="Web-{68FDA7E5-6574-25A0-D1AA-A7F3BF480401}" dt="2023-03-25T17:34:35.064" v="2944" actId="20577"/>
          <ac:spMkLst>
            <pc:docMk/>
            <pc:sldMk cId="909933178" sldId="708"/>
            <ac:spMk id="8" creationId="{0CBCCC4F-37B6-5AEE-96EF-4C4DF146E6EE}"/>
          </ac:spMkLst>
        </pc:spChg>
        <pc:spChg chg="mod">
          <ac:chgData name="Roberta Tucker" userId="S::r.tucker@uwtsd.ac.uk::27ca61ee-ba03-4b92-a89a-1d5600e2200a" providerId="AD" clId="Web-{68FDA7E5-6574-25A0-D1AA-A7F3BF480401}" dt="2023-03-25T17:37:14.348" v="2961" actId="20577"/>
          <ac:spMkLst>
            <pc:docMk/>
            <pc:sldMk cId="909933178" sldId="708"/>
            <ac:spMk id="12" creationId="{932A02FC-565B-8420-9594-603A68336021}"/>
          </ac:spMkLst>
        </pc:spChg>
        <pc:spChg chg="mod">
          <ac:chgData name="Roberta Tucker" userId="S::r.tucker@uwtsd.ac.uk::27ca61ee-ba03-4b92-a89a-1d5600e2200a" providerId="AD" clId="Web-{68FDA7E5-6574-25A0-D1AA-A7F3BF480401}" dt="2023-03-25T17:37:39.490" v="2964" actId="20577"/>
          <ac:spMkLst>
            <pc:docMk/>
            <pc:sldMk cId="909933178" sldId="708"/>
            <ac:spMk id="18" creationId="{F5DE0266-99DA-89C7-9252-2FF600052CD6}"/>
          </ac:spMkLst>
        </pc:spChg>
        <pc:spChg chg="mod">
          <ac:chgData name="Roberta Tucker" userId="S::r.tucker@uwtsd.ac.uk::27ca61ee-ba03-4b92-a89a-1d5600e2200a" providerId="AD" clId="Web-{68FDA7E5-6574-25A0-D1AA-A7F3BF480401}" dt="2023-03-25T17:36:53.832" v="2959" actId="20577"/>
          <ac:spMkLst>
            <pc:docMk/>
            <pc:sldMk cId="909933178" sldId="708"/>
            <ac:spMk id="22" creationId="{396AA872-0BA6-E8D1-F276-A587DC8F4C7E}"/>
          </ac:spMkLst>
        </pc:spChg>
        <pc:spChg chg="mod">
          <ac:chgData name="Roberta Tucker" userId="S::r.tucker@uwtsd.ac.uk::27ca61ee-ba03-4b92-a89a-1d5600e2200a" providerId="AD" clId="Web-{68FDA7E5-6574-25A0-D1AA-A7F3BF480401}" dt="2023-03-25T17:35:13.908" v="2948" actId="20577"/>
          <ac:spMkLst>
            <pc:docMk/>
            <pc:sldMk cId="909933178" sldId="708"/>
            <ac:spMk id="23" creationId="{B5F902BD-1CF5-0EC5-0C8C-16AF9328A243}"/>
          </ac:spMkLst>
        </pc:spChg>
        <pc:spChg chg="mod">
          <ac:chgData name="Roberta Tucker" userId="S::r.tucker@uwtsd.ac.uk::27ca61ee-ba03-4b92-a89a-1d5600e2200a" providerId="AD" clId="Web-{68FDA7E5-6574-25A0-D1AA-A7F3BF480401}" dt="2023-03-25T17:38:21.397" v="2966" actId="20577"/>
          <ac:spMkLst>
            <pc:docMk/>
            <pc:sldMk cId="909933178" sldId="708"/>
            <ac:spMk id="26" creationId="{1D079C47-83F3-33A0-2EEE-8C033005BE8A}"/>
          </ac:spMkLst>
        </pc:spChg>
        <pc:spChg chg="mod">
          <ac:chgData name="Roberta Tucker" userId="S::r.tucker@uwtsd.ac.uk::27ca61ee-ba03-4b92-a89a-1d5600e2200a" providerId="AD" clId="Web-{68FDA7E5-6574-25A0-D1AA-A7F3BF480401}" dt="2023-03-25T17:36:27.222" v="2957" actId="20577"/>
          <ac:spMkLst>
            <pc:docMk/>
            <pc:sldMk cId="909933178" sldId="708"/>
            <ac:spMk id="27" creationId="{75EAACAF-1B02-9269-3975-9DC4F0165C62}"/>
          </ac:spMkLst>
        </pc:spChg>
        <pc:picChg chg="add mod">
          <ac:chgData name="Roberta Tucker" userId="S::r.tucker@uwtsd.ac.uk::27ca61ee-ba03-4b92-a89a-1d5600e2200a" providerId="AD" clId="Web-{68FDA7E5-6574-25A0-D1AA-A7F3BF480401}" dt="2023-03-25T21:50:48.769" v="4136" actId="14100"/>
          <ac:picMkLst>
            <pc:docMk/>
            <pc:sldMk cId="909933178" sldId="708"/>
            <ac:picMk id="2" creationId="{67B5C99A-238F-BFCA-7646-4DD07269E40B}"/>
          </ac:picMkLst>
        </pc:picChg>
      </pc:sldChg>
      <pc:sldChg chg="addSp modSp add replId">
        <pc:chgData name="Roberta Tucker" userId="S::r.tucker@uwtsd.ac.uk::27ca61ee-ba03-4b92-a89a-1d5600e2200a" providerId="AD" clId="Web-{68FDA7E5-6574-25A0-D1AA-A7F3BF480401}" dt="2023-03-25T18:17:02.549" v="3380" actId="14100"/>
        <pc:sldMkLst>
          <pc:docMk/>
          <pc:sldMk cId="2397214134" sldId="709"/>
        </pc:sldMkLst>
        <pc:spChg chg="mod">
          <ac:chgData name="Roberta Tucker" userId="S::r.tucker@uwtsd.ac.uk::27ca61ee-ba03-4b92-a89a-1d5600e2200a" providerId="AD" clId="Web-{68FDA7E5-6574-25A0-D1AA-A7F3BF480401}" dt="2023-03-25T17:46:09.163" v="3026" actId="20577"/>
          <ac:spMkLst>
            <pc:docMk/>
            <pc:sldMk cId="2397214134" sldId="709"/>
            <ac:spMk id="2" creationId="{F723D0E6-0093-2F7F-B433-058A7A915425}"/>
          </ac:spMkLst>
        </pc:spChg>
        <pc:picChg chg="add mod ord">
          <ac:chgData name="Roberta Tucker" userId="S::r.tucker@uwtsd.ac.uk::27ca61ee-ba03-4b92-a89a-1d5600e2200a" providerId="AD" clId="Web-{68FDA7E5-6574-25A0-D1AA-A7F3BF480401}" dt="2023-03-25T18:17:02.549" v="3380" actId="14100"/>
          <ac:picMkLst>
            <pc:docMk/>
            <pc:sldMk cId="2397214134" sldId="709"/>
            <ac:picMk id="3" creationId="{1E74859D-4AA5-1D81-93ED-F0A27ADBE90D}"/>
          </ac:picMkLst>
        </pc:picChg>
        <pc:picChg chg="add mod">
          <ac:chgData name="Roberta Tucker" userId="S::r.tucker@uwtsd.ac.uk::27ca61ee-ba03-4b92-a89a-1d5600e2200a" providerId="AD" clId="Web-{68FDA7E5-6574-25A0-D1AA-A7F3BF480401}" dt="2023-03-25T17:47:41.227" v="3039" actId="14100"/>
          <ac:picMkLst>
            <pc:docMk/>
            <pc:sldMk cId="2397214134" sldId="709"/>
            <ac:picMk id="4" creationId="{1724C1BB-95D7-FD24-EF44-6D3D03526C1E}"/>
          </ac:picMkLst>
        </pc:picChg>
        <pc:picChg chg="add mod">
          <ac:chgData name="Roberta Tucker" userId="S::r.tucker@uwtsd.ac.uk::27ca61ee-ba03-4b92-a89a-1d5600e2200a" providerId="AD" clId="Web-{68FDA7E5-6574-25A0-D1AA-A7F3BF480401}" dt="2023-03-25T17:47:27.696" v="3037" actId="1076"/>
          <ac:picMkLst>
            <pc:docMk/>
            <pc:sldMk cId="2397214134" sldId="709"/>
            <ac:picMk id="5" creationId="{55FE2A88-F214-CC7A-C909-768BD6B9ECBE}"/>
          </ac:picMkLst>
        </pc:picChg>
      </pc:sldChg>
      <pc:sldChg chg="addSp modSp add replId">
        <pc:chgData name="Roberta Tucker" userId="S::r.tucker@uwtsd.ac.uk::27ca61ee-ba03-4b92-a89a-1d5600e2200a" providerId="AD" clId="Web-{68FDA7E5-6574-25A0-D1AA-A7F3BF480401}" dt="2023-03-25T17:51:26.906" v="3088" actId="14100"/>
        <pc:sldMkLst>
          <pc:docMk/>
          <pc:sldMk cId="598012681" sldId="710"/>
        </pc:sldMkLst>
        <pc:spChg chg="add mod">
          <ac:chgData name="Roberta Tucker" userId="S::r.tucker@uwtsd.ac.uk::27ca61ee-ba03-4b92-a89a-1d5600e2200a" providerId="AD" clId="Web-{68FDA7E5-6574-25A0-D1AA-A7F3BF480401}" dt="2023-03-25T17:51:26.906" v="3088" actId="14100"/>
          <ac:spMkLst>
            <pc:docMk/>
            <pc:sldMk cId="598012681" sldId="710"/>
            <ac:spMk id="6" creationId="{0B4E8468-A78C-2F7B-B976-2BD37AAC12BA}"/>
          </ac:spMkLst>
        </pc:spChg>
      </pc:sldChg>
      <pc:sldChg chg="addSp delSp modSp add replId modNotes">
        <pc:chgData name="Roberta Tucker" userId="S::r.tucker@uwtsd.ac.uk::27ca61ee-ba03-4b92-a89a-1d5600e2200a" providerId="AD" clId="Web-{68FDA7E5-6574-25A0-D1AA-A7F3BF480401}" dt="2023-03-25T21:26:12.921" v="3957"/>
        <pc:sldMkLst>
          <pc:docMk/>
          <pc:sldMk cId="1536953230" sldId="711"/>
        </pc:sldMkLst>
        <pc:spChg chg="del">
          <ac:chgData name="Roberta Tucker" userId="S::r.tucker@uwtsd.ac.uk::27ca61ee-ba03-4b92-a89a-1d5600e2200a" providerId="AD" clId="Web-{68FDA7E5-6574-25A0-D1AA-A7F3BF480401}" dt="2023-03-25T17:55:07.536" v="3093"/>
          <ac:spMkLst>
            <pc:docMk/>
            <pc:sldMk cId="1536953230" sldId="711"/>
            <ac:spMk id="2" creationId="{F723D0E6-0093-2F7F-B433-058A7A915425}"/>
          </ac:spMkLst>
        </pc:spChg>
        <pc:spChg chg="del">
          <ac:chgData name="Roberta Tucker" userId="S::r.tucker@uwtsd.ac.uk::27ca61ee-ba03-4b92-a89a-1d5600e2200a" providerId="AD" clId="Web-{68FDA7E5-6574-25A0-D1AA-A7F3BF480401}" dt="2023-03-25T17:52:29.282" v="3091"/>
          <ac:spMkLst>
            <pc:docMk/>
            <pc:sldMk cId="1536953230" sldId="711"/>
            <ac:spMk id="6" creationId="{0B4E8468-A78C-2F7B-B976-2BD37AAC12BA}"/>
          </ac:spMkLst>
        </pc:spChg>
        <pc:spChg chg="add mod">
          <ac:chgData name="Roberta Tucker" userId="S::r.tucker@uwtsd.ac.uk::27ca61ee-ba03-4b92-a89a-1d5600e2200a" providerId="AD" clId="Web-{68FDA7E5-6574-25A0-D1AA-A7F3BF480401}" dt="2023-03-25T18:14:01.327" v="3318" actId="20577"/>
          <ac:spMkLst>
            <pc:docMk/>
            <pc:sldMk cId="1536953230" sldId="711"/>
            <ac:spMk id="8" creationId="{ED22CEAB-4221-8BB0-1F7B-2860478618A6}"/>
          </ac:spMkLst>
        </pc:spChg>
        <pc:spChg chg="add del mod">
          <ac:chgData name="Roberta Tucker" userId="S::r.tucker@uwtsd.ac.uk::27ca61ee-ba03-4b92-a89a-1d5600e2200a" providerId="AD" clId="Web-{68FDA7E5-6574-25A0-D1AA-A7F3BF480401}" dt="2023-03-25T18:00:05.792" v="3211"/>
          <ac:spMkLst>
            <pc:docMk/>
            <pc:sldMk cId="1536953230" sldId="711"/>
            <ac:spMk id="9" creationId="{726CFF05-BAEE-C2B3-2863-CC85B16754BE}"/>
          </ac:spMkLst>
        </pc:spChg>
        <pc:spChg chg="add mod">
          <ac:chgData name="Roberta Tucker" userId="S::r.tucker@uwtsd.ac.uk::27ca61ee-ba03-4b92-a89a-1d5600e2200a" providerId="AD" clId="Web-{68FDA7E5-6574-25A0-D1AA-A7F3BF480401}" dt="2023-03-25T18:15:50.220" v="3372" actId="1076"/>
          <ac:spMkLst>
            <pc:docMk/>
            <pc:sldMk cId="1536953230" sldId="711"/>
            <ac:spMk id="10" creationId="{2483B943-19DB-F601-FBE2-AAFF5799DFE6}"/>
          </ac:spMkLst>
        </pc:spChg>
        <pc:spChg chg="add mod">
          <ac:chgData name="Roberta Tucker" userId="S::r.tucker@uwtsd.ac.uk::27ca61ee-ba03-4b92-a89a-1d5600e2200a" providerId="AD" clId="Web-{68FDA7E5-6574-25A0-D1AA-A7F3BF480401}" dt="2023-03-25T18:15:44.985" v="3370" actId="1076"/>
          <ac:spMkLst>
            <pc:docMk/>
            <pc:sldMk cId="1536953230" sldId="711"/>
            <ac:spMk id="11" creationId="{323256DF-1EA4-CD5C-E899-674A411FA6EB}"/>
          </ac:spMkLst>
        </pc:spChg>
        <pc:spChg chg="add mod">
          <ac:chgData name="Roberta Tucker" userId="S::r.tucker@uwtsd.ac.uk::27ca61ee-ba03-4b92-a89a-1d5600e2200a" providerId="AD" clId="Web-{68FDA7E5-6574-25A0-D1AA-A7F3BF480401}" dt="2023-03-25T18:15:47.485" v="3371" actId="1076"/>
          <ac:spMkLst>
            <pc:docMk/>
            <pc:sldMk cId="1536953230" sldId="711"/>
            <ac:spMk id="12" creationId="{45777751-079C-0255-AFEB-2B197D4C687E}"/>
          </ac:spMkLst>
        </pc:spChg>
        <pc:spChg chg="add mod">
          <ac:chgData name="Roberta Tucker" userId="S::r.tucker@uwtsd.ac.uk::27ca61ee-ba03-4b92-a89a-1d5600e2200a" providerId="AD" clId="Web-{68FDA7E5-6574-25A0-D1AA-A7F3BF480401}" dt="2023-03-25T18:15:58.079" v="3374" actId="1076"/>
          <ac:spMkLst>
            <pc:docMk/>
            <pc:sldMk cId="1536953230" sldId="711"/>
            <ac:spMk id="13" creationId="{AE94CBFC-4B91-3CFE-61DA-8045F48A40D5}"/>
          </ac:spMkLst>
        </pc:spChg>
        <pc:spChg chg="add mod">
          <ac:chgData name="Roberta Tucker" userId="S::r.tucker@uwtsd.ac.uk::27ca61ee-ba03-4b92-a89a-1d5600e2200a" providerId="AD" clId="Web-{68FDA7E5-6574-25A0-D1AA-A7F3BF480401}" dt="2023-03-25T18:15:54.829" v="3373" actId="1076"/>
          <ac:spMkLst>
            <pc:docMk/>
            <pc:sldMk cId="1536953230" sldId="711"/>
            <ac:spMk id="14" creationId="{8D277620-A041-1B96-6873-767D59E18972}"/>
          </ac:spMkLst>
        </pc:spChg>
        <pc:picChg chg="del">
          <ac:chgData name="Roberta Tucker" userId="S::r.tucker@uwtsd.ac.uk::27ca61ee-ba03-4b92-a89a-1d5600e2200a" providerId="AD" clId="Web-{68FDA7E5-6574-25A0-D1AA-A7F3BF480401}" dt="2023-03-25T17:52:26.298" v="3090"/>
          <ac:picMkLst>
            <pc:docMk/>
            <pc:sldMk cId="1536953230" sldId="711"/>
            <ac:picMk id="3" creationId="{1E74859D-4AA5-1D81-93ED-F0A27ADBE90D}"/>
          </ac:picMkLst>
        </pc:picChg>
        <pc:picChg chg="mod">
          <ac:chgData name="Roberta Tucker" userId="S::r.tucker@uwtsd.ac.uk::27ca61ee-ba03-4b92-a89a-1d5600e2200a" providerId="AD" clId="Web-{68FDA7E5-6574-25A0-D1AA-A7F3BF480401}" dt="2023-03-25T17:52:39.813" v="3092" actId="14100"/>
          <ac:picMkLst>
            <pc:docMk/>
            <pc:sldMk cId="1536953230" sldId="711"/>
            <ac:picMk id="4" creationId="{1724C1BB-95D7-FD24-EF44-6D3D03526C1E}"/>
          </ac:picMkLst>
        </pc:picChg>
      </pc:sldChg>
      <pc:sldChg chg="modSp add replId modNotes">
        <pc:chgData name="Roberta Tucker" userId="S::r.tucker@uwtsd.ac.uk::27ca61ee-ba03-4b92-a89a-1d5600e2200a" providerId="AD" clId="Web-{68FDA7E5-6574-25A0-D1AA-A7F3BF480401}" dt="2023-03-25T21:26:45.048" v="3959"/>
        <pc:sldMkLst>
          <pc:docMk/>
          <pc:sldMk cId="2878024052" sldId="712"/>
        </pc:sldMkLst>
        <pc:spChg chg="mod">
          <ac:chgData name="Roberta Tucker" userId="S::r.tucker@uwtsd.ac.uk::27ca61ee-ba03-4b92-a89a-1d5600e2200a" providerId="AD" clId="Web-{68FDA7E5-6574-25A0-D1AA-A7F3BF480401}" dt="2023-03-25T18:19:31.787" v="3396" actId="1076"/>
          <ac:spMkLst>
            <pc:docMk/>
            <pc:sldMk cId="2878024052" sldId="712"/>
            <ac:spMk id="8" creationId="{ED22CEAB-4221-8BB0-1F7B-2860478618A6}"/>
          </ac:spMkLst>
        </pc:spChg>
        <pc:spChg chg="mod">
          <ac:chgData name="Roberta Tucker" userId="S::r.tucker@uwtsd.ac.uk::27ca61ee-ba03-4b92-a89a-1d5600e2200a" providerId="AD" clId="Web-{68FDA7E5-6574-25A0-D1AA-A7F3BF480401}" dt="2023-03-25T18:23:27.656" v="3416" actId="1076"/>
          <ac:spMkLst>
            <pc:docMk/>
            <pc:sldMk cId="2878024052" sldId="712"/>
            <ac:spMk id="10" creationId="{2483B943-19DB-F601-FBE2-AAFF5799DFE6}"/>
          </ac:spMkLst>
        </pc:spChg>
        <pc:spChg chg="mod">
          <ac:chgData name="Roberta Tucker" userId="S::r.tucker@uwtsd.ac.uk::27ca61ee-ba03-4b92-a89a-1d5600e2200a" providerId="AD" clId="Web-{68FDA7E5-6574-25A0-D1AA-A7F3BF480401}" dt="2023-03-25T18:20:43.105" v="3407" actId="1076"/>
          <ac:spMkLst>
            <pc:docMk/>
            <pc:sldMk cId="2878024052" sldId="712"/>
            <ac:spMk id="11" creationId="{323256DF-1EA4-CD5C-E899-674A411FA6EB}"/>
          </ac:spMkLst>
        </pc:spChg>
        <pc:spChg chg="mod">
          <ac:chgData name="Roberta Tucker" userId="S::r.tucker@uwtsd.ac.uk::27ca61ee-ba03-4b92-a89a-1d5600e2200a" providerId="AD" clId="Web-{68FDA7E5-6574-25A0-D1AA-A7F3BF480401}" dt="2023-03-25T18:21:43.607" v="3409" actId="20577"/>
          <ac:spMkLst>
            <pc:docMk/>
            <pc:sldMk cId="2878024052" sldId="712"/>
            <ac:spMk id="12" creationId="{45777751-079C-0255-AFEB-2B197D4C687E}"/>
          </ac:spMkLst>
        </pc:spChg>
        <pc:spChg chg="mod">
          <ac:chgData name="Roberta Tucker" userId="S::r.tucker@uwtsd.ac.uk::27ca61ee-ba03-4b92-a89a-1d5600e2200a" providerId="AD" clId="Web-{68FDA7E5-6574-25A0-D1AA-A7F3BF480401}" dt="2023-03-25T18:23:33.563" v="3418" actId="1076"/>
          <ac:spMkLst>
            <pc:docMk/>
            <pc:sldMk cId="2878024052" sldId="712"/>
            <ac:spMk id="13" creationId="{AE94CBFC-4B91-3CFE-61DA-8045F48A40D5}"/>
          </ac:spMkLst>
        </pc:spChg>
        <pc:spChg chg="mod">
          <ac:chgData name="Roberta Tucker" userId="S::r.tucker@uwtsd.ac.uk::27ca61ee-ba03-4b92-a89a-1d5600e2200a" providerId="AD" clId="Web-{68FDA7E5-6574-25A0-D1AA-A7F3BF480401}" dt="2023-03-25T18:23:36.016" v="3419" actId="1076"/>
          <ac:spMkLst>
            <pc:docMk/>
            <pc:sldMk cId="2878024052" sldId="712"/>
            <ac:spMk id="14" creationId="{8D277620-A041-1B96-6873-767D59E18972}"/>
          </ac:spMkLst>
        </pc:spChg>
      </pc:sldChg>
      <pc:sldChg chg="addSp delSp modSp add mod replId setBg modNotes">
        <pc:chgData name="Roberta Tucker" userId="S::r.tucker@uwtsd.ac.uk::27ca61ee-ba03-4b92-a89a-1d5600e2200a" providerId="AD" clId="Web-{68FDA7E5-6574-25A0-D1AA-A7F3BF480401}" dt="2023-03-25T21:25:05.150" v="3894"/>
        <pc:sldMkLst>
          <pc:docMk/>
          <pc:sldMk cId="3028184577" sldId="713"/>
        </pc:sldMkLst>
        <pc:spChg chg="del mod">
          <ac:chgData name="Roberta Tucker" userId="S::r.tucker@uwtsd.ac.uk::27ca61ee-ba03-4b92-a89a-1d5600e2200a" providerId="AD" clId="Web-{68FDA7E5-6574-25A0-D1AA-A7F3BF480401}" dt="2023-03-25T18:48:52.146" v="3440"/>
          <ac:spMkLst>
            <pc:docMk/>
            <pc:sldMk cId="3028184577" sldId="713"/>
            <ac:spMk id="8" creationId="{ED22CEAB-4221-8BB0-1F7B-2860478618A6}"/>
          </ac:spMkLst>
        </pc:spChg>
        <pc:spChg chg="del">
          <ac:chgData name="Roberta Tucker" userId="S::r.tucker@uwtsd.ac.uk::27ca61ee-ba03-4b92-a89a-1d5600e2200a" providerId="AD" clId="Web-{68FDA7E5-6574-25A0-D1AA-A7F3BF480401}" dt="2023-03-25T18:24:55.862" v="3422"/>
          <ac:spMkLst>
            <pc:docMk/>
            <pc:sldMk cId="3028184577" sldId="713"/>
            <ac:spMk id="10" creationId="{2483B943-19DB-F601-FBE2-AAFF5799DFE6}"/>
          </ac:spMkLst>
        </pc:spChg>
        <pc:spChg chg="del">
          <ac:chgData name="Roberta Tucker" userId="S::r.tucker@uwtsd.ac.uk::27ca61ee-ba03-4b92-a89a-1d5600e2200a" providerId="AD" clId="Web-{68FDA7E5-6574-25A0-D1AA-A7F3BF480401}" dt="2023-03-25T18:24:58.502" v="3423"/>
          <ac:spMkLst>
            <pc:docMk/>
            <pc:sldMk cId="3028184577" sldId="713"/>
            <ac:spMk id="11" creationId="{323256DF-1EA4-CD5C-E899-674A411FA6EB}"/>
          </ac:spMkLst>
        </pc:spChg>
        <pc:spChg chg="del">
          <ac:chgData name="Roberta Tucker" userId="S::r.tucker@uwtsd.ac.uk::27ca61ee-ba03-4b92-a89a-1d5600e2200a" providerId="AD" clId="Web-{68FDA7E5-6574-25A0-D1AA-A7F3BF480401}" dt="2023-03-25T18:25:00.440" v="3424"/>
          <ac:spMkLst>
            <pc:docMk/>
            <pc:sldMk cId="3028184577" sldId="713"/>
            <ac:spMk id="12" creationId="{45777751-079C-0255-AFEB-2B197D4C687E}"/>
          </ac:spMkLst>
        </pc:spChg>
        <pc:spChg chg="del">
          <ac:chgData name="Roberta Tucker" userId="S::r.tucker@uwtsd.ac.uk::27ca61ee-ba03-4b92-a89a-1d5600e2200a" providerId="AD" clId="Web-{68FDA7E5-6574-25A0-D1AA-A7F3BF480401}" dt="2023-03-25T18:33:43.889" v="3426"/>
          <ac:spMkLst>
            <pc:docMk/>
            <pc:sldMk cId="3028184577" sldId="713"/>
            <ac:spMk id="13" creationId="{AE94CBFC-4B91-3CFE-61DA-8045F48A40D5}"/>
          </ac:spMkLst>
        </pc:spChg>
        <pc:spChg chg="del">
          <ac:chgData name="Roberta Tucker" userId="S::r.tucker@uwtsd.ac.uk::27ca61ee-ba03-4b92-a89a-1d5600e2200a" providerId="AD" clId="Web-{68FDA7E5-6574-25A0-D1AA-A7F3BF480401}" dt="2023-03-25T18:33:41.374" v="3425"/>
          <ac:spMkLst>
            <pc:docMk/>
            <pc:sldMk cId="3028184577" sldId="713"/>
            <ac:spMk id="14" creationId="{8D277620-A041-1B96-6873-767D59E18972}"/>
          </ac:spMkLst>
        </pc:spChg>
        <pc:spChg chg="add del mod">
          <ac:chgData name="Roberta Tucker" userId="S::r.tucker@uwtsd.ac.uk::27ca61ee-ba03-4b92-a89a-1d5600e2200a" providerId="AD" clId="Web-{68FDA7E5-6574-25A0-D1AA-A7F3BF480401}" dt="2023-03-25T18:48:57.224" v="3441"/>
          <ac:spMkLst>
            <pc:docMk/>
            <pc:sldMk cId="3028184577" sldId="713"/>
            <ac:spMk id="16" creationId="{16FD1F5C-4915-1DE1-8A50-06759F058DD4}"/>
          </ac:spMkLst>
        </pc:spChg>
        <pc:spChg chg="add del">
          <ac:chgData name="Roberta Tucker" userId="S::r.tucker@uwtsd.ac.uk::27ca61ee-ba03-4b92-a89a-1d5600e2200a" providerId="AD" clId="Web-{68FDA7E5-6574-25A0-D1AA-A7F3BF480401}" dt="2023-03-25T18:53:55.223" v="3473"/>
          <ac:spMkLst>
            <pc:docMk/>
            <pc:sldMk cId="3028184577" sldId="713"/>
            <ac:spMk id="22" creationId="{69D184B2-2226-4E31-BCCB-444330767440}"/>
          </ac:spMkLst>
        </pc:spChg>
        <pc:spChg chg="add del">
          <ac:chgData name="Roberta Tucker" userId="S::r.tucker@uwtsd.ac.uk::27ca61ee-ba03-4b92-a89a-1d5600e2200a" providerId="AD" clId="Web-{68FDA7E5-6574-25A0-D1AA-A7F3BF480401}" dt="2023-03-25T18:53:55.223" v="3473"/>
          <ac:spMkLst>
            <pc:docMk/>
            <pc:sldMk cId="3028184577" sldId="713"/>
            <ac:spMk id="24" creationId="{1AC4D4E3-486A-464A-8EC8-D44881097267}"/>
          </ac:spMkLst>
        </pc:spChg>
        <pc:spChg chg="add del">
          <ac:chgData name="Roberta Tucker" userId="S::r.tucker@uwtsd.ac.uk::27ca61ee-ba03-4b92-a89a-1d5600e2200a" providerId="AD" clId="Web-{68FDA7E5-6574-25A0-D1AA-A7F3BF480401}" dt="2023-03-25T18:53:55.223" v="3473"/>
          <ac:spMkLst>
            <pc:docMk/>
            <pc:sldMk cId="3028184577" sldId="713"/>
            <ac:spMk id="26" creationId="{864DE13E-58EB-4475-B79C-0D4FC651239B}"/>
          </ac:spMkLst>
        </pc:spChg>
        <pc:spChg chg="add">
          <ac:chgData name="Roberta Tucker" userId="S::r.tucker@uwtsd.ac.uk::27ca61ee-ba03-4b92-a89a-1d5600e2200a" providerId="AD" clId="Web-{68FDA7E5-6574-25A0-D1AA-A7F3BF480401}" dt="2023-03-25T18:53:55.223" v="3474"/>
          <ac:spMkLst>
            <pc:docMk/>
            <pc:sldMk cId="3028184577" sldId="713"/>
            <ac:spMk id="28" creationId="{A8D57A06-A426-446D-B02C-A2DC6B62E45E}"/>
          </ac:spMkLst>
        </pc:spChg>
        <pc:spChg chg="add">
          <ac:chgData name="Roberta Tucker" userId="S::r.tucker@uwtsd.ac.uk::27ca61ee-ba03-4b92-a89a-1d5600e2200a" providerId="AD" clId="Web-{68FDA7E5-6574-25A0-D1AA-A7F3BF480401}" dt="2023-03-25T18:53:55.223" v="3474"/>
          <ac:spMkLst>
            <pc:docMk/>
            <pc:sldMk cId="3028184577" sldId="713"/>
            <ac:spMk id="29" creationId="{AB8C311F-7253-4AED-9701-7FC0708C41C7}"/>
          </ac:spMkLst>
        </pc:spChg>
        <pc:spChg chg="add">
          <ac:chgData name="Roberta Tucker" userId="S::r.tucker@uwtsd.ac.uk::27ca61ee-ba03-4b92-a89a-1d5600e2200a" providerId="AD" clId="Web-{68FDA7E5-6574-25A0-D1AA-A7F3BF480401}" dt="2023-03-25T18:53:55.223" v="3474"/>
          <ac:spMkLst>
            <pc:docMk/>
            <pc:sldMk cId="3028184577" sldId="713"/>
            <ac:spMk id="30" creationId="{E2384209-CB15-4CDF-9D31-C44FD9A3F20D}"/>
          </ac:spMkLst>
        </pc:spChg>
        <pc:spChg chg="add">
          <ac:chgData name="Roberta Tucker" userId="S::r.tucker@uwtsd.ac.uk::27ca61ee-ba03-4b92-a89a-1d5600e2200a" providerId="AD" clId="Web-{68FDA7E5-6574-25A0-D1AA-A7F3BF480401}" dt="2023-03-25T18:53:55.223" v="3474"/>
          <ac:spMkLst>
            <pc:docMk/>
            <pc:sldMk cId="3028184577" sldId="713"/>
            <ac:spMk id="31" creationId="{2633B3B5-CC90-43F0-8714-D31D1F3F0209}"/>
          </ac:spMkLst>
        </pc:spChg>
        <pc:picChg chg="add mod ord">
          <ac:chgData name="Roberta Tucker" userId="S::r.tucker@uwtsd.ac.uk::27ca61ee-ba03-4b92-a89a-1d5600e2200a" providerId="AD" clId="Web-{68FDA7E5-6574-25A0-D1AA-A7F3BF480401}" dt="2023-03-25T21:10:59.863" v="3698" actId="14100"/>
          <ac:picMkLst>
            <pc:docMk/>
            <pc:sldMk cId="3028184577" sldId="713"/>
            <ac:picMk id="2" creationId="{E9D858AA-23C2-E558-C23D-E7E15BA29D92}"/>
          </ac:picMkLst>
        </pc:picChg>
        <pc:picChg chg="add del mod ord">
          <ac:chgData name="Roberta Tucker" userId="S::r.tucker@uwtsd.ac.uk::27ca61ee-ba03-4b92-a89a-1d5600e2200a" providerId="AD" clId="Web-{68FDA7E5-6574-25A0-D1AA-A7F3BF480401}" dt="2023-03-25T21:07:09.298" v="3687"/>
          <ac:picMkLst>
            <pc:docMk/>
            <pc:sldMk cId="3028184577" sldId="713"/>
            <ac:picMk id="3" creationId="{A2D9CC9F-3BF6-101B-7159-33CB745C0766}"/>
          </ac:picMkLst>
        </pc:picChg>
        <pc:picChg chg="mod ord">
          <ac:chgData name="Roberta Tucker" userId="S::r.tucker@uwtsd.ac.uk::27ca61ee-ba03-4b92-a89a-1d5600e2200a" providerId="AD" clId="Web-{68FDA7E5-6574-25A0-D1AA-A7F3BF480401}" dt="2023-03-25T18:54:26.551" v="3478" actId="14100"/>
          <ac:picMkLst>
            <pc:docMk/>
            <pc:sldMk cId="3028184577" sldId="713"/>
            <ac:picMk id="4" creationId="{1724C1BB-95D7-FD24-EF44-6D3D03526C1E}"/>
          </ac:picMkLst>
        </pc:picChg>
        <pc:picChg chg="mod ord">
          <ac:chgData name="Roberta Tucker" userId="S::r.tucker@uwtsd.ac.uk::27ca61ee-ba03-4b92-a89a-1d5600e2200a" providerId="AD" clId="Web-{68FDA7E5-6574-25A0-D1AA-A7F3BF480401}" dt="2023-03-25T18:54:35.567" v="3479" actId="14100"/>
          <ac:picMkLst>
            <pc:docMk/>
            <pc:sldMk cId="3028184577" sldId="713"/>
            <ac:picMk id="5" creationId="{55FE2A88-F214-CC7A-C909-768BD6B9ECBE}"/>
          </ac:picMkLst>
        </pc:picChg>
        <pc:picChg chg="add mod ord">
          <ac:chgData name="Roberta Tucker" userId="S::r.tucker@uwtsd.ac.uk::27ca61ee-ba03-4b92-a89a-1d5600e2200a" providerId="AD" clId="Web-{68FDA7E5-6574-25A0-D1AA-A7F3BF480401}" dt="2023-03-25T21:10:36.455" v="3696" actId="14100"/>
          <ac:picMkLst>
            <pc:docMk/>
            <pc:sldMk cId="3028184577" sldId="713"/>
            <ac:picMk id="6" creationId="{5754502F-70EB-B334-9A17-6D1E897DD3C3}"/>
          </ac:picMkLst>
        </pc:picChg>
        <pc:picChg chg="add mod">
          <ac:chgData name="Roberta Tucker" userId="S::r.tucker@uwtsd.ac.uk::27ca61ee-ba03-4b92-a89a-1d5600e2200a" providerId="AD" clId="Web-{68FDA7E5-6574-25A0-D1AA-A7F3BF480401}" dt="2023-03-25T21:10:41.362" v="3697" actId="14100"/>
          <ac:picMkLst>
            <pc:docMk/>
            <pc:sldMk cId="3028184577" sldId="713"/>
            <ac:picMk id="7" creationId="{C363496A-74C8-81E4-A3DF-013FBB4E77AD}"/>
          </ac:picMkLst>
        </pc:picChg>
        <pc:picChg chg="add mod">
          <ac:chgData name="Roberta Tucker" userId="S::r.tucker@uwtsd.ac.uk::27ca61ee-ba03-4b92-a89a-1d5600e2200a" providerId="AD" clId="Web-{68FDA7E5-6574-25A0-D1AA-A7F3BF480401}" dt="2023-03-25T21:07:25.955" v="3691" actId="1076"/>
          <ac:picMkLst>
            <pc:docMk/>
            <pc:sldMk cId="3028184577" sldId="713"/>
            <ac:picMk id="8" creationId="{7B2C207D-EC80-7964-4F76-B62739C0F9B2}"/>
          </ac:picMkLst>
        </pc:picChg>
        <pc:picChg chg="add mod ord">
          <ac:chgData name="Roberta Tucker" userId="S::r.tucker@uwtsd.ac.uk::27ca61ee-ba03-4b92-a89a-1d5600e2200a" providerId="AD" clId="Web-{68FDA7E5-6574-25A0-D1AA-A7F3BF480401}" dt="2023-03-25T21:07:33.003" v="3694" actId="14100"/>
          <ac:picMkLst>
            <pc:docMk/>
            <pc:sldMk cId="3028184577" sldId="713"/>
            <ac:picMk id="9" creationId="{8B89244A-AADE-E276-0E1C-5FD6C06F3469}"/>
          </ac:picMkLst>
        </pc:picChg>
        <pc:picChg chg="add mod">
          <ac:chgData name="Roberta Tucker" userId="S::r.tucker@uwtsd.ac.uk::27ca61ee-ba03-4b92-a89a-1d5600e2200a" providerId="AD" clId="Web-{68FDA7E5-6574-25A0-D1AA-A7F3BF480401}" dt="2023-03-25T21:07:31.096" v="3693" actId="1076"/>
          <ac:picMkLst>
            <pc:docMk/>
            <pc:sldMk cId="3028184577" sldId="713"/>
            <ac:picMk id="17" creationId="{24CEE898-3E66-A938-9C84-B9D353A7039D}"/>
          </ac:picMkLst>
        </pc:picChg>
      </pc:sldChg>
      <pc:sldChg chg="addSp modSp add del replId">
        <pc:chgData name="Roberta Tucker" userId="S::r.tucker@uwtsd.ac.uk::27ca61ee-ba03-4b92-a89a-1d5600e2200a" providerId="AD" clId="Web-{68FDA7E5-6574-25A0-D1AA-A7F3BF480401}" dt="2023-03-25T21:31:01.089" v="3989"/>
        <pc:sldMkLst>
          <pc:docMk/>
          <pc:sldMk cId="1198405918" sldId="714"/>
        </pc:sldMkLst>
        <pc:spChg chg="add mod">
          <ac:chgData name="Roberta Tucker" userId="S::r.tucker@uwtsd.ac.uk::27ca61ee-ba03-4b92-a89a-1d5600e2200a" providerId="AD" clId="Web-{68FDA7E5-6574-25A0-D1AA-A7F3BF480401}" dt="2023-03-25T21:27:44.568" v="3966" actId="1076"/>
          <ac:spMkLst>
            <pc:docMk/>
            <pc:sldMk cId="1198405918" sldId="714"/>
            <ac:spMk id="4" creationId="{A50AF53C-0413-1934-F680-59DC935BCA54}"/>
          </ac:spMkLst>
        </pc:spChg>
        <pc:spChg chg="add mod ord">
          <ac:chgData name="Roberta Tucker" userId="S::r.tucker@uwtsd.ac.uk::27ca61ee-ba03-4b92-a89a-1d5600e2200a" providerId="AD" clId="Web-{68FDA7E5-6574-25A0-D1AA-A7F3BF480401}" dt="2023-03-25T21:28:36.259" v="3971"/>
          <ac:spMkLst>
            <pc:docMk/>
            <pc:sldMk cId="1198405918" sldId="714"/>
            <ac:spMk id="5" creationId="{B8654C38-06FC-9E94-D0EB-B4C366F95B07}"/>
          </ac:spMkLst>
        </pc:spChg>
        <pc:picChg chg="mod">
          <ac:chgData name="Roberta Tucker" userId="S::r.tucker@uwtsd.ac.uk::27ca61ee-ba03-4b92-a89a-1d5600e2200a" providerId="AD" clId="Web-{68FDA7E5-6574-25A0-D1AA-A7F3BF480401}" dt="2023-03-25T21:27:34.786" v="3964" actId="1076"/>
          <ac:picMkLst>
            <pc:docMk/>
            <pc:sldMk cId="1198405918" sldId="714"/>
            <ac:picMk id="2" creationId="{36170D62-C5E6-787A-98CE-E7AF9ECD2CCC}"/>
          </ac:picMkLst>
        </pc:picChg>
        <pc:picChg chg="mod">
          <ac:chgData name="Roberta Tucker" userId="S::r.tucker@uwtsd.ac.uk::27ca61ee-ba03-4b92-a89a-1d5600e2200a" providerId="AD" clId="Web-{68FDA7E5-6574-25A0-D1AA-A7F3BF480401}" dt="2023-03-25T21:28:43.212" v="3972" actId="1076"/>
          <ac:picMkLst>
            <pc:docMk/>
            <pc:sldMk cId="1198405918" sldId="714"/>
            <ac:picMk id="3" creationId="{07D471F0-CB99-5871-C008-8C84735D0771}"/>
          </ac:picMkLst>
        </pc:picChg>
      </pc:sldChg>
      <pc:sldChg chg="addSp delSp modSp add replId modNotes">
        <pc:chgData name="Roberta Tucker" userId="S::r.tucker@uwtsd.ac.uk::27ca61ee-ba03-4b92-a89a-1d5600e2200a" providerId="AD" clId="Web-{68FDA7E5-6574-25A0-D1AA-A7F3BF480401}" dt="2023-03-25T21:25:14.417" v="3897"/>
        <pc:sldMkLst>
          <pc:docMk/>
          <pc:sldMk cId="1594605951" sldId="715"/>
        </pc:sldMkLst>
        <pc:spChg chg="add del mod">
          <ac:chgData name="Roberta Tucker" userId="S::r.tucker@uwtsd.ac.uk::27ca61ee-ba03-4b92-a89a-1d5600e2200a" providerId="AD" clId="Web-{68FDA7E5-6574-25A0-D1AA-A7F3BF480401}" dt="2023-03-25T19:18:16.307" v="3656"/>
          <ac:spMkLst>
            <pc:docMk/>
            <pc:sldMk cId="1594605951" sldId="715"/>
            <ac:spMk id="10" creationId="{E6E3129D-C8C4-DA52-DDA4-F17721C69160}"/>
          </ac:spMkLst>
        </pc:spChg>
        <pc:picChg chg="add mod">
          <ac:chgData name="Roberta Tucker" userId="S::r.tucker@uwtsd.ac.uk::27ca61ee-ba03-4b92-a89a-1d5600e2200a" providerId="AD" clId="Web-{68FDA7E5-6574-25A0-D1AA-A7F3BF480401}" dt="2023-03-25T21:06:21.545" v="3685" actId="14100"/>
          <ac:picMkLst>
            <pc:docMk/>
            <pc:sldMk cId="1594605951" sldId="715"/>
            <ac:picMk id="2" creationId="{2BD4627E-665D-9CB0-F4EC-60809BC5450E}"/>
          </ac:picMkLst>
        </pc:picChg>
        <pc:picChg chg="del">
          <ac:chgData name="Roberta Tucker" userId="S::r.tucker@uwtsd.ac.uk::27ca61ee-ba03-4b92-a89a-1d5600e2200a" providerId="AD" clId="Web-{68FDA7E5-6574-25A0-D1AA-A7F3BF480401}" dt="2023-03-25T19:10:30.546" v="3611"/>
          <ac:picMkLst>
            <pc:docMk/>
            <pc:sldMk cId="1594605951" sldId="715"/>
            <ac:picMk id="2" creationId="{E9D858AA-23C2-E558-C23D-E7E15BA29D92}"/>
          </ac:picMkLst>
        </pc:picChg>
        <pc:picChg chg="del">
          <ac:chgData name="Roberta Tucker" userId="S::r.tucker@uwtsd.ac.uk::27ca61ee-ba03-4b92-a89a-1d5600e2200a" providerId="AD" clId="Web-{68FDA7E5-6574-25A0-D1AA-A7F3BF480401}" dt="2023-03-25T21:05:54.090" v="3679"/>
          <ac:picMkLst>
            <pc:docMk/>
            <pc:sldMk cId="1594605951" sldId="715"/>
            <ac:picMk id="3" creationId="{A2D9CC9F-3BF6-101B-7159-33CB745C0766}"/>
          </ac:picMkLst>
        </pc:picChg>
        <pc:picChg chg="mod">
          <ac:chgData name="Roberta Tucker" userId="S::r.tucker@uwtsd.ac.uk::27ca61ee-ba03-4b92-a89a-1d5600e2200a" providerId="AD" clId="Web-{68FDA7E5-6574-25A0-D1AA-A7F3BF480401}" dt="2023-03-25T21:11:09.145" v="3700" actId="14100"/>
          <ac:picMkLst>
            <pc:docMk/>
            <pc:sldMk cId="1594605951" sldId="715"/>
            <ac:picMk id="6" creationId="{5754502F-70EB-B334-9A17-6D1E897DD3C3}"/>
          </ac:picMkLst>
        </pc:picChg>
        <pc:picChg chg="del">
          <ac:chgData name="Roberta Tucker" userId="S::r.tucker@uwtsd.ac.uk::27ca61ee-ba03-4b92-a89a-1d5600e2200a" providerId="AD" clId="Web-{68FDA7E5-6574-25A0-D1AA-A7F3BF480401}" dt="2023-03-25T19:33:11.069" v="3669"/>
          <ac:picMkLst>
            <pc:docMk/>
            <pc:sldMk cId="1594605951" sldId="715"/>
            <ac:picMk id="7" creationId="{C363496A-74C8-81E4-A3DF-013FBB4E77AD}"/>
          </ac:picMkLst>
        </pc:picChg>
        <pc:picChg chg="add mod">
          <ac:chgData name="Roberta Tucker" userId="S::r.tucker@uwtsd.ac.uk::27ca61ee-ba03-4b92-a89a-1d5600e2200a" providerId="AD" clId="Web-{68FDA7E5-6574-25A0-D1AA-A7F3BF480401}" dt="2023-03-25T21:06:12.122" v="3683" actId="14100"/>
          <ac:picMkLst>
            <pc:docMk/>
            <pc:sldMk cId="1594605951" sldId="715"/>
            <ac:picMk id="8" creationId="{957B6BD1-C5F8-8AB7-3B29-94711E434A50}"/>
          </ac:picMkLst>
        </pc:picChg>
        <pc:picChg chg="del">
          <ac:chgData name="Roberta Tucker" userId="S::r.tucker@uwtsd.ac.uk::27ca61ee-ba03-4b92-a89a-1d5600e2200a" providerId="AD" clId="Web-{68FDA7E5-6574-25A0-D1AA-A7F3BF480401}" dt="2023-03-25T19:23:48.785" v="3662"/>
          <ac:picMkLst>
            <pc:docMk/>
            <pc:sldMk cId="1594605951" sldId="715"/>
            <ac:picMk id="9" creationId="{8B89244A-AADE-E276-0E1C-5FD6C06F3469}"/>
          </ac:picMkLst>
        </pc:picChg>
        <pc:picChg chg="add mod">
          <ac:chgData name="Roberta Tucker" userId="S::r.tucker@uwtsd.ac.uk::27ca61ee-ba03-4b92-a89a-1d5600e2200a" providerId="AD" clId="Web-{68FDA7E5-6574-25A0-D1AA-A7F3BF480401}" dt="2023-03-25T21:06:14.841" v="3684" actId="14100"/>
          <ac:picMkLst>
            <pc:docMk/>
            <pc:sldMk cId="1594605951" sldId="715"/>
            <ac:picMk id="11" creationId="{1595A726-A545-B2E9-7B6D-3BD11D39749F}"/>
          </ac:picMkLst>
        </pc:picChg>
        <pc:picChg chg="add mod">
          <ac:chgData name="Roberta Tucker" userId="S::r.tucker@uwtsd.ac.uk::27ca61ee-ba03-4b92-a89a-1d5600e2200a" providerId="AD" clId="Web-{68FDA7E5-6574-25A0-D1AA-A7F3BF480401}" dt="2023-03-25T19:24:05.020" v="3666" actId="14100"/>
          <ac:picMkLst>
            <pc:docMk/>
            <pc:sldMk cId="1594605951" sldId="715"/>
            <ac:picMk id="12" creationId="{8C3525F4-B652-5268-DAE3-B7F5B3D1B925}"/>
          </ac:picMkLst>
        </pc:picChg>
        <pc:picChg chg="add mod">
          <ac:chgData name="Roberta Tucker" userId="S::r.tucker@uwtsd.ac.uk::27ca61ee-ba03-4b92-a89a-1d5600e2200a" providerId="AD" clId="Web-{68FDA7E5-6574-25A0-D1AA-A7F3BF480401}" dt="2023-03-25T21:11:05.817" v="3699" actId="14100"/>
          <ac:picMkLst>
            <pc:docMk/>
            <pc:sldMk cId="1594605951" sldId="715"/>
            <ac:picMk id="13" creationId="{C8281EBA-931F-1809-17A3-01CBB3D02DD2}"/>
          </ac:picMkLst>
        </pc:picChg>
        <pc:picChg chg="del">
          <ac:chgData name="Roberta Tucker" userId="S::r.tucker@uwtsd.ac.uk::27ca61ee-ba03-4b92-a89a-1d5600e2200a" providerId="AD" clId="Web-{68FDA7E5-6574-25A0-D1AA-A7F3BF480401}" dt="2023-03-25T19:14:09.536" v="3646"/>
          <ac:picMkLst>
            <pc:docMk/>
            <pc:sldMk cId="1594605951" sldId="715"/>
            <ac:picMk id="17" creationId="{24CEE898-3E66-A938-9C84-B9D353A7039D}"/>
          </ac:picMkLst>
        </pc:picChg>
      </pc:sldChg>
      <pc:sldChg chg="addSp modSp new del">
        <pc:chgData name="Roberta Tucker" userId="S::r.tucker@uwtsd.ac.uk::27ca61ee-ba03-4b92-a89a-1d5600e2200a" providerId="AD" clId="Web-{68FDA7E5-6574-25A0-D1AA-A7F3BF480401}" dt="2023-03-25T21:51:16.849" v="4137"/>
        <pc:sldMkLst>
          <pc:docMk/>
          <pc:sldMk cId="1036588194" sldId="716"/>
        </pc:sldMkLst>
        <pc:picChg chg="add mod">
          <ac:chgData name="Roberta Tucker" userId="S::r.tucker@uwtsd.ac.uk::27ca61ee-ba03-4b92-a89a-1d5600e2200a" providerId="AD" clId="Web-{68FDA7E5-6574-25A0-D1AA-A7F3BF480401}" dt="2023-03-25T21:32:40.502" v="4001" actId="1076"/>
          <ac:picMkLst>
            <pc:docMk/>
            <pc:sldMk cId="1036588194" sldId="716"/>
            <ac:picMk id="3" creationId="{BF30B084-B3A0-2A2C-507D-A1E921274CDF}"/>
          </ac:picMkLst>
        </pc:picChg>
      </pc:sldChg>
      <pc:sldChg chg="delSp modSp add del replId">
        <pc:chgData name="Roberta Tucker" userId="S::r.tucker@uwtsd.ac.uk::27ca61ee-ba03-4b92-a89a-1d5600e2200a" providerId="AD" clId="Web-{68FDA7E5-6574-25A0-D1AA-A7F3BF480401}" dt="2023-03-25T19:24:39.083" v="3668"/>
        <pc:sldMkLst>
          <pc:docMk/>
          <pc:sldMk cId="3579948138" sldId="716"/>
        </pc:sldMkLst>
        <pc:spChg chg="mod">
          <ac:chgData name="Roberta Tucker" userId="S::r.tucker@uwtsd.ac.uk::27ca61ee-ba03-4b92-a89a-1d5600e2200a" providerId="AD" clId="Web-{68FDA7E5-6574-25A0-D1AA-A7F3BF480401}" dt="2023-03-25T19:14:50.693" v="3654" actId="20577"/>
          <ac:spMkLst>
            <pc:docMk/>
            <pc:sldMk cId="3579948138" sldId="716"/>
            <ac:spMk id="10" creationId="{E6E3129D-C8C4-DA52-DDA4-F17721C69160}"/>
          </ac:spMkLst>
        </pc:spChg>
        <pc:picChg chg="del">
          <ac:chgData name="Roberta Tucker" userId="S::r.tucker@uwtsd.ac.uk::27ca61ee-ba03-4b92-a89a-1d5600e2200a" providerId="AD" clId="Web-{68FDA7E5-6574-25A0-D1AA-A7F3BF480401}" dt="2023-03-25T19:14:33.302" v="3650"/>
          <ac:picMkLst>
            <pc:docMk/>
            <pc:sldMk cId="3579948138" sldId="716"/>
            <ac:picMk id="3" creationId="{A2D9CC9F-3BF6-101B-7159-33CB745C0766}"/>
          </ac:picMkLst>
        </pc:picChg>
      </pc:sldChg>
      <pc:sldChg chg="addSp delSp modSp add del replId">
        <pc:chgData name="Roberta Tucker" userId="S::r.tucker@uwtsd.ac.uk::27ca61ee-ba03-4b92-a89a-1d5600e2200a" providerId="AD" clId="Web-{68FDA7E5-6574-25A0-D1AA-A7F3BF480401}" dt="2023-03-25T21:38:05.806" v="4027"/>
        <pc:sldMkLst>
          <pc:docMk/>
          <pc:sldMk cId="2396964713" sldId="717"/>
        </pc:sldMkLst>
        <pc:spChg chg="add mod">
          <ac:chgData name="Roberta Tucker" userId="S::r.tucker@uwtsd.ac.uk::27ca61ee-ba03-4b92-a89a-1d5600e2200a" providerId="AD" clId="Web-{68FDA7E5-6574-25A0-D1AA-A7F3BF480401}" dt="2023-03-25T21:30:35.412" v="3987" actId="14100"/>
          <ac:spMkLst>
            <pc:docMk/>
            <pc:sldMk cId="2396964713" sldId="717"/>
            <ac:spMk id="4" creationId="{FF8035E8-E282-1823-C006-D4DF403A0BEF}"/>
          </ac:spMkLst>
        </pc:spChg>
        <pc:spChg chg="add del mod">
          <ac:chgData name="Roberta Tucker" userId="S::r.tucker@uwtsd.ac.uk::27ca61ee-ba03-4b92-a89a-1d5600e2200a" providerId="AD" clId="Web-{68FDA7E5-6574-25A0-D1AA-A7F3BF480401}" dt="2023-03-25T21:32:03.031" v="3997"/>
          <ac:spMkLst>
            <pc:docMk/>
            <pc:sldMk cId="2396964713" sldId="717"/>
            <ac:spMk id="5" creationId="{404813BF-CD94-32C9-ED6E-51D6DA28F6A8}"/>
          </ac:spMkLst>
        </pc:spChg>
        <pc:picChg chg="mod">
          <ac:chgData name="Roberta Tucker" userId="S::r.tucker@uwtsd.ac.uk::27ca61ee-ba03-4b92-a89a-1d5600e2200a" providerId="AD" clId="Web-{68FDA7E5-6574-25A0-D1AA-A7F3BF480401}" dt="2023-03-25T21:32:14.547" v="3998" actId="14100"/>
          <ac:picMkLst>
            <pc:docMk/>
            <pc:sldMk cId="2396964713" sldId="717"/>
            <ac:picMk id="3" creationId="{BF30B084-B3A0-2A2C-507D-A1E921274CDF}"/>
          </ac:picMkLst>
        </pc:picChg>
      </pc:sldChg>
      <pc:sldChg chg="addSp delSp modSp new mod setBg">
        <pc:chgData name="Roberta Tucker" userId="S::r.tucker@uwtsd.ac.uk::27ca61ee-ba03-4b92-a89a-1d5600e2200a" providerId="AD" clId="Web-{68FDA7E5-6574-25A0-D1AA-A7F3BF480401}" dt="2023-03-25T21:51:41.460" v="4138" actId="14100"/>
        <pc:sldMkLst>
          <pc:docMk/>
          <pc:sldMk cId="1761519814" sldId="718"/>
        </pc:sldMkLst>
        <pc:spChg chg="del">
          <ac:chgData name="Roberta Tucker" userId="S::r.tucker@uwtsd.ac.uk::27ca61ee-ba03-4b92-a89a-1d5600e2200a" providerId="AD" clId="Web-{68FDA7E5-6574-25A0-D1AA-A7F3BF480401}" dt="2023-03-25T21:34:10.461" v="4008"/>
          <ac:spMkLst>
            <pc:docMk/>
            <pc:sldMk cId="1761519814" sldId="718"/>
            <ac:spMk id="2" creationId="{D07DC968-FB25-525D-0F6F-957EF7E0C41E}"/>
          </ac:spMkLst>
        </pc:spChg>
        <pc:spChg chg="del">
          <ac:chgData name="Roberta Tucker" userId="S::r.tucker@uwtsd.ac.uk::27ca61ee-ba03-4b92-a89a-1d5600e2200a" providerId="AD" clId="Web-{68FDA7E5-6574-25A0-D1AA-A7F3BF480401}" dt="2023-03-25T21:34:13.258" v="4009"/>
          <ac:spMkLst>
            <pc:docMk/>
            <pc:sldMk cId="1761519814" sldId="718"/>
            <ac:spMk id="3" creationId="{6F8957EE-D21B-C6C8-5F71-22E5A373E24B}"/>
          </ac:spMkLst>
        </pc:spChg>
        <pc:spChg chg="add del">
          <ac:chgData name="Roberta Tucker" userId="S::r.tucker@uwtsd.ac.uk::27ca61ee-ba03-4b92-a89a-1d5600e2200a" providerId="AD" clId="Web-{68FDA7E5-6574-25A0-D1AA-A7F3BF480401}" dt="2023-03-25T21:34:51.448" v="4011"/>
          <ac:spMkLst>
            <pc:docMk/>
            <pc:sldMk cId="1761519814" sldId="718"/>
            <ac:spMk id="12" creationId="{A9F529C3-C941-49FD-8C67-82F134F64BDB}"/>
          </ac:spMkLst>
        </pc:spChg>
        <pc:spChg chg="add del">
          <ac:chgData name="Roberta Tucker" userId="S::r.tucker@uwtsd.ac.uk::27ca61ee-ba03-4b92-a89a-1d5600e2200a" providerId="AD" clId="Web-{68FDA7E5-6574-25A0-D1AA-A7F3BF480401}" dt="2023-03-25T21:34:51.448" v="4011"/>
          <ac:spMkLst>
            <pc:docMk/>
            <pc:sldMk cId="1761519814" sldId="718"/>
            <ac:spMk id="14" creationId="{20586029-32A0-47E5-9AEC-AE3ABA6B94D0}"/>
          </ac:spMkLst>
        </pc:spChg>
        <pc:picChg chg="add mod ord">
          <ac:chgData name="Roberta Tucker" userId="S::r.tucker@uwtsd.ac.uk::27ca61ee-ba03-4b92-a89a-1d5600e2200a" providerId="AD" clId="Web-{68FDA7E5-6574-25A0-D1AA-A7F3BF480401}" dt="2023-03-25T21:51:41.460" v="4138" actId="14100"/>
          <ac:picMkLst>
            <pc:docMk/>
            <pc:sldMk cId="1761519814" sldId="718"/>
            <ac:picMk id="5" creationId="{28CE5337-CC72-0DB3-AE20-8DE10C59CE03}"/>
          </ac:picMkLst>
        </pc:picChg>
        <pc:picChg chg="add del mod">
          <ac:chgData name="Roberta Tucker" userId="S::r.tucker@uwtsd.ac.uk::27ca61ee-ba03-4b92-a89a-1d5600e2200a" providerId="AD" clId="Web-{68FDA7E5-6574-25A0-D1AA-A7F3BF480401}" dt="2023-03-25T21:33:27.693" v="4006"/>
          <ac:picMkLst>
            <pc:docMk/>
            <pc:sldMk cId="1761519814" sldId="718"/>
            <ac:picMk id="6" creationId="{C37D0FAC-71D3-B15D-DB11-E4CEDBA1528E}"/>
          </ac:picMkLst>
        </pc:picChg>
        <pc:picChg chg="add del mod">
          <ac:chgData name="Roberta Tucker" userId="S::r.tucker@uwtsd.ac.uk::27ca61ee-ba03-4b92-a89a-1d5600e2200a" providerId="AD" clId="Web-{68FDA7E5-6574-25A0-D1AA-A7F3BF480401}" dt="2023-03-25T21:35:43.468" v="4015"/>
          <ac:picMkLst>
            <pc:docMk/>
            <pc:sldMk cId="1761519814" sldId="718"/>
            <ac:picMk id="7" creationId="{617DC2CE-6A89-57BF-2229-AB16D4C48091}"/>
          </ac:picMkLst>
        </pc:picChg>
        <pc:picChg chg="add mod">
          <ac:chgData name="Roberta Tucker" userId="S::r.tucker@uwtsd.ac.uk::27ca61ee-ba03-4b92-a89a-1d5600e2200a" providerId="AD" clId="Web-{68FDA7E5-6574-25A0-D1AA-A7F3BF480401}" dt="2023-03-25T21:36:16.626" v="4021" actId="14100"/>
          <ac:picMkLst>
            <pc:docMk/>
            <pc:sldMk cId="1761519814" sldId="718"/>
            <ac:picMk id="8" creationId="{CE625AD3-3A68-AA1B-11AA-BABAEBD0F75B}"/>
          </ac:picMkLst>
        </pc:picChg>
        <pc:cxnChg chg="add del">
          <ac:chgData name="Roberta Tucker" userId="S::r.tucker@uwtsd.ac.uk::27ca61ee-ba03-4b92-a89a-1d5600e2200a" providerId="AD" clId="Web-{68FDA7E5-6574-25A0-D1AA-A7F3BF480401}" dt="2023-03-25T21:34:51.448" v="4011"/>
          <ac:cxnSpMkLst>
            <pc:docMk/>
            <pc:sldMk cId="1761519814" sldId="718"/>
            <ac:cxnSpMk id="16" creationId="{8C730EAB-A532-4295-A302-FB4B90DB9F5E}"/>
          </ac:cxnSpMkLst>
        </pc:cxnChg>
      </pc:sldChg>
      <pc:sldChg chg="new del">
        <pc:chgData name="Roberta Tucker" userId="S::r.tucker@uwtsd.ac.uk::27ca61ee-ba03-4b92-a89a-1d5600e2200a" providerId="AD" clId="Web-{68FDA7E5-6574-25A0-D1AA-A7F3BF480401}" dt="2023-03-25T21:36:23.533" v="4023"/>
        <pc:sldMkLst>
          <pc:docMk/>
          <pc:sldMk cId="2524986989" sldId="719"/>
        </pc:sldMkLst>
      </pc:sldChg>
      <pc:sldChg chg="addSp modSp add replId">
        <pc:chgData name="Roberta Tucker" userId="S::r.tucker@uwtsd.ac.uk::27ca61ee-ba03-4b92-a89a-1d5600e2200a" providerId="AD" clId="Web-{68FDA7E5-6574-25A0-D1AA-A7F3BF480401}" dt="2023-03-25T21:51:47.695" v="4139" actId="14100"/>
        <pc:sldMkLst>
          <pc:docMk/>
          <pc:sldMk cId="4196252398" sldId="720"/>
        </pc:sldMkLst>
        <pc:spChg chg="add mod">
          <ac:chgData name="Roberta Tucker" userId="S::r.tucker@uwtsd.ac.uk::27ca61ee-ba03-4b92-a89a-1d5600e2200a" providerId="AD" clId="Web-{68FDA7E5-6574-25A0-D1AA-A7F3BF480401}" dt="2023-03-25T21:37:32.585" v="4026" actId="14100"/>
          <ac:spMkLst>
            <pc:docMk/>
            <pc:sldMk cId="4196252398" sldId="720"/>
            <ac:spMk id="3" creationId="{01ED3798-2D29-5F73-CF2A-0B89856F13F1}"/>
          </ac:spMkLst>
        </pc:spChg>
        <pc:picChg chg="mod">
          <ac:chgData name="Roberta Tucker" userId="S::r.tucker@uwtsd.ac.uk::27ca61ee-ba03-4b92-a89a-1d5600e2200a" providerId="AD" clId="Web-{68FDA7E5-6574-25A0-D1AA-A7F3BF480401}" dt="2023-03-25T21:51:47.695" v="4139" actId="14100"/>
          <ac:picMkLst>
            <pc:docMk/>
            <pc:sldMk cId="4196252398" sldId="720"/>
            <ac:picMk id="5" creationId="{28CE5337-CC72-0DB3-AE20-8DE10C59CE03}"/>
          </ac:picMkLst>
        </pc:picChg>
      </pc:sldChg>
    </pc:docChg>
  </pc:docChgLst>
  <pc:docChgLst>
    <pc:chgData name="Helen Williams (IEH)" userId="S::h.williams1@uwtsd.ac.uk::5fda09de-cffb-4005-9668-5a889ba0e302" providerId="AD" clId="Web-{C6C988B9-33C6-43D1-B8B8-96BB169CB23F}"/>
    <pc:docChg chg="modSld">
      <pc:chgData name="Helen Williams (IEH)" userId="S::h.williams1@uwtsd.ac.uk::5fda09de-cffb-4005-9668-5a889ba0e302" providerId="AD" clId="Web-{C6C988B9-33C6-43D1-B8B8-96BB169CB23F}" dt="2023-03-13T08:49:49.409" v="1" actId="20577"/>
      <pc:docMkLst>
        <pc:docMk/>
      </pc:docMkLst>
      <pc:sldChg chg="modSp">
        <pc:chgData name="Helen Williams (IEH)" userId="S::h.williams1@uwtsd.ac.uk::5fda09de-cffb-4005-9668-5a889ba0e302" providerId="AD" clId="Web-{C6C988B9-33C6-43D1-B8B8-96BB169CB23F}" dt="2023-03-13T08:49:49.409" v="1" actId="20577"/>
        <pc:sldMkLst>
          <pc:docMk/>
          <pc:sldMk cId="3159488521" sldId="525"/>
        </pc:sldMkLst>
        <pc:spChg chg="mod">
          <ac:chgData name="Helen Williams (IEH)" userId="S::h.williams1@uwtsd.ac.uk::5fda09de-cffb-4005-9668-5a889ba0e302" providerId="AD" clId="Web-{C6C988B9-33C6-43D1-B8B8-96BB169CB23F}" dt="2023-03-13T08:49:49.409" v="1" actId="20577"/>
          <ac:spMkLst>
            <pc:docMk/>
            <pc:sldMk cId="3159488521" sldId="525"/>
            <ac:spMk id="5" creationId="{0B019432-F0E9-E765-2264-935D414F17CB}"/>
          </ac:spMkLst>
        </pc:spChg>
      </pc:sldChg>
    </pc:docChg>
  </pc:docChgLst>
  <pc:docChgLst>
    <pc:chgData name="Roberta Tucker" userId="S::r.tucker@uwtsd.ac.uk::27ca61ee-ba03-4b92-a89a-1d5600e2200a" providerId="AD" clId="Web-{C08010DF-9AF1-09B8-BB0F-48CAB820F704}"/>
    <pc:docChg chg="addSld delSld modSld sldOrd addMainMaster modMainMaster">
      <pc:chgData name="Roberta Tucker" userId="S::r.tucker@uwtsd.ac.uk::27ca61ee-ba03-4b92-a89a-1d5600e2200a" providerId="AD" clId="Web-{C08010DF-9AF1-09B8-BB0F-48CAB820F704}" dt="2023-02-20T17:28:18.157" v="420" actId="20577"/>
      <pc:docMkLst>
        <pc:docMk/>
      </pc:docMkLst>
      <pc:sldChg chg="modSp">
        <pc:chgData name="Roberta Tucker" userId="S::r.tucker@uwtsd.ac.uk::27ca61ee-ba03-4b92-a89a-1d5600e2200a" providerId="AD" clId="Web-{C08010DF-9AF1-09B8-BB0F-48CAB820F704}" dt="2023-02-20T16:43:28.142" v="95" actId="20577"/>
        <pc:sldMkLst>
          <pc:docMk/>
          <pc:sldMk cId="2437550428" sldId="516"/>
        </pc:sldMkLst>
        <pc:spChg chg="mod">
          <ac:chgData name="Roberta Tucker" userId="S::r.tucker@uwtsd.ac.uk::27ca61ee-ba03-4b92-a89a-1d5600e2200a" providerId="AD" clId="Web-{C08010DF-9AF1-09B8-BB0F-48CAB820F704}" dt="2023-02-20T16:40:29.401" v="60" actId="1076"/>
          <ac:spMkLst>
            <pc:docMk/>
            <pc:sldMk cId="2437550428" sldId="516"/>
            <ac:spMk id="2" creationId="{6047E3D5-B129-455A-8D61-5DE355CFB91F}"/>
          </ac:spMkLst>
        </pc:spChg>
        <pc:spChg chg="mod">
          <ac:chgData name="Roberta Tucker" userId="S::r.tucker@uwtsd.ac.uk::27ca61ee-ba03-4b92-a89a-1d5600e2200a" providerId="AD" clId="Web-{C08010DF-9AF1-09B8-BB0F-48CAB820F704}" dt="2023-02-20T16:43:28.142" v="95" actId="20577"/>
          <ac:spMkLst>
            <pc:docMk/>
            <pc:sldMk cId="2437550428" sldId="516"/>
            <ac:spMk id="3" creationId="{EDE512D6-1B42-4E1C-AEE3-478A340AC162}"/>
          </ac:spMkLst>
        </pc:spChg>
        <pc:spChg chg="mod">
          <ac:chgData name="Roberta Tucker" userId="S::r.tucker@uwtsd.ac.uk::27ca61ee-ba03-4b92-a89a-1d5600e2200a" providerId="AD" clId="Web-{C08010DF-9AF1-09B8-BB0F-48CAB820F704}" dt="2023-02-20T16:41:31.309" v="82" actId="20577"/>
          <ac:spMkLst>
            <pc:docMk/>
            <pc:sldMk cId="2437550428" sldId="516"/>
            <ac:spMk id="4" creationId="{88B348B4-1179-40C0-B903-717D79F0A399}"/>
          </ac:spMkLst>
        </pc:spChg>
        <pc:picChg chg="mod">
          <ac:chgData name="Roberta Tucker" userId="S::r.tucker@uwtsd.ac.uk::27ca61ee-ba03-4b92-a89a-1d5600e2200a" providerId="AD" clId="Web-{C08010DF-9AF1-09B8-BB0F-48CAB820F704}" dt="2023-02-20T16:40:42.277" v="65" actId="1076"/>
          <ac:picMkLst>
            <pc:docMk/>
            <pc:sldMk cId="2437550428" sldId="516"/>
            <ac:picMk id="6" creationId="{A1CF0450-3738-4D52-BF18-A90C1F16AC64}"/>
          </ac:picMkLst>
        </pc:picChg>
        <pc:picChg chg="mod">
          <ac:chgData name="Roberta Tucker" userId="S::r.tucker@uwtsd.ac.uk::27ca61ee-ba03-4b92-a89a-1d5600e2200a" providerId="AD" clId="Web-{C08010DF-9AF1-09B8-BB0F-48CAB820F704}" dt="2023-02-20T16:40:39.308" v="63" actId="1076"/>
          <ac:picMkLst>
            <pc:docMk/>
            <pc:sldMk cId="2437550428" sldId="516"/>
            <ac:picMk id="7" creationId="{093C3DD7-C3D9-3B5E-CDC2-D250206CF40E}"/>
          </ac:picMkLst>
        </pc:picChg>
        <pc:picChg chg="mod">
          <ac:chgData name="Roberta Tucker" userId="S::r.tucker@uwtsd.ac.uk::27ca61ee-ba03-4b92-a89a-1d5600e2200a" providerId="AD" clId="Web-{C08010DF-9AF1-09B8-BB0F-48CAB820F704}" dt="2023-02-20T16:40:44.464" v="66" actId="1076"/>
          <ac:picMkLst>
            <pc:docMk/>
            <pc:sldMk cId="2437550428" sldId="516"/>
            <ac:picMk id="8" creationId="{F3A63EAE-D921-4D74-B1C8-6D0E847DFDDE}"/>
          </ac:picMkLst>
        </pc:picChg>
        <pc:picChg chg="mod">
          <ac:chgData name="Roberta Tucker" userId="S::r.tucker@uwtsd.ac.uk::27ca61ee-ba03-4b92-a89a-1d5600e2200a" providerId="AD" clId="Web-{C08010DF-9AF1-09B8-BB0F-48CAB820F704}" dt="2023-02-20T16:40:49.496" v="68" actId="1076"/>
          <ac:picMkLst>
            <pc:docMk/>
            <pc:sldMk cId="2437550428" sldId="516"/>
            <ac:picMk id="10" creationId="{8A4FC9B1-AAE5-49E7-9209-B1CD7DC8CD92}"/>
          </ac:picMkLst>
        </pc:picChg>
        <pc:picChg chg="mod">
          <ac:chgData name="Roberta Tucker" userId="S::r.tucker@uwtsd.ac.uk::27ca61ee-ba03-4b92-a89a-1d5600e2200a" providerId="AD" clId="Web-{C08010DF-9AF1-09B8-BB0F-48CAB820F704}" dt="2023-02-20T16:40:41.448" v="64" actId="1076"/>
          <ac:picMkLst>
            <pc:docMk/>
            <pc:sldMk cId="2437550428" sldId="516"/>
            <ac:picMk id="11" creationId="{5E041B3A-1BED-6DE2-7523-479A48F11DC8}"/>
          </ac:picMkLst>
        </pc:picChg>
        <pc:picChg chg="mod">
          <ac:chgData name="Roberta Tucker" userId="S::r.tucker@uwtsd.ac.uk::27ca61ee-ba03-4b92-a89a-1d5600e2200a" providerId="AD" clId="Web-{C08010DF-9AF1-09B8-BB0F-48CAB820F704}" dt="2023-02-20T16:40:46.292" v="67" actId="1076"/>
          <ac:picMkLst>
            <pc:docMk/>
            <pc:sldMk cId="2437550428" sldId="516"/>
            <ac:picMk id="12" creationId="{937FAC84-23F1-401F-A313-68AD63D601F8}"/>
          </ac:picMkLst>
        </pc:picChg>
      </pc:sldChg>
      <pc:sldChg chg="modSp">
        <pc:chgData name="Roberta Tucker" userId="S::r.tucker@uwtsd.ac.uk::27ca61ee-ba03-4b92-a89a-1d5600e2200a" providerId="AD" clId="Web-{C08010DF-9AF1-09B8-BB0F-48CAB820F704}" dt="2023-02-20T16:45:57.522" v="100" actId="20577"/>
        <pc:sldMkLst>
          <pc:docMk/>
          <pc:sldMk cId="2485985612" sldId="521"/>
        </pc:sldMkLst>
        <pc:spChg chg="mod">
          <ac:chgData name="Roberta Tucker" userId="S::r.tucker@uwtsd.ac.uk::27ca61ee-ba03-4b92-a89a-1d5600e2200a" providerId="AD" clId="Web-{C08010DF-9AF1-09B8-BB0F-48CAB820F704}" dt="2023-02-20T16:45:57.522" v="100" actId="20577"/>
          <ac:spMkLst>
            <pc:docMk/>
            <pc:sldMk cId="2485985612" sldId="521"/>
            <ac:spMk id="8" creationId="{57ED6D5D-E07C-2A2E-1770-B082DB384717}"/>
          </ac:spMkLst>
        </pc:spChg>
        <pc:spChg chg="mod">
          <ac:chgData name="Roberta Tucker" userId="S::r.tucker@uwtsd.ac.uk::27ca61ee-ba03-4b92-a89a-1d5600e2200a" providerId="AD" clId="Web-{C08010DF-9AF1-09B8-BB0F-48CAB820F704}" dt="2023-02-20T16:45:19.677" v="97" actId="20577"/>
          <ac:spMkLst>
            <pc:docMk/>
            <pc:sldMk cId="2485985612" sldId="521"/>
            <ac:spMk id="9" creationId="{692DA600-8D01-FC6B-936A-266F26A023C7}"/>
          </ac:spMkLst>
        </pc:spChg>
      </pc:sldChg>
      <pc:sldChg chg="delSp modSp add del replId">
        <pc:chgData name="Roberta Tucker" userId="S::r.tucker@uwtsd.ac.uk::27ca61ee-ba03-4b92-a89a-1d5600e2200a" providerId="AD" clId="Web-{C08010DF-9AF1-09B8-BB0F-48CAB820F704}" dt="2023-02-20T16:47:27.150" v="112"/>
        <pc:sldMkLst>
          <pc:docMk/>
          <pc:sldMk cId="2392214994" sldId="571"/>
        </pc:sldMkLst>
        <pc:spChg chg="mod">
          <ac:chgData name="Roberta Tucker" userId="S::r.tucker@uwtsd.ac.uk::27ca61ee-ba03-4b92-a89a-1d5600e2200a" providerId="AD" clId="Web-{C08010DF-9AF1-09B8-BB0F-48CAB820F704}" dt="2023-02-20T16:47:21.275" v="110" actId="20577"/>
          <ac:spMkLst>
            <pc:docMk/>
            <pc:sldMk cId="2392214994" sldId="571"/>
            <ac:spMk id="5" creationId="{0B019432-F0E9-E765-2264-935D414F17CB}"/>
          </ac:spMkLst>
        </pc:spChg>
        <pc:spChg chg="del">
          <ac:chgData name="Roberta Tucker" userId="S::r.tucker@uwtsd.ac.uk::27ca61ee-ba03-4b92-a89a-1d5600e2200a" providerId="AD" clId="Web-{C08010DF-9AF1-09B8-BB0F-48CAB820F704}" dt="2023-02-20T16:46:18.023" v="102"/>
          <ac:spMkLst>
            <pc:docMk/>
            <pc:sldMk cId="2392214994" sldId="571"/>
            <ac:spMk id="7" creationId="{837A8B4B-2EB9-9017-8680-58EC77B6EF31}"/>
          </ac:spMkLst>
        </pc:spChg>
        <pc:picChg chg="del">
          <ac:chgData name="Roberta Tucker" userId="S::r.tucker@uwtsd.ac.uk::27ca61ee-ba03-4b92-a89a-1d5600e2200a" providerId="AD" clId="Web-{C08010DF-9AF1-09B8-BB0F-48CAB820F704}" dt="2023-02-20T16:46:19.773" v="103"/>
          <ac:picMkLst>
            <pc:docMk/>
            <pc:sldMk cId="2392214994" sldId="571"/>
            <ac:picMk id="2" creationId="{F5F3A396-562A-CDCF-8E0A-D27F0915F174}"/>
          </ac:picMkLst>
        </pc:picChg>
      </pc:sldChg>
      <pc:sldChg chg="addSp delSp modSp add replId">
        <pc:chgData name="Roberta Tucker" userId="S::r.tucker@uwtsd.ac.uk::27ca61ee-ba03-4b92-a89a-1d5600e2200a" providerId="AD" clId="Web-{C08010DF-9AF1-09B8-BB0F-48CAB820F704}" dt="2023-02-20T17:20:53.485" v="336" actId="1076"/>
        <pc:sldMkLst>
          <pc:docMk/>
          <pc:sldMk cId="1108010255" sldId="572"/>
        </pc:sldMkLst>
        <pc:spChg chg="del mod">
          <ac:chgData name="Roberta Tucker" userId="S::r.tucker@uwtsd.ac.uk::27ca61ee-ba03-4b92-a89a-1d5600e2200a" providerId="AD" clId="Web-{C08010DF-9AF1-09B8-BB0F-48CAB820F704}" dt="2023-02-20T17:20:49.595" v="335"/>
          <ac:spMkLst>
            <pc:docMk/>
            <pc:sldMk cId="1108010255" sldId="572"/>
            <ac:spMk id="5" creationId="{0B019432-F0E9-E765-2264-935D414F17CB}"/>
          </ac:spMkLst>
        </pc:spChg>
        <pc:spChg chg="add mod">
          <ac:chgData name="Roberta Tucker" userId="S::r.tucker@uwtsd.ac.uk::27ca61ee-ba03-4b92-a89a-1d5600e2200a" providerId="AD" clId="Web-{C08010DF-9AF1-09B8-BB0F-48CAB820F704}" dt="2023-02-20T17:20:53.485" v="336" actId="1076"/>
          <ac:spMkLst>
            <pc:docMk/>
            <pc:sldMk cId="1108010255" sldId="572"/>
            <ac:spMk id="7" creationId="{255791A0-77DB-9827-1752-BF20AF886E7B}"/>
          </ac:spMkLst>
        </pc:spChg>
        <pc:picChg chg="add ord">
          <ac:chgData name="Roberta Tucker" userId="S::r.tucker@uwtsd.ac.uk::27ca61ee-ba03-4b92-a89a-1d5600e2200a" providerId="AD" clId="Web-{C08010DF-9AF1-09B8-BB0F-48CAB820F704}" dt="2023-02-20T17:20:22.156" v="306"/>
          <ac:picMkLst>
            <pc:docMk/>
            <pc:sldMk cId="1108010255" sldId="572"/>
            <ac:picMk id="3" creationId="{A41C2158-7EDE-2D59-76CE-A4F3B8A96C4B}"/>
          </ac:picMkLst>
        </pc:picChg>
      </pc:sldChg>
      <pc:sldChg chg="modSp add del replId">
        <pc:chgData name="Roberta Tucker" userId="S::r.tucker@uwtsd.ac.uk::27ca61ee-ba03-4b92-a89a-1d5600e2200a" providerId="AD" clId="Web-{C08010DF-9AF1-09B8-BB0F-48CAB820F704}" dt="2023-02-20T17:06:58.050" v="237"/>
        <pc:sldMkLst>
          <pc:docMk/>
          <pc:sldMk cId="706247697" sldId="573"/>
        </pc:sldMkLst>
        <pc:spChg chg="mod">
          <ac:chgData name="Roberta Tucker" userId="S::r.tucker@uwtsd.ac.uk::27ca61ee-ba03-4b92-a89a-1d5600e2200a" providerId="AD" clId="Web-{C08010DF-9AF1-09B8-BB0F-48CAB820F704}" dt="2023-02-20T17:01:29.710" v="158" actId="20577"/>
          <ac:spMkLst>
            <pc:docMk/>
            <pc:sldMk cId="706247697" sldId="573"/>
            <ac:spMk id="5" creationId="{0B019432-F0E9-E765-2264-935D414F17CB}"/>
          </ac:spMkLst>
        </pc:spChg>
      </pc:sldChg>
      <pc:sldChg chg="modSp add del replId">
        <pc:chgData name="Roberta Tucker" userId="S::r.tucker@uwtsd.ac.uk::27ca61ee-ba03-4b92-a89a-1d5600e2200a" providerId="AD" clId="Web-{C08010DF-9AF1-09B8-BB0F-48CAB820F704}" dt="2023-02-20T17:06:58.988" v="238"/>
        <pc:sldMkLst>
          <pc:docMk/>
          <pc:sldMk cId="3413204448" sldId="574"/>
        </pc:sldMkLst>
        <pc:spChg chg="mod">
          <ac:chgData name="Roberta Tucker" userId="S::r.tucker@uwtsd.ac.uk::27ca61ee-ba03-4b92-a89a-1d5600e2200a" providerId="AD" clId="Web-{C08010DF-9AF1-09B8-BB0F-48CAB820F704}" dt="2023-02-20T16:51:34.143" v="136" actId="20577"/>
          <ac:spMkLst>
            <pc:docMk/>
            <pc:sldMk cId="3413204448" sldId="574"/>
            <ac:spMk id="5" creationId="{0B019432-F0E9-E765-2264-935D414F17CB}"/>
          </ac:spMkLst>
        </pc:spChg>
      </pc:sldChg>
      <pc:sldChg chg="addSp delSp modSp add ord">
        <pc:chgData name="Roberta Tucker" userId="S::r.tucker@uwtsd.ac.uk::27ca61ee-ba03-4b92-a89a-1d5600e2200a" providerId="AD" clId="Web-{C08010DF-9AF1-09B8-BB0F-48CAB820F704}" dt="2023-02-20T17:20:03.374" v="304" actId="1076"/>
        <pc:sldMkLst>
          <pc:docMk/>
          <pc:sldMk cId="3774943221" sldId="575"/>
        </pc:sldMkLst>
        <pc:spChg chg="mod">
          <ac:chgData name="Roberta Tucker" userId="S::r.tucker@uwtsd.ac.uk::27ca61ee-ba03-4b92-a89a-1d5600e2200a" providerId="AD" clId="Web-{C08010DF-9AF1-09B8-BB0F-48CAB820F704}" dt="2023-02-20T17:01:16.226" v="153" actId="20577"/>
          <ac:spMkLst>
            <pc:docMk/>
            <pc:sldMk cId="3774943221" sldId="575"/>
            <ac:spMk id="3" creationId="{41A0C09E-F4FB-7363-A440-D883B20B34B1}"/>
          </ac:spMkLst>
        </pc:spChg>
        <pc:spChg chg="add ord">
          <ac:chgData name="Roberta Tucker" userId="S::r.tucker@uwtsd.ac.uk::27ca61ee-ba03-4b92-a89a-1d5600e2200a" providerId="AD" clId="Web-{C08010DF-9AF1-09B8-BB0F-48CAB820F704}" dt="2023-02-20T17:19:30.998" v="299"/>
          <ac:spMkLst>
            <pc:docMk/>
            <pc:sldMk cId="3774943221" sldId="575"/>
            <ac:spMk id="6" creationId="{91403A6C-E0E9-C99A-B07F-63EDD08129DB}"/>
          </ac:spMkLst>
        </pc:spChg>
        <pc:spChg chg="mod">
          <ac:chgData name="Roberta Tucker" userId="S::r.tucker@uwtsd.ac.uk::27ca61ee-ba03-4b92-a89a-1d5600e2200a" providerId="AD" clId="Web-{C08010DF-9AF1-09B8-BB0F-48CAB820F704}" dt="2023-02-20T17:19:44.936" v="300" actId="1076"/>
          <ac:spMkLst>
            <pc:docMk/>
            <pc:sldMk cId="3774943221" sldId="575"/>
            <ac:spMk id="16" creationId="{86CF345D-AC42-DCF4-3EFD-2F6908192505}"/>
          </ac:spMkLst>
        </pc:spChg>
        <pc:spChg chg="mod">
          <ac:chgData name="Roberta Tucker" userId="S::r.tucker@uwtsd.ac.uk::27ca61ee-ba03-4b92-a89a-1d5600e2200a" providerId="AD" clId="Web-{C08010DF-9AF1-09B8-BB0F-48CAB820F704}" dt="2023-02-20T17:19:59.437" v="303" actId="1076"/>
          <ac:spMkLst>
            <pc:docMk/>
            <pc:sldMk cId="3774943221" sldId="575"/>
            <ac:spMk id="21" creationId="{29F81B5D-05F4-468A-7E5B-E77C42B7BB91}"/>
          </ac:spMkLst>
        </pc:spChg>
        <pc:spChg chg="mod">
          <ac:chgData name="Roberta Tucker" userId="S::r.tucker@uwtsd.ac.uk::27ca61ee-ba03-4b92-a89a-1d5600e2200a" providerId="AD" clId="Web-{C08010DF-9AF1-09B8-BB0F-48CAB820F704}" dt="2023-02-20T17:20:03.374" v="304" actId="1076"/>
          <ac:spMkLst>
            <pc:docMk/>
            <pc:sldMk cId="3774943221" sldId="575"/>
            <ac:spMk id="22" creationId="{6B04344C-553E-540C-0EE9-ADF68734E283}"/>
          </ac:spMkLst>
        </pc:spChg>
        <pc:picChg chg="add del mod">
          <ac:chgData name="Roberta Tucker" userId="S::r.tucker@uwtsd.ac.uk::27ca61ee-ba03-4b92-a89a-1d5600e2200a" providerId="AD" clId="Web-{C08010DF-9AF1-09B8-BB0F-48CAB820F704}" dt="2023-02-20T17:19:15.904" v="297"/>
          <ac:picMkLst>
            <pc:docMk/>
            <pc:sldMk cId="3774943221" sldId="575"/>
            <ac:picMk id="2" creationId="{16C5AC9C-C097-B62B-6BDE-8B7E8BBC9BF6}"/>
          </ac:picMkLst>
        </pc:picChg>
        <pc:picChg chg="mod">
          <ac:chgData name="Roberta Tucker" userId="S::r.tucker@uwtsd.ac.uk::27ca61ee-ba03-4b92-a89a-1d5600e2200a" providerId="AD" clId="Web-{C08010DF-9AF1-09B8-BB0F-48CAB820F704}" dt="2023-02-20T17:19:55.202" v="302" actId="14100"/>
          <ac:picMkLst>
            <pc:docMk/>
            <pc:sldMk cId="3774943221" sldId="575"/>
            <ac:picMk id="7" creationId="{697BCAEA-2E76-41F7-6B88-09E604354DF0}"/>
          </ac:picMkLst>
        </pc:picChg>
      </pc:sldChg>
      <pc:sldChg chg="addSp modSp add ord">
        <pc:chgData name="Roberta Tucker" userId="S::r.tucker@uwtsd.ac.uk::27ca61ee-ba03-4b92-a89a-1d5600e2200a" providerId="AD" clId="Web-{C08010DF-9AF1-09B8-BB0F-48CAB820F704}" dt="2023-02-20T17:18:54.700" v="295" actId="14100"/>
        <pc:sldMkLst>
          <pc:docMk/>
          <pc:sldMk cId="3120378126" sldId="576"/>
        </pc:sldMkLst>
        <pc:spChg chg="add mod ord">
          <ac:chgData name="Roberta Tucker" userId="S::r.tucker@uwtsd.ac.uk::27ca61ee-ba03-4b92-a89a-1d5600e2200a" providerId="AD" clId="Web-{C08010DF-9AF1-09B8-BB0F-48CAB820F704}" dt="2023-02-20T17:18:54.700" v="295" actId="14100"/>
          <ac:spMkLst>
            <pc:docMk/>
            <pc:sldMk cId="3120378126" sldId="576"/>
            <ac:spMk id="8" creationId="{8A251975-193B-5496-59F7-A495860CF50E}"/>
          </ac:spMkLst>
        </pc:spChg>
      </pc:sldChg>
      <pc:sldChg chg="add">
        <pc:chgData name="Roberta Tucker" userId="S::r.tucker@uwtsd.ac.uk::27ca61ee-ba03-4b92-a89a-1d5600e2200a" providerId="AD" clId="Web-{C08010DF-9AF1-09B8-BB0F-48CAB820F704}" dt="2023-02-20T16:54:49.587" v="139"/>
        <pc:sldMkLst>
          <pc:docMk/>
          <pc:sldMk cId="1209648716" sldId="577"/>
        </pc:sldMkLst>
      </pc:sldChg>
      <pc:sldChg chg="add">
        <pc:chgData name="Roberta Tucker" userId="S::r.tucker@uwtsd.ac.uk::27ca61ee-ba03-4b92-a89a-1d5600e2200a" providerId="AD" clId="Web-{C08010DF-9AF1-09B8-BB0F-48CAB820F704}" dt="2023-02-20T16:55:09.213" v="140"/>
        <pc:sldMkLst>
          <pc:docMk/>
          <pc:sldMk cId="1164912406" sldId="578"/>
        </pc:sldMkLst>
      </pc:sldChg>
      <pc:sldChg chg="addSp delSp modSp add replId">
        <pc:chgData name="Roberta Tucker" userId="S::r.tucker@uwtsd.ac.uk::27ca61ee-ba03-4b92-a89a-1d5600e2200a" providerId="AD" clId="Web-{C08010DF-9AF1-09B8-BB0F-48CAB820F704}" dt="2023-02-20T17:26:07.043" v="408"/>
        <pc:sldMkLst>
          <pc:docMk/>
          <pc:sldMk cId="4116886116" sldId="579"/>
        </pc:sldMkLst>
        <pc:spChg chg="add del mod">
          <ac:chgData name="Roberta Tucker" userId="S::r.tucker@uwtsd.ac.uk::27ca61ee-ba03-4b92-a89a-1d5600e2200a" providerId="AD" clId="Web-{C08010DF-9AF1-09B8-BB0F-48CAB820F704}" dt="2023-02-20T17:26:07.043" v="408"/>
          <ac:spMkLst>
            <pc:docMk/>
            <pc:sldMk cId="4116886116" sldId="579"/>
            <ac:spMk id="3" creationId="{D059779A-DBA3-D47C-FA8D-DD00A126B496}"/>
          </ac:spMkLst>
        </pc:spChg>
        <pc:spChg chg="mod">
          <ac:chgData name="Roberta Tucker" userId="S::r.tucker@uwtsd.ac.uk::27ca61ee-ba03-4b92-a89a-1d5600e2200a" providerId="AD" clId="Web-{C08010DF-9AF1-09B8-BB0F-48CAB820F704}" dt="2023-02-20T17:15:16.927" v="290" actId="20577"/>
          <ac:spMkLst>
            <pc:docMk/>
            <pc:sldMk cId="4116886116" sldId="579"/>
            <ac:spMk id="5" creationId="{0B019432-F0E9-E765-2264-935D414F17CB}"/>
          </ac:spMkLst>
        </pc:spChg>
        <pc:picChg chg="add mod ord">
          <ac:chgData name="Roberta Tucker" userId="S::r.tucker@uwtsd.ac.uk::27ca61ee-ba03-4b92-a89a-1d5600e2200a" providerId="AD" clId="Web-{C08010DF-9AF1-09B8-BB0F-48CAB820F704}" dt="2023-02-20T17:11:56.404" v="277"/>
          <ac:picMkLst>
            <pc:docMk/>
            <pc:sldMk cId="4116886116" sldId="579"/>
            <ac:picMk id="2" creationId="{8720B92E-E763-E6C1-AD07-B200FC0C9CE6}"/>
          </ac:picMkLst>
        </pc:picChg>
      </pc:sldChg>
      <pc:sldChg chg="addSp delSp modSp add del replId">
        <pc:chgData name="Roberta Tucker" userId="S::r.tucker@uwtsd.ac.uk::27ca61ee-ba03-4b92-a89a-1d5600e2200a" providerId="AD" clId="Web-{C08010DF-9AF1-09B8-BB0F-48CAB820F704}" dt="2023-02-20T17:21:36.690" v="353"/>
        <pc:sldMkLst>
          <pc:docMk/>
          <pc:sldMk cId="3149371331" sldId="580"/>
        </pc:sldMkLst>
        <pc:spChg chg="add mod">
          <ac:chgData name="Roberta Tucker" userId="S::r.tucker@uwtsd.ac.uk::27ca61ee-ba03-4b92-a89a-1d5600e2200a" providerId="AD" clId="Web-{C08010DF-9AF1-09B8-BB0F-48CAB820F704}" dt="2023-02-20T17:21:28.268" v="351" actId="1076"/>
          <ac:spMkLst>
            <pc:docMk/>
            <pc:sldMk cId="3149371331" sldId="580"/>
            <ac:spMk id="3" creationId="{BE81BD22-F041-4643-2E57-645D07B4F719}"/>
          </ac:spMkLst>
        </pc:spChg>
        <pc:spChg chg="del mod">
          <ac:chgData name="Roberta Tucker" userId="S::r.tucker@uwtsd.ac.uk::27ca61ee-ba03-4b92-a89a-1d5600e2200a" providerId="AD" clId="Web-{C08010DF-9AF1-09B8-BB0F-48CAB820F704}" dt="2023-02-20T17:21:25.361" v="350"/>
          <ac:spMkLst>
            <pc:docMk/>
            <pc:sldMk cId="3149371331" sldId="580"/>
            <ac:spMk id="5" creationId="{0B019432-F0E9-E765-2264-935D414F17CB}"/>
          </ac:spMkLst>
        </pc:spChg>
        <pc:picChg chg="add ord">
          <ac:chgData name="Roberta Tucker" userId="S::r.tucker@uwtsd.ac.uk::27ca61ee-ba03-4b92-a89a-1d5600e2200a" providerId="AD" clId="Web-{C08010DF-9AF1-09B8-BB0F-48CAB820F704}" dt="2023-02-20T17:21:36.690" v="353"/>
          <ac:picMkLst>
            <pc:docMk/>
            <pc:sldMk cId="3149371331" sldId="580"/>
            <ac:picMk id="7" creationId="{C0973F85-2F34-7624-B554-E2AF666BABE5}"/>
          </ac:picMkLst>
        </pc:picChg>
      </pc:sldChg>
      <pc:sldChg chg="modSp add del replId">
        <pc:chgData name="Roberta Tucker" userId="S::r.tucker@uwtsd.ac.uk::27ca61ee-ba03-4b92-a89a-1d5600e2200a" providerId="AD" clId="Web-{C08010DF-9AF1-09B8-BB0F-48CAB820F704}" dt="2023-02-20T17:22:03.003" v="368"/>
        <pc:sldMkLst>
          <pc:docMk/>
          <pc:sldMk cId="1905376413" sldId="581"/>
        </pc:sldMkLst>
        <pc:spChg chg="mod">
          <ac:chgData name="Roberta Tucker" userId="S::r.tucker@uwtsd.ac.uk::27ca61ee-ba03-4b92-a89a-1d5600e2200a" providerId="AD" clId="Web-{C08010DF-9AF1-09B8-BB0F-48CAB820F704}" dt="2023-02-20T17:04:01.309" v="198" actId="20577"/>
          <ac:spMkLst>
            <pc:docMk/>
            <pc:sldMk cId="1905376413" sldId="581"/>
            <ac:spMk id="5" creationId="{0B019432-F0E9-E765-2264-935D414F17CB}"/>
          </ac:spMkLst>
        </pc:spChg>
      </pc:sldChg>
      <pc:sldChg chg="modSp add del replId">
        <pc:chgData name="Roberta Tucker" userId="S::r.tucker@uwtsd.ac.uk::27ca61ee-ba03-4b92-a89a-1d5600e2200a" providerId="AD" clId="Web-{C08010DF-9AF1-09B8-BB0F-48CAB820F704}" dt="2023-02-20T17:22:21.160" v="375"/>
        <pc:sldMkLst>
          <pc:docMk/>
          <pc:sldMk cId="3752974620" sldId="582"/>
        </pc:sldMkLst>
        <pc:spChg chg="mod">
          <ac:chgData name="Roberta Tucker" userId="S::r.tucker@uwtsd.ac.uk::27ca61ee-ba03-4b92-a89a-1d5600e2200a" providerId="AD" clId="Web-{C08010DF-9AF1-09B8-BB0F-48CAB820F704}" dt="2023-02-20T17:06:07.611" v="207" actId="20577"/>
          <ac:spMkLst>
            <pc:docMk/>
            <pc:sldMk cId="3752974620" sldId="582"/>
            <ac:spMk id="5" creationId="{0B019432-F0E9-E765-2264-935D414F17CB}"/>
          </ac:spMkLst>
        </pc:spChg>
      </pc:sldChg>
      <pc:sldChg chg="modSp add del replId">
        <pc:chgData name="Roberta Tucker" userId="S::r.tucker@uwtsd.ac.uk::27ca61ee-ba03-4b92-a89a-1d5600e2200a" providerId="AD" clId="Web-{C08010DF-9AF1-09B8-BB0F-48CAB820F704}" dt="2023-02-20T17:22:41.880" v="391"/>
        <pc:sldMkLst>
          <pc:docMk/>
          <pc:sldMk cId="2005661303" sldId="583"/>
        </pc:sldMkLst>
        <pc:spChg chg="mod">
          <ac:chgData name="Roberta Tucker" userId="S::r.tucker@uwtsd.ac.uk::27ca61ee-ba03-4b92-a89a-1d5600e2200a" providerId="AD" clId="Web-{C08010DF-9AF1-09B8-BB0F-48CAB820F704}" dt="2023-02-20T17:06:24.752" v="220" actId="20577"/>
          <ac:spMkLst>
            <pc:docMk/>
            <pc:sldMk cId="2005661303" sldId="583"/>
            <ac:spMk id="5" creationId="{0B019432-F0E9-E765-2264-935D414F17CB}"/>
          </ac:spMkLst>
        </pc:spChg>
      </pc:sldChg>
      <pc:sldChg chg="modSp add del replId">
        <pc:chgData name="Roberta Tucker" userId="S::r.tucker@uwtsd.ac.uk::27ca61ee-ba03-4b92-a89a-1d5600e2200a" providerId="AD" clId="Web-{C08010DF-9AF1-09B8-BB0F-48CAB820F704}" dt="2023-02-20T17:22:59.740" v="400"/>
        <pc:sldMkLst>
          <pc:docMk/>
          <pc:sldMk cId="669682568" sldId="584"/>
        </pc:sldMkLst>
        <pc:spChg chg="mod">
          <ac:chgData name="Roberta Tucker" userId="S::r.tucker@uwtsd.ac.uk::27ca61ee-ba03-4b92-a89a-1d5600e2200a" providerId="AD" clId="Web-{C08010DF-9AF1-09B8-BB0F-48CAB820F704}" dt="2023-02-20T17:06:46.550" v="236" actId="20577"/>
          <ac:spMkLst>
            <pc:docMk/>
            <pc:sldMk cId="669682568" sldId="584"/>
            <ac:spMk id="5" creationId="{0B019432-F0E9-E765-2264-935D414F17CB}"/>
          </ac:spMkLst>
        </pc:spChg>
      </pc:sldChg>
      <pc:sldChg chg="modSp add replId">
        <pc:chgData name="Roberta Tucker" userId="S::r.tucker@uwtsd.ac.uk::27ca61ee-ba03-4b92-a89a-1d5600e2200a" providerId="AD" clId="Web-{C08010DF-9AF1-09B8-BB0F-48CAB820F704}" dt="2023-02-20T17:07:37.301" v="247" actId="20577"/>
        <pc:sldMkLst>
          <pc:docMk/>
          <pc:sldMk cId="2613706798" sldId="585"/>
        </pc:sldMkLst>
        <pc:spChg chg="mod">
          <ac:chgData name="Roberta Tucker" userId="S::r.tucker@uwtsd.ac.uk::27ca61ee-ba03-4b92-a89a-1d5600e2200a" providerId="AD" clId="Web-{C08010DF-9AF1-09B8-BB0F-48CAB820F704}" dt="2023-02-20T17:07:37.301" v="247" actId="20577"/>
          <ac:spMkLst>
            <pc:docMk/>
            <pc:sldMk cId="2613706798" sldId="585"/>
            <ac:spMk id="5" creationId="{0B019432-F0E9-E765-2264-935D414F17CB}"/>
          </ac:spMkLst>
        </pc:spChg>
      </pc:sldChg>
      <pc:sldChg chg="modSp add replId">
        <pc:chgData name="Roberta Tucker" userId="S::r.tucker@uwtsd.ac.uk::27ca61ee-ba03-4b92-a89a-1d5600e2200a" providerId="AD" clId="Web-{C08010DF-9AF1-09B8-BB0F-48CAB820F704}" dt="2023-02-20T17:08:11.724" v="254" actId="20577"/>
        <pc:sldMkLst>
          <pc:docMk/>
          <pc:sldMk cId="561063672" sldId="586"/>
        </pc:sldMkLst>
        <pc:spChg chg="mod">
          <ac:chgData name="Roberta Tucker" userId="S::r.tucker@uwtsd.ac.uk::27ca61ee-ba03-4b92-a89a-1d5600e2200a" providerId="AD" clId="Web-{C08010DF-9AF1-09B8-BB0F-48CAB820F704}" dt="2023-02-20T17:08:11.724" v="254" actId="20577"/>
          <ac:spMkLst>
            <pc:docMk/>
            <pc:sldMk cId="561063672" sldId="586"/>
            <ac:spMk id="5" creationId="{0B019432-F0E9-E765-2264-935D414F17CB}"/>
          </ac:spMkLst>
        </pc:spChg>
      </pc:sldChg>
      <pc:sldChg chg="modSp add replId">
        <pc:chgData name="Roberta Tucker" userId="S::r.tucker@uwtsd.ac.uk::27ca61ee-ba03-4b92-a89a-1d5600e2200a" providerId="AD" clId="Web-{C08010DF-9AF1-09B8-BB0F-48CAB820F704}" dt="2023-02-20T17:08:31.710" v="266" actId="20577"/>
        <pc:sldMkLst>
          <pc:docMk/>
          <pc:sldMk cId="1926762637" sldId="587"/>
        </pc:sldMkLst>
        <pc:spChg chg="mod">
          <ac:chgData name="Roberta Tucker" userId="S::r.tucker@uwtsd.ac.uk::27ca61ee-ba03-4b92-a89a-1d5600e2200a" providerId="AD" clId="Web-{C08010DF-9AF1-09B8-BB0F-48CAB820F704}" dt="2023-02-20T17:08:31.710" v="266" actId="20577"/>
          <ac:spMkLst>
            <pc:docMk/>
            <pc:sldMk cId="1926762637" sldId="587"/>
            <ac:spMk id="5" creationId="{0B019432-F0E9-E765-2264-935D414F17CB}"/>
          </ac:spMkLst>
        </pc:spChg>
      </pc:sldChg>
      <pc:sldChg chg="modSp add replId">
        <pc:chgData name="Roberta Tucker" userId="S::r.tucker@uwtsd.ac.uk::27ca61ee-ba03-4b92-a89a-1d5600e2200a" providerId="AD" clId="Web-{C08010DF-9AF1-09B8-BB0F-48CAB820F704}" dt="2023-02-20T17:09:11.414" v="271" actId="20577"/>
        <pc:sldMkLst>
          <pc:docMk/>
          <pc:sldMk cId="3755205697" sldId="588"/>
        </pc:sldMkLst>
        <pc:spChg chg="mod">
          <ac:chgData name="Roberta Tucker" userId="S::r.tucker@uwtsd.ac.uk::27ca61ee-ba03-4b92-a89a-1d5600e2200a" providerId="AD" clId="Web-{C08010DF-9AF1-09B8-BB0F-48CAB820F704}" dt="2023-02-20T17:09:11.414" v="271" actId="20577"/>
          <ac:spMkLst>
            <pc:docMk/>
            <pc:sldMk cId="3755205697" sldId="588"/>
            <ac:spMk id="5" creationId="{0B019432-F0E9-E765-2264-935D414F17CB}"/>
          </ac:spMkLst>
        </pc:spChg>
      </pc:sldChg>
      <pc:sldChg chg="addSp modSp add replId">
        <pc:chgData name="Roberta Tucker" userId="S::r.tucker@uwtsd.ac.uk::27ca61ee-ba03-4b92-a89a-1d5600e2200a" providerId="AD" clId="Web-{C08010DF-9AF1-09B8-BB0F-48CAB820F704}" dt="2023-02-20T17:26:01.480" v="407"/>
        <pc:sldMkLst>
          <pc:docMk/>
          <pc:sldMk cId="3390306029" sldId="589"/>
        </pc:sldMkLst>
        <pc:spChg chg="mod">
          <ac:chgData name="Roberta Tucker" userId="S::r.tucker@uwtsd.ac.uk::27ca61ee-ba03-4b92-a89a-1d5600e2200a" providerId="AD" clId="Web-{C08010DF-9AF1-09B8-BB0F-48CAB820F704}" dt="2023-02-20T17:22:01.316" v="367" actId="20577"/>
          <ac:spMkLst>
            <pc:docMk/>
            <pc:sldMk cId="3390306029" sldId="589"/>
            <ac:spMk id="3" creationId="{BE81BD22-F041-4643-2E57-645D07B4F719}"/>
          </ac:spMkLst>
        </pc:spChg>
        <pc:spChg chg="add">
          <ac:chgData name="Roberta Tucker" userId="S::r.tucker@uwtsd.ac.uk::27ca61ee-ba03-4b92-a89a-1d5600e2200a" providerId="AD" clId="Web-{C08010DF-9AF1-09B8-BB0F-48CAB820F704}" dt="2023-02-20T17:26:01.480" v="407"/>
          <ac:spMkLst>
            <pc:docMk/>
            <pc:sldMk cId="3390306029" sldId="589"/>
            <ac:spMk id="5" creationId="{DA2E92BE-0CD5-E6B0-AA52-858B51EC3AD5}"/>
          </ac:spMkLst>
        </pc:spChg>
      </pc:sldChg>
      <pc:sldChg chg="modSp add replId">
        <pc:chgData name="Roberta Tucker" userId="S::r.tucker@uwtsd.ac.uk::27ca61ee-ba03-4b92-a89a-1d5600e2200a" providerId="AD" clId="Web-{C08010DF-9AF1-09B8-BB0F-48CAB820F704}" dt="2023-02-20T17:22:19.551" v="374" actId="20577"/>
        <pc:sldMkLst>
          <pc:docMk/>
          <pc:sldMk cId="4010400238" sldId="590"/>
        </pc:sldMkLst>
        <pc:spChg chg="mod">
          <ac:chgData name="Roberta Tucker" userId="S::r.tucker@uwtsd.ac.uk::27ca61ee-ba03-4b92-a89a-1d5600e2200a" providerId="AD" clId="Web-{C08010DF-9AF1-09B8-BB0F-48CAB820F704}" dt="2023-02-20T17:22:19.551" v="374" actId="20577"/>
          <ac:spMkLst>
            <pc:docMk/>
            <pc:sldMk cId="4010400238" sldId="590"/>
            <ac:spMk id="3" creationId="{BE81BD22-F041-4643-2E57-645D07B4F719}"/>
          </ac:spMkLst>
        </pc:spChg>
      </pc:sldChg>
      <pc:sldChg chg="modSp add replId">
        <pc:chgData name="Roberta Tucker" userId="S::r.tucker@uwtsd.ac.uk::27ca61ee-ba03-4b92-a89a-1d5600e2200a" providerId="AD" clId="Web-{C08010DF-9AF1-09B8-BB0F-48CAB820F704}" dt="2023-02-20T17:22:39.551" v="390" actId="20577"/>
        <pc:sldMkLst>
          <pc:docMk/>
          <pc:sldMk cId="1971958183" sldId="591"/>
        </pc:sldMkLst>
        <pc:spChg chg="mod">
          <ac:chgData name="Roberta Tucker" userId="S::r.tucker@uwtsd.ac.uk::27ca61ee-ba03-4b92-a89a-1d5600e2200a" providerId="AD" clId="Web-{C08010DF-9AF1-09B8-BB0F-48CAB820F704}" dt="2023-02-20T17:22:39.551" v="390" actId="20577"/>
          <ac:spMkLst>
            <pc:docMk/>
            <pc:sldMk cId="1971958183" sldId="591"/>
            <ac:spMk id="3" creationId="{BE81BD22-F041-4643-2E57-645D07B4F719}"/>
          </ac:spMkLst>
        </pc:spChg>
      </pc:sldChg>
      <pc:sldChg chg="modSp add replId">
        <pc:chgData name="Roberta Tucker" userId="S::r.tucker@uwtsd.ac.uk::27ca61ee-ba03-4b92-a89a-1d5600e2200a" providerId="AD" clId="Web-{C08010DF-9AF1-09B8-BB0F-48CAB820F704}" dt="2023-02-20T17:22:56.833" v="399" actId="20577"/>
        <pc:sldMkLst>
          <pc:docMk/>
          <pc:sldMk cId="369245445" sldId="592"/>
        </pc:sldMkLst>
        <pc:spChg chg="mod">
          <ac:chgData name="Roberta Tucker" userId="S::r.tucker@uwtsd.ac.uk::27ca61ee-ba03-4b92-a89a-1d5600e2200a" providerId="AD" clId="Web-{C08010DF-9AF1-09B8-BB0F-48CAB820F704}" dt="2023-02-20T17:22:56.833" v="399" actId="20577"/>
          <ac:spMkLst>
            <pc:docMk/>
            <pc:sldMk cId="369245445" sldId="592"/>
            <ac:spMk id="3" creationId="{BE81BD22-F041-4643-2E57-645D07B4F719}"/>
          </ac:spMkLst>
        </pc:spChg>
      </pc:sldChg>
      <pc:sldChg chg="modSp add replId">
        <pc:chgData name="Roberta Tucker" userId="S::r.tucker@uwtsd.ac.uk::27ca61ee-ba03-4b92-a89a-1d5600e2200a" providerId="AD" clId="Web-{C08010DF-9AF1-09B8-BB0F-48CAB820F704}" dt="2023-02-20T17:28:18.157" v="420" actId="20577"/>
        <pc:sldMkLst>
          <pc:docMk/>
          <pc:sldMk cId="2865792335" sldId="593"/>
        </pc:sldMkLst>
        <pc:spChg chg="mod">
          <ac:chgData name="Roberta Tucker" userId="S::r.tucker@uwtsd.ac.uk::27ca61ee-ba03-4b92-a89a-1d5600e2200a" providerId="AD" clId="Web-{C08010DF-9AF1-09B8-BB0F-48CAB820F704}" dt="2023-02-20T17:28:18.157" v="420" actId="20577"/>
          <ac:spMkLst>
            <pc:docMk/>
            <pc:sldMk cId="2865792335" sldId="593"/>
            <ac:spMk id="3" creationId="{BE81BD22-F041-4643-2E57-645D07B4F719}"/>
          </ac:spMkLst>
        </pc:spChg>
      </pc:sldChg>
      <pc:sldMasterChg chg="addSldLayout modSldLayout">
        <pc:chgData name="Roberta Tucker" userId="S::r.tucker@uwtsd.ac.uk::27ca61ee-ba03-4b92-a89a-1d5600e2200a" providerId="AD" clId="Web-{C08010DF-9AF1-09B8-BB0F-48CAB820F704}" dt="2023-02-20T16:54:36.665" v="138"/>
        <pc:sldMasterMkLst>
          <pc:docMk/>
          <pc:sldMasterMk cId="1384196811" sldId="2147483658"/>
        </pc:sldMasterMkLst>
        <pc:sldLayoutChg chg="add">
          <pc:chgData name="Roberta Tucker" userId="S::r.tucker@uwtsd.ac.uk::27ca61ee-ba03-4b92-a89a-1d5600e2200a" providerId="AD" clId="Web-{C08010DF-9AF1-09B8-BB0F-48CAB820F704}" dt="2023-02-20T16:54:25.227" v="137"/>
          <pc:sldLayoutMkLst>
            <pc:docMk/>
            <pc:sldMasterMk cId="1384196811" sldId="2147483658"/>
            <pc:sldLayoutMk cId="124776547" sldId="2147483729"/>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2618795660" sldId="2147483731"/>
          </pc:sldLayoutMkLst>
        </pc:sldLayoutChg>
        <pc:sldLayoutChg chg="replId">
          <pc:chgData name="Roberta Tucker" userId="S::r.tucker@uwtsd.ac.uk::27ca61ee-ba03-4b92-a89a-1d5600e2200a" providerId="AD" clId="Web-{C08010DF-9AF1-09B8-BB0F-48CAB820F704}" dt="2023-02-20T16:54:36.665" v="138"/>
          <pc:sldLayoutMkLst>
            <pc:docMk/>
            <pc:sldMasterMk cId="1384196811" sldId="2147483658"/>
            <pc:sldLayoutMk cId="1556723426" sldId="2147483755"/>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3564246523" sldId="2147483764"/>
          </pc:sldLayoutMkLst>
        </pc:sldLayoutChg>
      </pc:sldMasterChg>
      <pc:sldMasterChg chg="add addSldLayout">
        <pc:chgData name="Roberta Tucker" userId="S::r.tucker@uwtsd.ac.uk::27ca61ee-ba03-4b92-a89a-1d5600e2200a" providerId="AD" clId="Web-{C08010DF-9AF1-09B8-BB0F-48CAB820F704}" dt="2023-02-20T16:54:36.665" v="138"/>
        <pc:sldMasterMkLst>
          <pc:docMk/>
          <pc:sldMasterMk cId="1251622122" sldId="2147483680"/>
        </pc:sldMasterMkLst>
        <pc:sldLayoutChg chg="add">
          <pc:chgData name="Roberta Tucker" userId="S::r.tucker@uwtsd.ac.uk::27ca61ee-ba03-4b92-a89a-1d5600e2200a" providerId="AD" clId="Web-{C08010DF-9AF1-09B8-BB0F-48CAB820F704}" dt="2023-02-20T16:54:36.665" v="138"/>
          <pc:sldLayoutMkLst>
            <pc:docMk/>
            <pc:sldMasterMk cId="1251622122" sldId="2147483680"/>
            <pc:sldLayoutMk cId="3971786554" sldId="2147483681"/>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989646181" sldId="2147483682"/>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09027987" sldId="2147483683"/>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886049734" sldId="2147483684"/>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079138667" sldId="2147483685"/>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656021432" sldId="2147483686"/>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93494363" sldId="2147483687"/>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979517844" sldId="2147483688"/>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4153212562" sldId="2147483689"/>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911799620" sldId="2147483690"/>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3244335152" sldId="2147483691"/>
          </pc:sldLayoutMkLst>
        </pc:sldLayoutChg>
      </pc:sldMasterChg>
      <pc:sldMasterChg chg="modSldLayout">
        <pc:chgData name="Roberta Tucker" userId="S::r.tucker@uwtsd.ac.uk::27ca61ee-ba03-4b92-a89a-1d5600e2200a" providerId="AD" clId="Web-{C08010DF-9AF1-09B8-BB0F-48CAB820F704}" dt="2023-02-20T16:54:36.665" v="138"/>
        <pc:sldMasterMkLst>
          <pc:docMk/>
          <pc:sldMasterMk cId="4019688148" sldId="2147483721"/>
        </pc:sldMasterMkLst>
        <pc:sldLayoutChg chg="replId">
          <pc:chgData name="Roberta Tucker" userId="S::r.tucker@uwtsd.ac.uk::27ca61ee-ba03-4b92-a89a-1d5600e2200a" providerId="AD" clId="Web-{C08010DF-9AF1-09B8-BB0F-48CAB820F704}" dt="2023-02-20T16:54:36.665" v="138"/>
          <pc:sldLayoutMkLst>
            <pc:docMk/>
            <pc:sldMasterMk cId="4019688148" sldId="2147483721"/>
            <pc:sldLayoutMk cId="3912058377" sldId="2147483753"/>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859439470" sldId="2147483754"/>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392407543" sldId="2147483756"/>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4163960885" sldId="2147483757"/>
          </pc:sldLayoutMkLst>
        </pc:sldLayoutChg>
      </pc:sldMasterChg>
    </pc:docChg>
  </pc:docChgLst>
  <pc:docChgLst>
    <pc:chgData name="Roberta Tucker" userId="S::r.tucker@uwtsd.ac.uk::27ca61ee-ba03-4b92-a89a-1d5600e2200a" providerId="AD" clId="Web-{69AA72AC-3D5A-8DC3-2F66-7A0A5DE55488}"/>
    <pc:docChg chg="addSld delSld modSld sldOrd">
      <pc:chgData name="Roberta Tucker" userId="S::r.tucker@uwtsd.ac.uk::27ca61ee-ba03-4b92-a89a-1d5600e2200a" providerId="AD" clId="Web-{69AA72AC-3D5A-8DC3-2F66-7A0A5DE55488}" dt="2023-03-10T10:49:01.048" v="3061" actId="1076"/>
      <pc:docMkLst>
        <pc:docMk/>
      </pc:docMkLst>
      <pc:sldChg chg="modSp">
        <pc:chgData name="Roberta Tucker" userId="S::r.tucker@uwtsd.ac.uk::27ca61ee-ba03-4b92-a89a-1d5600e2200a" providerId="AD" clId="Web-{69AA72AC-3D5A-8DC3-2F66-7A0A5DE55488}" dt="2023-03-08T14:55:30.357" v="51" actId="20577"/>
        <pc:sldMkLst>
          <pc:docMk/>
          <pc:sldMk cId="2437550428" sldId="516"/>
        </pc:sldMkLst>
        <pc:spChg chg="mod">
          <ac:chgData name="Roberta Tucker" userId="S::r.tucker@uwtsd.ac.uk::27ca61ee-ba03-4b92-a89a-1d5600e2200a" providerId="AD" clId="Web-{69AA72AC-3D5A-8DC3-2F66-7A0A5DE55488}" dt="2023-03-08T14:55:30.357" v="51" actId="20577"/>
          <ac:spMkLst>
            <pc:docMk/>
            <pc:sldMk cId="2437550428" sldId="516"/>
            <ac:spMk id="3" creationId="{EDE512D6-1B42-4E1C-AEE3-478A340AC162}"/>
          </ac:spMkLst>
        </pc:spChg>
      </pc:sldChg>
      <pc:sldChg chg="modSp">
        <pc:chgData name="Roberta Tucker" userId="S::r.tucker@uwtsd.ac.uk::27ca61ee-ba03-4b92-a89a-1d5600e2200a" providerId="AD" clId="Web-{69AA72AC-3D5A-8DC3-2F66-7A0A5DE55488}" dt="2023-03-09T15:24:27.979" v="929" actId="1076"/>
        <pc:sldMkLst>
          <pc:docMk/>
          <pc:sldMk cId="2485985612" sldId="521"/>
        </pc:sldMkLst>
        <pc:spChg chg="mod">
          <ac:chgData name="Roberta Tucker" userId="S::r.tucker@uwtsd.ac.uk::27ca61ee-ba03-4b92-a89a-1d5600e2200a" providerId="AD" clId="Web-{69AA72AC-3D5A-8DC3-2F66-7A0A5DE55488}" dt="2023-03-09T15:24:27.979" v="929" actId="1076"/>
          <ac:spMkLst>
            <pc:docMk/>
            <pc:sldMk cId="2485985612" sldId="521"/>
            <ac:spMk id="8" creationId="{57ED6D5D-E07C-2A2E-1770-B082DB384717}"/>
          </ac:spMkLst>
        </pc:spChg>
      </pc:sldChg>
      <pc:sldChg chg="modSp">
        <pc:chgData name="Roberta Tucker" userId="S::r.tucker@uwtsd.ac.uk::27ca61ee-ba03-4b92-a89a-1d5600e2200a" providerId="AD" clId="Web-{69AA72AC-3D5A-8DC3-2F66-7A0A5DE55488}" dt="2023-03-09T13:30:35.463" v="424" actId="20577"/>
        <pc:sldMkLst>
          <pc:docMk/>
          <pc:sldMk cId="3159488521" sldId="525"/>
        </pc:sldMkLst>
        <pc:spChg chg="mod">
          <ac:chgData name="Roberta Tucker" userId="S::r.tucker@uwtsd.ac.uk::27ca61ee-ba03-4b92-a89a-1d5600e2200a" providerId="AD" clId="Web-{69AA72AC-3D5A-8DC3-2F66-7A0A5DE55488}" dt="2023-03-09T13:30:35.463" v="424" actId="20577"/>
          <ac:spMkLst>
            <pc:docMk/>
            <pc:sldMk cId="3159488521" sldId="525"/>
            <ac:spMk id="5" creationId="{0B019432-F0E9-E765-2264-935D414F17CB}"/>
          </ac:spMkLst>
        </pc:spChg>
        <pc:picChg chg="mod">
          <ac:chgData name="Roberta Tucker" userId="S::r.tucker@uwtsd.ac.uk::27ca61ee-ba03-4b92-a89a-1d5600e2200a" providerId="AD" clId="Web-{69AA72AC-3D5A-8DC3-2F66-7A0A5DE55488}" dt="2023-03-09T09:08:01.070" v="132" actId="1076"/>
          <ac:picMkLst>
            <pc:docMk/>
            <pc:sldMk cId="3159488521" sldId="525"/>
            <ac:picMk id="2" creationId="{F5F3A396-562A-CDCF-8E0A-D27F0915F174}"/>
          </ac:picMkLst>
        </pc:picChg>
      </pc:sldChg>
      <pc:sldChg chg="modSp">
        <pc:chgData name="Roberta Tucker" userId="S::r.tucker@uwtsd.ac.uk::27ca61ee-ba03-4b92-a89a-1d5600e2200a" providerId="AD" clId="Web-{69AA72AC-3D5A-8DC3-2F66-7A0A5DE55488}" dt="2023-03-09T23:10:18.228" v="2628" actId="20577"/>
        <pc:sldMkLst>
          <pc:docMk/>
          <pc:sldMk cId="4215338442" sldId="529"/>
        </pc:sldMkLst>
        <pc:spChg chg="mod">
          <ac:chgData name="Roberta Tucker" userId="S::r.tucker@uwtsd.ac.uk::27ca61ee-ba03-4b92-a89a-1d5600e2200a" providerId="AD" clId="Web-{69AA72AC-3D5A-8DC3-2F66-7A0A5DE55488}" dt="2023-03-09T23:10:18.228" v="2628" actId="20577"/>
          <ac:spMkLst>
            <pc:docMk/>
            <pc:sldMk cId="4215338442" sldId="529"/>
            <ac:spMk id="2" creationId="{59B6F813-2152-B5B1-2D75-AA777F36E4C7}"/>
          </ac:spMkLst>
        </pc:spChg>
      </pc:sldChg>
      <pc:sldChg chg="modSp add del">
        <pc:chgData name="Roberta Tucker" userId="S::r.tucker@uwtsd.ac.uk::27ca61ee-ba03-4b92-a89a-1d5600e2200a" providerId="AD" clId="Web-{69AA72AC-3D5A-8DC3-2F66-7A0A5DE55488}" dt="2023-03-10T10:30:10.200" v="2998"/>
        <pc:sldMkLst>
          <pc:docMk/>
          <pc:sldMk cId="680070414" sldId="570"/>
        </pc:sldMkLst>
        <pc:spChg chg="mod">
          <ac:chgData name="Roberta Tucker" userId="S::r.tucker@uwtsd.ac.uk::27ca61ee-ba03-4b92-a89a-1d5600e2200a" providerId="AD" clId="Web-{69AA72AC-3D5A-8DC3-2F66-7A0A5DE55488}" dt="2023-03-09T15:21:49.876" v="903" actId="1076"/>
          <ac:spMkLst>
            <pc:docMk/>
            <pc:sldMk cId="680070414" sldId="570"/>
            <ac:spMk id="2" creationId="{BD754FA5-2DEB-49E1-1FB5-633B9D062E52}"/>
          </ac:spMkLst>
        </pc:spChg>
        <pc:spChg chg="mod">
          <ac:chgData name="Roberta Tucker" userId="S::r.tucker@uwtsd.ac.uk::27ca61ee-ba03-4b92-a89a-1d5600e2200a" providerId="AD" clId="Web-{69AA72AC-3D5A-8DC3-2F66-7A0A5DE55488}" dt="2023-03-09T17:45:30.795" v="1078" actId="1076"/>
          <ac:spMkLst>
            <pc:docMk/>
            <pc:sldMk cId="680070414" sldId="570"/>
            <ac:spMk id="3" creationId="{20B9F5AF-01C3-F93E-4766-CF5659815EFF}"/>
          </ac:spMkLst>
        </pc:spChg>
      </pc:sldChg>
      <pc:sldChg chg="del">
        <pc:chgData name="Roberta Tucker" userId="S::r.tucker@uwtsd.ac.uk::27ca61ee-ba03-4b92-a89a-1d5600e2200a" providerId="AD" clId="Web-{69AA72AC-3D5A-8DC3-2F66-7A0A5DE55488}" dt="2023-03-08T14:39:29.319" v="3"/>
        <pc:sldMkLst>
          <pc:docMk/>
          <pc:sldMk cId="2819247656" sldId="579"/>
        </pc:sldMkLst>
      </pc:sldChg>
      <pc:sldChg chg="delSp ord delAnim">
        <pc:chgData name="Roberta Tucker" userId="S::r.tucker@uwtsd.ac.uk::27ca61ee-ba03-4b92-a89a-1d5600e2200a" providerId="AD" clId="Web-{69AA72AC-3D5A-8DC3-2F66-7A0A5DE55488}" dt="2023-03-08T21:22:43.363" v="125"/>
        <pc:sldMkLst>
          <pc:docMk/>
          <pc:sldMk cId="2781481360" sldId="580"/>
        </pc:sldMkLst>
        <pc:spChg chg="del">
          <ac:chgData name="Roberta Tucker" userId="S::r.tucker@uwtsd.ac.uk::27ca61ee-ba03-4b92-a89a-1d5600e2200a" providerId="AD" clId="Web-{69AA72AC-3D5A-8DC3-2F66-7A0A5DE55488}" dt="2023-03-08T21:22:43.363" v="125"/>
          <ac:spMkLst>
            <pc:docMk/>
            <pc:sldMk cId="2781481360" sldId="580"/>
            <ac:spMk id="13" creationId="{973A3E08-BDA0-86B1-C5AB-47FD49034A1B}"/>
          </ac:spMkLst>
        </pc:spChg>
      </pc:sldChg>
      <pc:sldChg chg="ord">
        <pc:chgData name="Roberta Tucker" userId="S::r.tucker@uwtsd.ac.uk::27ca61ee-ba03-4b92-a89a-1d5600e2200a" providerId="AD" clId="Web-{69AA72AC-3D5A-8DC3-2F66-7A0A5DE55488}" dt="2023-03-08T14:43:15.788" v="21"/>
        <pc:sldMkLst>
          <pc:docMk/>
          <pc:sldMk cId="1239359948" sldId="581"/>
        </pc:sldMkLst>
      </pc:sldChg>
      <pc:sldChg chg="modSp ord">
        <pc:chgData name="Roberta Tucker" userId="S::r.tucker@uwtsd.ac.uk::27ca61ee-ba03-4b92-a89a-1d5600e2200a" providerId="AD" clId="Web-{69AA72AC-3D5A-8DC3-2F66-7A0A5DE55488}" dt="2023-03-08T21:24:18.835" v="127" actId="1076"/>
        <pc:sldMkLst>
          <pc:docMk/>
          <pc:sldMk cId="1811178780" sldId="582"/>
        </pc:sldMkLst>
        <pc:graphicFrameChg chg="mod">
          <ac:chgData name="Roberta Tucker" userId="S::r.tucker@uwtsd.ac.uk::27ca61ee-ba03-4b92-a89a-1d5600e2200a" providerId="AD" clId="Web-{69AA72AC-3D5A-8DC3-2F66-7A0A5DE55488}" dt="2023-03-08T21:24:18.835" v="127" actId="1076"/>
          <ac:graphicFrameMkLst>
            <pc:docMk/>
            <pc:sldMk cId="1811178780" sldId="582"/>
            <ac:graphicFrameMk id="4" creationId="{5A9FA213-49C6-EBC9-CB32-173B2EDC96C0}"/>
          </ac:graphicFrameMkLst>
        </pc:graphicFrameChg>
      </pc:sldChg>
      <pc:sldChg chg="addSp delSp modSp ord">
        <pc:chgData name="Roberta Tucker" userId="S::r.tucker@uwtsd.ac.uk::27ca61ee-ba03-4b92-a89a-1d5600e2200a" providerId="AD" clId="Web-{69AA72AC-3D5A-8DC3-2F66-7A0A5DE55488}" dt="2023-03-09T22:48:56.633" v="2395" actId="14100"/>
        <pc:sldMkLst>
          <pc:docMk/>
          <pc:sldMk cId="1444321943" sldId="583"/>
        </pc:sldMkLst>
        <pc:spChg chg="add del mod">
          <ac:chgData name="Roberta Tucker" userId="S::r.tucker@uwtsd.ac.uk::27ca61ee-ba03-4b92-a89a-1d5600e2200a" providerId="AD" clId="Web-{69AA72AC-3D5A-8DC3-2F66-7A0A5DE55488}" dt="2023-03-09T22:48:43.570" v="2391" actId="1076"/>
          <ac:spMkLst>
            <pc:docMk/>
            <pc:sldMk cId="1444321943" sldId="583"/>
            <ac:spMk id="4" creationId="{F1969D8F-D693-4336-9E30-4283F9A32270}"/>
          </ac:spMkLst>
        </pc:spChg>
        <pc:spChg chg="mod">
          <ac:chgData name="Roberta Tucker" userId="S::r.tucker@uwtsd.ac.uk::27ca61ee-ba03-4b92-a89a-1d5600e2200a" providerId="AD" clId="Web-{69AA72AC-3D5A-8DC3-2F66-7A0A5DE55488}" dt="2023-03-09T22:48:53.633" v="2394" actId="1076"/>
          <ac:spMkLst>
            <pc:docMk/>
            <pc:sldMk cId="1444321943" sldId="583"/>
            <ac:spMk id="8" creationId="{28B6967E-2606-4A9F-86CE-3723CCBF2114}"/>
          </ac:spMkLst>
        </pc:spChg>
        <pc:picChg chg="mod">
          <ac:chgData name="Roberta Tucker" userId="S::r.tucker@uwtsd.ac.uk::27ca61ee-ba03-4b92-a89a-1d5600e2200a" providerId="AD" clId="Web-{69AA72AC-3D5A-8DC3-2F66-7A0A5DE55488}" dt="2023-03-09T22:48:56.633" v="2395" actId="14100"/>
          <ac:picMkLst>
            <pc:docMk/>
            <pc:sldMk cId="1444321943" sldId="583"/>
            <ac:picMk id="1026" creationId="{0CC7DBBC-7330-4A07-95BA-C174248B4F31}"/>
          </ac:picMkLst>
        </pc:picChg>
      </pc:sldChg>
      <pc:sldChg chg="del">
        <pc:chgData name="Roberta Tucker" userId="S::r.tucker@uwtsd.ac.uk::27ca61ee-ba03-4b92-a89a-1d5600e2200a" providerId="AD" clId="Web-{69AA72AC-3D5A-8DC3-2F66-7A0A5DE55488}" dt="2023-03-09T21:28:31.282" v="1253"/>
        <pc:sldMkLst>
          <pc:docMk/>
          <pc:sldMk cId="2840986295" sldId="584"/>
        </pc:sldMkLst>
      </pc:sldChg>
      <pc:sldChg chg="del">
        <pc:chgData name="Roberta Tucker" userId="S::r.tucker@uwtsd.ac.uk::27ca61ee-ba03-4b92-a89a-1d5600e2200a" providerId="AD" clId="Web-{69AA72AC-3D5A-8DC3-2F66-7A0A5DE55488}" dt="2023-03-09T21:28:50.642" v="1254"/>
        <pc:sldMkLst>
          <pc:docMk/>
          <pc:sldMk cId="901975741" sldId="585"/>
        </pc:sldMkLst>
      </pc:sldChg>
      <pc:sldChg chg="delSp modSp del ord delAnim">
        <pc:chgData name="Roberta Tucker" userId="S::r.tucker@uwtsd.ac.uk::27ca61ee-ba03-4b92-a89a-1d5600e2200a" providerId="AD" clId="Web-{69AA72AC-3D5A-8DC3-2F66-7A0A5DE55488}" dt="2023-03-09T21:53:28.986" v="1479"/>
        <pc:sldMkLst>
          <pc:docMk/>
          <pc:sldMk cId="2920201752" sldId="586"/>
        </pc:sldMkLst>
        <pc:picChg chg="mod">
          <ac:chgData name="Roberta Tucker" userId="S::r.tucker@uwtsd.ac.uk::27ca61ee-ba03-4b92-a89a-1d5600e2200a" providerId="AD" clId="Web-{69AA72AC-3D5A-8DC3-2F66-7A0A5DE55488}" dt="2023-03-09T21:53:01.859" v="1475" actId="14100"/>
          <ac:picMkLst>
            <pc:docMk/>
            <pc:sldMk cId="2920201752" sldId="586"/>
            <ac:picMk id="23" creationId="{023981A7-B6DF-4AFC-A5D4-59560460F1B3}"/>
          </ac:picMkLst>
        </pc:picChg>
        <pc:picChg chg="del mod">
          <ac:chgData name="Roberta Tucker" userId="S::r.tucker@uwtsd.ac.uk::27ca61ee-ba03-4b92-a89a-1d5600e2200a" providerId="AD" clId="Web-{69AA72AC-3D5A-8DC3-2F66-7A0A5DE55488}" dt="2023-03-09T21:52:55.546" v="1473"/>
          <ac:picMkLst>
            <pc:docMk/>
            <pc:sldMk cId="2920201752" sldId="586"/>
            <ac:picMk id="24" creationId="{137B7C25-CA07-48C8-905B-56E040CBB586}"/>
          </ac:picMkLst>
        </pc:picChg>
        <pc:picChg chg="del">
          <ac:chgData name="Roberta Tucker" userId="S::r.tucker@uwtsd.ac.uk::27ca61ee-ba03-4b92-a89a-1d5600e2200a" providerId="AD" clId="Web-{69AA72AC-3D5A-8DC3-2F66-7A0A5DE55488}" dt="2023-03-09T21:52:54.015" v="1472"/>
          <ac:picMkLst>
            <pc:docMk/>
            <pc:sldMk cId="2920201752" sldId="586"/>
            <ac:picMk id="26" creationId="{AB3BF37B-6460-42BB-8F3E-D4C388108397}"/>
          </ac:picMkLst>
        </pc:picChg>
      </pc:sldChg>
      <pc:sldChg chg="modSp">
        <pc:chgData name="Roberta Tucker" userId="S::r.tucker@uwtsd.ac.uk::27ca61ee-ba03-4b92-a89a-1d5600e2200a" providerId="AD" clId="Web-{69AA72AC-3D5A-8DC3-2F66-7A0A5DE55488}" dt="2023-03-09T21:27:19.105" v="1252" actId="14100"/>
        <pc:sldMkLst>
          <pc:docMk/>
          <pc:sldMk cId="1241950102" sldId="587"/>
        </pc:sldMkLst>
        <pc:picChg chg="mod">
          <ac:chgData name="Roberta Tucker" userId="S::r.tucker@uwtsd.ac.uk::27ca61ee-ba03-4b92-a89a-1d5600e2200a" providerId="AD" clId="Web-{69AA72AC-3D5A-8DC3-2F66-7A0A5DE55488}" dt="2023-03-09T21:27:19.105" v="1252" actId="14100"/>
          <ac:picMkLst>
            <pc:docMk/>
            <pc:sldMk cId="1241950102" sldId="587"/>
            <ac:picMk id="16" creationId="{4BDD55FC-B2E6-8AFD-86EA-E1C23FF77911}"/>
          </ac:picMkLst>
        </pc:picChg>
      </pc:sldChg>
      <pc:sldChg chg="del">
        <pc:chgData name="Roberta Tucker" userId="S::r.tucker@uwtsd.ac.uk::27ca61ee-ba03-4b92-a89a-1d5600e2200a" providerId="AD" clId="Web-{69AA72AC-3D5A-8DC3-2F66-7A0A5DE55488}" dt="2023-03-10T00:13:21.963" v="2947"/>
        <pc:sldMkLst>
          <pc:docMk/>
          <pc:sldMk cId="3425337043" sldId="589"/>
        </pc:sldMkLst>
      </pc:sldChg>
      <pc:sldChg chg="del">
        <pc:chgData name="Roberta Tucker" userId="S::r.tucker@uwtsd.ac.uk::27ca61ee-ba03-4b92-a89a-1d5600e2200a" providerId="AD" clId="Web-{69AA72AC-3D5A-8DC3-2F66-7A0A5DE55488}" dt="2023-03-10T00:13:23.635" v="2948"/>
        <pc:sldMkLst>
          <pc:docMk/>
          <pc:sldMk cId="2403824160" sldId="590"/>
        </pc:sldMkLst>
      </pc:sldChg>
      <pc:sldChg chg="del">
        <pc:chgData name="Roberta Tucker" userId="S::r.tucker@uwtsd.ac.uk::27ca61ee-ba03-4b92-a89a-1d5600e2200a" providerId="AD" clId="Web-{69AA72AC-3D5A-8DC3-2F66-7A0A5DE55488}" dt="2023-03-10T00:13:25.244" v="2949"/>
        <pc:sldMkLst>
          <pc:docMk/>
          <pc:sldMk cId="1601364247" sldId="591"/>
        </pc:sldMkLst>
      </pc:sldChg>
      <pc:sldChg chg="del">
        <pc:chgData name="Roberta Tucker" userId="S::r.tucker@uwtsd.ac.uk::27ca61ee-ba03-4b92-a89a-1d5600e2200a" providerId="AD" clId="Web-{69AA72AC-3D5A-8DC3-2F66-7A0A5DE55488}" dt="2023-03-10T00:13:27.041" v="2950"/>
        <pc:sldMkLst>
          <pc:docMk/>
          <pc:sldMk cId="2240362004" sldId="592"/>
        </pc:sldMkLst>
      </pc:sldChg>
      <pc:sldChg chg="del">
        <pc:chgData name="Roberta Tucker" userId="S::r.tucker@uwtsd.ac.uk::27ca61ee-ba03-4b92-a89a-1d5600e2200a" providerId="AD" clId="Web-{69AA72AC-3D5A-8DC3-2F66-7A0A5DE55488}" dt="2023-03-08T14:53:39.818" v="47"/>
        <pc:sldMkLst>
          <pc:docMk/>
          <pc:sldMk cId="1472985016" sldId="593"/>
        </pc:sldMkLst>
      </pc:sldChg>
      <pc:sldChg chg="modSp delAnim modAnim">
        <pc:chgData name="Roberta Tucker" userId="S::r.tucker@uwtsd.ac.uk::27ca61ee-ba03-4b92-a89a-1d5600e2200a" providerId="AD" clId="Web-{69AA72AC-3D5A-8DC3-2F66-7A0A5DE55488}" dt="2023-03-09T22:57:07.340" v="2567" actId="1076"/>
        <pc:sldMkLst>
          <pc:docMk/>
          <pc:sldMk cId="3876337100" sldId="594"/>
        </pc:sldMkLst>
        <pc:spChg chg="mod">
          <ac:chgData name="Roberta Tucker" userId="S::r.tucker@uwtsd.ac.uk::27ca61ee-ba03-4b92-a89a-1d5600e2200a" providerId="AD" clId="Web-{69AA72AC-3D5A-8DC3-2F66-7A0A5DE55488}" dt="2023-03-09T22:57:00.652" v="2565" actId="1076"/>
          <ac:spMkLst>
            <pc:docMk/>
            <pc:sldMk cId="3876337100" sldId="594"/>
            <ac:spMk id="9" creationId="{440CDF15-188E-295A-BC3F-191117B99F87}"/>
          </ac:spMkLst>
        </pc:spChg>
        <pc:spChg chg="mod">
          <ac:chgData name="Roberta Tucker" userId="S::r.tucker@uwtsd.ac.uk::27ca61ee-ba03-4b92-a89a-1d5600e2200a" providerId="AD" clId="Web-{69AA72AC-3D5A-8DC3-2F66-7A0A5DE55488}" dt="2023-03-09T22:56:46.932" v="2561" actId="1076"/>
          <ac:spMkLst>
            <pc:docMk/>
            <pc:sldMk cId="3876337100" sldId="594"/>
            <ac:spMk id="11" creationId="{0104784C-894B-651D-3953-F59833B7E657}"/>
          </ac:spMkLst>
        </pc:spChg>
        <pc:spChg chg="mod">
          <ac:chgData name="Roberta Tucker" userId="S::r.tucker@uwtsd.ac.uk::27ca61ee-ba03-4b92-a89a-1d5600e2200a" providerId="AD" clId="Web-{69AA72AC-3D5A-8DC3-2F66-7A0A5DE55488}" dt="2023-03-09T22:56:42.651" v="2559" actId="1076"/>
          <ac:spMkLst>
            <pc:docMk/>
            <pc:sldMk cId="3876337100" sldId="594"/>
            <ac:spMk id="13" creationId="{19DB2B00-13B4-B842-3674-89A1C7AE29A1}"/>
          </ac:spMkLst>
        </pc:spChg>
        <pc:picChg chg="mod">
          <ac:chgData name="Roberta Tucker" userId="S::r.tucker@uwtsd.ac.uk::27ca61ee-ba03-4b92-a89a-1d5600e2200a" providerId="AD" clId="Web-{69AA72AC-3D5A-8DC3-2F66-7A0A5DE55488}" dt="2023-03-09T22:57:07.340" v="2567" actId="1076"/>
          <ac:picMkLst>
            <pc:docMk/>
            <pc:sldMk cId="3876337100" sldId="594"/>
            <ac:picMk id="8" creationId="{9E71E4B0-A9CB-A7B4-2522-B6C45A69362A}"/>
          </ac:picMkLst>
        </pc:picChg>
        <pc:picChg chg="mod">
          <ac:chgData name="Roberta Tucker" userId="S::r.tucker@uwtsd.ac.uk::27ca61ee-ba03-4b92-a89a-1d5600e2200a" providerId="AD" clId="Web-{69AA72AC-3D5A-8DC3-2F66-7A0A5DE55488}" dt="2023-03-09T22:56:56.324" v="2564" actId="1076"/>
          <ac:picMkLst>
            <pc:docMk/>
            <pc:sldMk cId="3876337100" sldId="594"/>
            <ac:picMk id="10" creationId="{8BD742CD-1D68-3D7C-5EFC-2CD4D74D5E6E}"/>
          </ac:picMkLst>
        </pc:picChg>
        <pc:picChg chg="mod">
          <ac:chgData name="Roberta Tucker" userId="S::r.tucker@uwtsd.ac.uk::27ca61ee-ba03-4b92-a89a-1d5600e2200a" providerId="AD" clId="Web-{69AA72AC-3D5A-8DC3-2F66-7A0A5DE55488}" dt="2023-03-09T22:56:44.338" v="2560" actId="1076"/>
          <ac:picMkLst>
            <pc:docMk/>
            <pc:sldMk cId="3876337100" sldId="594"/>
            <ac:picMk id="12" creationId="{9945F755-B090-1296-9D20-5352D936B08F}"/>
          </ac:picMkLst>
        </pc:picChg>
      </pc:sldChg>
      <pc:sldChg chg="del ord">
        <pc:chgData name="Roberta Tucker" userId="S::r.tucker@uwtsd.ac.uk::27ca61ee-ba03-4b92-a89a-1d5600e2200a" providerId="AD" clId="Web-{69AA72AC-3D5A-8DC3-2F66-7A0A5DE55488}" dt="2023-03-09T22:08:03.530" v="1686"/>
        <pc:sldMkLst>
          <pc:docMk/>
          <pc:sldMk cId="651961769" sldId="595"/>
        </pc:sldMkLst>
      </pc:sldChg>
      <pc:sldChg chg="modSp del ord">
        <pc:chgData name="Roberta Tucker" userId="S::r.tucker@uwtsd.ac.uk::27ca61ee-ba03-4b92-a89a-1d5600e2200a" providerId="AD" clId="Web-{69AA72AC-3D5A-8DC3-2F66-7A0A5DE55488}" dt="2023-03-09T22:12:29.377" v="1778"/>
        <pc:sldMkLst>
          <pc:docMk/>
          <pc:sldMk cId="413506309" sldId="596"/>
        </pc:sldMkLst>
        <pc:spChg chg="mod">
          <ac:chgData name="Roberta Tucker" userId="S::r.tucker@uwtsd.ac.uk::27ca61ee-ba03-4b92-a89a-1d5600e2200a" providerId="AD" clId="Web-{69AA72AC-3D5A-8DC3-2F66-7A0A5DE55488}" dt="2023-03-09T22:12:26.455" v="1777" actId="20577"/>
          <ac:spMkLst>
            <pc:docMk/>
            <pc:sldMk cId="413506309" sldId="596"/>
            <ac:spMk id="15" creationId="{253AC5B9-FFBF-4F2D-9D5A-9DD051918835}"/>
          </ac:spMkLst>
        </pc:spChg>
      </pc:sldChg>
      <pc:sldChg chg="ord modNotes">
        <pc:chgData name="Roberta Tucker" userId="S::r.tucker@uwtsd.ac.uk::27ca61ee-ba03-4b92-a89a-1d5600e2200a" providerId="AD" clId="Web-{69AA72AC-3D5A-8DC3-2F66-7A0A5DE55488}" dt="2023-03-09T23:55:25.481" v="2946"/>
        <pc:sldMkLst>
          <pc:docMk/>
          <pc:sldMk cId="2414623610" sldId="597"/>
        </pc:sldMkLst>
      </pc:sldChg>
      <pc:sldChg chg="modSp">
        <pc:chgData name="Roberta Tucker" userId="S::r.tucker@uwtsd.ac.uk::27ca61ee-ba03-4b92-a89a-1d5600e2200a" providerId="AD" clId="Web-{69AA72AC-3D5A-8DC3-2F66-7A0A5DE55488}" dt="2023-03-09T13:30:42.166" v="426" actId="20577"/>
        <pc:sldMkLst>
          <pc:docMk/>
          <pc:sldMk cId="1757781400" sldId="598"/>
        </pc:sldMkLst>
        <pc:spChg chg="mod">
          <ac:chgData name="Roberta Tucker" userId="S::r.tucker@uwtsd.ac.uk::27ca61ee-ba03-4b92-a89a-1d5600e2200a" providerId="AD" clId="Web-{69AA72AC-3D5A-8DC3-2F66-7A0A5DE55488}" dt="2023-03-09T13:30:42.166" v="426" actId="20577"/>
          <ac:spMkLst>
            <pc:docMk/>
            <pc:sldMk cId="1757781400" sldId="598"/>
            <ac:spMk id="5" creationId="{0B019432-F0E9-E765-2264-935D414F17CB}"/>
          </ac:spMkLst>
        </pc:spChg>
        <pc:spChg chg="mod">
          <ac:chgData name="Roberta Tucker" userId="S::r.tucker@uwtsd.ac.uk::27ca61ee-ba03-4b92-a89a-1d5600e2200a" providerId="AD" clId="Web-{69AA72AC-3D5A-8DC3-2F66-7A0A5DE55488}" dt="2023-03-08T21:19:50.685" v="81" actId="14100"/>
          <ac:spMkLst>
            <pc:docMk/>
            <pc:sldMk cId="1757781400" sldId="598"/>
            <ac:spMk id="7" creationId="{837A8B4B-2EB9-9017-8680-58EC77B6EF31}"/>
          </ac:spMkLst>
        </pc:spChg>
        <pc:picChg chg="mod">
          <ac:chgData name="Roberta Tucker" userId="S::r.tucker@uwtsd.ac.uk::27ca61ee-ba03-4b92-a89a-1d5600e2200a" providerId="AD" clId="Web-{69AA72AC-3D5A-8DC3-2F66-7A0A5DE55488}" dt="2023-03-09T09:09:05.979" v="157" actId="1076"/>
          <ac:picMkLst>
            <pc:docMk/>
            <pc:sldMk cId="1757781400" sldId="598"/>
            <ac:picMk id="3" creationId="{3C795B4B-4D3D-FEBA-CD68-B1393CEE1841}"/>
          </ac:picMkLst>
        </pc:picChg>
      </pc:sldChg>
      <pc:sldChg chg="del">
        <pc:chgData name="Roberta Tucker" userId="S::r.tucker@uwtsd.ac.uk::27ca61ee-ba03-4b92-a89a-1d5600e2200a" providerId="AD" clId="Web-{69AA72AC-3D5A-8DC3-2F66-7A0A5DE55488}" dt="2023-03-09T09:34:33.559" v="415"/>
        <pc:sldMkLst>
          <pc:docMk/>
          <pc:sldMk cId="1001126158" sldId="599"/>
        </pc:sldMkLst>
      </pc:sldChg>
      <pc:sldChg chg="modSp delAnim modAnim">
        <pc:chgData name="Roberta Tucker" userId="S::r.tucker@uwtsd.ac.uk::27ca61ee-ba03-4b92-a89a-1d5600e2200a" providerId="AD" clId="Web-{69AA72AC-3D5A-8DC3-2F66-7A0A5DE55488}" dt="2023-03-09T22:58:15.298" v="2583" actId="1076"/>
        <pc:sldMkLst>
          <pc:docMk/>
          <pc:sldMk cId="1921808494" sldId="600"/>
        </pc:sldMkLst>
        <pc:spChg chg="mod">
          <ac:chgData name="Roberta Tucker" userId="S::r.tucker@uwtsd.ac.uk::27ca61ee-ba03-4b92-a89a-1d5600e2200a" providerId="AD" clId="Web-{69AA72AC-3D5A-8DC3-2F66-7A0A5DE55488}" dt="2023-03-09T22:58:03.172" v="2578" actId="1076"/>
          <ac:spMkLst>
            <pc:docMk/>
            <pc:sldMk cId="1921808494" sldId="600"/>
            <ac:spMk id="9" creationId="{440CDF15-188E-295A-BC3F-191117B99F87}"/>
          </ac:spMkLst>
        </pc:spChg>
        <pc:spChg chg="mod">
          <ac:chgData name="Roberta Tucker" userId="S::r.tucker@uwtsd.ac.uk::27ca61ee-ba03-4b92-a89a-1d5600e2200a" providerId="AD" clId="Web-{69AA72AC-3D5A-8DC3-2F66-7A0A5DE55488}" dt="2023-03-09T22:57:59.890" v="2577" actId="1076"/>
          <ac:spMkLst>
            <pc:docMk/>
            <pc:sldMk cId="1921808494" sldId="600"/>
            <ac:spMk id="11" creationId="{0104784C-894B-651D-3953-F59833B7E657}"/>
          </ac:spMkLst>
        </pc:spChg>
        <pc:spChg chg="mod">
          <ac:chgData name="Roberta Tucker" userId="S::r.tucker@uwtsd.ac.uk::27ca61ee-ba03-4b92-a89a-1d5600e2200a" providerId="AD" clId="Web-{69AA72AC-3D5A-8DC3-2F66-7A0A5DE55488}" dt="2023-03-09T22:57:37.951" v="2568" actId="1076"/>
          <ac:spMkLst>
            <pc:docMk/>
            <pc:sldMk cId="1921808494" sldId="600"/>
            <ac:spMk id="13" creationId="{19DB2B00-13B4-B842-3674-89A1C7AE29A1}"/>
          </ac:spMkLst>
        </pc:spChg>
        <pc:picChg chg="mod">
          <ac:chgData name="Roberta Tucker" userId="S::r.tucker@uwtsd.ac.uk::27ca61ee-ba03-4b92-a89a-1d5600e2200a" providerId="AD" clId="Web-{69AA72AC-3D5A-8DC3-2F66-7A0A5DE55488}" dt="2023-03-09T22:58:09.688" v="2581" actId="14100"/>
          <ac:picMkLst>
            <pc:docMk/>
            <pc:sldMk cId="1921808494" sldId="600"/>
            <ac:picMk id="7" creationId="{E6E16728-6F2F-9526-D99B-4CBE7F2D84CC}"/>
          </ac:picMkLst>
        </pc:picChg>
        <pc:picChg chg="mod">
          <ac:chgData name="Roberta Tucker" userId="S::r.tucker@uwtsd.ac.uk::27ca61ee-ba03-4b92-a89a-1d5600e2200a" providerId="AD" clId="Web-{69AA72AC-3D5A-8DC3-2F66-7A0A5DE55488}" dt="2023-03-09T22:58:06.719" v="2580" actId="14100"/>
          <ac:picMkLst>
            <pc:docMk/>
            <pc:sldMk cId="1921808494" sldId="600"/>
            <ac:picMk id="8" creationId="{9E71E4B0-A9CB-A7B4-2522-B6C45A69362A}"/>
          </ac:picMkLst>
        </pc:picChg>
        <pc:picChg chg="mod">
          <ac:chgData name="Roberta Tucker" userId="S::r.tucker@uwtsd.ac.uk::27ca61ee-ba03-4b92-a89a-1d5600e2200a" providerId="AD" clId="Web-{69AA72AC-3D5A-8DC3-2F66-7A0A5DE55488}" dt="2023-03-09T22:58:15.298" v="2583" actId="1076"/>
          <ac:picMkLst>
            <pc:docMk/>
            <pc:sldMk cId="1921808494" sldId="600"/>
            <ac:picMk id="14" creationId="{A6CDE886-6E24-06EE-33B9-938643371D3D}"/>
          </ac:picMkLst>
        </pc:picChg>
      </pc:sldChg>
      <pc:sldChg chg="delSp modSp add">
        <pc:chgData name="Roberta Tucker" userId="S::r.tucker@uwtsd.ac.uk::27ca61ee-ba03-4b92-a89a-1d5600e2200a" providerId="AD" clId="Web-{69AA72AC-3D5A-8DC3-2F66-7A0A5DE55488}" dt="2023-03-09T22:59:49.539" v="2587" actId="1076"/>
        <pc:sldMkLst>
          <pc:docMk/>
          <pc:sldMk cId="2833334605" sldId="601"/>
        </pc:sldMkLst>
        <pc:spChg chg="mod">
          <ac:chgData name="Roberta Tucker" userId="S::r.tucker@uwtsd.ac.uk::27ca61ee-ba03-4b92-a89a-1d5600e2200a" providerId="AD" clId="Web-{69AA72AC-3D5A-8DC3-2F66-7A0A5DE55488}" dt="2023-03-09T22:59:49.539" v="2587" actId="1076"/>
          <ac:spMkLst>
            <pc:docMk/>
            <pc:sldMk cId="2833334605" sldId="601"/>
            <ac:spMk id="2" creationId="{0C2A2FC0-300B-9319-DA99-AE623C8C158C}"/>
          </ac:spMkLst>
        </pc:spChg>
        <pc:spChg chg="del">
          <ac:chgData name="Roberta Tucker" userId="S::r.tucker@uwtsd.ac.uk::27ca61ee-ba03-4b92-a89a-1d5600e2200a" providerId="AD" clId="Web-{69AA72AC-3D5A-8DC3-2F66-7A0A5DE55488}" dt="2023-03-08T21:22:50.973" v="126"/>
          <ac:spMkLst>
            <pc:docMk/>
            <pc:sldMk cId="2833334605" sldId="601"/>
            <ac:spMk id="3" creationId="{DAA65EB8-634F-7FD4-871C-81819F43EF04}"/>
          </ac:spMkLst>
        </pc:spChg>
      </pc:sldChg>
      <pc:sldChg chg="add">
        <pc:chgData name="Roberta Tucker" userId="S::r.tucker@uwtsd.ac.uk::27ca61ee-ba03-4b92-a89a-1d5600e2200a" providerId="AD" clId="Web-{69AA72AC-3D5A-8DC3-2F66-7A0A5DE55488}" dt="2023-03-08T14:39:20.521" v="2"/>
        <pc:sldMkLst>
          <pc:docMk/>
          <pc:sldMk cId="1688279409" sldId="602"/>
        </pc:sldMkLst>
      </pc:sldChg>
      <pc:sldChg chg="addSp modSp new">
        <pc:chgData name="Roberta Tucker" userId="S::r.tucker@uwtsd.ac.uk::27ca61ee-ba03-4b92-a89a-1d5600e2200a" providerId="AD" clId="Web-{69AA72AC-3D5A-8DC3-2F66-7A0A5DE55488}" dt="2023-03-09T23:19:43.427" v="2658" actId="20577"/>
        <pc:sldMkLst>
          <pc:docMk/>
          <pc:sldMk cId="4010245926" sldId="603"/>
        </pc:sldMkLst>
        <pc:spChg chg="mod">
          <ac:chgData name="Roberta Tucker" userId="S::r.tucker@uwtsd.ac.uk::27ca61ee-ba03-4b92-a89a-1d5600e2200a" providerId="AD" clId="Web-{69AA72AC-3D5A-8DC3-2F66-7A0A5DE55488}" dt="2023-03-09T21:59:13.275" v="1567"/>
          <ac:spMkLst>
            <pc:docMk/>
            <pc:sldMk cId="4010245926" sldId="603"/>
            <ac:spMk id="2" creationId="{E12EFBB5-0702-A5A6-35D9-C7E059124F1E}"/>
          </ac:spMkLst>
        </pc:spChg>
        <pc:spChg chg="add mod">
          <ac:chgData name="Roberta Tucker" userId="S::r.tucker@uwtsd.ac.uk::27ca61ee-ba03-4b92-a89a-1d5600e2200a" providerId="AD" clId="Web-{69AA72AC-3D5A-8DC3-2F66-7A0A5DE55488}" dt="2023-03-09T23:19:43.427" v="2658" actId="20577"/>
          <ac:spMkLst>
            <pc:docMk/>
            <pc:sldMk cId="4010245926" sldId="603"/>
            <ac:spMk id="5" creationId="{A1E755BF-2D57-1362-F75B-39B2855C4F38}"/>
          </ac:spMkLst>
        </pc:spChg>
        <pc:spChg chg="add mod">
          <ac:chgData name="Roberta Tucker" userId="S::r.tucker@uwtsd.ac.uk::27ca61ee-ba03-4b92-a89a-1d5600e2200a" providerId="AD" clId="Web-{69AA72AC-3D5A-8DC3-2F66-7A0A5DE55488}" dt="2023-03-09T21:48:34.573" v="1411"/>
          <ac:spMkLst>
            <pc:docMk/>
            <pc:sldMk cId="4010245926" sldId="603"/>
            <ac:spMk id="6" creationId="{71143DAE-E178-A421-99D2-9D2C332A7009}"/>
          </ac:spMkLst>
        </pc:spChg>
        <pc:picChg chg="add mod">
          <ac:chgData name="Roberta Tucker" userId="S::r.tucker@uwtsd.ac.uk::27ca61ee-ba03-4b92-a89a-1d5600e2200a" providerId="AD" clId="Web-{69AA72AC-3D5A-8DC3-2F66-7A0A5DE55488}" dt="2023-03-09T21:47:13.973" v="1366" actId="14100"/>
          <ac:picMkLst>
            <pc:docMk/>
            <pc:sldMk cId="4010245926" sldId="603"/>
            <ac:picMk id="3" creationId="{C75B5386-4B34-03FB-DF23-772F4941704F}"/>
          </ac:picMkLst>
        </pc:picChg>
        <pc:cxnChg chg="add mod">
          <ac:chgData name="Roberta Tucker" userId="S::r.tucker@uwtsd.ac.uk::27ca61ee-ba03-4b92-a89a-1d5600e2200a" providerId="AD" clId="Web-{69AA72AC-3D5A-8DC3-2F66-7A0A5DE55488}" dt="2023-03-09T21:49:21.201" v="1419" actId="14100"/>
          <ac:cxnSpMkLst>
            <pc:docMk/>
            <pc:sldMk cId="4010245926" sldId="603"/>
            <ac:cxnSpMk id="7" creationId="{C03362AA-E5A0-541F-61D7-16BF18288A45}"/>
          </ac:cxnSpMkLst>
        </pc:cxnChg>
      </pc:sldChg>
      <pc:sldChg chg="addSp delSp modSp add del replId">
        <pc:chgData name="Roberta Tucker" userId="S::r.tucker@uwtsd.ac.uk::27ca61ee-ba03-4b92-a89a-1d5600e2200a" providerId="AD" clId="Web-{69AA72AC-3D5A-8DC3-2F66-7A0A5DE55488}" dt="2023-03-09T21:49:55.547" v="1426"/>
        <pc:sldMkLst>
          <pc:docMk/>
          <pc:sldMk cId="40643711" sldId="604"/>
        </pc:sldMkLst>
        <pc:spChg chg="del mod">
          <ac:chgData name="Roberta Tucker" userId="S::r.tucker@uwtsd.ac.uk::27ca61ee-ba03-4b92-a89a-1d5600e2200a" providerId="AD" clId="Web-{69AA72AC-3D5A-8DC3-2F66-7A0A5DE55488}" dt="2023-03-09T21:49:36.842" v="1422"/>
          <ac:spMkLst>
            <pc:docMk/>
            <pc:sldMk cId="40643711" sldId="604"/>
            <ac:spMk id="2" creationId="{E12EFBB5-0702-A5A6-35D9-C7E059124F1E}"/>
          </ac:spMkLst>
        </pc:spChg>
        <pc:spChg chg="add mod">
          <ac:chgData name="Roberta Tucker" userId="S::r.tucker@uwtsd.ac.uk::27ca61ee-ba03-4b92-a89a-1d5600e2200a" providerId="AD" clId="Web-{69AA72AC-3D5A-8DC3-2F66-7A0A5DE55488}" dt="2023-03-09T21:49:42.437" v="1424" actId="1076"/>
          <ac:spMkLst>
            <pc:docMk/>
            <pc:sldMk cId="40643711" sldId="604"/>
            <ac:spMk id="4" creationId="{276DADC7-E254-D7D9-8E82-C5A28E461951}"/>
          </ac:spMkLst>
        </pc:spChg>
        <pc:spChg chg="add del mod">
          <ac:chgData name="Roberta Tucker" userId="S::r.tucker@uwtsd.ac.uk::27ca61ee-ba03-4b92-a89a-1d5600e2200a" providerId="AD" clId="Web-{69AA72AC-3D5A-8DC3-2F66-7A0A5DE55488}" dt="2023-03-09T21:49:40.796" v="1423"/>
          <ac:spMkLst>
            <pc:docMk/>
            <pc:sldMk cId="40643711" sldId="604"/>
            <ac:spMk id="6" creationId="{255D01D2-09CF-EC98-BAAC-97DD081D299A}"/>
          </ac:spMkLst>
        </pc:spChg>
      </pc:sldChg>
      <pc:sldChg chg="modSp add del replId">
        <pc:chgData name="Roberta Tucker" userId="S::r.tucker@uwtsd.ac.uk::27ca61ee-ba03-4b92-a89a-1d5600e2200a" providerId="AD" clId="Web-{69AA72AC-3D5A-8DC3-2F66-7A0A5DE55488}" dt="2023-03-09T22:12:00.984" v="1773"/>
        <pc:sldMkLst>
          <pc:docMk/>
          <pc:sldMk cId="1523771893" sldId="605"/>
        </pc:sldMkLst>
        <pc:spChg chg="mod">
          <ac:chgData name="Roberta Tucker" userId="S::r.tucker@uwtsd.ac.uk::27ca61ee-ba03-4b92-a89a-1d5600e2200a" providerId="AD" clId="Web-{69AA72AC-3D5A-8DC3-2F66-7A0A5DE55488}" dt="2023-03-08T14:40:34.323" v="13" actId="20577"/>
          <ac:spMkLst>
            <pc:docMk/>
            <pc:sldMk cId="1523771893" sldId="605"/>
            <ac:spMk id="2" creationId="{E12EFBB5-0702-A5A6-35D9-C7E059124F1E}"/>
          </ac:spMkLst>
        </pc:spChg>
      </pc:sldChg>
      <pc:sldChg chg="modSp add del replId">
        <pc:chgData name="Roberta Tucker" userId="S::r.tucker@uwtsd.ac.uk::27ca61ee-ba03-4b92-a89a-1d5600e2200a" providerId="AD" clId="Web-{69AA72AC-3D5A-8DC3-2F66-7A0A5DE55488}" dt="2023-03-09T22:12:02.297" v="1774"/>
        <pc:sldMkLst>
          <pc:docMk/>
          <pc:sldMk cId="3721433554" sldId="606"/>
        </pc:sldMkLst>
        <pc:spChg chg="mod">
          <ac:chgData name="Roberta Tucker" userId="S::r.tucker@uwtsd.ac.uk::27ca61ee-ba03-4b92-a89a-1d5600e2200a" providerId="AD" clId="Web-{69AA72AC-3D5A-8DC3-2F66-7A0A5DE55488}" dt="2023-03-08T14:40:40.605" v="15" actId="20577"/>
          <ac:spMkLst>
            <pc:docMk/>
            <pc:sldMk cId="3721433554" sldId="606"/>
            <ac:spMk id="2" creationId="{E12EFBB5-0702-A5A6-35D9-C7E059124F1E}"/>
          </ac:spMkLst>
        </pc:spChg>
      </pc:sldChg>
      <pc:sldChg chg="modSp add del replId">
        <pc:chgData name="Roberta Tucker" userId="S::r.tucker@uwtsd.ac.uk::27ca61ee-ba03-4b92-a89a-1d5600e2200a" providerId="AD" clId="Web-{69AA72AC-3D5A-8DC3-2F66-7A0A5DE55488}" dt="2023-03-09T22:12:03.485" v="1775"/>
        <pc:sldMkLst>
          <pc:docMk/>
          <pc:sldMk cId="3217412414" sldId="607"/>
        </pc:sldMkLst>
        <pc:spChg chg="mod">
          <ac:chgData name="Roberta Tucker" userId="S::r.tucker@uwtsd.ac.uk::27ca61ee-ba03-4b92-a89a-1d5600e2200a" providerId="AD" clId="Web-{69AA72AC-3D5A-8DC3-2F66-7A0A5DE55488}" dt="2023-03-08T14:40:48.731" v="17" actId="20577"/>
          <ac:spMkLst>
            <pc:docMk/>
            <pc:sldMk cId="3217412414" sldId="607"/>
            <ac:spMk id="2" creationId="{E12EFBB5-0702-A5A6-35D9-C7E059124F1E}"/>
          </ac:spMkLst>
        </pc:spChg>
      </pc:sldChg>
      <pc:sldChg chg="modSp add del replId">
        <pc:chgData name="Roberta Tucker" userId="S::r.tucker@uwtsd.ac.uk::27ca61ee-ba03-4b92-a89a-1d5600e2200a" providerId="AD" clId="Web-{69AA72AC-3D5A-8DC3-2F66-7A0A5DE55488}" dt="2023-03-09T22:12:31.830" v="1779"/>
        <pc:sldMkLst>
          <pc:docMk/>
          <pc:sldMk cId="1143198753" sldId="608"/>
        </pc:sldMkLst>
        <pc:spChg chg="mod">
          <ac:chgData name="Roberta Tucker" userId="S::r.tucker@uwtsd.ac.uk::27ca61ee-ba03-4b92-a89a-1d5600e2200a" providerId="AD" clId="Web-{69AA72AC-3D5A-8DC3-2F66-7A0A5DE55488}" dt="2023-03-08T14:41:02.216" v="20" actId="20577"/>
          <ac:spMkLst>
            <pc:docMk/>
            <pc:sldMk cId="1143198753" sldId="608"/>
            <ac:spMk id="2" creationId="{E12EFBB5-0702-A5A6-35D9-C7E059124F1E}"/>
          </ac:spMkLst>
        </pc:spChg>
      </pc:sldChg>
      <pc:sldChg chg="addSp delSp modSp new">
        <pc:chgData name="Roberta Tucker" userId="S::r.tucker@uwtsd.ac.uk::27ca61ee-ba03-4b92-a89a-1d5600e2200a" providerId="AD" clId="Web-{69AA72AC-3D5A-8DC3-2F66-7A0A5DE55488}" dt="2023-03-09T21:37:00.692" v="1294" actId="20577"/>
        <pc:sldMkLst>
          <pc:docMk/>
          <pc:sldMk cId="2932438261" sldId="609"/>
        </pc:sldMkLst>
        <pc:spChg chg="mod">
          <ac:chgData name="Roberta Tucker" userId="S::r.tucker@uwtsd.ac.uk::27ca61ee-ba03-4b92-a89a-1d5600e2200a" providerId="AD" clId="Web-{69AA72AC-3D5A-8DC3-2F66-7A0A5DE55488}" dt="2023-03-09T21:37:00.692" v="1294" actId="20577"/>
          <ac:spMkLst>
            <pc:docMk/>
            <pc:sldMk cId="2932438261" sldId="609"/>
            <ac:spMk id="2" creationId="{9B5C5336-C74D-6D98-BF8F-30EE8113EEAE}"/>
          </ac:spMkLst>
        </pc:spChg>
        <pc:picChg chg="add del mod">
          <ac:chgData name="Roberta Tucker" userId="S::r.tucker@uwtsd.ac.uk::27ca61ee-ba03-4b92-a89a-1d5600e2200a" providerId="AD" clId="Web-{69AA72AC-3D5A-8DC3-2F66-7A0A5DE55488}" dt="2023-03-09T21:36:41.409" v="1288"/>
          <ac:picMkLst>
            <pc:docMk/>
            <pc:sldMk cId="2932438261" sldId="609"/>
            <ac:picMk id="3" creationId="{636FA4B0-0CA8-9EFB-2767-82FB89098164}"/>
          </ac:picMkLst>
        </pc:picChg>
        <pc:picChg chg="add mod">
          <ac:chgData name="Roberta Tucker" userId="S::r.tucker@uwtsd.ac.uk::27ca61ee-ba03-4b92-a89a-1d5600e2200a" providerId="AD" clId="Web-{69AA72AC-3D5A-8DC3-2F66-7A0A5DE55488}" dt="2023-03-09T21:35:56.015" v="1278" actId="14100"/>
          <ac:picMkLst>
            <pc:docMk/>
            <pc:sldMk cId="2932438261" sldId="609"/>
            <ac:picMk id="4" creationId="{12F0E2C5-5FA3-81A6-F312-64F41029CA45}"/>
          </ac:picMkLst>
        </pc:picChg>
        <pc:picChg chg="add mod">
          <ac:chgData name="Roberta Tucker" userId="S::r.tucker@uwtsd.ac.uk::27ca61ee-ba03-4b92-a89a-1d5600e2200a" providerId="AD" clId="Web-{69AA72AC-3D5A-8DC3-2F66-7A0A5DE55488}" dt="2023-03-09T21:36:53.941" v="1292" actId="1076"/>
          <ac:picMkLst>
            <pc:docMk/>
            <pc:sldMk cId="2932438261" sldId="609"/>
            <ac:picMk id="5" creationId="{4ABE9D82-37D6-BE49-9C13-87B1F1D02A85}"/>
          </ac:picMkLst>
        </pc:picChg>
      </pc:sldChg>
      <pc:sldChg chg="modSp new del">
        <pc:chgData name="Roberta Tucker" userId="S::r.tucker@uwtsd.ac.uk::27ca61ee-ba03-4b92-a89a-1d5600e2200a" providerId="AD" clId="Web-{69AA72AC-3D5A-8DC3-2F66-7A0A5DE55488}" dt="2023-03-09T21:40:34.962" v="1318"/>
        <pc:sldMkLst>
          <pc:docMk/>
          <pc:sldMk cId="4094940861" sldId="610"/>
        </pc:sldMkLst>
        <pc:spChg chg="mod">
          <ac:chgData name="Roberta Tucker" userId="S::r.tucker@uwtsd.ac.uk::27ca61ee-ba03-4b92-a89a-1d5600e2200a" providerId="AD" clId="Web-{69AA72AC-3D5A-8DC3-2F66-7A0A5DE55488}" dt="2023-03-08T14:50:47.837" v="42" actId="20577"/>
          <ac:spMkLst>
            <pc:docMk/>
            <pc:sldMk cId="4094940861" sldId="610"/>
            <ac:spMk id="2" creationId="{2ACD2D37-5106-8D13-38EE-B06E255905CF}"/>
          </ac:spMkLst>
        </pc:spChg>
      </pc:sldChg>
      <pc:sldChg chg="addSp delSp modSp add addAnim modAnim modNotes">
        <pc:chgData name="Roberta Tucker" userId="S::r.tucker@uwtsd.ac.uk::27ca61ee-ba03-4b92-a89a-1d5600e2200a" providerId="AD" clId="Web-{69AA72AC-3D5A-8DC3-2F66-7A0A5DE55488}" dt="2023-03-09T22:54:32.439" v="2452"/>
        <pc:sldMkLst>
          <pc:docMk/>
          <pc:sldMk cId="480906824" sldId="611"/>
        </pc:sldMkLst>
        <pc:spChg chg="del mod">
          <ac:chgData name="Roberta Tucker" userId="S::r.tucker@uwtsd.ac.uk::27ca61ee-ba03-4b92-a89a-1d5600e2200a" providerId="AD" clId="Web-{69AA72AC-3D5A-8DC3-2F66-7A0A5DE55488}" dt="2023-03-09T09:16:09.294" v="235"/>
          <ac:spMkLst>
            <pc:docMk/>
            <pc:sldMk cId="480906824" sldId="611"/>
            <ac:spMk id="2" creationId="{F2A7A7BB-C846-BBF0-6B27-67554C2E5C78}"/>
          </ac:spMkLst>
        </pc:spChg>
        <pc:spChg chg="del mod">
          <ac:chgData name="Roberta Tucker" userId="S::r.tucker@uwtsd.ac.uk::27ca61ee-ba03-4b92-a89a-1d5600e2200a" providerId="AD" clId="Web-{69AA72AC-3D5A-8DC3-2F66-7A0A5DE55488}" dt="2023-03-09T09:22:19.934" v="336"/>
          <ac:spMkLst>
            <pc:docMk/>
            <pc:sldMk cId="480906824" sldId="611"/>
            <ac:spMk id="3" creationId="{ED82AEA2-B49E-8CDD-8949-A9BDF78FF620}"/>
          </ac:spMkLst>
        </pc:spChg>
        <pc:spChg chg="add mod">
          <ac:chgData name="Roberta Tucker" userId="S::r.tucker@uwtsd.ac.uk::27ca61ee-ba03-4b92-a89a-1d5600e2200a" providerId="AD" clId="Web-{69AA72AC-3D5A-8DC3-2F66-7A0A5DE55488}" dt="2023-03-09T09:33:30.666" v="408" actId="1076"/>
          <ac:spMkLst>
            <pc:docMk/>
            <pc:sldMk cId="480906824" sldId="611"/>
            <ac:spMk id="5" creationId="{902B1459-6C90-72F0-5D03-8D9AAEAF744A}"/>
          </ac:spMkLst>
        </pc:spChg>
        <pc:spChg chg="add mod">
          <ac:chgData name="Roberta Tucker" userId="S::r.tucker@uwtsd.ac.uk::27ca61ee-ba03-4b92-a89a-1d5600e2200a" providerId="AD" clId="Web-{69AA72AC-3D5A-8DC3-2F66-7A0A5DE55488}" dt="2023-03-09T09:28:27.122" v="351" actId="20577"/>
          <ac:spMkLst>
            <pc:docMk/>
            <pc:sldMk cId="480906824" sldId="611"/>
            <ac:spMk id="62" creationId="{EB1BC234-7202-D135-2C0E-F28A95886491}"/>
          </ac:spMkLst>
        </pc:spChg>
        <pc:spChg chg="add mod">
          <ac:chgData name="Roberta Tucker" userId="S::r.tucker@uwtsd.ac.uk::27ca61ee-ba03-4b92-a89a-1d5600e2200a" providerId="AD" clId="Web-{69AA72AC-3D5A-8DC3-2F66-7A0A5DE55488}" dt="2023-03-09T09:29:18.639" v="364" actId="20577"/>
          <ac:spMkLst>
            <pc:docMk/>
            <pc:sldMk cId="480906824" sldId="611"/>
            <ac:spMk id="63" creationId="{5C012292-645E-7AD3-36AE-E2DEBAA27E50}"/>
          </ac:spMkLst>
        </pc:spChg>
        <pc:spChg chg="add mod">
          <ac:chgData name="Roberta Tucker" userId="S::r.tucker@uwtsd.ac.uk::27ca61ee-ba03-4b92-a89a-1d5600e2200a" providerId="AD" clId="Web-{69AA72AC-3D5A-8DC3-2F66-7A0A5DE55488}" dt="2023-03-09T09:32:16.053" v="404"/>
          <ac:spMkLst>
            <pc:docMk/>
            <pc:sldMk cId="480906824" sldId="611"/>
            <ac:spMk id="64" creationId="{6DC9F71C-69F7-03DD-6AB9-3AF6336EFBA0}"/>
          </ac:spMkLst>
        </pc:spChg>
        <pc:spChg chg="add mod">
          <ac:chgData name="Roberta Tucker" userId="S::r.tucker@uwtsd.ac.uk::27ca61ee-ba03-4b92-a89a-1d5600e2200a" providerId="AD" clId="Web-{69AA72AC-3D5A-8DC3-2F66-7A0A5DE55488}" dt="2023-03-09T09:32:21.288" v="405"/>
          <ac:spMkLst>
            <pc:docMk/>
            <pc:sldMk cId="480906824" sldId="611"/>
            <ac:spMk id="65" creationId="{A3E6153D-EF76-DC59-0CCB-97A63AEE40B5}"/>
          </ac:spMkLst>
        </pc:spChg>
        <pc:spChg chg="add mod">
          <ac:chgData name="Roberta Tucker" userId="S::r.tucker@uwtsd.ac.uk::27ca61ee-ba03-4b92-a89a-1d5600e2200a" providerId="AD" clId="Web-{69AA72AC-3D5A-8DC3-2F66-7A0A5DE55488}" dt="2023-03-09T09:31:57.115" v="402"/>
          <ac:spMkLst>
            <pc:docMk/>
            <pc:sldMk cId="480906824" sldId="611"/>
            <ac:spMk id="66" creationId="{86CAA97A-C17F-BB18-5DA4-17D83199428B}"/>
          </ac:spMkLst>
        </pc:spChg>
        <pc:spChg chg="add mod">
          <ac:chgData name="Roberta Tucker" userId="S::r.tucker@uwtsd.ac.uk::27ca61ee-ba03-4b92-a89a-1d5600e2200a" providerId="AD" clId="Web-{69AA72AC-3D5A-8DC3-2F66-7A0A5DE55488}" dt="2023-03-09T09:32:02.912" v="403"/>
          <ac:spMkLst>
            <pc:docMk/>
            <pc:sldMk cId="480906824" sldId="611"/>
            <ac:spMk id="67" creationId="{2B085C67-17E2-713E-C047-4206257F889A}"/>
          </ac:spMkLst>
        </pc:spChg>
        <pc:spChg chg="add del mod">
          <ac:chgData name="Roberta Tucker" userId="S::r.tucker@uwtsd.ac.uk::27ca61ee-ba03-4b92-a89a-1d5600e2200a" providerId="AD" clId="Web-{69AA72AC-3D5A-8DC3-2F66-7A0A5DE55488}" dt="2023-03-09T09:27:24.557" v="337"/>
          <ac:spMkLst>
            <pc:docMk/>
            <pc:sldMk cId="480906824" sldId="611"/>
            <ac:spMk id="69" creationId="{E1E53F89-5EB4-A6AF-BBA9-8F52B51C1A8C}"/>
          </ac:spMkLst>
        </pc:spChg>
        <pc:spChg chg="add">
          <ac:chgData name="Roberta Tucker" userId="S::r.tucker@uwtsd.ac.uk::27ca61ee-ba03-4b92-a89a-1d5600e2200a" providerId="AD" clId="Web-{69AA72AC-3D5A-8DC3-2F66-7A0A5DE55488}" dt="2023-03-09T09:30:06.407" v="374"/>
          <ac:spMkLst>
            <pc:docMk/>
            <pc:sldMk cId="480906824" sldId="611"/>
            <ac:spMk id="70" creationId="{AB553805-A4CD-D593-600B-D343C957C23F}"/>
          </ac:spMkLst>
        </pc:spChg>
        <pc:spChg chg="add mod">
          <ac:chgData name="Roberta Tucker" userId="S::r.tucker@uwtsd.ac.uk::27ca61ee-ba03-4b92-a89a-1d5600e2200a" providerId="AD" clId="Web-{69AA72AC-3D5A-8DC3-2F66-7A0A5DE55488}" dt="2023-03-09T09:30:20.361" v="378" actId="1076"/>
          <ac:spMkLst>
            <pc:docMk/>
            <pc:sldMk cId="480906824" sldId="611"/>
            <ac:spMk id="71" creationId="{BBF7C761-7E5B-C532-CE52-C5AA22190506}"/>
          </ac:spMkLst>
        </pc:spChg>
        <pc:spChg chg="add mod">
          <ac:chgData name="Roberta Tucker" userId="S::r.tucker@uwtsd.ac.uk::27ca61ee-ba03-4b92-a89a-1d5600e2200a" providerId="AD" clId="Web-{69AA72AC-3D5A-8DC3-2F66-7A0A5DE55488}" dt="2023-03-09T09:30:16.548" v="377" actId="1076"/>
          <ac:spMkLst>
            <pc:docMk/>
            <pc:sldMk cId="480906824" sldId="611"/>
            <ac:spMk id="72" creationId="{7CE36A3D-BD86-F5E0-0BCB-BF24EDC3E4D5}"/>
          </ac:spMkLst>
        </pc:spChg>
        <pc:graphicFrameChg chg="add del mod modGraphic">
          <ac:chgData name="Roberta Tucker" userId="S::r.tucker@uwtsd.ac.uk::27ca61ee-ba03-4b92-a89a-1d5600e2200a" providerId="AD" clId="Web-{69AA72AC-3D5A-8DC3-2F66-7A0A5DE55488}" dt="2023-03-09T09:17:50.423" v="251"/>
          <ac:graphicFrameMkLst>
            <pc:docMk/>
            <pc:sldMk cId="480906824" sldId="611"/>
            <ac:graphicFrameMk id="6" creationId="{48599FB5-7D2D-1FEE-D210-318709E847E6}"/>
          </ac:graphicFrameMkLst>
        </pc:graphicFrameChg>
        <pc:picChg chg="add mod">
          <ac:chgData name="Roberta Tucker" userId="S::r.tucker@uwtsd.ac.uk::27ca61ee-ba03-4b92-a89a-1d5600e2200a" providerId="AD" clId="Web-{69AA72AC-3D5A-8DC3-2F66-7A0A5DE55488}" dt="2023-03-09T09:29:53.563" v="373" actId="1076"/>
          <ac:picMkLst>
            <pc:docMk/>
            <pc:sldMk cId="480906824" sldId="611"/>
            <ac:picMk id="4" creationId="{F94C250C-3D24-B417-70D5-ACC5B2FA306E}"/>
          </ac:picMkLst>
        </pc:picChg>
      </pc:sldChg>
      <pc:sldChg chg="addSp modSp add addAnim delAnim modAnim modNotes">
        <pc:chgData name="Roberta Tucker" userId="S::r.tucker@uwtsd.ac.uk::27ca61ee-ba03-4b92-a89a-1d5600e2200a" providerId="AD" clId="Web-{69AA72AC-3D5A-8DC3-2F66-7A0A5DE55488}" dt="2023-03-09T21:26:09.381" v="1244"/>
        <pc:sldMkLst>
          <pc:docMk/>
          <pc:sldMk cId="2269223790" sldId="612"/>
        </pc:sldMkLst>
        <pc:spChg chg="mod">
          <ac:chgData name="Roberta Tucker" userId="S::r.tucker@uwtsd.ac.uk::27ca61ee-ba03-4b92-a89a-1d5600e2200a" providerId="AD" clId="Web-{69AA72AC-3D5A-8DC3-2F66-7A0A5DE55488}" dt="2023-03-09T15:25:11.341" v="934" actId="20577"/>
          <ac:spMkLst>
            <pc:docMk/>
            <pc:sldMk cId="2269223790" sldId="612"/>
            <ac:spMk id="2" creationId="{769C8FD8-4674-0942-D0F8-A782583ED0E3}"/>
          </ac:spMkLst>
        </pc:spChg>
        <pc:spChg chg="add mod">
          <ac:chgData name="Roberta Tucker" userId="S::r.tucker@uwtsd.ac.uk::27ca61ee-ba03-4b92-a89a-1d5600e2200a" providerId="AD" clId="Web-{69AA72AC-3D5A-8DC3-2F66-7A0A5DE55488}" dt="2023-03-09T17:56:52.510" v="1149" actId="20577"/>
          <ac:spMkLst>
            <pc:docMk/>
            <pc:sldMk cId="2269223790" sldId="612"/>
            <ac:spMk id="5" creationId="{937962F9-0184-9FB0-CB93-E89EEDE24DCE}"/>
          </ac:spMkLst>
        </pc:spChg>
      </pc:sldChg>
      <pc:sldChg chg="modSp add modNotes">
        <pc:chgData name="Roberta Tucker" userId="S::r.tucker@uwtsd.ac.uk::27ca61ee-ba03-4b92-a89a-1d5600e2200a" providerId="AD" clId="Web-{69AA72AC-3D5A-8DC3-2F66-7A0A5DE55488}" dt="2023-03-09T14:27:00.703" v="653"/>
        <pc:sldMkLst>
          <pc:docMk/>
          <pc:sldMk cId="540921214" sldId="613"/>
        </pc:sldMkLst>
        <pc:spChg chg="mod">
          <ac:chgData name="Roberta Tucker" userId="S::r.tucker@uwtsd.ac.uk::27ca61ee-ba03-4b92-a89a-1d5600e2200a" providerId="AD" clId="Web-{69AA72AC-3D5A-8DC3-2F66-7A0A5DE55488}" dt="2023-03-09T09:11:07.015" v="180" actId="20577"/>
          <ac:spMkLst>
            <pc:docMk/>
            <pc:sldMk cId="540921214" sldId="613"/>
            <ac:spMk id="2" creationId="{65D99740-FD02-2E4D-FA50-8AC039B6FAF0}"/>
          </ac:spMkLst>
        </pc:spChg>
      </pc:sldChg>
      <pc:sldChg chg="modSp add replId">
        <pc:chgData name="Roberta Tucker" userId="S::r.tucker@uwtsd.ac.uk::27ca61ee-ba03-4b92-a89a-1d5600e2200a" providerId="AD" clId="Web-{69AA72AC-3D5A-8DC3-2F66-7A0A5DE55488}" dt="2023-03-09T09:11:53.502" v="186" actId="20577"/>
        <pc:sldMkLst>
          <pc:docMk/>
          <pc:sldMk cId="1345282339" sldId="614"/>
        </pc:sldMkLst>
        <pc:spChg chg="mod">
          <ac:chgData name="Roberta Tucker" userId="S::r.tucker@uwtsd.ac.uk::27ca61ee-ba03-4b92-a89a-1d5600e2200a" providerId="AD" clId="Web-{69AA72AC-3D5A-8DC3-2F66-7A0A5DE55488}" dt="2023-03-09T09:11:53.502" v="186" actId="20577"/>
          <ac:spMkLst>
            <pc:docMk/>
            <pc:sldMk cId="1345282339" sldId="614"/>
            <ac:spMk id="2" creationId="{65D99740-FD02-2E4D-FA50-8AC039B6FAF0}"/>
          </ac:spMkLst>
        </pc:spChg>
      </pc:sldChg>
      <pc:sldChg chg="modSp add replId">
        <pc:chgData name="Roberta Tucker" userId="S::r.tucker@uwtsd.ac.uk::27ca61ee-ba03-4b92-a89a-1d5600e2200a" providerId="AD" clId="Web-{69AA72AC-3D5A-8DC3-2F66-7A0A5DE55488}" dt="2023-03-09T13:37:30.099" v="456" actId="20577"/>
        <pc:sldMkLst>
          <pc:docMk/>
          <pc:sldMk cId="3062202845" sldId="615"/>
        </pc:sldMkLst>
        <pc:spChg chg="mod">
          <ac:chgData name="Roberta Tucker" userId="S::r.tucker@uwtsd.ac.uk::27ca61ee-ba03-4b92-a89a-1d5600e2200a" providerId="AD" clId="Web-{69AA72AC-3D5A-8DC3-2F66-7A0A5DE55488}" dt="2023-03-09T13:37:30.099" v="456" actId="20577"/>
          <ac:spMkLst>
            <pc:docMk/>
            <pc:sldMk cId="3062202845" sldId="615"/>
            <ac:spMk id="5" creationId="{902B1459-6C90-72F0-5D03-8D9AAEAF744A}"/>
          </ac:spMkLst>
        </pc:spChg>
        <pc:spChg chg="mod">
          <ac:chgData name="Roberta Tucker" userId="S::r.tucker@uwtsd.ac.uk::27ca61ee-ba03-4b92-a89a-1d5600e2200a" providerId="AD" clId="Web-{69AA72AC-3D5A-8DC3-2F66-7A0A5DE55488}" dt="2023-03-09T13:31:40.355" v="432" actId="1076"/>
          <ac:spMkLst>
            <pc:docMk/>
            <pc:sldMk cId="3062202845" sldId="615"/>
            <ac:spMk id="63" creationId="{5C012292-645E-7AD3-36AE-E2DEBAA27E50}"/>
          </ac:spMkLst>
        </pc:spChg>
        <pc:spChg chg="mod">
          <ac:chgData name="Roberta Tucker" userId="S::r.tucker@uwtsd.ac.uk::27ca61ee-ba03-4b92-a89a-1d5600e2200a" providerId="AD" clId="Web-{69AA72AC-3D5A-8DC3-2F66-7A0A5DE55488}" dt="2023-03-09T13:34:03.859" v="447" actId="20577"/>
          <ac:spMkLst>
            <pc:docMk/>
            <pc:sldMk cId="3062202845" sldId="615"/>
            <ac:spMk id="64" creationId="{6DC9F71C-69F7-03DD-6AB9-3AF6336EFBA0}"/>
          </ac:spMkLst>
        </pc:spChg>
        <pc:spChg chg="mod">
          <ac:chgData name="Roberta Tucker" userId="S::r.tucker@uwtsd.ac.uk::27ca61ee-ba03-4b92-a89a-1d5600e2200a" providerId="AD" clId="Web-{69AA72AC-3D5A-8DC3-2F66-7A0A5DE55488}" dt="2023-03-09T13:32:06.778" v="438" actId="20577"/>
          <ac:spMkLst>
            <pc:docMk/>
            <pc:sldMk cId="3062202845" sldId="615"/>
            <ac:spMk id="65" creationId="{A3E6153D-EF76-DC59-0CCB-97A63AEE40B5}"/>
          </ac:spMkLst>
        </pc:spChg>
        <pc:spChg chg="mod">
          <ac:chgData name="Roberta Tucker" userId="S::r.tucker@uwtsd.ac.uk::27ca61ee-ba03-4b92-a89a-1d5600e2200a" providerId="AD" clId="Web-{69AA72AC-3D5A-8DC3-2F66-7A0A5DE55488}" dt="2023-03-09T13:33:28.468" v="444" actId="20577"/>
          <ac:spMkLst>
            <pc:docMk/>
            <pc:sldMk cId="3062202845" sldId="615"/>
            <ac:spMk id="67" creationId="{2B085C67-17E2-713E-C047-4206257F889A}"/>
          </ac:spMkLst>
        </pc:spChg>
      </pc:sldChg>
      <pc:sldChg chg="addSp delSp modSp add replId addAnim delAnim modAnim">
        <pc:chgData name="Roberta Tucker" userId="S::r.tucker@uwtsd.ac.uk::27ca61ee-ba03-4b92-a89a-1d5600e2200a" providerId="AD" clId="Web-{69AA72AC-3D5A-8DC3-2F66-7A0A5DE55488}" dt="2023-03-09T21:25:53.083" v="1242"/>
        <pc:sldMkLst>
          <pc:docMk/>
          <pc:sldMk cId="186353443" sldId="616"/>
        </pc:sldMkLst>
        <pc:spChg chg="del">
          <ac:chgData name="Roberta Tucker" userId="S::r.tucker@uwtsd.ac.uk::27ca61ee-ba03-4b92-a89a-1d5600e2200a" providerId="AD" clId="Web-{69AA72AC-3D5A-8DC3-2F66-7A0A5DE55488}" dt="2023-03-09T13:41:23.339" v="458"/>
          <ac:spMkLst>
            <pc:docMk/>
            <pc:sldMk cId="186353443" sldId="616"/>
            <ac:spMk id="2" creationId="{65D99740-FD02-2E4D-FA50-8AC039B6FAF0}"/>
          </ac:spMkLst>
        </pc:spChg>
        <pc:spChg chg="add del mod">
          <ac:chgData name="Roberta Tucker" userId="S::r.tucker@uwtsd.ac.uk::27ca61ee-ba03-4b92-a89a-1d5600e2200a" providerId="AD" clId="Web-{69AA72AC-3D5A-8DC3-2F66-7A0A5DE55488}" dt="2023-03-09T14:30:33.232" v="755"/>
          <ac:spMkLst>
            <pc:docMk/>
            <pc:sldMk cId="186353443" sldId="616"/>
            <ac:spMk id="5" creationId="{DE71ED27-CE2A-D535-F3B8-9DD9F7412AB0}"/>
          </ac:spMkLst>
        </pc:spChg>
        <pc:spChg chg="add del mod">
          <ac:chgData name="Roberta Tucker" userId="S::r.tucker@uwtsd.ac.uk::27ca61ee-ba03-4b92-a89a-1d5600e2200a" providerId="AD" clId="Web-{69AA72AC-3D5A-8DC3-2F66-7A0A5DE55488}" dt="2023-03-09T14:30:35.560" v="756"/>
          <ac:spMkLst>
            <pc:docMk/>
            <pc:sldMk cId="186353443" sldId="616"/>
            <ac:spMk id="6" creationId="{BDB3C20C-FA5F-C5CD-88F6-8FAB3B5F843C}"/>
          </ac:spMkLst>
        </pc:spChg>
        <pc:spChg chg="add mod">
          <ac:chgData name="Roberta Tucker" userId="S::r.tucker@uwtsd.ac.uk::27ca61ee-ba03-4b92-a89a-1d5600e2200a" providerId="AD" clId="Web-{69AA72AC-3D5A-8DC3-2F66-7A0A5DE55488}" dt="2023-03-09T15:14:06.691" v="871" actId="20577"/>
          <ac:spMkLst>
            <pc:docMk/>
            <pc:sldMk cId="186353443" sldId="616"/>
            <ac:spMk id="7" creationId="{8BE318DD-1B24-2117-16BA-B0A757D28B3E}"/>
          </ac:spMkLst>
        </pc:spChg>
        <pc:picChg chg="add mod">
          <ac:chgData name="Roberta Tucker" userId="S::r.tucker@uwtsd.ac.uk::27ca61ee-ba03-4b92-a89a-1d5600e2200a" providerId="AD" clId="Web-{69AA72AC-3D5A-8DC3-2F66-7A0A5DE55488}" dt="2023-03-09T15:15:59.307" v="878" actId="1076"/>
          <ac:picMkLst>
            <pc:docMk/>
            <pc:sldMk cId="186353443" sldId="616"/>
            <ac:picMk id="8" creationId="{9C2C3518-A236-0A14-34A5-7E11358233DF}"/>
          </ac:picMkLst>
        </pc:picChg>
      </pc:sldChg>
      <pc:sldChg chg="addSp delSp modSp add ord replId addAnim delAnim">
        <pc:chgData name="Roberta Tucker" userId="S::r.tucker@uwtsd.ac.uk::27ca61ee-ba03-4b92-a89a-1d5600e2200a" providerId="AD" clId="Web-{69AA72AC-3D5A-8DC3-2F66-7A0A5DE55488}" dt="2023-03-09T15:11:53.932" v="866" actId="1076"/>
        <pc:sldMkLst>
          <pc:docMk/>
          <pc:sldMk cId="3835266125" sldId="617"/>
        </pc:sldMkLst>
        <pc:spChg chg="del mod">
          <ac:chgData name="Roberta Tucker" userId="S::r.tucker@uwtsd.ac.uk::27ca61ee-ba03-4b92-a89a-1d5600e2200a" providerId="AD" clId="Web-{69AA72AC-3D5A-8DC3-2F66-7A0A5DE55488}" dt="2023-03-09T14:13:58.795" v="470"/>
          <ac:spMkLst>
            <pc:docMk/>
            <pc:sldMk cId="3835266125" sldId="617"/>
            <ac:spMk id="5" creationId="{DE71ED27-CE2A-D535-F3B8-9DD9F7412AB0}"/>
          </ac:spMkLst>
        </pc:spChg>
        <pc:spChg chg="del">
          <ac:chgData name="Roberta Tucker" userId="S::r.tucker@uwtsd.ac.uk::27ca61ee-ba03-4b92-a89a-1d5600e2200a" providerId="AD" clId="Web-{69AA72AC-3D5A-8DC3-2F66-7A0A5DE55488}" dt="2023-03-09T14:14:01.217" v="471"/>
          <ac:spMkLst>
            <pc:docMk/>
            <pc:sldMk cId="3835266125" sldId="617"/>
            <ac:spMk id="6" creationId="{BDB3C20C-FA5F-C5CD-88F6-8FAB3B5F843C}"/>
          </ac:spMkLst>
        </pc:spChg>
        <pc:spChg chg="add mod">
          <ac:chgData name="Roberta Tucker" userId="S::r.tucker@uwtsd.ac.uk::27ca61ee-ba03-4b92-a89a-1d5600e2200a" providerId="AD" clId="Web-{69AA72AC-3D5A-8DC3-2F66-7A0A5DE55488}" dt="2023-03-09T15:06:56.039" v="864" actId="1076"/>
          <ac:spMkLst>
            <pc:docMk/>
            <pc:sldMk cId="3835266125" sldId="617"/>
            <ac:spMk id="7" creationId="{AAB29870-EA73-1476-56F0-DE22AA1312D5}"/>
          </ac:spMkLst>
        </pc:spChg>
        <pc:spChg chg="add mod">
          <ac:chgData name="Roberta Tucker" userId="S::r.tucker@uwtsd.ac.uk::27ca61ee-ba03-4b92-a89a-1d5600e2200a" providerId="AD" clId="Web-{69AA72AC-3D5A-8DC3-2F66-7A0A5DE55488}" dt="2023-03-09T15:11:53.932" v="866" actId="1076"/>
          <ac:spMkLst>
            <pc:docMk/>
            <pc:sldMk cId="3835266125" sldId="617"/>
            <ac:spMk id="9" creationId="{364948FF-19FC-F127-0DCE-2B3F25F621A7}"/>
          </ac:spMkLst>
        </pc:spChg>
        <pc:spChg chg="add del mod">
          <ac:chgData name="Roberta Tucker" userId="S::r.tucker@uwtsd.ac.uk::27ca61ee-ba03-4b92-a89a-1d5600e2200a" providerId="AD" clId="Web-{69AA72AC-3D5A-8DC3-2F66-7A0A5DE55488}" dt="2023-03-09T14:49:22.692" v="822"/>
          <ac:spMkLst>
            <pc:docMk/>
            <pc:sldMk cId="3835266125" sldId="617"/>
            <ac:spMk id="11" creationId="{F7A5C643-678E-C4E1-466B-EDC79FAD9D24}"/>
          </ac:spMkLst>
        </pc:spChg>
        <pc:spChg chg="add del mod">
          <ac:chgData name="Roberta Tucker" userId="S::r.tucker@uwtsd.ac.uk::27ca61ee-ba03-4b92-a89a-1d5600e2200a" providerId="AD" clId="Web-{69AA72AC-3D5A-8DC3-2F66-7A0A5DE55488}" dt="2023-03-09T14:35:07.514" v="795"/>
          <ac:spMkLst>
            <pc:docMk/>
            <pc:sldMk cId="3835266125" sldId="617"/>
            <ac:spMk id="13" creationId="{F445F0DC-8444-D53F-E2C5-7976EB80F651}"/>
          </ac:spMkLst>
        </pc:spChg>
      </pc:sldChg>
      <pc:sldChg chg="add replId delAnim modAnim">
        <pc:chgData name="Roberta Tucker" userId="S::r.tucker@uwtsd.ac.uk::27ca61ee-ba03-4b92-a89a-1d5600e2200a" providerId="AD" clId="Web-{69AA72AC-3D5A-8DC3-2F66-7A0A5DE55488}" dt="2023-03-09T21:25:57.506" v="1243"/>
        <pc:sldMkLst>
          <pc:docMk/>
          <pc:sldMk cId="429190091" sldId="618"/>
        </pc:sldMkLst>
      </pc:sldChg>
      <pc:sldChg chg="addSp modSp new modNotes">
        <pc:chgData name="Roberta Tucker" userId="S::r.tucker@uwtsd.ac.uk::27ca61ee-ba03-4b92-a89a-1d5600e2200a" providerId="AD" clId="Web-{69AA72AC-3D5A-8DC3-2F66-7A0A5DE55488}" dt="2023-03-09T22:55:35.209" v="2544"/>
        <pc:sldMkLst>
          <pc:docMk/>
          <pc:sldMk cId="3756729263" sldId="619"/>
        </pc:sldMkLst>
        <pc:spChg chg="mod">
          <ac:chgData name="Roberta Tucker" userId="S::r.tucker@uwtsd.ac.uk::27ca61ee-ba03-4b92-a89a-1d5600e2200a" providerId="AD" clId="Web-{69AA72AC-3D5A-8DC3-2F66-7A0A5DE55488}" dt="2023-03-09T17:55:42.681" v="1142" actId="20577"/>
          <ac:spMkLst>
            <pc:docMk/>
            <pc:sldMk cId="3756729263" sldId="619"/>
            <ac:spMk id="2" creationId="{C1EFC826-A6ED-8E83-6704-98EA7C95EDDE}"/>
          </ac:spMkLst>
        </pc:spChg>
        <pc:picChg chg="add mod">
          <ac:chgData name="Roberta Tucker" userId="S::r.tucker@uwtsd.ac.uk::27ca61ee-ba03-4b92-a89a-1d5600e2200a" providerId="AD" clId="Web-{69AA72AC-3D5A-8DC3-2F66-7A0A5DE55488}" dt="2023-03-09T15:53:43.182" v="1070" actId="1076"/>
          <ac:picMkLst>
            <pc:docMk/>
            <pc:sldMk cId="3756729263" sldId="619"/>
            <ac:picMk id="3" creationId="{0C42F645-9D57-6FFC-AC29-BBC320407D43}"/>
          </ac:picMkLst>
        </pc:picChg>
      </pc:sldChg>
      <pc:sldChg chg="addSp modSp add replId">
        <pc:chgData name="Roberta Tucker" userId="S::r.tucker@uwtsd.ac.uk::27ca61ee-ba03-4b92-a89a-1d5600e2200a" providerId="AD" clId="Web-{69AA72AC-3D5A-8DC3-2F66-7A0A5DE55488}" dt="2023-03-09T17:55:49.321" v="1143" actId="20577"/>
        <pc:sldMkLst>
          <pc:docMk/>
          <pc:sldMk cId="2977088705" sldId="620"/>
        </pc:sldMkLst>
        <pc:spChg chg="mod">
          <ac:chgData name="Roberta Tucker" userId="S::r.tucker@uwtsd.ac.uk::27ca61ee-ba03-4b92-a89a-1d5600e2200a" providerId="AD" clId="Web-{69AA72AC-3D5A-8DC3-2F66-7A0A5DE55488}" dt="2023-03-09T17:55:49.321" v="1143" actId="20577"/>
          <ac:spMkLst>
            <pc:docMk/>
            <pc:sldMk cId="2977088705" sldId="620"/>
            <ac:spMk id="2" creationId="{C1EFC826-A6ED-8E83-6704-98EA7C95EDDE}"/>
          </ac:spMkLst>
        </pc:spChg>
        <pc:spChg chg="add mod">
          <ac:chgData name="Roberta Tucker" userId="S::r.tucker@uwtsd.ac.uk::27ca61ee-ba03-4b92-a89a-1d5600e2200a" providerId="AD" clId="Web-{69AA72AC-3D5A-8DC3-2F66-7A0A5DE55488}" dt="2023-03-09T17:49:59.378" v="1103" actId="20577"/>
          <ac:spMkLst>
            <pc:docMk/>
            <pc:sldMk cId="2977088705" sldId="620"/>
            <ac:spMk id="4" creationId="{2AAC4454-B86E-ED97-8AD2-7B35C8B02B1C}"/>
          </ac:spMkLst>
        </pc:spChg>
        <pc:spChg chg="add mod">
          <ac:chgData name="Roberta Tucker" userId="S::r.tucker@uwtsd.ac.uk::27ca61ee-ba03-4b92-a89a-1d5600e2200a" providerId="AD" clId="Web-{69AA72AC-3D5A-8DC3-2F66-7A0A5DE55488}" dt="2023-03-09T17:51:17.317" v="1119" actId="20577"/>
          <ac:spMkLst>
            <pc:docMk/>
            <pc:sldMk cId="2977088705" sldId="620"/>
            <ac:spMk id="5" creationId="{0B8B0E34-50F8-D12C-8409-C26D9B2CDE32}"/>
          </ac:spMkLst>
        </pc:spChg>
        <pc:spChg chg="add mod">
          <ac:chgData name="Roberta Tucker" userId="S::r.tucker@uwtsd.ac.uk::27ca61ee-ba03-4b92-a89a-1d5600e2200a" providerId="AD" clId="Web-{69AA72AC-3D5A-8DC3-2F66-7A0A5DE55488}" dt="2023-03-09T17:52:37.662" v="1129" actId="1076"/>
          <ac:spMkLst>
            <pc:docMk/>
            <pc:sldMk cId="2977088705" sldId="620"/>
            <ac:spMk id="6" creationId="{2A3002CC-FEE4-9419-618E-8ECC70C4E8BA}"/>
          </ac:spMkLst>
        </pc:spChg>
        <pc:spChg chg="add mod">
          <ac:chgData name="Roberta Tucker" userId="S::r.tucker@uwtsd.ac.uk::27ca61ee-ba03-4b92-a89a-1d5600e2200a" providerId="AD" clId="Web-{69AA72AC-3D5A-8DC3-2F66-7A0A5DE55488}" dt="2023-03-09T17:53:58.538" v="1138" actId="1076"/>
          <ac:spMkLst>
            <pc:docMk/>
            <pc:sldMk cId="2977088705" sldId="620"/>
            <ac:spMk id="7" creationId="{4D23CFF6-1985-38BB-2FD2-4473A0925BD1}"/>
          </ac:spMkLst>
        </pc:spChg>
      </pc:sldChg>
      <pc:sldChg chg="addSp delSp modSp add replId delAnim modAnim">
        <pc:chgData name="Roberta Tucker" userId="S::r.tucker@uwtsd.ac.uk::27ca61ee-ba03-4b92-a89a-1d5600e2200a" providerId="AD" clId="Web-{69AA72AC-3D5A-8DC3-2F66-7A0A5DE55488}" dt="2023-03-09T21:26:14.741" v="1245"/>
        <pc:sldMkLst>
          <pc:docMk/>
          <pc:sldMk cId="734909371" sldId="621"/>
        </pc:sldMkLst>
        <pc:spChg chg="add mod">
          <ac:chgData name="Roberta Tucker" userId="S::r.tucker@uwtsd.ac.uk::27ca61ee-ba03-4b92-a89a-1d5600e2200a" providerId="AD" clId="Web-{69AA72AC-3D5A-8DC3-2F66-7A0A5DE55488}" dt="2023-03-09T18:11:48.292" v="1226" actId="14100"/>
          <ac:spMkLst>
            <pc:docMk/>
            <pc:sldMk cId="734909371" sldId="621"/>
            <ac:spMk id="3" creationId="{7471A535-6F89-EDE7-CA22-A6C211AF1B25}"/>
          </ac:spMkLst>
        </pc:spChg>
        <pc:spChg chg="mod">
          <ac:chgData name="Roberta Tucker" userId="S::r.tucker@uwtsd.ac.uk::27ca61ee-ba03-4b92-a89a-1d5600e2200a" providerId="AD" clId="Web-{69AA72AC-3D5A-8DC3-2F66-7A0A5DE55488}" dt="2023-03-09T17:56:38.150" v="1147" actId="20577"/>
          <ac:spMkLst>
            <pc:docMk/>
            <pc:sldMk cId="734909371" sldId="621"/>
            <ac:spMk id="5" creationId="{937962F9-0184-9FB0-CB93-E89EEDE24DCE}"/>
          </ac:spMkLst>
        </pc:spChg>
        <pc:spChg chg="add del">
          <ac:chgData name="Roberta Tucker" userId="S::r.tucker@uwtsd.ac.uk::27ca61ee-ba03-4b92-a89a-1d5600e2200a" providerId="AD" clId="Web-{69AA72AC-3D5A-8DC3-2F66-7A0A5DE55488}" dt="2023-03-09T21:18:04.268" v="1228"/>
          <ac:spMkLst>
            <pc:docMk/>
            <pc:sldMk cId="734909371" sldId="621"/>
            <ac:spMk id="6" creationId="{9CFA895F-2365-3E50-6753-1B25F2343C6D}"/>
          </ac:spMkLst>
        </pc:spChg>
        <pc:spChg chg="add del mod">
          <ac:chgData name="Roberta Tucker" userId="S::r.tucker@uwtsd.ac.uk::27ca61ee-ba03-4b92-a89a-1d5600e2200a" providerId="AD" clId="Web-{69AA72AC-3D5A-8DC3-2F66-7A0A5DE55488}" dt="2023-03-09T18:06:12.036" v="1170"/>
          <ac:spMkLst>
            <pc:docMk/>
            <pc:sldMk cId="734909371" sldId="621"/>
            <ac:spMk id="6" creationId="{DFCD2679-9AB5-FF23-3B64-FB6ABD3539AC}"/>
          </ac:spMkLst>
        </pc:spChg>
        <pc:spChg chg="add mod">
          <ac:chgData name="Roberta Tucker" userId="S::r.tucker@uwtsd.ac.uk::27ca61ee-ba03-4b92-a89a-1d5600e2200a" providerId="AD" clId="Web-{69AA72AC-3D5A-8DC3-2F66-7A0A5DE55488}" dt="2023-03-09T18:07:26.740" v="1179" actId="14100"/>
          <ac:spMkLst>
            <pc:docMk/>
            <pc:sldMk cId="734909371" sldId="621"/>
            <ac:spMk id="7" creationId="{D6E1E708-E9FE-48B9-A2F0-D849A5811BBE}"/>
          </ac:spMkLst>
        </pc:spChg>
        <pc:spChg chg="add mod">
          <ac:chgData name="Roberta Tucker" userId="S::r.tucker@uwtsd.ac.uk::27ca61ee-ba03-4b92-a89a-1d5600e2200a" providerId="AD" clId="Web-{69AA72AC-3D5A-8DC3-2F66-7A0A5DE55488}" dt="2023-03-09T18:08:57.961" v="1187" actId="1076"/>
          <ac:spMkLst>
            <pc:docMk/>
            <pc:sldMk cId="734909371" sldId="621"/>
            <ac:spMk id="8" creationId="{B4B1124E-49E4-8C16-F401-A482E706CAB3}"/>
          </ac:spMkLst>
        </pc:spChg>
        <pc:spChg chg="add mod">
          <ac:chgData name="Roberta Tucker" userId="S::r.tucker@uwtsd.ac.uk::27ca61ee-ba03-4b92-a89a-1d5600e2200a" providerId="AD" clId="Web-{69AA72AC-3D5A-8DC3-2F66-7A0A5DE55488}" dt="2023-03-09T21:18:56.006" v="1240" actId="14100"/>
          <ac:spMkLst>
            <pc:docMk/>
            <pc:sldMk cId="734909371" sldId="621"/>
            <ac:spMk id="9" creationId="{0EE5A3E4-FA65-8FDA-8F56-7AB232008161}"/>
          </ac:spMkLst>
        </pc:spChg>
        <pc:spChg chg="add del mod">
          <ac:chgData name="Roberta Tucker" userId="S::r.tucker@uwtsd.ac.uk::27ca61ee-ba03-4b92-a89a-1d5600e2200a" providerId="AD" clId="Web-{69AA72AC-3D5A-8DC3-2F66-7A0A5DE55488}" dt="2023-03-09T18:09:14.930" v="1191"/>
          <ac:spMkLst>
            <pc:docMk/>
            <pc:sldMk cId="734909371" sldId="621"/>
            <ac:spMk id="9" creationId="{4F22FC09-8EB3-1D94-01EA-F578CF7B8885}"/>
          </ac:spMkLst>
        </pc:spChg>
        <pc:spChg chg="add del mod">
          <ac:chgData name="Roberta Tucker" userId="S::r.tucker@uwtsd.ac.uk::27ca61ee-ba03-4b92-a89a-1d5600e2200a" providerId="AD" clId="Web-{69AA72AC-3D5A-8DC3-2F66-7A0A5DE55488}" dt="2023-03-09T21:18:58.741" v="1241"/>
          <ac:spMkLst>
            <pc:docMk/>
            <pc:sldMk cId="734909371" sldId="621"/>
            <ac:spMk id="10" creationId="{FB173F60-1871-BCDA-EEBB-FCB7BDF25ADF}"/>
          </ac:spMkLst>
        </pc:spChg>
      </pc:sldChg>
      <pc:sldChg chg="modSp add replId">
        <pc:chgData name="Roberta Tucker" userId="S::r.tucker@uwtsd.ac.uk::27ca61ee-ba03-4b92-a89a-1d5600e2200a" providerId="AD" clId="Web-{69AA72AC-3D5A-8DC3-2F66-7A0A5DE55488}" dt="2023-03-09T21:30:40.291" v="1270" actId="20577"/>
        <pc:sldMkLst>
          <pc:docMk/>
          <pc:sldMk cId="2169157571" sldId="622"/>
        </pc:sldMkLst>
        <pc:spChg chg="mod">
          <ac:chgData name="Roberta Tucker" userId="S::r.tucker@uwtsd.ac.uk::27ca61ee-ba03-4b92-a89a-1d5600e2200a" providerId="AD" clId="Web-{69AA72AC-3D5A-8DC3-2F66-7A0A5DE55488}" dt="2023-03-09T21:30:40.291" v="1270" actId="20577"/>
          <ac:spMkLst>
            <pc:docMk/>
            <pc:sldMk cId="2169157571" sldId="622"/>
            <ac:spMk id="2" creationId="{65D99740-FD02-2E4D-FA50-8AC039B6FAF0}"/>
          </ac:spMkLst>
        </pc:spChg>
      </pc:sldChg>
      <pc:sldChg chg="modSp add replId">
        <pc:chgData name="Roberta Tucker" userId="S::r.tucker@uwtsd.ac.uk::27ca61ee-ba03-4b92-a89a-1d5600e2200a" providerId="AD" clId="Web-{69AA72AC-3D5A-8DC3-2F66-7A0A5DE55488}" dt="2023-03-09T21:31:27.575" v="1275" actId="20577"/>
        <pc:sldMkLst>
          <pc:docMk/>
          <pc:sldMk cId="1792833050" sldId="623"/>
        </pc:sldMkLst>
        <pc:spChg chg="mod">
          <ac:chgData name="Roberta Tucker" userId="S::r.tucker@uwtsd.ac.uk::27ca61ee-ba03-4b92-a89a-1d5600e2200a" providerId="AD" clId="Web-{69AA72AC-3D5A-8DC3-2F66-7A0A5DE55488}" dt="2023-03-09T21:31:27.575" v="1275" actId="20577"/>
          <ac:spMkLst>
            <pc:docMk/>
            <pc:sldMk cId="1792833050" sldId="623"/>
            <ac:spMk id="2" creationId="{65D99740-FD02-2E4D-FA50-8AC039B6FAF0}"/>
          </ac:spMkLst>
        </pc:spChg>
      </pc:sldChg>
      <pc:sldChg chg="addSp delSp modSp add replId">
        <pc:chgData name="Roberta Tucker" userId="S::r.tucker@uwtsd.ac.uk::27ca61ee-ba03-4b92-a89a-1d5600e2200a" providerId="AD" clId="Web-{69AA72AC-3D5A-8DC3-2F66-7A0A5DE55488}" dt="2023-03-09T21:38:39.672" v="1304" actId="1076"/>
        <pc:sldMkLst>
          <pc:docMk/>
          <pc:sldMk cId="45890459" sldId="624"/>
        </pc:sldMkLst>
        <pc:picChg chg="add mod">
          <ac:chgData name="Roberta Tucker" userId="S::r.tucker@uwtsd.ac.uk::27ca61ee-ba03-4b92-a89a-1d5600e2200a" providerId="AD" clId="Web-{69AA72AC-3D5A-8DC3-2F66-7A0A5DE55488}" dt="2023-03-09T21:38:33.797" v="1303" actId="14100"/>
          <ac:picMkLst>
            <pc:docMk/>
            <pc:sldMk cId="45890459" sldId="624"/>
            <ac:picMk id="3" creationId="{3E9BB5F3-3260-2750-60B9-35B7BF31EF93}"/>
          </ac:picMkLst>
        </pc:picChg>
        <pc:picChg chg="del">
          <ac:chgData name="Roberta Tucker" userId="S::r.tucker@uwtsd.ac.uk::27ca61ee-ba03-4b92-a89a-1d5600e2200a" providerId="AD" clId="Web-{69AA72AC-3D5A-8DC3-2F66-7A0A5DE55488}" dt="2023-03-09T21:38:07.514" v="1296"/>
          <ac:picMkLst>
            <pc:docMk/>
            <pc:sldMk cId="45890459" sldId="624"/>
            <ac:picMk id="4" creationId="{12F0E2C5-5FA3-81A6-F312-64F41029CA45}"/>
          </ac:picMkLst>
        </pc:picChg>
        <pc:picChg chg="mod">
          <ac:chgData name="Roberta Tucker" userId="S::r.tucker@uwtsd.ac.uk::27ca61ee-ba03-4b92-a89a-1d5600e2200a" providerId="AD" clId="Web-{69AA72AC-3D5A-8DC3-2F66-7A0A5DE55488}" dt="2023-03-09T21:38:39.672" v="1304" actId="1076"/>
          <ac:picMkLst>
            <pc:docMk/>
            <pc:sldMk cId="45890459" sldId="624"/>
            <ac:picMk id="5" creationId="{4ABE9D82-37D6-BE49-9C13-87B1F1D02A85}"/>
          </ac:picMkLst>
        </pc:picChg>
      </pc:sldChg>
      <pc:sldChg chg="modSp add replId">
        <pc:chgData name="Roberta Tucker" userId="S::r.tucker@uwtsd.ac.uk::27ca61ee-ba03-4b92-a89a-1d5600e2200a" providerId="AD" clId="Web-{69AA72AC-3D5A-8DC3-2F66-7A0A5DE55488}" dt="2023-03-09T23:19:23.644" v="2653" actId="20577"/>
        <pc:sldMkLst>
          <pc:docMk/>
          <pc:sldMk cId="3974179421" sldId="625"/>
        </pc:sldMkLst>
        <pc:spChg chg="mod">
          <ac:chgData name="Roberta Tucker" userId="S::r.tucker@uwtsd.ac.uk::27ca61ee-ba03-4b92-a89a-1d5600e2200a" providerId="AD" clId="Web-{69AA72AC-3D5A-8DC3-2F66-7A0A5DE55488}" dt="2023-03-09T23:19:23.644" v="2653" actId="20577"/>
          <ac:spMkLst>
            <pc:docMk/>
            <pc:sldMk cId="3974179421" sldId="625"/>
            <ac:spMk id="4" creationId="{F1969D8F-D693-4336-9E30-4283F9A32270}"/>
          </ac:spMkLst>
        </pc:spChg>
        <pc:spChg chg="mod">
          <ac:chgData name="Roberta Tucker" userId="S::r.tucker@uwtsd.ac.uk::27ca61ee-ba03-4b92-a89a-1d5600e2200a" providerId="AD" clId="Web-{69AA72AC-3D5A-8DC3-2F66-7A0A5DE55488}" dt="2023-03-09T23:02:00.835" v="2599" actId="1076"/>
          <ac:spMkLst>
            <pc:docMk/>
            <pc:sldMk cId="3974179421" sldId="625"/>
            <ac:spMk id="8" creationId="{28B6967E-2606-4A9F-86CE-3723CCBF2114}"/>
          </ac:spMkLst>
        </pc:spChg>
        <pc:picChg chg="mod">
          <ac:chgData name="Roberta Tucker" userId="S::r.tucker@uwtsd.ac.uk::27ca61ee-ba03-4b92-a89a-1d5600e2200a" providerId="AD" clId="Web-{69AA72AC-3D5A-8DC3-2F66-7A0A5DE55488}" dt="2023-03-09T23:02:30.837" v="2612" actId="1076"/>
          <ac:picMkLst>
            <pc:docMk/>
            <pc:sldMk cId="3974179421" sldId="625"/>
            <ac:picMk id="1026" creationId="{0CC7DBBC-7330-4A07-95BA-C174248B4F31}"/>
          </ac:picMkLst>
        </pc:picChg>
      </pc:sldChg>
      <pc:sldChg chg="addSp delSp modSp add replId addAnim">
        <pc:chgData name="Roberta Tucker" userId="S::r.tucker@uwtsd.ac.uk::27ca61ee-ba03-4b92-a89a-1d5600e2200a" providerId="AD" clId="Web-{69AA72AC-3D5A-8DC3-2F66-7A0A5DE55488}" dt="2023-03-09T23:25:47.701" v="2710" actId="20577"/>
        <pc:sldMkLst>
          <pc:docMk/>
          <pc:sldMk cId="3023184023" sldId="626"/>
        </pc:sldMkLst>
        <pc:spChg chg="mod">
          <ac:chgData name="Roberta Tucker" userId="S::r.tucker@uwtsd.ac.uk::27ca61ee-ba03-4b92-a89a-1d5600e2200a" providerId="AD" clId="Web-{69AA72AC-3D5A-8DC3-2F66-7A0A5DE55488}" dt="2023-03-09T23:25:47.701" v="2710" actId="20577"/>
          <ac:spMkLst>
            <pc:docMk/>
            <pc:sldMk cId="3023184023" sldId="626"/>
            <ac:spMk id="2" creationId="{E12EFBB5-0702-A5A6-35D9-C7E059124F1E}"/>
          </ac:spMkLst>
        </pc:spChg>
        <pc:spChg chg="mod">
          <ac:chgData name="Roberta Tucker" userId="S::r.tucker@uwtsd.ac.uk::27ca61ee-ba03-4b92-a89a-1d5600e2200a" providerId="AD" clId="Web-{69AA72AC-3D5A-8DC3-2F66-7A0A5DE55488}" dt="2023-03-09T23:24:54.792" v="2688" actId="14100"/>
          <ac:spMkLst>
            <pc:docMk/>
            <pc:sldMk cId="3023184023" sldId="626"/>
            <ac:spMk id="5" creationId="{A1E755BF-2D57-1362-F75B-39B2855C4F38}"/>
          </ac:spMkLst>
        </pc:spChg>
        <pc:spChg chg="mod">
          <ac:chgData name="Roberta Tucker" userId="S::r.tucker@uwtsd.ac.uk::27ca61ee-ba03-4b92-a89a-1d5600e2200a" providerId="AD" clId="Web-{69AA72AC-3D5A-8DC3-2F66-7A0A5DE55488}" dt="2023-03-09T21:51:26.212" v="1436" actId="14100"/>
          <ac:spMkLst>
            <pc:docMk/>
            <pc:sldMk cId="3023184023" sldId="626"/>
            <ac:spMk id="6" creationId="{71143DAE-E178-A421-99D2-9D2C332A7009}"/>
          </ac:spMkLst>
        </pc:spChg>
        <pc:spChg chg="add mod">
          <ac:chgData name="Roberta Tucker" userId="S::r.tucker@uwtsd.ac.uk::27ca61ee-ba03-4b92-a89a-1d5600e2200a" providerId="AD" clId="Web-{69AA72AC-3D5A-8DC3-2F66-7A0A5DE55488}" dt="2023-03-09T21:52:18.887" v="1466" actId="14100"/>
          <ac:spMkLst>
            <pc:docMk/>
            <pc:sldMk cId="3023184023" sldId="626"/>
            <ac:spMk id="8" creationId="{5F46F126-C9C0-B652-DBEF-9ED0A43CC008}"/>
          </ac:spMkLst>
        </pc:spChg>
        <pc:picChg chg="del mod">
          <ac:chgData name="Roberta Tucker" userId="S::r.tucker@uwtsd.ac.uk::27ca61ee-ba03-4b92-a89a-1d5600e2200a" providerId="AD" clId="Web-{69AA72AC-3D5A-8DC3-2F66-7A0A5DE55488}" dt="2023-03-09T21:50:05.610" v="1429"/>
          <ac:picMkLst>
            <pc:docMk/>
            <pc:sldMk cId="3023184023" sldId="626"/>
            <ac:picMk id="3" creationId="{C75B5386-4B34-03FB-DF23-772F4941704F}"/>
          </ac:picMkLst>
        </pc:picChg>
        <pc:picChg chg="add mod ord">
          <ac:chgData name="Roberta Tucker" userId="S::r.tucker@uwtsd.ac.uk::27ca61ee-ba03-4b92-a89a-1d5600e2200a" providerId="AD" clId="Web-{69AA72AC-3D5A-8DC3-2F66-7A0A5DE55488}" dt="2023-03-09T21:51:18.086" v="1434" actId="1076"/>
          <ac:picMkLst>
            <pc:docMk/>
            <pc:sldMk cId="3023184023" sldId="626"/>
            <ac:picMk id="4" creationId="{D58586D1-7570-490C-699B-364BC40FF9E2}"/>
          </ac:picMkLst>
        </pc:picChg>
        <pc:picChg chg="add mod">
          <ac:chgData name="Roberta Tucker" userId="S::r.tucker@uwtsd.ac.uk::27ca61ee-ba03-4b92-a89a-1d5600e2200a" providerId="AD" clId="Web-{69AA72AC-3D5A-8DC3-2F66-7A0A5DE55488}" dt="2023-03-09T21:53:17.579" v="1478" actId="1076"/>
          <ac:picMkLst>
            <pc:docMk/>
            <pc:sldMk cId="3023184023" sldId="626"/>
            <ac:picMk id="11" creationId="{0D33ED6D-3471-2FA9-79D6-99841317A226}"/>
          </ac:picMkLst>
        </pc:picChg>
        <pc:cxnChg chg="mod">
          <ac:chgData name="Roberta Tucker" userId="S::r.tucker@uwtsd.ac.uk::27ca61ee-ba03-4b92-a89a-1d5600e2200a" providerId="AD" clId="Web-{69AA72AC-3D5A-8DC3-2F66-7A0A5DE55488}" dt="2023-03-09T21:56:25.545" v="1529" actId="14100"/>
          <ac:cxnSpMkLst>
            <pc:docMk/>
            <pc:sldMk cId="3023184023" sldId="626"/>
            <ac:cxnSpMk id="7" creationId="{C03362AA-E5A0-541F-61D7-16BF18288A45}"/>
          </ac:cxnSpMkLst>
        </pc:cxnChg>
        <pc:cxnChg chg="add mod">
          <ac:chgData name="Roberta Tucker" userId="S::r.tucker@uwtsd.ac.uk::27ca61ee-ba03-4b92-a89a-1d5600e2200a" providerId="AD" clId="Web-{69AA72AC-3D5A-8DC3-2F66-7A0A5DE55488}" dt="2023-03-09T23:24:50.198" v="2687" actId="14100"/>
          <ac:cxnSpMkLst>
            <pc:docMk/>
            <pc:sldMk cId="3023184023" sldId="626"/>
            <ac:cxnSpMk id="9" creationId="{0BC0A02F-498A-D41B-BFB0-44730D8A34F9}"/>
          </ac:cxnSpMkLst>
        </pc:cxnChg>
      </pc:sldChg>
      <pc:sldChg chg="addSp delSp modSp add replId addAnim delAnim modAnim">
        <pc:chgData name="Roberta Tucker" userId="S::r.tucker@uwtsd.ac.uk::27ca61ee-ba03-4b92-a89a-1d5600e2200a" providerId="AD" clId="Web-{69AA72AC-3D5A-8DC3-2F66-7A0A5DE55488}" dt="2023-03-09T23:50:47.679" v="2838"/>
        <pc:sldMkLst>
          <pc:docMk/>
          <pc:sldMk cId="2821290711" sldId="627"/>
        </pc:sldMkLst>
        <pc:spChg chg="mod">
          <ac:chgData name="Roberta Tucker" userId="S::r.tucker@uwtsd.ac.uk::27ca61ee-ba03-4b92-a89a-1d5600e2200a" providerId="AD" clId="Web-{69AA72AC-3D5A-8DC3-2F66-7A0A5DE55488}" dt="2023-03-09T21:59:30.417" v="1569"/>
          <ac:spMkLst>
            <pc:docMk/>
            <pc:sldMk cId="2821290711" sldId="627"/>
            <ac:spMk id="2" creationId="{E12EFBB5-0702-A5A6-35D9-C7E059124F1E}"/>
          </ac:spMkLst>
        </pc:spChg>
        <pc:spChg chg="mod">
          <ac:chgData name="Roberta Tucker" userId="S::r.tucker@uwtsd.ac.uk::27ca61ee-ba03-4b92-a89a-1d5600e2200a" providerId="AD" clId="Web-{69AA72AC-3D5A-8DC3-2F66-7A0A5DE55488}" dt="2023-03-09T22:04:41.266" v="1652" actId="20577"/>
          <ac:spMkLst>
            <pc:docMk/>
            <pc:sldMk cId="2821290711" sldId="627"/>
            <ac:spMk id="5" creationId="{A1E755BF-2D57-1362-F75B-39B2855C4F38}"/>
          </ac:spMkLst>
        </pc:spChg>
        <pc:spChg chg="mod">
          <ac:chgData name="Roberta Tucker" userId="S::r.tucker@uwtsd.ac.uk::27ca61ee-ba03-4b92-a89a-1d5600e2200a" providerId="AD" clId="Web-{69AA72AC-3D5A-8DC3-2F66-7A0A5DE55488}" dt="2023-03-09T21:54:50.038" v="1487" actId="14100"/>
          <ac:spMkLst>
            <pc:docMk/>
            <pc:sldMk cId="2821290711" sldId="627"/>
            <ac:spMk id="6" creationId="{71143DAE-E178-A421-99D2-9D2C332A7009}"/>
          </ac:spMkLst>
        </pc:spChg>
        <pc:spChg chg="mod">
          <ac:chgData name="Roberta Tucker" userId="S::r.tucker@uwtsd.ac.uk::27ca61ee-ba03-4b92-a89a-1d5600e2200a" providerId="AD" clId="Web-{69AA72AC-3D5A-8DC3-2F66-7A0A5DE55488}" dt="2023-03-09T22:03:09.213" v="1614" actId="14100"/>
          <ac:spMkLst>
            <pc:docMk/>
            <pc:sldMk cId="2821290711" sldId="627"/>
            <ac:spMk id="8" creationId="{5F46F126-C9C0-B652-DBEF-9ED0A43CC008}"/>
          </ac:spMkLst>
        </pc:spChg>
        <pc:picChg chg="add mod ord">
          <ac:chgData name="Roberta Tucker" userId="S::r.tucker@uwtsd.ac.uk::27ca61ee-ba03-4b92-a89a-1d5600e2200a" providerId="AD" clId="Web-{69AA72AC-3D5A-8DC3-2F66-7A0A5DE55488}" dt="2023-03-09T22:02:47.008" v="1612" actId="1076"/>
          <ac:picMkLst>
            <pc:docMk/>
            <pc:sldMk cId="2821290711" sldId="627"/>
            <ac:picMk id="3" creationId="{DCF56B75-8CA0-F1F3-E5DB-2707338F7229}"/>
          </ac:picMkLst>
        </pc:picChg>
        <pc:picChg chg="del mod">
          <ac:chgData name="Roberta Tucker" userId="S::r.tucker@uwtsd.ac.uk::27ca61ee-ba03-4b92-a89a-1d5600e2200a" providerId="AD" clId="Web-{69AA72AC-3D5A-8DC3-2F66-7A0A5DE55488}" dt="2023-03-09T22:01:38.004" v="1606"/>
          <ac:picMkLst>
            <pc:docMk/>
            <pc:sldMk cId="2821290711" sldId="627"/>
            <ac:picMk id="4" creationId="{D58586D1-7570-490C-699B-364BC40FF9E2}"/>
          </ac:picMkLst>
        </pc:picChg>
        <pc:picChg chg="add mod">
          <ac:chgData name="Roberta Tucker" userId="S::r.tucker@uwtsd.ac.uk::27ca61ee-ba03-4b92-a89a-1d5600e2200a" providerId="AD" clId="Web-{69AA72AC-3D5A-8DC3-2F66-7A0A5DE55488}" dt="2023-03-09T22:04:22.093" v="1623" actId="14100"/>
          <ac:picMkLst>
            <pc:docMk/>
            <pc:sldMk cId="2821290711" sldId="627"/>
            <ac:picMk id="10" creationId="{C19C23DC-65AC-F38A-EEE5-D0F12D83B807}"/>
          </ac:picMkLst>
        </pc:picChg>
        <pc:picChg chg="del">
          <ac:chgData name="Roberta Tucker" userId="S::r.tucker@uwtsd.ac.uk::27ca61ee-ba03-4b92-a89a-1d5600e2200a" providerId="AD" clId="Web-{69AA72AC-3D5A-8DC3-2F66-7A0A5DE55488}" dt="2023-03-09T22:03:21.198" v="1616"/>
          <ac:picMkLst>
            <pc:docMk/>
            <pc:sldMk cId="2821290711" sldId="627"/>
            <ac:picMk id="11" creationId="{0D33ED6D-3471-2FA9-79D6-99841317A226}"/>
          </ac:picMkLst>
        </pc:picChg>
        <pc:cxnChg chg="mod">
          <ac:chgData name="Roberta Tucker" userId="S::r.tucker@uwtsd.ac.uk::27ca61ee-ba03-4b92-a89a-1d5600e2200a" providerId="AD" clId="Web-{69AA72AC-3D5A-8DC3-2F66-7A0A5DE55488}" dt="2023-03-09T21:55:44.917" v="1513" actId="14100"/>
          <ac:cxnSpMkLst>
            <pc:docMk/>
            <pc:sldMk cId="2821290711" sldId="627"/>
            <ac:cxnSpMk id="7" creationId="{C03362AA-E5A0-541F-61D7-16BF18288A45}"/>
          </ac:cxnSpMkLst>
        </pc:cxnChg>
        <pc:cxnChg chg="mod">
          <ac:chgData name="Roberta Tucker" userId="S::r.tucker@uwtsd.ac.uk::27ca61ee-ba03-4b92-a89a-1d5600e2200a" providerId="AD" clId="Web-{69AA72AC-3D5A-8DC3-2F66-7A0A5DE55488}" dt="2023-03-09T22:03:18.401" v="1615" actId="1076"/>
          <ac:cxnSpMkLst>
            <pc:docMk/>
            <pc:sldMk cId="2821290711" sldId="627"/>
            <ac:cxnSpMk id="9" creationId="{0BC0A02F-498A-D41B-BFB0-44730D8A34F9}"/>
          </ac:cxnSpMkLst>
        </pc:cxnChg>
      </pc:sldChg>
      <pc:sldChg chg="addSp delSp modSp add replId addAnim delAnim modAnim">
        <pc:chgData name="Roberta Tucker" userId="S::r.tucker@uwtsd.ac.uk::27ca61ee-ba03-4b92-a89a-1d5600e2200a" providerId="AD" clId="Web-{69AA72AC-3D5A-8DC3-2F66-7A0A5DE55488}" dt="2023-03-09T23:50:59.164" v="2842"/>
        <pc:sldMkLst>
          <pc:docMk/>
          <pc:sldMk cId="1486956555" sldId="628"/>
        </pc:sldMkLst>
        <pc:spChg chg="mod">
          <ac:chgData name="Roberta Tucker" userId="S::r.tucker@uwtsd.ac.uk::27ca61ee-ba03-4b92-a89a-1d5600e2200a" providerId="AD" clId="Web-{69AA72AC-3D5A-8DC3-2F66-7A0A5DE55488}" dt="2023-03-09T22:01:07.345" v="1603" actId="20577"/>
          <ac:spMkLst>
            <pc:docMk/>
            <pc:sldMk cId="1486956555" sldId="628"/>
            <ac:spMk id="2" creationId="{E12EFBB5-0702-A5A6-35D9-C7E059124F1E}"/>
          </ac:spMkLst>
        </pc:spChg>
        <pc:spChg chg="mod">
          <ac:chgData name="Roberta Tucker" userId="S::r.tucker@uwtsd.ac.uk::27ca61ee-ba03-4b92-a89a-1d5600e2200a" providerId="AD" clId="Web-{69AA72AC-3D5A-8DC3-2F66-7A0A5DE55488}" dt="2023-03-09T22:10:08.882" v="1703" actId="20577"/>
          <ac:spMkLst>
            <pc:docMk/>
            <pc:sldMk cId="1486956555" sldId="628"/>
            <ac:spMk id="5" creationId="{A1E755BF-2D57-1362-F75B-39B2855C4F38}"/>
          </ac:spMkLst>
        </pc:spChg>
        <pc:spChg chg="mod">
          <ac:chgData name="Roberta Tucker" userId="S::r.tucker@uwtsd.ac.uk::27ca61ee-ba03-4b92-a89a-1d5600e2200a" providerId="AD" clId="Web-{69AA72AC-3D5A-8DC3-2F66-7A0A5DE55488}" dt="2023-03-09T22:00:41.359" v="1575" actId="14100"/>
          <ac:spMkLst>
            <pc:docMk/>
            <pc:sldMk cId="1486956555" sldId="628"/>
            <ac:spMk id="6" creationId="{71143DAE-E178-A421-99D2-9D2C332A7009}"/>
          </ac:spMkLst>
        </pc:spChg>
        <pc:spChg chg="mod">
          <ac:chgData name="Roberta Tucker" userId="S::r.tucker@uwtsd.ac.uk::27ca61ee-ba03-4b92-a89a-1d5600e2200a" providerId="AD" clId="Web-{69AA72AC-3D5A-8DC3-2F66-7A0A5DE55488}" dt="2023-03-09T22:07:36.950" v="1663" actId="1076"/>
          <ac:spMkLst>
            <pc:docMk/>
            <pc:sldMk cId="1486956555" sldId="628"/>
            <ac:spMk id="8" creationId="{5F46F126-C9C0-B652-DBEF-9ED0A43CC008}"/>
          </ac:spMkLst>
        </pc:spChg>
        <pc:spChg chg="add mod">
          <ac:chgData name="Roberta Tucker" userId="S::r.tucker@uwtsd.ac.uk::27ca61ee-ba03-4b92-a89a-1d5600e2200a" providerId="AD" clId="Web-{69AA72AC-3D5A-8DC3-2F66-7A0A5DE55488}" dt="2023-03-09T23:31:47.335" v="2759" actId="20577"/>
          <ac:spMkLst>
            <pc:docMk/>
            <pc:sldMk cId="1486956555" sldId="628"/>
            <ac:spMk id="10" creationId="{E8580DD5-D2AB-BC62-5C01-7CFB66D10FA2}"/>
          </ac:spMkLst>
        </pc:spChg>
        <pc:picChg chg="add mod ord">
          <ac:chgData name="Roberta Tucker" userId="S::r.tucker@uwtsd.ac.uk::27ca61ee-ba03-4b92-a89a-1d5600e2200a" providerId="AD" clId="Web-{69AA72AC-3D5A-8DC3-2F66-7A0A5DE55488}" dt="2023-03-09T22:07:31.184" v="1662" actId="1076"/>
          <ac:picMkLst>
            <pc:docMk/>
            <pc:sldMk cId="1486956555" sldId="628"/>
            <ac:picMk id="3" creationId="{07D63DEF-2342-2CA1-879A-FB0524AA8AF3}"/>
          </ac:picMkLst>
        </pc:picChg>
        <pc:picChg chg="del">
          <ac:chgData name="Roberta Tucker" userId="S::r.tucker@uwtsd.ac.uk::27ca61ee-ba03-4b92-a89a-1d5600e2200a" providerId="AD" clId="Web-{69AA72AC-3D5A-8DC3-2F66-7A0A5DE55488}" dt="2023-03-09T22:01:12.205" v="1604"/>
          <ac:picMkLst>
            <pc:docMk/>
            <pc:sldMk cId="1486956555" sldId="628"/>
            <ac:picMk id="4" creationId="{D58586D1-7570-490C-699B-364BC40FF9E2}"/>
          </ac:picMkLst>
        </pc:picChg>
        <pc:picChg chg="del">
          <ac:chgData name="Roberta Tucker" userId="S::r.tucker@uwtsd.ac.uk::27ca61ee-ba03-4b92-a89a-1d5600e2200a" providerId="AD" clId="Web-{69AA72AC-3D5A-8DC3-2F66-7A0A5DE55488}" dt="2023-03-09T22:01:14.205" v="1605"/>
          <ac:picMkLst>
            <pc:docMk/>
            <pc:sldMk cId="1486956555" sldId="628"/>
            <ac:picMk id="11" creationId="{0D33ED6D-3471-2FA9-79D6-99841317A226}"/>
          </ac:picMkLst>
        </pc:picChg>
        <pc:cxnChg chg="mod">
          <ac:chgData name="Roberta Tucker" userId="S::r.tucker@uwtsd.ac.uk::27ca61ee-ba03-4b92-a89a-1d5600e2200a" providerId="AD" clId="Web-{69AA72AC-3D5A-8DC3-2F66-7A0A5DE55488}" dt="2023-03-09T22:00:46.188" v="1576" actId="14100"/>
          <ac:cxnSpMkLst>
            <pc:docMk/>
            <pc:sldMk cId="1486956555" sldId="628"/>
            <ac:cxnSpMk id="7" creationId="{C03362AA-E5A0-541F-61D7-16BF18288A45}"/>
          </ac:cxnSpMkLst>
        </pc:cxnChg>
        <pc:cxnChg chg="mod">
          <ac:chgData name="Roberta Tucker" userId="S::r.tucker@uwtsd.ac.uk::27ca61ee-ba03-4b92-a89a-1d5600e2200a" providerId="AD" clId="Web-{69AA72AC-3D5A-8DC3-2F66-7A0A5DE55488}" dt="2023-03-09T22:07:44.966" v="1665" actId="14100"/>
          <ac:cxnSpMkLst>
            <pc:docMk/>
            <pc:sldMk cId="1486956555" sldId="628"/>
            <ac:cxnSpMk id="9" creationId="{0BC0A02F-498A-D41B-BFB0-44730D8A34F9}"/>
          </ac:cxnSpMkLst>
        </pc:cxnChg>
      </pc:sldChg>
      <pc:sldChg chg="addSp delSp modSp add replId">
        <pc:chgData name="Roberta Tucker" userId="S::r.tucker@uwtsd.ac.uk::27ca61ee-ba03-4b92-a89a-1d5600e2200a" providerId="AD" clId="Web-{69AA72AC-3D5A-8DC3-2F66-7A0A5DE55488}" dt="2023-03-09T22:17:41.774" v="1832" actId="14100"/>
        <pc:sldMkLst>
          <pc:docMk/>
          <pc:sldMk cId="2454655421" sldId="629"/>
        </pc:sldMkLst>
        <pc:spChg chg="mod">
          <ac:chgData name="Roberta Tucker" userId="S::r.tucker@uwtsd.ac.uk::27ca61ee-ba03-4b92-a89a-1d5600e2200a" providerId="AD" clId="Web-{69AA72AC-3D5A-8DC3-2F66-7A0A5DE55488}" dt="2023-03-09T22:13:02.145" v="1790" actId="20577"/>
          <ac:spMkLst>
            <pc:docMk/>
            <pc:sldMk cId="2454655421" sldId="629"/>
            <ac:spMk id="2" creationId="{E12EFBB5-0702-A5A6-35D9-C7E059124F1E}"/>
          </ac:spMkLst>
        </pc:spChg>
        <pc:spChg chg="mod">
          <ac:chgData name="Roberta Tucker" userId="S::r.tucker@uwtsd.ac.uk::27ca61ee-ba03-4b92-a89a-1d5600e2200a" providerId="AD" clId="Web-{69AA72AC-3D5A-8DC3-2F66-7A0A5DE55488}" dt="2023-03-09T22:17:34.696" v="1829" actId="20577"/>
          <ac:spMkLst>
            <pc:docMk/>
            <pc:sldMk cId="2454655421" sldId="629"/>
            <ac:spMk id="5" creationId="{A1E755BF-2D57-1362-F75B-39B2855C4F38}"/>
          </ac:spMkLst>
        </pc:spChg>
        <pc:spChg chg="mod">
          <ac:chgData name="Roberta Tucker" userId="S::r.tucker@uwtsd.ac.uk::27ca61ee-ba03-4b92-a89a-1d5600e2200a" providerId="AD" clId="Web-{69AA72AC-3D5A-8DC3-2F66-7A0A5DE55488}" dt="2023-03-09T22:14:14.026" v="1799" actId="14100"/>
          <ac:spMkLst>
            <pc:docMk/>
            <pc:sldMk cId="2454655421" sldId="629"/>
            <ac:spMk id="6" creationId="{71143DAE-E178-A421-99D2-9D2C332A7009}"/>
          </ac:spMkLst>
        </pc:spChg>
        <pc:spChg chg="del">
          <ac:chgData name="Roberta Tucker" userId="S::r.tucker@uwtsd.ac.uk::27ca61ee-ba03-4b92-a89a-1d5600e2200a" providerId="AD" clId="Web-{69AA72AC-3D5A-8DC3-2F66-7A0A5DE55488}" dt="2023-03-09T22:17:36.211" v="1830"/>
          <ac:spMkLst>
            <pc:docMk/>
            <pc:sldMk cId="2454655421" sldId="629"/>
            <ac:spMk id="8" creationId="{5F46F126-C9C0-B652-DBEF-9ED0A43CC008}"/>
          </ac:spMkLst>
        </pc:spChg>
        <pc:spChg chg="del">
          <ac:chgData name="Roberta Tucker" userId="S::r.tucker@uwtsd.ac.uk::27ca61ee-ba03-4b92-a89a-1d5600e2200a" providerId="AD" clId="Web-{69AA72AC-3D5A-8DC3-2F66-7A0A5DE55488}" dt="2023-03-09T22:13:52.054" v="1794"/>
          <ac:spMkLst>
            <pc:docMk/>
            <pc:sldMk cId="2454655421" sldId="629"/>
            <ac:spMk id="10" creationId="{E8580DD5-D2AB-BC62-5C01-7CFB66D10FA2}"/>
          </ac:spMkLst>
        </pc:spChg>
        <pc:picChg chg="del">
          <ac:chgData name="Roberta Tucker" userId="S::r.tucker@uwtsd.ac.uk::27ca61ee-ba03-4b92-a89a-1d5600e2200a" providerId="AD" clId="Web-{69AA72AC-3D5A-8DC3-2F66-7A0A5DE55488}" dt="2023-03-09T22:13:05.317" v="1791"/>
          <ac:picMkLst>
            <pc:docMk/>
            <pc:sldMk cId="2454655421" sldId="629"/>
            <ac:picMk id="3" creationId="{07D63DEF-2342-2CA1-879A-FB0524AA8AF3}"/>
          </ac:picMkLst>
        </pc:picChg>
        <pc:picChg chg="add mod ord">
          <ac:chgData name="Roberta Tucker" userId="S::r.tucker@uwtsd.ac.uk::27ca61ee-ba03-4b92-a89a-1d5600e2200a" providerId="AD" clId="Web-{69AA72AC-3D5A-8DC3-2F66-7A0A5DE55488}" dt="2023-03-09T22:17:41.774" v="1832" actId="14100"/>
          <ac:picMkLst>
            <pc:docMk/>
            <pc:sldMk cId="2454655421" sldId="629"/>
            <ac:picMk id="4" creationId="{5D570256-42B4-B95B-2246-D2460FFDF4CF}"/>
          </ac:picMkLst>
        </pc:picChg>
        <pc:cxnChg chg="mod">
          <ac:chgData name="Roberta Tucker" userId="S::r.tucker@uwtsd.ac.uk::27ca61ee-ba03-4b92-a89a-1d5600e2200a" providerId="AD" clId="Web-{69AA72AC-3D5A-8DC3-2F66-7A0A5DE55488}" dt="2023-03-09T22:14:17.995" v="1800" actId="14100"/>
          <ac:cxnSpMkLst>
            <pc:docMk/>
            <pc:sldMk cId="2454655421" sldId="629"/>
            <ac:cxnSpMk id="7" creationId="{C03362AA-E5A0-541F-61D7-16BF18288A45}"/>
          </ac:cxnSpMkLst>
        </pc:cxnChg>
        <pc:cxnChg chg="del">
          <ac:chgData name="Roberta Tucker" userId="S::r.tucker@uwtsd.ac.uk::27ca61ee-ba03-4b92-a89a-1d5600e2200a" providerId="AD" clId="Web-{69AA72AC-3D5A-8DC3-2F66-7A0A5DE55488}" dt="2023-03-09T22:17:37.993" v="1831"/>
          <ac:cxnSpMkLst>
            <pc:docMk/>
            <pc:sldMk cId="2454655421" sldId="629"/>
            <ac:cxnSpMk id="9" creationId="{0BC0A02F-498A-D41B-BFB0-44730D8A34F9}"/>
          </ac:cxnSpMkLst>
        </pc:cxnChg>
      </pc:sldChg>
      <pc:sldChg chg="addSp delSp modSp add replId addAnim modAnim">
        <pc:chgData name="Roberta Tucker" userId="S::r.tucker@uwtsd.ac.uk::27ca61ee-ba03-4b92-a89a-1d5600e2200a" providerId="AD" clId="Web-{69AA72AC-3D5A-8DC3-2F66-7A0A5DE55488}" dt="2023-03-09T23:51:12.198" v="2846"/>
        <pc:sldMkLst>
          <pc:docMk/>
          <pc:sldMk cId="2392446396" sldId="630"/>
        </pc:sldMkLst>
        <pc:spChg chg="mod">
          <ac:chgData name="Roberta Tucker" userId="S::r.tucker@uwtsd.ac.uk::27ca61ee-ba03-4b92-a89a-1d5600e2200a" providerId="AD" clId="Web-{69AA72AC-3D5A-8DC3-2F66-7A0A5DE55488}" dt="2023-03-09T22:18:14.948" v="1850" actId="20577"/>
          <ac:spMkLst>
            <pc:docMk/>
            <pc:sldMk cId="2392446396" sldId="630"/>
            <ac:spMk id="2" creationId="{E12EFBB5-0702-A5A6-35D9-C7E059124F1E}"/>
          </ac:spMkLst>
        </pc:spChg>
        <pc:spChg chg="mod">
          <ac:chgData name="Roberta Tucker" userId="S::r.tucker@uwtsd.ac.uk::27ca61ee-ba03-4b92-a89a-1d5600e2200a" providerId="AD" clId="Web-{69AA72AC-3D5A-8DC3-2F66-7A0A5DE55488}" dt="2023-03-09T22:22:08.480" v="1916" actId="20577"/>
          <ac:spMkLst>
            <pc:docMk/>
            <pc:sldMk cId="2392446396" sldId="630"/>
            <ac:spMk id="5" creationId="{A1E755BF-2D57-1362-F75B-39B2855C4F38}"/>
          </ac:spMkLst>
        </pc:spChg>
        <pc:spChg chg="mod">
          <ac:chgData name="Roberta Tucker" userId="S::r.tucker@uwtsd.ac.uk::27ca61ee-ba03-4b92-a89a-1d5600e2200a" providerId="AD" clId="Web-{69AA72AC-3D5A-8DC3-2F66-7A0A5DE55488}" dt="2023-03-09T22:20:24.332" v="1865" actId="1076"/>
          <ac:spMkLst>
            <pc:docMk/>
            <pc:sldMk cId="2392446396" sldId="630"/>
            <ac:spMk id="6" creationId="{71143DAE-E178-A421-99D2-9D2C332A7009}"/>
          </ac:spMkLst>
        </pc:spChg>
        <pc:picChg chg="add mod ord">
          <ac:chgData name="Roberta Tucker" userId="S::r.tucker@uwtsd.ac.uk::27ca61ee-ba03-4b92-a89a-1d5600e2200a" providerId="AD" clId="Web-{69AA72AC-3D5A-8DC3-2F66-7A0A5DE55488}" dt="2023-03-09T22:20:17.691" v="1864" actId="1076"/>
          <ac:picMkLst>
            <pc:docMk/>
            <pc:sldMk cId="2392446396" sldId="630"/>
            <ac:picMk id="3" creationId="{1CD4A1AA-6AEE-C49B-C43F-AA33B20C3959}"/>
          </ac:picMkLst>
        </pc:picChg>
        <pc:picChg chg="del">
          <ac:chgData name="Roberta Tucker" userId="S::r.tucker@uwtsd.ac.uk::27ca61ee-ba03-4b92-a89a-1d5600e2200a" providerId="AD" clId="Web-{69AA72AC-3D5A-8DC3-2F66-7A0A5DE55488}" dt="2023-03-09T22:18:23.418" v="1851"/>
          <ac:picMkLst>
            <pc:docMk/>
            <pc:sldMk cId="2392446396" sldId="630"/>
            <ac:picMk id="4" creationId="{5D570256-42B4-B95B-2246-D2460FFDF4CF}"/>
          </ac:picMkLst>
        </pc:picChg>
        <pc:picChg chg="add mod">
          <ac:chgData name="Roberta Tucker" userId="S::r.tucker@uwtsd.ac.uk::27ca61ee-ba03-4b92-a89a-1d5600e2200a" providerId="AD" clId="Web-{69AA72AC-3D5A-8DC3-2F66-7A0A5DE55488}" dt="2023-03-09T22:20:33.645" v="1867" actId="14100"/>
          <ac:picMkLst>
            <pc:docMk/>
            <pc:sldMk cId="2392446396" sldId="630"/>
            <ac:picMk id="8" creationId="{7127E857-3453-6ECC-3B9E-4B9225942774}"/>
          </ac:picMkLst>
        </pc:picChg>
        <pc:cxnChg chg="mod">
          <ac:chgData name="Roberta Tucker" userId="S::r.tucker@uwtsd.ac.uk::27ca61ee-ba03-4b92-a89a-1d5600e2200a" providerId="AD" clId="Web-{69AA72AC-3D5A-8DC3-2F66-7A0A5DE55488}" dt="2023-03-09T22:20:27.989" v="1866" actId="14100"/>
          <ac:cxnSpMkLst>
            <pc:docMk/>
            <pc:sldMk cId="2392446396" sldId="630"/>
            <ac:cxnSpMk id="7" creationId="{C03362AA-E5A0-541F-61D7-16BF18288A45}"/>
          </ac:cxnSpMkLst>
        </pc:cxnChg>
        <pc:cxnChg chg="add mod">
          <ac:chgData name="Roberta Tucker" userId="S::r.tucker@uwtsd.ac.uk::27ca61ee-ba03-4b92-a89a-1d5600e2200a" providerId="AD" clId="Web-{69AA72AC-3D5A-8DC3-2F66-7A0A5DE55488}" dt="2023-03-09T22:22:03.855" v="1915" actId="14100"/>
          <ac:cxnSpMkLst>
            <pc:docMk/>
            <pc:sldMk cId="2392446396" sldId="630"/>
            <ac:cxnSpMk id="9" creationId="{1CB4F162-E832-57BD-F043-C3E639E5B457}"/>
          </ac:cxnSpMkLst>
        </pc:cxnChg>
      </pc:sldChg>
      <pc:sldChg chg="addSp delSp modSp add replId addAnim modAnim">
        <pc:chgData name="Roberta Tucker" userId="S::r.tucker@uwtsd.ac.uk::27ca61ee-ba03-4b92-a89a-1d5600e2200a" providerId="AD" clId="Web-{69AA72AC-3D5A-8DC3-2F66-7A0A5DE55488}" dt="2023-03-09T23:51:34.012" v="2856"/>
        <pc:sldMkLst>
          <pc:docMk/>
          <pc:sldMk cId="2502951216" sldId="631"/>
        </pc:sldMkLst>
        <pc:spChg chg="mod">
          <ac:chgData name="Roberta Tucker" userId="S::r.tucker@uwtsd.ac.uk::27ca61ee-ba03-4b92-a89a-1d5600e2200a" providerId="AD" clId="Web-{69AA72AC-3D5A-8DC3-2F66-7A0A5DE55488}" dt="2023-03-09T22:43:20.766" v="2294" actId="14100"/>
          <ac:spMkLst>
            <pc:docMk/>
            <pc:sldMk cId="2502951216" sldId="631"/>
            <ac:spMk id="2" creationId="{E12EFBB5-0702-A5A6-35D9-C7E059124F1E}"/>
          </ac:spMkLst>
        </pc:spChg>
        <pc:spChg chg="mod">
          <ac:chgData name="Roberta Tucker" userId="S::r.tucker@uwtsd.ac.uk::27ca61ee-ba03-4b92-a89a-1d5600e2200a" providerId="AD" clId="Web-{69AA72AC-3D5A-8DC3-2F66-7A0A5DE55488}" dt="2023-03-09T23:38:07.893" v="2812" actId="20577"/>
          <ac:spMkLst>
            <pc:docMk/>
            <pc:sldMk cId="2502951216" sldId="631"/>
            <ac:spMk id="5" creationId="{A1E755BF-2D57-1362-F75B-39B2855C4F38}"/>
          </ac:spMkLst>
        </pc:spChg>
        <pc:spChg chg="del">
          <ac:chgData name="Roberta Tucker" userId="S::r.tucker@uwtsd.ac.uk::27ca61ee-ba03-4b92-a89a-1d5600e2200a" providerId="AD" clId="Web-{69AA72AC-3D5A-8DC3-2F66-7A0A5DE55488}" dt="2023-03-09T22:22:37.513" v="1920"/>
          <ac:spMkLst>
            <pc:docMk/>
            <pc:sldMk cId="2502951216" sldId="631"/>
            <ac:spMk id="6" creationId="{71143DAE-E178-A421-99D2-9D2C332A7009}"/>
          </ac:spMkLst>
        </pc:spChg>
        <pc:spChg chg="add del mod">
          <ac:chgData name="Roberta Tucker" userId="S::r.tucker@uwtsd.ac.uk::27ca61ee-ba03-4b92-a89a-1d5600e2200a" providerId="AD" clId="Web-{69AA72AC-3D5A-8DC3-2F66-7A0A5DE55488}" dt="2023-03-09T22:31:47.934" v="2154"/>
          <ac:spMkLst>
            <pc:docMk/>
            <pc:sldMk cId="2502951216" sldId="631"/>
            <ac:spMk id="35" creationId="{A65990D9-7DD3-48EF-7258-8D1BCFFBA26C}"/>
          </ac:spMkLst>
        </pc:spChg>
        <pc:spChg chg="add del mod">
          <ac:chgData name="Roberta Tucker" userId="S::r.tucker@uwtsd.ac.uk::27ca61ee-ba03-4b92-a89a-1d5600e2200a" providerId="AD" clId="Web-{69AA72AC-3D5A-8DC3-2F66-7A0A5DE55488}" dt="2023-03-09T22:36:01.609" v="2194"/>
          <ac:spMkLst>
            <pc:docMk/>
            <pc:sldMk cId="2502951216" sldId="631"/>
            <ac:spMk id="171" creationId="{5BD61DC1-3A2A-C642-5649-377597C4EC48}"/>
          </ac:spMkLst>
        </pc:spChg>
        <pc:spChg chg="add del mod">
          <ac:chgData name="Roberta Tucker" userId="S::r.tucker@uwtsd.ac.uk::27ca61ee-ba03-4b92-a89a-1d5600e2200a" providerId="AD" clId="Web-{69AA72AC-3D5A-8DC3-2F66-7A0A5DE55488}" dt="2023-03-09T22:37:40.992" v="2218"/>
          <ac:spMkLst>
            <pc:docMk/>
            <pc:sldMk cId="2502951216" sldId="631"/>
            <ac:spMk id="250" creationId="{4B8F0D1E-E550-D4EB-F827-30605206B152}"/>
          </ac:spMkLst>
        </pc:spChg>
        <pc:spChg chg="add del mod">
          <ac:chgData name="Roberta Tucker" userId="S::r.tucker@uwtsd.ac.uk::27ca61ee-ba03-4b92-a89a-1d5600e2200a" providerId="AD" clId="Web-{69AA72AC-3D5A-8DC3-2F66-7A0A5DE55488}" dt="2023-03-09T22:38:11.181" v="2226"/>
          <ac:spMkLst>
            <pc:docMk/>
            <pc:sldMk cId="2502951216" sldId="631"/>
            <ac:spMk id="251" creationId="{F1E73262-536F-C8B8-0230-F7D31CC57C63}"/>
          </ac:spMkLst>
        </pc:spChg>
        <pc:spChg chg="add del mod">
          <ac:chgData name="Roberta Tucker" userId="S::r.tucker@uwtsd.ac.uk::27ca61ee-ba03-4b92-a89a-1d5600e2200a" providerId="AD" clId="Web-{69AA72AC-3D5A-8DC3-2F66-7A0A5DE55488}" dt="2023-03-09T22:39:44.298" v="2256"/>
          <ac:spMkLst>
            <pc:docMk/>
            <pc:sldMk cId="2502951216" sldId="631"/>
            <ac:spMk id="252" creationId="{95841A0E-B47C-10D0-2F40-854707692828}"/>
          </ac:spMkLst>
        </pc:spChg>
        <pc:spChg chg="add mod">
          <ac:chgData name="Roberta Tucker" userId="S::r.tucker@uwtsd.ac.uk::27ca61ee-ba03-4b92-a89a-1d5600e2200a" providerId="AD" clId="Web-{69AA72AC-3D5A-8DC3-2F66-7A0A5DE55488}" dt="2023-03-09T22:43:26.767" v="2296" actId="1076"/>
          <ac:spMkLst>
            <pc:docMk/>
            <pc:sldMk cId="2502951216" sldId="631"/>
            <ac:spMk id="253" creationId="{3AAB59DC-476E-93B5-672C-2DE36CA27F05}"/>
          </ac:spMkLst>
        </pc:spChg>
        <pc:spChg chg="add mod">
          <ac:chgData name="Roberta Tucker" userId="S::r.tucker@uwtsd.ac.uk::27ca61ee-ba03-4b92-a89a-1d5600e2200a" providerId="AD" clId="Web-{69AA72AC-3D5A-8DC3-2F66-7A0A5DE55488}" dt="2023-03-09T22:43:32.861" v="2297" actId="1076"/>
          <ac:spMkLst>
            <pc:docMk/>
            <pc:sldMk cId="2502951216" sldId="631"/>
            <ac:spMk id="254" creationId="{562691F1-769D-DD40-1AF2-5D4662B65A69}"/>
          </ac:spMkLst>
        </pc:spChg>
        <pc:spChg chg="add del mod">
          <ac:chgData name="Roberta Tucker" userId="S::r.tucker@uwtsd.ac.uk::27ca61ee-ba03-4b92-a89a-1d5600e2200a" providerId="AD" clId="Web-{69AA72AC-3D5A-8DC3-2F66-7A0A5DE55488}" dt="2023-03-09T22:38:34.059" v="2232"/>
          <ac:spMkLst>
            <pc:docMk/>
            <pc:sldMk cId="2502951216" sldId="631"/>
            <ac:spMk id="255" creationId="{1B7BF719-BFDA-8C44-15F4-823961D82EE3}"/>
          </ac:spMkLst>
        </pc:spChg>
        <pc:spChg chg="add del mod">
          <ac:chgData name="Roberta Tucker" userId="S::r.tucker@uwtsd.ac.uk::27ca61ee-ba03-4b92-a89a-1d5600e2200a" providerId="AD" clId="Web-{69AA72AC-3D5A-8DC3-2F66-7A0A5DE55488}" dt="2023-03-09T22:38:44.435" v="2239"/>
          <ac:spMkLst>
            <pc:docMk/>
            <pc:sldMk cId="2502951216" sldId="631"/>
            <ac:spMk id="256" creationId="{8F3E161A-3A05-F31F-6ECA-FA55B43CC4B0}"/>
          </ac:spMkLst>
        </pc:spChg>
        <pc:spChg chg="add del mod">
          <ac:chgData name="Roberta Tucker" userId="S::r.tucker@uwtsd.ac.uk::27ca61ee-ba03-4b92-a89a-1d5600e2200a" providerId="AD" clId="Web-{69AA72AC-3D5A-8DC3-2F66-7A0A5DE55488}" dt="2023-03-09T22:38:57.186" v="2244"/>
          <ac:spMkLst>
            <pc:docMk/>
            <pc:sldMk cId="2502951216" sldId="631"/>
            <ac:spMk id="257" creationId="{B3B1D8C9-BFD4-5C6B-2E7E-A922FAB9E395}"/>
          </ac:spMkLst>
        </pc:spChg>
        <pc:spChg chg="add del mod">
          <ac:chgData name="Roberta Tucker" userId="S::r.tucker@uwtsd.ac.uk::27ca61ee-ba03-4b92-a89a-1d5600e2200a" providerId="AD" clId="Web-{69AA72AC-3D5A-8DC3-2F66-7A0A5DE55488}" dt="2023-03-09T22:39:07.140" v="2249"/>
          <ac:spMkLst>
            <pc:docMk/>
            <pc:sldMk cId="2502951216" sldId="631"/>
            <ac:spMk id="258" creationId="{C0CC86B7-5879-5BB9-6D83-DA7223DE1057}"/>
          </ac:spMkLst>
        </pc:spChg>
        <pc:spChg chg="add mod">
          <ac:chgData name="Roberta Tucker" userId="S::r.tucker@uwtsd.ac.uk::27ca61ee-ba03-4b92-a89a-1d5600e2200a" providerId="AD" clId="Web-{69AA72AC-3D5A-8DC3-2F66-7A0A5DE55488}" dt="2023-03-09T22:43:38.815" v="2298" actId="1076"/>
          <ac:spMkLst>
            <pc:docMk/>
            <pc:sldMk cId="2502951216" sldId="631"/>
            <ac:spMk id="259" creationId="{E4D49F5D-9E7F-49C5-45DC-E7C0169FE688}"/>
          </ac:spMkLst>
        </pc:spChg>
        <pc:spChg chg="add mod">
          <ac:chgData name="Roberta Tucker" userId="S::r.tucker@uwtsd.ac.uk::27ca61ee-ba03-4b92-a89a-1d5600e2200a" providerId="AD" clId="Web-{69AA72AC-3D5A-8DC3-2F66-7A0A5DE55488}" dt="2023-03-09T22:52:47.385" v="2403" actId="20577"/>
          <ac:spMkLst>
            <pc:docMk/>
            <pc:sldMk cId="2502951216" sldId="631"/>
            <ac:spMk id="260" creationId="{E068F775-6E4B-88F2-E586-6966064219C2}"/>
          </ac:spMkLst>
        </pc:spChg>
        <pc:graphicFrameChg chg="add del mod modGraphic">
          <ac:chgData name="Roberta Tucker" userId="S::r.tucker@uwtsd.ac.uk::27ca61ee-ba03-4b92-a89a-1d5600e2200a" providerId="AD" clId="Web-{69AA72AC-3D5A-8DC3-2F66-7A0A5DE55488}" dt="2023-03-09T22:24:33.435" v="1969"/>
          <ac:graphicFrameMkLst>
            <pc:docMk/>
            <pc:sldMk cId="2502951216" sldId="631"/>
            <ac:graphicFrameMk id="4" creationId="{460BD1AE-8D3E-62FA-3D70-0E3E0B65249A}"/>
          </ac:graphicFrameMkLst>
        </pc:graphicFrameChg>
        <pc:graphicFrameChg chg="add del mod modGraphic">
          <ac:chgData name="Roberta Tucker" userId="S::r.tucker@uwtsd.ac.uk::27ca61ee-ba03-4b92-a89a-1d5600e2200a" providerId="AD" clId="Web-{69AA72AC-3D5A-8DC3-2F66-7A0A5DE55488}" dt="2023-03-09T22:35:23.029" v="2184"/>
          <ac:graphicFrameMkLst>
            <pc:docMk/>
            <pc:sldMk cId="2502951216" sldId="631"/>
            <ac:graphicFrameMk id="36" creationId="{13923F65-638A-3432-E51A-00BE4E9C9247}"/>
          </ac:graphicFrameMkLst>
        </pc:graphicFrameChg>
        <pc:graphicFrameChg chg="add del mod modGraphic">
          <ac:chgData name="Roberta Tucker" userId="S::r.tucker@uwtsd.ac.uk::27ca61ee-ba03-4b92-a89a-1d5600e2200a" providerId="AD" clId="Web-{69AA72AC-3D5A-8DC3-2F66-7A0A5DE55488}" dt="2023-03-09T22:34:27.430" v="2181"/>
          <ac:graphicFrameMkLst>
            <pc:docMk/>
            <pc:sldMk cId="2502951216" sldId="631"/>
            <ac:graphicFrameMk id="172" creationId="{F1CF744A-7EFA-F65B-E223-04573B50C4F8}"/>
          </ac:graphicFrameMkLst>
        </pc:graphicFrameChg>
        <pc:picChg chg="del">
          <ac:chgData name="Roberta Tucker" userId="S::r.tucker@uwtsd.ac.uk::27ca61ee-ba03-4b92-a89a-1d5600e2200a" providerId="AD" clId="Web-{69AA72AC-3D5A-8DC3-2F66-7A0A5DE55488}" dt="2023-03-09T22:22:35.310" v="1919"/>
          <ac:picMkLst>
            <pc:docMk/>
            <pc:sldMk cId="2502951216" sldId="631"/>
            <ac:picMk id="3" creationId="{1CD4A1AA-6AEE-C49B-C43F-AA33B20C3959}"/>
          </ac:picMkLst>
        </pc:picChg>
        <pc:picChg chg="del">
          <ac:chgData name="Roberta Tucker" userId="S::r.tucker@uwtsd.ac.uk::27ca61ee-ba03-4b92-a89a-1d5600e2200a" providerId="AD" clId="Web-{69AA72AC-3D5A-8DC3-2F66-7A0A5DE55488}" dt="2023-03-09T22:22:33.810" v="1918"/>
          <ac:picMkLst>
            <pc:docMk/>
            <pc:sldMk cId="2502951216" sldId="631"/>
            <ac:picMk id="8" creationId="{7127E857-3453-6ECC-3B9E-4B9225942774}"/>
          </ac:picMkLst>
        </pc:picChg>
        <pc:cxnChg chg="del">
          <ac:chgData name="Roberta Tucker" userId="S::r.tucker@uwtsd.ac.uk::27ca61ee-ba03-4b92-a89a-1d5600e2200a" providerId="AD" clId="Web-{69AA72AC-3D5A-8DC3-2F66-7A0A5DE55488}" dt="2023-03-09T22:22:39.810" v="1921"/>
          <ac:cxnSpMkLst>
            <pc:docMk/>
            <pc:sldMk cId="2502951216" sldId="631"/>
            <ac:cxnSpMk id="7" creationId="{C03362AA-E5A0-541F-61D7-16BF18288A45}"/>
          </ac:cxnSpMkLst>
        </pc:cxnChg>
        <pc:cxnChg chg="del">
          <ac:chgData name="Roberta Tucker" userId="S::r.tucker@uwtsd.ac.uk::27ca61ee-ba03-4b92-a89a-1d5600e2200a" providerId="AD" clId="Web-{69AA72AC-3D5A-8DC3-2F66-7A0A5DE55488}" dt="2023-03-09T22:22:41.545" v="1922"/>
          <ac:cxnSpMkLst>
            <pc:docMk/>
            <pc:sldMk cId="2502951216" sldId="631"/>
            <ac:cxnSpMk id="9" creationId="{1CB4F162-E832-57BD-F043-C3E639E5B457}"/>
          </ac:cxnSpMkLst>
        </pc:cxnChg>
      </pc:sldChg>
      <pc:sldChg chg="add replId">
        <pc:chgData name="Roberta Tucker" userId="S::r.tucker@uwtsd.ac.uk::27ca61ee-ba03-4b92-a89a-1d5600e2200a" providerId="AD" clId="Web-{69AA72AC-3D5A-8DC3-2F66-7A0A5DE55488}" dt="2023-03-09T22:53:46.467" v="2404"/>
        <pc:sldMkLst>
          <pc:docMk/>
          <pc:sldMk cId="726865028" sldId="632"/>
        </pc:sldMkLst>
      </pc:sldChg>
      <pc:sldChg chg="add replId">
        <pc:chgData name="Roberta Tucker" userId="S::r.tucker@uwtsd.ac.uk::27ca61ee-ba03-4b92-a89a-1d5600e2200a" providerId="AD" clId="Web-{69AA72AC-3D5A-8DC3-2F66-7A0A5DE55488}" dt="2023-03-09T22:58:48.456" v="2584"/>
        <pc:sldMkLst>
          <pc:docMk/>
          <pc:sldMk cId="1520975983" sldId="633"/>
        </pc:sldMkLst>
      </pc:sldChg>
      <pc:sldChg chg="add replId">
        <pc:chgData name="Roberta Tucker" userId="S::r.tucker@uwtsd.ac.uk::27ca61ee-ba03-4b92-a89a-1d5600e2200a" providerId="AD" clId="Web-{69AA72AC-3D5A-8DC3-2F66-7A0A5DE55488}" dt="2023-03-09T22:58:53.425" v="2585"/>
        <pc:sldMkLst>
          <pc:docMk/>
          <pc:sldMk cId="1210479524" sldId="634"/>
        </pc:sldMkLst>
      </pc:sldChg>
      <pc:sldChg chg="add del replId">
        <pc:chgData name="Roberta Tucker" userId="S::r.tucker@uwtsd.ac.uk::27ca61ee-ba03-4b92-a89a-1d5600e2200a" providerId="AD" clId="Web-{69AA72AC-3D5A-8DC3-2F66-7A0A5DE55488}" dt="2023-03-10T10:28:26.693" v="2995"/>
        <pc:sldMkLst>
          <pc:docMk/>
          <pc:sldMk cId="2123520255" sldId="635"/>
        </pc:sldMkLst>
      </pc:sldChg>
      <pc:sldChg chg="addSp delSp modSp add replId delAnim">
        <pc:chgData name="Roberta Tucker" userId="S::r.tucker@uwtsd.ac.uk::27ca61ee-ba03-4b92-a89a-1d5600e2200a" providerId="AD" clId="Web-{69AA72AC-3D5A-8DC3-2F66-7A0A5DE55488}" dt="2023-03-09T23:37:05.701" v="2802" actId="1076"/>
        <pc:sldMkLst>
          <pc:docMk/>
          <pc:sldMk cId="1416517900" sldId="636"/>
        </pc:sldMkLst>
        <pc:spChg chg="del">
          <ac:chgData name="Roberta Tucker" userId="S::r.tucker@uwtsd.ac.uk::27ca61ee-ba03-4b92-a89a-1d5600e2200a" providerId="AD" clId="Web-{69AA72AC-3D5A-8DC3-2F66-7A0A5DE55488}" dt="2023-03-09T23:36:21.932" v="2790"/>
          <ac:spMkLst>
            <pc:docMk/>
            <pc:sldMk cId="1416517900" sldId="636"/>
            <ac:spMk id="2" creationId="{5D29F95A-3931-AC15-2FCB-F9689E2C9652}"/>
          </ac:spMkLst>
        </pc:spChg>
        <pc:spChg chg="del">
          <ac:chgData name="Roberta Tucker" userId="S::r.tucker@uwtsd.ac.uk::27ca61ee-ba03-4b92-a89a-1d5600e2200a" providerId="AD" clId="Web-{69AA72AC-3D5A-8DC3-2F66-7A0A5DE55488}" dt="2023-03-09T23:36:10.010" v="2785"/>
          <ac:spMkLst>
            <pc:docMk/>
            <pc:sldMk cId="1416517900" sldId="636"/>
            <ac:spMk id="4" creationId="{CC95D2AA-77D0-9AEE-0449-F687D594A2C7}"/>
          </ac:spMkLst>
        </pc:spChg>
        <pc:spChg chg="mod">
          <ac:chgData name="Roberta Tucker" userId="S::r.tucker@uwtsd.ac.uk::27ca61ee-ba03-4b92-a89a-1d5600e2200a" providerId="AD" clId="Web-{69AA72AC-3D5A-8DC3-2F66-7A0A5DE55488}" dt="2023-03-09T23:36:48.215" v="2797" actId="20577"/>
          <ac:spMkLst>
            <pc:docMk/>
            <pc:sldMk cId="1416517900" sldId="636"/>
            <ac:spMk id="7" creationId="{21D205CC-7CAA-897D-0840-E4B643AA4255}"/>
          </ac:spMkLst>
        </pc:spChg>
        <pc:spChg chg="del mod">
          <ac:chgData name="Roberta Tucker" userId="S::r.tucker@uwtsd.ac.uk::27ca61ee-ba03-4b92-a89a-1d5600e2200a" providerId="AD" clId="Web-{69AA72AC-3D5A-8DC3-2F66-7A0A5DE55488}" dt="2023-03-09T23:36:07.603" v="2783"/>
          <ac:spMkLst>
            <pc:docMk/>
            <pc:sldMk cId="1416517900" sldId="636"/>
            <ac:spMk id="8" creationId="{39505170-D989-3E67-6FCE-C400C107115C}"/>
          </ac:spMkLst>
        </pc:spChg>
        <pc:spChg chg="del">
          <ac:chgData name="Roberta Tucker" userId="S::r.tucker@uwtsd.ac.uk::27ca61ee-ba03-4b92-a89a-1d5600e2200a" providerId="AD" clId="Web-{69AA72AC-3D5A-8DC3-2F66-7A0A5DE55488}" dt="2023-03-09T23:36:20.057" v="2789"/>
          <ac:spMkLst>
            <pc:docMk/>
            <pc:sldMk cId="1416517900" sldId="636"/>
            <ac:spMk id="10" creationId="{3D265EBA-C10D-7619-550B-399DFABA0CB7}"/>
          </ac:spMkLst>
        </pc:spChg>
        <pc:spChg chg="del">
          <ac:chgData name="Roberta Tucker" userId="S::r.tucker@uwtsd.ac.uk::27ca61ee-ba03-4b92-a89a-1d5600e2200a" providerId="AD" clId="Web-{69AA72AC-3D5A-8DC3-2F66-7A0A5DE55488}" dt="2023-03-09T23:36:08.682" v="2784"/>
          <ac:spMkLst>
            <pc:docMk/>
            <pc:sldMk cId="1416517900" sldId="636"/>
            <ac:spMk id="12" creationId="{BE0EC8DE-2AEB-7E92-F3C0-FF96018AFFAE}"/>
          </ac:spMkLst>
        </pc:spChg>
        <pc:spChg chg="del">
          <ac:chgData name="Roberta Tucker" userId="S::r.tucker@uwtsd.ac.uk::27ca61ee-ba03-4b92-a89a-1d5600e2200a" providerId="AD" clId="Web-{69AA72AC-3D5A-8DC3-2F66-7A0A5DE55488}" dt="2023-03-09T23:36:23.479" v="2791"/>
          <ac:spMkLst>
            <pc:docMk/>
            <pc:sldMk cId="1416517900" sldId="636"/>
            <ac:spMk id="14" creationId="{8E969A85-52CB-1EE9-0C77-BE218C0F0275}"/>
          </ac:spMkLst>
        </pc:spChg>
        <pc:spChg chg="del">
          <ac:chgData name="Roberta Tucker" userId="S::r.tucker@uwtsd.ac.uk::27ca61ee-ba03-4b92-a89a-1d5600e2200a" providerId="AD" clId="Web-{69AA72AC-3D5A-8DC3-2F66-7A0A5DE55488}" dt="2023-03-09T23:36:25.183" v="2792"/>
          <ac:spMkLst>
            <pc:docMk/>
            <pc:sldMk cId="1416517900" sldId="636"/>
            <ac:spMk id="16" creationId="{8A5130DA-5F8B-9954-AD83-480A9AC4A36D}"/>
          </ac:spMkLst>
        </pc:spChg>
        <pc:picChg chg="del">
          <ac:chgData name="Roberta Tucker" userId="S::r.tucker@uwtsd.ac.uk::27ca61ee-ba03-4b92-a89a-1d5600e2200a" providerId="AD" clId="Web-{69AA72AC-3D5A-8DC3-2F66-7A0A5DE55488}" dt="2023-03-09T23:36:04.009" v="2781"/>
          <ac:picMkLst>
            <pc:docMk/>
            <pc:sldMk cId="1416517900" sldId="636"/>
            <ac:picMk id="5" creationId="{5FD50233-50AA-0196-8CF0-62C5685F6554}"/>
          </ac:picMkLst>
        </pc:picChg>
        <pc:picChg chg="add mod">
          <ac:chgData name="Roberta Tucker" userId="S::r.tucker@uwtsd.ac.uk::27ca61ee-ba03-4b92-a89a-1d5600e2200a" providerId="AD" clId="Web-{69AA72AC-3D5A-8DC3-2F66-7A0A5DE55488}" dt="2023-03-09T23:37:05.701" v="2802" actId="1076"/>
          <ac:picMkLst>
            <pc:docMk/>
            <pc:sldMk cId="1416517900" sldId="636"/>
            <ac:picMk id="18" creationId="{1395B1E5-04D7-25E6-72F6-8DE6B8FEC36F}"/>
          </ac:picMkLst>
        </pc:picChg>
        <pc:cxnChg chg="del">
          <ac:chgData name="Roberta Tucker" userId="S::r.tucker@uwtsd.ac.uk::27ca61ee-ba03-4b92-a89a-1d5600e2200a" providerId="AD" clId="Web-{69AA72AC-3D5A-8DC3-2F66-7A0A5DE55488}" dt="2023-03-09T23:36:38.668" v="2795"/>
          <ac:cxnSpMkLst>
            <pc:docMk/>
            <pc:sldMk cId="1416517900" sldId="636"/>
            <ac:cxnSpMk id="3" creationId="{4A08B418-9C55-2B00-27BC-D2C4F9D3D58D}"/>
          </ac:cxnSpMkLst>
        </pc:cxnChg>
        <pc:cxnChg chg="del">
          <ac:chgData name="Roberta Tucker" userId="S::r.tucker@uwtsd.ac.uk::27ca61ee-ba03-4b92-a89a-1d5600e2200a" providerId="AD" clId="Web-{69AA72AC-3D5A-8DC3-2F66-7A0A5DE55488}" dt="2023-03-09T23:36:12.088" v="2786"/>
          <ac:cxnSpMkLst>
            <pc:docMk/>
            <pc:sldMk cId="1416517900" sldId="636"/>
            <ac:cxnSpMk id="6" creationId="{8483AD55-4FC2-300A-122E-0CA07218E7C6}"/>
          </ac:cxnSpMkLst>
        </pc:cxnChg>
        <pc:cxnChg chg="del">
          <ac:chgData name="Roberta Tucker" userId="S::r.tucker@uwtsd.ac.uk::27ca61ee-ba03-4b92-a89a-1d5600e2200a" providerId="AD" clId="Web-{69AA72AC-3D5A-8DC3-2F66-7A0A5DE55488}" dt="2023-03-09T23:36:15.541" v="2788"/>
          <ac:cxnSpMkLst>
            <pc:docMk/>
            <pc:sldMk cId="1416517900" sldId="636"/>
            <ac:cxnSpMk id="9" creationId="{BBC2BEE9-D7B6-0962-6722-EED7C6B117B7}"/>
          </ac:cxnSpMkLst>
        </pc:cxnChg>
        <pc:cxnChg chg="del">
          <ac:chgData name="Roberta Tucker" userId="S::r.tucker@uwtsd.ac.uk::27ca61ee-ba03-4b92-a89a-1d5600e2200a" providerId="AD" clId="Web-{69AA72AC-3D5A-8DC3-2F66-7A0A5DE55488}" dt="2023-03-09T23:36:44.262" v="2796"/>
          <ac:cxnSpMkLst>
            <pc:docMk/>
            <pc:sldMk cId="1416517900" sldId="636"/>
            <ac:cxnSpMk id="11" creationId="{74A94BEA-E040-CDD0-615F-7F82BF17001A}"/>
          </ac:cxnSpMkLst>
        </pc:cxnChg>
        <pc:cxnChg chg="del">
          <ac:chgData name="Roberta Tucker" userId="S::r.tucker@uwtsd.ac.uk::27ca61ee-ba03-4b92-a89a-1d5600e2200a" providerId="AD" clId="Web-{69AA72AC-3D5A-8DC3-2F66-7A0A5DE55488}" dt="2023-03-09T23:36:14.198" v="2787"/>
          <ac:cxnSpMkLst>
            <pc:docMk/>
            <pc:sldMk cId="1416517900" sldId="636"/>
            <ac:cxnSpMk id="13" creationId="{B4418D4A-E89F-1773-0BEF-EE1E1363ED3D}"/>
          </ac:cxnSpMkLst>
        </pc:cxnChg>
        <pc:cxnChg chg="del">
          <ac:chgData name="Roberta Tucker" userId="S::r.tucker@uwtsd.ac.uk::27ca61ee-ba03-4b92-a89a-1d5600e2200a" providerId="AD" clId="Web-{69AA72AC-3D5A-8DC3-2F66-7A0A5DE55488}" dt="2023-03-09T23:36:36.043" v="2794"/>
          <ac:cxnSpMkLst>
            <pc:docMk/>
            <pc:sldMk cId="1416517900" sldId="636"/>
            <ac:cxnSpMk id="15" creationId="{8AE7E23A-2AA7-D66B-60D7-8738AB435E45}"/>
          </ac:cxnSpMkLst>
        </pc:cxnChg>
        <pc:cxnChg chg="del">
          <ac:chgData name="Roberta Tucker" userId="S::r.tucker@uwtsd.ac.uk::27ca61ee-ba03-4b92-a89a-1d5600e2200a" providerId="AD" clId="Web-{69AA72AC-3D5A-8DC3-2F66-7A0A5DE55488}" dt="2023-03-09T23:36:34.090" v="2793"/>
          <ac:cxnSpMkLst>
            <pc:docMk/>
            <pc:sldMk cId="1416517900" sldId="636"/>
            <ac:cxnSpMk id="17" creationId="{B005898C-C199-AF29-DC41-3FA0BF30D546}"/>
          </ac:cxnSpMkLst>
        </pc:cxnChg>
      </pc:sldChg>
      <pc:sldChg chg="addSp delSp modSp add replId">
        <pc:chgData name="Roberta Tucker" userId="S::r.tucker@uwtsd.ac.uk::27ca61ee-ba03-4b92-a89a-1d5600e2200a" providerId="AD" clId="Web-{69AA72AC-3D5A-8DC3-2F66-7A0A5DE55488}" dt="2023-03-10T10:24:46.723" v="2993" actId="1076"/>
        <pc:sldMkLst>
          <pc:docMk/>
          <pc:sldMk cId="4004566143" sldId="637"/>
        </pc:sldMkLst>
        <pc:spChg chg="mod">
          <ac:chgData name="Roberta Tucker" userId="S::r.tucker@uwtsd.ac.uk::27ca61ee-ba03-4b92-a89a-1d5600e2200a" providerId="AD" clId="Web-{69AA72AC-3D5A-8DC3-2F66-7A0A5DE55488}" dt="2023-03-09T23:20:47.868" v="2668" actId="20577"/>
          <ac:spMkLst>
            <pc:docMk/>
            <pc:sldMk cId="4004566143" sldId="637"/>
            <ac:spMk id="2" creationId="{E12EFBB5-0702-A5A6-35D9-C7E059124F1E}"/>
          </ac:spMkLst>
        </pc:spChg>
        <pc:spChg chg="mod">
          <ac:chgData name="Roberta Tucker" userId="S::r.tucker@uwtsd.ac.uk::27ca61ee-ba03-4b92-a89a-1d5600e2200a" providerId="AD" clId="Web-{69AA72AC-3D5A-8DC3-2F66-7A0A5DE55488}" dt="2023-03-09T23:20:19.163" v="2665" actId="14100"/>
          <ac:spMkLst>
            <pc:docMk/>
            <pc:sldMk cId="4004566143" sldId="637"/>
            <ac:spMk id="5" creationId="{A1E755BF-2D57-1362-F75B-39B2855C4F38}"/>
          </ac:spMkLst>
        </pc:spChg>
        <pc:picChg chg="add del">
          <ac:chgData name="Roberta Tucker" userId="S::r.tucker@uwtsd.ac.uk::27ca61ee-ba03-4b92-a89a-1d5600e2200a" providerId="AD" clId="Web-{69AA72AC-3D5A-8DC3-2F66-7A0A5DE55488}" dt="2023-03-10T10:24:30.285" v="2988"/>
          <ac:picMkLst>
            <pc:docMk/>
            <pc:sldMk cId="4004566143" sldId="637"/>
            <ac:picMk id="3" creationId="{C75B5386-4B34-03FB-DF23-772F4941704F}"/>
          </ac:picMkLst>
        </pc:picChg>
        <pc:picChg chg="add mod ord">
          <ac:chgData name="Roberta Tucker" userId="S::r.tucker@uwtsd.ac.uk::27ca61ee-ba03-4b92-a89a-1d5600e2200a" providerId="AD" clId="Web-{69AA72AC-3D5A-8DC3-2F66-7A0A5DE55488}" dt="2023-03-10T10:24:46.723" v="2993" actId="1076"/>
          <ac:picMkLst>
            <pc:docMk/>
            <pc:sldMk cId="4004566143" sldId="637"/>
            <ac:picMk id="4" creationId="{AEC7B448-A789-6854-D555-445BA3A2F171}"/>
          </ac:picMkLst>
        </pc:picChg>
      </pc:sldChg>
      <pc:sldChg chg="addSp delSp modSp add replId">
        <pc:chgData name="Roberta Tucker" userId="S::r.tucker@uwtsd.ac.uk::27ca61ee-ba03-4b92-a89a-1d5600e2200a" providerId="AD" clId="Web-{69AA72AC-3D5A-8DC3-2F66-7A0A5DE55488}" dt="2023-03-10T10:24:20.800" v="2987"/>
        <pc:sldMkLst>
          <pc:docMk/>
          <pc:sldMk cId="2321712885" sldId="638"/>
        </pc:sldMkLst>
        <pc:spChg chg="mod">
          <ac:chgData name="Roberta Tucker" userId="S::r.tucker@uwtsd.ac.uk::27ca61ee-ba03-4b92-a89a-1d5600e2200a" providerId="AD" clId="Web-{69AA72AC-3D5A-8DC3-2F66-7A0A5DE55488}" dt="2023-03-09T23:25:14.387" v="2692" actId="20577"/>
          <ac:spMkLst>
            <pc:docMk/>
            <pc:sldMk cId="2321712885" sldId="638"/>
            <ac:spMk id="2" creationId="{E12EFBB5-0702-A5A6-35D9-C7E059124F1E}"/>
          </ac:spMkLst>
        </pc:spChg>
        <pc:spChg chg="mod">
          <ac:chgData name="Roberta Tucker" userId="S::r.tucker@uwtsd.ac.uk::27ca61ee-ba03-4b92-a89a-1d5600e2200a" providerId="AD" clId="Web-{69AA72AC-3D5A-8DC3-2F66-7A0A5DE55488}" dt="2023-03-09T23:26:09.937" v="2714" actId="14100"/>
          <ac:spMkLst>
            <pc:docMk/>
            <pc:sldMk cId="2321712885" sldId="638"/>
            <ac:spMk id="5" creationId="{A1E755BF-2D57-1362-F75B-39B2855C4F38}"/>
          </ac:spMkLst>
        </pc:spChg>
        <pc:picChg chg="add del mod ord">
          <ac:chgData name="Roberta Tucker" userId="S::r.tucker@uwtsd.ac.uk::27ca61ee-ba03-4b92-a89a-1d5600e2200a" providerId="AD" clId="Web-{69AA72AC-3D5A-8DC3-2F66-7A0A5DE55488}" dt="2023-03-10T10:24:20.800" v="2987"/>
          <ac:picMkLst>
            <pc:docMk/>
            <pc:sldMk cId="2321712885" sldId="638"/>
            <ac:picMk id="3" creationId="{3C852126-39C0-2E39-1B0C-6773514E4770}"/>
          </ac:picMkLst>
        </pc:picChg>
        <pc:picChg chg="add del">
          <ac:chgData name="Roberta Tucker" userId="S::r.tucker@uwtsd.ac.uk::27ca61ee-ba03-4b92-a89a-1d5600e2200a" providerId="AD" clId="Web-{69AA72AC-3D5A-8DC3-2F66-7A0A5DE55488}" dt="2023-03-10T10:23:51.313" v="2981"/>
          <ac:picMkLst>
            <pc:docMk/>
            <pc:sldMk cId="2321712885" sldId="638"/>
            <ac:picMk id="4" creationId="{D58586D1-7570-490C-699B-364BC40FF9E2}"/>
          </ac:picMkLst>
        </pc:picChg>
      </pc:sldChg>
      <pc:sldChg chg="addSp delSp modSp add replId addAnim modAnim">
        <pc:chgData name="Roberta Tucker" userId="S::r.tucker@uwtsd.ac.uk::27ca61ee-ba03-4b92-a89a-1d5600e2200a" providerId="AD" clId="Web-{69AA72AC-3D5A-8DC3-2F66-7A0A5DE55488}" dt="2023-03-09T23:50:52.555" v="2840"/>
        <pc:sldMkLst>
          <pc:docMk/>
          <pc:sldMk cId="3853541936" sldId="639"/>
        </pc:sldMkLst>
        <pc:spChg chg="mod">
          <ac:chgData name="Roberta Tucker" userId="S::r.tucker@uwtsd.ac.uk::27ca61ee-ba03-4b92-a89a-1d5600e2200a" providerId="AD" clId="Web-{69AA72AC-3D5A-8DC3-2F66-7A0A5DE55488}" dt="2023-03-09T23:26:50.893" v="2721" actId="20577"/>
          <ac:spMkLst>
            <pc:docMk/>
            <pc:sldMk cId="3853541936" sldId="639"/>
            <ac:spMk id="2" creationId="{E12EFBB5-0702-A5A6-35D9-C7E059124F1E}"/>
          </ac:spMkLst>
        </pc:spChg>
        <pc:spChg chg="mod">
          <ac:chgData name="Roberta Tucker" userId="S::r.tucker@uwtsd.ac.uk::27ca61ee-ba03-4b92-a89a-1d5600e2200a" providerId="AD" clId="Web-{69AA72AC-3D5A-8DC3-2F66-7A0A5DE55488}" dt="2023-03-09T23:27:27.646" v="2727" actId="20577"/>
          <ac:spMkLst>
            <pc:docMk/>
            <pc:sldMk cId="3853541936" sldId="639"/>
            <ac:spMk id="5" creationId="{A1E755BF-2D57-1362-F75B-39B2855C4F38}"/>
          </ac:spMkLst>
        </pc:spChg>
        <pc:picChg chg="add mod">
          <ac:chgData name="Roberta Tucker" userId="S::r.tucker@uwtsd.ac.uk::27ca61ee-ba03-4b92-a89a-1d5600e2200a" providerId="AD" clId="Web-{69AA72AC-3D5A-8DC3-2F66-7A0A5DE55488}" dt="2023-03-09T23:28:30.588" v="2733" actId="14100"/>
          <ac:picMkLst>
            <pc:docMk/>
            <pc:sldMk cId="3853541936" sldId="639"/>
            <ac:picMk id="4" creationId="{5DBE9657-5CB9-91BB-A4A1-E054C53EB3F0}"/>
          </ac:picMkLst>
        </pc:picChg>
        <pc:picChg chg="del">
          <ac:chgData name="Roberta Tucker" userId="S::r.tucker@uwtsd.ac.uk::27ca61ee-ba03-4b92-a89a-1d5600e2200a" providerId="AD" clId="Web-{69AA72AC-3D5A-8DC3-2F66-7A0A5DE55488}" dt="2023-03-09T23:28:16.430" v="2728"/>
          <ac:picMkLst>
            <pc:docMk/>
            <pc:sldMk cId="3853541936" sldId="639"/>
            <ac:picMk id="10" creationId="{C19C23DC-65AC-F38A-EEE5-D0F12D83B807}"/>
          </ac:picMkLst>
        </pc:picChg>
      </pc:sldChg>
      <pc:sldChg chg="modSp add replId addAnim modAnim">
        <pc:chgData name="Roberta Tucker" userId="S::r.tucker@uwtsd.ac.uk::27ca61ee-ba03-4b92-a89a-1d5600e2200a" providerId="AD" clId="Web-{69AA72AC-3D5A-8DC3-2F66-7A0A5DE55488}" dt="2023-03-09T23:51:05.542" v="2844"/>
        <pc:sldMkLst>
          <pc:docMk/>
          <pc:sldMk cId="212107999" sldId="640"/>
        </pc:sldMkLst>
        <pc:spChg chg="mod">
          <ac:chgData name="Roberta Tucker" userId="S::r.tucker@uwtsd.ac.uk::27ca61ee-ba03-4b92-a89a-1d5600e2200a" providerId="AD" clId="Web-{69AA72AC-3D5A-8DC3-2F66-7A0A5DE55488}" dt="2023-03-09T23:29:21.810" v="2739" actId="20577"/>
          <ac:spMkLst>
            <pc:docMk/>
            <pc:sldMk cId="212107999" sldId="640"/>
            <ac:spMk id="2" creationId="{E12EFBB5-0702-A5A6-35D9-C7E059124F1E}"/>
          </ac:spMkLst>
        </pc:spChg>
        <pc:spChg chg="mod">
          <ac:chgData name="Roberta Tucker" userId="S::r.tucker@uwtsd.ac.uk::27ca61ee-ba03-4b92-a89a-1d5600e2200a" providerId="AD" clId="Web-{69AA72AC-3D5A-8DC3-2F66-7A0A5DE55488}" dt="2023-03-09T23:29:53.812" v="2744" actId="20577"/>
          <ac:spMkLst>
            <pc:docMk/>
            <pc:sldMk cId="212107999" sldId="640"/>
            <ac:spMk id="5" creationId="{A1E755BF-2D57-1362-F75B-39B2855C4F38}"/>
          </ac:spMkLst>
        </pc:spChg>
        <pc:spChg chg="mod">
          <ac:chgData name="Roberta Tucker" userId="S::r.tucker@uwtsd.ac.uk::27ca61ee-ba03-4b92-a89a-1d5600e2200a" providerId="AD" clId="Web-{69AA72AC-3D5A-8DC3-2F66-7A0A5DE55488}" dt="2023-03-09T23:32:05.634" v="2762" actId="14100"/>
          <ac:spMkLst>
            <pc:docMk/>
            <pc:sldMk cId="212107999" sldId="640"/>
            <ac:spMk id="10" creationId="{E8580DD5-D2AB-BC62-5C01-7CFB66D10FA2}"/>
          </ac:spMkLst>
        </pc:spChg>
      </pc:sldChg>
      <pc:sldChg chg="modSp add replId">
        <pc:chgData name="Roberta Tucker" userId="S::r.tucker@uwtsd.ac.uk::27ca61ee-ba03-4b92-a89a-1d5600e2200a" providerId="AD" clId="Web-{69AA72AC-3D5A-8DC3-2F66-7A0A5DE55488}" dt="2023-03-09T23:32:42.996" v="2766" actId="14100"/>
        <pc:sldMkLst>
          <pc:docMk/>
          <pc:sldMk cId="844081647" sldId="641"/>
        </pc:sldMkLst>
        <pc:spChg chg="mod">
          <ac:chgData name="Roberta Tucker" userId="S::r.tucker@uwtsd.ac.uk::27ca61ee-ba03-4b92-a89a-1d5600e2200a" providerId="AD" clId="Web-{69AA72AC-3D5A-8DC3-2F66-7A0A5DE55488}" dt="2023-03-09T23:32:42.996" v="2766" actId="14100"/>
          <ac:spMkLst>
            <pc:docMk/>
            <pc:sldMk cId="844081647" sldId="641"/>
            <ac:spMk id="5" creationId="{A1E755BF-2D57-1362-F75B-39B2855C4F38}"/>
          </ac:spMkLst>
        </pc:spChg>
      </pc:sldChg>
      <pc:sldChg chg="modSp add replId addAnim modAnim">
        <pc:chgData name="Roberta Tucker" userId="S::r.tucker@uwtsd.ac.uk::27ca61ee-ba03-4b92-a89a-1d5600e2200a" providerId="AD" clId="Web-{69AA72AC-3D5A-8DC3-2F66-7A0A5DE55488}" dt="2023-03-09T23:51:16.386" v="2848"/>
        <pc:sldMkLst>
          <pc:docMk/>
          <pc:sldMk cId="2265438095" sldId="642"/>
        </pc:sldMkLst>
        <pc:spChg chg="mod">
          <ac:chgData name="Roberta Tucker" userId="S::r.tucker@uwtsd.ac.uk::27ca61ee-ba03-4b92-a89a-1d5600e2200a" providerId="AD" clId="Web-{69AA72AC-3D5A-8DC3-2F66-7A0A5DE55488}" dt="2023-03-09T23:33:26.639" v="2769" actId="20577"/>
          <ac:spMkLst>
            <pc:docMk/>
            <pc:sldMk cId="2265438095" sldId="642"/>
            <ac:spMk id="2" creationId="{E12EFBB5-0702-A5A6-35D9-C7E059124F1E}"/>
          </ac:spMkLst>
        </pc:spChg>
        <pc:spChg chg="mod">
          <ac:chgData name="Roberta Tucker" userId="S::r.tucker@uwtsd.ac.uk::27ca61ee-ba03-4b92-a89a-1d5600e2200a" providerId="AD" clId="Web-{69AA72AC-3D5A-8DC3-2F66-7A0A5DE55488}" dt="2023-03-09T23:33:39.843" v="2775" actId="14100"/>
          <ac:spMkLst>
            <pc:docMk/>
            <pc:sldMk cId="2265438095" sldId="642"/>
            <ac:spMk id="5" creationId="{A1E755BF-2D57-1362-F75B-39B2855C4F38}"/>
          </ac:spMkLst>
        </pc:spChg>
        <pc:cxnChg chg="mod">
          <ac:chgData name="Roberta Tucker" userId="S::r.tucker@uwtsd.ac.uk::27ca61ee-ba03-4b92-a89a-1d5600e2200a" providerId="AD" clId="Web-{69AA72AC-3D5A-8DC3-2F66-7A0A5DE55488}" dt="2023-03-09T23:33:43.265" v="2776" actId="14100"/>
          <ac:cxnSpMkLst>
            <pc:docMk/>
            <pc:sldMk cId="2265438095" sldId="642"/>
            <ac:cxnSpMk id="9" creationId="{1CB4F162-E832-57BD-F043-C3E639E5B457}"/>
          </ac:cxnSpMkLst>
        </pc:cxnChg>
      </pc:sldChg>
      <pc:sldChg chg="modSp add replId addAnim modAnim">
        <pc:chgData name="Roberta Tucker" userId="S::r.tucker@uwtsd.ac.uk::27ca61ee-ba03-4b92-a89a-1d5600e2200a" providerId="AD" clId="Web-{69AA72AC-3D5A-8DC3-2F66-7A0A5DE55488}" dt="2023-03-09T23:51:46.654" v="2864"/>
        <pc:sldMkLst>
          <pc:docMk/>
          <pc:sldMk cId="1661170" sldId="643"/>
        </pc:sldMkLst>
        <pc:spChg chg="mod">
          <ac:chgData name="Roberta Tucker" userId="S::r.tucker@uwtsd.ac.uk::27ca61ee-ba03-4b92-a89a-1d5600e2200a" providerId="AD" clId="Web-{69AA72AC-3D5A-8DC3-2F66-7A0A5DE55488}" dt="2023-03-09T23:35:39.445" v="2779" actId="20577"/>
          <ac:spMkLst>
            <pc:docMk/>
            <pc:sldMk cId="1661170" sldId="643"/>
            <ac:spMk id="2" creationId="{E12EFBB5-0702-A5A6-35D9-C7E059124F1E}"/>
          </ac:spMkLst>
        </pc:spChg>
        <pc:spChg chg="mod">
          <ac:chgData name="Roberta Tucker" userId="S::r.tucker@uwtsd.ac.uk::27ca61ee-ba03-4b92-a89a-1d5600e2200a" providerId="AD" clId="Web-{69AA72AC-3D5A-8DC3-2F66-7A0A5DE55488}" dt="2023-03-09T23:37:49.157" v="2804" actId="20577"/>
          <ac:spMkLst>
            <pc:docMk/>
            <pc:sldMk cId="1661170" sldId="643"/>
            <ac:spMk id="5" creationId="{A1E755BF-2D57-1362-F75B-39B2855C4F38}"/>
          </ac:spMkLst>
        </pc:spChg>
        <pc:spChg chg="mod">
          <ac:chgData name="Roberta Tucker" userId="S::r.tucker@uwtsd.ac.uk::27ca61ee-ba03-4b92-a89a-1d5600e2200a" providerId="AD" clId="Web-{69AA72AC-3D5A-8DC3-2F66-7A0A5DE55488}" dt="2023-03-09T23:46:06.144" v="2832" actId="20577"/>
          <ac:spMkLst>
            <pc:docMk/>
            <pc:sldMk cId="1661170" sldId="643"/>
            <ac:spMk id="253" creationId="{3AAB59DC-476E-93B5-672C-2DE36CA27F05}"/>
          </ac:spMkLst>
        </pc:spChg>
        <pc:spChg chg="mod">
          <ac:chgData name="Roberta Tucker" userId="S::r.tucker@uwtsd.ac.uk::27ca61ee-ba03-4b92-a89a-1d5600e2200a" providerId="AD" clId="Web-{69AA72AC-3D5A-8DC3-2F66-7A0A5DE55488}" dt="2023-03-09T23:40:40.372" v="2821" actId="20577"/>
          <ac:spMkLst>
            <pc:docMk/>
            <pc:sldMk cId="1661170" sldId="643"/>
            <ac:spMk id="254" creationId="{562691F1-769D-DD40-1AF2-5D4662B65A69}"/>
          </ac:spMkLst>
        </pc:spChg>
        <pc:spChg chg="mod">
          <ac:chgData name="Roberta Tucker" userId="S::r.tucker@uwtsd.ac.uk::27ca61ee-ba03-4b92-a89a-1d5600e2200a" providerId="AD" clId="Web-{69AA72AC-3D5A-8DC3-2F66-7A0A5DE55488}" dt="2023-03-09T23:41:23.125" v="2825" actId="20577"/>
          <ac:spMkLst>
            <pc:docMk/>
            <pc:sldMk cId="1661170" sldId="643"/>
            <ac:spMk id="259" creationId="{E4D49F5D-9E7F-49C5-45DC-E7C0169FE688}"/>
          </ac:spMkLst>
        </pc:spChg>
        <pc:spChg chg="mod">
          <ac:chgData name="Roberta Tucker" userId="S::r.tucker@uwtsd.ac.uk::27ca61ee-ba03-4b92-a89a-1d5600e2200a" providerId="AD" clId="Web-{69AA72AC-3D5A-8DC3-2F66-7A0A5DE55488}" dt="2023-03-09T23:38:43.895" v="2818" actId="20577"/>
          <ac:spMkLst>
            <pc:docMk/>
            <pc:sldMk cId="1661170" sldId="643"/>
            <ac:spMk id="260" creationId="{E068F775-6E4B-88F2-E586-6966064219C2}"/>
          </ac:spMkLst>
        </pc:spChg>
      </pc:sldChg>
      <pc:sldChg chg="modSp add">
        <pc:chgData name="Roberta Tucker" userId="S::r.tucker@uwtsd.ac.uk::27ca61ee-ba03-4b92-a89a-1d5600e2200a" providerId="AD" clId="Web-{69AA72AC-3D5A-8DC3-2F66-7A0A5DE55488}" dt="2023-03-10T10:31:30.534" v="3017" actId="20577"/>
        <pc:sldMkLst>
          <pc:docMk/>
          <pc:sldMk cId="2075106698" sldId="644"/>
        </pc:sldMkLst>
        <pc:spChg chg="mod">
          <ac:chgData name="Roberta Tucker" userId="S::r.tucker@uwtsd.ac.uk::27ca61ee-ba03-4b92-a89a-1d5600e2200a" providerId="AD" clId="Web-{69AA72AC-3D5A-8DC3-2F66-7A0A5DE55488}" dt="2023-03-10T10:31:30.534" v="3017" actId="20577"/>
          <ac:spMkLst>
            <pc:docMk/>
            <pc:sldMk cId="2075106698" sldId="644"/>
            <ac:spMk id="2" creationId="{E1D0CF51-47D1-D794-265B-7966E26662F9}"/>
          </ac:spMkLst>
        </pc:spChg>
        <pc:spChg chg="mod">
          <ac:chgData name="Roberta Tucker" userId="S::r.tucker@uwtsd.ac.uk::27ca61ee-ba03-4b92-a89a-1d5600e2200a" providerId="AD" clId="Web-{69AA72AC-3D5A-8DC3-2F66-7A0A5DE55488}" dt="2023-03-10T10:31:05.392" v="3003" actId="20577"/>
          <ac:spMkLst>
            <pc:docMk/>
            <pc:sldMk cId="2075106698" sldId="644"/>
            <ac:spMk id="3" creationId="{D500A02B-BC26-DFFF-CFE9-02F4E0EC0752}"/>
          </ac:spMkLst>
        </pc:spChg>
      </pc:sldChg>
      <pc:sldChg chg="modSp add">
        <pc:chgData name="Roberta Tucker" userId="S::r.tucker@uwtsd.ac.uk::27ca61ee-ba03-4b92-a89a-1d5600e2200a" providerId="AD" clId="Web-{69AA72AC-3D5A-8DC3-2F66-7A0A5DE55488}" dt="2023-03-10T10:31:09.579" v="3005" actId="20577"/>
        <pc:sldMkLst>
          <pc:docMk/>
          <pc:sldMk cId="1385694906" sldId="645"/>
        </pc:sldMkLst>
        <pc:spChg chg="mod">
          <ac:chgData name="Roberta Tucker" userId="S::r.tucker@uwtsd.ac.uk::27ca61ee-ba03-4b92-a89a-1d5600e2200a" providerId="AD" clId="Web-{69AA72AC-3D5A-8DC3-2F66-7A0A5DE55488}" dt="2023-03-10T10:31:09.579" v="3005" actId="20577"/>
          <ac:spMkLst>
            <pc:docMk/>
            <pc:sldMk cId="1385694906" sldId="645"/>
            <ac:spMk id="3" creationId="{D500A02B-BC26-DFFF-CFE9-02F4E0EC0752}"/>
          </ac:spMkLst>
        </pc:spChg>
      </pc:sldChg>
      <pc:sldChg chg="add ord">
        <pc:chgData name="Roberta Tucker" userId="S::r.tucker@uwtsd.ac.uk::27ca61ee-ba03-4b92-a89a-1d5600e2200a" providerId="AD" clId="Web-{69AA72AC-3D5A-8DC3-2F66-7A0A5DE55488}" dt="2023-03-09T23:54:26.134" v="2868"/>
        <pc:sldMkLst>
          <pc:docMk/>
          <pc:sldMk cId="3367408968" sldId="646"/>
        </pc:sldMkLst>
      </pc:sldChg>
      <pc:sldChg chg="modSp new">
        <pc:chgData name="Roberta Tucker" userId="S::r.tucker@uwtsd.ac.uk::27ca61ee-ba03-4b92-a89a-1d5600e2200a" providerId="AD" clId="Web-{69AA72AC-3D5A-8DC3-2F66-7A0A5DE55488}" dt="2023-03-10T10:02:10.906" v="2980" actId="20577"/>
        <pc:sldMkLst>
          <pc:docMk/>
          <pc:sldMk cId="1485559527" sldId="647"/>
        </pc:sldMkLst>
        <pc:spChg chg="mod">
          <ac:chgData name="Roberta Tucker" userId="S::r.tucker@uwtsd.ac.uk::27ca61ee-ba03-4b92-a89a-1d5600e2200a" providerId="AD" clId="Web-{69AA72AC-3D5A-8DC3-2F66-7A0A5DE55488}" dt="2023-03-10T10:02:10.906" v="2980" actId="20577"/>
          <ac:spMkLst>
            <pc:docMk/>
            <pc:sldMk cId="1485559527" sldId="647"/>
            <ac:spMk id="2" creationId="{3C10AF55-A103-D95B-65F4-CF001D198E9E}"/>
          </ac:spMkLst>
        </pc:spChg>
      </pc:sldChg>
      <pc:sldChg chg="addSp delSp modSp new">
        <pc:chgData name="Roberta Tucker" userId="S::r.tucker@uwtsd.ac.uk::27ca61ee-ba03-4b92-a89a-1d5600e2200a" providerId="AD" clId="Web-{69AA72AC-3D5A-8DC3-2F66-7A0A5DE55488}" dt="2023-03-10T10:02:05" v="2977" actId="20577"/>
        <pc:sldMkLst>
          <pc:docMk/>
          <pc:sldMk cId="2267419569" sldId="648"/>
        </pc:sldMkLst>
        <pc:spChg chg="mod">
          <ac:chgData name="Roberta Tucker" userId="S::r.tucker@uwtsd.ac.uk::27ca61ee-ba03-4b92-a89a-1d5600e2200a" providerId="AD" clId="Web-{69AA72AC-3D5A-8DC3-2F66-7A0A5DE55488}" dt="2023-03-10T10:02:05" v="2977" actId="20577"/>
          <ac:spMkLst>
            <pc:docMk/>
            <pc:sldMk cId="2267419569" sldId="648"/>
            <ac:spMk id="2" creationId="{301FEBC2-2B40-90D5-5CDC-016BCEE981F1}"/>
          </ac:spMkLst>
        </pc:spChg>
        <pc:graphicFrameChg chg="add del mod">
          <ac:chgData name="Roberta Tucker" userId="S::r.tucker@uwtsd.ac.uk::27ca61ee-ba03-4b92-a89a-1d5600e2200a" providerId="AD" clId="Web-{69AA72AC-3D5A-8DC3-2F66-7A0A5DE55488}" dt="2023-03-10T00:36:50.640" v="2954"/>
          <ac:graphicFrameMkLst>
            <pc:docMk/>
            <pc:sldMk cId="2267419569" sldId="648"/>
            <ac:graphicFrameMk id="4" creationId="{36C1CC7A-7912-3BD5-1238-4DA224234919}"/>
          </ac:graphicFrameMkLst>
        </pc:graphicFrameChg>
      </pc:sldChg>
      <pc:sldChg chg="addSp delSp modSp new">
        <pc:chgData name="Roberta Tucker" userId="S::r.tucker@uwtsd.ac.uk::27ca61ee-ba03-4b92-a89a-1d5600e2200a" providerId="AD" clId="Web-{69AA72AC-3D5A-8DC3-2F66-7A0A5DE55488}" dt="2023-03-10T10:49:01.048" v="3061" actId="1076"/>
        <pc:sldMkLst>
          <pc:docMk/>
          <pc:sldMk cId="2084902293" sldId="649"/>
        </pc:sldMkLst>
        <pc:spChg chg="mod">
          <ac:chgData name="Roberta Tucker" userId="S::r.tucker@uwtsd.ac.uk::27ca61ee-ba03-4b92-a89a-1d5600e2200a" providerId="AD" clId="Web-{69AA72AC-3D5A-8DC3-2F66-7A0A5DE55488}" dt="2023-03-10T10:48:44.141" v="3058" actId="20577"/>
          <ac:spMkLst>
            <pc:docMk/>
            <pc:sldMk cId="2084902293" sldId="649"/>
            <ac:spMk id="2" creationId="{C42506E2-1230-28AD-2B3D-8DCE929999B5}"/>
          </ac:spMkLst>
        </pc:spChg>
        <pc:graphicFrameChg chg="add mod modGraphic">
          <ac:chgData name="Roberta Tucker" userId="S::r.tucker@uwtsd.ac.uk::27ca61ee-ba03-4b92-a89a-1d5600e2200a" providerId="AD" clId="Web-{69AA72AC-3D5A-8DC3-2F66-7A0A5DE55488}" dt="2023-03-10T10:49:01.048" v="3061" actId="1076"/>
          <ac:graphicFrameMkLst>
            <pc:docMk/>
            <pc:sldMk cId="2084902293" sldId="649"/>
            <ac:graphicFrameMk id="9" creationId="{5CF0052C-0DA4-63FA-C4CF-1824A03EFA0F}"/>
          </ac:graphicFrameMkLst>
        </pc:graphicFrameChg>
        <pc:picChg chg="add mod">
          <ac:chgData name="Roberta Tucker" userId="S::r.tucker@uwtsd.ac.uk::27ca61ee-ba03-4b92-a89a-1d5600e2200a" providerId="AD" clId="Web-{69AA72AC-3D5A-8DC3-2F66-7A0A5DE55488}" dt="2023-03-10T10:48:51.219" v="3060" actId="14100"/>
          <ac:picMkLst>
            <pc:docMk/>
            <pc:sldMk cId="2084902293" sldId="649"/>
            <ac:picMk id="3" creationId="{24C936B5-29CF-37DA-4215-F44A4217A05F}"/>
          </ac:picMkLst>
        </pc:picChg>
        <pc:picChg chg="add mod">
          <ac:chgData name="Roberta Tucker" userId="S::r.tucker@uwtsd.ac.uk::27ca61ee-ba03-4b92-a89a-1d5600e2200a" providerId="AD" clId="Web-{69AA72AC-3D5A-8DC3-2F66-7A0A5DE55488}" dt="2023-03-10T10:46:10.442" v="3055" actId="14100"/>
          <ac:picMkLst>
            <pc:docMk/>
            <pc:sldMk cId="2084902293" sldId="649"/>
            <ac:picMk id="4" creationId="{4933603A-96EE-DFC7-B3BB-1293EAD1CD06}"/>
          </ac:picMkLst>
        </pc:picChg>
        <pc:picChg chg="add mod">
          <ac:chgData name="Roberta Tucker" userId="S::r.tucker@uwtsd.ac.uk::27ca61ee-ba03-4b92-a89a-1d5600e2200a" providerId="AD" clId="Web-{69AA72AC-3D5A-8DC3-2F66-7A0A5DE55488}" dt="2023-03-10T10:46:14.380" v="3056" actId="14100"/>
          <ac:picMkLst>
            <pc:docMk/>
            <pc:sldMk cId="2084902293" sldId="649"/>
            <ac:picMk id="5" creationId="{3F248975-924B-3F62-E1D7-249407C4986F}"/>
          </ac:picMkLst>
        </pc:picChg>
        <pc:picChg chg="add del mod">
          <ac:chgData name="Roberta Tucker" userId="S::r.tucker@uwtsd.ac.uk::27ca61ee-ba03-4b92-a89a-1d5600e2200a" providerId="AD" clId="Web-{69AA72AC-3D5A-8DC3-2F66-7A0A5DE55488}" dt="2023-03-10T10:44:41.108" v="3039"/>
          <ac:picMkLst>
            <pc:docMk/>
            <pc:sldMk cId="2084902293" sldId="649"/>
            <ac:picMk id="6" creationId="{31F26AC2-87DC-47D6-C023-CEFF8F6C10C9}"/>
          </ac:picMkLst>
        </pc:picChg>
        <pc:picChg chg="add del mod">
          <ac:chgData name="Roberta Tucker" userId="S::r.tucker@uwtsd.ac.uk::27ca61ee-ba03-4b92-a89a-1d5600e2200a" providerId="AD" clId="Web-{69AA72AC-3D5A-8DC3-2F66-7A0A5DE55488}" dt="2023-03-10T10:44:51.186" v="3041"/>
          <ac:picMkLst>
            <pc:docMk/>
            <pc:sldMk cId="2084902293" sldId="649"/>
            <ac:picMk id="7" creationId="{AB54ADD2-B092-47C9-25F5-6D03C45378AD}"/>
          </ac:picMkLst>
        </pc:picChg>
      </pc:sldChg>
      <pc:sldChg chg="modSp add replId">
        <pc:chgData name="Roberta Tucker" userId="S::r.tucker@uwtsd.ac.uk::27ca61ee-ba03-4b92-a89a-1d5600e2200a" providerId="AD" clId="Web-{69AA72AC-3D5A-8DC3-2F66-7A0A5DE55488}" dt="2023-03-10T00:39:17.114" v="2975" actId="20577"/>
        <pc:sldMkLst>
          <pc:docMk/>
          <pc:sldMk cId="2119147125" sldId="650"/>
        </pc:sldMkLst>
        <pc:spChg chg="mod">
          <ac:chgData name="Roberta Tucker" userId="S::r.tucker@uwtsd.ac.uk::27ca61ee-ba03-4b92-a89a-1d5600e2200a" providerId="AD" clId="Web-{69AA72AC-3D5A-8DC3-2F66-7A0A5DE55488}" dt="2023-03-10T00:39:17.114" v="2975" actId="20577"/>
          <ac:spMkLst>
            <pc:docMk/>
            <pc:sldMk cId="2119147125" sldId="650"/>
            <ac:spMk id="2" creationId="{C42506E2-1230-28AD-2B3D-8DCE929999B5}"/>
          </ac:spMkLst>
        </pc:spChg>
      </pc:sldChg>
      <pc:sldChg chg="add">
        <pc:chgData name="Roberta Tucker" userId="S::r.tucker@uwtsd.ac.uk::27ca61ee-ba03-4b92-a89a-1d5600e2200a" providerId="AD" clId="Web-{69AA72AC-3D5A-8DC3-2F66-7A0A5DE55488}" dt="2023-03-10T10:28:22.223" v="2994"/>
        <pc:sldMkLst>
          <pc:docMk/>
          <pc:sldMk cId="461836351" sldId="651"/>
        </pc:sldMkLst>
      </pc:sldChg>
      <pc:sldChg chg="add">
        <pc:chgData name="Roberta Tucker" userId="S::r.tucker@uwtsd.ac.uk::27ca61ee-ba03-4b92-a89a-1d5600e2200a" providerId="AD" clId="Web-{69AA72AC-3D5A-8DC3-2F66-7A0A5DE55488}" dt="2023-03-10T10:29:12.821" v="2996"/>
        <pc:sldMkLst>
          <pc:docMk/>
          <pc:sldMk cId="3461814559" sldId="652"/>
        </pc:sldMkLst>
      </pc:sldChg>
      <pc:sldChg chg="modSp add replId">
        <pc:chgData name="Roberta Tucker" userId="S::r.tucker@uwtsd.ac.uk::27ca61ee-ba03-4b92-a89a-1d5600e2200a" providerId="AD" clId="Web-{69AA72AC-3D5A-8DC3-2F66-7A0A5DE55488}" dt="2023-03-10T10:30:39.358" v="3001" actId="20577"/>
        <pc:sldMkLst>
          <pc:docMk/>
          <pc:sldMk cId="3688808980" sldId="653"/>
        </pc:sldMkLst>
        <pc:spChg chg="mod">
          <ac:chgData name="Roberta Tucker" userId="S::r.tucker@uwtsd.ac.uk::27ca61ee-ba03-4b92-a89a-1d5600e2200a" providerId="AD" clId="Web-{69AA72AC-3D5A-8DC3-2F66-7A0A5DE55488}" dt="2023-03-10T10:30:39.358" v="3001" actId="20577"/>
          <ac:spMkLst>
            <pc:docMk/>
            <pc:sldMk cId="3688808980" sldId="653"/>
            <ac:spMk id="2" creationId="{BD754FA5-2DEB-49E1-1FB5-633B9D062E52}"/>
          </ac:spMkLst>
        </pc:spChg>
      </pc:sldChg>
      <pc:sldChg chg="addSp delSp modSp add replId">
        <pc:chgData name="Roberta Tucker" userId="S::r.tucker@uwtsd.ac.uk::27ca61ee-ba03-4b92-a89a-1d5600e2200a" providerId="AD" clId="Web-{69AA72AC-3D5A-8DC3-2F66-7A0A5DE55488}" dt="2023-03-10T10:44:26.857" v="3037" actId="1076"/>
        <pc:sldMkLst>
          <pc:docMk/>
          <pc:sldMk cId="847376440" sldId="654"/>
        </pc:sldMkLst>
        <pc:picChg chg="del">
          <ac:chgData name="Roberta Tucker" userId="S::r.tucker@uwtsd.ac.uk::27ca61ee-ba03-4b92-a89a-1d5600e2200a" providerId="AD" clId="Web-{69AA72AC-3D5A-8DC3-2F66-7A0A5DE55488}" dt="2023-03-10T10:35:32.599" v="3020"/>
          <ac:picMkLst>
            <pc:docMk/>
            <pc:sldMk cId="847376440" sldId="654"/>
            <ac:picMk id="3" creationId="{24C936B5-29CF-37DA-4215-F44A4217A05F}"/>
          </ac:picMkLst>
        </pc:picChg>
        <pc:picChg chg="add mod">
          <ac:chgData name="Roberta Tucker" userId="S::r.tucker@uwtsd.ac.uk::27ca61ee-ba03-4b92-a89a-1d5600e2200a" providerId="AD" clId="Web-{69AA72AC-3D5A-8DC3-2F66-7A0A5DE55488}" dt="2023-03-10T10:40:54.247" v="3032" actId="14100"/>
          <ac:picMkLst>
            <pc:docMk/>
            <pc:sldMk cId="847376440" sldId="654"/>
            <ac:picMk id="4" creationId="{3180C7B7-9ED0-1D3A-AFBB-5A652A30D5EF}"/>
          </ac:picMkLst>
        </pc:picChg>
        <pc:picChg chg="add mod">
          <ac:chgData name="Roberta Tucker" userId="S::r.tucker@uwtsd.ac.uk::27ca61ee-ba03-4b92-a89a-1d5600e2200a" providerId="AD" clId="Web-{69AA72AC-3D5A-8DC3-2F66-7A0A5DE55488}" dt="2023-03-10T10:40:49.872" v="3031" actId="1076"/>
          <ac:picMkLst>
            <pc:docMk/>
            <pc:sldMk cId="847376440" sldId="654"/>
            <ac:picMk id="5" creationId="{EA8659D5-2F9E-BECC-6AB7-8581BB958856}"/>
          </ac:picMkLst>
        </pc:picChg>
        <pc:picChg chg="add mod">
          <ac:chgData name="Roberta Tucker" userId="S::r.tucker@uwtsd.ac.uk::27ca61ee-ba03-4b92-a89a-1d5600e2200a" providerId="AD" clId="Web-{69AA72AC-3D5A-8DC3-2F66-7A0A5DE55488}" dt="2023-03-10T10:44:26.857" v="3037" actId="1076"/>
          <ac:picMkLst>
            <pc:docMk/>
            <pc:sldMk cId="847376440" sldId="654"/>
            <ac:picMk id="6" creationId="{D51E7F50-CBDE-CD01-1C28-0AD99A8B18C8}"/>
          </ac:picMkLst>
        </pc:picChg>
      </pc:sldChg>
      <pc:sldMasterChg chg="addSldLayout">
        <pc:chgData name="Roberta Tucker" userId="S::r.tucker@uwtsd.ac.uk::27ca61ee-ba03-4b92-a89a-1d5600e2200a" providerId="AD" clId="Web-{69AA72AC-3D5A-8DC3-2F66-7A0A5DE55488}" dt="2023-03-09T23:13:41.915" v="2629"/>
        <pc:sldMasterMkLst>
          <pc:docMk/>
          <pc:sldMasterMk cId="1384196811" sldId="2147483658"/>
        </pc:sldMasterMkLst>
        <pc:sldLayoutChg chg="add">
          <pc:chgData name="Roberta Tucker" userId="S::r.tucker@uwtsd.ac.uk::27ca61ee-ba03-4b92-a89a-1d5600e2200a" providerId="AD" clId="Web-{69AA72AC-3D5A-8DC3-2F66-7A0A5DE55488}" dt="2023-03-09T23:13:41.915" v="2629"/>
          <pc:sldLayoutMkLst>
            <pc:docMk/>
            <pc:sldMasterMk cId="1384196811" sldId="2147483658"/>
            <pc:sldLayoutMk cId="3211859293" sldId="2147483733"/>
          </pc:sldLayoutMkLst>
        </pc:sldLayoutChg>
      </pc:sldMasterChg>
    </pc:docChg>
  </pc:docChgLst>
  <pc:docChgLst>
    <pc:chgData name="Helen Williams (IEH)" userId="S::h.williams1@uwtsd.ac.uk::5fda09de-cffb-4005-9668-5a889ba0e302" providerId="AD" clId="Web-{4AF16F4A-10C3-47D2-99C7-4ADA14D2FECD}"/>
    <pc:docChg chg="modSld">
      <pc:chgData name="Helen Williams (IEH)" userId="S::h.williams1@uwtsd.ac.uk::5fda09de-cffb-4005-9668-5a889ba0e302" providerId="AD" clId="Web-{4AF16F4A-10C3-47D2-99C7-4ADA14D2FECD}" dt="2023-03-24T18:35:05.718" v="55" actId="20577"/>
      <pc:docMkLst>
        <pc:docMk/>
      </pc:docMkLst>
      <pc:sldChg chg="modSp">
        <pc:chgData name="Helen Williams (IEH)" userId="S::h.williams1@uwtsd.ac.uk::5fda09de-cffb-4005-9668-5a889ba0e302" providerId="AD" clId="Web-{4AF16F4A-10C3-47D2-99C7-4ADA14D2FECD}" dt="2023-03-24T18:21:01.594" v="3" actId="20577"/>
        <pc:sldMkLst>
          <pc:docMk/>
          <pc:sldMk cId="788421283" sldId="685"/>
        </pc:sldMkLst>
        <pc:spChg chg="mod">
          <ac:chgData name="Helen Williams (IEH)" userId="S::h.williams1@uwtsd.ac.uk::5fda09de-cffb-4005-9668-5a889ba0e302" providerId="AD" clId="Web-{4AF16F4A-10C3-47D2-99C7-4ADA14D2FECD}" dt="2023-03-24T18:21:01.594" v="3" actId="20577"/>
          <ac:spMkLst>
            <pc:docMk/>
            <pc:sldMk cId="788421283" sldId="685"/>
            <ac:spMk id="4" creationId="{5B5B7F2E-7F7C-C16B-05CA-5C1F48800976}"/>
          </ac:spMkLst>
        </pc:spChg>
      </pc:sldChg>
      <pc:sldChg chg="modSp">
        <pc:chgData name="Helen Williams (IEH)" userId="S::h.williams1@uwtsd.ac.uk::5fda09de-cffb-4005-9668-5a889ba0e302" providerId="AD" clId="Web-{4AF16F4A-10C3-47D2-99C7-4ADA14D2FECD}" dt="2023-03-24T18:22:27.441" v="14" actId="14100"/>
        <pc:sldMkLst>
          <pc:docMk/>
          <pc:sldMk cId="1642569776" sldId="686"/>
        </pc:sldMkLst>
        <pc:spChg chg="mod">
          <ac:chgData name="Helen Williams (IEH)" userId="S::h.williams1@uwtsd.ac.uk::5fda09de-cffb-4005-9668-5a889ba0e302" providerId="AD" clId="Web-{4AF16F4A-10C3-47D2-99C7-4ADA14D2FECD}" dt="2023-03-24T18:22:27.441" v="14" actId="14100"/>
          <ac:spMkLst>
            <pc:docMk/>
            <pc:sldMk cId="1642569776" sldId="686"/>
            <ac:spMk id="2" creationId="{82AF4F8C-E3B5-65F4-14EA-D7400C34B82F}"/>
          </ac:spMkLst>
        </pc:spChg>
      </pc:sldChg>
      <pc:sldChg chg="modSp">
        <pc:chgData name="Helen Williams (IEH)" userId="S::h.williams1@uwtsd.ac.uk::5fda09de-cffb-4005-9668-5a889ba0e302" providerId="AD" clId="Web-{4AF16F4A-10C3-47D2-99C7-4ADA14D2FECD}" dt="2023-03-24T18:24:30.632" v="30" actId="20577"/>
        <pc:sldMkLst>
          <pc:docMk/>
          <pc:sldMk cId="1743383192" sldId="694"/>
        </pc:sldMkLst>
        <pc:graphicFrameChg chg="modGraphic">
          <ac:chgData name="Helen Williams (IEH)" userId="S::h.williams1@uwtsd.ac.uk::5fda09de-cffb-4005-9668-5a889ba0e302" providerId="AD" clId="Web-{4AF16F4A-10C3-47D2-99C7-4ADA14D2FECD}" dt="2023-03-24T18:24:30.632" v="30" actId="20577"/>
          <ac:graphicFrameMkLst>
            <pc:docMk/>
            <pc:sldMk cId="1743383192" sldId="694"/>
            <ac:graphicFrameMk id="9" creationId="{C1EE58F1-F2AA-C6F0-5470-72E42EF44191}"/>
          </ac:graphicFrameMkLst>
        </pc:graphicFrameChg>
      </pc:sldChg>
      <pc:sldChg chg="addSp modSp">
        <pc:chgData name="Helen Williams (IEH)" userId="S::h.williams1@uwtsd.ac.uk::5fda09de-cffb-4005-9668-5a889ba0e302" providerId="AD" clId="Web-{4AF16F4A-10C3-47D2-99C7-4ADA14D2FECD}" dt="2023-03-24T18:34:09.794" v="50" actId="1076"/>
        <pc:sldMkLst>
          <pc:docMk/>
          <pc:sldMk cId="2335595379" sldId="696"/>
        </pc:sldMkLst>
        <pc:spChg chg="mod">
          <ac:chgData name="Helen Williams (IEH)" userId="S::h.williams1@uwtsd.ac.uk::5fda09de-cffb-4005-9668-5a889ba0e302" providerId="AD" clId="Web-{4AF16F4A-10C3-47D2-99C7-4ADA14D2FECD}" dt="2023-03-24T18:34:01.403" v="49" actId="1076"/>
          <ac:spMkLst>
            <pc:docMk/>
            <pc:sldMk cId="2335595379" sldId="696"/>
            <ac:spMk id="10" creationId="{602DE9F7-129B-D7E6-6A4B-8F6AA10C127B}"/>
          </ac:spMkLst>
        </pc:spChg>
        <pc:picChg chg="add mod">
          <ac:chgData name="Helen Williams (IEH)" userId="S::h.williams1@uwtsd.ac.uk::5fda09de-cffb-4005-9668-5a889ba0e302" providerId="AD" clId="Web-{4AF16F4A-10C3-47D2-99C7-4ADA14D2FECD}" dt="2023-03-24T18:32:26.416" v="37" actId="1076"/>
          <ac:picMkLst>
            <pc:docMk/>
            <pc:sldMk cId="2335595379" sldId="696"/>
            <ac:picMk id="2" creationId="{08FF8EC3-CF1D-2F98-4614-D1370507DB3E}"/>
          </ac:picMkLst>
        </pc:picChg>
        <pc:cxnChg chg="mod">
          <ac:chgData name="Helen Williams (IEH)" userId="S::h.williams1@uwtsd.ac.uk::5fda09de-cffb-4005-9668-5a889ba0e302" providerId="AD" clId="Web-{4AF16F4A-10C3-47D2-99C7-4ADA14D2FECD}" dt="2023-03-24T18:34:09.794" v="50" actId="1076"/>
          <ac:cxnSpMkLst>
            <pc:docMk/>
            <pc:sldMk cId="2335595379" sldId="696"/>
            <ac:cxnSpMk id="12" creationId="{93A070D4-C33F-30C8-61A3-FA69DF523E75}"/>
          </ac:cxnSpMkLst>
        </pc:cxnChg>
      </pc:sldChg>
      <pc:sldChg chg="addSp modSp">
        <pc:chgData name="Helen Williams (IEH)" userId="S::h.williams1@uwtsd.ac.uk::5fda09de-cffb-4005-9668-5a889ba0e302" providerId="AD" clId="Web-{4AF16F4A-10C3-47D2-99C7-4ADA14D2FECD}" dt="2023-03-24T18:35:05.718" v="55" actId="20577"/>
        <pc:sldMkLst>
          <pc:docMk/>
          <pc:sldMk cId="363668346" sldId="698"/>
        </pc:sldMkLst>
        <pc:spChg chg="mod">
          <ac:chgData name="Helen Williams (IEH)" userId="S::h.williams1@uwtsd.ac.uk::5fda09de-cffb-4005-9668-5a889ba0e302" providerId="AD" clId="Web-{4AF16F4A-10C3-47D2-99C7-4ADA14D2FECD}" dt="2023-03-24T18:35:05.718" v="55" actId="20577"/>
          <ac:spMkLst>
            <pc:docMk/>
            <pc:sldMk cId="363668346" sldId="698"/>
            <ac:spMk id="10" creationId="{602DE9F7-129B-D7E6-6A4B-8F6AA10C127B}"/>
          </ac:spMkLst>
        </pc:spChg>
        <pc:picChg chg="add mod ord">
          <ac:chgData name="Helen Williams (IEH)" userId="S::h.williams1@uwtsd.ac.uk::5fda09de-cffb-4005-9668-5a889ba0e302" providerId="AD" clId="Web-{4AF16F4A-10C3-47D2-99C7-4ADA14D2FECD}" dt="2023-03-24T18:33:29.887" v="47"/>
          <ac:picMkLst>
            <pc:docMk/>
            <pc:sldMk cId="363668346" sldId="698"/>
            <ac:picMk id="2" creationId="{EC5748B9-C88A-AE1B-1527-C4AB3436F111}"/>
          </ac:picMkLst>
        </pc:picChg>
        <pc:cxnChg chg="mod">
          <ac:chgData name="Helen Williams (IEH)" userId="S::h.williams1@uwtsd.ac.uk::5fda09de-cffb-4005-9668-5a889ba0e302" providerId="AD" clId="Web-{4AF16F4A-10C3-47D2-99C7-4ADA14D2FECD}" dt="2023-03-24T18:34:22.826" v="51" actId="1076"/>
          <ac:cxnSpMkLst>
            <pc:docMk/>
            <pc:sldMk cId="363668346" sldId="698"/>
            <ac:cxnSpMk id="3" creationId="{34B95A3D-BC20-498E-9B7B-1A2D91F73543}"/>
          </ac:cxnSpMkLst>
        </pc:cxnChg>
      </pc:sldChg>
    </pc:docChg>
  </pc:docChgLst>
  <pc:docChgLst>
    <pc:chgData name="Diane B. Thomas" userId="S::d.b.thomas@uwtsd.ac.uk::66b41853-b18c-4bbb-817e-013f34445414" providerId="AD" clId="Web-{F427607E-FA55-4949-9897-15D99669FC1A}"/>
    <pc:docChg chg="addSld delSld modSld">
      <pc:chgData name="Diane B. Thomas" userId="S::d.b.thomas@uwtsd.ac.uk::66b41853-b18c-4bbb-817e-013f34445414" providerId="AD" clId="Web-{F427607E-FA55-4949-9897-15D99669FC1A}" dt="2023-03-12T17:52:50.917" v="4"/>
      <pc:docMkLst>
        <pc:docMk/>
      </pc:docMkLst>
      <pc:sldChg chg="addSp delSp modSp">
        <pc:chgData name="Diane B. Thomas" userId="S::d.b.thomas@uwtsd.ac.uk::66b41853-b18c-4bbb-817e-013f34445414" providerId="AD" clId="Web-{F427607E-FA55-4949-9897-15D99669FC1A}" dt="2023-03-12T17:52:36.557" v="3"/>
        <pc:sldMkLst>
          <pc:docMk/>
          <pc:sldMk cId="1871097651" sldId="655"/>
        </pc:sldMkLst>
        <pc:picChg chg="mod">
          <ac:chgData name="Diane B. Thomas" userId="S::d.b.thomas@uwtsd.ac.uk::66b41853-b18c-4bbb-817e-013f34445414" providerId="AD" clId="Web-{F427607E-FA55-4949-9897-15D99669FC1A}" dt="2023-03-12T17:51:31.681" v="1" actId="1076"/>
          <ac:picMkLst>
            <pc:docMk/>
            <pc:sldMk cId="1871097651" sldId="655"/>
            <ac:picMk id="2" creationId="{609AC225-0E23-431F-D100-B70184F062B3}"/>
          </ac:picMkLst>
        </pc:picChg>
        <pc:picChg chg="add del">
          <ac:chgData name="Diane B. Thomas" userId="S::d.b.thomas@uwtsd.ac.uk::66b41853-b18c-4bbb-817e-013f34445414" providerId="AD" clId="Web-{F427607E-FA55-4949-9897-15D99669FC1A}" dt="2023-03-12T17:52:36.557" v="3"/>
          <ac:picMkLst>
            <pc:docMk/>
            <pc:sldMk cId="1871097651" sldId="655"/>
            <ac:picMk id="4" creationId="{C5FA7EE0-A3C4-A1EC-872A-1AA6A9605979}"/>
          </ac:picMkLst>
        </pc:picChg>
      </pc:sldChg>
      <pc:sldChg chg="add del">
        <pc:chgData name="Diane B. Thomas" userId="S::d.b.thomas@uwtsd.ac.uk::66b41853-b18c-4bbb-817e-013f34445414" providerId="AD" clId="Web-{F427607E-FA55-4949-9897-15D99669FC1A}" dt="2023-03-12T17:52:50.917" v="4"/>
        <pc:sldMkLst>
          <pc:docMk/>
          <pc:sldMk cId="3716520945" sldId="662"/>
        </pc:sldMkLst>
      </pc:sldChg>
    </pc:docChg>
  </pc:docChgLst>
  <pc:docChgLst>
    <pc:chgData name="Roberta Tucker" userId="S::r.tucker@uwtsd.ac.uk::27ca61ee-ba03-4b92-a89a-1d5600e2200a" providerId="AD" clId="Web-{7903243D-6D76-F6EA-9061-9360CD1E8602}"/>
    <pc:docChg chg="addSld delSld modSld sldOrd">
      <pc:chgData name="Roberta Tucker" userId="S::r.tucker@uwtsd.ac.uk::27ca61ee-ba03-4b92-a89a-1d5600e2200a" providerId="AD" clId="Web-{7903243D-6D76-F6EA-9061-9360CD1E8602}" dt="2023-03-08T13:53:18.377" v="260"/>
      <pc:docMkLst>
        <pc:docMk/>
      </pc:docMkLst>
      <pc:sldChg chg="modSp">
        <pc:chgData name="Roberta Tucker" userId="S::r.tucker@uwtsd.ac.uk::27ca61ee-ba03-4b92-a89a-1d5600e2200a" providerId="AD" clId="Web-{7903243D-6D76-F6EA-9061-9360CD1E8602}" dt="2023-03-08T13:48:30.741" v="237" actId="20577"/>
        <pc:sldMkLst>
          <pc:docMk/>
          <pc:sldMk cId="2485985612" sldId="521"/>
        </pc:sldMkLst>
        <pc:spChg chg="mod">
          <ac:chgData name="Roberta Tucker" userId="S::r.tucker@uwtsd.ac.uk::27ca61ee-ba03-4b92-a89a-1d5600e2200a" providerId="AD" clId="Web-{7903243D-6D76-F6EA-9061-9360CD1E8602}" dt="2023-03-08T13:48:30.741" v="237" actId="20577"/>
          <ac:spMkLst>
            <pc:docMk/>
            <pc:sldMk cId="2485985612" sldId="521"/>
            <ac:spMk id="8" creationId="{57ED6D5D-E07C-2A2E-1770-B082DB384717}"/>
          </ac:spMkLst>
        </pc:spChg>
      </pc:sldChg>
      <pc:sldChg chg="modSp">
        <pc:chgData name="Roberta Tucker" userId="S::r.tucker@uwtsd.ac.uk::27ca61ee-ba03-4b92-a89a-1d5600e2200a" providerId="AD" clId="Web-{7903243D-6D76-F6EA-9061-9360CD1E8602}" dt="2023-03-08T13:47:06.754" v="218" actId="1076"/>
        <pc:sldMkLst>
          <pc:docMk/>
          <pc:sldMk cId="3159488521" sldId="525"/>
        </pc:sldMkLst>
        <pc:spChg chg="mod">
          <ac:chgData name="Roberta Tucker" userId="S::r.tucker@uwtsd.ac.uk::27ca61ee-ba03-4b92-a89a-1d5600e2200a" providerId="AD" clId="Web-{7903243D-6D76-F6EA-9061-9360CD1E8602}" dt="2023-03-08T13:47:04.003" v="217" actId="1076"/>
          <ac:spMkLst>
            <pc:docMk/>
            <pc:sldMk cId="3159488521" sldId="525"/>
            <ac:spMk id="5" creationId="{0B019432-F0E9-E765-2264-935D414F17CB}"/>
          </ac:spMkLst>
        </pc:spChg>
        <pc:picChg chg="mod">
          <ac:chgData name="Roberta Tucker" userId="S::r.tucker@uwtsd.ac.uk::27ca61ee-ba03-4b92-a89a-1d5600e2200a" providerId="AD" clId="Web-{7903243D-6D76-F6EA-9061-9360CD1E8602}" dt="2023-03-08T13:47:06.754" v="218" actId="1076"/>
          <ac:picMkLst>
            <pc:docMk/>
            <pc:sldMk cId="3159488521" sldId="525"/>
            <ac:picMk id="2" creationId="{F5F3A396-562A-CDCF-8E0A-D27F0915F174}"/>
          </ac:picMkLst>
        </pc:picChg>
      </pc:sldChg>
      <pc:sldChg chg="delSp modSp ord delAnim">
        <pc:chgData name="Roberta Tucker" userId="S::r.tucker@uwtsd.ac.uk::27ca61ee-ba03-4b92-a89a-1d5600e2200a" providerId="AD" clId="Web-{7903243D-6D76-F6EA-9061-9360CD1E8602}" dt="2023-03-08T13:50:51.575" v="258"/>
        <pc:sldMkLst>
          <pc:docMk/>
          <pc:sldMk cId="3876337100" sldId="594"/>
        </pc:sldMkLst>
        <pc:spChg chg="del mod">
          <ac:chgData name="Roberta Tucker" userId="S::r.tucker@uwtsd.ac.uk::27ca61ee-ba03-4b92-a89a-1d5600e2200a" providerId="AD" clId="Web-{7903243D-6D76-F6EA-9061-9360CD1E8602}" dt="2023-03-08T13:50:51.575" v="258"/>
          <ac:spMkLst>
            <pc:docMk/>
            <pc:sldMk cId="3876337100" sldId="594"/>
            <ac:spMk id="15" creationId="{F951E63C-4A7D-68FC-9EAE-6BB5EA94BDF7}"/>
          </ac:spMkLst>
        </pc:spChg>
      </pc:sldChg>
      <pc:sldChg chg="add del replId">
        <pc:chgData name="Roberta Tucker" userId="S::r.tucker@uwtsd.ac.uk::27ca61ee-ba03-4b92-a89a-1d5600e2200a" providerId="AD" clId="Web-{7903243D-6D76-F6EA-9061-9360CD1E8602}" dt="2023-03-08T13:47:20.879" v="220"/>
        <pc:sldMkLst>
          <pc:docMk/>
          <pc:sldMk cId="224871658" sldId="598"/>
        </pc:sldMkLst>
      </pc:sldChg>
      <pc:sldChg chg="modSp add">
        <pc:chgData name="Roberta Tucker" userId="S::r.tucker@uwtsd.ac.uk::27ca61ee-ba03-4b92-a89a-1d5600e2200a" providerId="AD" clId="Web-{7903243D-6D76-F6EA-9061-9360CD1E8602}" dt="2023-03-08T13:48:10.178" v="228" actId="1076"/>
        <pc:sldMkLst>
          <pc:docMk/>
          <pc:sldMk cId="1757781400" sldId="598"/>
        </pc:sldMkLst>
        <pc:spChg chg="mod">
          <ac:chgData name="Roberta Tucker" userId="S::r.tucker@uwtsd.ac.uk::27ca61ee-ba03-4b92-a89a-1d5600e2200a" providerId="AD" clId="Web-{7903243D-6D76-F6EA-9061-9360CD1E8602}" dt="2023-03-08T13:48:05.303" v="227" actId="20577"/>
          <ac:spMkLst>
            <pc:docMk/>
            <pc:sldMk cId="1757781400" sldId="598"/>
            <ac:spMk id="5" creationId="{0B019432-F0E9-E765-2264-935D414F17CB}"/>
          </ac:spMkLst>
        </pc:spChg>
        <pc:picChg chg="mod">
          <ac:chgData name="Roberta Tucker" userId="S::r.tucker@uwtsd.ac.uk::27ca61ee-ba03-4b92-a89a-1d5600e2200a" providerId="AD" clId="Web-{7903243D-6D76-F6EA-9061-9360CD1E8602}" dt="2023-03-08T13:48:10.178" v="228" actId="1076"/>
          <ac:picMkLst>
            <pc:docMk/>
            <pc:sldMk cId="1757781400" sldId="598"/>
            <ac:picMk id="3" creationId="{3C795B4B-4D3D-FEBA-CD68-B1393CEE1841}"/>
          </ac:picMkLst>
        </pc:picChg>
      </pc:sldChg>
      <pc:sldChg chg="addSp modSp new">
        <pc:chgData name="Roberta Tucker" userId="S::r.tucker@uwtsd.ac.uk::27ca61ee-ba03-4b92-a89a-1d5600e2200a" providerId="AD" clId="Web-{7903243D-6D76-F6EA-9061-9360CD1E8602}" dt="2023-03-08T13:50:33.824" v="255" actId="20577"/>
        <pc:sldMkLst>
          <pc:docMk/>
          <pc:sldMk cId="1001126158" sldId="599"/>
        </pc:sldMkLst>
        <pc:spChg chg="mod">
          <ac:chgData name="Roberta Tucker" userId="S::r.tucker@uwtsd.ac.uk::27ca61ee-ba03-4b92-a89a-1d5600e2200a" providerId="AD" clId="Web-{7903243D-6D76-F6EA-9061-9360CD1E8602}" dt="2023-03-08T13:50:33.824" v="255" actId="20577"/>
          <ac:spMkLst>
            <pc:docMk/>
            <pc:sldMk cId="1001126158" sldId="599"/>
            <ac:spMk id="2" creationId="{8D877091-AD9C-5BF4-377A-1079C8EDA8CA}"/>
          </ac:spMkLst>
        </pc:spChg>
        <pc:picChg chg="add mod">
          <ac:chgData name="Roberta Tucker" userId="S::r.tucker@uwtsd.ac.uk::27ca61ee-ba03-4b92-a89a-1d5600e2200a" providerId="AD" clId="Web-{7903243D-6D76-F6EA-9061-9360CD1E8602}" dt="2023-03-08T13:49:47.166" v="242" actId="1076"/>
          <ac:picMkLst>
            <pc:docMk/>
            <pc:sldMk cId="1001126158" sldId="599"/>
            <ac:picMk id="4" creationId="{864B2B06-0BCA-E585-217B-2725573ABB37}"/>
          </ac:picMkLst>
        </pc:picChg>
      </pc:sldChg>
      <pc:sldChg chg="new del">
        <pc:chgData name="Roberta Tucker" userId="S::r.tucker@uwtsd.ac.uk::27ca61ee-ba03-4b92-a89a-1d5600e2200a" providerId="AD" clId="Web-{7903243D-6D76-F6EA-9061-9360CD1E8602}" dt="2023-03-08T13:49:06.399" v="239"/>
        <pc:sldMkLst>
          <pc:docMk/>
          <pc:sldMk cId="1912589419" sldId="599"/>
        </pc:sldMkLst>
      </pc:sldChg>
      <pc:sldChg chg="delSp add delAnim">
        <pc:chgData name="Roberta Tucker" userId="S::r.tucker@uwtsd.ac.uk::27ca61ee-ba03-4b92-a89a-1d5600e2200a" providerId="AD" clId="Web-{7903243D-6D76-F6EA-9061-9360CD1E8602}" dt="2023-03-08T13:53:18.377" v="260"/>
        <pc:sldMkLst>
          <pc:docMk/>
          <pc:sldMk cId="1921808494" sldId="600"/>
        </pc:sldMkLst>
        <pc:spChg chg="del">
          <ac:chgData name="Roberta Tucker" userId="S::r.tucker@uwtsd.ac.uk::27ca61ee-ba03-4b92-a89a-1d5600e2200a" providerId="AD" clId="Web-{7903243D-6D76-F6EA-9061-9360CD1E8602}" dt="2023-03-08T13:53:18.377" v="260"/>
          <ac:spMkLst>
            <pc:docMk/>
            <pc:sldMk cId="1921808494" sldId="600"/>
            <ac:spMk id="15" creationId="{F951E63C-4A7D-68FC-9EAE-6BB5EA94BDF7}"/>
          </ac:spMkLst>
        </pc:spChg>
      </pc:sldChg>
    </pc:docChg>
  </pc:docChgLst>
  <pc:docChgLst>
    <pc:chgData name="Roberta Tucker" userId="S::r.tucker@uwtsd.ac.uk::27ca61ee-ba03-4b92-a89a-1d5600e2200a" providerId="AD" clId="Web-{BFDB71F7-5557-BCFF-18A3-63FE67736651}"/>
    <pc:docChg chg="addSld delSld modSld sldOrd modMainMaster">
      <pc:chgData name="Roberta Tucker" userId="S::r.tucker@uwtsd.ac.uk::27ca61ee-ba03-4b92-a89a-1d5600e2200a" providerId="AD" clId="Web-{BFDB71F7-5557-BCFF-18A3-63FE67736651}" dt="2023-01-15T18:45:11.570" v="1740"/>
      <pc:docMkLst>
        <pc:docMk/>
      </pc:docMkLst>
      <pc:sldChg chg="del ord">
        <pc:chgData name="Roberta Tucker" userId="S::r.tucker@uwtsd.ac.uk::27ca61ee-ba03-4b92-a89a-1d5600e2200a" providerId="AD" clId="Web-{BFDB71F7-5557-BCFF-18A3-63FE67736651}" dt="2023-01-15T13:31:13.122" v="593"/>
        <pc:sldMkLst>
          <pc:docMk/>
          <pc:sldMk cId="2378840427" sldId="289"/>
        </pc:sldMkLst>
      </pc:sldChg>
      <pc:sldChg chg="del">
        <pc:chgData name="Roberta Tucker" userId="S::r.tucker@uwtsd.ac.uk::27ca61ee-ba03-4b92-a89a-1d5600e2200a" providerId="AD" clId="Web-{BFDB71F7-5557-BCFF-18A3-63FE67736651}" dt="2023-01-15T14:10:16.155" v="783"/>
        <pc:sldMkLst>
          <pc:docMk/>
          <pc:sldMk cId="996940953" sldId="498"/>
        </pc:sldMkLst>
      </pc:sldChg>
      <pc:sldChg chg="modSp del">
        <pc:chgData name="Roberta Tucker" userId="S::r.tucker@uwtsd.ac.uk::27ca61ee-ba03-4b92-a89a-1d5600e2200a" providerId="AD" clId="Web-{BFDB71F7-5557-BCFF-18A3-63FE67736651}" dt="2023-01-15T13:56:43.571" v="717"/>
        <pc:sldMkLst>
          <pc:docMk/>
          <pc:sldMk cId="2915299743" sldId="501"/>
        </pc:sldMkLst>
        <pc:spChg chg="mod">
          <ac:chgData name="Roberta Tucker" userId="S::r.tucker@uwtsd.ac.uk::27ca61ee-ba03-4b92-a89a-1d5600e2200a" providerId="AD" clId="Web-{BFDB71F7-5557-BCFF-18A3-63FE67736651}" dt="2023-01-15T13:53:17.253" v="693" actId="14100"/>
          <ac:spMkLst>
            <pc:docMk/>
            <pc:sldMk cId="2915299743" sldId="501"/>
            <ac:spMk id="2" creationId="{C0CA8C98-37E4-1078-8050-93A35BFE8D4D}"/>
          </ac:spMkLst>
        </pc:spChg>
        <pc:spChg chg="mod">
          <ac:chgData name="Roberta Tucker" userId="S::r.tucker@uwtsd.ac.uk::27ca61ee-ba03-4b92-a89a-1d5600e2200a" providerId="AD" clId="Web-{BFDB71F7-5557-BCFF-18A3-63FE67736651}" dt="2023-01-15T13:52:38.705" v="688" actId="20577"/>
          <ac:spMkLst>
            <pc:docMk/>
            <pc:sldMk cId="2915299743" sldId="501"/>
            <ac:spMk id="7" creationId="{4A0E5CF0-0BBB-7EE0-2B8C-6C0D84AB4F18}"/>
          </ac:spMkLst>
        </pc:spChg>
        <pc:picChg chg="mod">
          <ac:chgData name="Roberta Tucker" userId="S::r.tucker@uwtsd.ac.uk::27ca61ee-ba03-4b92-a89a-1d5600e2200a" providerId="AD" clId="Web-{BFDB71F7-5557-BCFF-18A3-63FE67736651}" dt="2023-01-15T13:52:50.111" v="689" actId="1076"/>
          <ac:picMkLst>
            <pc:docMk/>
            <pc:sldMk cId="2915299743" sldId="501"/>
            <ac:picMk id="4" creationId="{EC63CB59-D886-3C7B-CAD8-1A68ABF2338E}"/>
          </ac:picMkLst>
        </pc:picChg>
        <pc:picChg chg="mod">
          <ac:chgData name="Roberta Tucker" userId="S::r.tucker@uwtsd.ac.uk::27ca61ee-ba03-4b92-a89a-1d5600e2200a" providerId="AD" clId="Web-{BFDB71F7-5557-BCFF-18A3-63FE67736651}" dt="2023-01-15T13:53:02.330" v="690" actId="14100"/>
          <ac:picMkLst>
            <pc:docMk/>
            <pc:sldMk cId="2915299743" sldId="501"/>
            <ac:picMk id="6" creationId="{E1E7C6D2-C64A-4A13-0966-D5FB68161B25}"/>
          </ac:picMkLst>
        </pc:picChg>
      </pc:sldChg>
      <pc:sldChg chg="ord">
        <pc:chgData name="Roberta Tucker" userId="S::r.tucker@uwtsd.ac.uk::27ca61ee-ba03-4b92-a89a-1d5600e2200a" providerId="AD" clId="Web-{BFDB71F7-5557-BCFF-18A3-63FE67736651}" dt="2023-01-15T12:19:07.445" v="10"/>
        <pc:sldMkLst>
          <pc:docMk/>
          <pc:sldMk cId="2437550428" sldId="516"/>
        </pc:sldMkLst>
      </pc:sldChg>
      <pc:sldChg chg="ord">
        <pc:chgData name="Roberta Tucker" userId="S::r.tucker@uwtsd.ac.uk::27ca61ee-ba03-4b92-a89a-1d5600e2200a" providerId="AD" clId="Web-{BFDB71F7-5557-BCFF-18A3-63FE67736651}" dt="2023-01-15T12:18:54.038" v="8"/>
        <pc:sldMkLst>
          <pc:docMk/>
          <pc:sldMk cId="2485985612" sldId="521"/>
        </pc:sldMkLst>
      </pc:sldChg>
      <pc:sldChg chg="del ord">
        <pc:chgData name="Roberta Tucker" userId="S::r.tucker@uwtsd.ac.uk::27ca61ee-ba03-4b92-a89a-1d5600e2200a" providerId="AD" clId="Web-{BFDB71F7-5557-BCFF-18A3-63FE67736651}" dt="2023-01-15T15:01:42.512" v="1665"/>
        <pc:sldMkLst>
          <pc:docMk/>
          <pc:sldMk cId="2118689029" sldId="522"/>
        </pc:sldMkLst>
      </pc:sldChg>
      <pc:sldChg chg="del">
        <pc:chgData name="Roberta Tucker" userId="S::r.tucker@uwtsd.ac.uk::27ca61ee-ba03-4b92-a89a-1d5600e2200a" providerId="AD" clId="Web-{BFDB71F7-5557-BCFF-18A3-63FE67736651}" dt="2023-01-15T15:01:45.090" v="1666"/>
        <pc:sldMkLst>
          <pc:docMk/>
          <pc:sldMk cId="3304429855" sldId="526"/>
        </pc:sldMkLst>
      </pc:sldChg>
      <pc:sldChg chg="del ord">
        <pc:chgData name="Roberta Tucker" userId="S::r.tucker@uwtsd.ac.uk::27ca61ee-ba03-4b92-a89a-1d5600e2200a" providerId="AD" clId="Web-{BFDB71F7-5557-BCFF-18A3-63FE67736651}" dt="2023-01-15T15:01:39.090" v="1664"/>
        <pc:sldMkLst>
          <pc:docMk/>
          <pc:sldMk cId="1821153607" sldId="527"/>
        </pc:sldMkLst>
      </pc:sldChg>
      <pc:sldChg chg="del">
        <pc:chgData name="Roberta Tucker" userId="S::r.tucker@uwtsd.ac.uk::27ca61ee-ba03-4b92-a89a-1d5600e2200a" providerId="AD" clId="Web-{BFDB71F7-5557-BCFF-18A3-63FE67736651}" dt="2023-01-15T15:03:20.545" v="1688"/>
        <pc:sldMkLst>
          <pc:docMk/>
          <pc:sldMk cId="3372550902" sldId="530"/>
        </pc:sldMkLst>
      </pc:sldChg>
      <pc:sldChg chg="del">
        <pc:chgData name="Roberta Tucker" userId="S::r.tucker@uwtsd.ac.uk::27ca61ee-ba03-4b92-a89a-1d5600e2200a" providerId="AD" clId="Web-{BFDB71F7-5557-BCFF-18A3-63FE67736651}" dt="2023-01-15T15:01:56.637" v="1670"/>
        <pc:sldMkLst>
          <pc:docMk/>
          <pc:sldMk cId="23422309" sldId="532"/>
        </pc:sldMkLst>
      </pc:sldChg>
      <pc:sldChg chg="del">
        <pc:chgData name="Roberta Tucker" userId="S::r.tucker@uwtsd.ac.uk::27ca61ee-ba03-4b92-a89a-1d5600e2200a" providerId="AD" clId="Web-{BFDB71F7-5557-BCFF-18A3-63FE67736651}" dt="2023-01-15T15:01:58.637" v="1671"/>
        <pc:sldMkLst>
          <pc:docMk/>
          <pc:sldMk cId="2336948858" sldId="534"/>
        </pc:sldMkLst>
      </pc:sldChg>
      <pc:sldChg chg="del">
        <pc:chgData name="Roberta Tucker" userId="S::r.tucker@uwtsd.ac.uk::27ca61ee-ba03-4b92-a89a-1d5600e2200a" providerId="AD" clId="Web-{BFDB71F7-5557-BCFF-18A3-63FE67736651}" dt="2023-01-15T15:02:01.668" v="1672"/>
        <pc:sldMkLst>
          <pc:docMk/>
          <pc:sldMk cId="2658731488" sldId="536"/>
        </pc:sldMkLst>
      </pc:sldChg>
      <pc:sldChg chg="del">
        <pc:chgData name="Roberta Tucker" userId="S::r.tucker@uwtsd.ac.uk::27ca61ee-ba03-4b92-a89a-1d5600e2200a" providerId="AD" clId="Web-{BFDB71F7-5557-BCFF-18A3-63FE67736651}" dt="2023-01-15T15:02:06.543" v="1673"/>
        <pc:sldMkLst>
          <pc:docMk/>
          <pc:sldMk cId="2818107592" sldId="538"/>
        </pc:sldMkLst>
      </pc:sldChg>
      <pc:sldChg chg="add del modNotes">
        <pc:chgData name="Roberta Tucker" userId="S::r.tucker@uwtsd.ac.uk::27ca61ee-ba03-4b92-a89a-1d5600e2200a" providerId="AD" clId="Web-{BFDB71F7-5557-BCFF-18A3-63FE67736651}" dt="2023-01-15T15:02:34.419" v="1677"/>
        <pc:sldMkLst>
          <pc:docMk/>
          <pc:sldMk cId="2833262614" sldId="539"/>
        </pc:sldMkLst>
      </pc:sldChg>
      <pc:sldChg chg="add del modNotes">
        <pc:chgData name="Roberta Tucker" userId="S::r.tucker@uwtsd.ac.uk::27ca61ee-ba03-4b92-a89a-1d5600e2200a" providerId="AD" clId="Web-{BFDB71F7-5557-BCFF-18A3-63FE67736651}" dt="2023-01-15T15:02:30.528" v="1676"/>
        <pc:sldMkLst>
          <pc:docMk/>
          <pc:sldMk cId="886765173" sldId="540"/>
        </pc:sldMkLst>
      </pc:sldChg>
      <pc:sldChg chg="del modNotes">
        <pc:chgData name="Roberta Tucker" userId="S::r.tucker@uwtsd.ac.uk::27ca61ee-ba03-4b92-a89a-1d5600e2200a" providerId="AD" clId="Web-{BFDB71F7-5557-BCFF-18A3-63FE67736651}" dt="2023-01-15T15:02:41.123" v="1678"/>
        <pc:sldMkLst>
          <pc:docMk/>
          <pc:sldMk cId="1593388175" sldId="541"/>
        </pc:sldMkLst>
      </pc:sldChg>
      <pc:sldChg chg="del">
        <pc:chgData name="Roberta Tucker" userId="S::r.tucker@uwtsd.ac.uk::27ca61ee-ba03-4b92-a89a-1d5600e2200a" providerId="AD" clId="Web-{BFDB71F7-5557-BCFF-18A3-63FE67736651}" dt="2023-01-15T15:02:45.591" v="1679"/>
        <pc:sldMkLst>
          <pc:docMk/>
          <pc:sldMk cId="2377562991" sldId="546"/>
        </pc:sldMkLst>
      </pc:sldChg>
      <pc:sldChg chg="del">
        <pc:chgData name="Roberta Tucker" userId="S::r.tucker@uwtsd.ac.uk::27ca61ee-ba03-4b92-a89a-1d5600e2200a" providerId="AD" clId="Web-{BFDB71F7-5557-BCFF-18A3-63FE67736651}" dt="2023-01-15T15:02:48.873" v="1680"/>
        <pc:sldMkLst>
          <pc:docMk/>
          <pc:sldMk cId="3139088817" sldId="547"/>
        </pc:sldMkLst>
      </pc:sldChg>
      <pc:sldChg chg="del">
        <pc:chgData name="Roberta Tucker" userId="S::r.tucker@uwtsd.ac.uk::27ca61ee-ba03-4b92-a89a-1d5600e2200a" providerId="AD" clId="Web-{BFDB71F7-5557-BCFF-18A3-63FE67736651}" dt="2023-01-15T15:02:55.701" v="1681"/>
        <pc:sldMkLst>
          <pc:docMk/>
          <pc:sldMk cId="4000359240" sldId="549"/>
        </pc:sldMkLst>
      </pc:sldChg>
      <pc:sldChg chg="del">
        <pc:chgData name="Roberta Tucker" userId="S::r.tucker@uwtsd.ac.uk::27ca61ee-ba03-4b92-a89a-1d5600e2200a" providerId="AD" clId="Web-{BFDB71F7-5557-BCFF-18A3-63FE67736651}" dt="2023-01-15T15:03:18.389" v="1687"/>
        <pc:sldMkLst>
          <pc:docMk/>
          <pc:sldMk cId="1703709410" sldId="551"/>
        </pc:sldMkLst>
      </pc:sldChg>
      <pc:sldChg chg="delSp modSp add del ord replId">
        <pc:chgData name="Roberta Tucker" userId="S::r.tucker@uwtsd.ac.uk::27ca61ee-ba03-4b92-a89a-1d5600e2200a" providerId="AD" clId="Web-{BFDB71F7-5557-BCFF-18A3-63FE67736651}" dt="2023-01-15T12:41:54.221" v="299"/>
        <pc:sldMkLst>
          <pc:docMk/>
          <pc:sldMk cId="4102036785" sldId="552"/>
        </pc:sldMkLst>
        <pc:spChg chg="mod">
          <ac:chgData name="Roberta Tucker" userId="S::r.tucker@uwtsd.ac.uk::27ca61ee-ba03-4b92-a89a-1d5600e2200a" providerId="AD" clId="Web-{BFDB71F7-5557-BCFF-18A3-63FE67736651}" dt="2023-01-15T12:20:16.279" v="27" actId="20577"/>
          <ac:spMkLst>
            <pc:docMk/>
            <pc:sldMk cId="4102036785" sldId="552"/>
            <ac:spMk id="2" creationId="{BD754FA5-2DEB-49E1-1FB5-633B9D062E52}"/>
          </ac:spMkLst>
        </pc:spChg>
        <pc:picChg chg="del">
          <ac:chgData name="Roberta Tucker" userId="S::r.tucker@uwtsd.ac.uk::27ca61ee-ba03-4b92-a89a-1d5600e2200a" providerId="AD" clId="Web-{BFDB71F7-5557-BCFF-18A3-63FE67736651}" dt="2023-01-15T12:15:40.001" v="2"/>
          <ac:picMkLst>
            <pc:docMk/>
            <pc:sldMk cId="4102036785" sldId="552"/>
            <ac:picMk id="3" creationId="{57F4CB5D-A6C5-1CED-1379-B8041ACD8E4E}"/>
          </ac:picMkLst>
        </pc:picChg>
      </pc:sldChg>
      <pc:sldChg chg="modSp add modNotes">
        <pc:chgData name="Roberta Tucker" userId="S::r.tucker@uwtsd.ac.uk::27ca61ee-ba03-4b92-a89a-1d5600e2200a" providerId="AD" clId="Web-{BFDB71F7-5557-BCFF-18A3-63FE67736651}" dt="2023-01-15T12:41:53.002" v="298" actId="20577"/>
        <pc:sldMkLst>
          <pc:docMk/>
          <pc:sldMk cId="1002654727" sldId="553"/>
        </pc:sldMkLst>
        <pc:spChg chg="mod">
          <ac:chgData name="Roberta Tucker" userId="S::r.tucker@uwtsd.ac.uk::27ca61ee-ba03-4b92-a89a-1d5600e2200a" providerId="AD" clId="Web-{BFDB71F7-5557-BCFF-18A3-63FE67736651}" dt="2023-01-15T12:41:53.002" v="298" actId="20577"/>
          <ac:spMkLst>
            <pc:docMk/>
            <pc:sldMk cId="1002654727" sldId="553"/>
            <ac:spMk id="3" creationId="{E9A2FFE3-A7C7-9249-96D4-8D9AC15E0150}"/>
          </ac:spMkLst>
        </pc:spChg>
        <pc:spChg chg="mod">
          <ac:chgData name="Roberta Tucker" userId="S::r.tucker@uwtsd.ac.uk::27ca61ee-ba03-4b92-a89a-1d5600e2200a" providerId="AD" clId="Web-{BFDB71F7-5557-BCFF-18A3-63FE67736651}" dt="2023-01-15T12:31:23.969" v="41" actId="20577"/>
          <ac:spMkLst>
            <pc:docMk/>
            <pc:sldMk cId="1002654727" sldId="553"/>
            <ac:spMk id="5" creationId="{534B320A-560D-4493-AA6A-79A2C8DC387F}"/>
          </ac:spMkLst>
        </pc:spChg>
      </pc:sldChg>
      <pc:sldChg chg="modSp add del replId">
        <pc:chgData name="Roberta Tucker" userId="S::r.tucker@uwtsd.ac.uk::27ca61ee-ba03-4b92-a89a-1d5600e2200a" providerId="AD" clId="Web-{BFDB71F7-5557-BCFF-18A3-63FE67736651}" dt="2023-01-15T15:01:47.527" v="1667"/>
        <pc:sldMkLst>
          <pc:docMk/>
          <pc:sldMk cId="2723435796" sldId="554"/>
        </pc:sldMkLst>
        <pc:spChg chg="mod">
          <ac:chgData name="Roberta Tucker" userId="S::r.tucker@uwtsd.ac.uk::27ca61ee-ba03-4b92-a89a-1d5600e2200a" providerId="AD" clId="Web-{BFDB71F7-5557-BCFF-18A3-63FE67736651}" dt="2023-01-15T12:45:19.398" v="312" actId="20577"/>
          <ac:spMkLst>
            <pc:docMk/>
            <pc:sldMk cId="2723435796" sldId="554"/>
            <ac:spMk id="3" creationId="{E9A2FFE3-A7C7-9249-96D4-8D9AC15E0150}"/>
          </ac:spMkLst>
        </pc:spChg>
        <pc:spChg chg="mod">
          <ac:chgData name="Roberta Tucker" userId="S::r.tucker@uwtsd.ac.uk::27ca61ee-ba03-4b92-a89a-1d5600e2200a" providerId="AD" clId="Web-{BFDB71F7-5557-BCFF-18A3-63FE67736651}" dt="2023-01-15T12:43:09.614" v="306" actId="20577"/>
          <ac:spMkLst>
            <pc:docMk/>
            <pc:sldMk cId="2723435796" sldId="554"/>
            <ac:spMk id="5" creationId="{534B320A-560D-4493-AA6A-79A2C8DC387F}"/>
          </ac:spMkLst>
        </pc:spChg>
      </pc:sldChg>
      <pc:sldChg chg="addSp delSp modSp add">
        <pc:chgData name="Roberta Tucker" userId="S::r.tucker@uwtsd.ac.uk::27ca61ee-ba03-4b92-a89a-1d5600e2200a" providerId="AD" clId="Web-{BFDB71F7-5557-BCFF-18A3-63FE67736651}" dt="2023-01-15T13:38:14.259" v="632"/>
        <pc:sldMkLst>
          <pc:docMk/>
          <pc:sldMk cId="3496261296" sldId="555"/>
        </pc:sldMkLst>
        <pc:spChg chg="del mod">
          <ac:chgData name="Roberta Tucker" userId="S::r.tucker@uwtsd.ac.uk::27ca61ee-ba03-4b92-a89a-1d5600e2200a" providerId="AD" clId="Web-{BFDB71F7-5557-BCFF-18A3-63FE67736651}" dt="2023-01-15T12:47:04.604" v="320"/>
          <ac:spMkLst>
            <pc:docMk/>
            <pc:sldMk cId="3496261296" sldId="555"/>
            <ac:spMk id="2" creationId="{819B0CEB-0EFC-ACC2-056A-FB2DB9204115}"/>
          </ac:spMkLst>
        </pc:spChg>
        <pc:spChg chg="del mod">
          <ac:chgData name="Roberta Tucker" userId="S::r.tucker@uwtsd.ac.uk::27ca61ee-ba03-4b92-a89a-1d5600e2200a" providerId="AD" clId="Web-{BFDB71F7-5557-BCFF-18A3-63FE67736651}" dt="2023-01-15T12:47:40.777" v="325"/>
          <ac:spMkLst>
            <pc:docMk/>
            <pc:sldMk cId="3496261296" sldId="555"/>
            <ac:spMk id="3" creationId="{64F25ED3-E4AE-FA3E-4045-08C146674584}"/>
          </ac:spMkLst>
        </pc:spChg>
        <pc:spChg chg="add del mod">
          <ac:chgData name="Roberta Tucker" userId="S::r.tucker@uwtsd.ac.uk::27ca61ee-ba03-4b92-a89a-1d5600e2200a" providerId="AD" clId="Web-{BFDB71F7-5557-BCFF-18A3-63FE67736651}" dt="2023-01-15T12:47:13.714" v="321"/>
          <ac:spMkLst>
            <pc:docMk/>
            <pc:sldMk cId="3496261296" sldId="555"/>
            <ac:spMk id="6" creationId="{8A4D60AD-4A22-A1A6-3174-4981D2FD0640}"/>
          </ac:spMkLst>
        </pc:spChg>
        <pc:spChg chg="add del mod">
          <ac:chgData name="Roberta Tucker" userId="S::r.tucker@uwtsd.ac.uk::27ca61ee-ba03-4b92-a89a-1d5600e2200a" providerId="AD" clId="Web-{BFDB71F7-5557-BCFF-18A3-63FE67736651}" dt="2023-01-15T12:48:26.091" v="332"/>
          <ac:spMkLst>
            <pc:docMk/>
            <pc:sldMk cId="3496261296" sldId="555"/>
            <ac:spMk id="9" creationId="{12389701-3836-306C-D5E3-731DBF16CAD6}"/>
          </ac:spMkLst>
        </pc:spChg>
        <pc:spChg chg="add mod">
          <ac:chgData name="Roberta Tucker" userId="S::r.tucker@uwtsd.ac.uk::27ca61ee-ba03-4b92-a89a-1d5600e2200a" providerId="AD" clId="Web-{BFDB71F7-5557-BCFF-18A3-63FE67736651}" dt="2023-01-15T13:06:59.345" v="495" actId="14100"/>
          <ac:spMkLst>
            <pc:docMk/>
            <pc:sldMk cId="3496261296" sldId="555"/>
            <ac:spMk id="17" creationId="{D992D5FB-77FE-0F69-5E55-9A826A69F8DA}"/>
          </ac:spMkLst>
        </pc:spChg>
        <pc:spChg chg="add mod">
          <ac:chgData name="Roberta Tucker" userId="S::r.tucker@uwtsd.ac.uk::27ca61ee-ba03-4b92-a89a-1d5600e2200a" providerId="AD" clId="Web-{BFDB71F7-5557-BCFF-18A3-63FE67736651}" dt="2023-01-15T13:08:15.503" v="512" actId="14100"/>
          <ac:spMkLst>
            <pc:docMk/>
            <pc:sldMk cId="3496261296" sldId="555"/>
            <ac:spMk id="23" creationId="{FA084460-73D0-EB90-1CEB-92F420289183}"/>
          </ac:spMkLst>
        </pc:spChg>
        <pc:spChg chg="add mod">
          <ac:chgData name="Roberta Tucker" userId="S::r.tucker@uwtsd.ac.uk::27ca61ee-ba03-4b92-a89a-1d5600e2200a" providerId="AD" clId="Web-{BFDB71F7-5557-BCFF-18A3-63FE67736651}" dt="2023-01-15T13:09:18.802" v="525" actId="20577"/>
          <ac:spMkLst>
            <pc:docMk/>
            <pc:sldMk cId="3496261296" sldId="555"/>
            <ac:spMk id="27" creationId="{4CBE5127-4CE4-DF09-039C-AEDD4E489851}"/>
          </ac:spMkLst>
        </pc:spChg>
        <pc:spChg chg="add mod">
          <ac:chgData name="Roberta Tucker" userId="S::r.tucker@uwtsd.ac.uk::27ca61ee-ba03-4b92-a89a-1d5600e2200a" providerId="AD" clId="Web-{BFDB71F7-5557-BCFF-18A3-63FE67736651}" dt="2023-01-15T13:10:21.491" v="538" actId="1076"/>
          <ac:spMkLst>
            <pc:docMk/>
            <pc:sldMk cId="3496261296" sldId="555"/>
            <ac:spMk id="31" creationId="{A73DA863-1EA5-C34F-680E-8E99EB5740AD}"/>
          </ac:spMkLst>
        </pc:spChg>
        <pc:picChg chg="del mod">
          <ac:chgData name="Roberta Tucker" userId="S::r.tucker@uwtsd.ac.uk::27ca61ee-ba03-4b92-a89a-1d5600e2200a" providerId="AD" clId="Web-{BFDB71F7-5557-BCFF-18A3-63FE67736651}" dt="2023-01-15T12:47:42.434" v="326"/>
          <ac:picMkLst>
            <pc:docMk/>
            <pc:sldMk cId="3496261296" sldId="555"/>
            <ac:picMk id="5" creationId="{FDCE447C-894A-127C-EBB1-2EEE0B59AC6B}"/>
          </ac:picMkLst>
        </pc:picChg>
        <pc:picChg chg="add del mod">
          <ac:chgData name="Roberta Tucker" userId="S::r.tucker@uwtsd.ac.uk::27ca61ee-ba03-4b92-a89a-1d5600e2200a" providerId="AD" clId="Web-{BFDB71F7-5557-BCFF-18A3-63FE67736651}" dt="2023-01-15T12:53:50.115" v="378"/>
          <ac:picMkLst>
            <pc:docMk/>
            <pc:sldMk cId="3496261296" sldId="555"/>
            <ac:picMk id="7" creationId="{A3E5CD38-A3C5-CEC0-00D8-14B0A0026073}"/>
          </ac:picMkLst>
        </pc:picChg>
        <pc:picChg chg="add del mod">
          <ac:chgData name="Roberta Tucker" userId="S::r.tucker@uwtsd.ac.uk::27ca61ee-ba03-4b92-a89a-1d5600e2200a" providerId="AD" clId="Web-{BFDB71F7-5557-BCFF-18A3-63FE67736651}" dt="2023-01-15T13:08:25.660" v="513"/>
          <ac:picMkLst>
            <pc:docMk/>
            <pc:sldMk cId="3496261296" sldId="555"/>
            <ac:picMk id="10" creationId="{A5B3923D-FF11-4B31-638A-03A5C1BDE6CB}"/>
          </ac:picMkLst>
        </pc:picChg>
        <pc:picChg chg="add del mod">
          <ac:chgData name="Roberta Tucker" userId="S::r.tucker@uwtsd.ac.uk::27ca61ee-ba03-4b92-a89a-1d5600e2200a" providerId="AD" clId="Web-{BFDB71F7-5557-BCFF-18A3-63FE67736651}" dt="2023-01-15T13:07:24.502" v="499"/>
          <ac:picMkLst>
            <pc:docMk/>
            <pc:sldMk cId="3496261296" sldId="555"/>
            <ac:picMk id="11" creationId="{E9067AFD-9946-99D6-533A-54DA178D9C61}"/>
          </ac:picMkLst>
        </pc:picChg>
        <pc:picChg chg="add del mod">
          <ac:chgData name="Roberta Tucker" userId="S::r.tucker@uwtsd.ac.uk::27ca61ee-ba03-4b92-a89a-1d5600e2200a" providerId="AD" clId="Web-{BFDB71F7-5557-BCFF-18A3-63FE67736651}" dt="2023-01-15T13:06:37.188" v="490"/>
          <ac:picMkLst>
            <pc:docMk/>
            <pc:sldMk cId="3496261296" sldId="555"/>
            <ac:picMk id="12" creationId="{C5464340-F691-AF86-C7E0-3FEB2D598024}"/>
          </ac:picMkLst>
        </pc:picChg>
        <pc:picChg chg="add del mod ord">
          <ac:chgData name="Roberta Tucker" userId="S::r.tucker@uwtsd.ac.uk::27ca61ee-ba03-4b92-a89a-1d5600e2200a" providerId="AD" clId="Web-{BFDB71F7-5557-BCFF-18A3-63FE67736651}" dt="2023-01-15T13:09:23.693" v="526"/>
          <ac:picMkLst>
            <pc:docMk/>
            <pc:sldMk cId="3496261296" sldId="555"/>
            <ac:picMk id="13" creationId="{E305FC22-F0A3-C39C-2DAD-B68DB5DD2046}"/>
          </ac:picMkLst>
        </pc:picChg>
        <pc:picChg chg="add mod">
          <ac:chgData name="Roberta Tucker" userId="S::r.tucker@uwtsd.ac.uk::27ca61ee-ba03-4b92-a89a-1d5600e2200a" providerId="AD" clId="Web-{BFDB71F7-5557-BCFF-18A3-63FE67736651}" dt="2023-01-15T13:37:56.852" v="629"/>
          <ac:picMkLst>
            <pc:docMk/>
            <pc:sldMk cId="3496261296" sldId="555"/>
            <ac:picMk id="15" creationId="{9652913B-BF02-9A2C-1A38-F237C78B34A0}"/>
          </ac:picMkLst>
        </pc:picChg>
        <pc:picChg chg="add mod">
          <ac:chgData name="Roberta Tucker" userId="S::r.tucker@uwtsd.ac.uk::27ca61ee-ba03-4b92-a89a-1d5600e2200a" providerId="AD" clId="Web-{BFDB71F7-5557-BCFF-18A3-63FE67736651}" dt="2023-01-15T13:38:02.259" v="630"/>
          <ac:picMkLst>
            <pc:docMk/>
            <pc:sldMk cId="3496261296" sldId="555"/>
            <ac:picMk id="19" creationId="{4AD6D73E-BF17-9984-CD5A-CB0DF30A706F}"/>
          </ac:picMkLst>
        </pc:picChg>
        <pc:picChg chg="add del">
          <ac:chgData name="Roberta Tucker" userId="S::r.tucker@uwtsd.ac.uk::27ca61ee-ba03-4b92-a89a-1d5600e2200a" providerId="AD" clId="Web-{BFDB71F7-5557-BCFF-18A3-63FE67736651}" dt="2023-01-15T13:07:42.175" v="503"/>
          <ac:picMkLst>
            <pc:docMk/>
            <pc:sldMk cId="3496261296" sldId="555"/>
            <ac:picMk id="21" creationId="{3B3BAA4E-9306-CAF1-22A8-85B49FF61F6F}"/>
          </ac:picMkLst>
        </pc:picChg>
        <pc:picChg chg="add mod">
          <ac:chgData name="Roberta Tucker" userId="S::r.tucker@uwtsd.ac.uk::27ca61ee-ba03-4b92-a89a-1d5600e2200a" providerId="AD" clId="Web-{BFDB71F7-5557-BCFF-18A3-63FE67736651}" dt="2023-01-15T13:38:08.446" v="631"/>
          <ac:picMkLst>
            <pc:docMk/>
            <pc:sldMk cId="3496261296" sldId="555"/>
            <ac:picMk id="25" creationId="{41E4CDFD-A0A1-852F-D66B-E7381546A25B}"/>
          </ac:picMkLst>
        </pc:picChg>
        <pc:picChg chg="add mod">
          <ac:chgData name="Roberta Tucker" userId="S::r.tucker@uwtsd.ac.uk::27ca61ee-ba03-4b92-a89a-1d5600e2200a" providerId="AD" clId="Web-{BFDB71F7-5557-BCFF-18A3-63FE67736651}" dt="2023-01-15T13:38:14.259" v="632"/>
          <ac:picMkLst>
            <pc:docMk/>
            <pc:sldMk cId="3496261296" sldId="555"/>
            <ac:picMk id="29" creationId="{BA4BC90B-0FD4-B334-9FD5-8287E6B3440E}"/>
          </ac:picMkLst>
        </pc:picChg>
      </pc:sldChg>
      <pc:sldChg chg="addSp delSp modSp add del">
        <pc:chgData name="Roberta Tucker" userId="S::r.tucker@uwtsd.ac.uk::27ca61ee-ba03-4b92-a89a-1d5600e2200a" providerId="AD" clId="Web-{BFDB71F7-5557-BCFF-18A3-63FE67736651}" dt="2023-01-15T12:48:34.419" v="335"/>
        <pc:sldMkLst>
          <pc:docMk/>
          <pc:sldMk cId="1899375477" sldId="556"/>
        </pc:sldMkLst>
        <pc:spChg chg="del">
          <ac:chgData name="Roberta Tucker" userId="S::r.tucker@uwtsd.ac.uk::27ca61ee-ba03-4b92-a89a-1d5600e2200a" providerId="AD" clId="Web-{BFDB71F7-5557-BCFF-18A3-63FE67736651}" dt="2023-01-15T12:47:57.809" v="329"/>
          <ac:spMkLst>
            <pc:docMk/>
            <pc:sldMk cId="1899375477" sldId="556"/>
            <ac:spMk id="2" creationId="{819B0CEB-0EFC-ACC2-056A-FB2DB9204115}"/>
          </ac:spMkLst>
        </pc:spChg>
        <pc:spChg chg="add del mod">
          <ac:chgData name="Roberta Tucker" userId="S::r.tucker@uwtsd.ac.uk::27ca61ee-ba03-4b92-a89a-1d5600e2200a" providerId="AD" clId="Web-{BFDB71F7-5557-BCFF-18A3-63FE67736651}" dt="2023-01-15T12:48:01.200" v="330"/>
          <ac:spMkLst>
            <pc:docMk/>
            <pc:sldMk cId="1899375477" sldId="556"/>
            <ac:spMk id="6" creationId="{CCDB2DBE-6212-16E7-ED16-EA99CEEC2913}"/>
          </ac:spMkLst>
        </pc:spChg>
      </pc:sldChg>
      <pc:sldChg chg="addSp delSp modSp add del">
        <pc:chgData name="Roberta Tucker" userId="S::r.tucker@uwtsd.ac.uk::27ca61ee-ba03-4b92-a89a-1d5600e2200a" providerId="AD" clId="Web-{BFDB71F7-5557-BCFF-18A3-63FE67736651}" dt="2023-01-15T12:49:53.203" v="347"/>
        <pc:sldMkLst>
          <pc:docMk/>
          <pc:sldMk cId="745851606" sldId="557"/>
        </pc:sldMkLst>
        <pc:spChg chg="del">
          <ac:chgData name="Roberta Tucker" userId="S::r.tucker@uwtsd.ac.uk::27ca61ee-ba03-4b92-a89a-1d5600e2200a" providerId="AD" clId="Web-{BFDB71F7-5557-BCFF-18A3-63FE67736651}" dt="2023-01-15T12:48:52.482" v="339"/>
          <ac:spMkLst>
            <pc:docMk/>
            <pc:sldMk cId="745851606" sldId="557"/>
            <ac:spMk id="2" creationId="{819B0CEB-0EFC-ACC2-056A-FB2DB9204115}"/>
          </ac:spMkLst>
        </pc:spChg>
        <pc:spChg chg="mod">
          <ac:chgData name="Roberta Tucker" userId="S::r.tucker@uwtsd.ac.uk::27ca61ee-ba03-4b92-a89a-1d5600e2200a" providerId="AD" clId="Web-{BFDB71F7-5557-BCFF-18A3-63FE67736651}" dt="2023-01-15T12:49:25.046" v="343" actId="1076"/>
          <ac:spMkLst>
            <pc:docMk/>
            <pc:sldMk cId="745851606" sldId="557"/>
            <ac:spMk id="3" creationId="{64F25ED3-E4AE-FA3E-4045-08C146674584}"/>
          </ac:spMkLst>
        </pc:spChg>
        <pc:spChg chg="add del mod">
          <ac:chgData name="Roberta Tucker" userId="S::r.tucker@uwtsd.ac.uk::27ca61ee-ba03-4b92-a89a-1d5600e2200a" providerId="AD" clId="Web-{BFDB71F7-5557-BCFF-18A3-63FE67736651}" dt="2023-01-15T12:48:59.139" v="340"/>
          <ac:spMkLst>
            <pc:docMk/>
            <pc:sldMk cId="745851606" sldId="557"/>
            <ac:spMk id="6" creationId="{9B36F138-B761-62F3-AE6C-1914D2C0E2AF}"/>
          </ac:spMkLst>
        </pc:spChg>
        <pc:picChg chg="mod ord">
          <ac:chgData name="Roberta Tucker" userId="S::r.tucker@uwtsd.ac.uk::27ca61ee-ba03-4b92-a89a-1d5600e2200a" providerId="AD" clId="Web-{BFDB71F7-5557-BCFF-18A3-63FE67736651}" dt="2023-01-15T12:49:18.233" v="342"/>
          <ac:picMkLst>
            <pc:docMk/>
            <pc:sldMk cId="745851606" sldId="557"/>
            <ac:picMk id="5" creationId="{2B7A1B0B-CC77-75E8-CDC8-8B922550C0AE}"/>
          </ac:picMkLst>
        </pc:picChg>
      </pc:sldChg>
      <pc:sldChg chg="addSp delSp modSp add del">
        <pc:chgData name="Roberta Tucker" userId="S::r.tucker@uwtsd.ac.uk::27ca61ee-ba03-4b92-a89a-1d5600e2200a" providerId="AD" clId="Web-{BFDB71F7-5557-BCFF-18A3-63FE67736651}" dt="2023-01-15T13:10:50.898" v="541"/>
        <pc:sldMkLst>
          <pc:docMk/>
          <pc:sldMk cId="604609400" sldId="558"/>
        </pc:sldMkLst>
        <pc:spChg chg="del">
          <ac:chgData name="Roberta Tucker" userId="S::r.tucker@uwtsd.ac.uk::27ca61ee-ba03-4b92-a89a-1d5600e2200a" providerId="AD" clId="Web-{BFDB71F7-5557-BCFF-18A3-63FE67736651}" dt="2023-01-15T12:50:14.313" v="352"/>
          <ac:spMkLst>
            <pc:docMk/>
            <pc:sldMk cId="604609400" sldId="558"/>
            <ac:spMk id="2" creationId="{819B0CEB-0EFC-ACC2-056A-FB2DB9204115}"/>
          </ac:spMkLst>
        </pc:spChg>
        <pc:spChg chg="del mod">
          <ac:chgData name="Roberta Tucker" userId="S::r.tucker@uwtsd.ac.uk::27ca61ee-ba03-4b92-a89a-1d5600e2200a" providerId="AD" clId="Web-{BFDB71F7-5557-BCFF-18A3-63FE67736651}" dt="2023-01-15T12:53:10.989" v="371"/>
          <ac:spMkLst>
            <pc:docMk/>
            <pc:sldMk cId="604609400" sldId="558"/>
            <ac:spMk id="3" creationId="{64F25ED3-E4AE-FA3E-4045-08C146674584}"/>
          </ac:spMkLst>
        </pc:spChg>
        <pc:spChg chg="add del mod">
          <ac:chgData name="Roberta Tucker" userId="S::r.tucker@uwtsd.ac.uk::27ca61ee-ba03-4b92-a89a-1d5600e2200a" providerId="AD" clId="Web-{BFDB71F7-5557-BCFF-18A3-63FE67736651}" dt="2023-01-15T12:50:16.688" v="353"/>
          <ac:spMkLst>
            <pc:docMk/>
            <pc:sldMk cId="604609400" sldId="558"/>
            <ac:spMk id="5" creationId="{AD720BFC-CE54-B08C-1024-5C714039B393}"/>
          </ac:spMkLst>
        </pc:spChg>
        <pc:spChg chg="add mod ord">
          <ac:chgData name="Roberta Tucker" userId="S::r.tucker@uwtsd.ac.uk::27ca61ee-ba03-4b92-a89a-1d5600e2200a" providerId="AD" clId="Web-{BFDB71F7-5557-BCFF-18A3-63FE67736651}" dt="2023-01-15T12:53:30.521" v="376"/>
          <ac:spMkLst>
            <pc:docMk/>
            <pc:sldMk cId="604609400" sldId="558"/>
            <ac:spMk id="6" creationId="{002FA1BB-EA8C-5452-47C3-D1BD5EB56FB3}"/>
          </ac:spMkLst>
        </pc:spChg>
        <pc:spChg chg="add del mod">
          <ac:chgData name="Roberta Tucker" userId="S::r.tucker@uwtsd.ac.uk::27ca61ee-ba03-4b92-a89a-1d5600e2200a" providerId="AD" clId="Web-{BFDB71F7-5557-BCFF-18A3-63FE67736651}" dt="2023-01-15T12:53:20.927" v="374"/>
          <ac:spMkLst>
            <pc:docMk/>
            <pc:sldMk cId="604609400" sldId="558"/>
            <ac:spMk id="8" creationId="{A09F59E9-1003-112B-D982-3AB6540E9C03}"/>
          </ac:spMkLst>
        </pc:spChg>
        <pc:picChg chg="add mod">
          <ac:chgData name="Roberta Tucker" userId="S::r.tucker@uwtsd.ac.uk::27ca61ee-ba03-4b92-a89a-1d5600e2200a" providerId="AD" clId="Web-{BFDB71F7-5557-BCFF-18A3-63FE67736651}" dt="2023-01-15T12:53:22.552" v="375" actId="1076"/>
          <ac:picMkLst>
            <pc:docMk/>
            <pc:sldMk cId="604609400" sldId="558"/>
            <ac:picMk id="10" creationId="{B154062A-B559-F5FD-C7F2-CBF9CCACB675}"/>
          </ac:picMkLst>
        </pc:picChg>
        <pc:picChg chg="del mod ord">
          <ac:chgData name="Roberta Tucker" userId="S::r.tucker@uwtsd.ac.uk::27ca61ee-ba03-4b92-a89a-1d5600e2200a" providerId="AD" clId="Web-{BFDB71F7-5557-BCFF-18A3-63FE67736651}" dt="2023-01-15T12:53:12.818" v="372"/>
          <ac:picMkLst>
            <pc:docMk/>
            <pc:sldMk cId="604609400" sldId="558"/>
            <ac:picMk id="5122" creationId="{93DE6B6F-0721-8065-F8E2-542694C3DF13}"/>
          </ac:picMkLst>
        </pc:picChg>
      </pc:sldChg>
      <pc:sldChg chg="addSp delSp modSp add del">
        <pc:chgData name="Roberta Tucker" userId="S::r.tucker@uwtsd.ac.uk::27ca61ee-ba03-4b92-a89a-1d5600e2200a" providerId="AD" clId="Web-{BFDB71F7-5557-BCFF-18A3-63FE67736651}" dt="2023-01-15T15:01:51.934" v="1668"/>
        <pc:sldMkLst>
          <pc:docMk/>
          <pc:sldMk cId="1686264145" sldId="559"/>
        </pc:sldMkLst>
        <pc:spChg chg="del">
          <ac:chgData name="Roberta Tucker" userId="S::r.tucker@uwtsd.ac.uk::27ca61ee-ba03-4b92-a89a-1d5600e2200a" providerId="AD" clId="Web-{BFDB71F7-5557-BCFF-18A3-63FE67736651}" dt="2023-01-15T12:56:11.091" v="393"/>
          <ac:spMkLst>
            <pc:docMk/>
            <pc:sldMk cId="1686264145" sldId="559"/>
            <ac:spMk id="2" creationId="{819B0CEB-0EFC-ACC2-056A-FB2DB9204115}"/>
          </ac:spMkLst>
        </pc:spChg>
        <pc:spChg chg="mod">
          <ac:chgData name="Roberta Tucker" userId="S::r.tucker@uwtsd.ac.uk::27ca61ee-ba03-4b92-a89a-1d5600e2200a" providerId="AD" clId="Web-{BFDB71F7-5557-BCFF-18A3-63FE67736651}" dt="2023-01-15T13:05:39.062" v="484" actId="14100"/>
          <ac:spMkLst>
            <pc:docMk/>
            <pc:sldMk cId="1686264145" sldId="559"/>
            <ac:spMk id="3" creationId="{64F25ED3-E4AE-FA3E-4045-08C146674584}"/>
          </ac:spMkLst>
        </pc:spChg>
        <pc:spChg chg="add del mod">
          <ac:chgData name="Roberta Tucker" userId="S::r.tucker@uwtsd.ac.uk::27ca61ee-ba03-4b92-a89a-1d5600e2200a" providerId="AD" clId="Web-{BFDB71F7-5557-BCFF-18A3-63FE67736651}" dt="2023-01-15T12:56:15.513" v="394"/>
          <ac:spMkLst>
            <pc:docMk/>
            <pc:sldMk cId="1686264145" sldId="559"/>
            <ac:spMk id="6" creationId="{30571307-7EC8-3749-9970-9A898C358A00}"/>
          </ac:spMkLst>
        </pc:spChg>
        <pc:spChg chg="add del mod">
          <ac:chgData name="Roberta Tucker" userId="S::r.tucker@uwtsd.ac.uk::27ca61ee-ba03-4b92-a89a-1d5600e2200a" providerId="AD" clId="Web-{BFDB71F7-5557-BCFF-18A3-63FE67736651}" dt="2023-01-15T12:57:48.111" v="409"/>
          <ac:spMkLst>
            <pc:docMk/>
            <pc:sldMk cId="1686264145" sldId="559"/>
            <ac:spMk id="7" creationId="{FA10A6A7-7ACB-369C-27A3-9EDB03E4C3DE}"/>
          </ac:spMkLst>
        </pc:spChg>
        <pc:spChg chg="add mod">
          <ac:chgData name="Roberta Tucker" userId="S::r.tucker@uwtsd.ac.uk::27ca61ee-ba03-4b92-a89a-1d5600e2200a" providerId="AD" clId="Web-{BFDB71F7-5557-BCFF-18A3-63FE67736651}" dt="2023-01-15T13:05:17.483" v="481" actId="14100"/>
          <ac:spMkLst>
            <pc:docMk/>
            <pc:sldMk cId="1686264145" sldId="559"/>
            <ac:spMk id="11" creationId="{3C4DE9B1-7735-F774-FF6F-09686C870B60}"/>
          </ac:spMkLst>
        </pc:spChg>
        <pc:spChg chg="add mod">
          <ac:chgData name="Roberta Tucker" userId="S::r.tucker@uwtsd.ac.uk::27ca61ee-ba03-4b92-a89a-1d5600e2200a" providerId="AD" clId="Web-{BFDB71F7-5557-BCFF-18A3-63FE67736651}" dt="2023-01-15T13:04:42.591" v="471" actId="1076"/>
          <ac:spMkLst>
            <pc:docMk/>
            <pc:sldMk cId="1686264145" sldId="559"/>
            <ac:spMk id="15" creationId="{C7165078-5981-92FA-4F9D-F61203EB1E51}"/>
          </ac:spMkLst>
        </pc:spChg>
        <pc:spChg chg="add mod">
          <ac:chgData name="Roberta Tucker" userId="S::r.tucker@uwtsd.ac.uk::27ca61ee-ba03-4b92-a89a-1d5600e2200a" providerId="AD" clId="Web-{BFDB71F7-5557-BCFF-18A3-63FE67736651}" dt="2023-01-15T13:04:24.060" v="468" actId="1076"/>
          <ac:spMkLst>
            <pc:docMk/>
            <pc:sldMk cId="1686264145" sldId="559"/>
            <ac:spMk id="19" creationId="{0D405289-1AC5-91AE-8137-DFA702C11C3F}"/>
          </ac:spMkLst>
        </pc:spChg>
        <pc:picChg chg="mod ord">
          <ac:chgData name="Roberta Tucker" userId="S::r.tucker@uwtsd.ac.uk::27ca61ee-ba03-4b92-a89a-1d5600e2200a" providerId="AD" clId="Web-{BFDB71F7-5557-BCFF-18A3-63FE67736651}" dt="2023-01-15T13:38:21.025" v="633"/>
          <ac:picMkLst>
            <pc:docMk/>
            <pc:sldMk cId="1686264145" sldId="559"/>
            <ac:picMk id="5" creationId="{FDCE447C-894A-127C-EBB1-2EEE0B59AC6B}"/>
          </ac:picMkLst>
        </pc:picChg>
        <pc:picChg chg="add mod">
          <ac:chgData name="Roberta Tucker" userId="S::r.tucker@uwtsd.ac.uk::27ca61ee-ba03-4b92-a89a-1d5600e2200a" providerId="AD" clId="Web-{BFDB71F7-5557-BCFF-18A3-63FE67736651}" dt="2023-01-15T13:38:26.994" v="634"/>
          <ac:picMkLst>
            <pc:docMk/>
            <pc:sldMk cId="1686264145" sldId="559"/>
            <ac:picMk id="9" creationId="{FBDF207C-DF9B-F438-5AFC-CC66FD4CE5EE}"/>
          </ac:picMkLst>
        </pc:picChg>
        <pc:picChg chg="add mod ord">
          <ac:chgData name="Roberta Tucker" userId="S::r.tucker@uwtsd.ac.uk::27ca61ee-ba03-4b92-a89a-1d5600e2200a" providerId="AD" clId="Web-{BFDB71F7-5557-BCFF-18A3-63FE67736651}" dt="2023-01-15T13:38:52.432" v="637"/>
          <ac:picMkLst>
            <pc:docMk/>
            <pc:sldMk cId="1686264145" sldId="559"/>
            <ac:picMk id="13" creationId="{3CD963A0-54C6-0304-62A8-427D039D4A2C}"/>
          </ac:picMkLst>
        </pc:picChg>
        <pc:picChg chg="add mod">
          <ac:chgData name="Roberta Tucker" userId="S::r.tucker@uwtsd.ac.uk::27ca61ee-ba03-4b92-a89a-1d5600e2200a" providerId="AD" clId="Web-{BFDB71F7-5557-BCFF-18A3-63FE67736651}" dt="2023-01-15T13:38:31.197" v="635"/>
          <ac:picMkLst>
            <pc:docMk/>
            <pc:sldMk cId="1686264145" sldId="559"/>
            <ac:picMk id="17" creationId="{9EB4BEDD-4728-1DF7-93BB-152ECA5CC3BF}"/>
          </ac:picMkLst>
        </pc:picChg>
      </pc:sldChg>
      <pc:sldChg chg="addSp delSp modSp add ord replId">
        <pc:chgData name="Roberta Tucker" userId="S::r.tucker@uwtsd.ac.uk::27ca61ee-ba03-4b92-a89a-1d5600e2200a" providerId="AD" clId="Web-{BFDB71F7-5557-BCFF-18A3-63FE67736651}" dt="2023-01-15T13:39:21.870" v="639" actId="1076"/>
        <pc:sldMkLst>
          <pc:docMk/>
          <pc:sldMk cId="99784272" sldId="560"/>
        </pc:sldMkLst>
        <pc:spChg chg="mod">
          <ac:chgData name="Roberta Tucker" userId="S::r.tucker@uwtsd.ac.uk::27ca61ee-ba03-4b92-a89a-1d5600e2200a" providerId="AD" clId="Web-{BFDB71F7-5557-BCFF-18A3-63FE67736651}" dt="2023-01-15T13:31:01.310" v="591" actId="20577"/>
          <ac:spMkLst>
            <pc:docMk/>
            <pc:sldMk cId="99784272" sldId="560"/>
            <ac:spMk id="2" creationId="{BD754FA5-2DEB-49E1-1FB5-633B9D062E52}"/>
          </ac:spMkLst>
        </pc:spChg>
        <pc:spChg chg="add mod">
          <ac:chgData name="Roberta Tucker" userId="S::r.tucker@uwtsd.ac.uk::27ca61ee-ba03-4b92-a89a-1d5600e2200a" providerId="AD" clId="Web-{BFDB71F7-5557-BCFF-18A3-63FE67736651}" dt="2023-01-15T13:39:21.870" v="639" actId="1076"/>
          <ac:spMkLst>
            <pc:docMk/>
            <pc:sldMk cId="99784272" sldId="560"/>
            <ac:spMk id="5" creationId="{C065702D-AB75-E4AD-B7BD-AA5BE31A6072}"/>
          </ac:spMkLst>
        </pc:spChg>
        <pc:picChg chg="del">
          <ac:chgData name="Roberta Tucker" userId="S::r.tucker@uwtsd.ac.uk::27ca61ee-ba03-4b92-a89a-1d5600e2200a" providerId="AD" clId="Web-{BFDB71F7-5557-BCFF-18A3-63FE67736651}" dt="2023-01-15T13:30:48.669" v="581"/>
          <ac:picMkLst>
            <pc:docMk/>
            <pc:sldMk cId="99784272" sldId="560"/>
            <ac:picMk id="3" creationId="{57F4CB5D-A6C5-1CED-1379-B8041ACD8E4E}"/>
          </ac:picMkLst>
        </pc:picChg>
        <pc:picChg chg="add mod">
          <ac:chgData name="Roberta Tucker" userId="S::r.tucker@uwtsd.ac.uk::27ca61ee-ba03-4b92-a89a-1d5600e2200a" providerId="AD" clId="Web-{BFDB71F7-5557-BCFF-18A3-63FE67736651}" dt="2023-01-15T13:33:53.392" v="606" actId="14100"/>
          <ac:picMkLst>
            <pc:docMk/>
            <pc:sldMk cId="99784272" sldId="560"/>
            <ac:picMk id="6" creationId="{AFD7C603-DFA1-34A3-F391-95D89E64FC07}"/>
          </ac:picMkLst>
        </pc:picChg>
      </pc:sldChg>
      <pc:sldChg chg="add del">
        <pc:chgData name="Roberta Tucker" userId="S::r.tucker@uwtsd.ac.uk::27ca61ee-ba03-4b92-a89a-1d5600e2200a" providerId="AD" clId="Web-{BFDB71F7-5557-BCFF-18A3-63FE67736651}" dt="2023-01-15T13:09:25.818" v="527"/>
        <pc:sldMkLst>
          <pc:docMk/>
          <pc:sldMk cId="1287785272" sldId="560"/>
        </pc:sldMkLst>
      </pc:sldChg>
      <pc:sldChg chg="add del">
        <pc:chgData name="Roberta Tucker" userId="S::r.tucker@uwtsd.ac.uk::27ca61ee-ba03-4b92-a89a-1d5600e2200a" providerId="AD" clId="Web-{BFDB71F7-5557-BCFF-18A3-63FE67736651}" dt="2023-01-15T13:08:27.785" v="514"/>
        <pc:sldMkLst>
          <pc:docMk/>
          <pc:sldMk cId="2262133623" sldId="560"/>
        </pc:sldMkLst>
      </pc:sldChg>
      <pc:sldChg chg="add del">
        <pc:chgData name="Roberta Tucker" userId="S::r.tucker@uwtsd.ac.uk::27ca61ee-ba03-4b92-a89a-1d5600e2200a" providerId="AD" clId="Web-{BFDB71F7-5557-BCFF-18A3-63FE67736651}" dt="2023-01-15T13:10:49.242" v="540"/>
        <pc:sldMkLst>
          <pc:docMk/>
          <pc:sldMk cId="2417144211" sldId="560"/>
        </pc:sldMkLst>
      </pc:sldChg>
      <pc:sldChg chg="add del">
        <pc:chgData name="Roberta Tucker" userId="S::r.tucker@uwtsd.ac.uk::27ca61ee-ba03-4b92-a89a-1d5600e2200a" providerId="AD" clId="Web-{BFDB71F7-5557-BCFF-18A3-63FE67736651}" dt="2023-01-15T13:07:04.095" v="496"/>
        <pc:sldMkLst>
          <pc:docMk/>
          <pc:sldMk cId="4060977731" sldId="560"/>
        </pc:sldMkLst>
      </pc:sldChg>
      <pc:sldChg chg="addSp delSp modSp add del">
        <pc:chgData name="Roberta Tucker" userId="S::r.tucker@uwtsd.ac.uk::27ca61ee-ba03-4b92-a89a-1d5600e2200a" providerId="AD" clId="Web-{BFDB71F7-5557-BCFF-18A3-63FE67736651}" dt="2023-01-15T13:01:06.507" v="433"/>
        <pc:sldMkLst>
          <pc:docMk/>
          <pc:sldMk cId="4195544606" sldId="560"/>
        </pc:sldMkLst>
        <pc:spChg chg="del mod">
          <ac:chgData name="Roberta Tucker" userId="S::r.tucker@uwtsd.ac.uk::27ca61ee-ba03-4b92-a89a-1d5600e2200a" providerId="AD" clId="Web-{BFDB71F7-5557-BCFF-18A3-63FE67736651}" dt="2023-01-15T12:58:52.551" v="421"/>
          <ac:spMkLst>
            <pc:docMk/>
            <pc:sldMk cId="4195544606" sldId="560"/>
            <ac:spMk id="2" creationId="{819B0CEB-0EFC-ACC2-056A-FB2DB9204115}"/>
          </ac:spMkLst>
        </pc:spChg>
        <pc:spChg chg="add del mod">
          <ac:chgData name="Roberta Tucker" userId="S::r.tucker@uwtsd.ac.uk::27ca61ee-ba03-4b92-a89a-1d5600e2200a" providerId="AD" clId="Web-{BFDB71F7-5557-BCFF-18A3-63FE67736651}" dt="2023-01-15T12:58:55.238" v="422"/>
          <ac:spMkLst>
            <pc:docMk/>
            <pc:sldMk cId="4195544606" sldId="560"/>
            <ac:spMk id="6" creationId="{0B8CF84A-0354-9904-9236-848D0A86C9DB}"/>
          </ac:spMkLst>
        </pc:spChg>
      </pc:sldChg>
      <pc:sldChg chg="modSp add del replId">
        <pc:chgData name="Roberta Tucker" userId="S::r.tucker@uwtsd.ac.uk::27ca61ee-ba03-4b92-a89a-1d5600e2200a" providerId="AD" clId="Web-{BFDB71F7-5557-BCFF-18A3-63FE67736651}" dt="2023-01-15T15:01:54.684" v="1669"/>
        <pc:sldMkLst>
          <pc:docMk/>
          <pc:sldMk cId="2367193403" sldId="561"/>
        </pc:sldMkLst>
        <pc:spChg chg="mod">
          <ac:chgData name="Roberta Tucker" userId="S::r.tucker@uwtsd.ac.uk::27ca61ee-ba03-4b92-a89a-1d5600e2200a" providerId="AD" clId="Web-{BFDB71F7-5557-BCFF-18A3-63FE67736651}" dt="2023-01-15T13:34:29.643" v="609" actId="20577"/>
          <ac:spMkLst>
            <pc:docMk/>
            <pc:sldMk cId="2367193403" sldId="561"/>
            <ac:spMk id="2" creationId="{BD754FA5-2DEB-49E1-1FB5-633B9D062E52}"/>
          </ac:spMkLst>
        </pc:spChg>
        <pc:spChg chg="mod">
          <ac:chgData name="Roberta Tucker" userId="S::r.tucker@uwtsd.ac.uk::27ca61ee-ba03-4b92-a89a-1d5600e2200a" providerId="AD" clId="Web-{BFDB71F7-5557-BCFF-18A3-63FE67736651}" dt="2023-01-15T13:39:35.183" v="641" actId="1076"/>
          <ac:spMkLst>
            <pc:docMk/>
            <pc:sldMk cId="2367193403" sldId="561"/>
            <ac:spMk id="5" creationId="{C065702D-AB75-E4AD-B7BD-AA5BE31A6072}"/>
          </ac:spMkLst>
        </pc:spChg>
      </pc:sldChg>
      <pc:sldChg chg="add del">
        <pc:chgData name="Roberta Tucker" userId="S::r.tucker@uwtsd.ac.uk::27ca61ee-ba03-4b92-a89a-1d5600e2200a" providerId="AD" clId="Web-{BFDB71F7-5557-BCFF-18A3-63FE67736651}" dt="2023-01-15T13:02:15.447" v="444"/>
        <pc:sldMkLst>
          <pc:docMk/>
          <pc:sldMk cId="2600760539" sldId="561"/>
        </pc:sldMkLst>
      </pc:sldChg>
      <pc:sldChg chg="add del">
        <pc:chgData name="Roberta Tucker" userId="S::r.tucker@uwtsd.ac.uk::27ca61ee-ba03-4b92-a89a-1d5600e2200a" providerId="AD" clId="Web-{BFDB71F7-5557-BCFF-18A3-63FE67736651}" dt="2023-01-15T13:03:46.746" v="463"/>
        <pc:sldMkLst>
          <pc:docMk/>
          <pc:sldMk cId="134580292" sldId="562"/>
        </pc:sldMkLst>
      </pc:sldChg>
      <pc:sldChg chg="add del">
        <pc:chgData name="Roberta Tucker" userId="S::r.tucker@uwtsd.ac.uk::27ca61ee-ba03-4b92-a89a-1d5600e2200a" providerId="AD" clId="Web-{BFDB71F7-5557-BCFF-18A3-63FE67736651}" dt="2023-01-15T14:02:02.642" v="732"/>
        <pc:sldMkLst>
          <pc:docMk/>
          <pc:sldMk cId="1308940988" sldId="562"/>
        </pc:sldMkLst>
      </pc:sldChg>
      <pc:sldChg chg="addSp delSp modSp add ord replId modNotes">
        <pc:chgData name="Roberta Tucker" userId="S::r.tucker@uwtsd.ac.uk::27ca61ee-ba03-4b92-a89a-1d5600e2200a" providerId="AD" clId="Web-{BFDB71F7-5557-BCFF-18A3-63FE67736651}" dt="2023-01-15T14:09:57.014" v="782"/>
        <pc:sldMkLst>
          <pc:docMk/>
          <pc:sldMk cId="346950456" sldId="563"/>
        </pc:sldMkLst>
        <pc:spChg chg="mod">
          <ac:chgData name="Roberta Tucker" userId="S::r.tucker@uwtsd.ac.uk::27ca61ee-ba03-4b92-a89a-1d5600e2200a" providerId="AD" clId="Web-{BFDB71F7-5557-BCFF-18A3-63FE67736651}" dt="2023-01-15T13:56:36.586" v="716" actId="20577"/>
          <ac:spMkLst>
            <pc:docMk/>
            <pc:sldMk cId="346950456" sldId="563"/>
            <ac:spMk id="2" creationId="{BD754FA5-2DEB-49E1-1FB5-633B9D062E52}"/>
          </ac:spMkLst>
        </pc:spChg>
        <pc:spChg chg="add mod">
          <ac:chgData name="Roberta Tucker" userId="S::r.tucker@uwtsd.ac.uk::27ca61ee-ba03-4b92-a89a-1d5600e2200a" providerId="AD" clId="Web-{BFDB71F7-5557-BCFF-18A3-63FE67736651}" dt="2023-01-15T13:56:30.898" v="714" actId="1076"/>
          <ac:spMkLst>
            <pc:docMk/>
            <pc:sldMk cId="346950456" sldId="563"/>
            <ac:spMk id="4" creationId="{F0B060C0-843D-8C22-94A2-74BF1D5FF114}"/>
          </ac:spMkLst>
        </pc:spChg>
        <pc:spChg chg="del mod">
          <ac:chgData name="Roberta Tucker" userId="S::r.tucker@uwtsd.ac.uk::27ca61ee-ba03-4b92-a89a-1d5600e2200a" providerId="AD" clId="Web-{BFDB71F7-5557-BCFF-18A3-63FE67736651}" dt="2023-01-15T13:54:37.427" v="700"/>
          <ac:spMkLst>
            <pc:docMk/>
            <pc:sldMk cId="346950456" sldId="563"/>
            <ac:spMk id="7" creationId="{B5F30E72-888C-478F-66BC-2551592943DB}"/>
          </ac:spMkLst>
        </pc:spChg>
        <pc:picChg chg="add mod">
          <ac:chgData name="Roberta Tucker" userId="S::r.tucker@uwtsd.ac.uk::27ca61ee-ba03-4b92-a89a-1d5600e2200a" providerId="AD" clId="Web-{BFDB71F7-5557-BCFF-18A3-63FE67736651}" dt="2023-01-15T13:56:03.413" v="711" actId="14100"/>
          <ac:picMkLst>
            <pc:docMk/>
            <pc:sldMk cId="346950456" sldId="563"/>
            <ac:picMk id="6" creationId="{6A127408-D516-E531-AB2B-AF7AC5888C3A}"/>
          </ac:picMkLst>
        </pc:picChg>
        <pc:picChg chg="add mod">
          <ac:chgData name="Roberta Tucker" userId="S::r.tucker@uwtsd.ac.uk::27ca61ee-ba03-4b92-a89a-1d5600e2200a" providerId="AD" clId="Web-{BFDB71F7-5557-BCFF-18A3-63FE67736651}" dt="2023-01-15T13:55:56.757" v="709" actId="14100"/>
          <ac:picMkLst>
            <pc:docMk/>
            <pc:sldMk cId="346950456" sldId="563"/>
            <ac:picMk id="10" creationId="{445F4AE2-1666-7B83-3A8C-0C3371CF5CB8}"/>
          </ac:picMkLst>
        </pc:picChg>
        <pc:picChg chg="add del">
          <ac:chgData name="Roberta Tucker" userId="S::r.tucker@uwtsd.ac.uk::27ca61ee-ba03-4b92-a89a-1d5600e2200a" providerId="AD" clId="Web-{BFDB71F7-5557-BCFF-18A3-63FE67736651}" dt="2023-01-15T13:55:53.413" v="707"/>
          <ac:picMkLst>
            <pc:docMk/>
            <pc:sldMk cId="346950456" sldId="563"/>
            <ac:picMk id="14" creationId="{D7D9043D-DDBF-8FC8-EF91-C97025477173}"/>
          </ac:picMkLst>
        </pc:picChg>
        <pc:picChg chg="add mod">
          <ac:chgData name="Roberta Tucker" userId="S::r.tucker@uwtsd.ac.uk::27ca61ee-ba03-4b92-a89a-1d5600e2200a" providerId="AD" clId="Web-{BFDB71F7-5557-BCFF-18A3-63FE67736651}" dt="2023-01-15T13:55:59.554" v="710" actId="14100"/>
          <ac:picMkLst>
            <pc:docMk/>
            <pc:sldMk cId="346950456" sldId="563"/>
            <ac:picMk id="17" creationId="{E2525AA9-1559-520E-C2DF-A11FEA5C4727}"/>
          </ac:picMkLst>
        </pc:picChg>
      </pc:sldChg>
      <pc:sldChg chg="new del">
        <pc:chgData name="Roberta Tucker" userId="S::r.tucker@uwtsd.ac.uk::27ca61ee-ba03-4b92-a89a-1d5600e2200a" providerId="AD" clId="Web-{BFDB71F7-5557-BCFF-18A3-63FE67736651}" dt="2023-01-15T13:02:18.931" v="446"/>
        <pc:sldMkLst>
          <pc:docMk/>
          <pc:sldMk cId="821437284" sldId="563"/>
        </pc:sldMkLst>
      </pc:sldChg>
      <pc:sldChg chg="new del">
        <pc:chgData name="Roberta Tucker" userId="S::r.tucker@uwtsd.ac.uk::27ca61ee-ba03-4b92-a89a-1d5600e2200a" providerId="AD" clId="Web-{BFDB71F7-5557-BCFF-18A3-63FE67736651}" dt="2023-01-15T13:03:44.434" v="462"/>
        <pc:sldMkLst>
          <pc:docMk/>
          <pc:sldMk cId="2489296142" sldId="563"/>
        </pc:sldMkLst>
      </pc:sldChg>
      <pc:sldChg chg="modSp add del replId">
        <pc:chgData name="Roberta Tucker" userId="S::r.tucker@uwtsd.ac.uk::27ca61ee-ba03-4b92-a89a-1d5600e2200a" providerId="AD" clId="Web-{BFDB71F7-5557-BCFF-18A3-63FE67736651}" dt="2023-01-15T15:03:01.873" v="1682"/>
        <pc:sldMkLst>
          <pc:docMk/>
          <pc:sldMk cId="4104572309" sldId="564"/>
        </pc:sldMkLst>
        <pc:spChg chg="mod">
          <ac:chgData name="Roberta Tucker" userId="S::r.tucker@uwtsd.ac.uk::27ca61ee-ba03-4b92-a89a-1d5600e2200a" providerId="AD" clId="Web-{BFDB71F7-5557-BCFF-18A3-63FE67736651}" dt="2023-01-15T13:57:21.478" v="722" actId="20577"/>
          <ac:spMkLst>
            <pc:docMk/>
            <pc:sldMk cId="4104572309" sldId="564"/>
            <ac:spMk id="2" creationId="{BD754FA5-2DEB-49E1-1FB5-633B9D062E52}"/>
          </ac:spMkLst>
        </pc:spChg>
        <pc:spChg chg="mod">
          <ac:chgData name="Roberta Tucker" userId="S::r.tucker@uwtsd.ac.uk::27ca61ee-ba03-4b92-a89a-1d5600e2200a" providerId="AD" clId="Web-{BFDB71F7-5557-BCFF-18A3-63FE67736651}" dt="2023-01-15T14:01:37.251" v="731" actId="1076"/>
          <ac:spMkLst>
            <pc:docMk/>
            <pc:sldMk cId="4104572309" sldId="564"/>
            <ac:spMk id="4" creationId="{F0B060C0-843D-8C22-94A2-74BF1D5FF114}"/>
          </ac:spMkLst>
        </pc:spChg>
      </pc:sldChg>
      <pc:sldChg chg="add del">
        <pc:chgData name="Roberta Tucker" userId="S::r.tucker@uwtsd.ac.uk::27ca61ee-ba03-4b92-a89a-1d5600e2200a" providerId="AD" clId="Web-{BFDB71F7-5557-BCFF-18A3-63FE67736651}" dt="2023-01-15T15:03:10.311" v="1684"/>
        <pc:sldMkLst>
          <pc:docMk/>
          <pc:sldMk cId="1459244463" sldId="565"/>
        </pc:sldMkLst>
      </pc:sldChg>
      <pc:sldChg chg="add del">
        <pc:chgData name="Roberta Tucker" userId="S::r.tucker@uwtsd.ac.uk::27ca61ee-ba03-4b92-a89a-1d5600e2200a" providerId="AD" clId="Web-{BFDB71F7-5557-BCFF-18A3-63FE67736651}" dt="2023-01-15T15:03:13.530" v="1685"/>
        <pc:sldMkLst>
          <pc:docMk/>
          <pc:sldMk cId="3453874680" sldId="566"/>
        </pc:sldMkLst>
      </pc:sldChg>
      <pc:sldChg chg="add del">
        <pc:chgData name="Roberta Tucker" userId="S::r.tucker@uwtsd.ac.uk::27ca61ee-ba03-4b92-a89a-1d5600e2200a" providerId="AD" clId="Web-{BFDB71F7-5557-BCFF-18A3-63FE67736651}" dt="2023-01-15T15:03:15.248" v="1686"/>
        <pc:sldMkLst>
          <pc:docMk/>
          <pc:sldMk cId="1318838572" sldId="567"/>
        </pc:sldMkLst>
      </pc:sldChg>
      <pc:sldChg chg="addSp delSp modSp add replId">
        <pc:chgData name="Roberta Tucker" userId="S::r.tucker@uwtsd.ac.uk::27ca61ee-ba03-4b92-a89a-1d5600e2200a" providerId="AD" clId="Web-{BFDB71F7-5557-BCFF-18A3-63FE67736651}" dt="2023-01-15T14:39:55.069" v="1544" actId="1076"/>
        <pc:sldMkLst>
          <pc:docMk/>
          <pc:sldMk cId="2357415052" sldId="568"/>
        </pc:sldMkLst>
        <pc:spChg chg="mod">
          <ac:chgData name="Roberta Tucker" userId="S::r.tucker@uwtsd.ac.uk::27ca61ee-ba03-4b92-a89a-1d5600e2200a" providerId="AD" clId="Web-{BFDB71F7-5557-BCFF-18A3-63FE67736651}" dt="2023-01-15T14:20:23.406" v="1038" actId="20577"/>
          <ac:spMkLst>
            <pc:docMk/>
            <pc:sldMk cId="2357415052" sldId="568"/>
            <ac:spMk id="2" creationId="{BD754FA5-2DEB-49E1-1FB5-633B9D062E52}"/>
          </ac:spMkLst>
        </pc:spChg>
        <pc:spChg chg="add del mod">
          <ac:chgData name="Roberta Tucker" userId="S::r.tucker@uwtsd.ac.uk::27ca61ee-ba03-4b92-a89a-1d5600e2200a" providerId="AD" clId="Web-{BFDB71F7-5557-BCFF-18A3-63FE67736651}" dt="2023-01-15T14:20:14.484" v="1033"/>
          <ac:spMkLst>
            <pc:docMk/>
            <pc:sldMk cId="2357415052" sldId="568"/>
            <ac:spMk id="3" creationId="{7BEA9823-09B3-1DE7-A01B-017946099104}"/>
          </ac:spMkLst>
        </pc:spChg>
        <pc:spChg chg="del mod">
          <ac:chgData name="Roberta Tucker" userId="S::r.tucker@uwtsd.ac.uk::27ca61ee-ba03-4b92-a89a-1d5600e2200a" providerId="AD" clId="Web-{BFDB71F7-5557-BCFF-18A3-63FE67736651}" dt="2023-01-15T14:10:58.719" v="789"/>
          <ac:spMkLst>
            <pc:docMk/>
            <pc:sldMk cId="2357415052" sldId="568"/>
            <ac:spMk id="4" creationId="{F0B060C0-843D-8C22-94A2-74BF1D5FF114}"/>
          </ac:spMkLst>
        </pc:spChg>
        <pc:spChg chg="add del mod">
          <ac:chgData name="Roberta Tucker" userId="S::r.tucker@uwtsd.ac.uk::27ca61ee-ba03-4b92-a89a-1d5600e2200a" providerId="AD" clId="Web-{BFDB71F7-5557-BCFF-18A3-63FE67736651}" dt="2023-01-15T14:20:12.344" v="1032"/>
          <ac:spMkLst>
            <pc:docMk/>
            <pc:sldMk cId="2357415052" sldId="568"/>
            <ac:spMk id="5" creationId="{2BC0E617-1F31-D3C1-3FA0-231C1C171885}"/>
          </ac:spMkLst>
        </pc:spChg>
        <pc:spChg chg="add del mod">
          <ac:chgData name="Roberta Tucker" userId="S::r.tucker@uwtsd.ac.uk::27ca61ee-ba03-4b92-a89a-1d5600e2200a" providerId="AD" clId="Web-{BFDB71F7-5557-BCFF-18A3-63FE67736651}" dt="2023-01-15T14:20:10.328" v="1031"/>
          <ac:spMkLst>
            <pc:docMk/>
            <pc:sldMk cId="2357415052" sldId="568"/>
            <ac:spMk id="7" creationId="{70BEC803-206F-13AF-40BF-568BA2B50D5A}"/>
          </ac:spMkLst>
        </pc:spChg>
        <pc:spChg chg="add mod">
          <ac:chgData name="Roberta Tucker" userId="S::r.tucker@uwtsd.ac.uk::27ca61ee-ba03-4b92-a89a-1d5600e2200a" providerId="AD" clId="Web-{BFDB71F7-5557-BCFF-18A3-63FE67736651}" dt="2023-01-15T14:22:20.128" v="1099" actId="20577"/>
          <ac:spMkLst>
            <pc:docMk/>
            <pc:sldMk cId="2357415052" sldId="568"/>
            <ac:spMk id="8" creationId="{7AA00AEB-CAFE-8DDA-01B2-30C4D3604284}"/>
          </ac:spMkLst>
        </pc:spChg>
        <pc:spChg chg="add mod">
          <ac:chgData name="Roberta Tucker" userId="S::r.tucker@uwtsd.ac.uk::27ca61ee-ba03-4b92-a89a-1d5600e2200a" providerId="AD" clId="Web-{BFDB71F7-5557-BCFF-18A3-63FE67736651}" dt="2023-01-15T14:34:50.872" v="1500" actId="1076"/>
          <ac:spMkLst>
            <pc:docMk/>
            <pc:sldMk cId="2357415052" sldId="568"/>
            <ac:spMk id="12" creationId="{25AD9F50-F6CC-7019-0873-EA8F6C2F7301}"/>
          </ac:spMkLst>
        </pc:spChg>
        <pc:spChg chg="add del mod">
          <ac:chgData name="Roberta Tucker" userId="S::r.tucker@uwtsd.ac.uk::27ca61ee-ba03-4b92-a89a-1d5600e2200a" providerId="AD" clId="Web-{BFDB71F7-5557-BCFF-18A3-63FE67736651}" dt="2023-01-15T14:26:25.338" v="1259"/>
          <ac:spMkLst>
            <pc:docMk/>
            <pc:sldMk cId="2357415052" sldId="568"/>
            <ac:spMk id="14" creationId="{33EE7C55-2CF7-CFAC-1878-9AA30C9DA014}"/>
          </ac:spMkLst>
        </pc:spChg>
        <pc:spChg chg="add mod">
          <ac:chgData name="Roberta Tucker" userId="S::r.tucker@uwtsd.ac.uk::27ca61ee-ba03-4b92-a89a-1d5600e2200a" providerId="AD" clId="Web-{BFDB71F7-5557-BCFF-18A3-63FE67736651}" dt="2023-01-15T14:39:50.538" v="1543" actId="1076"/>
          <ac:spMkLst>
            <pc:docMk/>
            <pc:sldMk cId="2357415052" sldId="568"/>
            <ac:spMk id="16" creationId="{F96DC180-1347-E987-34BB-9C167D4AD868}"/>
          </ac:spMkLst>
        </pc:spChg>
        <pc:spChg chg="add mod">
          <ac:chgData name="Roberta Tucker" userId="S::r.tucker@uwtsd.ac.uk::27ca61ee-ba03-4b92-a89a-1d5600e2200a" providerId="AD" clId="Web-{BFDB71F7-5557-BCFF-18A3-63FE67736651}" dt="2023-01-15T14:39:55.069" v="1544" actId="1076"/>
          <ac:spMkLst>
            <pc:docMk/>
            <pc:sldMk cId="2357415052" sldId="568"/>
            <ac:spMk id="18" creationId="{DFB947A8-DFF1-75F1-4ABA-859EE8D3BCAC}"/>
          </ac:spMkLst>
        </pc:spChg>
        <pc:spChg chg="add mod">
          <ac:chgData name="Roberta Tucker" userId="S::r.tucker@uwtsd.ac.uk::27ca61ee-ba03-4b92-a89a-1d5600e2200a" providerId="AD" clId="Web-{BFDB71F7-5557-BCFF-18A3-63FE67736651}" dt="2023-01-15T14:39:44.429" v="1541" actId="1076"/>
          <ac:spMkLst>
            <pc:docMk/>
            <pc:sldMk cId="2357415052" sldId="568"/>
            <ac:spMk id="19" creationId="{0D346F4A-B8A8-79CE-1B54-87244D03FAF6}"/>
          </ac:spMkLst>
        </pc:spChg>
        <pc:picChg chg="del">
          <ac:chgData name="Roberta Tucker" userId="S::r.tucker@uwtsd.ac.uk::27ca61ee-ba03-4b92-a89a-1d5600e2200a" providerId="AD" clId="Web-{BFDB71F7-5557-BCFF-18A3-63FE67736651}" dt="2023-01-15T14:10:51.313" v="785"/>
          <ac:picMkLst>
            <pc:docMk/>
            <pc:sldMk cId="2357415052" sldId="568"/>
            <ac:picMk id="6" creationId="{6A127408-D516-E531-AB2B-AF7AC5888C3A}"/>
          </ac:picMkLst>
        </pc:picChg>
        <pc:picChg chg="del">
          <ac:chgData name="Roberta Tucker" userId="S::r.tucker@uwtsd.ac.uk::27ca61ee-ba03-4b92-a89a-1d5600e2200a" providerId="AD" clId="Web-{BFDB71F7-5557-BCFF-18A3-63FE67736651}" dt="2023-01-15T14:10:52.750" v="786"/>
          <ac:picMkLst>
            <pc:docMk/>
            <pc:sldMk cId="2357415052" sldId="568"/>
            <ac:picMk id="10" creationId="{445F4AE2-1666-7B83-3A8C-0C3371CF5CB8}"/>
          </ac:picMkLst>
        </pc:picChg>
        <pc:picChg chg="del">
          <ac:chgData name="Roberta Tucker" userId="S::r.tucker@uwtsd.ac.uk::27ca61ee-ba03-4b92-a89a-1d5600e2200a" providerId="AD" clId="Web-{BFDB71F7-5557-BCFF-18A3-63FE67736651}" dt="2023-01-15T14:10:54.063" v="787"/>
          <ac:picMkLst>
            <pc:docMk/>
            <pc:sldMk cId="2357415052" sldId="568"/>
            <ac:picMk id="17" creationId="{E2525AA9-1559-520E-C2DF-A11FEA5C4727}"/>
          </ac:picMkLst>
        </pc:picChg>
      </pc:sldChg>
      <pc:sldChg chg="modSp add del replId">
        <pc:chgData name="Roberta Tucker" userId="S::r.tucker@uwtsd.ac.uk::27ca61ee-ba03-4b92-a89a-1d5600e2200a" providerId="AD" clId="Web-{BFDB71F7-5557-BCFF-18A3-63FE67736651}" dt="2023-01-15T15:03:06.279" v="1683"/>
        <pc:sldMkLst>
          <pc:docMk/>
          <pc:sldMk cId="1201869661" sldId="569"/>
        </pc:sldMkLst>
        <pc:spChg chg="mod">
          <ac:chgData name="Roberta Tucker" userId="S::r.tucker@uwtsd.ac.uk::27ca61ee-ba03-4b92-a89a-1d5600e2200a" providerId="AD" clId="Web-{BFDB71F7-5557-BCFF-18A3-63FE67736651}" dt="2023-01-15T14:40:37.633" v="1549" actId="1076"/>
          <ac:spMkLst>
            <pc:docMk/>
            <pc:sldMk cId="1201869661" sldId="569"/>
            <ac:spMk id="2" creationId="{BD754FA5-2DEB-49E1-1FB5-633B9D062E52}"/>
          </ac:spMkLst>
        </pc:spChg>
        <pc:spChg chg="mod">
          <ac:chgData name="Roberta Tucker" userId="S::r.tucker@uwtsd.ac.uk::27ca61ee-ba03-4b92-a89a-1d5600e2200a" providerId="AD" clId="Web-{BFDB71F7-5557-BCFF-18A3-63FE67736651}" dt="2023-01-15T14:41:12.868" v="1551" actId="20577"/>
          <ac:spMkLst>
            <pc:docMk/>
            <pc:sldMk cId="1201869661" sldId="569"/>
            <ac:spMk id="8" creationId="{7AA00AEB-CAFE-8DDA-01B2-30C4D3604284}"/>
          </ac:spMkLst>
        </pc:spChg>
        <pc:spChg chg="mod">
          <ac:chgData name="Roberta Tucker" userId="S::r.tucker@uwtsd.ac.uk::27ca61ee-ba03-4b92-a89a-1d5600e2200a" providerId="AD" clId="Web-{BFDB71F7-5557-BCFF-18A3-63FE67736651}" dt="2023-01-15T14:42:42.762" v="1557" actId="1076"/>
          <ac:spMkLst>
            <pc:docMk/>
            <pc:sldMk cId="1201869661" sldId="569"/>
            <ac:spMk id="12" creationId="{25AD9F50-F6CC-7019-0873-EA8F6C2F7301}"/>
          </ac:spMkLst>
        </pc:spChg>
        <pc:spChg chg="mod">
          <ac:chgData name="Roberta Tucker" userId="S::r.tucker@uwtsd.ac.uk::27ca61ee-ba03-4b92-a89a-1d5600e2200a" providerId="AD" clId="Web-{BFDB71F7-5557-BCFF-18A3-63FE67736651}" dt="2023-01-15T14:48:21.490" v="1590" actId="20577"/>
          <ac:spMkLst>
            <pc:docMk/>
            <pc:sldMk cId="1201869661" sldId="569"/>
            <ac:spMk id="16" creationId="{F96DC180-1347-E987-34BB-9C167D4AD868}"/>
          </ac:spMkLst>
        </pc:spChg>
        <pc:spChg chg="mod">
          <ac:chgData name="Roberta Tucker" userId="S::r.tucker@uwtsd.ac.uk::27ca61ee-ba03-4b92-a89a-1d5600e2200a" providerId="AD" clId="Web-{BFDB71F7-5557-BCFF-18A3-63FE67736651}" dt="2023-01-15T14:50:17.508" v="1607" actId="1076"/>
          <ac:spMkLst>
            <pc:docMk/>
            <pc:sldMk cId="1201869661" sldId="569"/>
            <ac:spMk id="18" creationId="{DFB947A8-DFF1-75F1-4ABA-859EE8D3BCAC}"/>
          </ac:spMkLst>
        </pc:spChg>
        <pc:spChg chg="mod">
          <ac:chgData name="Roberta Tucker" userId="S::r.tucker@uwtsd.ac.uk::27ca61ee-ba03-4b92-a89a-1d5600e2200a" providerId="AD" clId="Web-{BFDB71F7-5557-BCFF-18A3-63FE67736651}" dt="2023-01-15T14:50:20.383" v="1608" actId="1076"/>
          <ac:spMkLst>
            <pc:docMk/>
            <pc:sldMk cId="1201869661" sldId="569"/>
            <ac:spMk id="19" creationId="{0D346F4A-B8A8-79CE-1B54-87244D03FAF6}"/>
          </ac:spMkLst>
        </pc:spChg>
      </pc:sldChg>
      <pc:sldChg chg="addSp delSp modSp add replId">
        <pc:chgData name="Roberta Tucker" userId="S::r.tucker@uwtsd.ac.uk::27ca61ee-ba03-4b92-a89a-1d5600e2200a" providerId="AD" clId="Web-{BFDB71F7-5557-BCFF-18A3-63FE67736651}" dt="2023-01-15T15:03:56.828" v="1708" actId="20577"/>
        <pc:sldMkLst>
          <pc:docMk/>
          <pc:sldMk cId="680070414" sldId="570"/>
        </pc:sldMkLst>
        <pc:spChg chg="mod">
          <ac:chgData name="Roberta Tucker" userId="S::r.tucker@uwtsd.ac.uk::27ca61ee-ba03-4b92-a89a-1d5600e2200a" providerId="AD" clId="Web-{BFDB71F7-5557-BCFF-18A3-63FE67736651}" dt="2023-01-15T14:52:23.793" v="1624" actId="20577"/>
          <ac:spMkLst>
            <pc:docMk/>
            <pc:sldMk cId="680070414" sldId="570"/>
            <ac:spMk id="2" creationId="{BD754FA5-2DEB-49E1-1FB5-633B9D062E52}"/>
          </ac:spMkLst>
        </pc:spChg>
        <pc:spChg chg="add mod">
          <ac:chgData name="Roberta Tucker" userId="S::r.tucker@uwtsd.ac.uk::27ca61ee-ba03-4b92-a89a-1d5600e2200a" providerId="AD" clId="Web-{BFDB71F7-5557-BCFF-18A3-63FE67736651}" dt="2023-01-15T15:03:56.828" v="1708" actId="20577"/>
          <ac:spMkLst>
            <pc:docMk/>
            <pc:sldMk cId="680070414" sldId="570"/>
            <ac:spMk id="3" creationId="{20B9F5AF-01C3-F93E-4766-CF5659815EFF}"/>
          </ac:spMkLst>
        </pc:spChg>
        <pc:spChg chg="del">
          <ac:chgData name="Roberta Tucker" userId="S::r.tucker@uwtsd.ac.uk::27ca61ee-ba03-4b92-a89a-1d5600e2200a" providerId="AD" clId="Web-{BFDB71F7-5557-BCFF-18A3-63FE67736651}" dt="2023-01-15T14:52:12.480" v="1614"/>
          <ac:spMkLst>
            <pc:docMk/>
            <pc:sldMk cId="680070414" sldId="570"/>
            <ac:spMk id="8" creationId="{7AA00AEB-CAFE-8DDA-01B2-30C4D3604284}"/>
          </ac:spMkLst>
        </pc:spChg>
        <pc:spChg chg="del">
          <ac:chgData name="Roberta Tucker" userId="S::r.tucker@uwtsd.ac.uk::27ca61ee-ba03-4b92-a89a-1d5600e2200a" providerId="AD" clId="Web-{BFDB71F7-5557-BCFF-18A3-63FE67736651}" dt="2023-01-15T14:52:09.277" v="1613"/>
          <ac:spMkLst>
            <pc:docMk/>
            <pc:sldMk cId="680070414" sldId="570"/>
            <ac:spMk id="12" creationId="{25AD9F50-F6CC-7019-0873-EA8F6C2F7301}"/>
          </ac:spMkLst>
        </pc:spChg>
        <pc:spChg chg="del">
          <ac:chgData name="Roberta Tucker" userId="S::r.tucker@uwtsd.ac.uk::27ca61ee-ba03-4b92-a89a-1d5600e2200a" providerId="AD" clId="Web-{BFDB71F7-5557-BCFF-18A3-63FE67736651}" dt="2023-01-15T14:52:01.996" v="1610"/>
          <ac:spMkLst>
            <pc:docMk/>
            <pc:sldMk cId="680070414" sldId="570"/>
            <ac:spMk id="16" creationId="{F96DC180-1347-E987-34BB-9C167D4AD868}"/>
          </ac:spMkLst>
        </pc:spChg>
        <pc:spChg chg="del">
          <ac:chgData name="Roberta Tucker" userId="S::r.tucker@uwtsd.ac.uk::27ca61ee-ba03-4b92-a89a-1d5600e2200a" providerId="AD" clId="Web-{BFDB71F7-5557-BCFF-18A3-63FE67736651}" dt="2023-01-15T14:52:04.168" v="1611"/>
          <ac:spMkLst>
            <pc:docMk/>
            <pc:sldMk cId="680070414" sldId="570"/>
            <ac:spMk id="18" creationId="{DFB947A8-DFF1-75F1-4ABA-859EE8D3BCAC}"/>
          </ac:spMkLst>
        </pc:spChg>
        <pc:spChg chg="del">
          <ac:chgData name="Roberta Tucker" userId="S::r.tucker@uwtsd.ac.uk::27ca61ee-ba03-4b92-a89a-1d5600e2200a" providerId="AD" clId="Web-{BFDB71F7-5557-BCFF-18A3-63FE67736651}" dt="2023-01-15T14:52:06.230" v="1612"/>
          <ac:spMkLst>
            <pc:docMk/>
            <pc:sldMk cId="680070414" sldId="570"/>
            <ac:spMk id="19" creationId="{0D346F4A-B8A8-79CE-1B54-87244D03FAF6}"/>
          </ac:spMkLst>
        </pc:spChg>
      </pc:sldChg>
      <pc:sldChg chg="modSp add del replId">
        <pc:chgData name="Roberta Tucker" userId="S::r.tucker@uwtsd.ac.uk::27ca61ee-ba03-4b92-a89a-1d5600e2200a" providerId="AD" clId="Web-{BFDB71F7-5557-BCFF-18A3-63FE67736651}" dt="2023-01-15T15:03:23.686" v="1689"/>
        <pc:sldMkLst>
          <pc:docMk/>
          <pc:sldMk cId="3355716431" sldId="571"/>
        </pc:sldMkLst>
        <pc:spChg chg="mod">
          <ac:chgData name="Roberta Tucker" userId="S::r.tucker@uwtsd.ac.uk::27ca61ee-ba03-4b92-a89a-1d5600e2200a" providerId="AD" clId="Web-{BFDB71F7-5557-BCFF-18A3-63FE67736651}" dt="2023-01-15T14:56:54.597" v="1663" actId="20577"/>
          <ac:spMkLst>
            <pc:docMk/>
            <pc:sldMk cId="3355716431" sldId="571"/>
            <ac:spMk id="2" creationId="{BD754FA5-2DEB-49E1-1FB5-633B9D062E52}"/>
          </ac:spMkLst>
        </pc:spChg>
      </pc:sldChg>
      <pc:sldChg chg="addSp delSp modSp add del replId">
        <pc:chgData name="Roberta Tucker" userId="S::r.tucker@uwtsd.ac.uk::27ca61ee-ba03-4b92-a89a-1d5600e2200a" providerId="AD" clId="Web-{BFDB71F7-5557-BCFF-18A3-63FE67736651}" dt="2023-01-15T18:45:09.117" v="1739"/>
        <pc:sldMkLst>
          <pc:docMk/>
          <pc:sldMk cId="4122194182" sldId="571"/>
        </pc:sldMkLst>
        <pc:spChg chg="del">
          <ac:chgData name="Roberta Tucker" userId="S::r.tucker@uwtsd.ac.uk::27ca61ee-ba03-4b92-a89a-1d5600e2200a" providerId="AD" clId="Web-{BFDB71F7-5557-BCFF-18A3-63FE67736651}" dt="2023-01-15T17:54:17.216" v="1715"/>
          <ac:spMkLst>
            <pc:docMk/>
            <pc:sldMk cId="4122194182" sldId="571"/>
            <ac:spMk id="2" creationId="{BD754FA5-2DEB-49E1-1FB5-633B9D062E52}"/>
          </ac:spMkLst>
        </pc:spChg>
        <pc:spChg chg="add del mod">
          <ac:chgData name="Roberta Tucker" userId="S::r.tucker@uwtsd.ac.uk::27ca61ee-ba03-4b92-a89a-1d5600e2200a" providerId="AD" clId="Web-{BFDB71F7-5557-BCFF-18A3-63FE67736651}" dt="2023-01-15T17:54:22.623" v="1717"/>
          <ac:spMkLst>
            <pc:docMk/>
            <pc:sldMk cId="4122194182" sldId="571"/>
            <ac:spMk id="5" creationId="{0CAFE83C-2E67-0BD0-F1EE-D3A45BCDBE49}"/>
          </ac:spMkLst>
        </pc:spChg>
        <pc:spChg chg="del">
          <ac:chgData name="Roberta Tucker" userId="S::r.tucker@uwtsd.ac.uk::27ca61ee-ba03-4b92-a89a-1d5600e2200a" providerId="AD" clId="Web-{BFDB71F7-5557-BCFF-18A3-63FE67736651}" dt="2023-01-15T17:54:19.482" v="1716"/>
          <ac:spMkLst>
            <pc:docMk/>
            <pc:sldMk cId="4122194182" sldId="571"/>
            <ac:spMk id="8" creationId="{7AA00AEB-CAFE-8DDA-01B2-30C4D3604284}"/>
          </ac:spMkLst>
        </pc:spChg>
        <pc:spChg chg="del">
          <ac:chgData name="Roberta Tucker" userId="S::r.tucker@uwtsd.ac.uk::27ca61ee-ba03-4b92-a89a-1d5600e2200a" providerId="AD" clId="Web-{BFDB71F7-5557-BCFF-18A3-63FE67736651}" dt="2023-01-15T17:53:26.262" v="1713"/>
          <ac:spMkLst>
            <pc:docMk/>
            <pc:sldMk cId="4122194182" sldId="571"/>
            <ac:spMk id="12" creationId="{25AD9F50-F6CC-7019-0873-EA8F6C2F7301}"/>
          </ac:spMkLst>
        </pc:spChg>
        <pc:spChg chg="del">
          <ac:chgData name="Roberta Tucker" userId="S::r.tucker@uwtsd.ac.uk::27ca61ee-ba03-4b92-a89a-1d5600e2200a" providerId="AD" clId="Web-{BFDB71F7-5557-BCFF-18A3-63FE67736651}" dt="2023-01-15T17:53:19.496" v="1710"/>
          <ac:spMkLst>
            <pc:docMk/>
            <pc:sldMk cId="4122194182" sldId="571"/>
            <ac:spMk id="16" creationId="{F96DC180-1347-E987-34BB-9C167D4AD868}"/>
          </ac:spMkLst>
        </pc:spChg>
        <pc:spChg chg="del">
          <ac:chgData name="Roberta Tucker" userId="S::r.tucker@uwtsd.ac.uk::27ca61ee-ba03-4b92-a89a-1d5600e2200a" providerId="AD" clId="Web-{BFDB71F7-5557-BCFF-18A3-63FE67736651}" dt="2023-01-15T17:53:21.355" v="1711"/>
          <ac:spMkLst>
            <pc:docMk/>
            <pc:sldMk cId="4122194182" sldId="571"/>
            <ac:spMk id="18" creationId="{DFB947A8-DFF1-75F1-4ABA-859EE8D3BCAC}"/>
          </ac:spMkLst>
        </pc:spChg>
        <pc:spChg chg="del">
          <ac:chgData name="Roberta Tucker" userId="S::r.tucker@uwtsd.ac.uk::27ca61ee-ba03-4b92-a89a-1d5600e2200a" providerId="AD" clId="Web-{BFDB71F7-5557-BCFF-18A3-63FE67736651}" dt="2023-01-15T17:53:23.636" v="1712"/>
          <ac:spMkLst>
            <pc:docMk/>
            <pc:sldMk cId="4122194182" sldId="571"/>
            <ac:spMk id="19" creationId="{0D346F4A-B8A8-79CE-1B54-87244D03FAF6}"/>
          </ac:spMkLst>
        </pc:spChg>
        <pc:picChg chg="add del mod">
          <ac:chgData name="Roberta Tucker" userId="S::r.tucker@uwtsd.ac.uk::27ca61ee-ba03-4b92-a89a-1d5600e2200a" providerId="AD" clId="Web-{BFDB71F7-5557-BCFF-18A3-63FE67736651}" dt="2023-01-15T17:54:37.795" v="1720"/>
          <ac:picMkLst>
            <pc:docMk/>
            <pc:sldMk cId="4122194182" sldId="571"/>
            <ac:picMk id="3" creationId="{977F6BC3-035D-8B02-B39B-505CE3F3DFD4}"/>
          </ac:picMkLst>
        </pc:picChg>
        <pc:picChg chg="add mod">
          <ac:chgData name="Roberta Tucker" userId="S::r.tucker@uwtsd.ac.uk::27ca61ee-ba03-4b92-a89a-1d5600e2200a" providerId="AD" clId="Web-{BFDB71F7-5557-BCFF-18A3-63FE67736651}" dt="2023-01-15T17:55:28.359" v="1726" actId="14100"/>
          <ac:picMkLst>
            <pc:docMk/>
            <pc:sldMk cId="4122194182" sldId="571"/>
            <ac:picMk id="6" creationId="{47A8294E-B75F-3848-CFC4-AD10E41A914C}"/>
          </ac:picMkLst>
        </pc:picChg>
      </pc:sldChg>
      <pc:sldChg chg="addSp delSp modSp add del replId">
        <pc:chgData name="Roberta Tucker" userId="S::r.tucker@uwtsd.ac.uk::27ca61ee-ba03-4b92-a89a-1d5600e2200a" providerId="AD" clId="Web-{BFDB71F7-5557-BCFF-18A3-63FE67736651}" dt="2023-01-15T18:45:11.570" v="1740"/>
        <pc:sldMkLst>
          <pc:docMk/>
          <pc:sldMk cId="2018002485" sldId="572"/>
        </pc:sldMkLst>
        <pc:picChg chg="add del mod">
          <ac:chgData name="Roberta Tucker" userId="S::r.tucker@uwtsd.ac.uk::27ca61ee-ba03-4b92-a89a-1d5600e2200a" providerId="AD" clId="Web-{BFDB71F7-5557-BCFF-18A3-63FE67736651}" dt="2023-01-15T17:56:52.064" v="1734"/>
          <ac:picMkLst>
            <pc:docMk/>
            <pc:sldMk cId="2018002485" sldId="572"/>
            <ac:picMk id="2" creationId="{228C34F4-D9C8-065E-F505-69EDD334591F}"/>
          </ac:picMkLst>
        </pc:picChg>
        <pc:picChg chg="add mod">
          <ac:chgData name="Roberta Tucker" userId="S::r.tucker@uwtsd.ac.uk::27ca61ee-ba03-4b92-a89a-1d5600e2200a" providerId="AD" clId="Web-{BFDB71F7-5557-BCFF-18A3-63FE67736651}" dt="2023-01-15T17:57:14.008" v="1738" actId="14100"/>
          <ac:picMkLst>
            <pc:docMk/>
            <pc:sldMk cId="2018002485" sldId="572"/>
            <ac:picMk id="3" creationId="{9F0624E3-CCCE-0775-7907-DA8C25B4E948}"/>
          </ac:picMkLst>
        </pc:picChg>
        <pc:picChg chg="del">
          <ac:chgData name="Roberta Tucker" userId="S::r.tucker@uwtsd.ac.uk::27ca61ee-ba03-4b92-a89a-1d5600e2200a" providerId="AD" clId="Web-{BFDB71F7-5557-BCFF-18A3-63FE67736651}" dt="2023-01-15T17:55:59.360" v="1728"/>
          <ac:picMkLst>
            <pc:docMk/>
            <pc:sldMk cId="2018002485" sldId="572"/>
            <ac:picMk id="6" creationId="{47A8294E-B75F-3848-CFC4-AD10E41A914C}"/>
          </ac:picMkLst>
        </pc:picChg>
      </pc:sldChg>
      <pc:sldMasterChg chg="addSldLayout">
        <pc:chgData name="Roberta Tucker" userId="S::r.tucker@uwtsd.ac.uk::27ca61ee-ba03-4b92-a89a-1d5600e2200a" providerId="AD" clId="Web-{BFDB71F7-5557-BCFF-18A3-63FE67736651}" dt="2023-01-15T14:05:50.789" v="735"/>
        <pc:sldMasterMkLst>
          <pc:docMk/>
          <pc:sldMasterMk cId="4019688148" sldId="2147483721"/>
        </pc:sldMasterMkLst>
        <pc:sldLayoutChg chg="add">
          <pc:chgData name="Roberta Tucker" userId="S::r.tucker@uwtsd.ac.uk::27ca61ee-ba03-4b92-a89a-1d5600e2200a" providerId="AD" clId="Web-{BFDB71F7-5557-BCFF-18A3-63FE67736651}" dt="2023-01-15T13:40:49.451" v="642"/>
          <pc:sldLayoutMkLst>
            <pc:docMk/>
            <pc:sldMasterMk cId="4019688148" sldId="2147483721"/>
            <pc:sldLayoutMk cId="221314325" sldId="2147483720"/>
          </pc:sldLayoutMkLst>
        </pc:sldLayoutChg>
        <pc:sldLayoutChg chg="add">
          <pc:chgData name="Roberta Tucker" userId="S::r.tucker@uwtsd.ac.uk::27ca61ee-ba03-4b92-a89a-1d5600e2200a" providerId="AD" clId="Web-{BFDB71F7-5557-BCFF-18A3-63FE67736651}" dt="2023-01-15T13:40:49.451" v="642"/>
          <pc:sldLayoutMkLst>
            <pc:docMk/>
            <pc:sldMasterMk cId="4019688148" sldId="2147483721"/>
            <pc:sldLayoutMk cId="4088726375" sldId="2147483724"/>
          </pc:sldLayoutMkLst>
        </pc:sldLayoutChg>
        <pc:sldLayoutChg chg="add">
          <pc:chgData name="Roberta Tucker" userId="S::r.tucker@uwtsd.ac.uk::27ca61ee-ba03-4b92-a89a-1d5600e2200a" providerId="AD" clId="Web-{BFDB71F7-5557-BCFF-18A3-63FE67736651}" dt="2023-01-15T14:04:58.912" v="733"/>
          <pc:sldLayoutMkLst>
            <pc:docMk/>
            <pc:sldMasterMk cId="4019688148" sldId="2147483721"/>
            <pc:sldLayoutMk cId="4088726375" sldId="2147483750"/>
          </pc:sldLayoutMkLst>
        </pc:sldLayoutChg>
        <pc:sldLayoutChg chg="add">
          <pc:chgData name="Roberta Tucker" userId="S::r.tucker@uwtsd.ac.uk::27ca61ee-ba03-4b92-a89a-1d5600e2200a" providerId="AD" clId="Web-{BFDB71F7-5557-BCFF-18A3-63FE67736651}" dt="2023-01-15T14:05:26.304" v="734"/>
          <pc:sldLayoutMkLst>
            <pc:docMk/>
            <pc:sldMasterMk cId="4019688148" sldId="2147483721"/>
            <pc:sldLayoutMk cId="4088726375" sldId="2147483751"/>
          </pc:sldLayoutMkLst>
        </pc:sldLayoutChg>
        <pc:sldLayoutChg chg="add">
          <pc:chgData name="Roberta Tucker" userId="S::r.tucker@uwtsd.ac.uk::27ca61ee-ba03-4b92-a89a-1d5600e2200a" providerId="AD" clId="Web-{BFDB71F7-5557-BCFF-18A3-63FE67736651}" dt="2023-01-15T14:05:50.789" v="735"/>
          <pc:sldLayoutMkLst>
            <pc:docMk/>
            <pc:sldMasterMk cId="4019688148" sldId="2147483721"/>
            <pc:sldLayoutMk cId="4088726375" sldId="2147483752"/>
          </pc:sldLayoutMkLst>
        </pc:sldLayoutChg>
      </pc:sldMasterChg>
      <pc:sldMasterChg chg="replId addSldLayout">
        <pc:chgData name="Roberta Tucker" userId="S::r.tucker@uwtsd.ac.uk::27ca61ee-ba03-4b92-a89a-1d5600e2200a" providerId="AD" clId="Web-{BFDB71F7-5557-BCFF-18A3-63FE67736651}" dt="2023-01-15T13:40:49.451" v="642"/>
        <pc:sldMasterMkLst>
          <pc:docMk/>
          <pc:sldMasterMk cId="10660577" sldId="2147483749"/>
        </pc:sldMasterMkLst>
        <pc:sldLayoutChg chg="add">
          <pc:chgData name="Roberta Tucker" userId="S::r.tucker@uwtsd.ac.uk::27ca61ee-ba03-4b92-a89a-1d5600e2200a" providerId="AD" clId="Web-{BFDB71F7-5557-BCFF-18A3-63FE67736651}" dt="2023-01-15T12:30:49.250" v="28"/>
          <pc:sldLayoutMkLst>
            <pc:docMk/>
            <pc:sldMasterMk cId="10660577" sldId="2147483749"/>
            <pc:sldLayoutMk cId="122029610" sldId="2147483736"/>
          </pc:sldLayoutMkLst>
        </pc:sldLayoutChg>
        <pc:sldLayoutChg chg="add">
          <pc:chgData name="Roberta Tucker" userId="S::r.tucker@uwtsd.ac.uk::27ca61ee-ba03-4b92-a89a-1d5600e2200a" providerId="AD" clId="Web-{BFDB71F7-5557-BCFF-18A3-63FE67736651}" dt="2023-01-15T12:45:43.977" v="313"/>
          <pc:sldLayoutMkLst>
            <pc:docMk/>
            <pc:sldMasterMk cId="10660577" sldId="2147483749"/>
            <pc:sldLayoutMk cId="122029610" sldId="2147483737"/>
          </pc:sldLayoutMkLst>
        </pc:sldLayoutChg>
        <pc:sldLayoutChg chg="add">
          <pc:chgData name="Roberta Tucker" userId="S::r.tucker@uwtsd.ac.uk::27ca61ee-ba03-4b92-a89a-1d5600e2200a" providerId="AD" clId="Web-{BFDB71F7-5557-BCFF-18A3-63FE67736651}" dt="2023-01-15T12:46:01.275" v="314"/>
          <pc:sldLayoutMkLst>
            <pc:docMk/>
            <pc:sldMasterMk cId="10660577" sldId="2147483749"/>
            <pc:sldLayoutMk cId="122029610" sldId="2147483738"/>
          </pc:sldLayoutMkLst>
        </pc:sldLayoutChg>
        <pc:sldLayoutChg chg="add">
          <pc:chgData name="Roberta Tucker" userId="S::r.tucker@uwtsd.ac.uk::27ca61ee-ba03-4b92-a89a-1d5600e2200a" providerId="AD" clId="Web-{BFDB71F7-5557-BCFF-18A3-63FE67736651}" dt="2023-01-15T12:46:16.572" v="315"/>
          <pc:sldLayoutMkLst>
            <pc:docMk/>
            <pc:sldMasterMk cId="10660577" sldId="2147483749"/>
            <pc:sldLayoutMk cId="122029610" sldId="2147483739"/>
          </pc:sldLayoutMkLst>
        </pc:sldLayoutChg>
        <pc:sldLayoutChg chg="add">
          <pc:chgData name="Roberta Tucker" userId="S::r.tucker@uwtsd.ac.uk::27ca61ee-ba03-4b92-a89a-1d5600e2200a" providerId="AD" clId="Web-{BFDB71F7-5557-BCFF-18A3-63FE67736651}" dt="2023-01-15T12:46:29.275" v="316"/>
          <pc:sldLayoutMkLst>
            <pc:docMk/>
            <pc:sldMasterMk cId="10660577" sldId="2147483749"/>
            <pc:sldLayoutMk cId="122029610" sldId="2147483740"/>
          </pc:sldLayoutMkLst>
        </pc:sldLayoutChg>
        <pc:sldLayoutChg chg="add">
          <pc:chgData name="Roberta Tucker" userId="S::r.tucker@uwtsd.ac.uk::27ca61ee-ba03-4b92-a89a-1d5600e2200a" providerId="AD" clId="Web-{BFDB71F7-5557-BCFF-18A3-63FE67736651}" dt="2023-01-15T12:55:21.105" v="389"/>
          <pc:sldLayoutMkLst>
            <pc:docMk/>
            <pc:sldMasterMk cId="10660577" sldId="2147483749"/>
            <pc:sldLayoutMk cId="122029610" sldId="2147483741"/>
          </pc:sldLayoutMkLst>
        </pc:sldLayoutChg>
        <pc:sldLayoutChg chg="add">
          <pc:chgData name="Roberta Tucker" userId="S::r.tucker@uwtsd.ac.uk::27ca61ee-ba03-4b92-a89a-1d5600e2200a" providerId="AD" clId="Web-{BFDB71F7-5557-BCFF-18A3-63FE67736651}" dt="2023-01-15T12:55:33.809" v="390"/>
          <pc:sldLayoutMkLst>
            <pc:docMk/>
            <pc:sldMasterMk cId="10660577" sldId="2147483749"/>
            <pc:sldLayoutMk cId="122029610" sldId="2147483742"/>
          </pc:sldLayoutMkLst>
        </pc:sldLayoutChg>
        <pc:sldLayoutChg chg="add">
          <pc:chgData name="Roberta Tucker" userId="S::r.tucker@uwtsd.ac.uk::27ca61ee-ba03-4b92-a89a-1d5600e2200a" providerId="AD" clId="Web-{BFDB71F7-5557-BCFF-18A3-63FE67736651}" dt="2023-01-15T13:06:24.735" v="487"/>
          <pc:sldLayoutMkLst>
            <pc:docMk/>
            <pc:sldMasterMk cId="10660577" sldId="2147483749"/>
            <pc:sldLayoutMk cId="122029610" sldId="2147483745"/>
          </pc:sldLayoutMkLst>
        </pc:sldLayoutChg>
        <pc:sldLayoutChg chg="add">
          <pc:chgData name="Roberta Tucker" userId="S::r.tucker@uwtsd.ac.uk::27ca61ee-ba03-4b92-a89a-1d5600e2200a" providerId="AD" clId="Web-{BFDB71F7-5557-BCFF-18A3-63FE67736651}" dt="2023-01-15T13:07:17.049" v="497"/>
          <pc:sldLayoutMkLst>
            <pc:docMk/>
            <pc:sldMasterMk cId="10660577" sldId="2147483749"/>
            <pc:sldLayoutMk cId="122029610" sldId="2147483746"/>
          </pc:sldLayoutMkLst>
        </pc:sldLayoutChg>
        <pc:sldLayoutChg chg="add">
          <pc:chgData name="Roberta Tucker" userId="S::r.tucker@uwtsd.ac.uk::27ca61ee-ba03-4b92-a89a-1d5600e2200a" providerId="AD" clId="Web-{BFDB71F7-5557-BCFF-18A3-63FE67736651}" dt="2023-01-15T13:08:42.364" v="515"/>
          <pc:sldLayoutMkLst>
            <pc:docMk/>
            <pc:sldMasterMk cId="10660577" sldId="2147483749"/>
            <pc:sldLayoutMk cId="122029610" sldId="2147483747"/>
          </pc:sldLayoutMkLst>
        </pc:sldLayoutChg>
        <pc:sldLayoutChg chg="add">
          <pc:chgData name="Roberta Tucker" userId="S::r.tucker@uwtsd.ac.uk::27ca61ee-ba03-4b92-a89a-1d5600e2200a" providerId="AD" clId="Web-{BFDB71F7-5557-BCFF-18A3-63FE67736651}" dt="2023-01-15T13:09:39.287" v="528"/>
          <pc:sldLayoutMkLst>
            <pc:docMk/>
            <pc:sldMasterMk cId="10660577" sldId="2147483749"/>
            <pc:sldLayoutMk cId="122029610" sldId="2147483748"/>
          </pc:sldLayoutMkLst>
        </pc:sldLayoutChg>
        <pc:sldLayoutChg chg="add">
          <pc:chgData name="Roberta Tucker" userId="S::r.tucker@uwtsd.ac.uk::27ca61ee-ba03-4b92-a89a-1d5600e2200a" providerId="AD" clId="Web-{BFDB71F7-5557-BCFF-18A3-63FE67736651}" dt="2023-01-15T12:55:47.981" v="391"/>
          <pc:sldLayoutMkLst>
            <pc:docMk/>
            <pc:sldMasterMk cId="10660577" sldId="2147483749"/>
            <pc:sldLayoutMk cId="122029610" sldId="2147483761"/>
          </pc:sldLayoutMkLst>
        </pc:sldLayoutChg>
        <pc:sldLayoutChg chg="add">
          <pc:chgData name="Roberta Tucker" userId="S::r.tucker@uwtsd.ac.uk::27ca61ee-ba03-4b92-a89a-1d5600e2200a" providerId="AD" clId="Web-{BFDB71F7-5557-BCFF-18A3-63FE67736651}" dt="2023-01-15T12:56:02.200" v="392"/>
          <pc:sldLayoutMkLst>
            <pc:docMk/>
            <pc:sldMasterMk cId="10660577" sldId="2147483749"/>
            <pc:sldLayoutMk cId="122029610" sldId="2147483762"/>
          </pc:sldLayoutMkLst>
        </pc:sldLayoutChg>
      </pc:sldMasterChg>
    </pc:docChg>
  </pc:docChgLst>
  <pc:docChgLst>
    <pc:chgData name="Roberta Tucker" userId="S::r.tucker@uwtsd.ac.uk::27ca61ee-ba03-4b92-a89a-1d5600e2200a" providerId="AD" clId="Web-{28C220B5-FE22-1C47-5AB0-273966D93FD5}"/>
    <pc:docChg chg="addSld delSld modSld sldOrd">
      <pc:chgData name="Roberta Tucker" userId="S::r.tucker@uwtsd.ac.uk::27ca61ee-ba03-4b92-a89a-1d5600e2200a" providerId="AD" clId="Web-{28C220B5-FE22-1C47-5AB0-273966D93FD5}" dt="2023-03-12T13:33:41.781" v="791"/>
      <pc:docMkLst>
        <pc:docMk/>
      </pc:docMkLst>
      <pc:sldChg chg="ord">
        <pc:chgData name="Roberta Tucker" userId="S::r.tucker@uwtsd.ac.uk::27ca61ee-ba03-4b92-a89a-1d5600e2200a" providerId="AD" clId="Web-{28C220B5-FE22-1C47-5AB0-273966D93FD5}" dt="2023-03-10T17:35:36.976" v="629"/>
        <pc:sldMkLst>
          <pc:docMk/>
          <pc:sldMk cId="4215338442" sldId="529"/>
        </pc:sldMkLst>
      </pc:sldChg>
      <pc:sldChg chg="modSp">
        <pc:chgData name="Roberta Tucker" userId="S::r.tucker@uwtsd.ac.uk::27ca61ee-ba03-4b92-a89a-1d5600e2200a" providerId="AD" clId="Web-{28C220B5-FE22-1C47-5AB0-273966D93FD5}" dt="2023-03-10T20:25:54.515" v="755" actId="20577"/>
        <pc:sldMkLst>
          <pc:docMk/>
          <pc:sldMk cId="680070414" sldId="570"/>
        </pc:sldMkLst>
        <pc:spChg chg="mod">
          <ac:chgData name="Roberta Tucker" userId="S::r.tucker@uwtsd.ac.uk::27ca61ee-ba03-4b92-a89a-1d5600e2200a" providerId="AD" clId="Web-{28C220B5-FE22-1C47-5AB0-273966D93FD5}" dt="2023-03-10T20:25:54.515" v="755" actId="20577"/>
          <ac:spMkLst>
            <pc:docMk/>
            <pc:sldMk cId="680070414" sldId="570"/>
            <ac:spMk id="3" creationId="{20B9F5AF-01C3-F93E-4766-CF5659815EFF}"/>
          </ac:spMkLst>
        </pc:spChg>
      </pc:sldChg>
      <pc:sldChg chg="modSp addAnim delAnim">
        <pc:chgData name="Roberta Tucker" userId="S::r.tucker@uwtsd.ac.uk::27ca61ee-ba03-4b92-a89a-1d5600e2200a" providerId="AD" clId="Web-{28C220B5-FE22-1C47-5AB0-273966D93FD5}" dt="2023-03-10T20:20:08.643" v="752" actId="20577"/>
        <pc:sldMkLst>
          <pc:docMk/>
          <pc:sldMk cId="1811178780" sldId="582"/>
        </pc:sldMkLst>
        <pc:spChg chg="mod">
          <ac:chgData name="Roberta Tucker" userId="S::r.tucker@uwtsd.ac.uk::27ca61ee-ba03-4b92-a89a-1d5600e2200a" providerId="AD" clId="Web-{28C220B5-FE22-1C47-5AB0-273966D93FD5}" dt="2023-03-10T17:48:04.764" v="724" actId="1076"/>
          <ac:spMkLst>
            <pc:docMk/>
            <pc:sldMk cId="1811178780" sldId="582"/>
            <ac:spMk id="2" creationId="{6FC7500F-E52D-B758-583A-6942745BE44E}"/>
          </ac:spMkLst>
        </pc:spChg>
        <pc:spChg chg="mod">
          <ac:chgData name="Roberta Tucker" userId="S::r.tucker@uwtsd.ac.uk::27ca61ee-ba03-4b92-a89a-1d5600e2200a" providerId="AD" clId="Web-{28C220B5-FE22-1C47-5AB0-273966D93FD5}" dt="2023-03-10T17:49:35.188" v="745" actId="1076"/>
          <ac:spMkLst>
            <pc:docMk/>
            <pc:sldMk cId="1811178780" sldId="582"/>
            <ac:spMk id="6" creationId="{0C1CD776-78A6-B079-A5FA-22EE1DC53A1C}"/>
          </ac:spMkLst>
        </pc:spChg>
        <pc:spChg chg="mod">
          <ac:chgData name="Roberta Tucker" userId="S::r.tucker@uwtsd.ac.uk::27ca61ee-ba03-4b92-a89a-1d5600e2200a" providerId="AD" clId="Web-{28C220B5-FE22-1C47-5AB0-273966D93FD5}" dt="2023-03-10T17:49:21.485" v="742" actId="1076"/>
          <ac:spMkLst>
            <pc:docMk/>
            <pc:sldMk cId="1811178780" sldId="582"/>
            <ac:spMk id="7" creationId="{3F55A8E8-448C-6F03-49D9-9828230B4ECF}"/>
          </ac:spMkLst>
        </pc:spChg>
        <pc:spChg chg="mod">
          <ac:chgData name="Roberta Tucker" userId="S::r.tucker@uwtsd.ac.uk::27ca61ee-ba03-4b92-a89a-1d5600e2200a" providerId="AD" clId="Web-{28C220B5-FE22-1C47-5AB0-273966D93FD5}" dt="2023-03-10T17:49:16.750" v="741" actId="1076"/>
          <ac:spMkLst>
            <pc:docMk/>
            <pc:sldMk cId="1811178780" sldId="582"/>
            <ac:spMk id="8" creationId="{85238E3C-CDA1-4145-EBCE-125651E4D669}"/>
          </ac:spMkLst>
        </pc:spChg>
        <pc:spChg chg="mod">
          <ac:chgData name="Roberta Tucker" userId="S::r.tucker@uwtsd.ac.uk::27ca61ee-ba03-4b92-a89a-1d5600e2200a" providerId="AD" clId="Web-{28C220B5-FE22-1C47-5AB0-273966D93FD5}" dt="2023-03-10T17:49:10.594" v="739" actId="1076"/>
          <ac:spMkLst>
            <pc:docMk/>
            <pc:sldMk cId="1811178780" sldId="582"/>
            <ac:spMk id="9" creationId="{70B047C0-84B4-5619-0648-0286791859CC}"/>
          </ac:spMkLst>
        </pc:spChg>
        <pc:spChg chg="mod">
          <ac:chgData name="Roberta Tucker" userId="S::r.tucker@uwtsd.ac.uk::27ca61ee-ba03-4b92-a89a-1d5600e2200a" providerId="AD" clId="Web-{28C220B5-FE22-1C47-5AB0-273966D93FD5}" dt="2023-03-10T20:20:08.643" v="752" actId="20577"/>
          <ac:spMkLst>
            <pc:docMk/>
            <pc:sldMk cId="1811178780" sldId="582"/>
            <ac:spMk id="10" creationId="{CD2F9157-B5A8-725F-0715-6C1A34EF8F4E}"/>
          </ac:spMkLst>
        </pc:spChg>
        <pc:graphicFrameChg chg="mod modGraphic">
          <ac:chgData name="Roberta Tucker" userId="S::r.tucker@uwtsd.ac.uk::27ca61ee-ba03-4b92-a89a-1d5600e2200a" providerId="AD" clId="Web-{28C220B5-FE22-1C47-5AB0-273966D93FD5}" dt="2023-03-10T17:49:41.189" v="746" actId="1076"/>
          <ac:graphicFrameMkLst>
            <pc:docMk/>
            <pc:sldMk cId="1811178780" sldId="582"/>
            <ac:graphicFrameMk id="4" creationId="{5A9FA213-49C6-EBC9-CB32-173B2EDC96C0}"/>
          </ac:graphicFrameMkLst>
        </pc:graphicFrameChg>
        <pc:picChg chg="mod">
          <ac:chgData name="Roberta Tucker" userId="S::r.tucker@uwtsd.ac.uk::27ca61ee-ba03-4b92-a89a-1d5600e2200a" providerId="AD" clId="Web-{28C220B5-FE22-1C47-5AB0-273966D93FD5}" dt="2023-03-10T17:47:42.717" v="718" actId="1076"/>
          <ac:picMkLst>
            <pc:docMk/>
            <pc:sldMk cId="1811178780" sldId="582"/>
            <ac:picMk id="11" creationId="{0F390230-5672-F2CD-53EC-0E8DCC590ABD}"/>
          </ac:picMkLst>
        </pc:picChg>
      </pc:sldChg>
      <pc:sldChg chg="del">
        <pc:chgData name="Roberta Tucker" userId="S::r.tucker@uwtsd.ac.uk::27ca61ee-ba03-4b92-a89a-1d5600e2200a" providerId="AD" clId="Web-{28C220B5-FE22-1C47-5AB0-273966D93FD5}" dt="2023-03-12T13:31:48.888" v="759"/>
        <pc:sldMkLst>
          <pc:docMk/>
          <pc:sldMk cId="1757781400" sldId="598"/>
        </pc:sldMkLst>
      </pc:sldChg>
      <pc:sldChg chg="del">
        <pc:chgData name="Roberta Tucker" userId="S::r.tucker@uwtsd.ac.uk::27ca61ee-ba03-4b92-a89a-1d5600e2200a" providerId="AD" clId="Web-{28C220B5-FE22-1C47-5AB0-273966D93FD5}" dt="2023-03-12T13:32:07.451" v="766"/>
        <pc:sldMkLst>
          <pc:docMk/>
          <pc:sldMk cId="1921808494" sldId="600"/>
        </pc:sldMkLst>
      </pc:sldChg>
      <pc:sldChg chg="del">
        <pc:chgData name="Roberta Tucker" userId="S::r.tucker@uwtsd.ac.uk::27ca61ee-ba03-4b92-a89a-1d5600e2200a" providerId="AD" clId="Web-{28C220B5-FE22-1C47-5AB0-273966D93FD5}" dt="2023-03-12T13:32:10.420" v="767"/>
        <pc:sldMkLst>
          <pc:docMk/>
          <pc:sldMk cId="2833334605" sldId="601"/>
        </pc:sldMkLst>
      </pc:sldChg>
      <pc:sldChg chg="del">
        <pc:chgData name="Roberta Tucker" userId="S::r.tucker@uwtsd.ac.uk::27ca61ee-ba03-4b92-a89a-1d5600e2200a" providerId="AD" clId="Web-{28C220B5-FE22-1C47-5AB0-273966D93FD5}" dt="2023-03-12T13:32:20.342" v="770"/>
        <pc:sldMkLst>
          <pc:docMk/>
          <pc:sldMk cId="1688279409" sldId="602"/>
        </pc:sldMkLst>
      </pc:sldChg>
      <pc:sldChg chg="del">
        <pc:chgData name="Roberta Tucker" userId="S::r.tucker@uwtsd.ac.uk::27ca61ee-ba03-4b92-a89a-1d5600e2200a" providerId="AD" clId="Web-{28C220B5-FE22-1C47-5AB0-273966D93FD5}" dt="2023-03-12T13:31:51.919" v="760"/>
        <pc:sldMkLst>
          <pc:docMk/>
          <pc:sldMk cId="1345282339" sldId="614"/>
        </pc:sldMkLst>
      </pc:sldChg>
      <pc:sldChg chg="del">
        <pc:chgData name="Roberta Tucker" userId="S::r.tucker@uwtsd.ac.uk::27ca61ee-ba03-4b92-a89a-1d5600e2200a" providerId="AD" clId="Web-{28C220B5-FE22-1C47-5AB0-273966D93FD5}" dt="2023-03-12T13:32:00.248" v="763"/>
        <pc:sldMkLst>
          <pc:docMk/>
          <pc:sldMk cId="3062202845" sldId="615"/>
        </pc:sldMkLst>
      </pc:sldChg>
      <pc:sldChg chg="del">
        <pc:chgData name="Roberta Tucker" userId="S::r.tucker@uwtsd.ac.uk::27ca61ee-ba03-4b92-a89a-1d5600e2200a" providerId="AD" clId="Web-{28C220B5-FE22-1C47-5AB0-273966D93FD5}" dt="2023-03-12T13:31:56.935" v="762"/>
        <pc:sldMkLst>
          <pc:docMk/>
          <pc:sldMk cId="429190091" sldId="618"/>
        </pc:sldMkLst>
      </pc:sldChg>
      <pc:sldChg chg="del">
        <pc:chgData name="Roberta Tucker" userId="S::r.tucker@uwtsd.ac.uk::27ca61ee-ba03-4b92-a89a-1d5600e2200a" providerId="AD" clId="Web-{28C220B5-FE22-1C47-5AB0-273966D93FD5}" dt="2023-03-12T13:32:02.404" v="764"/>
        <pc:sldMkLst>
          <pc:docMk/>
          <pc:sldMk cId="2977088705" sldId="620"/>
        </pc:sldMkLst>
      </pc:sldChg>
      <pc:sldChg chg="del">
        <pc:chgData name="Roberta Tucker" userId="S::r.tucker@uwtsd.ac.uk::27ca61ee-ba03-4b92-a89a-1d5600e2200a" providerId="AD" clId="Web-{28C220B5-FE22-1C47-5AB0-273966D93FD5}" dt="2023-03-12T13:32:05.076" v="765"/>
        <pc:sldMkLst>
          <pc:docMk/>
          <pc:sldMk cId="734909371" sldId="621"/>
        </pc:sldMkLst>
      </pc:sldChg>
      <pc:sldChg chg="del">
        <pc:chgData name="Roberta Tucker" userId="S::r.tucker@uwtsd.ac.uk::27ca61ee-ba03-4b92-a89a-1d5600e2200a" providerId="AD" clId="Web-{28C220B5-FE22-1C47-5AB0-273966D93FD5}" dt="2023-03-12T13:32:31.998" v="774"/>
        <pc:sldMkLst>
          <pc:docMk/>
          <pc:sldMk cId="1792833050" sldId="623"/>
        </pc:sldMkLst>
      </pc:sldChg>
      <pc:sldChg chg="del">
        <pc:chgData name="Roberta Tucker" userId="S::r.tucker@uwtsd.ac.uk::27ca61ee-ba03-4b92-a89a-1d5600e2200a" providerId="AD" clId="Web-{28C220B5-FE22-1C47-5AB0-273966D93FD5}" dt="2023-03-12T13:32:34.530" v="775"/>
        <pc:sldMkLst>
          <pc:docMk/>
          <pc:sldMk cId="45890459" sldId="624"/>
        </pc:sldMkLst>
      </pc:sldChg>
      <pc:sldChg chg="modSp del">
        <pc:chgData name="Roberta Tucker" userId="S::r.tucker@uwtsd.ac.uk::27ca61ee-ba03-4b92-a89a-1d5600e2200a" providerId="AD" clId="Web-{28C220B5-FE22-1C47-5AB0-273966D93FD5}" dt="2023-03-12T13:32:37.796" v="776"/>
        <pc:sldMkLst>
          <pc:docMk/>
          <pc:sldMk cId="3974179421" sldId="625"/>
        </pc:sldMkLst>
        <pc:spChg chg="mod">
          <ac:chgData name="Roberta Tucker" userId="S::r.tucker@uwtsd.ac.uk::27ca61ee-ba03-4b92-a89a-1d5600e2200a" providerId="AD" clId="Web-{28C220B5-FE22-1C47-5AB0-273966D93FD5}" dt="2023-03-10T14:54:57.769" v="31" actId="20577"/>
          <ac:spMkLst>
            <pc:docMk/>
            <pc:sldMk cId="3974179421" sldId="625"/>
            <ac:spMk id="8" creationId="{28B6967E-2606-4A9F-86CE-3723CCBF2114}"/>
          </ac:spMkLst>
        </pc:spChg>
      </pc:sldChg>
      <pc:sldChg chg="modSp">
        <pc:chgData name="Roberta Tucker" userId="S::r.tucker@uwtsd.ac.uk::27ca61ee-ba03-4b92-a89a-1d5600e2200a" providerId="AD" clId="Web-{28C220B5-FE22-1C47-5AB0-273966D93FD5}" dt="2023-03-10T14:52:10.013" v="2" actId="20577"/>
        <pc:sldMkLst>
          <pc:docMk/>
          <pc:sldMk cId="2502951216" sldId="631"/>
        </pc:sldMkLst>
        <pc:spChg chg="mod">
          <ac:chgData name="Roberta Tucker" userId="S::r.tucker@uwtsd.ac.uk::27ca61ee-ba03-4b92-a89a-1d5600e2200a" providerId="AD" clId="Web-{28C220B5-FE22-1C47-5AB0-273966D93FD5}" dt="2023-03-10T14:52:10.013" v="2" actId="20577"/>
          <ac:spMkLst>
            <pc:docMk/>
            <pc:sldMk cId="2502951216" sldId="631"/>
            <ac:spMk id="260" creationId="{E068F775-6E4B-88F2-E586-6966064219C2}"/>
          </ac:spMkLst>
        </pc:spChg>
      </pc:sldChg>
      <pc:sldChg chg="del">
        <pc:chgData name="Roberta Tucker" userId="S::r.tucker@uwtsd.ac.uk::27ca61ee-ba03-4b92-a89a-1d5600e2200a" providerId="AD" clId="Web-{28C220B5-FE22-1C47-5AB0-273966D93FD5}" dt="2023-03-12T13:31:54.451" v="761"/>
        <pc:sldMkLst>
          <pc:docMk/>
          <pc:sldMk cId="726865028" sldId="632"/>
        </pc:sldMkLst>
      </pc:sldChg>
      <pc:sldChg chg="addSp delSp modSp del">
        <pc:chgData name="Roberta Tucker" userId="S::r.tucker@uwtsd.ac.uk::27ca61ee-ba03-4b92-a89a-1d5600e2200a" providerId="AD" clId="Web-{28C220B5-FE22-1C47-5AB0-273966D93FD5}" dt="2023-03-12T13:32:13.264" v="768"/>
        <pc:sldMkLst>
          <pc:docMk/>
          <pc:sldMk cId="1520975983" sldId="633"/>
        </pc:sldMkLst>
        <pc:spChg chg="mod">
          <ac:chgData name="Roberta Tucker" userId="S::r.tucker@uwtsd.ac.uk::27ca61ee-ba03-4b92-a89a-1d5600e2200a" providerId="AD" clId="Web-{28C220B5-FE22-1C47-5AB0-273966D93FD5}" dt="2023-03-10T17:42:04.599" v="660" actId="20577"/>
          <ac:spMkLst>
            <pc:docMk/>
            <pc:sldMk cId="1520975983" sldId="633"/>
            <ac:spMk id="3" creationId="{6D362CF2-75CD-4516-44A5-5E1D582BB99B}"/>
          </ac:spMkLst>
        </pc:spChg>
        <pc:spChg chg="mod">
          <ac:chgData name="Roberta Tucker" userId="S::r.tucker@uwtsd.ac.uk::27ca61ee-ba03-4b92-a89a-1d5600e2200a" providerId="AD" clId="Web-{28C220B5-FE22-1C47-5AB0-273966D93FD5}" dt="2023-03-10T17:42:32.663" v="662" actId="20577"/>
          <ac:spMkLst>
            <pc:docMk/>
            <pc:sldMk cId="1520975983" sldId="633"/>
            <ac:spMk id="5" creationId="{A460C0A7-B978-4D32-6359-841E51BC965F}"/>
          </ac:spMkLst>
        </pc:spChg>
        <pc:picChg chg="add mod">
          <ac:chgData name="Roberta Tucker" userId="S::r.tucker@uwtsd.ac.uk::27ca61ee-ba03-4b92-a89a-1d5600e2200a" providerId="AD" clId="Web-{28C220B5-FE22-1C47-5AB0-273966D93FD5}" dt="2023-03-10T17:41:37.755" v="658" actId="14100"/>
          <ac:picMkLst>
            <pc:docMk/>
            <pc:sldMk cId="1520975983" sldId="633"/>
            <ac:picMk id="2" creationId="{548929CF-F8F5-6459-63E4-C33E3FE6C7F9}"/>
          </ac:picMkLst>
        </pc:picChg>
        <pc:picChg chg="del">
          <ac:chgData name="Roberta Tucker" userId="S::r.tucker@uwtsd.ac.uk::27ca61ee-ba03-4b92-a89a-1d5600e2200a" providerId="AD" clId="Web-{28C220B5-FE22-1C47-5AB0-273966D93FD5}" dt="2023-03-10T17:41:28.427" v="653"/>
          <ac:picMkLst>
            <pc:docMk/>
            <pc:sldMk cId="1520975983" sldId="633"/>
            <ac:picMk id="4" creationId="{21EDF99B-C72C-F1CE-8D1A-7B32E24E225D}"/>
          </ac:picMkLst>
        </pc:picChg>
      </pc:sldChg>
      <pc:sldChg chg="addSp delSp modSp del">
        <pc:chgData name="Roberta Tucker" userId="S::r.tucker@uwtsd.ac.uk::27ca61ee-ba03-4b92-a89a-1d5600e2200a" providerId="AD" clId="Web-{28C220B5-FE22-1C47-5AB0-273966D93FD5}" dt="2023-03-12T13:32:17.279" v="769"/>
        <pc:sldMkLst>
          <pc:docMk/>
          <pc:sldMk cId="1210479524" sldId="634"/>
        </pc:sldMkLst>
        <pc:spChg chg="mod">
          <ac:chgData name="Roberta Tucker" userId="S::r.tucker@uwtsd.ac.uk::27ca61ee-ba03-4b92-a89a-1d5600e2200a" providerId="AD" clId="Web-{28C220B5-FE22-1C47-5AB0-273966D93FD5}" dt="2023-03-10T17:38:02.948" v="635" actId="20577"/>
          <ac:spMkLst>
            <pc:docMk/>
            <pc:sldMk cId="1210479524" sldId="634"/>
            <ac:spMk id="6" creationId="{0C1CD776-78A6-B079-A5FA-22EE1DC53A1C}"/>
          </ac:spMkLst>
        </pc:spChg>
        <pc:spChg chg="mod">
          <ac:chgData name="Roberta Tucker" userId="S::r.tucker@uwtsd.ac.uk::27ca61ee-ba03-4b92-a89a-1d5600e2200a" providerId="AD" clId="Web-{28C220B5-FE22-1C47-5AB0-273966D93FD5}" dt="2023-03-10T17:44:14.415" v="676" actId="20577"/>
          <ac:spMkLst>
            <pc:docMk/>
            <pc:sldMk cId="1210479524" sldId="634"/>
            <ac:spMk id="7" creationId="{3F55A8E8-448C-6F03-49D9-9828230B4ECF}"/>
          </ac:spMkLst>
        </pc:spChg>
        <pc:spChg chg="mod">
          <ac:chgData name="Roberta Tucker" userId="S::r.tucker@uwtsd.ac.uk::27ca61ee-ba03-4b92-a89a-1d5600e2200a" providerId="AD" clId="Web-{28C220B5-FE22-1C47-5AB0-273966D93FD5}" dt="2023-03-10T17:39:48.690" v="642" actId="20577"/>
          <ac:spMkLst>
            <pc:docMk/>
            <pc:sldMk cId="1210479524" sldId="634"/>
            <ac:spMk id="8" creationId="{85238E3C-CDA1-4145-EBCE-125651E4D669}"/>
          </ac:spMkLst>
        </pc:spChg>
        <pc:spChg chg="mod">
          <ac:chgData name="Roberta Tucker" userId="S::r.tucker@uwtsd.ac.uk::27ca61ee-ba03-4b92-a89a-1d5600e2200a" providerId="AD" clId="Web-{28C220B5-FE22-1C47-5AB0-273966D93FD5}" dt="2023-03-10T17:44:10.477" v="675" actId="20577"/>
          <ac:spMkLst>
            <pc:docMk/>
            <pc:sldMk cId="1210479524" sldId="634"/>
            <ac:spMk id="9" creationId="{70B047C0-84B4-5619-0648-0286791859CC}"/>
          </ac:spMkLst>
        </pc:spChg>
        <pc:spChg chg="mod">
          <ac:chgData name="Roberta Tucker" userId="S::r.tucker@uwtsd.ac.uk::27ca61ee-ba03-4b92-a89a-1d5600e2200a" providerId="AD" clId="Web-{28C220B5-FE22-1C47-5AB0-273966D93FD5}" dt="2023-03-10T20:20:17.753" v="754" actId="20577"/>
          <ac:spMkLst>
            <pc:docMk/>
            <pc:sldMk cId="1210479524" sldId="634"/>
            <ac:spMk id="10" creationId="{CD2F9157-B5A8-725F-0715-6C1A34EF8F4E}"/>
          </ac:spMkLst>
        </pc:spChg>
        <pc:graphicFrameChg chg="mod modGraphic">
          <ac:chgData name="Roberta Tucker" userId="S::r.tucker@uwtsd.ac.uk::27ca61ee-ba03-4b92-a89a-1d5600e2200a" providerId="AD" clId="Web-{28C220B5-FE22-1C47-5AB0-273966D93FD5}" dt="2023-03-10T17:44:05.540" v="674"/>
          <ac:graphicFrameMkLst>
            <pc:docMk/>
            <pc:sldMk cId="1210479524" sldId="634"/>
            <ac:graphicFrameMk id="4" creationId="{5A9FA213-49C6-EBC9-CB32-173B2EDC96C0}"/>
          </ac:graphicFrameMkLst>
        </pc:graphicFrameChg>
        <pc:picChg chg="add mod">
          <ac:chgData name="Roberta Tucker" userId="S::r.tucker@uwtsd.ac.uk::27ca61ee-ba03-4b92-a89a-1d5600e2200a" providerId="AD" clId="Web-{28C220B5-FE22-1C47-5AB0-273966D93FD5}" dt="2023-03-10T17:41:13.036" v="652" actId="1076"/>
          <ac:picMkLst>
            <pc:docMk/>
            <pc:sldMk cId="1210479524" sldId="634"/>
            <ac:picMk id="3" creationId="{978872F2-8494-73BB-8D95-016199FA4979}"/>
          </ac:picMkLst>
        </pc:picChg>
        <pc:picChg chg="del">
          <ac:chgData name="Roberta Tucker" userId="S::r.tucker@uwtsd.ac.uk::27ca61ee-ba03-4b92-a89a-1d5600e2200a" providerId="AD" clId="Web-{28C220B5-FE22-1C47-5AB0-273966D93FD5}" dt="2023-03-10T17:41:04.942" v="648"/>
          <ac:picMkLst>
            <pc:docMk/>
            <pc:sldMk cId="1210479524" sldId="634"/>
            <ac:picMk id="11" creationId="{0F390230-5672-F2CD-53EC-0E8DCC590ABD}"/>
          </ac:picMkLst>
        </pc:picChg>
      </pc:sldChg>
      <pc:sldChg chg="del">
        <pc:chgData name="Roberta Tucker" userId="S::r.tucker@uwtsd.ac.uk::27ca61ee-ba03-4b92-a89a-1d5600e2200a" providerId="AD" clId="Web-{28C220B5-FE22-1C47-5AB0-273966D93FD5}" dt="2023-03-12T13:32:28.545" v="772"/>
        <pc:sldMkLst>
          <pc:docMk/>
          <pc:sldMk cId="1416517900" sldId="636"/>
        </pc:sldMkLst>
      </pc:sldChg>
      <pc:sldChg chg="del">
        <pc:chgData name="Roberta Tucker" userId="S::r.tucker@uwtsd.ac.uk::27ca61ee-ba03-4b92-a89a-1d5600e2200a" providerId="AD" clId="Web-{28C220B5-FE22-1C47-5AB0-273966D93FD5}" dt="2023-03-12T13:33:01.374" v="780"/>
        <pc:sldMkLst>
          <pc:docMk/>
          <pc:sldMk cId="4004566143" sldId="637"/>
        </pc:sldMkLst>
      </pc:sldChg>
      <pc:sldChg chg="del">
        <pc:chgData name="Roberta Tucker" userId="S::r.tucker@uwtsd.ac.uk::27ca61ee-ba03-4b92-a89a-1d5600e2200a" providerId="AD" clId="Web-{28C220B5-FE22-1C47-5AB0-273966D93FD5}" dt="2023-03-12T13:33:04.062" v="781"/>
        <pc:sldMkLst>
          <pc:docMk/>
          <pc:sldMk cId="2321712885" sldId="638"/>
        </pc:sldMkLst>
      </pc:sldChg>
      <pc:sldChg chg="del">
        <pc:chgData name="Roberta Tucker" userId="S::r.tucker@uwtsd.ac.uk::27ca61ee-ba03-4b92-a89a-1d5600e2200a" providerId="AD" clId="Web-{28C220B5-FE22-1C47-5AB0-273966D93FD5}" dt="2023-03-12T13:33:07.468" v="782"/>
        <pc:sldMkLst>
          <pc:docMk/>
          <pc:sldMk cId="3853541936" sldId="639"/>
        </pc:sldMkLst>
      </pc:sldChg>
      <pc:sldChg chg="del">
        <pc:chgData name="Roberta Tucker" userId="S::r.tucker@uwtsd.ac.uk::27ca61ee-ba03-4b92-a89a-1d5600e2200a" providerId="AD" clId="Web-{28C220B5-FE22-1C47-5AB0-273966D93FD5}" dt="2023-03-12T13:33:11.281" v="783"/>
        <pc:sldMkLst>
          <pc:docMk/>
          <pc:sldMk cId="212107999" sldId="640"/>
        </pc:sldMkLst>
      </pc:sldChg>
      <pc:sldChg chg="del">
        <pc:chgData name="Roberta Tucker" userId="S::r.tucker@uwtsd.ac.uk::27ca61ee-ba03-4b92-a89a-1d5600e2200a" providerId="AD" clId="Web-{28C220B5-FE22-1C47-5AB0-273966D93FD5}" dt="2023-03-12T13:33:14.078" v="784"/>
        <pc:sldMkLst>
          <pc:docMk/>
          <pc:sldMk cId="844081647" sldId="641"/>
        </pc:sldMkLst>
      </pc:sldChg>
      <pc:sldChg chg="del">
        <pc:chgData name="Roberta Tucker" userId="S::r.tucker@uwtsd.ac.uk::27ca61ee-ba03-4b92-a89a-1d5600e2200a" providerId="AD" clId="Web-{28C220B5-FE22-1C47-5AB0-273966D93FD5}" dt="2023-03-12T13:33:17.796" v="785"/>
        <pc:sldMkLst>
          <pc:docMk/>
          <pc:sldMk cId="2265438095" sldId="642"/>
        </pc:sldMkLst>
      </pc:sldChg>
      <pc:sldChg chg="modSp del">
        <pc:chgData name="Roberta Tucker" userId="S::r.tucker@uwtsd.ac.uk::27ca61ee-ba03-4b92-a89a-1d5600e2200a" providerId="AD" clId="Web-{28C220B5-FE22-1C47-5AB0-273966D93FD5}" dt="2023-03-12T13:33:21.625" v="786"/>
        <pc:sldMkLst>
          <pc:docMk/>
          <pc:sldMk cId="1661170" sldId="643"/>
        </pc:sldMkLst>
        <pc:spChg chg="mod">
          <ac:chgData name="Roberta Tucker" userId="S::r.tucker@uwtsd.ac.uk::27ca61ee-ba03-4b92-a89a-1d5600e2200a" providerId="AD" clId="Web-{28C220B5-FE22-1C47-5AB0-273966D93FD5}" dt="2023-03-10T14:52:18.185" v="5" actId="20577"/>
          <ac:spMkLst>
            <pc:docMk/>
            <pc:sldMk cId="1661170" sldId="643"/>
            <ac:spMk id="260" creationId="{E068F775-6E4B-88F2-E586-6966064219C2}"/>
          </ac:spMkLst>
        </pc:spChg>
      </pc:sldChg>
      <pc:sldChg chg="modSp">
        <pc:chgData name="Roberta Tucker" userId="S::r.tucker@uwtsd.ac.uk::27ca61ee-ba03-4b92-a89a-1d5600e2200a" providerId="AD" clId="Web-{28C220B5-FE22-1C47-5AB0-273966D93FD5}" dt="2023-03-10T15:47:58.890" v="95" actId="20577"/>
        <pc:sldMkLst>
          <pc:docMk/>
          <pc:sldMk cId="2075106698" sldId="644"/>
        </pc:sldMkLst>
        <pc:spChg chg="mod">
          <ac:chgData name="Roberta Tucker" userId="S::r.tucker@uwtsd.ac.uk::27ca61ee-ba03-4b92-a89a-1d5600e2200a" providerId="AD" clId="Web-{28C220B5-FE22-1C47-5AB0-273966D93FD5}" dt="2023-03-10T15:47:58.890" v="95" actId="20577"/>
          <ac:spMkLst>
            <pc:docMk/>
            <pc:sldMk cId="2075106698" sldId="644"/>
            <ac:spMk id="2" creationId="{E1D0CF51-47D1-D794-265B-7966E26662F9}"/>
          </ac:spMkLst>
        </pc:spChg>
      </pc:sldChg>
      <pc:sldChg chg="del">
        <pc:chgData name="Roberta Tucker" userId="S::r.tucker@uwtsd.ac.uk::27ca61ee-ba03-4b92-a89a-1d5600e2200a" providerId="AD" clId="Web-{28C220B5-FE22-1C47-5AB0-273966D93FD5}" dt="2023-03-12T13:33:38.469" v="790"/>
        <pc:sldMkLst>
          <pc:docMk/>
          <pc:sldMk cId="1385694906" sldId="645"/>
        </pc:sldMkLst>
      </pc:sldChg>
      <pc:sldChg chg="del">
        <pc:chgData name="Roberta Tucker" userId="S::r.tucker@uwtsd.ac.uk::27ca61ee-ba03-4b92-a89a-1d5600e2200a" providerId="AD" clId="Web-{28C220B5-FE22-1C47-5AB0-273966D93FD5}" dt="2023-03-12T13:33:29.219" v="788"/>
        <pc:sldMkLst>
          <pc:docMk/>
          <pc:sldMk cId="3367408968" sldId="646"/>
        </pc:sldMkLst>
      </pc:sldChg>
      <pc:sldChg chg="del">
        <pc:chgData name="Roberta Tucker" userId="S::r.tucker@uwtsd.ac.uk::27ca61ee-ba03-4b92-a89a-1d5600e2200a" providerId="AD" clId="Web-{28C220B5-FE22-1C47-5AB0-273966D93FD5}" dt="2023-03-12T13:32:30.701" v="773"/>
        <pc:sldMkLst>
          <pc:docMk/>
          <pc:sldMk cId="1485559527" sldId="647"/>
        </pc:sldMkLst>
      </pc:sldChg>
      <pc:sldChg chg="addSp delSp modSp">
        <pc:chgData name="Roberta Tucker" userId="S::r.tucker@uwtsd.ac.uk::27ca61ee-ba03-4b92-a89a-1d5600e2200a" providerId="AD" clId="Web-{28C220B5-FE22-1C47-5AB0-273966D93FD5}" dt="2023-03-10T20:26:58.876" v="758" actId="1076"/>
        <pc:sldMkLst>
          <pc:docMk/>
          <pc:sldMk cId="2267419569" sldId="648"/>
        </pc:sldMkLst>
        <pc:spChg chg="del mod">
          <ac:chgData name="Roberta Tucker" userId="S::r.tucker@uwtsd.ac.uk::27ca61ee-ba03-4b92-a89a-1d5600e2200a" providerId="AD" clId="Web-{28C220B5-FE22-1C47-5AB0-273966D93FD5}" dt="2023-03-10T15:58:00.591" v="102"/>
          <ac:spMkLst>
            <pc:docMk/>
            <pc:sldMk cId="2267419569" sldId="648"/>
            <ac:spMk id="2" creationId="{301FEBC2-2B40-90D5-5CDC-016BCEE981F1}"/>
          </ac:spMkLst>
        </pc:spChg>
        <pc:spChg chg="add del mod">
          <ac:chgData name="Roberta Tucker" userId="S::r.tucker@uwtsd.ac.uk::27ca61ee-ba03-4b92-a89a-1d5600e2200a" providerId="AD" clId="Web-{28C220B5-FE22-1C47-5AB0-273966D93FD5}" dt="2023-03-10T15:58:17.873" v="105"/>
          <ac:spMkLst>
            <pc:docMk/>
            <pc:sldMk cId="2267419569" sldId="648"/>
            <ac:spMk id="5" creationId="{A593E279-B48C-9A43-D877-E91A1A285C38}"/>
          </ac:spMkLst>
        </pc:spChg>
        <pc:picChg chg="add del mod">
          <ac:chgData name="Roberta Tucker" userId="S::r.tucker@uwtsd.ac.uk::27ca61ee-ba03-4b92-a89a-1d5600e2200a" providerId="AD" clId="Web-{28C220B5-FE22-1C47-5AB0-273966D93FD5}" dt="2023-03-10T15:59:13.452" v="106"/>
          <ac:picMkLst>
            <pc:docMk/>
            <pc:sldMk cId="2267419569" sldId="648"/>
            <ac:picMk id="3" creationId="{5258E6A1-8C4B-D646-6972-2E349E687F0A}"/>
          </ac:picMkLst>
        </pc:picChg>
        <pc:picChg chg="add mod">
          <ac:chgData name="Roberta Tucker" userId="S::r.tucker@uwtsd.ac.uk::27ca61ee-ba03-4b92-a89a-1d5600e2200a" providerId="AD" clId="Web-{28C220B5-FE22-1C47-5AB0-273966D93FD5}" dt="2023-03-10T20:26:58.876" v="758" actId="1076"/>
          <ac:picMkLst>
            <pc:docMk/>
            <pc:sldMk cId="2267419569" sldId="648"/>
            <ac:picMk id="6" creationId="{A9B88099-AAA6-6048-D4B1-FE4E6DF3271C}"/>
          </ac:picMkLst>
        </pc:picChg>
      </pc:sldChg>
      <pc:sldChg chg="delSp modSp">
        <pc:chgData name="Roberta Tucker" userId="S::r.tucker@uwtsd.ac.uk::27ca61ee-ba03-4b92-a89a-1d5600e2200a" providerId="AD" clId="Web-{28C220B5-FE22-1C47-5AB0-273966D93FD5}" dt="2023-03-10T14:53:10.218" v="16" actId="1076"/>
        <pc:sldMkLst>
          <pc:docMk/>
          <pc:sldMk cId="2084902293" sldId="649"/>
        </pc:sldMkLst>
        <pc:graphicFrameChg chg="del mod modGraphic">
          <ac:chgData name="Roberta Tucker" userId="S::r.tucker@uwtsd.ac.uk::27ca61ee-ba03-4b92-a89a-1d5600e2200a" providerId="AD" clId="Web-{28C220B5-FE22-1C47-5AB0-273966D93FD5}" dt="2023-03-10T14:52:32.154" v="9"/>
          <ac:graphicFrameMkLst>
            <pc:docMk/>
            <pc:sldMk cId="2084902293" sldId="649"/>
            <ac:graphicFrameMk id="9" creationId="{5CF0052C-0DA4-63FA-C4CF-1824A03EFA0F}"/>
          </ac:graphicFrameMkLst>
        </pc:graphicFrameChg>
        <pc:picChg chg="mod">
          <ac:chgData name="Roberta Tucker" userId="S::r.tucker@uwtsd.ac.uk::27ca61ee-ba03-4b92-a89a-1d5600e2200a" providerId="AD" clId="Web-{28C220B5-FE22-1C47-5AB0-273966D93FD5}" dt="2023-03-10T14:53:10.218" v="16" actId="1076"/>
          <ac:picMkLst>
            <pc:docMk/>
            <pc:sldMk cId="2084902293" sldId="649"/>
            <ac:picMk id="3" creationId="{24C936B5-29CF-37DA-4215-F44A4217A05F}"/>
          </ac:picMkLst>
        </pc:picChg>
        <pc:picChg chg="del">
          <ac:chgData name="Roberta Tucker" userId="S::r.tucker@uwtsd.ac.uk::27ca61ee-ba03-4b92-a89a-1d5600e2200a" providerId="AD" clId="Web-{28C220B5-FE22-1C47-5AB0-273966D93FD5}" dt="2023-03-10T14:52:40.717" v="10"/>
          <ac:picMkLst>
            <pc:docMk/>
            <pc:sldMk cId="2084902293" sldId="649"/>
            <ac:picMk id="4" creationId="{4933603A-96EE-DFC7-B3BB-1293EAD1CD06}"/>
          </ac:picMkLst>
        </pc:picChg>
        <pc:picChg chg="mod">
          <ac:chgData name="Roberta Tucker" userId="S::r.tucker@uwtsd.ac.uk::27ca61ee-ba03-4b92-a89a-1d5600e2200a" providerId="AD" clId="Web-{28C220B5-FE22-1C47-5AB0-273966D93FD5}" dt="2023-03-10T14:53:08.343" v="15" actId="1076"/>
          <ac:picMkLst>
            <pc:docMk/>
            <pc:sldMk cId="2084902293" sldId="649"/>
            <ac:picMk id="5" creationId="{3F248975-924B-3F62-E1D7-249407C4986F}"/>
          </ac:picMkLst>
        </pc:picChg>
      </pc:sldChg>
      <pc:sldChg chg="del">
        <pc:chgData name="Roberta Tucker" userId="S::r.tucker@uwtsd.ac.uk::27ca61ee-ba03-4b92-a89a-1d5600e2200a" providerId="AD" clId="Web-{28C220B5-FE22-1C47-5AB0-273966D93FD5}" dt="2023-03-10T14:52:49.936" v="12"/>
        <pc:sldMkLst>
          <pc:docMk/>
          <pc:sldMk cId="2119147125" sldId="650"/>
        </pc:sldMkLst>
      </pc:sldChg>
      <pc:sldChg chg="del">
        <pc:chgData name="Roberta Tucker" userId="S::r.tucker@uwtsd.ac.uk::27ca61ee-ba03-4b92-a89a-1d5600e2200a" providerId="AD" clId="Web-{28C220B5-FE22-1C47-5AB0-273966D93FD5}" dt="2023-03-12T13:32:24.498" v="771"/>
        <pc:sldMkLst>
          <pc:docMk/>
          <pc:sldMk cId="461836351" sldId="651"/>
        </pc:sldMkLst>
      </pc:sldChg>
      <pc:sldChg chg="del">
        <pc:chgData name="Roberta Tucker" userId="S::r.tucker@uwtsd.ac.uk::27ca61ee-ba03-4b92-a89a-1d5600e2200a" providerId="AD" clId="Web-{28C220B5-FE22-1C47-5AB0-273966D93FD5}" dt="2023-03-10T14:52:23.404" v="6"/>
        <pc:sldMkLst>
          <pc:docMk/>
          <pc:sldMk cId="3461814559" sldId="652"/>
        </pc:sldMkLst>
      </pc:sldChg>
      <pc:sldChg chg="modSp del">
        <pc:chgData name="Roberta Tucker" userId="S::r.tucker@uwtsd.ac.uk::27ca61ee-ba03-4b92-a89a-1d5600e2200a" providerId="AD" clId="Web-{28C220B5-FE22-1C47-5AB0-273966D93FD5}" dt="2023-03-12T13:33:41.781" v="791"/>
        <pc:sldMkLst>
          <pc:docMk/>
          <pc:sldMk cId="3688808980" sldId="653"/>
        </pc:sldMkLst>
        <pc:spChg chg="mod">
          <ac:chgData name="Roberta Tucker" userId="S::r.tucker@uwtsd.ac.uk::27ca61ee-ba03-4b92-a89a-1d5600e2200a" providerId="AD" clId="Web-{28C220B5-FE22-1C47-5AB0-273966D93FD5}" dt="2023-03-10T20:26:01.718" v="756" actId="20577"/>
          <ac:spMkLst>
            <pc:docMk/>
            <pc:sldMk cId="3688808980" sldId="653"/>
            <ac:spMk id="3" creationId="{20B9F5AF-01C3-F93E-4766-CF5659815EFF}"/>
          </ac:spMkLst>
        </pc:spChg>
      </pc:sldChg>
      <pc:sldChg chg="delSp modSp del">
        <pc:chgData name="Roberta Tucker" userId="S::r.tucker@uwtsd.ac.uk::27ca61ee-ba03-4b92-a89a-1d5600e2200a" providerId="AD" clId="Web-{28C220B5-FE22-1C47-5AB0-273966D93FD5}" dt="2023-03-12T13:33:33.453" v="789"/>
        <pc:sldMkLst>
          <pc:docMk/>
          <pc:sldMk cId="847376440" sldId="654"/>
        </pc:sldMkLst>
        <pc:spChg chg="mod">
          <ac:chgData name="Roberta Tucker" userId="S::r.tucker@uwtsd.ac.uk::27ca61ee-ba03-4b92-a89a-1d5600e2200a" providerId="AD" clId="Web-{28C220B5-FE22-1C47-5AB0-273966D93FD5}" dt="2023-03-10T14:54:09.079" v="26" actId="20577"/>
          <ac:spMkLst>
            <pc:docMk/>
            <pc:sldMk cId="847376440" sldId="654"/>
            <ac:spMk id="2" creationId="{C42506E2-1230-28AD-2B3D-8DCE929999B5}"/>
          </ac:spMkLst>
        </pc:spChg>
        <pc:picChg chg="mod">
          <ac:chgData name="Roberta Tucker" userId="S::r.tucker@uwtsd.ac.uk::27ca61ee-ba03-4b92-a89a-1d5600e2200a" providerId="AD" clId="Web-{28C220B5-FE22-1C47-5AB0-273966D93FD5}" dt="2023-03-10T14:53:19.250" v="19" actId="1076"/>
          <ac:picMkLst>
            <pc:docMk/>
            <pc:sldMk cId="847376440" sldId="654"/>
            <ac:picMk id="4" creationId="{3180C7B7-9ED0-1D3A-AFBB-5A652A30D5EF}"/>
          </ac:picMkLst>
        </pc:picChg>
        <pc:picChg chg="del">
          <ac:chgData name="Roberta Tucker" userId="S::r.tucker@uwtsd.ac.uk::27ca61ee-ba03-4b92-a89a-1d5600e2200a" providerId="AD" clId="Web-{28C220B5-FE22-1C47-5AB0-273966D93FD5}" dt="2023-03-10T14:52:45.498" v="11"/>
          <ac:picMkLst>
            <pc:docMk/>
            <pc:sldMk cId="847376440" sldId="654"/>
            <ac:picMk id="5" creationId="{EA8659D5-2F9E-BECC-6AB7-8581BB958856}"/>
          </ac:picMkLst>
        </pc:picChg>
        <pc:picChg chg="mod">
          <ac:chgData name="Roberta Tucker" userId="S::r.tucker@uwtsd.ac.uk::27ca61ee-ba03-4b92-a89a-1d5600e2200a" providerId="AD" clId="Web-{28C220B5-FE22-1C47-5AB0-273966D93FD5}" dt="2023-03-10T14:53:24.937" v="21" actId="1076"/>
          <ac:picMkLst>
            <pc:docMk/>
            <pc:sldMk cId="847376440" sldId="654"/>
            <ac:picMk id="6" creationId="{D51E7F50-CBDE-CD01-1C28-0AD99A8B18C8}"/>
          </ac:picMkLst>
        </pc:picChg>
      </pc:sldChg>
      <pc:sldChg chg="addSp delSp modSp add replId">
        <pc:chgData name="Roberta Tucker" userId="S::r.tucker@uwtsd.ac.uk::27ca61ee-ba03-4b92-a89a-1d5600e2200a" providerId="AD" clId="Web-{28C220B5-FE22-1C47-5AB0-273966D93FD5}" dt="2023-03-10T14:58:10.651" v="63"/>
        <pc:sldMkLst>
          <pc:docMk/>
          <pc:sldMk cId="1871097651" sldId="655"/>
        </pc:sldMkLst>
        <pc:spChg chg="del mod">
          <ac:chgData name="Roberta Tucker" userId="S::r.tucker@uwtsd.ac.uk::27ca61ee-ba03-4b92-a89a-1d5600e2200a" providerId="AD" clId="Web-{28C220B5-FE22-1C47-5AB0-273966D93FD5}" dt="2023-03-10T14:55:48.474" v="35"/>
          <ac:spMkLst>
            <pc:docMk/>
            <pc:sldMk cId="1871097651" sldId="655"/>
            <ac:spMk id="4" creationId="{F1969D8F-D693-4336-9E30-4283F9A32270}"/>
          </ac:spMkLst>
        </pc:spChg>
        <pc:spChg chg="mod">
          <ac:chgData name="Roberta Tucker" userId="S::r.tucker@uwtsd.ac.uk::27ca61ee-ba03-4b92-a89a-1d5600e2200a" providerId="AD" clId="Web-{28C220B5-FE22-1C47-5AB0-273966D93FD5}" dt="2023-03-10T14:56:11.756" v="46" actId="20577"/>
          <ac:spMkLst>
            <pc:docMk/>
            <pc:sldMk cId="1871097651" sldId="655"/>
            <ac:spMk id="8" creationId="{28B6967E-2606-4A9F-86CE-3723CCBF2114}"/>
          </ac:spMkLst>
        </pc:spChg>
        <pc:picChg chg="add mod">
          <ac:chgData name="Roberta Tucker" userId="S::r.tucker@uwtsd.ac.uk::27ca61ee-ba03-4b92-a89a-1d5600e2200a" providerId="AD" clId="Web-{28C220B5-FE22-1C47-5AB0-273966D93FD5}" dt="2023-03-10T14:58:05.432" v="62" actId="14100"/>
          <ac:picMkLst>
            <pc:docMk/>
            <pc:sldMk cId="1871097651" sldId="655"/>
            <ac:picMk id="2" creationId="{609AC225-0E23-431F-D100-B70184F062B3}"/>
          </ac:picMkLst>
        </pc:picChg>
        <pc:picChg chg="mod ord">
          <ac:chgData name="Roberta Tucker" userId="S::r.tucker@uwtsd.ac.uk::27ca61ee-ba03-4b92-a89a-1d5600e2200a" providerId="AD" clId="Web-{28C220B5-FE22-1C47-5AB0-273966D93FD5}" dt="2023-03-10T14:58:10.651" v="63"/>
          <ac:picMkLst>
            <pc:docMk/>
            <pc:sldMk cId="1871097651" sldId="655"/>
            <ac:picMk id="1026" creationId="{0CC7DBBC-7330-4A07-95BA-C174248B4F31}"/>
          </ac:picMkLst>
        </pc:picChg>
      </pc:sldChg>
      <pc:sldChg chg="addSp modSp add del replId">
        <pc:chgData name="Roberta Tucker" userId="S::r.tucker@uwtsd.ac.uk::27ca61ee-ba03-4b92-a89a-1d5600e2200a" providerId="AD" clId="Web-{28C220B5-FE22-1C47-5AB0-273966D93FD5}" dt="2023-03-12T13:32:45.061" v="777"/>
        <pc:sldMkLst>
          <pc:docMk/>
          <pc:sldMk cId="3005247657" sldId="656"/>
        </pc:sldMkLst>
        <pc:spChg chg="mod">
          <ac:chgData name="Roberta Tucker" userId="S::r.tucker@uwtsd.ac.uk::27ca61ee-ba03-4b92-a89a-1d5600e2200a" providerId="AD" clId="Web-{28C220B5-FE22-1C47-5AB0-273966D93FD5}" dt="2023-03-10T14:56:38.413" v="52" actId="20577"/>
          <ac:spMkLst>
            <pc:docMk/>
            <pc:sldMk cId="3005247657" sldId="656"/>
            <ac:spMk id="8" creationId="{28B6967E-2606-4A9F-86CE-3723CCBF2114}"/>
          </ac:spMkLst>
        </pc:spChg>
        <pc:picChg chg="add mod">
          <ac:chgData name="Roberta Tucker" userId="S::r.tucker@uwtsd.ac.uk::27ca61ee-ba03-4b92-a89a-1d5600e2200a" providerId="AD" clId="Web-{28C220B5-FE22-1C47-5AB0-273966D93FD5}" dt="2023-03-10T14:57:52.291" v="59" actId="14100"/>
          <ac:picMkLst>
            <pc:docMk/>
            <pc:sldMk cId="3005247657" sldId="656"/>
            <ac:picMk id="2" creationId="{144E58C5-B956-675D-AA81-979D36BB295F}"/>
          </ac:picMkLst>
        </pc:picChg>
        <pc:picChg chg="ord">
          <ac:chgData name="Roberta Tucker" userId="S::r.tucker@uwtsd.ac.uk::27ca61ee-ba03-4b92-a89a-1d5600e2200a" providerId="AD" clId="Web-{28C220B5-FE22-1C47-5AB0-273966D93FD5}" dt="2023-03-10T14:57:37.150" v="56"/>
          <ac:picMkLst>
            <pc:docMk/>
            <pc:sldMk cId="3005247657" sldId="656"/>
            <ac:picMk id="1026" creationId="{0CC7DBBC-7330-4A07-95BA-C174248B4F31}"/>
          </ac:picMkLst>
        </pc:picChg>
      </pc:sldChg>
      <pc:sldChg chg="addSp delSp modSp add ord replId">
        <pc:chgData name="Roberta Tucker" userId="S::r.tucker@uwtsd.ac.uk::27ca61ee-ba03-4b92-a89a-1d5600e2200a" providerId="AD" clId="Web-{28C220B5-FE22-1C47-5AB0-273966D93FD5}" dt="2023-03-10T14:59:35.607" v="77" actId="1076"/>
        <pc:sldMkLst>
          <pc:docMk/>
          <pc:sldMk cId="2420101931" sldId="657"/>
        </pc:sldMkLst>
        <pc:picChg chg="del">
          <ac:chgData name="Roberta Tucker" userId="S::r.tucker@uwtsd.ac.uk::27ca61ee-ba03-4b92-a89a-1d5600e2200a" providerId="AD" clId="Web-{28C220B5-FE22-1C47-5AB0-273966D93FD5}" dt="2023-03-10T14:58:37.574" v="68"/>
          <ac:picMkLst>
            <pc:docMk/>
            <pc:sldMk cId="2420101931" sldId="657"/>
            <ac:picMk id="2" creationId="{609AC225-0E23-431F-D100-B70184F062B3}"/>
          </ac:picMkLst>
        </pc:picChg>
        <pc:picChg chg="add mod">
          <ac:chgData name="Roberta Tucker" userId="S::r.tucker@uwtsd.ac.uk::27ca61ee-ba03-4b92-a89a-1d5600e2200a" providerId="AD" clId="Web-{28C220B5-FE22-1C47-5AB0-273966D93FD5}" dt="2023-03-10T14:59:35.607" v="77" actId="1076"/>
          <ac:picMkLst>
            <pc:docMk/>
            <pc:sldMk cId="2420101931" sldId="657"/>
            <ac:picMk id="3" creationId="{7D6890A3-3024-8DBA-1B87-3248810FD835}"/>
          </ac:picMkLst>
        </pc:picChg>
      </pc:sldChg>
      <pc:sldChg chg="addSp delSp modSp add del ord replId">
        <pc:chgData name="Roberta Tucker" userId="S::r.tucker@uwtsd.ac.uk::27ca61ee-ba03-4b92-a89a-1d5600e2200a" providerId="AD" clId="Web-{28C220B5-FE22-1C47-5AB0-273966D93FD5}" dt="2023-03-12T13:32:48.155" v="778"/>
        <pc:sldMkLst>
          <pc:docMk/>
          <pc:sldMk cId="3610048854" sldId="658"/>
        </pc:sldMkLst>
        <pc:picChg chg="del">
          <ac:chgData name="Roberta Tucker" userId="S::r.tucker@uwtsd.ac.uk::27ca61ee-ba03-4b92-a89a-1d5600e2200a" providerId="AD" clId="Web-{28C220B5-FE22-1C47-5AB0-273966D93FD5}" dt="2023-03-10T14:58:40.871" v="69"/>
          <ac:picMkLst>
            <pc:docMk/>
            <pc:sldMk cId="3610048854" sldId="658"/>
            <ac:picMk id="2" creationId="{144E58C5-B956-675D-AA81-979D36BB295F}"/>
          </ac:picMkLst>
        </pc:picChg>
        <pc:picChg chg="add mod">
          <ac:chgData name="Roberta Tucker" userId="S::r.tucker@uwtsd.ac.uk::27ca61ee-ba03-4b92-a89a-1d5600e2200a" providerId="AD" clId="Web-{28C220B5-FE22-1C47-5AB0-273966D93FD5}" dt="2023-03-10T14:59:19.153" v="73" actId="1076"/>
          <ac:picMkLst>
            <pc:docMk/>
            <pc:sldMk cId="3610048854" sldId="658"/>
            <ac:picMk id="3" creationId="{DE14472F-C3BF-4FD5-4495-1B755BFA8050}"/>
          </ac:picMkLst>
        </pc:picChg>
      </pc:sldChg>
      <pc:sldChg chg="addSp delSp modSp add ord replId">
        <pc:chgData name="Roberta Tucker" userId="S::r.tucker@uwtsd.ac.uk::27ca61ee-ba03-4b92-a89a-1d5600e2200a" providerId="AD" clId="Web-{28C220B5-FE22-1C47-5AB0-273966D93FD5}" dt="2023-03-10T15:01:00.860" v="89"/>
        <pc:sldMkLst>
          <pc:docMk/>
          <pc:sldMk cId="2660159343" sldId="659"/>
        </pc:sldMkLst>
        <pc:picChg chg="del">
          <ac:chgData name="Roberta Tucker" userId="S::r.tucker@uwtsd.ac.uk::27ca61ee-ba03-4b92-a89a-1d5600e2200a" providerId="AD" clId="Web-{28C220B5-FE22-1C47-5AB0-273966D93FD5}" dt="2023-03-10T14:59:49.592" v="80"/>
          <ac:picMkLst>
            <pc:docMk/>
            <pc:sldMk cId="2660159343" sldId="659"/>
            <ac:picMk id="3" creationId="{7D6890A3-3024-8DBA-1B87-3248810FD835}"/>
          </ac:picMkLst>
        </pc:picChg>
        <pc:picChg chg="add ord">
          <ac:chgData name="Roberta Tucker" userId="S::r.tucker@uwtsd.ac.uk::27ca61ee-ba03-4b92-a89a-1d5600e2200a" providerId="AD" clId="Web-{28C220B5-FE22-1C47-5AB0-273966D93FD5}" dt="2023-03-10T15:01:00.860" v="89"/>
          <ac:picMkLst>
            <pc:docMk/>
            <pc:sldMk cId="2660159343" sldId="659"/>
            <ac:picMk id="4" creationId="{4141502E-D8D2-F32E-6106-ECD359AAA8A4}"/>
          </ac:picMkLst>
        </pc:picChg>
      </pc:sldChg>
      <pc:sldChg chg="addSp delSp modSp add del ord replId">
        <pc:chgData name="Roberta Tucker" userId="S::r.tucker@uwtsd.ac.uk::27ca61ee-ba03-4b92-a89a-1d5600e2200a" providerId="AD" clId="Web-{28C220B5-FE22-1C47-5AB0-273966D93FD5}" dt="2023-03-12T13:32:51.905" v="779"/>
        <pc:sldMkLst>
          <pc:docMk/>
          <pc:sldMk cId="827259507" sldId="660"/>
        </pc:sldMkLst>
        <pc:picChg chg="add mod ord">
          <ac:chgData name="Roberta Tucker" userId="S::r.tucker@uwtsd.ac.uk::27ca61ee-ba03-4b92-a89a-1d5600e2200a" providerId="AD" clId="Web-{28C220B5-FE22-1C47-5AB0-273966D93FD5}" dt="2023-03-10T15:00:38.188" v="87"/>
          <ac:picMkLst>
            <pc:docMk/>
            <pc:sldMk cId="827259507" sldId="660"/>
            <ac:picMk id="2" creationId="{F71A2B82-4B72-CD19-E860-CE4005F6D23D}"/>
          </ac:picMkLst>
        </pc:picChg>
        <pc:picChg chg="del">
          <ac:chgData name="Roberta Tucker" userId="S::r.tucker@uwtsd.ac.uk::27ca61ee-ba03-4b92-a89a-1d5600e2200a" providerId="AD" clId="Web-{28C220B5-FE22-1C47-5AB0-273966D93FD5}" dt="2023-03-10T15:00:03.452" v="83"/>
          <ac:picMkLst>
            <pc:docMk/>
            <pc:sldMk cId="827259507" sldId="660"/>
            <ac:picMk id="3" creationId="{DE14472F-C3BF-4FD5-4495-1B755BFA8050}"/>
          </ac:picMkLst>
        </pc:picChg>
      </pc:sldChg>
      <pc:sldChg chg="addSp delSp modSp add ord replId">
        <pc:chgData name="Roberta Tucker" userId="S::r.tucker@uwtsd.ac.uk::27ca61ee-ba03-4b92-a89a-1d5600e2200a" providerId="AD" clId="Web-{28C220B5-FE22-1C47-5AB0-273966D93FD5}" dt="2023-03-10T17:34:52.756" v="628" actId="20577"/>
        <pc:sldMkLst>
          <pc:docMk/>
          <pc:sldMk cId="580109323" sldId="661"/>
        </pc:sldMkLst>
        <pc:spChg chg="mod">
          <ac:chgData name="Roberta Tucker" userId="S::r.tucker@uwtsd.ac.uk::27ca61ee-ba03-4b92-a89a-1d5600e2200a" providerId="AD" clId="Web-{28C220B5-FE22-1C47-5AB0-273966D93FD5}" dt="2023-03-10T17:34:52.756" v="628" actId="20577"/>
          <ac:spMkLst>
            <pc:docMk/>
            <pc:sldMk cId="580109323" sldId="661"/>
            <ac:spMk id="2" creationId="{C42506E2-1230-28AD-2B3D-8DCE929999B5}"/>
          </ac:spMkLst>
        </pc:spChg>
        <pc:spChg chg="add mod">
          <ac:chgData name="Roberta Tucker" userId="S::r.tucker@uwtsd.ac.uk::27ca61ee-ba03-4b92-a89a-1d5600e2200a" providerId="AD" clId="Web-{28C220B5-FE22-1C47-5AB0-273966D93FD5}" dt="2023-03-10T17:27:20.354" v="507" actId="20577"/>
          <ac:spMkLst>
            <pc:docMk/>
            <pc:sldMk cId="580109323" sldId="661"/>
            <ac:spMk id="24" creationId="{F861BE9F-F7EE-F10E-00C1-53A7C98E1348}"/>
          </ac:spMkLst>
        </pc:spChg>
        <pc:spChg chg="add mod">
          <ac:chgData name="Roberta Tucker" userId="S::r.tucker@uwtsd.ac.uk::27ca61ee-ba03-4b92-a89a-1d5600e2200a" providerId="AD" clId="Web-{28C220B5-FE22-1C47-5AB0-273966D93FD5}" dt="2023-03-10T17:22:54.395" v="468" actId="20577"/>
          <ac:spMkLst>
            <pc:docMk/>
            <pc:sldMk cId="580109323" sldId="661"/>
            <ac:spMk id="25" creationId="{00FEA080-256D-61E0-EB0E-04CD92558697}"/>
          </ac:spMkLst>
        </pc:spChg>
        <pc:spChg chg="add mod">
          <ac:chgData name="Roberta Tucker" userId="S::r.tucker@uwtsd.ac.uk::27ca61ee-ba03-4b92-a89a-1d5600e2200a" providerId="AD" clId="Web-{28C220B5-FE22-1C47-5AB0-273966D93FD5}" dt="2023-03-10T17:24:19.522" v="481" actId="20577"/>
          <ac:spMkLst>
            <pc:docMk/>
            <pc:sldMk cId="580109323" sldId="661"/>
            <ac:spMk id="26" creationId="{BBD06A26-36C5-25D7-EC79-79A048EE0A7A}"/>
          </ac:spMkLst>
        </pc:spChg>
        <pc:spChg chg="add mod">
          <ac:chgData name="Roberta Tucker" userId="S::r.tucker@uwtsd.ac.uk::27ca61ee-ba03-4b92-a89a-1d5600e2200a" providerId="AD" clId="Web-{28C220B5-FE22-1C47-5AB0-273966D93FD5}" dt="2023-03-10T17:23:35.146" v="471" actId="1076"/>
          <ac:spMkLst>
            <pc:docMk/>
            <pc:sldMk cId="580109323" sldId="661"/>
            <ac:spMk id="27" creationId="{2B005DBE-0E5D-B4D8-27E2-FAA8FCE5CCC8}"/>
          </ac:spMkLst>
        </pc:spChg>
        <pc:spChg chg="add">
          <ac:chgData name="Roberta Tucker" userId="S::r.tucker@uwtsd.ac.uk::27ca61ee-ba03-4b92-a89a-1d5600e2200a" providerId="AD" clId="Web-{28C220B5-FE22-1C47-5AB0-273966D93FD5}" dt="2023-03-10T17:22:02.190" v="459"/>
          <ac:spMkLst>
            <pc:docMk/>
            <pc:sldMk cId="580109323" sldId="661"/>
            <ac:spMk id="28" creationId="{9EE7A884-E194-B37D-5D35-1E6886A6B832}"/>
          </ac:spMkLst>
        </pc:spChg>
        <pc:spChg chg="add del mod">
          <ac:chgData name="Roberta Tucker" userId="S::r.tucker@uwtsd.ac.uk::27ca61ee-ba03-4b92-a89a-1d5600e2200a" providerId="AD" clId="Web-{28C220B5-FE22-1C47-5AB0-273966D93FD5}" dt="2023-03-10T17:22:10.472" v="462"/>
          <ac:spMkLst>
            <pc:docMk/>
            <pc:sldMk cId="580109323" sldId="661"/>
            <ac:spMk id="29" creationId="{F2B85ED8-045C-3CB8-D416-7EB7F9548BF6}"/>
          </ac:spMkLst>
        </pc:spChg>
        <pc:spChg chg="add mod">
          <ac:chgData name="Roberta Tucker" userId="S::r.tucker@uwtsd.ac.uk::27ca61ee-ba03-4b92-a89a-1d5600e2200a" providerId="AD" clId="Web-{28C220B5-FE22-1C47-5AB0-273966D93FD5}" dt="2023-03-10T17:23:41.380" v="472" actId="1076"/>
          <ac:spMkLst>
            <pc:docMk/>
            <pc:sldMk cId="580109323" sldId="661"/>
            <ac:spMk id="30" creationId="{4746413A-B6B2-4590-EEFD-4080DE68AD36}"/>
          </ac:spMkLst>
        </pc:spChg>
        <pc:graphicFrameChg chg="add del mod modGraphic">
          <ac:chgData name="Roberta Tucker" userId="S::r.tucker@uwtsd.ac.uk::27ca61ee-ba03-4b92-a89a-1d5600e2200a" providerId="AD" clId="Web-{28C220B5-FE22-1C47-5AB0-273966D93FD5}" dt="2023-03-10T16:55:07.073" v="206"/>
          <ac:graphicFrameMkLst>
            <pc:docMk/>
            <pc:sldMk cId="580109323" sldId="661"/>
            <ac:graphicFrameMk id="3" creationId="{3AB86005-8B50-F07F-912F-8AB1727173D9}"/>
          </ac:graphicFrameMkLst>
        </pc:graphicFrameChg>
        <pc:graphicFrameChg chg="add del mod modGraphic">
          <ac:chgData name="Roberta Tucker" userId="S::r.tucker@uwtsd.ac.uk::27ca61ee-ba03-4b92-a89a-1d5600e2200a" providerId="AD" clId="Web-{28C220B5-FE22-1C47-5AB0-273966D93FD5}" dt="2023-03-10T16:55:32.073" v="208"/>
          <ac:graphicFrameMkLst>
            <pc:docMk/>
            <pc:sldMk cId="580109323" sldId="661"/>
            <ac:graphicFrameMk id="11" creationId="{5B675DD2-F219-673D-D2C5-200B254EC35F}"/>
          </ac:graphicFrameMkLst>
        </pc:graphicFrameChg>
        <pc:graphicFrameChg chg="add del mod modGraphic">
          <ac:chgData name="Roberta Tucker" userId="S::r.tucker@uwtsd.ac.uk::27ca61ee-ba03-4b92-a89a-1d5600e2200a" providerId="AD" clId="Web-{28C220B5-FE22-1C47-5AB0-273966D93FD5}" dt="2023-03-10T16:55:44.199" v="210"/>
          <ac:graphicFrameMkLst>
            <pc:docMk/>
            <pc:sldMk cId="580109323" sldId="661"/>
            <ac:graphicFrameMk id="19" creationId="{038BA25E-7331-4FA6-09E7-FB1B3EE25C1A}"/>
          </ac:graphicFrameMkLst>
        </pc:graphicFrameChg>
        <pc:picChg chg="del">
          <ac:chgData name="Roberta Tucker" userId="S::r.tucker@uwtsd.ac.uk::27ca61ee-ba03-4b92-a89a-1d5600e2200a" providerId="AD" clId="Web-{28C220B5-FE22-1C47-5AB0-273966D93FD5}" dt="2023-03-10T16:49:08.361" v="115"/>
          <ac:picMkLst>
            <pc:docMk/>
            <pc:sldMk cId="580109323" sldId="661"/>
            <ac:picMk id="4" creationId="{3180C7B7-9ED0-1D3A-AFBB-5A652A30D5EF}"/>
          </ac:picMkLst>
        </pc:picChg>
        <pc:picChg chg="del">
          <ac:chgData name="Roberta Tucker" userId="S::r.tucker@uwtsd.ac.uk::27ca61ee-ba03-4b92-a89a-1d5600e2200a" providerId="AD" clId="Web-{28C220B5-FE22-1C47-5AB0-273966D93FD5}" dt="2023-03-10T16:49:09.798" v="116"/>
          <ac:picMkLst>
            <pc:docMk/>
            <pc:sldMk cId="580109323" sldId="661"/>
            <ac:picMk id="6" creationId="{D51E7F50-CBDE-CD01-1C28-0AD99A8B18C8}"/>
          </ac:picMkLst>
        </pc:picChg>
      </pc:sldChg>
      <pc:sldChg chg="modSp add del replId">
        <pc:chgData name="Roberta Tucker" userId="S::r.tucker@uwtsd.ac.uk::27ca61ee-ba03-4b92-a89a-1d5600e2200a" providerId="AD" clId="Web-{28C220B5-FE22-1C47-5AB0-273966D93FD5}" dt="2023-03-12T13:33:25.703" v="787"/>
        <pc:sldMkLst>
          <pc:docMk/>
          <pc:sldMk cId="3072335939" sldId="662"/>
        </pc:sldMkLst>
        <pc:spChg chg="mod">
          <ac:chgData name="Roberta Tucker" userId="S::r.tucker@uwtsd.ac.uk::27ca61ee-ba03-4b92-a89a-1d5600e2200a" providerId="AD" clId="Web-{28C220B5-FE22-1C47-5AB0-273966D93FD5}" dt="2023-03-10T17:34:47.006" v="627" actId="20577"/>
          <ac:spMkLst>
            <pc:docMk/>
            <pc:sldMk cId="3072335939" sldId="662"/>
            <ac:spMk id="2" creationId="{C42506E2-1230-28AD-2B3D-8DCE929999B5}"/>
          </ac:spMkLst>
        </pc:spChg>
        <pc:spChg chg="mod">
          <ac:chgData name="Roberta Tucker" userId="S::r.tucker@uwtsd.ac.uk::27ca61ee-ba03-4b92-a89a-1d5600e2200a" providerId="AD" clId="Web-{28C220B5-FE22-1C47-5AB0-273966D93FD5}" dt="2023-03-10T17:27:58.558" v="514" actId="20577"/>
          <ac:spMkLst>
            <pc:docMk/>
            <pc:sldMk cId="3072335939" sldId="662"/>
            <ac:spMk id="24" creationId="{F861BE9F-F7EE-F10E-00C1-53A7C98E1348}"/>
          </ac:spMkLst>
        </pc:spChg>
        <pc:spChg chg="mod">
          <ac:chgData name="Roberta Tucker" userId="S::r.tucker@uwtsd.ac.uk::27ca61ee-ba03-4b92-a89a-1d5600e2200a" providerId="AD" clId="Web-{28C220B5-FE22-1C47-5AB0-273966D93FD5}" dt="2023-03-10T17:31:26.313" v="549" actId="20577"/>
          <ac:spMkLst>
            <pc:docMk/>
            <pc:sldMk cId="3072335939" sldId="662"/>
            <ac:spMk id="25" creationId="{00FEA080-256D-61E0-EB0E-04CD92558697}"/>
          </ac:spMkLst>
        </pc:spChg>
        <pc:spChg chg="mod">
          <ac:chgData name="Roberta Tucker" userId="S::r.tucker@uwtsd.ac.uk::27ca61ee-ba03-4b92-a89a-1d5600e2200a" providerId="AD" clId="Web-{28C220B5-FE22-1C47-5AB0-273966D93FD5}" dt="2023-03-10T17:31:03.156" v="544" actId="1076"/>
          <ac:spMkLst>
            <pc:docMk/>
            <pc:sldMk cId="3072335939" sldId="662"/>
            <ac:spMk id="26" creationId="{BBD06A26-36C5-25D7-EC79-79A048EE0A7A}"/>
          </ac:spMkLst>
        </pc:spChg>
        <pc:spChg chg="mod">
          <ac:chgData name="Roberta Tucker" userId="S::r.tucker@uwtsd.ac.uk::27ca61ee-ba03-4b92-a89a-1d5600e2200a" providerId="AD" clId="Web-{28C220B5-FE22-1C47-5AB0-273966D93FD5}" dt="2023-03-10T17:34:06.302" v="622" actId="20577"/>
          <ac:spMkLst>
            <pc:docMk/>
            <pc:sldMk cId="3072335939" sldId="662"/>
            <ac:spMk id="27" creationId="{2B005DBE-0E5D-B4D8-27E2-FAA8FCE5CCC8}"/>
          </ac:spMkLst>
        </pc:spChg>
        <pc:spChg chg="mod">
          <ac:chgData name="Roberta Tucker" userId="S::r.tucker@uwtsd.ac.uk::27ca61ee-ba03-4b92-a89a-1d5600e2200a" providerId="AD" clId="Web-{28C220B5-FE22-1C47-5AB0-273966D93FD5}" dt="2023-03-10T17:31:06.547" v="545" actId="1076"/>
          <ac:spMkLst>
            <pc:docMk/>
            <pc:sldMk cId="3072335939" sldId="662"/>
            <ac:spMk id="28" creationId="{9EE7A884-E194-B37D-5D35-1E6886A6B832}"/>
          </ac:spMkLst>
        </pc:spChg>
        <pc:spChg chg="mod">
          <ac:chgData name="Roberta Tucker" userId="S::r.tucker@uwtsd.ac.uk::27ca61ee-ba03-4b92-a89a-1d5600e2200a" providerId="AD" clId="Web-{28C220B5-FE22-1C47-5AB0-273966D93FD5}" dt="2023-03-10T17:30:27.812" v="538" actId="1076"/>
          <ac:spMkLst>
            <pc:docMk/>
            <pc:sldMk cId="3072335939" sldId="662"/>
            <ac:spMk id="30" creationId="{4746413A-B6B2-4590-EEFD-4080DE68AD36}"/>
          </ac:spMkLst>
        </pc:spChg>
      </pc:sldChg>
    </pc:docChg>
  </pc:docChgLst>
  <pc:docChgLst>
    <pc:chgData name="Roberta Tucker" userId="S::r.tucker@uwtsd.ac.uk::27ca61ee-ba03-4b92-a89a-1d5600e2200a" providerId="AD" clId="Web-{AF8350A1-CEFB-E55E-46D1-4240EAF41B25}"/>
    <pc:docChg chg="modSld sldOrd">
      <pc:chgData name="Roberta Tucker" userId="S::r.tucker@uwtsd.ac.uk::27ca61ee-ba03-4b92-a89a-1d5600e2200a" providerId="AD" clId="Web-{AF8350A1-CEFB-E55E-46D1-4240EAF41B25}" dt="2022-09-06T19:11:35.474" v="243"/>
      <pc:docMkLst>
        <pc:docMk/>
      </pc:docMkLst>
      <pc:sldChg chg="modSp">
        <pc:chgData name="Roberta Tucker" userId="S::r.tucker@uwtsd.ac.uk::27ca61ee-ba03-4b92-a89a-1d5600e2200a" providerId="AD" clId="Web-{AF8350A1-CEFB-E55E-46D1-4240EAF41B25}" dt="2022-09-06T18:42:41.372" v="242"/>
        <pc:sldMkLst>
          <pc:docMk/>
          <pc:sldMk cId="4081661565" sldId="297"/>
        </pc:sldMkLst>
        <pc:graphicFrameChg chg="mod modGraphic">
          <ac:chgData name="Roberta Tucker" userId="S::r.tucker@uwtsd.ac.uk::27ca61ee-ba03-4b92-a89a-1d5600e2200a" providerId="AD" clId="Web-{AF8350A1-CEFB-E55E-46D1-4240EAF41B25}" dt="2022-09-06T18:42:41.372" v="242"/>
          <ac:graphicFrameMkLst>
            <pc:docMk/>
            <pc:sldMk cId="4081661565" sldId="297"/>
            <ac:graphicFrameMk id="4" creationId="{6DBD2292-F3B6-E6FB-18A6-522CF835C85F}"/>
          </ac:graphicFrameMkLst>
        </pc:graphicFrameChg>
      </pc:sldChg>
      <pc:sldChg chg="addSp modSp">
        <pc:chgData name="Roberta Tucker" userId="S::r.tucker@uwtsd.ac.uk::27ca61ee-ba03-4b92-a89a-1d5600e2200a" providerId="AD" clId="Web-{AF8350A1-CEFB-E55E-46D1-4240EAF41B25}" dt="2022-09-06T18:39:41.696" v="238" actId="20577"/>
        <pc:sldMkLst>
          <pc:docMk/>
          <pc:sldMk cId="4239307461" sldId="514"/>
        </pc:sldMkLst>
        <pc:spChg chg="add mod">
          <ac:chgData name="Roberta Tucker" userId="S::r.tucker@uwtsd.ac.uk::27ca61ee-ba03-4b92-a89a-1d5600e2200a" providerId="AD" clId="Web-{AF8350A1-CEFB-E55E-46D1-4240EAF41B25}" dt="2022-09-06T18:39:41.696" v="238" actId="20577"/>
          <ac:spMkLst>
            <pc:docMk/>
            <pc:sldMk cId="4239307461" sldId="514"/>
            <ac:spMk id="2" creationId="{5B63F6DE-FE5C-0289-DA36-761CA0B6D227}"/>
          </ac:spMkLst>
        </pc:spChg>
      </pc:sldChg>
      <pc:sldChg chg="ord">
        <pc:chgData name="Roberta Tucker" userId="S::r.tucker@uwtsd.ac.uk::27ca61ee-ba03-4b92-a89a-1d5600e2200a" providerId="AD" clId="Web-{AF8350A1-CEFB-E55E-46D1-4240EAF41B25}" dt="2022-09-06T19:11:35.474" v="243"/>
        <pc:sldMkLst>
          <pc:docMk/>
          <pc:sldMk cId="4029234870" sldId="519"/>
        </pc:sldMkLst>
      </pc:sldChg>
    </pc:docChg>
  </pc:docChgLst>
  <pc:docChgLst>
    <pc:chgData name="Roberta Tucker" userId="S::r.tucker@uwtsd.ac.uk::27ca61ee-ba03-4b92-a89a-1d5600e2200a" providerId="AD" clId="Web-{BA38BCE1-4539-AB92-D97A-D79F38835739}"/>
    <pc:docChg chg="addSld delSld modSld sldOrd addMainMaster modMainMaster">
      <pc:chgData name="Roberta Tucker" userId="S::r.tucker@uwtsd.ac.uk::27ca61ee-ba03-4b92-a89a-1d5600e2200a" providerId="AD" clId="Web-{BA38BCE1-4539-AB92-D97A-D79F38835739}" dt="2023-03-21T23:36:59.862" v="1278"/>
      <pc:docMkLst>
        <pc:docMk/>
      </pc:docMkLst>
      <pc:sldChg chg="del">
        <pc:chgData name="Roberta Tucker" userId="S::r.tucker@uwtsd.ac.uk::27ca61ee-ba03-4b92-a89a-1d5600e2200a" providerId="AD" clId="Web-{BA38BCE1-4539-AB92-D97A-D79F38835739}" dt="2023-03-21T14:35:56.061" v="0"/>
        <pc:sldMkLst>
          <pc:docMk/>
          <pc:sldMk cId="2437550428" sldId="516"/>
        </pc:sldMkLst>
      </pc:sldChg>
      <pc:sldChg chg="modSp">
        <pc:chgData name="Roberta Tucker" userId="S::r.tucker@uwtsd.ac.uk::27ca61ee-ba03-4b92-a89a-1d5600e2200a" providerId="AD" clId="Web-{BA38BCE1-4539-AB92-D97A-D79F38835739}" dt="2023-03-21T14:36:12.686" v="6" actId="20577"/>
        <pc:sldMkLst>
          <pc:docMk/>
          <pc:sldMk cId="2485985612" sldId="521"/>
        </pc:sldMkLst>
        <pc:spChg chg="mod">
          <ac:chgData name="Roberta Tucker" userId="S::r.tucker@uwtsd.ac.uk::27ca61ee-ba03-4b92-a89a-1d5600e2200a" providerId="AD" clId="Web-{BA38BCE1-4539-AB92-D97A-D79F38835739}" dt="2023-03-21T14:36:12.686" v="6" actId="20577"/>
          <ac:spMkLst>
            <pc:docMk/>
            <pc:sldMk cId="2485985612" sldId="521"/>
            <ac:spMk id="8" creationId="{57ED6D5D-E07C-2A2E-1770-B082DB384717}"/>
          </ac:spMkLst>
        </pc:spChg>
      </pc:sldChg>
      <pc:sldChg chg="modSp">
        <pc:chgData name="Roberta Tucker" userId="S::r.tucker@uwtsd.ac.uk::27ca61ee-ba03-4b92-a89a-1d5600e2200a" providerId="AD" clId="Web-{BA38BCE1-4539-AB92-D97A-D79F38835739}" dt="2023-03-21T23:14:42.973" v="1207" actId="20577"/>
        <pc:sldMkLst>
          <pc:docMk/>
          <pc:sldMk cId="3159488521" sldId="525"/>
        </pc:sldMkLst>
        <pc:spChg chg="mod">
          <ac:chgData name="Roberta Tucker" userId="S::r.tucker@uwtsd.ac.uk::27ca61ee-ba03-4b92-a89a-1d5600e2200a" providerId="AD" clId="Web-{BA38BCE1-4539-AB92-D97A-D79F38835739}" dt="2023-03-21T23:14:42.973" v="1207" actId="20577"/>
          <ac:spMkLst>
            <pc:docMk/>
            <pc:sldMk cId="3159488521" sldId="525"/>
            <ac:spMk id="5" creationId="{0B019432-F0E9-E765-2264-935D414F17CB}"/>
          </ac:spMkLst>
        </pc:spChg>
        <pc:spChg chg="mod">
          <ac:chgData name="Roberta Tucker" userId="S::r.tucker@uwtsd.ac.uk::27ca61ee-ba03-4b92-a89a-1d5600e2200a" providerId="AD" clId="Web-{BA38BCE1-4539-AB92-D97A-D79F38835739}" dt="2023-03-21T15:11:51.362" v="685" actId="1076"/>
          <ac:spMkLst>
            <pc:docMk/>
            <pc:sldMk cId="3159488521" sldId="525"/>
            <ac:spMk id="7" creationId="{837A8B4B-2EB9-9017-8680-58EC77B6EF31}"/>
          </ac:spMkLst>
        </pc:spChg>
        <pc:picChg chg="mod">
          <ac:chgData name="Roberta Tucker" userId="S::r.tucker@uwtsd.ac.uk::27ca61ee-ba03-4b92-a89a-1d5600e2200a" providerId="AD" clId="Web-{BA38BCE1-4539-AB92-D97A-D79F38835739}" dt="2023-03-21T15:12:02.893" v="688" actId="1076"/>
          <ac:picMkLst>
            <pc:docMk/>
            <pc:sldMk cId="3159488521" sldId="525"/>
            <ac:picMk id="2" creationId="{F5F3A396-562A-CDCF-8E0A-D27F0915F174}"/>
          </ac:picMkLst>
        </pc:picChg>
      </pc:sldChg>
      <pc:sldChg chg="ord">
        <pc:chgData name="Roberta Tucker" userId="S::r.tucker@uwtsd.ac.uk::27ca61ee-ba03-4b92-a89a-1d5600e2200a" providerId="AD" clId="Web-{BA38BCE1-4539-AB92-D97A-D79F38835739}" dt="2023-03-21T23:14:15.721" v="1205"/>
        <pc:sldMkLst>
          <pc:docMk/>
          <pc:sldMk cId="680070414" sldId="570"/>
        </pc:sldMkLst>
      </pc:sldChg>
      <pc:sldChg chg="del">
        <pc:chgData name="Roberta Tucker" userId="S::r.tucker@uwtsd.ac.uk::27ca61ee-ba03-4b92-a89a-1d5600e2200a" providerId="AD" clId="Web-{BA38BCE1-4539-AB92-D97A-D79F38835739}" dt="2023-03-21T14:37:25.563" v="26"/>
        <pc:sldMkLst>
          <pc:docMk/>
          <pc:sldMk cId="1164912406" sldId="578"/>
        </pc:sldMkLst>
      </pc:sldChg>
      <pc:sldChg chg="del">
        <pc:chgData name="Roberta Tucker" userId="S::r.tucker@uwtsd.ac.uk::27ca61ee-ba03-4b92-a89a-1d5600e2200a" providerId="AD" clId="Web-{BA38BCE1-4539-AB92-D97A-D79F38835739}" dt="2023-03-21T14:37:31.782" v="29"/>
        <pc:sldMkLst>
          <pc:docMk/>
          <pc:sldMk cId="2781481360" sldId="580"/>
        </pc:sldMkLst>
      </pc:sldChg>
      <pc:sldChg chg="del">
        <pc:chgData name="Roberta Tucker" userId="S::r.tucker@uwtsd.ac.uk::27ca61ee-ba03-4b92-a89a-1d5600e2200a" providerId="AD" clId="Web-{BA38BCE1-4539-AB92-D97A-D79F38835739}" dt="2023-03-21T14:37:30.360" v="28"/>
        <pc:sldMkLst>
          <pc:docMk/>
          <pc:sldMk cId="1239359948" sldId="581"/>
        </pc:sldMkLst>
      </pc:sldChg>
      <pc:sldChg chg="del">
        <pc:chgData name="Roberta Tucker" userId="S::r.tucker@uwtsd.ac.uk::27ca61ee-ba03-4b92-a89a-1d5600e2200a" providerId="AD" clId="Web-{BA38BCE1-4539-AB92-D97A-D79F38835739}" dt="2023-03-21T14:37:27.750" v="27"/>
        <pc:sldMkLst>
          <pc:docMk/>
          <pc:sldMk cId="1811178780" sldId="582"/>
        </pc:sldMkLst>
      </pc:sldChg>
      <pc:sldChg chg="del">
        <pc:chgData name="Roberta Tucker" userId="S::r.tucker@uwtsd.ac.uk::27ca61ee-ba03-4b92-a89a-1d5600e2200a" providerId="AD" clId="Web-{BA38BCE1-4539-AB92-D97A-D79F38835739}" dt="2023-03-21T14:37:15.766" v="22"/>
        <pc:sldMkLst>
          <pc:docMk/>
          <pc:sldMk cId="1444321943" sldId="583"/>
        </pc:sldMkLst>
      </pc:sldChg>
      <pc:sldChg chg="del">
        <pc:chgData name="Roberta Tucker" userId="S::r.tucker@uwtsd.ac.uk::27ca61ee-ba03-4b92-a89a-1d5600e2200a" providerId="AD" clId="Web-{BA38BCE1-4539-AB92-D97A-D79F38835739}" dt="2023-03-21T14:37:23.969" v="25"/>
        <pc:sldMkLst>
          <pc:docMk/>
          <pc:sldMk cId="1241950102" sldId="587"/>
        </pc:sldMkLst>
      </pc:sldChg>
      <pc:sldChg chg="del">
        <pc:chgData name="Roberta Tucker" userId="S::r.tucker@uwtsd.ac.uk::27ca61ee-ba03-4b92-a89a-1d5600e2200a" providerId="AD" clId="Web-{BA38BCE1-4539-AB92-D97A-D79F38835739}" dt="2023-03-21T14:37:22.797" v="24"/>
        <pc:sldMkLst>
          <pc:docMk/>
          <pc:sldMk cId="3946911979" sldId="588"/>
        </pc:sldMkLst>
      </pc:sldChg>
      <pc:sldChg chg="del">
        <pc:chgData name="Roberta Tucker" userId="S::r.tucker@uwtsd.ac.uk::27ca61ee-ba03-4b92-a89a-1d5600e2200a" providerId="AD" clId="Web-{BA38BCE1-4539-AB92-D97A-D79F38835739}" dt="2023-03-21T14:37:33.641" v="30"/>
        <pc:sldMkLst>
          <pc:docMk/>
          <pc:sldMk cId="3876337100" sldId="594"/>
        </pc:sldMkLst>
      </pc:sldChg>
      <pc:sldChg chg="addSp modSp modNotes">
        <pc:chgData name="Roberta Tucker" userId="S::r.tucker@uwtsd.ac.uk::27ca61ee-ba03-4b92-a89a-1d5600e2200a" providerId="AD" clId="Web-{BA38BCE1-4539-AB92-D97A-D79F38835739}" dt="2023-03-21T22:28:13.180" v="792"/>
        <pc:sldMkLst>
          <pc:docMk/>
          <pc:sldMk cId="2414623610" sldId="597"/>
        </pc:sldMkLst>
        <pc:spChg chg="mod">
          <ac:chgData name="Roberta Tucker" userId="S::r.tucker@uwtsd.ac.uk::27ca61ee-ba03-4b92-a89a-1d5600e2200a" providerId="AD" clId="Web-{BA38BCE1-4539-AB92-D97A-D79F38835739}" dt="2023-03-21T22:24:46.044" v="716" actId="14100"/>
          <ac:spMkLst>
            <pc:docMk/>
            <pc:sldMk cId="2414623610" sldId="597"/>
            <ac:spMk id="2" creationId="{66C15207-1E08-A46E-4C49-72926A0751C4}"/>
          </ac:spMkLst>
        </pc:spChg>
        <pc:spChg chg="add mod">
          <ac:chgData name="Roberta Tucker" userId="S::r.tucker@uwtsd.ac.uk::27ca61ee-ba03-4b92-a89a-1d5600e2200a" providerId="AD" clId="Web-{BA38BCE1-4539-AB92-D97A-D79F38835739}" dt="2023-03-21T22:24:59.623" v="725" actId="20577"/>
          <ac:spMkLst>
            <pc:docMk/>
            <pc:sldMk cId="2414623610" sldId="597"/>
            <ac:spMk id="3" creationId="{91E045B4-2719-C7FC-E073-1B2C20F724AA}"/>
          </ac:spMkLst>
        </pc:spChg>
        <pc:picChg chg="mod">
          <ac:chgData name="Roberta Tucker" userId="S::r.tucker@uwtsd.ac.uk::27ca61ee-ba03-4b92-a89a-1d5600e2200a" providerId="AD" clId="Web-{BA38BCE1-4539-AB92-D97A-D79F38835739}" dt="2023-03-21T22:24:32.231" v="704" actId="1076"/>
          <ac:picMkLst>
            <pc:docMk/>
            <pc:sldMk cId="2414623610" sldId="597"/>
            <ac:picMk id="5" creationId="{E0B3DF62-B6E4-5501-35FF-520F73767148}"/>
          </ac:picMkLst>
        </pc:picChg>
      </pc:sldChg>
      <pc:sldChg chg="del">
        <pc:chgData name="Roberta Tucker" userId="S::r.tucker@uwtsd.ac.uk::27ca61ee-ba03-4b92-a89a-1d5600e2200a" providerId="AD" clId="Web-{BA38BCE1-4539-AB92-D97A-D79F38835739}" dt="2023-03-21T14:36:57.437" v="11"/>
        <pc:sldMkLst>
          <pc:docMk/>
          <pc:sldMk cId="4010245926" sldId="603"/>
        </pc:sldMkLst>
      </pc:sldChg>
      <pc:sldChg chg="del">
        <pc:chgData name="Roberta Tucker" userId="S::r.tucker@uwtsd.ac.uk::27ca61ee-ba03-4b92-a89a-1d5600e2200a" providerId="AD" clId="Web-{BA38BCE1-4539-AB92-D97A-D79F38835739}" dt="2023-03-21T14:37:14.266" v="21"/>
        <pc:sldMkLst>
          <pc:docMk/>
          <pc:sldMk cId="2932438261" sldId="609"/>
        </pc:sldMkLst>
      </pc:sldChg>
      <pc:sldChg chg="del">
        <pc:chgData name="Roberta Tucker" userId="S::r.tucker@uwtsd.ac.uk::27ca61ee-ba03-4b92-a89a-1d5600e2200a" providerId="AD" clId="Web-{BA38BCE1-4539-AB92-D97A-D79F38835739}" dt="2023-03-21T14:37:40.516" v="33"/>
        <pc:sldMkLst>
          <pc:docMk/>
          <pc:sldMk cId="480906824" sldId="611"/>
        </pc:sldMkLst>
      </pc:sldChg>
      <pc:sldChg chg="del">
        <pc:chgData name="Roberta Tucker" userId="S::r.tucker@uwtsd.ac.uk::27ca61ee-ba03-4b92-a89a-1d5600e2200a" providerId="AD" clId="Web-{BA38BCE1-4539-AB92-D97A-D79F38835739}" dt="2023-03-21T14:37:35.954" v="31"/>
        <pc:sldMkLst>
          <pc:docMk/>
          <pc:sldMk cId="2269223790" sldId="612"/>
        </pc:sldMkLst>
      </pc:sldChg>
      <pc:sldChg chg="del">
        <pc:chgData name="Roberta Tucker" userId="S::r.tucker@uwtsd.ac.uk::27ca61ee-ba03-4b92-a89a-1d5600e2200a" providerId="AD" clId="Web-{BA38BCE1-4539-AB92-D97A-D79F38835739}" dt="2023-03-21T14:37:45.048" v="36"/>
        <pc:sldMkLst>
          <pc:docMk/>
          <pc:sldMk cId="540921214" sldId="613"/>
        </pc:sldMkLst>
      </pc:sldChg>
      <pc:sldChg chg="del">
        <pc:chgData name="Roberta Tucker" userId="S::r.tucker@uwtsd.ac.uk::27ca61ee-ba03-4b92-a89a-1d5600e2200a" providerId="AD" clId="Web-{BA38BCE1-4539-AB92-D97A-D79F38835739}" dt="2023-03-21T14:37:42.001" v="34"/>
        <pc:sldMkLst>
          <pc:docMk/>
          <pc:sldMk cId="186353443" sldId="616"/>
        </pc:sldMkLst>
      </pc:sldChg>
      <pc:sldChg chg="del">
        <pc:chgData name="Roberta Tucker" userId="S::r.tucker@uwtsd.ac.uk::27ca61ee-ba03-4b92-a89a-1d5600e2200a" providerId="AD" clId="Web-{BA38BCE1-4539-AB92-D97A-D79F38835739}" dt="2023-03-21T14:37:43.548" v="35"/>
        <pc:sldMkLst>
          <pc:docMk/>
          <pc:sldMk cId="3835266125" sldId="617"/>
        </pc:sldMkLst>
      </pc:sldChg>
      <pc:sldChg chg="del">
        <pc:chgData name="Roberta Tucker" userId="S::r.tucker@uwtsd.ac.uk::27ca61ee-ba03-4b92-a89a-1d5600e2200a" providerId="AD" clId="Web-{BA38BCE1-4539-AB92-D97A-D79F38835739}" dt="2023-03-21T14:37:38.001" v="32"/>
        <pc:sldMkLst>
          <pc:docMk/>
          <pc:sldMk cId="3756729263" sldId="619"/>
        </pc:sldMkLst>
      </pc:sldChg>
      <pc:sldChg chg="del">
        <pc:chgData name="Roberta Tucker" userId="S::r.tucker@uwtsd.ac.uk::27ca61ee-ba03-4b92-a89a-1d5600e2200a" providerId="AD" clId="Web-{BA38BCE1-4539-AB92-D97A-D79F38835739}" dt="2023-03-21T14:37:13.234" v="20"/>
        <pc:sldMkLst>
          <pc:docMk/>
          <pc:sldMk cId="2169157571" sldId="622"/>
        </pc:sldMkLst>
      </pc:sldChg>
      <pc:sldChg chg="del">
        <pc:chgData name="Roberta Tucker" userId="S::r.tucker@uwtsd.ac.uk::27ca61ee-ba03-4b92-a89a-1d5600e2200a" providerId="AD" clId="Web-{BA38BCE1-4539-AB92-D97A-D79F38835739}" dt="2023-03-21T14:36:58.187" v="12"/>
        <pc:sldMkLst>
          <pc:docMk/>
          <pc:sldMk cId="3023184023" sldId="626"/>
        </pc:sldMkLst>
      </pc:sldChg>
      <pc:sldChg chg="del">
        <pc:chgData name="Roberta Tucker" userId="S::r.tucker@uwtsd.ac.uk::27ca61ee-ba03-4b92-a89a-1d5600e2200a" providerId="AD" clId="Web-{BA38BCE1-4539-AB92-D97A-D79F38835739}" dt="2023-03-21T14:36:59.734" v="13"/>
        <pc:sldMkLst>
          <pc:docMk/>
          <pc:sldMk cId="2821290711" sldId="627"/>
        </pc:sldMkLst>
      </pc:sldChg>
      <pc:sldChg chg="del">
        <pc:chgData name="Roberta Tucker" userId="S::r.tucker@uwtsd.ac.uk::27ca61ee-ba03-4b92-a89a-1d5600e2200a" providerId="AD" clId="Web-{BA38BCE1-4539-AB92-D97A-D79F38835739}" dt="2023-03-21T14:36:59.765" v="14"/>
        <pc:sldMkLst>
          <pc:docMk/>
          <pc:sldMk cId="1486956555" sldId="628"/>
        </pc:sldMkLst>
      </pc:sldChg>
      <pc:sldChg chg="del">
        <pc:chgData name="Roberta Tucker" userId="S::r.tucker@uwtsd.ac.uk::27ca61ee-ba03-4b92-a89a-1d5600e2200a" providerId="AD" clId="Web-{BA38BCE1-4539-AB92-D97A-D79F38835739}" dt="2023-03-21T14:37:00.937" v="15"/>
        <pc:sldMkLst>
          <pc:docMk/>
          <pc:sldMk cId="2454655421" sldId="629"/>
        </pc:sldMkLst>
      </pc:sldChg>
      <pc:sldChg chg="del">
        <pc:chgData name="Roberta Tucker" userId="S::r.tucker@uwtsd.ac.uk::27ca61ee-ba03-4b92-a89a-1d5600e2200a" providerId="AD" clId="Web-{BA38BCE1-4539-AB92-D97A-D79F38835739}" dt="2023-03-21T14:37:03.625" v="16"/>
        <pc:sldMkLst>
          <pc:docMk/>
          <pc:sldMk cId="2392446396" sldId="630"/>
        </pc:sldMkLst>
      </pc:sldChg>
      <pc:sldChg chg="modSp ord">
        <pc:chgData name="Roberta Tucker" userId="S::r.tucker@uwtsd.ac.uk::27ca61ee-ba03-4b92-a89a-1d5600e2200a" providerId="AD" clId="Web-{BA38BCE1-4539-AB92-D97A-D79F38835739}" dt="2023-03-21T23:06:58.111" v="1136"/>
        <pc:sldMkLst>
          <pc:docMk/>
          <pc:sldMk cId="2502951216" sldId="631"/>
        </pc:sldMkLst>
        <pc:spChg chg="mod">
          <ac:chgData name="Roberta Tucker" userId="S::r.tucker@uwtsd.ac.uk::27ca61ee-ba03-4b92-a89a-1d5600e2200a" providerId="AD" clId="Web-{BA38BCE1-4539-AB92-D97A-D79F38835739}" dt="2023-03-21T22:45:15.099" v="991" actId="20577"/>
          <ac:spMkLst>
            <pc:docMk/>
            <pc:sldMk cId="2502951216" sldId="631"/>
            <ac:spMk id="260" creationId="{E068F775-6E4B-88F2-E586-6966064219C2}"/>
          </ac:spMkLst>
        </pc:spChg>
      </pc:sldChg>
      <pc:sldChg chg="del">
        <pc:chgData name="Roberta Tucker" userId="S::r.tucker@uwtsd.ac.uk::27ca61ee-ba03-4b92-a89a-1d5600e2200a" providerId="AD" clId="Web-{BA38BCE1-4539-AB92-D97A-D79F38835739}" dt="2023-03-21T14:36:32.265" v="9"/>
        <pc:sldMkLst>
          <pc:docMk/>
          <pc:sldMk cId="2075106698" sldId="644"/>
        </pc:sldMkLst>
      </pc:sldChg>
      <pc:sldChg chg="del">
        <pc:chgData name="Roberta Tucker" userId="S::r.tucker@uwtsd.ac.uk::27ca61ee-ba03-4b92-a89a-1d5600e2200a" providerId="AD" clId="Web-{BA38BCE1-4539-AB92-D97A-D79F38835739}" dt="2023-03-21T14:37:20.516" v="23"/>
        <pc:sldMkLst>
          <pc:docMk/>
          <pc:sldMk cId="2267419569" sldId="648"/>
        </pc:sldMkLst>
      </pc:sldChg>
      <pc:sldChg chg="modSp add">
        <pc:chgData name="Roberta Tucker" userId="S::r.tucker@uwtsd.ac.uk::27ca61ee-ba03-4b92-a89a-1d5600e2200a" providerId="AD" clId="Web-{BA38BCE1-4539-AB92-D97A-D79F38835739}" dt="2023-03-21T22:31:53.255" v="815" actId="14100"/>
        <pc:sldMkLst>
          <pc:docMk/>
          <pc:sldMk cId="3851504777" sldId="650"/>
        </pc:sldMkLst>
        <pc:spChg chg="mod">
          <ac:chgData name="Roberta Tucker" userId="S::r.tucker@uwtsd.ac.uk::27ca61ee-ba03-4b92-a89a-1d5600e2200a" providerId="AD" clId="Web-{BA38BCE1-4539-AB92-D97A-D79F38835739}" dt="2023-03-21T22:31:53.255" v="815" actId="14100"/>
          <ac:spMkLst>
            <pc:docMk/>
            <pc:sldMk cId="3851504777" sldId="650"/>
            <ac:spMk id="5" creationId="{0B019432-F0E9-E765-2264-935D414F17CB}"/>
          </ac:spMkLst>
        </pc:spChg>
        <pc:picChg chg="mod">
          <ac:chgData name="Roberta Tucker" userId="S::r.tucker@uwtsd.ac.uk::27ca61ee-ba03-4b92-a89a-1d5600e2200a" providerId="AD" clId="Web-{BA38BCE1-4539-AB92-D97A-D79F38835739}" dt="2023-03-21T15:12:43.269" v="696" actId="1076"/>
          <ac:picMkLst>
            <pc:docMk/>
            <pc:sldMk cId="3851504777" sldId="650"/>
            <ac:picMk id="3" creationId="{3C795B4B-4D3D-FEBA-CD68-B1393CEE1841}"/>
          </ac:picMkLst>
        </pc:picChg>
      </pc:sldChg>
      <pc:sldChg chg="modSp add ord">
        <pc:chgData name="Roberta Tucker" userId="S::r.tucker@uwtsd.ac.uk::27ca61ee-ba03-4b92-a89a-1d5600e2200a" providerId="AD" clId="Web-{BA38BCE1-4539-AB92-D97A-D79F38835739}" dt="2023-03-21T23:07:08.096" v="1139"/>
        <pc:sldMkLst>
          <pc:docMk/>
          <pc:sldMk cId="399497236" sldId="651"/>
        </pc:sldMkLst>
        <pc:spChg chg="mod">
          <ac:chgData name="Roberta Tucker" userId="S::r.tucker@uwtsd.ac.uk::27ca61ee-ba03-4b92-a89a-1d5600e2200a" providerId="AD" clId="Web-{BA38BCE1-4539-AB92-D97A-D79F38835739}" dt="2023-03-21T22:45:45.617" v="1024" actId="20577"/>
          <ac:spMkLst>
            <pc:docMk/>
            <pc:sldMk cId="399497236" sldId="651"/>
            <ac:spMk id="260" creationId="{E068F775-6E4B-88F2-E586-6966064219C2}"/>
          </ac:spMkLst>
        </pc:spChg>
      </pc:sldChg>
      <pc:sldChg chg="addSp modSp add modNotes">
        <pc:chgData name="Roberta Tucker" userId="S::r.tucker@uwtsd.ac.uk::27ca61ee-ba03-4b92-a89a-1d5600e2200a" providerId="AD" clId="Web-{BA38BCE1-4539-AB92-D97A-D79F38835739}" dt="2023-03-21T22:29:13.152" v="794"/>
        <pc:sldMkLst>
          <pc:docMk/>
          <pc:sldMk cId="1308927009" sldId="652"/>
        </pc:sldMkLst>
        <pc:spChg chg="mod">
          <ac:chgData name="Roberta Tucker" userId="S::r.tucker@uwtsd.ac.uk::27ca61ee-ba03-4b92-a89a-1d5600e2200a" providerId="AD" clId="Web-{BA38BCE1-4539-AB92-D97A-D79F38835739}" dt="2023-03-21T22:25:14.530" v="738" actId="14100"/>
          <ac:spMkLst>
            <pc:docMk/>
            <pc:sldMk cId="1308927009" sldId="652"/>
            <ac:spMk id="2" creationId="{66C15207-1E08-A46E-4C49-72926A0751C4}"/>
          </ac:spMkLst>
        </pc:spChg>
        <pc:spChg chg="add mod">
          <ac:chgData name="Roberta Tucker" userId="S::r.tucker@uwtsd.ac.uk::27ca61ee-ba03-4b92-a89a-1d5600e2200a" providerId="AD" clId="Web-{BA38BCE1-4539-AB92-D97A-D79F38835739}" dt="2023-03-21T22:26:40.394" v="754" actId="1076"/>
          <ac:spMkLst>
            <pc:docMk/>
            <pc:sldMk cId="1308927009" sldId="652"/>
            <ac:spMk id="5" creationId="{0E45AA5C-EBDE-FBA0-266C-D68171CC267E}"/>
          </ac:spMkLst>
        </pc:spChg>
      </pc:sldChg>
      <pc:sldChg chg="add">
        <pc:chgData name="Roberta Tucker" userId="S::r.tucker@uwtsd.ac.uk::27ca61ee-ba03-4b92-a89a-1d5600e2200a" providerId="AD" clId="Web-{BA38BCE1-4539-AB92-D97A-D79F38835739}" dt="2023-03-21T14:39:30.363" v="42"/>
        <pc:sldMkLst>
          <pc:docMk/>
          <pc:sldMk cId="4085872769" sldId="653"/>
        </pc:sldMkLst>
      </pc:sldChg>
      <pc:sldChg chg="add del">
        <pc:chgData name="Roberta Tucker" userId="S::r.tucker@uwtsd.ac.uk::27ca61ee-ba03-4b92-a89a-1d5600e2200a" providerId="AD" clId="Web-{BA38BCE1-4539-AB92-D97A-D79F38835739}" dt="2023-03-21T22:53:06.406" v="1051"/>
        <pc:sldMkLst>
          <pc:docMk/>
          <pc:sldMk cId="3470124165" sldId="654"/>
        </pc:sldMkLst>
      </pc:sldChg>
      <pc:sldChg chg="delSp modSp add ord modNotes">
        <pc:chgData name="Roberta Tucker" userId="S::r.tucker@uwtsd.ac.uk::27ca61ee-ba03-4b92-a89a-1d5600e2200a" providerId="AD" clId="Web-{BA38BCE1-4539-AB92-D97A-D79F38835739}" dt="2023-03-21T23:12:32.866" v="1196"/>
        <pc:sldMkLst>
          <pc:docMk/>
          <pc:sldMk cId="217983847" sldId="655"/>
        </pc:sldMkLst>
        <pc:spChg chg="mod">
          <ac:chgData name="Roberta Tucker" userId="S::r.tucker@uwtsd.ac.uk::27ca61ee-ba03-4b92-a89a-1d5600e2200a" providerId="AD" clId="Web-{BA38BCE1-4539-AB92-D97A-D79F38835739}" dt="2023-03-21T22:39:38.768" v="891" actId="20577"/>
          <ac:spMkLst>
            <pc:docMk/>
            <pc:sldMk cId="217983847" sldId="655"/>
            <ac:spMk id="2" creationId="{44323081-5DA1-4F91-983B-F18A54D63F0C}"/>
          </ac:spMkLst>
        </pc:spChg>
        <pc:spChg chg="del">
          <ac:chgData name="Roberta Tucker" userId="S::r.tucker@uwtsd.ac.uk::27ca61ee-ba03-4b92-a89a-1d5600e2200a" providerId="AD" clId="Web-{BA38BCE1-4539-AB92-D97A-D79F38835739}" dt="2023-03-21T22:39:18.377" v="884"/>
          <ac:spMkLst>
            <pc:docMk/>
            <pc:sldMk cId="217983847" sldId="655"/>
            <ac:spMk id="5" creationId="{573E3FFF-CEB4-45A4-A99D-9D0EC32D6C4E}"/>
          </ac:spMkLst>
        </pc:spChg>
        <pc:graphicFrameChg chg="mod modGraphic">
          <ac:chgData name="Roberta Tucker" userId="S::r.tucker@uwtsd.ac.uk::27ca61ee-ba03-4b92-a89a-1d5600e2200a" providerId="AD" clId="Web-{BA38BCE1-4539-AB92-D97A-D79F38835739}" dt="2023-03-21T22:39:07.142" v="883" actId="14100"/>
          <ac:graphicFrameMkLst>
            <pc:docMk/>
            <pc:sldMk cId="217983847" sldId="655"/>
            <ac:graphicFrameMk id="8" creationId="{CB41613F-B87A-42E1-B11D-C7C135A99566}"/>
          </ac:graphicFrameMkLst>
        </pc:graphicFrameChg>
        <pc:picChg chg="mod">
          <ac:chgData name="Roberta Tucker" userId="S::r.tucker@uwtsd.ac.uk::27ca61ee-ba03-4b92-a89a-1d5600e2200a" providerId="AD" clId="Web-{BA38BCE1-4539-AB92-D97A-D79F38835739}" dt="2023-03-21T22:39:43.237" v="893" actId="1076"/>
          <ac:picMkLst>
            <pc:docMk/>
            <pc:sldMk cId="217983847" sldId="655"/>
            <ac:picMk id="7" creationId="{1EC43B70-2694-48EC-917D-3DC918ACAE73}"/>
          </ac:picMkLst>
        </pc:picChg>
      </pc:sldChg>
      <pc:sldChg chg="del">
        <pc:chgData name="Roberta Tucker" userId="S::r.tucker@uwtsd.ac.uk::27ca61ee-ba03-4b92-a89a-1d5600e2200a" providerId="AD" clId="Web-{BA38BCE1-4539-AB92-D97A-D79F38835739}" dt="2023-03-21T14:37:06.781" v="17"/>
        <pc:sldMkLst>
          <pc:docMk/>
          <pc:sldMk cId="1871097651" sldId="655"/>
        </pc:sldMkLst>
      </pc:sldChg>
      <pc:sldChg chg="add del modNotes">
        <pc:chgData name="Roberta Tucker" userId="S::r.tucker@uwtsd.ac.uk::27ca61ee-ba03-4b92-a89a-1d5600e2200a" providerId="AD" clId="Web-{BA38BCE1-4539-AB92-D97A-D79F38835739}" dt="2023-03-21T22:47:41.045" v="1025"/>
        <pc:sldMkLst>
          <pc:docMk/>
          <pc:sldMk cId="1437459892" sldId="656"/>
        </pc:sldMkLst>
      </pc:sldChg>
      <pc:sldChg chg="add del modNotes">
        <pc:chgData name="Roberta Tucker" userId="S::r.tucker@uwtsd.ac.uk::27ca61ee-ba03-4b92-a89a-1d5600e2200a" providerId="AD" clId="Web-{BA38BCE1-4539-AB92-D97A-D79F38835739}" dt="2023-03-21T22:47:42.357" v="1026"/>
        <pc:sldMkLst>
          <pc:docMk/>
          <pc:sldMk cId="997476318" sldId="657"/>
        </pc:sldMkLst>
      </pc:sldChg>
      <pc:sldChg chg="del">
        <pc:chgData name="Roberta Tucker" userId="S::r.tucker@uwtsd.ac.uk::27ca61ee-ba03-4b92-a89a-1d5600e2200a" providerId="AD" clId="Web-{BA38BCE1-4539-AB92-D97A-D79F38835739}" dt="2023-03-21T14:37:07.531" v="18"/>
        <pc:sldMkLst>
          <pc:docMk/>
          <pc:sldMk cId="2420101931" sldId="657"/>
        </pc:sldMkLst>
      </pc:sldChg>
      <pc:sldChg chg="modSp add ord modNotes">
        <pc:chgData name="Roberta Tucker" userId="S::r.tucker@uwtsd.ac.uk::27ca61ee-ba03-4b92-a89a-1d5600e2200a" providerId="AD" clId="Web-{BA38BCE1-4539-AB92-D97A-D79F38835739}" dt="2023-03-21T23:12:36.850" v="1197"/>
        <pc:sldMkLst>
          <pc:docMk/>
          <pc:sldMk cId="1718303925" sldId="658"/>
        </pc:sldMkLst>
        <pc:spChg chg="mod">
          <ac:chgData name="Roberta Tucker" userId="S::r.tucker@uwtsd.ac.uk::27ca61ee-ba03-4b92-a89a-1d5600e2200a" providerId="AD" clId="Web-{BA38BCE1-4539-AB92-D97A-D79F38835739}" dt="2023-03-21T22:40:06.129" v="901" actId="1076"/>
          <ac:spMkLst>
            <pc:docMk/>
            <pc:sldMk cId="1718303925" sldId="658"/>
            <ac:spMk id="2" creationId="{44323081-5DA1-4F91-983B-F18A54D63F0C}"/>
          </ac:spMkLst>
        </pc:spChg>
        <pc:graphicFrameChg chg="mod modGraphic">
          <ac:chgData name="Roberta Tucker" userId="S::r.tucker@uwtsd.ac.uk::27ca61ee-ba03-4b92-a89a-1d5600e2200a" providerId="AD" clId="Web-{BA38BCE1-4539-AB92-D97A-D79F38835739}" dt="2023-03-21T22:39:00.094" v="882" actId="14100"/>
          <ac:graphicFrameMkLst>
            <pc:docMk/>
            <pc:sldMk cId="1718303925" sldId="658"/>
            <ac:graphicFrameMk id="7" creationId="{65A16F73-C6CC-4C91-A1F4-65FE1A49DE1A}"/>
          </ac:graphicFrameMkLst>
        </pc:graphicFrameChg>
        <pc:picChg chg="mod">
          <ac:chgData name="Roberta Tucker" userId="S::r.tucker@uwtsd.ac.uk::27ca61ee-ba03-4b92-a89a-1d5600e2200a" providerId="AD" clId="Web-{BA38BCE1-4539-AB92-D97A-D79F38835739}" dt="2023-03-21T22:39:51.097" v="895" actId="1076"/>
          <ac:picMkLst>
            <pc:docMk/>
            <pc:sldMk cId="1718303925" sldId="658"/>
            <ac:picMk id="6" creationId="{DF7FA8F1-14B9-4809-99A0-81865EF4D06C}"/>
          </ac:picMkLst>
        </pc:picChg>
      </pc:sldChg>
      <pc:sldChg chg="add del">
        <pc:chgData name="Roberta Tucker" userId="S::r.tucker@uwtsd.ac.uk::27ca61ee-ba03-4b92-a89a-1d5600e2200a" providerId="AD" clId="Web-{BA38BCE1-4539-AB92-D97A-D79F38835739}" dt="2023-03-21T22:53:08.172" v="1052"/>
        <pc:sldMkLst>
          <pc:docMk/>
          <pc:sldMk cId="527341498" sldId="659"/>
        </pc:sldMkLst>
      </pc:sldChg>
      <pc:sldChg chg="del">
        <pc:chgData name="Roberta Tucker" userId="S::r.tucker@uwtsd.ac.uk::27ca61ee-ba03-4b92-a89a-1d5600e2200a" providerId="AD" clId="Web-{BA38BCE1-4539-AB92-D97A-D79F38835739}" dt="2023-03-21T14:37:08.359" v="19"/>
        <pc:sldMkLst>
          <pc:docMk/>
          <pc:sldMk cId="2660159343" sldId="659"/>
        </pc:sldMkLst>
      </pc:sldChg>
      <pc:sldChg chg="add ord">
        <pc:chgData name="Roberta Tucker" userId="S::r.tucker@uwtsd.ac.uk::27ca61ee-ba03-4b92-a89a-1d5600e2200a" providerId="AD" clId="Web-{BA38BCE1-4539-AB92-D97A-D79F38835739}" dt="2023-03-21T23:12:44.866" v="1198"/>
        <pc:sldMkLst>
          <pc:docMk/>
          <pc:sldMk cId="2208334250" sldId="660"/>
        </pc:sldMkLst>
      </pc:sldChg>
      <pc:sldChg chg="del">
        <pc:chgData name="Roberta Tucker" userId="S::r.tucker@uwtsd.ac.uk::27ca61ee-ba03-4b92-a89a-1d5600e2200a" providerId="AD" clId="Web-{BA38BCE1-4539-AB92-D97A-D79F38835739}" dt="2023-03-21T14:36:39.234" v="10"/>
        <pc:sldMkLst>
          <pc:docMk/>
          <pc:sldMk cId="580109323" sldId="661"/>
        </pc:sldMkLst>
      </pc:sldChg>
      <pc:sldChg chg="add ord">
        <pc:chgData name="Roberta Tucker" userId="S::r.tucker@uwtsd.ac.uk::27ca61ee-ba03-4b92-a89a-1d5600e2200a" providerId="AD" clId="Web-{BA38BCE1-4539-AB92-D97A-D79F38835739}" dt="2023-03-21T23:12:53.226" v="1200"/>
        <pc:sldMkLst>
          <pc:docMk/>
          <pc:sldMk cId="2438074514" sldId="661"/>
        </pc:sldMkLst>
      </pc:sldChg>
      <pc:sldChg chg="add ord">
        <pc:chgData name="Roberta Tucker" userId="S::r.tucker@uwtsd.ac.uk::27ca61ee-ba03-4b92-a89a-1d5600e2200a" providerId="AD" clId="Web-{BA38BCE1-4539-AB92-D97A-D79F38835739}" dt="2023-03-21T23:13:02.821" v="1201"/>
        <pc:sldMkLst>
          <pc:docMk/>
          <pc:sldMk cId="1481014134" sldId="662"/>
        </pc:sldMkLst>
      </pc:sldChg>
      <pc:sldChg chg="modSp add">
        <pc:chgData name="Roberta Tucker" userId="S::r.tucker@uwtsd.ac.uk::27ca61ee-ba03-4b92-a89a-1d5600e2200a" providerId="AD" clId="Web-{BA38BCE1-4539-AB92-D97A-D79F38835739}" dt="2023-03-21T22:50:08.709" v="1050" actId="20577"/>
        <pc:sldMkLst>
          <pc:docMk/>
          <pc:sldMk cId="725792423" sldId="663"/>
        </pc:sldMkLst>
        <pc:spChg chg="mod">
          <ac:chgData name="Roberta Tucker" userId="S::r.tucker@uwtsd.ac.uk::27ca61ee-ba03-4b92-a89a-1d5600e2200a" providerId="AD" clId="Web-{BA38BCE1-4539-AB92-D97A-D79F38835739}" dt="2023-03-21T22:50:04.474" v="1049" actId="20577"/>
          <ac:spMkLst>
            <pc:docMk/>
            <pc:sldMk cId="725792423" sldId="663"/>
            <ac:spMk id="3" creationId="{00000000-0000-0000-0000-000000000000}"/>
          </ac:spMkLst>
        </pc:spChg>
        <pc:spChg chg="mod">
          <ac:chgData name="Roberta Tucker" userId="S::r.tucker@uwtsd.ac.uk::27ca61ee-ba03-4b92-a89a-1d5600e2200a" providerId="AD" clId="Web-{BA38BCE1-4539-AB92-D97A-D79F38835739}" dt="2023-03-21T22:50:08.709" v="1050" actId="20577"/>
          <ac:spMkLst>
            <pc:docMk/>
            <pc:sldMk cId="725792423" sldId="663"/>
            <ac:spMk id="4" creationId="{00000000-0000-0000-0000-000000000000}"/>
          </ac:spMkLst>
        </pc:spChg>
      </pc:sldChg>
      <pc:sldChg chg="add">
        <pc:chgData name="Roberta Tucker" userId="S::r.tucker@uwtsd.ac.uk::27ca61ee-ba03-4b92-a89a-1d5600e2200a" providerId="AD" clId="Web-{BA38BCE1-4539-AB92-D97A-D79F38835739}" dt="2023-03-21T14:44:01.275" v="53"/>
        <pc:sldMkLst>
          <pc:docMk/>
          <pc:sldMk cId="986295729" sldId="664"/>
        </pc:sldMkLst>
      </pc:sldChg>
      <pc:sldChg chg="add">
        <pc:chgData name="Roberta Tucker" userId="S::r.tucker@uwtsd.ac.uk::27ca61ee-ba03-4b92-a89a-1d5600e2200a" providerId="AD" clId="Web-{BA38BCE1-4539-AB92-D97A-D79F38835739}" dt="2023-03-21T14:44:15.494" v="54"/>
        <pc:sldMkLst>
          <pc:docMk/>
          <pc:sldMk cId="3671580461" sldId="665"/>
        </pc:sldMkLst>
      </pc:sldChg>
      <pc:sldChg chg="add">
        <pc:chgData name="Roberta Tucker" userId="S::r.tucker@uwtsd.ac.uk::27ca61ee-ba03-4b92-a89a-1d5600e2200a" providerId="AD" clId="Web-{BA38BCE1-4539-AB92-D97A-D79F38835739}" dt="2023-03-21T14:44:25.698" v="55"/>
        <pc:sldMkLst>
          <pc:docMk/>
          <pc:sldMk cId="1087852593" sldId="666"/>
        </pc:sldMkLst>
      </pc:sldChg>
      <pc:sldChg chg="add">
        <pc:chgData name="Roberta Tucker" userId="S::r.tucker@uwtsd.ac.uk::27ca61ee-ba03-4b92-a89a-1d5600e2200a" providerId="AD" clId="Web-{BA38BCE1-4539-AB92-D97A-D79F38835739}" dt="2023-03-21T14:44:40.167" v="56"/>
        <pc:sldMkLst>
          <pc:docMk/>
          <pc:sldMk cId="3107417842" sldId="667"/>
        </pc:sldMkLst>
      </pc:sldChg>
      <pc:sldChg chg="add ord">
        <pc:chgData name="Roberta Tucker" userId="S::r.tucker@uwtsd.ac.uk::27ca61ee-ba03-4b92-a89a-1d5600e2200a" providerId="AD" clId="Web-{BA38BCE1-4539-AB92-D97A-D79F38835739}" dt="2023-03-21T23:14:04.486" v="1202"/>
        <pc:sldMkLst>
          <pc:docMk/>
          <pc:sldMk cId="3510023510" sldId="668"/>
        </pc:sldMkLst>
      </pc:sldChg>
      <pc:sldChg chg="modSp add replId">
        <pc:chgData name="Roberta Tucker" userId="S::r.tucker@uwtsd.ac.uk::27ca61ee-ba03-4b92-a89a-1d5600e2200a" providerId="AD" clId="Web-{BA38BCE1-4539-AB92-D97A-D79F38835739}" dt="2023-03-21T22:49:48.052" v="1048" actId="20577"/>
        <pc:sldMkLst>
          <pc:docMk/>
          <pc:sldMk cId="1325738547" sldId="669"/>
        </pc:sldMkLst>
        <pc:spChg chg="mod">
          <ac:chgData name="Roberta Tucker" userId="S::r.tucker@uwtsd.ac.uk::27ca61ee-ba03-4b92-a89a-1d5600e2200a" providerId="AD" clId="Web-{BA38BCE1-4539-AB92-D97A-D79F38835739}" dt="2023-03-21T22:49:42.629" v="1047" actId="20577"/>
          <ac:spMkLst>
            <pc:docMk/>
            <pc:sldMk cId="1325738547" sldId="669"/>
            <ac:spMk id="3" creationId="{00000000-0000-0000-0000-000000000000}"/>
          </ac:spMkLst>
        </pc:spChg>
        <pc:spChg chg="mod">
          <ac:chgData name="Roberta Tucker" userId="S::r.tucker@uwtsd.ac.uk::27ca61ee-ba03-4b92-a89a-1d5600e2200a" providerId="AD" clId="Web-{BA38BCE1-4539-AB92-D97A-D79F38835739}" dt="2023-03-21T22:49:48.052" v="1048" actId="20577"/>
          <ac:spMkLst>
            <pc:docMk/>
            <pc:sldMk cId="1325738547" sldId="669"/>
            <ac:spMk id="4" creationId="{00000000-0000-0000-0000-000000000000}"/>
          </ac:spMkLst>
        </pc:spChg>
      </pc:sldChg>
      <pc:sldChg chg="modSp new">
        <pc:chgData name="Roberta Tucker" userId="S::r.tucker@uwtsd.ac.uk::27ca61ee-ba03-4b92-a89a-1d5600e2200a" providerId="AD" clId="Web-{BA38BCE1-4539-AB92-D97A-D79F38835739}" dt="2023-03-21T22:57:03.622" v="1090" actId="20577"/>
        <pc:sldMkLst>
          <pc:docMk/>
          <pc:sldMk cId="2200797363" sldId="670"/>
        </pc:sldMkLst>
        <pc:spChg chg="mod">
          <ac:chgData name="Roberta Tucker" userId="S::r.tucker@uwtsd.ac.uk::27ca61ee-ba03-4b92-a89a-1d5600e2200a" providerId="AD" clId="Web-{BA38BCE1-4539-AB92-D97A-D79F38835739}" dt="2023-03-21T22:57:03.622" v="1090" actId="20577"/>
          <ac:spMkLst>
            <pc:docMk/>
            <pc:sldMk cId="2200797363" sldId="670"/>
            <ac:spMk id="2" creationId="{F723D0E6-0093-2F7F-B433-058A7A915425}"/>
          </ac:spMkLst>
        </pc:spChg>
      </pc:sldChg>
      <pc:sldChg chg="modSp add replId">
        <pc:chgData name="Roberta Tucker" userId="S::r.tucker@uwtsd.ac.uk::27ca61ee-ba03-4b92-a89a-1d5600e2200a" providerId="AD" clId="Web-{BA38BCE1-4539-AB92-D97A-D79F38835739}" dt="2023-03-21T22:58:01.235" v="1128" actId="1076"/>
        <pc:sldMkLst>
          <pc:docMk/>
          <pc:sldMk cId="1177817071" sldId="671"/>
        </pc:sldMkLst>
        <pc:spChg chg="mod">
          <ac:chgData name="Roberta Tucker" userId="S::r.tucker@uwtsd.ac.uk::27ca61ee-ba03-4b92-a89a-1d5600e2200a" providerId="AD" clId="Web-{BA38BCE1-4539-AB92-D97A-D79F38835739}" dt="2023-03-21T22:58:01.235" v="1128" actId="1076"/>
          <ac:spMkLst>
            <pc:docMk/>
            <pc:sldMk cId="1177817071" sldId="671"/>
            <ac:spMk id="2" creationId="{F723D0E6-0093-2F7F-B433-058A7A915425}"/>
          </ac:spMkLst>
        </pc:spChg>
      </pc:sldChg>
      <pc:sldChg chg="add">
        <pc:chgData name="Roberta Tucker" userId="S::r.tucker@uwtsd.ac.uk::27ca61ee-ba03-4b92-a89a-1d5600e2200a" providerId="AD" clId="Web-{BA38BCE1-4539-AB92-D97A-D79F38835739}" dt="2023-03-21T22:59:03.054" v="1129"/>
        <pc:sldMkLst>
          <pc:docMk/>
          <pc:sldMk cId="29273073" sldId="672"/>
        </pc:sldMkLst>
      </pc:sldChg>
      <pc:sldChg chg="add">
        <pc:chgData name="Roberta Tucker" userId="S::r.tucker@uwtsd.ac.uk::27ca61ee-ba03-4b92-a89a-1d5600e2200a" providerId="AD" clId="Web-{BA38BCE1-4539-AB92-D97A-D79F38835739}" dt="2023-03-21T22:59:14.852" v="1130"/>
        <pc:sldMkLst>
          <pc:docMk/>
          <pc:sldMk cId="1211667279" sldId="673"/>
        </pc:sldMkLst>
      </pc:sldChg>
      <pc:sldChg chg="add">
        <pc:chgData name="Roberta Tucker" userId="S::r.tucker@uwtsd.ac.uk::27ca61ee-ba03-4b92-a89a-1d5600e2200a" providerId="AD" clId="Web-{BA38BCE1-4539-AB92-D97A-D79F38835739}" dt="2023-03-21T22:59:53.604" v="1131"/>
        <pc:sldMkLst>
          <pc:docMk/>
          <pc:sldMk cId="322021939" sldId="674"/>
        </pc:sldMkLst>
      </pc:sldChg>
      <pc:sldChg chg="add">
        <pc:chgData name="Roberta Tucker" userId="S::r.tucker@uwtsd.ac.uk::27ca61ee-ba03-4b92-a89a-1d5600e2200a" providerId="AD" clId="Web-{BA38BCE1-4539-AB92-D97A-D79F38835739}" dt="2023-03-21T23:00:07.839" v="1132"/>
        <pc:sldMkLst>
          <pc:docMk/>
          <pc:sldMk cId="1909394056" sldId="675"/>
        </pc:sldMkLst>
      </pc:sldChg>
      <pc:sldChg chg="add">
        <pc:chgData name="Roberta Tucker" userId="S::r.tucker@uwtsd.ac.uk::27ca61ee-ba03-4b92-a89a-1d5600e2200a" providerId="AD" clId="Web-{BA38BCE1-4539-AB92-D97A-D79F38835739}" dt="2023-03-21T23:04:40.229" v="1133"/>
        <pc:sldMkLst>
          <pc:docMk/>
          <pc:sldMk cId="1874398114" sldId="676"/>
        </pc:sldMkLst>
      </pc:sldChg>
      <pc:sldChg chg="modSp add replId">
        <pc:chgData name="Roberta Tucker" userId="S::r.tucker@uwtsd.ac.uk::27ca61ee-ba03-4b92-a89a-1d5600e2200a" providerId="AD" clId="Web-{BA38BCE1-4539-AB92-D97A-D79F38835739}" dt="2023-03-21T23:25:28.480" v="1247" actId="20577"/>
        <pc:sldMkLst>
          <pc:docMk/>
          <pc:sldMk cId="2779544078" sldId="677"/>
        </pc:sldMkLst>
        <pc:spChg chg="mod">
          <ac:chgData name="Roberta Tucker" userId="S::r.tucker@uwtsd.ac.uk::27ca61ee-ba03-4b92-a89a-1d5600e2200a" providerId="AD" clId="Web-{BA38BCE1-4539-AB92-D97A-D79F38835739}" dt="2023-03-21T23:25:28.480" v="1247" actId="20577"/>
          <ac:spMkLst>
            <pc:docMk/>
            <pc:sldMk cId="2779544078" sldId="677"/>
            <ac:spMk id="2" creationId="{F723D0E6-0093-2F7F-B433-058A7A915425}"/>
          </ac:spMkLst>
        </pc:spChg>
      </pc:sldChg>
      <pc:sldChg chg="modSp add replId">
        <pc:chgData name="Roberta Tucker" userId="S::r.tucker@uwtsd.ac.uk::27ca61ee-ba03-4b92-a89a-1d5600e2200a" providerId="AD" clId="Web-{BA38BCE1-4539-AB92-D97A-D79F38835739}" dt="2023-03-21T23:11:43.596" v="1193" actId="20577"/>
        <pc:sldMkLst>
          <pc:docMk/>
          <pc:sldMk cId="3097676214" sldId="678"/>
        </pc:sldMkLst>
        <pc:spChg chg="mod">
          <ac:chgData name="Roberta Tucker" userId="S::r.tucker@uwtsd.ac.uk::27ca61ee-ba03-4b92-a89a-1d5600e2200a" providerId="AD" clId="Web-{BA38BCE1-4539-AB92-D97A-D79F38835739}" dt="2023-03-21T23:11:43.596" v="1193" actId="20577"/>
          <ac:spMkLst>
            <pc:docMk/>
            <pc:sldMk cId="3097676214" sldId="678"/>
            <ac:spMk id="2" creationId="{F723D0E6-0093-2F7F-B433-058A7A915425}"/>
          </ac:spMkLst>
        </pc:spChg>
      </pc:sldChg>
      <pc:sldChg chg="addSp delSp modSp add replId">
        <pc:chgData name="Roberta Tucker" userId="S::r.tucker@uwtsd.ac.uk::27ca61ee-ba03-4b92-a89a-1d5600e2200a" providerId="AD" clId="Web-{BA38BCE1-4539-AB92-D97A-D79F38835739}" dt="2023-03-21T23:23:50.334" v="1238" actId="1076"/>
        <pc:sldMkLst>
          <pc:docMk/>
          <pc:sldMk cId="2236259486" sldId="679"/>
        </pc:sldMkLst>
        <pc:spChg chg="del mod">
          <ac:chgData name="Roberta Tucker" userId="S::r.tucker@uwtsd.ac.uk::27ca61ee-ba03-4b92-a89a-1d5600e2200a" providerId="AD" clId="Web-{BA38BCE1-4539-AB92-D97A-D79F38835739}" dt="2023-03-21T23:15:44.320" v="1211"/>
          <ac:spMkLst>
            <pc:docMk/>
            <pc:sldMk cId="2236259486" sldId="679"/>
            <ac:spMk id="3" creationId="{00000000-0000-0000-0000-000000000000}"/>
          </ac:spMkLst>
        </pc:spChg>
        <pc:spChg chg="del">
          <ac:chgData name="Roberta Tucker" userId="S::r.tucker@uwtsd.ac.uk::27ca61ee-ba03-4b92-a89a-1d5600e2200a" providerId="AD" clId="Web-{BA38BCE1-4539-AB92-D97A-D79F38835739}" dt="2023-03-21T23:15:49.164" v="1213"/>
          <ac:spMkLst>
            <pc:docMk/>
            <pc:sldMk cId="2236259486" sldId="679"/>
            <ac:spMk id="4" creationId="{00000000-0000-0000-0000-000000000000}"/>
          </ac:spMkLst>
        </pc:spChg>
        <pc:spChg chg="add del mod">
          <ac:chgData name="Roberta Tucker" userId="S::r.tucker@uwtsd.ac.uk::27ca61ee-ba03-4b92-a89a-1d5600e2200a" providerId="AD" clId="Web-{BA38BCE1-4539-AB92-D97A-D79F38835739}" dt="2023-03-21T23:16:20.853" v="1224"/>
          <ac:spMkLst>
            <pc:docMk/>
            <pc:sldMk cId="2236259486" sldId="679"/>
            <ac:spMk id="5" creationId="{083FAC12-4539-FB53-6F77-3A6074DDD7A7}"/>
          </ac:spMkLst>
        </pc:spChg>
        <pc:spChg chg="mod">
          <ac:chgData name="Roberta Tucker" userId="S::r.tucker@uwtsd.ac.uk::27ca61ee-ba03-4b92-a89a-1d5600e2200a" providerId="AD" clId="Web-{BA38BCE1-4539-AB92-D97A-D79F38835739}" dt="2023-03-21T23:17:10.715" v="1233" actId="20577"/>
          <ac:spMkLst>
            <pc:docMk/>
            <pc:sldMk cId="2236259486" sldId="679"/>
            <ac:spMk id="7" creationId="{CE2159F8-DF54-42F6-BFDA-E32DCF8D3575}"/>
          </ac:spMkLst>
        </pc:spChg>
        <pc:spChg chg="add del mod">
          <ac:chgData name="Roberta Tucker" userId="S::r.tucker@uwtsd.ac.uk::27ca61ee-ba03-4b92-a89a-1d5600e2200a" providerId="AD" clId="Web-{BA38BCE1-4539-AB92-D97A-D79F38835739}" dt="2023-03-21T23:16:28.244" v="1226"/>
          <ac:spMkLst>
            <pc:docMk/>
            <pc:sldMk cId="2236259486" sldId="679"/>
            <ac:spMk id="11" creationId="{40862073-592A-5A85-B942-DADA10A2A6E9}"/>
          </ac:spMkLst>
        </pc:spChg>
        <pc:picChg chg="del">
          <ac:chgData name="Roberta Tucker" userId="S::r.tucker@uwtsd.ac.uk::27ca61ee-ba03-4b92-a89a-1d5600e2200a" providerId="AD" clId="Web-{BA38BCE1-4539-AB92-D97A-D79F38835739}" dt="2023-03-21T23:15:34.616" v="1209"/>
          <ac:picMkLst>
            <pc:docMk/>
            <pc:sldMk cId="2236259486" sldId="679"/>
            <ac:picMk id="9" creationId="{2E62BB3D-543E-4AC2-BD16-4D0D7BB4F70F}"/>
          </ac:picMkLst>
        </pc:picChg>
        <pc:picChg chg="add mod">
          <ac:chgData name="Roberta Tucker" userId="S::r.tucker@uwtsd.ac.uk::27ca61ee-ba03-4b92-a89a-1d5600e2200a" providerId="AD" clId="Web-{BA38BCE1-4539-AB92-D97A-D79F38835739}" dt="2023-03-21T23:23:50.334" v="1238" actId="1076"/>
          <ac:picMkLst>
            <pc:docMk/>
            <pc:sldMk cId="2236259486" sldId="679"/>
            <ac:picMk id="12" creationId="{BD68FF75-C847-2B9A-B1B9-3FAB6B764537}"/>
          </ac:picMkLst>
        </pc:picChg>
        <pc:cxnChg chg="del">
          <ac:chgData name="Roberta Tucker" userId="S::r.tucker@uwtsd.ac.uk::27ca61ee-ba03-4b92-a89a-1d5600e2200a" providerId="AD" clId="Web-{BA38BCE1-4539-AB92-D97A-D79F38835739}" dt="2023-03-21T23:15:46.054" v="1212"/>
          <ac:cxnSpMkLst>
            <pc:docMk/>
            <pc:sldMk cId="2236259486" sldId="679"/>
            <ac:cxnSpMk id="6" creationId="{43A08A4E-28EF-44E7-BC51-2300CF35EEC5}"/>
          </ac:cxnSpMkLst>
        </pc:cxnChg>
        <pc:cxnChg chg="del">
          <ac:chgData name="Roberta Tucker" userId="S::r.tucker@uwtsd.ac.uk::27ca61ee-ba03-4b92-a89a-1d5600e2200a" providerId="AD" clId="Web-{BA38BCE1-4539-AB92-D97A-D79F38835739}" dt="2023-03-21T23:15:51.758" v="1214"/>
          <ac:cxnSpMkLst>
            <pc:docMk/>
            <pc:sldMk cId="2236259486" sldId="679"/>
            <ac:cxnSpMk id="8" creationId="{80DA2614-FE73-4B0A-A135-ABE6A10DA959}"/>
          </ac:cxnSpMkLst>
        </pc:cxnChg>
      </pc:sldChg>
      <pc:sldChg chg="addSp delSp modSp add replId">
        <pc:chgData name="Roberta Tucker" userId="S::r.tucker@uwtsd.ac.uk::27ca61ee-ba03-4b92-a89a-1d5600e2200a" providerId="AD" clId="Web-{BA38BCE1-4539-AB92-D97A-D79F38835739}" dt="2023-03-21T23:24:45.712" v="1245" actId="1076"/>
        <pc:sldMkLst>
          <pc:docMk/>
          <pc:sldMk cId="2904513159" sldId="680"/>
        </pc:sldMkLst>
        <pc:picChg chg="add mod">
          <ac:chgData name="Roberta Tucker" userId="S::r.tucker@uwtsd.ac.uk::27ca61ee-ba03-4b92-a89a-1d5600e2200a" providerId="AD" clId="Web-{BA38BCE1-4539-AB92-D97A-D79F38835739}" dt="2023-03-21T23:24:45.712" v="1245" actId="1076"/>
          <ac:picMkLst>
            <pc:docMk/>
            <pc:sldMk cId="2904513159" sldId="680"/>
            <ac:picMk id="2" creationId="{3E37AE60-D750-336E-B8A7-0D888DC261D3}"/>
          </ac:picMkLst>
        </pc:picChg>
        <pc:picChg chg="del">
          <ac:chgData name="Roberta Tucker" userId="S::r.tucker@uwtsd.ac.uk::27ca61ee-ba03-4b92-a89a-1d5600e2200a" providerId="AD" clId="Web-{BA38BCE1-4539-AB92-D97A-D79F38835739}" dt="2023-03-21T23:24:36.181" v="1240"/>
          <ac:picMkLst>
            <pc:docMk/>
            <pc:sldMk cId="2904513159" sldId="680"/>
            <ac:picMk id="12" creationId="{BD68FF75-C847-2B9A-B1B9-3FAB6B764537}"/>
          </ac:picMkLst>
        </pc:picChg>
      </pc:sldChg>
      <pc:sldChg chg="addSp delSp modSp add replId">
        <pc:chgData name="Roberta Tucker" userId="S::r.tucker@uwtsd.ac.uk::27ca61ee-ba03-4b92-a89a-1d5600e2200a" providerId="AD" clId="Web-{BA38BCE1-4539-AB92-D97A-D79F38835739}" dt="2023-03-21T23:30:27.403" v="1259" actId="20577"/>
        <pc:sldMkLst>
          <pc:docMk/>
          <pc:sldMk cId="3036931301" sldId="681"/>
        </pc:sldMkLst>
        <pc:spChg chg="mod">
          <ac:chgData name="Roberta Tucker" userId="S::r.tucker@uwtsd.ac.uk::27ca61ee-ba03-4b92-a89a-1d5600e2200a" providerId="AD" clId="Web-{BA38BCE1-4539-AB92-D97A-D79F38835739}" dt="2023-03-21T23:30:27.403" v="1259" actId="20577"/>
          <ac:spMkLst>
            <pc:docMk/>
            <pc:sldMk cId="3036931301" sldId="681"/>
            <ac:spMk id="7" creationId="{CE2159F8-DF54-42F6-BFDA-E32DCF8D3575}"/>
          </ac:spMkLst>
        </pc:spChg>
        <pc:picChg chg="del">
          <ac:chgData name="Roberta Tucker" userId="S::r.tucker@uwtsd.ac.uk::27ca61ee-ba03-4b92-a89a-1d5600e2200a" providerId="AD" clId="Web-{BA38BCE1-4539-AB92-D97A-D79F38835739}" dt="2023-03-21T23:30:03.620" v="1249"/>
          <ac:picMkLst>
            <pc:docMk/>
            <pc:sldMk cId="3036931301" sldId="681"/>
            <ac:picMk id="2" creationId="{3E37AE60-D750-336E-B8A7-0D888DC261D3}"/>
          </ac:picMkLst>
        </pc:picChg>
        <pc:picChg chg="add mod">
          <ac:chgData name="Roberta Tucker" userId="S::r.tucker@uwtsd.ac.uk::27ca61ee-ba03-4b92-a89a-1d5600e2200a" providerId="AD" clId="Web-{BA38BCE1-4539-AB92-D97A-D79F38835739}" dt="2023-03-21T23:30:16.621" v="1253" actId="1076"/>
          <ac:picMkLst>
            <pc:docMk/>
            <pc:sldMk cId="3036931301" sldId="681"/>
            <ac:picMk id="3" creationId="{2DDF5EE7-F54F-0083-380E-9BF300163EA5}"/>
          </ac:picMkLst>
        </pc:picChg>
      </pc:sldChg>
      <pc:sldChg chg="addSp delSp modSp add replId">
        <pc:chgData name="Roberta Tucker" userId="S::r.tucker@uwtsd.ac.uk::27ca61ee-ba03-4b92-a89a-1d5600e2200a" providerId="AD" clId="Web-{BA38BCE1-4539-AB92-D97A-D79F38835739}" dt="2023-03-21T23:31:43.251" v="1274" actId="20577"/>
        <pc:sldMkLst>
          <pc:docMk/>
          <pc:sldMk cId="998532939" sldId="682"/>
        </pc:sldMkLst>
        <pc:spChg chg="mod">
          <ac:chgData name="Roberta Tucker" userId="S::r.tucker@uwtsd.ac.uk::27ca61ee-ba03-4b92-a89a-1d5600e2200a" providerId="AD" clId="Web-{BA38BCE1-4539-AB92-D97A-D79F38835739}" dt="2023-03-21T23:31:43.251" v="1274" actId="20577"/>
          <ac:spMkLst>
            <pc:docMk/>
            <pc:sldMk cId="998532939" sldId="682"/>
            <ac:spMk id="7" creationId="{CE2159F8-DF54-42F6-BFDA-E32DCF8D3575}"/>
          </ac:spMkLst>
        </pc:spChg>
        <pc:picChg chg="add mod">
          <ac:chgData name="Roberta Tucker" userId="S::r.tucker@uwtsd.ac.uk::27ca61ee-ba03-4b92-a89a-1d5600e2200a" providerId="AD" clId="Web-{BA38BCE1-4539-AB92-D97A-D79F38835739}" dt="2023-03-21T23:31:27.922" v="1264" actId="1076"/>
          <ac:picMkLst>
            <pc:docMk/>
            <pc:sldMk cId="998532939" sldId="682"/>
            <ac:picMk id="2" creationId="{293BC50A-370F-906B-7900-73AA55B01E08}"/>
          </ac:picMkLst>
        </pc:picChg>
        <pc:picChg chg="del">
          <ac:chgData name="Roberta Tucker" userId="S::r.tucker@uwtsd.ac.uk::27ca61ee-ba03-4b92-a89a-1d5600e2200a" providerId="AD" clId="Web-{BA38BCE1-4539-AB92-D97A-D79F38835739}" dt="2023-03-21T23:31:18.499" v="1261"/>
          <ac:picMkLst>
            <pc:docMk/>
            <pc:sldMk cId="998532939" sldId="682"/>
            <ac:picMk id="3" creationId="{2DDF5EE7-F54F-0083-380E-9BF300163EA5}"/>
          </ac:picMkLst>
        </pc:picChg>
      </pc:sldChg>
      <pc:sldChg chg="add replId">
        <pc:chgData name="Roberta Tucker" userId="S::r.tucker@uwtsd.ac.uk::27ca61ee-ba03-4b92-a89a-1d5600e2200a" providerId="AD" clId="Web-{BA38BCE1-4539-AB92-D97A-D79F38835739}" dt="2023-03-21T23:36:04.046" v="1277"/>
        <pc:sldMkLst>
          <pc:docMk/>
          <pc:sldMk cId="1130544498" sldId="683"/>
        </pc:sldMkLst>
      </pc:sldChg>
      <pc:sldChg chg="add del replId">
        <pc:chgData name="Roberta Tucker" userId="S::r.tucker@uwtsd.ac.uk::27ca61ee-ba03-4b92-a89a-1d5600e2200a" providerId="AD" clId="Web-{BA38BCE1-4539-AB92-D97A-D79F38835739}" dt="2023-03-21T23:36:00.156" v="1276"/>
        <pc:sldMkLst>
          <pc:docMk/>
          <pc:sldMk cId="3451443887" sldId="683"/>
        </pc:sldMkLst>
      </pc:sldChg>
      <pc:sldChg chg="add">
        <pc:chgData name="Roberta Tucker" userId="S::r.tucker@uwtsd.ac.uk::27ca61ee-ba03-4b92-a89a-1d5600e2200a" providerId="AD" clId="Web-{BA38BCE1-4539-AB92-D97A-D79F38835739}" dt="2023-03-21T23:36:59.862" v="1278"/>
        <pc:sldMkLst>
          <pc:docMk/>
          <pc:sldMk cId="3209968424" sldId="684"/>
        </pc:sldMkLst>
      </pc:sldChg>
      <pc:sldMasterChg chg="add addSldLayout">
        <pc:chgData name="Roberta Tucker" userId="S::r.tucker@uwtsd.ac.uk::27ca61ee-ba03-4b92-a89a-1d5600e2200a" providerId="AD" clId="Web-{BA38BCE1-4539-AB92-D97A-D79F38835739}" dt="2023-03-21T14:40:57.912" v="43"/>
        <pc:sldMasterMkLst>
          <pc:docMk/>
          <pc:sldMasterMk cId="84353895" sldId="2147483660"/>
        </pc:sldMasterMkLst>
        <pc:sldLayoutChg chg="add">
          <pc:chgData name="Roberta Tucker" userId="S::r.tucker@uwtsd.ac.uk::27ca61ee-ba03-4b92-a89a-1d5600e2200a" providerId="AD" clId="Web-{BA38BCE1-4539-AB92-D97A-D79F38835739}" dt="2023-03-21T14:40:57.912" v="43"/>
          <pc:sldLayoutMkLst>
            <pc:docMk/>
            <pc:sldMasterMk cId="84353895" sldId="2147483660"/>
            <pc:sldLayoutMk cId="939819582" sldId="2147483661"/>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2001100545" sldId="2147483662"/>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998898814" sldId="2147483663"/>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548233367" sldId="2147483664"/>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610515434" sldId="2147483665"/>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585990364" sldId="2147483666"/>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374344043" sldId="2147483667"/>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760313750" sldId="2147483668"/>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477171087" sldId="2147483669"/>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356426808" sldId="2147483670"/>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945117276" sldId="2147483671"/>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4717350" sldId="2147483672"/>
          </pc:sldLayoutMkLst>
        </pc:sldLayoutChg>
      </pc:sldMasterChg>
      <pc:sldMasterChg chg="modSldLayout">
        <pc:chgData name="Roberta Tucker" userId="S::r.tucker@uwtsd.ac.uk::27ca61ee-ba03-4b92-a89a-1d5600e2200a" providerId="AD" clId="Web-{BA38BCE1-4539-AB92-D97A-D79F38835739}" dt="2023-03-21T14:40:57.912" v="43"/>
        <pc:sldMasterMkLst>
          <pc:docMk/>
          <pc:sldMasterMk cId="10660577" sldId="2147483749"/>
        </pc:sldMasterMkLst>
        <pc:sldLayoutChg chg="replId">
          <pc:chgData name="Roberta Tucker" userId="S::r.tucker@uwtsd.ac.uk::27ca61ee-ba03-4b92-a89a-1d5600e2200a" providerId="AD" clId="Web-{BA38BCE1-4539-AB92-D97A-D79F38835739}" dt="2023-03-21T14:40:57.912" v="43"/>
          <pc:sldLayoutMkLst>
            <pc:docMk/>
            <pc:sldMasterMk cId="10660577" sldId="2147483749"/>
            <pc:sldLayoutMk cId="1860281967" sldId="2147483758"/>
          </pc:sldLayoutMkLst>
        </pc:sldLayoutChg>
        <pc:sldLayoutChg chg="replId">
          <pc:chgData name="Roberta Tucker" userId="S::r.tucker@uwtsd.ac.uk::27ca61ee-ba03-4b92-a89a-1d5600e2200a" providerId="AD" clId="Web-{BA38BCE1-4539-AB92-D97A-D79F38835739}" dt="2023-03-21T14:40:57.912" v="43"/>
          <pc:sldLayoutMkLst>
            <pc:docMk/>
            <pc:sldMasterMk cId="10660577" sldId="2147483749"/>
            <pc:sldLayoutMk cId="122029610" sldId="2147483759"/>
          </pc:sldLayoutMkLst>
        </pc:sldLayoutChg>
        <pc:sldLayoutChg chg="replId">
          <pc:chgData name="Roberta Tucker" userId="S::r.tucker@uwtsd.ac.uk::27ca61ee-ba03-4b92-a89a-1d5600e2200a" providerId="AD" clId="Web-{BA38BCE1-4539-AB92-D97A-D79F38835739}" dt="2023-03-21T14:40:57.912" v="43"/>
          <pc:sldLayoutMkLst>
            <pc:docMk/>
            <pc:sldMasterMk cId="10660577" sldId="2147483749"/>
            <pc:sldLayoutMk cId="560476140" sldId="2147483760"/>
          </pc:sldLayoutMkLst>
        </pc:sldLayoutChg>
      </pc:sldMasterChg>
    </pc:docChg>
  </pc:docChgLst>
  <pc:docChgLst>
    <pc:chgData name="Roberta Tucker" userId="S::r.tucker@uwtsd.ac.uk::27ca61ee-ba03-4b92-a89a-1d5600e2200a" providerId="AD" clId="Web-{C64AABE4-8161-8E03-AF16-4C0FB66572FC}"/>
    <pc:docChg chg="addSld delSld modSld sldOrd addMainMaster">
      <pc:chgData name="Roberta Tucker" userId="S::r.tucker@uwtsd.ac.uk::27ca61ee-ba03-4b92-a89a-1d5600e2200a" providerId="AD" clId="Web-{C64AABE4-8161-8E03-AF16-4C0FB66572FC}" dt="2023-01-05T15:28:40.523" v="534" actId="20577"/>
      <pc:docMkLst>
        <pc:docMk/>
      </pc:docMkLst>
      <pc:sldChg chg="del">
        <pc:chgData name="Roberta Tucker" userId="S::r.tucker@uwtsd.ac.uk::27ca61ee-ba03-4b92-a89a-1d5600e2200a" providerId="AD" clId="Web-{C64AABE4-8161-8E03-AF16-4C0FB66572FC}" dt="2023-01-05T15:21:03.497" v="493"/>
        <pc:sldMkLst>
          <pc:docMk/>
          <pc:sldMk cId="3819320499" sldId="277"/>
        </pc:sldMkLst>
      </pc:sldChg>
      <pc:sldChg chg="del">
        <pc:chgData name="Roberta Tucker" userId="S::r.tucker@uwtsd.ac.uk::27ca61ee-ba03-4b92-a89a-1d5600e2200a" providerId="AD" clId="Web-{C64AABE4-8161-8E03-AF16-4C0FB66572FC}" dt="2023-01-05T15:20:27.481" v="491"/>
        <pc:sldMkLst>
          <pc:docMk/>
          <pc:sldMk cId="4081661565" sldId="297"/>
        </pc:sldMkLst>
      </pc:sldChg>
      <pc:sldChg chg="ord">
        <pc:chgData name="Roberta Tucker" userId="S::r.tucker@uwtsd.ac.uk::27ca61ee-ba03-4b92-a89a-1d5600e2200a" providerId="AD" clId="Web-{C64AABE4-8161-8E03-AF16-4C0FB66572FC}" dt="2023-01-05T14:30:15.881" v="2"/>
        <pc:sldMkLst>
          <pc:docMk/>
          <pc:sldMk cId="3526516693" sldId="444"/>
        </pc:sldMkLst>
      </pc:sldChg>
      <pc:sldChg chg="del">
        <pc:chgData name="Roberta Tucker" userId="S::r.tucker@uwtsd.ac.uk::27ca61ee-ba03-4b92-a89a-1d5600e2200a" providerId="AD" clId="Web-{C64AABE4-8161-8E03-AF16-4C0FB66572FC}" dt="2023-01-05T15:19:02.651" v="490"/>
        <pc:sldMkLst>
          <pc:docMk/>
          <pc:sldMk cId="524939592" sldId="484"/>
        </pc:sldMkLst>
      </pc:sldChg>
      <pc:sldChg chg="del">
        <pc:chgData name="Roberta Tucker" userId="S::r.tucker@uwtsd.ac.uk::27ca61ee-ba03-4b92-a89a-1d5600e2200a" providerId="AD" clId="Web-{C64AABE4-8161-8E03-AF16-4C0FB66572FC}" dt="2023-01-05T15:18:57.229" v="488"/>
        <pc:sldMkLst>
          <pc:docMk/>
          <pc:sldMk cId="3080718906" sldId="485"/>
        </pc:sldMkLst>
      </pc:sldChg>
      <pc:sldChg chg="del">
        <pc:chgData name="Roberta Tucker" userId="S::r.tucker@uwtsd.ac.uk::27ca61ee-ba03-4b92-a89a-1d5600e2200a" providerId="AD" clId="Web-{C64AABE4-8161-8E03-AF16-4C0FB66572FC}" dt="2023-01-05T15:18:58.979" v="489"/>
        <pc:sldMkLst>
          <pc:docMk/>
          <pc:sldMk cId="181503118" sldId="486"/>
        </pc:sldMkLst>
      </pc:sldChg>
      <pc:sldChg chg="del">
        <pc:chgData name="Roberta Tucker" userId="S::r.tucker@uwtsd.ac.uk::27ca61ee-ba03-4b92-a89a-1d5600e2200a" providerId="AD" clId="Web-{C64AABE4-8161-8E03-AF16-4C0FB66572FC}" dt="2023-01-05T15:18:54.119" v="487"/>
        <pc:sldMkLst>
          <pc:docMk/>
          <pc:sldMk cId="1383421627" sldId="487"/>
        </pc:sldMkLst>
      </pc:sldChg>
      <pc:sldChg chg="del">
        <pc:chgData name="Roberta Tucker" userId="S::r.tucker@uwtsd.ac.uk::27ca61ee-ba03-4b92-a89a-1d5600e2200a" providerId="AD" clId="Web-{C64AABE4-8161-8E03-AF16-4C0FB66572FC}" dt="2023-01-05T15:18:50.947" v="486"/>
        <pc:sldMkLst>
          <pc:docMk/>
          <pc:sldMk cId="105331404" sldId="488"/>
        </pc:sldMkLst>
      </pc:sldChg>
      <pc:sldChg chg="del">
        <pc:chgData name="Roberta Tucker" userId="S::r.tucker@uwtsd.ac.uk::27ca61ee-ba03-4b92-a89a-1d5600e2200a" providerId="AD" clId="Web-{C64AABE4-8161-8E03-AF16-4C0FB66572FC}" dt="2023-01-05T15:18:44.963" v="485"/>
        <pc:sldMkLst>
          <pc:docMk/>
          <pc:sldMk cId="2488270539" sldId="490"/>
        </pc:sldMkLst>
      </pc:sldChg>
      <pc:sldChg chg="del">
        <pc:chgData name="Roberta Tucker" userId="S::r.tucker@uwtsd.ac.uk::27ca61ee-ba03-4b92-a89a-1d5600e2200a" providerId="AD" clId="Web-{C64AABE4-8161-8E03-AF16-4C0FB66572FC}" dt="2023-01-05T15:21:08.060" v="494"/>
        <pc:sldMkLst>
          <pc:docMk/>
          <pc:sldMk cId="3669335291" sldId="507"/>
        </pc:sldMkLst>
      </pc:sldChg>
      <pc:sldChg chg="del">
        <pc:chgData name="Roberta Tucker" userId="S::r.tucker@uwtsd.ac.uk::27ca61ee-ba03-4b92-a89a-1d5600e2200a" providerId="AD" clId="Web-{C64AABE4-8161-8E03-AF16-4C0FB66572FC}" dt="2023-01-05T15:21:13.044" v="495"/>
        <pc:sldMkLst>
          <pc:docMk/>
          <pc:sldMk cId="3044937961" sldId="509"/>
        </pc:sldMkLst>
      </pc:sldChg>
      <pc:sldChg chg="ord">
        <pc:chgData name="Roberta Tucker" userId="S::r.tucker@uwtsd.ac.uk::27ca61ee-ba03-4b92-a89a-1d5600e2200a" providerId="AD" clId="Web-{C64AABE4-8161-8E03-AF16-4C0FB66572FC}" dt="2023-01-05T15:16:36.944" v="483"/>
        <pc:sldMkLst>
          <pc:docMk/>
          <pc:sldMk cId="1654975904" sldId="510"/>
        </pc:sldMkLst>
      </pc:sldChg>
      <pc:sldChg chg="ord">
        <pc:chgData name="Roberta Tucker" userId="S::r.tucker@uwtsd.ac.uk::27ca61ee-ba03-4b92-a89a-1d5600e2200a" providerId="AD" clId="Web-{C64AABE4-8161-8E03-AF16-4C0FB66572FC}" dt="2023-01-05T15:16:47.976" v="484"/>
        <pc:sldMkLst>
          <pc:docMk/>
          <pc:sldMk cId="2955532752" sldId="511"/>
        </pc:sldMkLst>
      </pc:sldChg>
      <pc:sldChg chg="modSp">
        <pc:chgData name="Roberta Tucker" userId="S::r.tucker@uwtsd.ac.uk::27ca61ee-ba03-4b92-a89a-1d5600e2200a" providerId="AD" clId="Web-{C64AABE4-8161-8E03-AF16-4C0FB66572FC}" dt="2023-01-05T15:00:19.859" v="418" actId="20577"/>
        <pc:sldMkLst>
          <pc:docMk/>
          <pc:sldMk cId="2437550428" sldId="516"/>
        </pc:sldMkLst>
        <pc:spChg chg="mod">
          <ac:chgData name="Roberta Tucker" userId="S::r.tucker@uwtsd.ac.uk::27ca61ee-ba03-4b92-a89a-1d5600e2200a" providerId="AD" clId="Web-{C64AABE4-8161-8E03-AF16-4C0FB66572FC}" dt="2023-01-05T14:59:48.687" v="396" actId="20577"/>
          <ac:spMkLst>
            <pc:docMk/>
            <pc:sldMk cId="2437550428" sldId="516"/>
            <ac:spMk id="2" creationId="{6047E3D5-B129-455A-8D61-5DE355CFB91F}"/>
          </ac:spMkLst>
        </pc:spChg>
        <pc:spChg chg="mod">
          <ac:chgData name="Roberta Tucker" userId="S::r.tucker@uwtsd.ac.uk::27ca61ee-ba03-4b92-a89a-1d5600e2200a" providerId="AD" clId="Web-{C64AABE4-8161-8E03-AF16-4C0FB66572FC}" dt="2023-01-05T15:00:10.797" v="415" actId="1076"/>
          <ac:spMkLst>
            <pc:docMk/>
            <pc:sldMk cId="2437550428" sldId="516"/>
            <ac:spMk id="3" creationId="{EDE512D6-1B42-4E1C-AEE3-478A340AC162}"/>
          </ac:spMkLst>
        </pc:spChg>
        <pc:spChg chg="mod">
          <ac:chgData name="Roberta Tucker" userId="S::r.tucker@uwtsd.ac.uk::27ca61ee-ba03-4b92-a89a-1d5600e2200a" providerId="AD" clId="Web-{C64AABE4-8161-8E03-AF16-4C0FB66572FC}" dt="2023-01-05T15:00:19.859" v="418" actId="20577"/>
          <ac:spMkLst>
            <pc:docMk/>
            <pc:sldMk cId="2437550428" sldId="516"/>
            <ac:spMk id="4" creationId="{88B348B4-1179-40C0-B903-717D79F0A399}"/>
          </ac:spMkLst>
        </pc:spChg>
      </pc:sldChg>
      <pc:sldChg chg="del">
        <pc:chgData name="Roberta Tucker" userId="S::r.tucker@uwtsd.ac.uk::27ca61ee-ba03-4b92-a89a-1d5600e2200a" providerId="AD" clId="Web-{C64AABE4-8161-8E03-AF16-4C0FB66572FC}" dt="2023-01-05T15:20:28.418" v="492"/>
        <pc:sldMkLst>
          <pc:docMk/>
          <pc:sldMk cId="1087454593" sldId="518"/>
        </pc:sldMkLst>
      </pc:sldChg>
      <pc:sldChg chg="del">
        <pc:chgData name="Roberta Tucker" userId="S::r.tucker@uwtsd.ac.uk::27ca61ee-ba03-4b92-a89a-1d5600e2200a" providerId="AD" clId="Web-{C64AABE4-8161-8E03-AF16-4C0FB66572FC}" dt="2023-01-05T15:21:20.763" v="496"/>
        <pc:sldMkLst>
          <pc:docMk/>
          <pc:sldMk cId="4029234870" sldId="519"/>
        </pc:sldMkLst>
      </pc:sldChg>
      <pc:sldChg chg="modSp">
        <pc:chgData name="Roberta Tucker" userId="S::r.tucker@uwtsd.ac.uk::27ca61ee-ba03-4b92-a89a-1d5600e2200a" providerId="AD" clId="Web-{C64AABE4-8161-8E03-AF16-4C0FB66572FC}" dt="2023-01-05T14:35:27.794" v="90" actId="1076"/>
        <pc:sldMkLst>
          <pc:docMk/>
          <pc:sldMk cId="2485985612" sldId="521"/>
        </pc:sldMkLst>
        <pc:spChg chg="mod">
          <ac:chgData name="Roberta Tucker" userId="S::r.tucker@uwtsd.ac.uk::27ca61ee-ba03-4b92-a89a-1d5600e2200a" providerId="AD" clId="Web-{C64AABE4-8161-8E03-AF16-4C0FB66572FC}" dt="2023-01-05T14:35:27.794" v="90" actId="1076"/>
          <ac:spMkLst>
            <pc:docMk/>
            <pc:sldMk cId="2485985612" sldId="521"/>
            <ac:spMk id="8" creationId="{57ED6D5D-E07C-2A2E-1770-B082DB384717}"/>
          </ac:spMkLst>
        </pc:spChg>
        <pc:spChg chg="mod">
          <ac:chgData name="Roberta Tucker" userId="S::r.tucker@uwtsd.ac.uk::27ca61ee-ba03-4b92-a89a-1d5600e2200a" providerId="AD" clId="Web-{C64AABE4-8161-8E03-AF16-4C0FB66572FC}" dt="2023-01-05T14:32:32.759" v="57" actId="20577"/>
          <ac:spMkLst>
            <pc:docMk/>
            <pc:sldMk cId="2485985612" sldId="521"/>
            <ac:spMk id="9" creationId="{692DA600-8D01-FC6B-936A-266F26A023C7}"/>
          </ac:spMkLst>
        </pc:spChg>
      </pc:sldChg>
      <pc:sldChg chg="modSp">
        <pc:chgData name="Roberta Tucker" userId="S::r.tucker@uwtsd.ac.uk::27ca61ee-ba03-4b92-a89a-1d5600e2200a" providerId="AD" clId="Web-{C64AABE4-8161-8E03-AF16-4C0FB66572FC}" dt="2023-01-05T15:02:30.956" v="428" actId="20577"/>
        <pc:sldMkLst>
          <pc:docMk/>
          <pc:sldMk cId="2118689029" sldId="522"/>
        </pc:sldMkLst>
        <pc:spChg chg="mod">
          <ac:chgData name="Roberta Tucker" userId="S::r.tucker@uwtsd.ac.uk::27ca61ee-ba03-4b92-a89a-1d5600e2200a" providerId="AD" clId="Web-{C64AABE4-8161-8E03-AF16-4C0FB66572FC}" dt="2023-01-05T15:02:30.956" v="428" actId="20577"/>
          <ac:spMkLst>
            <pc:docMk/>
            <pc:sldMk cId="2118689029" sldId="522"/>
            <ac:spMk id="8" creationId="{57ED6D5D-E07C-2A2E-1770-B082DB384717}"/>
          </ac:spMkLst>
        </pc:spChg>
        <pc:spChg chg="mod">
          <ac:chgData name="Roberta Tucker" userId="S::r.tucker@uwtsd.ac.uk::27ca61ee-ba03-4b92-a89a-1d5600e2200a" providerId="AD" clId="Web-{C64AABE4-8161-8E03-AF16-4C0FB66572FC}" dt="2023-01-05T14:34:22.246" v="71" actId="1076"/>
          <ac:spMkLst>
            <pc:docMk/>
            <pc:sldMk cId="2118689029" sldId="522"/>
            <ac:spMk id="9" creationId="{692DA600-8D01-FC6B-936A-266F26A023C7}"/>
          </ac:spMkLst>
        </pc:spChg>
      </pc:sldChg>
      <pc:sldChg chg="del">
        <pc:chgData name="Roberta Tucker" userId="S::r.tucker@uwtsd.ac.uk::27ca61ee-ba03-4b92-a89a-1d5600e2200a" providerId="AD" clId="Web-{C64AABE4-8161-8E03-AF16-4C0FB66572FC}" dt="2023-01-05T15:00:24.344" v="419"/>
        <pc:sldMkLst>
          <pc:docMk/>
          <pc:sldMk cId="966104582" sldId="523"/>
        </pc:sldMkLst>
      </pc:sldChg>
      <pc:sldChg chg="add del">
        <pc:chgData name="Roberta Tucker" userId="S::r.tucker@uwtsd.ac.uk::27ca61ee-ba03-4b92-a89a-1d5600e2200a" providerId="AD" clId="Web-{C64AABE4-8161-8E03-AF16-4C0FB66572FC}" dt="2023-01-05T14:30:39.397" v="7"/>
        <pc:sldMkLst>
          <pc:docMk/>
          <pc:sldMk cId="1591731840" sldId="524"/>
        </pc:sldMkLst>
      </pc:sldChg>
      <pc:sldChg chg="addSp delSp modSp add">
        <pc:chgData name="Roberta Tucker" userId="S::r.tucker@uwtsd.ac.uk::27ca61ee-ba03-4b92-a89a-1d5600e2200a" providerId="AD" clId="Web-{C64AABE4-8161-8E03-AF16-4C0FB66572FC}" dt="2023-01-05T15:14:38.332" v="482" actId="20577"/>
        <pc:sldMkLst>
          <pc:docMk/>
          <pc:sldMk cId="3159488521" sldId="525"/>
        </pc:sldMkLst>
        <pc:spChg chg="mod">
          <ac:chgData name="Roberta Tucker" userId="S::r.tucker@uwtsd.ac.uk::27ca61ee-ba03-4b92-a89a-1d5600e2200a" providerId="AD" clId="Web-{C64AABE4-8161-8E03-AF16-4C0FB66572FC}" dt="2023-01-05T15:14:38.332" v="482" actId="20577"/>
          <ac:spMkLst>
            <pc:docMk/>
            <pc:sldMk cId="3159488521" sldId="525"/>
            <ac:spMk id="5" creationId="{0B019432-F0E9-E765-2264-935D414F17CB}"/>
          </ac:spMkLst>
        </pc:spChg>
        <pc:spChg chg="del mod">
          <ac:chgData name="Roberta Tucker" userId="S::r.tucker@uwtsd.ac.uk::27ca61ee-ba03-4b92-a89a-1d5600e2200a" providerId="AD" clId="Web-{C64AABE4-8161-8E03-AF16-4C0FB66572FC}" dt="2023-01-05T14:44:12.103" v="323"/>
          <ac:spMkLst>
            <pc:docMk/>
            <pc:sldMk cId="3159488521" sldId="525"/>
            <ac:spMk id="6" creationId="{0A49D13F-A02B-34DF-3E84-B90D79FF944D}"/>
          </ac:spMkLst>
        </pc:spChg>
        <pc:spChg chg="add ord">
          <ac:chgData name="Roberta Tucker" userId="S::r.tucker@uwtsd.ac.uk::27ca61ee-ba03-4b92-a89a-1d5600e2200a" providerId="AD" clId="Web-{C64AABE4-8161-8E03-AF16-4C0FB66572FC}" dt="2023-01-05T14:58:23.247" v="389"/>
          <ac:spMkLst>
            <pc:docMk/>
            <pc:sldMk cId="3159488521" sldId="525"/>
            <ac:spMk id="7" creationId="{837A8B4B-2EB9-9017-8680-58EC77B6EF31}"/>
          </ac:spMkLst>
        </pc:spChg>
        <pc:picChg chg="add mod">
          <ac:chgData name="Roberta Tucker" userId="S::r.tucker@uwtsd.ac.uk::27ca61ee-ba03-4b92-a89a-1d5600e2200a" providerId="AD" clId="Web-{C64AABE4-8161-8E03-AF16-4C0FB66572FC}" dt="2023-01-05T14:46:23.668" v="372" actId="1076"/>
          <ac:picMkLst>
            <pc:docMk/>
            <pc:sldMk cId="3159488521" sldId="525"/>
            <ac:picMk id="2" creationId="{F5F3A396-562A-CDCF-8E0A-D27F0915F174}"/>
          </ac:picMkLst>
        </pc:picChg>
      </pc:sldChg>
      <pc:sldChg chg="addSp delSp modSp add replId">
        <pc:chgData name="Roberta Tucker" userId="S::r.tucker@uwtsd.ac.uk::27ca61ee-ba03-4b92-a89a-1d5600e2200a" providerId="AD" clId="Web-{C64AABE4-8161-8E03-AF16-4C0FB66572FC}" dt="2023-01-05T15:14:18.988" v="467" actId="1076"/>
        <pc:sldMkLst>
          <pc:docMk/>
          <pc:sldMk cId="3304429855" sldId="526"/>
        </pc:sldMkLst>
        <pc:spChg chg="mod">
          <ac:chgData name="Roberta Tucker" userId="S::r.tucker@uwtsd.ac.uk::27ca61ee-ba03-4b92-a89a-1d5600e2200a" providerId="AD" clId="Web-{C64AABE4-8161-8E03-AF16-4C0FB66572FC}" dt="2023-01-05T15:14:12.847" v="466" actId="1076"/>
          <ac:spMkLst>
            <pc:docMk/>
            <pc:sldMk cId="3304429855" sldId="526"/>
            <ac:spMk id="5" creationId="{0B019432-F0E9-E765-2264-935D414F17CB}"/>
          </ac:spMkLst>
        </pc:spChg>
        <pc:spChg chg="add mod ord">
          <ac:chgData name="Roberta Tucker" userId="S::r.tucker@uwtsd.ac.uk::27ca61ee-ba03-4b92-a89a-1d5600e2200a" providerId="AD" clId="Web-{C64AABE4-8161-8E03-AF16-4C0FB66572FC}" dt="2023-01-05T14:58:09.653" v="387" actId="14100"/>
          <ac:spMkLst>
            <pc:docMk/>
            <pc:sldMk cId="3304429855" sldId="526"/>
            <ac:spMk id="6" creationId="{C84C63A5-6CC0-3DDF-0CE4-FE1FF0CA98F1}"/>
          </ac:spMkLst>
        </pc:spChg>
        <pc:picChg chg="del">
          <ac:chgData name="Roberta Tucker" userId="S::r.tucker@uwtsd.ac.uk::27ca61ee-ba03-4b92-a89a-1d5600e2200a" providerId="AD" clId="Web-{C64AABE4-8161-8E03-AF16-4C0FB66572FC}" dt="2023-01-05T14:55:28.884" v="374"/>
          <ac:picMkLst>
            <pc:docMk/>
            <pc:sldMk cId="3304429855" sldId="526"/>
            <ac:picMk id="2" creationId="{F5F3A396-562A-CDCF-8E0A-D27F0915F174}"/>
          </ac:picMkLst>
        </pc:picChg>
        <pc:picChg chg="add mod">
          <ac:chgData name="Roberta Tucker" userId="S::r.tucker@uwtsd.ac.uk::27ca61ee-ba03-4b92-a89a-1d5600e2200a" providerId="AD" clId="Web-{C64AABE4-8161-8E03-AF16-4C0FB66572FC}" dt="2023-01-05T15:14:18.988" v="467" actId="1076"/>
          <ac:picMkLst>
            <pc:docMk/>
            <pc:sldMk cId="3304429855" sldId="526"/>
            <ac:picMk id="3" creationId="{46C71892-C5A2-74BB-7385-79136B8066DC}"/>
          </ac:picMkLst>
        </pc:picChg>
      </pc:sldChg>
      <pc:sldChg chg="modSp add replId">
        <pc:chgData name="Roberta Tucker" userId="S::r.tucker@uwtsd.ac.uk::27ca61ee-ba03-4b92-a89a-1d5600e2200a" providerId="AD" clId="Web-{C64AABE4-8161-8E03-AF16-4C0FB66572FC}" dt="2023-01-05T15:28:40.523" v="534" actId="20577"/>
        <pc:sldMkLst>
          <pc:docMk/>
          <pc:sldMk cId="1821153607" sldId="527"/>
        </pc:sldMkLst>
        <pc:spChg chg="mod">
          <ac:chgData name="Roberta Tucker" userId="S::r.tucker@uwtsd.ac.uk::27ca61ee-ba03-4b92-a89a-1d5600e2200a" providerId="AD" clId="Web-{C64AABE4-8161-8E03-AF16-4C0FB66572FC}" dt="2023-01-05T15:28:19.445" v="533" actId="20577"/>
          <ac:spMkLst>
            <pc:docMk/>
            <pc:sldMk cId="1821153607" sldId="527"/>
            <ac:spMk id="3" creationId="{EDE512D6-1B42-4E1C-AEE3-478A340AC162}"/>
          </ac:spMkLst>
        </pc:spChg>
        <pc:spChg chg="mod">
          <ac:chgData name="Roberta Tucker" userId="S::r.tucker@uwtsd.ac.uk::27ca61ee-ba03-4b92-a89a-1d5600e2200a" providerId="AD" clId="Web-{C64AABE4-8161-8E03-AF16-4C0FB66572FC}" dt="2023-01-05T15:28:40.523" v="534" actId="20577"/>
          <ac:spMkLst>
            <pc:docMk/>
            <pc:sldMk cId="1821153607" sldId="527"/>
            <ac:spMk id="4" creationId="{88B348B4-1179-40C0-B903-717D79F0A399}"/>
          </ac:spMkLst>
        </pc:spChg>
      </pc:sldChg>
      <pc:sldChg chg="new del">
        <pc:chgData name="Roberta Tucker" userId="S::r.tucker@uwtsd.ac.uk::27ca61ee-ba03-4b92-a89a-1d5600e2200a" providerId="AD" clId="Web-{C64AABE4-8161-8E03-AF16-4C0FB66572FC}" dt="2023-01-05T15:25:51.301" v="529"/>
        <pc:sldMkLst>
          <pc:docMk/>
          <pc:sldMk cId="70493603" sldId="528"/>
        </pc:sldMkLst>
      </pc:sldChg>
      <pc:sldChg chg="addSp delSp modSp new">
        <pc:chgData name="Roberta Tucker" userId="S::r.tucker@uwtsd.ac.uk::27ca61ee-ba03-4b92-a89a-1d5600e2200a" providerId="AD" clId="Web-{C64AABE4-8161-8E03-AF16-4C0FB66572FC}" dt="2023-01-05T15:25:39.238" v="526" actId="1076"/>
        <pc:sldMkLst>
          <pc:docMk/>
          <pc:sldMk cId="4215338442" sldId="529"/>
        </pc:sldMkLst>
        <pc:spChg chg="mod">
          <ac:chgData name="Roberta Tucker" userId="S::r.tucker@uwtsd.ac.uk::27ca61ee-ba03-4b92-a89a-1d5600e2200a" providerId="AD" clId="Web-{C64AABE4-8161-8E03-AF16-4C0FB66572FC}" dt="2023-01-05T15:25:39.238" v="526" actId="1076"/>
          <ac:spMkLst>
            <pc:docMk/>
            <pc:sldMk cId="4215338442" sldId="529"/>
            <ac:spMk id="2" creationId="{59B6F813-2152-B5B1-2D75-AA777F36E4C7}"/>
          </ac:spMkLst>
        </pc:spChg>
        <pc:spChg chg="del">
          <ac:chgData name="Roberta Tucker" userId="S::r.tucker@uwtsd.ac.uk::27ca61ee-ba03-4b92-a89a-1d5600e2200a" providerId="AD" clId="Web-{C64AABE4-8161-8E03-AF16-4C0FB66572FC}" dt="2023-01-05T15:23:48.001" v="499"/>
          <ac:spMkLst>
            <pc:docMk/>
            <pc:sldMk cId="4215338442" sldId="529"/>
            <ac:spMk id="3" creationId="{8F3B8CA2-B5BB-2C08-2837-CF933037ED2C}"/>
          </ac:spMkLst>
        </pc:spChg>
        <pc:picChg chg="add mod ord">
          <ac:chgData name="Roberta Tucker" userId="S::r.tucker@uwtsd.ac.uk::27ca61ee-ba03-4b92-a89a-1d5600e2200a" providerId="AD" clId="Web-{C64AABE4-8161-8E03-AF16-4C0FB66572FC}" dt="2023-01-05T15:24:16.408" v="515" actId="1076"/>
          <ac:picMkLst>
            <pc:docMk/>
            <pc:sldMk cId="4215338442" sldId="529"/>
            <ac:picMk id="4" creationId="{43B773CC-509E-3769-9614-087153EDBA1E}"/>
          </ac:picMkLst>
        </pc:picChg>
      </pc:sldChg>
      <pc:sldChg chg="modSp add replId">
        <pc:chgData name="Roberta Tucker" userId="S::r.tucker@uwtsd.ac.uk::27ca61ee-ba03-4b92-a89a-1d5600e2200a" providerId="AD" clId="Web-{C64AABE4-8161-8E03-AF16-4C0FB66572FC}" dt="2023-01-05T15:25:48.316" v="528" actId="1076"/>
        <pc:sldMkLst>
          <pc:docMk/>
          <pc:sldMk cId="3372550902" sldId="530"/>
        </pc:sldMkLst>
        <pc:spChg chg="mod">
          <ac:chgData name="Roberta Tucker" userId="S::r.tucker@uwtsd.ac.uk::27ca61ee-ba03-4b92-a89a-1d5600e2200a" providerId="AD" clId="Web-{C64AABE4-8161-8E03-AF16-4C0FB66572FC}" dt="2023-01-05T15:25:48.316" v="528" actId="1076"/>
          <ac:spMkLst>
            <pc:docMk/>
            <pc:sldMk cId="3372550902" sldId="530"/>
            <ac:spMk id="2" creationId="{59B6F813-2152-B5B1-2D75-AA777F36E4C7}"/>
          </ac:spMkLst>
        </pc:spChg>
      </pc:sldChg>
      <pc:sldMasterChg chg="add addSldLayout">
        <pc:chgData name="Roberta Tucker" userId="S::r.tucker@uwtsd.ac.uk::27ca61ee-ba03-4b92-a89a-1d5600e2200a" providerId="AD" clId="Web-{C64AABE4-8161-8E03-AF16-4C0FB66572FC}" dt="2023-01-05T14:29:58.536" v="1"/>
        <pc:sldMasterMkLst>
          <pc:docMk/>
          <pc:sldMasterMk cId="1384196811" sldId="2147483658"/>
        </pc:sldMasterMkLst>
        <pc:sldLayoutChg chg="add">
          <pc:chgData name="Roberta Tucker" userId="S::r.tucker@uwtsd.ac.uk::27ca61ee-ba03-4b92-a89a-1d5600e2200a" providerId="AD" clId="Web-{C64AABE4-8161-8E03-AF16-4C0FB66572FC}" dt="2023-01-05T14:29:58.536" v="1"/>
          <pc:sldLayoutMkLst>
            <pc:docMk/>
            <pc:sldMasterMk cId="1384196811" sldId="2147483658"/>
            <pc:sldLayoutMk cId="4095789039" sldId="214748370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9695379" sldId="214748370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638946717" sldId="214748370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4286659625" sldId="214748372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3926654035" sldId="214748372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321421722" sldId="214748372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2925907984" sldId="2147483732"/>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6723426" sldId="2147483755"/>
          </pc:sldLayoutMkLst>
        </pc:sldLayoutChg>
      </pc:sldMasterChg>
    </pc:docChg>
  </pc:docChgLst>
  <pc:docChgLst>
    <pc:chgData name="Helen Williams (IEH)" userId="S::h.williams1@uwtsd.ac.uk::5fda09de-cffb-4005-9668-5a889ba0e302" providerId="AD" clId="Web-{6996A283-B502-46CC-BA11-3BE492209CFE}"/>
    <pc:docChg chg="modSld">
      <pc:chgData name="Helen Williams (IEH)" userId="S::h.williams1@uwtsd.ac.uk::5fda09de-cffb-4005-9668-5a889ba0e302" providerId="AD" clId="Web-{6996A283-B502-46CC-BA11-3BE492209CFE}" dt="2023-03-26T18:21:15.290" v="205" actId="20577"/>
      <pc:docMkLst>
        <pc:docMk/>
      </pc:docMkLst>
      <pc:sldChg chg="modSp">
        <pc:chgData name="Helen Williams (IEH)" userId="S::h.williams1@uwtsd.ac.uk::5fda09de-cffb-4005-9668-5a889ba0e302" providerId="AD" clId="Web-{6996A283-B502-46CC-BA11-3BE492209CFE}" dt="2023-03-26T16:43:03.554" v="4" actId="20577"/>
        <pc:sldMkLst>
          <pc:docMk/>
          <pc:sldMk cId="2485985612" sldId="521"/>
        </pc:sldMkLst>
        <pc:spChg chg="mod">
          <ac:chgData name="Helen Williams (IEH)" userId="S::h.williams1@uwtsd.ac.uk::5fda09de-cffb-4005-9668-5a889ba0e302" providerId="AD" clId="Web-{6996A283-B502-46CC-BA11-3BE492209CFE}" dt="2023-03-26T16:43:03.554" v="4" actId="20577"/>
          <ac:spMkLst>
            <pc:docMk/>
            <pc:sldMk cId="2485985612" sldId="521"/>
            <ac:spMk id="8" creationId="{57ED6D5D-E07C-2A2E-1770-B082DB384717}"/>
          </ac:spMkLst>
        </pc:spChg>
      </pc:sldChg>
      <pc:sldChg chg="modSp">
        <pc:chgData name="Helen Williams (IEH)" userId="S::h.williams1@uwtsd.ac.uk::5fda09de-cffb-4005-9668-5a889ba0e302" providerId="AD" clId="Web-{6996A283-B502-46CC-BA11-3BE492209CFE}" dt="2023-03-26T16:44:05.321" v="5" actId="14100"/>
        <pc:sldMkLst>
          <pc:docMk/>
          <pc:sldMk cId="1909394056" sldId="675"/>
        </pc:sldMkLst>
        <pc:spChg chg="mod">
          <ac:chgData name="Helen Williams (IEH)" userId="S::h.williams1@uwtsd.ac.uk::5fda09de-cffb-4005-9668-5a889ba0e302" providerId="AD" clId="Web-{6996A283-B502-46CC-BA11-3BE492209CFE}" dt="2023-03-26T16:44:05.321" v="5" actId="14100"/>
          <ac:spMkLst>
            <pc:docMk/>
            <pc:sldMk cId="1909394056" sldId="675"/>
            <ac:spMk id="3" creationId="{53F7F53B-52D4-13DB-C35E-2B3BC1997989}"/>
          </ac:spMkLst>
        </pc:spChg>
      </pc:sldChg>
      <pc:sldChg chg="modSp">
        <pc:chgData name="Helen Williams (IEH)" userId="S::h.williams1@uwtsd.ac.uk::5fda09de-cffb-4005-9668-5a889ba0e302" providerId="AD" clId="Web-{6996A283-B502-46CC-BA11-3BE492209CFE}" dt="2023-03-26T17:20:48.299" v="150" actId="20577"/>
        <pc:sldMkLst>
          <pc:docMk/>
          <pc:sldMk cId="2904513159" sldId="680"/>
        </pc:sldMkLst>
        <pc:spChg chg="mod ord">
          <ac:chgData name="Helen Williams (IEH)" userId="S::h.williams1@uwtsd.ac.uk::5fda09de-cffb-4005-9668-5a889ba0e302" providerId="AD" clId="Web-{6996A283-B502-46CC-BA11-3BE492209CFE}" dt="2023-03-26T17:20:32.330" v="143" actId="20577"/>
          <ac:spMkLst>
            <pc:docMk/>
            <pc:sldMk cId="2904513159" sldId="680"/>
            <ac:spMk id="7" creationId="{CE2159F8-DF54-42F6-BFDA-E32DCF8D3575}"/>
          </ac:spMkLst>
        </pc:spChg>
        <pc:spChg chg="mod">
          <ac:chgData name="Helen Williams (IEH)" userId="S::h.williams1@uwtsd.ac.uk::5fda09de-cffb-4005-9668-5a889ba0e302" providerId="AD" clId="Web-{6996A283-B502-46CC-BA11-3BE492209CFE}" dt="2023-03-26T17:20:48.299" v="150" actId="20577"/>
          <ac:spMkLst>
            <pc:docMk/>
            <pc:sldMk cId="2904513159" sldId="680"/>
            <ac:spMk id="8" creationId="{717DA48B-FDB2-5AAA-5372-477497377735}"/>
          </ac:spMkLst>
        </pc:spChg>
      </pc:sldChg>
      <pc:sldChg chg="modSp">
        <pc:chgData name="Helen Williams (IEH)" userId="S::h.williams1@uwtsd.ac.uk::5fda09de-cffb-4005-9668-5a889ba0e302" providerId="AD" clId="Web-{6996A283-B502-46CC-BA11-3BE492209CFE}" dt="2023-03-26T18:21:15.290" v="205" actId="20577"/>
        <pc:sldMkLst>
          <pc:docMk/>
          <pc:sldMk cId="788421283" sldId="685"/>
        </pc:sldMkLst>
        <pc:spChg chg="mod">
          <ac:chgData name="Helen Williams (IEH)" userId="S::h.williams1@uwtsd.ac.uk::5fda09de-cffb-4005-9668-5a889ba0e302" providerId="AD" clId="Web-{6996A283-B502-46CC-BA11-3BE492209CFE}" dt="2023-03-26T18:21:15.290" v="205" actId="20577"/>
          <ac:spMkLst>
            <pc:docMk/>
            <pc:sldMk cId="788421283" sldId="685"/>
            <ac:spMk id="2" creationId="{F723D0E6-0093-2F7F-B433-058A7A915425}"/>
          </ac:spMkLst>
        </pc:spChg>
      </pc:sldChg>
      <pc:sldChg chg="modSp">
        <pc:chgData name="Helen Williams (IEH)" userId="S::h.williams1@uwtsd.ac.uk::5fda09de-cffb-4005-9668-5a889ba0e302" providerId="AD" clId="Web-{6996A283-B502-46CC-BA11-3BE492209CFE}" dt="2023-03-26T17:11:44.579" v="87" actId="20577"/>
        <pc:sldMkLst>
          <pc:docMk/>
          <pc:sldMk cId="1743383192" sldId="694"/>
        </pc:sldMkLst>
        <pc:graphicFrameChg chg="modGraphic">
          <ac:chgData name="Helen Williams (IEH)" userId="S::h.williams1@uwtsd.ac.uk::5fda09de-cffb-4005-9668-5a889ba0e302" providerId="AD" clId="Web-{6996A283-B502-46CC-BA11-3BE492209CFE}" dt="2023-03-26T17:11:44.579" v="87" actId="20577"/>
          <ac:graphicFrameMkLst>
            <pc:docMk/>
            <pc:sldMk cId="1743383192" sldId="694"/>
            <ac:graphicFrameMk id="9" creationId="{C1EE58F1-F2AA-C6F0-5470-72E42EF44191}"/>
          </ac:graphicFrameMkLst>
        </pc:graphicFrameChg>
      </pc:sldChg>
      <pc:sldChg chg="modSp">
        <pc:chgData name="Helen Williams (IEH)" userId="S::h.williams1@uwtsd.ac.uk::5fda09de-cffb-4005-9668-5a889ba0e302" providerId="AD" clId="Web-{6996A283-B502-46CC-BA11-3BE492209CFE}" dt="2023-03-26T17:15:42.212" v="131" actId="20577"/>
        <pc:sldMkLst>
          <pc:docMk/>
          <pc:sldMk cId="1645303594" sldId="702"/>
        </pc:sldMkLst>
        <pc:spChg chg="mod">
          <ac:chgData name="Helen Williams (IEH)" userId="S::h.williams1@uwtsd.ac.uk::5fda09de-cffb-4005-9668-5a889ba0e302" providerId="AD" clId="Web-{6996A283-B502-46CC-BA11-3BE492209CFE}" dt="2023-03-26T17:15:42.212" v="131" actId="20577"/>
          <ac:spMkLst>
            <pc:docMk/>
            <pc:sldMk cId="1645303594" sldId="702"/>
            <ac:spMk id="3" creationId="{C854EBAA-DFDC-B023-931E-CF9BC34024EA}"/>
          </ac:spMkLst>
        </pc:spChg>
        <pc:spChg chg="mod">
          <ac:chgData name="Helen Williams (IEH)" userId="S::h.williams1@uwtsd.ac.uk::5fda09de-cffb-4005-9668-5a889ba0e302" providerId="AD" clId="Web-{6996A283-B502-46CC-BA11-3BE492209CFE}" dt="2023-03-26T17:15:11.461" v="128" actId="1076"/>
          <ac:spMkLst>
            <pc:docMk/>
            <pc:sldMk cId="1645303594" sldId="702"/>
            <ac:spMk id="215" creationId="{C6951BC3-9204-64A8-C67F-B90FD18E7A3D}"/>
          </ac:spMkLst>
        </pc:spChg>
      </pc:sldChg>
      <pc:sldChg chg="modSp">
        <pc:chgData name="Helen Williams (IEH)" userId="S::h.williams1@uwtsd.ac.uk::5fda09de-cffb-4005-9668-5a889ba0e302" providerId="AD" clId="Web-{6996A283-B502-46CC-BA11-3BE492209CFE}" dt="2023-03-26T17:13:49.536" v="97" actId="20577"/>
        <pc:sldMkLst>
          <pc:docMk/>
          <pc:sldMk cId="808367423" sldId="703"/>
        </pc:sldMkLst>
        <pc:spChg chg="mod">
          <ac:chgData name="Helen Williams (IEH)" userId="S::h.williams1@uwtsd.ac.uk::5fda09de-cffb-4005-9668-5a889ba0e302" providerId="AD" clId="Web-{6996A283-B502-46CC-BA11-3BE492209CFE}" dt="2023-03-26T17:13:43.411" v="93" actId="20577"/>
          <ac:spMkLst>
            <pc:docMk/>
            <pc:sldMk cId="808367423" sldId="703"/>
            <ac:spMk id="3" creationId="{31E5F12B-6A9F-50CD-D50A-D0C657169421}"/>
          </ac:spMkLst>
        </pc:spChg>
        <pc:spChg chg="mod">
          <ac:chgData name="Helen Williams (IEH)" userId="S::h.williams1@uwtsd.ac.uk::5fda09de-cffb-4005-9668-5a889ba0e302" providerId="AD" clId="Web-{6996A283-B502-46CC-BA11-3BE492209CFE}" dt="2023-03-26T17:13:02.066" v="91" actId="20577"/>
          <ac:spMkLst>
            <pc:docMk/>
            <pc:sldMk cId="808367423" sldId="703"/>
            <ac:spMk id="5" creationId="{EB44C7DA-26EF-C210-6FC2-396BFB4ED2C6}"/>
          </ac:spMkLst>
        </pc:spChg>
        <pc:spChg chg="mod">
          <ac:chgData name="Helen Williams (IEH)" userId="S::h.williams1@uwtsd.ac.uk::5fda09de-cffb-4005-9668-5a889ba0e302" providerId="AD" clId="Web-{6996A283-B502-46CC-BA11-3BE492209CFE}" dt="2023-03-26T17:13:49.536" v="97" actId="20577"/>
          <ac:spMkLst>
            <pc:docMk/>
            <pc:sldMk cId="808367423" sldId="703"/>
            <ac:spMk id="6" creationId="{B6F629C0-1F17-1AE1-B18F-12F86F68856A}"/>
          </ac:spMkLst>
        </pc:spChg>
      </pc:sldChg>
      <pc:sldChg chg="modSp">
        <pc:chgData name="Helen Williams (IEH)" userId="S::h.williams1@uwtsd.ac.uk::5fda09de-cffb-4005-9668-5a889ba0e302" providerId="AD" clId="Web-{6996A283-B502-46CC-BA11-3BE492209CFE}" dt="2023-03-26T17:42:01.938" v="198" actId="20577"/>
        <pc:sldMkLst>
          <pc:docMk/>
          <pc:sldMk cId="909933178" sldId="708"/>
        </pc:sldMkLst>
        <pc:spChg chg="mod">
          <ac:chgData name="Helen Williams (IEH)" userId="S::h.williams1@uwtsd.ac.uk::5fda09de-cffb-4005-9668-5a889ba0e302" providerId="AD" clId="Web-{6996A283-B502-46CC-BA11-3BE492209CFE}" dt="2023-03-26T17:38:46.708" v="168" actId="20577"/>
          <ac:spMkLst>
            <pc:docMk/>
            <pc:sldMk cId="909933178" sldId="708"/>
            <ac:spMk id="4" creationId="{DFC0D976-D3E8-BC51-37FB-A5097AD77F4D}"/>
          </ac:spMkLst>
        </pc:spChg>
        <pc:spChg chg="mod">
          <ac:chgData name="Helen Williams (IEH)" userId="S::h.williams1@uwtsd.ac.uk::5fda09de-cffb-4005-9668-5a889ba0e302" providerId="AD" clId="Web-{6996A283-B502-46CC-BA11-3BE492209CFE}" dt="2023-03-26T17:41:00.041" v="192" actId="20577"/>
          <ac:spMkLst>
            <pc:docMk/>
            <pc:sldMk cId="909933178" sldId="708"/>
            <ac:spMk id="6" creationId="{8A063C1E-8319-1867-8453-BC41266F383E}"/>
          </ac:spMkLst>
        </pc:spChg>
        <pc:spChg chg="mod">
          <ac:chgData name="Helen Williams (IEH)" userId="S::h.williams1@uwtsd.ac.uk::5fda09de-cffb-4005-9668-5a889ba0e302" providerId="AD" clId="Web-{6996A283-B502-46CC-BA11-3BE492209CFE}" dt="2023-03-26T17:41:05.025" v="193" actId="1076"/>
          <ac:spMkLst>
            <pc:docMk/>
            <pc:sldMk cId="909933178" sldId="708"/>
            <ac:spMk id="8" creationId="{0CBCCC4F-37B6-5AEE-96EF-4C4DF146E6EE}"/>
          </ac:spMkLst>
        </pc:spChg>
        <pc:spChg chg="mod">
          <ac:chgData name="Helen Williams (IEH)" userId="S::h.williams1@uwtsd.ac.uk::5fda09de-cffb-4005-9668-5a889ba0e302" providerId="AD" clId="Web-{6996A283-B502-46CC-BA11-3BE492209CFE}" dt="2023-03-26T17:41:12.463" v="194" actId="1076"/>
          <ac:spMkLst>
            <pc:docMk/>
            <pc:sldMk cId="909933178" sldId="708"/>
            <ac:spMk id="23" creationId="{B5F902BD-1CF5-0EC5-0C8C-16AF9328A243}"/>
          </ac:spMkLst>
        </pc:spChg>
        <pc:spChg chg="mod">
          <ac:chgData name="Helen Williams (IEH)" userId="S::h.williams1@uwtsd.ac.uk::5fda09de-cffb-4005-9668-5a889ba0e302" providerId="AD" clId="Web-{6996A283-B502-46CC-BA11-3BE492209CFE}" dt="2023-03-26T17:42:01.938" v="198" actId="20577"/>
          <ac:spMkLst>
            <pc:docMk/>
            <pc:sldMk cId="909933178" sldId="708"/>
            <ac:spMk id="27" creationId="{75EAACAF-1B02-9269-3975-9DC4F0165C62}"/>
          </ac:spMkLst>
        </pc:spChg>
      </pc:sldChg>
      <pc:sldChg chg="modSp">
        <pc:chgData name="Helen Williams (IEH)" userId="S::h.williams1@uwtsd.ac.uk::5fda09de-cffb-4005-9668-5a889ba0e302" providerId="AD" clId="Web-{6996A283-B502-46CC-BA11-3BE492209CFE}" dt="2023-03-26T17:07:12.574" v="45" actId="20577"/>
        <pc:sldMkLst>
          <pc:docMk/>
          <pc:sldMk cId="2878024052" sldId="712"/>
        </pc:sldMkLst>
        <pc:spChg chg="mod">
          <ac:chgData name="Helen Williams (IEH)" userId="S::h.williams1@uwtsd.ac.uk::5fda09de-cffb-4005-9668-5a889ba0e302" providerId="AD" clId="Web-{6996A283-B502-46CC-BA11-3BE492209CFE}" dt="2023-03-26T17:07:12.574" v="45" actId="20577"/>
          <ac:spMkLst>
            <pc:docMk/>
            <pc:sldMk cId="2878024052" sldId="712"/>
            <ac:spMk id="12" creationId="{45777751-079C-0255-AFEB-2B197D4C687E}"/>
          </ac:spMkLst>
        </pc:spChg>
      </pc:sldChg>
      <pc:sldChg chg="modSp">
        <pc:chgData name="Helen Williams (IEH)" userId="S::h.williams1@uwtsd.ac.uk::5fda09de-cffb-4005-9668-5a889ba0e302" providerId="AD" clId="Web-{6996A283-B502-46CC-BA11-3BE492209CFE}" dt="2023-03-26T17:08:03.213" v="48" actId="1076"/>
        <pc:sldMkLst>
          <pc:docMk/>
          <pc:sldMk cId="1594605951" sldId="715"/>
        </pc:sldMkLst>
        <pc:picChg chg="mod">
          <ac:chgData name="Helen Williams (IEH)" userId="S::h.williams1@uwtsd.ac.uk::5fda09de-cffb-4005-9668-5a889ba0e302" providerId="AD" clId="Web-{6996A283-B502-46CC-BA11-3BE492209CFE}" dt="2023-03-26T17:08:03.213" v="48" actId="1076"/>
          <ac:picMkLst>
            <pc:docMk/>
            <pc:sldMk cId="1594605951" sldId="715"/>
            <ac:picMk id="13" creationId="{C8281EBA-931F-1809-17A3-01CBB3D02DD2}"/>
          </ac:picMkLst>
        </pc:picChg>
      </pc:sldChg>
    </pc:docChg>
  </pc:docChgLst>
  <pc:docChgLst>
    <pc:chgData name="Ian Jones" userId="S::ian.jones@uwtsd.ac.uk::eff70159-7574-40fc-9de9-39818c90e73f" providerId="AD" clId="Web-{912A25BD-00E5-DD1C-BAEB-9A6182E3600C}"/>
    <pc:docChg chg="addSld delSld modSld">
      <pc:chgData name="Ian Jones" userId="S::ian.jones@uwtsd.ac.uk::eff70159-7574-40fc-9de9-39818c90e73f" providerId="AD" clId="Web-{912A25BD-00E5-DD1C-BAEB-9A6182E3600C}" dt="2023-03-27T09:08:45.412" v="131" actId="14100"/>
      <pc:docMkLst>
        <pc:docMk/>
      </pc:docMkLst>
      <pc:sldChg chg="modSp">
        <pc:chgData name="Ian Jones" userId="S::ian.jones@uwtsd.ac.uk::eff70159-7574-40fc-9de9-39818c90e73f" providerId="AD" clId="Web-{912A25BD-00E5-DD1C-BAEB-9A6182E3600C}" dt="2023-03-27T08:46:15.212" v="21" actId="20577"/>
        <pc:sldMkLst>
          <pc:docMk/>
          <pc:sldMk cId="399497236" sldId="651"/>
        </pc:sldMkLst>
        <pc:spChg chg="mod">
          <ac:chgData name="Ian Jones" userId="S::ian.jones@uwtsd.ac.uk::eff70159-7574-40fc-9de9-39818c90e73f" providerId="AD" clId="Web-{912A25BD-00E5-DD1C-BAEB-9A6182E3600C}" dt="2023-03-27T08:46:15.212" v="21" actId="20577"/>
          <ac:spMkLst>
            <pc:docMk/>
            <pc:sldMk cId="399497236" sldId="651"/>
            <ac:spMk id="253" creationId="{3AAB59DC-476E-93B5-672C-2DE36CA27F05}"/>
          </ac:spMkLst>
        </pc:spChg>
        <pc:spChg chg="mod">
          <ac:chgData name="Ian Jones" userId="S::ian.jones@uwtsd.ac.uk::eff70159-7574-40fc-9de9-39818c90e73f" providerId="AD" clId="Web-{912A25BD-00E5-DD1C-BAEB-9A6182E3600C}" dt="2023-03-27T08:46:02.055" v="16" actId="14100"/>
          <ac:spMkLst>
            <pc:docMk/>
            <pc:sldMk cId="399497236" sldId="651"/>
            <ac:spMk id="254" creationId="{562691F1-769D-DD40-1AF2-5D4662B65A69}"/>
          </ac:spMkLst>
        </pc:spChg>
        <pc:spChg chg="mod">
          <ac:chgData name="Ian Jones" userId="S::ian.jones@uwtsd.ac.uk::eff70159-7574-40fc-9de9-39818c90e73f" providerId="AD" clId="Web-{912A25BD-00E5-DD1C-BAEB-9A6182E3600C}" dt="2023-03-27T08:45:56.102" v="14" actId="14100"/>
          <ac:spMkLst>
            <pc:docMk/>
            <pc:sldMk cId="399497236" sldId="651"/>
            <ac:spMk id="259" creationId="{E4D49F5D-9E7F-49C5-45DC-E7C0169FE688}"/>
          </ac:spMkLst>
        </pc:spChg>
      </pc:sldChg>
      <pc:sldChg chg="addSp delSp modSp">
        <pc:chgData name="Ian Jones" userId="S::ian.jones@uwtsd.ac.uk::eff70159-7574-40fc-9de9-39818c90e73f" providerId="AD" clId="Web-{912A25BD-00E5-DD1C-BAEB-9A6182E3600C}" dt="2023-03-27T08:51:22.417" v="46" actId="14100"/>
        <pc:sldMkLst>
          <pc:docMk/>
          <pc:sldMk cId="322021939" sldId="674"/>
        </pc:sldMkLst>
        <pc:picChg chg="add mod">
          <ac:chgData name="Ian Jones" userId="S::ian.jones@uwtsd.ac.uk::eff70159-7574-40fc-9de9-39818c90e73f" providerId="AD" clId="Web-{912A25BD-00E5-DD1C-BAEB-9A6182E3600C}" dt="2023-03-27T08:51:22.417" v="46" actId="14100"/>
          <ac:picMkLst>
            <pc:docMk/>
            <pc:sldMk cId="322021939" sldId="674"/>
            <ac:picMk id="2" creationId="{7B570D09-1367-4DB0-B1C3-44DD4A7DEFBA}"/>
          </ac:picMkLst>
        </pc:picChg>
        <pc:picChg chg="del mod">
          <ac:chgData name="Ian Jones" userId="S::ian.jones@uwtsd.ac.uk::eff70159-7574-40fc-9de9-39818c90e73f" providerId="AD" clId="Web-{912A25BD-00E5-DD1C-BAEB-9A6182E3600C}" dt="2023-03-27T08:49:32.989" v="40"/>
          <ac:picMkLst>
            <pc:docMk/>
            <pc:sldMk cId="322021939" sldId="674"/>
            <ac:picMk id="4" creationId="{867820A4-1088-187A-F04D-B97F0FA85667}"/>
          </ac:picMkLst>
        </pc:picChg>
      </pc:sldChg>
      <pc:sldChg chg="addSp delSp modSp">
        <pc:chgData name="Ian Jones" userId="S::ian.jones@uwtsd.ac.uk::eff70159-7574-40fc-9de9-39818c90e73f" providerId="AD" clId="Web-{912A25BD-00E5-DD1C-BAEB-9A6182E3600C}" dt="2023-03-27T08:53:55.831" v="52" actId="1076"/>
        <pc:sldMkLst>
          <pc:docMk/>
          <pc:sldMk cId="1909394056" sldId="675"/>
        </pc:sldMkLst>
        <pc:picChg chg="add mod">
          <ac:chgData name="Ian Jones" userId="S::ian.jones@uwtsd.ac.uk::eff70159-7574-40fc-9de9-39818c90e73f" providerId="AD" clId="Web-{912A25BD-00E5-DD1C-BAEB-9A6182E3600C}" dt="2023-03-27T08:53:55.831" v="52" actId="1076"/>
          <ac:picMkLst>
            <pc:docMk/>
            <pc:sldMk cId="1909394056" sldId="675"/>
            <ac:picMk id="2" creationId="{D340D32A-1585-124E-051C-167E315D8077}"/>
          </ac:picMkLst>
        </pc:picChg>
        <pc:picChg chg="del">
          <ac:chgData name="Ian Jones" userId="S::ian.jones@uwtsd.ac.uk::eff70159-7574-40fc-9de9-39818c90e73f" providerId="AD" clId="Web-{912A25BD-00E5-DD1C-BAEB-9A6182E3600C}" dt="2023-03-27T08:51:56.262" v="47"/>
          <ac:picMkLst>
            <pc:docMk/>
            <pc:sldMk cId="1909394056" sldId="675"/>
            <ac:picMk id="7" creationId="{95266F68-B6E1-2CB7-9CFD-FA5AC464383B}"/>
          </ac:picMkLst>
        </pc:picChg>
      </pc:sldChg>
      <pc:sldChg chg="modSp">
        <pc:chgData name="Ian Jones" userId="S::ian.jones@uwtsd.ac.uk::eff70159-7574-40fc-9de9-39818c90e73f" providerId="AD" clId="Web-{912A25BD-00E5-DD1C-BAEB-9A6182E3600C}" dt="2023-03-27T08:42:34.215" v="0" actId="1076"/>
        <pc:sldMkLst>
          <pc:docMk/>
          <pc:sldMk cId="788421283" sldId="685"/>
        </pc:sldMkLst>
        <pc:spChg chg="mod">
          <ac:chgData name="Ian Jones" userId="S::ian.jones@uwtsd.ac.uk::eff70159-7574-40fc-9de9-39818c90e73f" providerId="AD" clId="Web-{912A25BD-00E5-DD1C-BAEB-9A6182E3600C}" dt="2023-03-27T08:42:34.215" v="0" actId="1076"/>
          <ac:spMkLst>
            <pc:docMk/>
            <pc:sldMk cId="788421283" sldId="685"/>
            <ac:spMk id="4" creationId="{5B5B7F2E-7F7C-C16B-05CA-5C1F48800976}"/>
          </ac:spMkLst>
        </pc:spChg>
      </pc:sldChg>
      <pc:sldChg chg="modSp">
        <pc:chgData name="Ian Jones" userId="S::ian.jones@uwtsd.ac.uk::eff70159-7574-40fc-9de9-39818c90e73f" providerId="AD" clId="Web-{912A25BD-00E5-DD1C-BAEB-9A6182E3600C}" dt="2023-03-27T09:04:19.507" v="53" actId="1076"/>
        <pc:sldMkLst>
          <pc:docMk/>
          <pc:sldMk cId="1642569776" sldId="686"/>
        </pc:sldMkLst>
        <pc:picChg chg="mod">
          <ac:chgData name="Ian Jones" userId="S::ian.jones@uwtsd.ac.uk::eff70159-7574-40fc-9de9-39818c90e73f" providerId="AD" clId="Web-{912A25BD-00E5-DD1C-BAEB-9A6182E3600C}" dt="2023-03-27T09:04:19.507" v="53" actId="1076"/>
          <ac:picMkLst>
            <pc:docMk/>
            <pc:sldMk cId="1642569776" sldId="686"/>
            <ac:picMk id="8" creationId="{66711FB8-361E-F5AD-9974-CAC9F0856796}"/>
          </ac:picMkLst>
        </pc:picChg>
      </pc:sldChg>
      <pc:sldChg chg="modSp">
        <pc:chgData name="Ian Jones" userId="S::ian.jones@uwtsd.ac.uk::eff70159-7574-40fc-9de9-39818c90e73f" providerId="AD" clId="Web-{912A25BD-00E5-DD1C-BAEB-9A6182E3600C}" dt="2023-03-27T09:08:45.412" v="131" actId="14100"/>
        <pc:sldMkLst>
          <pc:docMk/>
          <pc:sldMk cId="2335595379" sldId="696"/>
        </pc:sldMkLst>
        <pc:picChg chg="mod">
          <ac:chgData name="Ian Jones" userId="S::ian.jones@uwtsd.ac.uk::eff70159-7574-40fc-9de9-39818c90e73f" providerId="AD" clId="Web-{912A25BD-00E5-DD1C-BAEB-9A6182E3600C}" dt="2023-03-27T09:08:45.412" v="131" actId="14100"/>
          <ac:picMkLst>
            <pc:docMk/>
            <pc:sldMk cId="2335595379" sldId="696"/>
            <ac:picMk id="2" creationId="{08FF8EC3-CF1D-2F98-4614-D1370507DB3E}"/>
          </ac:picMkLst>
        </pc:picChg>
      </pc:sldChg>
      <pc:sldChg chg="modSp">
        <pc:chgData name="Ian Jones" userId="S::ian.jones@uwtsd.ac.uk::eff70159-7574-40fc-9de9-39818c90e73f" providerId="AD" clId="Web-{912A25BD-00E5-DD1C-BAEB-9A6182E3600C}" dt="2023-03-27T09:07:59.550" v="129" actId="20577"/>
        <pc:sldMkLst>
          <pc:docMk/>
          <pc:sldMk cId="2878024052" sldId="712"/>
        </pc:sldMkLst>
        <pc:spChg chg="mod">
          <ac:chgData name="Ian Jones" userId="S::ian.jones@uwtsd.ac.uk::eff70159-7574-40fc-9de9-39818c90e73f" providerId="AD" clId="Web-{912A25BD-00E5-DD1C-BAEB-9A6182E3600C}" dt="2023-03-27T09:04:58.540" v="55" actId="14100"/>
          <ac:spMkLst>
            <pc:docMk/>
            <pc:sldMk cId="2878024052" sldId="712"/>
            <ac:spMk id="8" creationId="{ED22CEAB-4221-8BB0-1F7B-2860478618A6}"/>
          </ac:spMkLst>
        </pc:spChg>
        <pc:spChg chg="mod">
          <ac:chgData name="Ian Jones" userId="S::ian.jones@uwtsd.ac.uk::eff70159-7574-40fc-9de9-39818c90e73f" providerId="AD" clId="Web-{912A25BD-00E5-DD1C-BAEB-9A6182E3600C}" dt="2023-03-27T09:06:27.092" v="79" actId="20577"/>
          <ac:spMkLst>
            <pc:docMk/>
            <pc:sldMk cId="2878024052" sldId="712"/>
            <ac:spMk id="10" creationId="{2483B943-19DB-F601-FBE2-AAFF5799DFE6}"/>
          </ac:spMkLst>
        </pc:spChg>
        <pc:spChg chg="mod">
          <ac:chgData name="Ian Jones" userId="S::ian.jones@uwtsd.ac.uk::eff70159-7574-40fc-9de9-39818c90e73f" providerId="AD" clId="Web-{912A25BD-00E5-DD1C-BAEB-9A6182E3600C}" dt="2023-03-27T09:06:24.451" v="78" actId="20577"/>
          <ac:spMkLst>
            <pc:docMk/>
            <pc:sldMk cId="2878024052" sldId="712"/>
            <ac:spMk id="11" creationId="{323256DF-1EA4-CD5C-E899-674A411FA6EB}"/>
          </ac:spMkLst>
        </pc:spChg>
        <pc:spChg chg="mod">
          <ac:chgData name="Ian Jones" userId="S::ian.jones@uwtsd.ac.uk::eff70159-7574-40fc-9de9-39818c90e73f" providerId="AD" clId="Web-{912A25BD-00E5-DD1C-BAEB-9A6182E3600C}" dt="2023-03-27T09:07:39.690" v="113" actId="20577"/>
          <ac:spMkLst>
            <pc:docMk/>
            <pc:sldMk cId="2878024052" sldId="712"/>
            <ac:spMk id="12" creationId="{45777751-079C-0255-AFEB-2B197D4C687E}"/>
          </ac:spMkLst>
        </pc:spChg>
        <pc:spChg chg="mod">
          <ac:chgData name="Ian Jones" userId="S::ian.jones@uwtsd.ac.uk::eff70159-7574-40fc-9de9-39818c90e73f" providerId="AD" clId="Web-{912A25BD-00E5-DD1C-BAEB-9A6182E3600C}" dt="2023-03-27T09:07:26.954" v="108" actId="20577"/>
          <ac:spMkLst>
            <pc:docMk/>
            <pc:sldMk cId="2878024052" sldId="712"/>
            <ac:spMk id="13" creationId="{AE94CBFC-4B91-3CFE-61DA-8045F48A40D5}"/>
          </ac:spMkLst>
        </pc:spChg>
        <pc:spChg chg="mod">
          <ac:chgData name="Ian Jones" userId="S::ian.jones@uwtsd.ac.uk::eff70159-7574-40fc-9de9-39818c90e73f" providerId="AD" clId="Web-{912A25BD-00E5-DD1C-BAEB-9A6182E3600C}" dt="2023-03-27T09:07:59.550" v="129" actId="20577"/>
          <ac:spMkLst>
            <pc:docMk/>
            <pc:sldMk cId="2878024052" sldId="712"/>
            <ac:spMk id="14" creationId="{8D277620-A041-1B96-6873-767D59E18972}"/>
          </ac:spMkLst>
        </pc:spChg>
      </pc:sldChg>
      <pc:sldChg chg="addSp delSp modSp new del">
        <pc:chgData name="Ian Jones" userId="S::ian.jones@uwtsd.ac.uk::eff70159-7574-40fc-9de9-39818c90e73f" providerId="AD" clId="Web-{912A25BD-00E5-DD1C-BAEB-9A6182E3600C}" dt="2023-03-27T09:04:36.351" v="54"/>
        <pc:sldMkLst>
          <pc:docMk/>
          <pc:sldMk cId="3121951249" sldId="721"/>
        </pc:sldMkLst>
        <pc:spChg chg="mod">
          <ac:chgData name="Ian Jones" userId="S::ian.jones@uwtsd.ac.uk::eff70159-7574-40fc-9de9-39818c90e73f" providerId="AD" clId="Web-{912A25BD-00E5-DD1C-BAEB-9A6182E3600C}" dt="2023-03-27T08:47:33.404" v="33" actId="20577"/>
          <ac:spMkLst>
            <pc:docMk/>
            <pc:sldMk cId="3121951249" sldId="721"/>
            <ac:spMk id="2" creationId="{B271B70A-896F-3999-F8CB-EBB5AF1F1F8E}"/>
          </ac:spMkLst>
        </pc:spChg>
        <pc:picChg chg="add del mod">
          <ac:chgData name="Ian Jones" userId="S::ian.jones@uwtsd.ac.uk::eff70159-7574-40fc-9de9-39818c90e73f" providerId="AD" clId="Web-{912A25BD-00E5-DD1C-BAEB-9A6182E3600C}" dt="2023-03-27T08:49:27.926" v="39"/>
          <ac:picMkLst>
            <pc:docMk/>
            <pc:sldMk cId="3121951249" sldId="721"/>
            <ac:picMk id="3" creationId="{6F763B0F-FFFA-9795-0955-EBED312335EA}"/>
          </ac:picMkLst>
        </pc:picChg>
      </pc:sldChg>
    </pc:docChg>
  </pc:docChgLst>
  <pc:docChgLst>
    <pc:chgData name="Roberta Tucker" userId="S::r.tucker@uwtsd.ac.uk::27ca61ee-ba03-4b92-a89a-1d5600e2200a" providerId="AD" clId="Web-{CA40654B-5DF4-1444-0F1C-6A8EBCB53A4F}"/>
    <pc:docChg chg="addSld delSld modSld sldOrd">
      <pc:chgData name="Roberta Tucker" userId="S::r.tucker@uwtsd.ac.uk::27ca61ee-ba03-4b92-a89a-1d5600e2200a" providerId="AD" clId="Web-{CA40654B-5DF4-1444-0F1C-6A8EBCB53A4F}" dt="2023-02-24T11:59:19.312" v="4809" actId="20577"/>
      <pc:docMkLst>
        <pc:docMk/>
      </pc:docMkLst>
      <pc:sldChg chg="modSp">
        <pc:chgData name="Roberta Tucker" userId="S::r.tucker@uwtsd.ac.uk::27ca61ee-ba03-4b92-a89a-1d5600e2200a" providerId="AD" clId="Web-{CA40654B-5DF4-1444-0F1C-6A8EBCB53A4F}" dt="2023-02-22T09:41:41.084" v="12" actId="14100"/>
        <pc:sldMkLst>
          <pc:docMk/>
          <pc:sldMk cId="2485985612" sldId="521"/>
        </pc:sldMkLst>
        <pc:spChg chg="mod">
          <ac:chgData name="Roberta Tucker" userId="S::r.tucker@uwtsd.ac.uk::27ca61ee-ba03-4b92-a89a-1d5600e2200a" providerId="AD" clId="Web-{CA40654B-5DF4-1444-0F1C-6A8EBCB53A4F}" dt="2023-02-22T09:41:41.084" v="12" actId="14100"/>
          <ac:spMkLst>
            <pc:docMk/>
            <pc:sldMk cId="2485985612" sldId="521"/>
            <ac:spMk id="8" creationId="{57ED6D5D-E07C-2A2E-1770-B082DB384717}"/>
          </ac:spMkLst>
        </pc:spChg>
      </pc:sldChg>
      <pc:sldChg chg="modSp">
        <pc:chgData name="Roberta Tucker" userId="S::r.tucker@uwtsd.ac.uk::27ca61ee-ba03-4b92-a89a-1d5600e2200a" providerId="AD" clId="Web-{CA40654B-5DF4-1444-0F1C-6A8EBCB53A4F}" dt="2023-02-22T09:47:39.046" v="46" actId="20577"/>
        <pc:sldMkLst>
          <pc:docMk/>
          <pc:sldMk cId="3159488521" sldId="525"/>
        </pc:sldMkLst>
        <pc:spChg chg="mod">
          <ac:chgData name="Roberta Tucker" userId="S::r.tucker@uwtsd.ac.uk::27ca61ee-ba03-4b92-a89a-1d5600e2200a" providerId="AD" clId="Web-{CA40654B-5DF4-1444-0F1C-6A8EBCB53A4F}" dt="2023-02-22T09:47:39.046" v="46" actId="20577"/>
          <ac:spMkLst>
            <pc:docMk/>
            <pc:sldMk cId="3159488521" sldId="525"/>
            <ac:spMk id="5" creationId="{0B019432-F0E9-E765-2264-935D414F17CB}"/>
          </ac:spMkLst>
        </pc:spChg>
      </pc:sldChg>
      <pc:sldChg chg="modSp">
        <pc:chgData name="Roberta Tucker" userId="S::r.tucker@uwtsd.ac.uk::27ca61ee-ba03-4b92-a89a-1d5600e2200a" providerId="AD" clId="Web-{CA40654B-5DF4-1444-0F1C-6A8EBCB53A4F}" dt="2023-02-22T09:56:16.825" v="112" actId="20577"/>
        <pc:sldMkLst>
          <pc:docMk/>
          <pc:sldMk cId="2392214994" sldId="571"/>
        </pc:sldMkLst>
        <pc:spChg chg="mod">
          <ac:chgData name="Roberta Tucker" userId="S::r.tucker@uwtsd.ac.uk::27ca61ee-ba03-4b92-a89a-1d5600e2200a" providerId="AD" clId="Web-{CA40654B-5DF4-1444-0F1C-6A8EBCB53A4F}" dt="2023-02-22T09:56:16.825" v="112" actId="20577"/>
          <ac:spMkLst>
            <pc:docMk/>
            <pc:sldMk cId="2392214994" sldId="571"/>
            <ac:spMk id="11" creationId="{4F5753A9-860A-EAD8-DDBE-51ECA81D6496}"/>
          </ac:spMkLst>
        </pc:spChg>
      </pc:sldChg>
      <pc:sldChg chg="modSp">
        <pc:chgData name="Roberta Tucker" userId="S::r.tucker@uwtsd.ac.uk::27ca61ee-ba03-4b92-a89a-1d5600e2200a" providerId="AD" clId="Web-{CA40654B-5DF4-1444-0F1C-6A8EBCB53A4F}" dt="2023-02-22T13:41:25.414" v="2005" actId="14100"/>
        <pc:sldMkLst>
          <pc:docMk/>
          <pc:sldMk cId="3774943221" sldId="575"/>
        </pc:sldMkLst>
        <pc:picChg chg="mod">
          <ac:chgData name="Roberta Tucker" userId="S::r.tucker@uwtsd.ac.uk::27ca61ee-ba03-4b92-a89a-1d5600e2200a" providerId="AD" clId="Web-{CA40654B-5DF4-1444-0F1C-6A8EBCB53A4F}" dt="2023-02-22T13:41:25.414" v="2005" actId="14100"/>
          <ac:picMkLst>
            <pc:docMk/>
            <pc:sldMk cId="3774943221" sldId="575"/>
            <ac:picMk id="5" creationId="{81ED71CD-F647-5F4F-6E93-751737031E65}"/>
          </ac:picMkLst>
        </pc:picChg>
      </pc:sldChg>
      <pc:sldChg chg="addSp delSp modSp ord addAnim delAnim">
        <pc:chgData name="Roberta Tucker" userId="S::r.tucker@uwtsd.ac.uk::27ca61ee-ba03-4b92-a89a-1d5600e2200a" providerId="AD" clId="Web-{CA40654B-5DF4-1444-0F1C-6A8EBCB53A4F}" dt="2023-02-22T15:25:41.615" v="2561" actId="20577"/>
        <pc:sldMkLst>
          <pc:docMk/>
          <pc:sldMk cId="3120378126" sldId="576"/>
        </pc:sldMkLst>
        <pc:spChg chg="del">
          <ac:chgData name="Roberta Tucker" userId="S::r.tucker@uwtsd.ac.uk::27ca61ee-ba03-4b92-a89a-1d5600e2200a" providerId="AD" clId="Web-{CA40654B-5DF4-1444-0F1C-6A8EBCB53A4F}" dt="2023-02-22T13:00:34.200" v="1759"/>
          <ac:spMkLst>
            <pc:docMk/>
            <pc:sldMk cId="3120378126" sldId="576"/>
            <ac:spMk id="3" creationId="{976291AA-75F5-DB79-1BB0-8C1F1978BD68}"/>
          </ac:spMkLst>
        </pc:spChg>
        <pc:spChg chg="del">
          <ac:chgData name="Roberta Tucker" userId="S::r.tucker@uwtsd.ac.uk::27ca61ee-ba03-4b92-a89a-1d5600e2200a" providerId="AD" clId="Web-{CA40654B-5DF4-1444-0F1C-6A8EBCB53A4F}" dt="2023-02-22T13:00:35.590" v="1760"/>
          <ac:spMkLst>
            <pc:docMk/>
            <pc:sldMk cId="3120378126" sldId="576"/>
            <ac:spMk id="4" creationId="{E107B33E-2FB2-C28B-8106-606FCEDC89FB}"/>
          </ac:spMkLst>
        </pc:spChg>
        <pc:spChg chg="mod">
          <ac:chgData name="Roberta Tucker" userId="S::r.tucker@uwtsd.ac.uk::27ca61ee-ba03-4b92-a89a-1d5600e2200a" providerId="AD" clId="Web-{CA40654B-5DF4-1444-0F1C-6A8EBCB53A4F}" dt="2023-02-22T15:25:41.615" v="2561" actId="20577"/>
          <ac:spMkLst>
            <pc:docMk/>
            <pc:sldMk cId="3120378126" sldId="576"/>
            <ac:spMk id="5" creationId="{7A20DBBD-7DDA-8D56-CE80-75679AFC79A9}"/>
          </ac:spMkLst>
        </pc:spChg>
        <pc:spChg chg="del">
          <ac:chgData name="Roberta Tucker" userId="S::r.tucker@uwtsd.ac.uk::27ca61ee-ba03-4b92-a89a-1d5600e2200a" providerId="AD" clId="Web-{CA40654B-5DF4-1444-0F1C-6A8EBCB53A4F}" dt="2023-02-22T13:00:38.028" v="1761"/>
          <ac:spMkLst>
            <pc:docMk/>
            <pc:sldMk cId="3120378126" sldId="576"/>
            <ac:spMk id="6" creationId="{B30E0984-967F-1C30-DE34-494663AA2EA3}"/>
          </ac:spMkLst>
        </pc:spChg>
        <pc:spChg chg="del">
          <ac:chgData name="Roberta Tucker" userId="S::r.tucker@uwtsd.ac.uk::27ca61ee-ba03-4b92-a89a-1d5600e2200a" providerId="AD" clId="Web-{CA40654B-5DF4-1444-0F1C-6A8EBCB53A4F}" dt="2023-02-22T13:00:40.325" v="1762"/>
          <ac:spMkLst>
            <pc:docMk/>
            <pc:sldMk cId="3120378126" sldId="576"/>
            <ac:spMk id="7" creationId="{458C1F20-426A-CF6A-2E7D-694C41E80DE3}"/>
          </ac:spMkLst>
        </pc:spChg>
        <pc:spChg chg="del">
          <ac:chgData name="Roberta Tucker" userId="S::r.tucker@uwtsd.ac.uk::27ca61ee-ba03-4b92-a89a-1d5600e2200a" providerId="AD" clId="Web-{CA40654B-5DF4-1444-0F1C-6A8EBCB53A4F}" dt="2023-02-22T13:00:41.934" v="1763"/>
          <ac:spMkLst>
            <pc:docMk/>
            <pc:sldMk cId="3120378126" sldId="576"/>
            <ac:spMk id="10" creationId="{D480A507-8AAD-1087-3A4C-A97F69CD97F6}"/>
          </ac:spMkLst>
        </pc:spChg>
        <pc:spChg chg="del">
          <ac:chgData name="Roberta Tucker" userId="S::r.tucker@uwtsd.ac.uk::27ca61ee-ba03-4b92-a89a-1d5600e2200a" providerId="AD" clId="Web-{CA40654B-5DF4-1444-0F1C-6A8EBCB53A4F}" dt="2023-02-22T13:00:46.184" v="1764"/>
          <ac:spMkLst>
            <pc:docMk/>
            <pc:sldMk cId="3120378126" sldId="576"/>
            <ac:spMk id="11" creationId="{10E29003-9149-BAEA-25AC-D52C1E48563A}"/>
          </ac:spMkLst>
        </pc:spChg>
        <pc:spChg chg="mod">
          <ac:chgData name="Roberta Tucker" userId="S::r.tucker@uwtsd.ac.uk::27ca61ee-ba03-4b92-a89a-1d5600e2200a" providerId="AD" clId="Web-{CA40654B-5DF4-1444-0F1C-6A8EBCB53A4F}" dt="2023-02-22T15:17:20.443" v="2459" actId="1076"/>
          <ac:spMkLst>
            <pc:docMk/>
            <pc:sldMk cId="3120378126" sldId="576"/>
            <ac:spMk id="16" creationId="{2D203682-3315-0E2F-6C0F-4C31DAE0631E}"/>
          </ac:spMkLst>
        </pc:spChg>
        <pc:picChg chg="del">
          <ac:chgData name="Roberta Tucker" userId="S::r.tucker@uwtsd.ac.uk::27ca61ee-ba03-4b92-a89a-1d5600e2200a" providerId="AD" clId="Web-{CA40654B-5DF4-1444-0F1C-6A8EBCB53A4F}" dt="2023-02-22T15:16:28.066" v="2450"/>
          <ac:picMkLst>
            <pc:docMk/>
            <pc:sldMk cId="3120378126" sldId="576"/>
            <ac:picMk id="2" creationId="{21F8A08A-35F9-5F9D-D354-65DADA18F5AD}"/>
          </ac:picMkLst>
        </pc:picChg>
        <pc:picChg chg="add ord">
          <ac:chgData name="Roberta Tucker" userId="S::r.tucker@uwtsd.ac.uk::27ca61ee-ba03-4b92-a89a-1d5600e2200a" providerId="AD" clId="Web-{CA40654B-5DF4-1444-0F1C-6A8EBCB53A4F}" dt="2023-02-22T15:16:41.504" v="2454"/>
          <ac:picMkLst>
            <pc:docMk/>
            <pc:sldMk cId="3120378126" sldId="576"/>
            <ac:picMk id="7" creationId="{C9BEB040-6A12-9F8E-4831-F8E4062ECD7D}"/>
          </ac:picMkLst>
        </pc:picChg>
        <pc:cxnChg chg="add mod">
          <ac:chgData name="Roberta Tucker" userId="S::r.tucker@uwtsd.ac.uk::27ca61ee-ba03-4b92-a89a-1d5600e2200a" providerId="AD" clId="Web-{CA40654B-5DF4-1444-0F1C-6A8EBCB53A4F}" dt="2023-02-22T15:16:59.380" v="2457" actId="14100"/>
          <ac:cxnSpMkLst>
            <pc:docMk/>
            <pc:sldMk cId="3120378126" sldId="576"/>
            <ac:cxnSpMk id="4" creationId="{BC2C1687-BCDB-8D01-187F-5359CAE20BDB}"/>
          </ac:cxnSpMkLst>
        </pc:cxnChg>
      </pc:sldChg>
      <pc:sldChg chg="addSp delSp modSp">
        <pc:chgData name="Roberta Tucker" userId="S::r.tucker@uwtsd.ac.uk::27ca61ee-ba03-4b92-a89a-1d5600e2200a" providerId="AD" clId="Web-{CA40654B-5DF4-1444-0F1C-6A8EBCB53A4F}" dt="2023-02-22T13:43:28.963" v="2014" actId="1076"/>
        <pc:sldMkLst>
          <pc:docMk/>
          <pc:sldMk cId="4116886116" sldId="579"/>
        </pc:sldMkLst>
        <pc:spChg chg="add del mod">
          <ac:chgData name="Roberta Tucker" userId="S::r.tucker@uwtsd.ac.uk::27ca61ee-ba03-4b92-a89a-1d5600e2200a" providerId="AD" clId="Web-{CA40654B-5DF4-1444-0F1C-6A8EBCB53A4F}" dt="2023-02-22T13:05:29.660" v="1770"/>
          <ac:spMkLst>
            <pc:docMk/>
            <pc:sldMk cId="4116886116" sldId="579"/>
            <ac:spMk id="3" creationId="{4451570A-D8D8-7FF3-5730-73117E543C4B}"/>
          </ac:spMkLst>
        </pc:spChg>
        <pc:spChg chg="mod">
          <ac:chgData name="Roberta Tucker" userId="S::r.tucker@uwtsd.ac.uk::27ca61ee-ba03-4b92-a89a-1d5600e2200a" providerId="AD" clId="Web-{CA40654B-5DF4-1444-0F1C-6A8EBCB53A4F}" dt="2023-02-22T13:24:33.718" v="1881" actId="20577"/>
          <ac:spMkLst>
            <pc:docMk/>
            <pc:sldMk cId="4116886116" sldId="579"/>
            <ac:spMk id="5" creationId="{0B019432-F0E9-E765-2264-935D414F17CB}"/>
          </ac:spMkLst>
        </pc:spChg>
        <pc:spChg chg="add del mod">
          <ac:chgData name="Roberta Tucker" userId="S::r.tucker@uwtsd.ac.uk::27ca61ee-ba03-4b92-a89a-1d5600e2200a" providerId="AD" clId="Web-{CA40654B-5DF4-1444-0F1C-6A8EBCB53A4F}" dt="2023-02-22T13:05:25.550" v="1768"/>
          <ac:spMkLst>
            <pc:docMk/>
            <pc:sldMk cId="4116886116" sldId="579"/>
            <ac:spMk id="6" creationId="{877738C7-E854-75D1-69F4-21312243EE8F}"/>
          </ac:spMkLst>
        </pc:spChg>
        <pc:spChg chg="add del mod">
          <ac:chgData name="Roberta Tucker" userId="S::r.tucker@uwtsd.ac.uk::27ca61ee-ba03-4b92-a89a-1d5600e2200a" providerId="AD" clId="Web-{CA40654B-5DF4-1444-0F1C-6A8EBCB53A4F}" dt="2023-02-22T10:20:51.065" v="168"/>
          <ac:spMkLst>
            <pc:docMk/>
            <pc:sldMk cId="4116886116" sldId="579"/>
            <ac:spMk id="7" creationId="{B0212B0E-4954-6C6D-1A01-5A04A7546F62}"/>
          </ac:spMkLst>
        </pc:spChg>
        <pc:spChg chg="add del mod">
          <ac:chgData name="Roberta Tucker" userId="S::r.tucker@uwtsd.ac.uk::27ca61ee-ba03-4b92-a89a-1d5600e2200a" providerId="AD" clId="Web-{CA40654B-5DF4-1444-0F1C-6A8EBCB53A4F}" dt="2023-02-22T10:21:06.535" v="173"/>
          <ac:spMkLst>
            <pc:docMk/>
            <pc:sldMk cId="4116886116" sldId="579"/>
            <ac:spMk id="8" creationId="{348DE634-796C-E84E-EC3B-6792470FB6D0}"/>
          </ac:spMkLst>
        </pc:spChg>
        <pc:spChg chg="add mod">
          <ac:chgData name="Roberta Tucker" userId="S::r.tucker@uwtsd.ac.uk::27ca61ee-ba03-4b92-a89a-1d5600e2200a" providerId="AD" clId="Web-{CA40654B-5DF4-1444-0F1C-6A8EBCB53A4F}" dt="2023-02-22T13:20:37.462" v="1858" actId="1076"/>
          <ac:spMkLst>
            <pc:docMk/>
            <pc:sldMk cId="4116886116" sldId="579"/>
            <ac:spMk id="8" creationId="{E2180A0E-1944-161C-031D-3BE48E066BC9}"/>
          </ac:spMkLst>
        </pc:spChg>
        <pc:spChg chg="add del mod">
          <ac:chgData name="Roberta Tucker" userId="S::r.tucker@uwtsd.ac.uk::27ca61ee-ba03-4b92-a89a-1d5600e2200a" providerId="AD" clId="Web-{CA40654B-5DF4-1444-0F1C-6A8EBCB53A4F}" dt="2023-02-22T13:11:38.965" v="1800"/>
          <ac:spMkLst>
            <pc:docMk/>
            <pc:sldMk cId="4116886116" sldId="579"/>
            <ac:spMk id="9" creationId="{FA227949-DC4C-079D-0971-F444BB2B946B}"/>
          </ac:spMkLst>
        </pc:spChg>
        <pc:spChg chg="add del mod">
          <ac:chgData name="Roberta Tucker" userId="S::r.tucker@uwtsd.ac.uk::27ca61ee-ba03-4b92-a89a-1d5600e2200a" providerId="AD" clId="Web-{CA40654B-5DF4-1444-0F1C-6A8EBCB53A4F}" dt="2023-02-22T13:05:27.972" v="1769"/>
          <ac:spMkLst>
            <pc:docMk/>
            <pc:sldMk cId="4116886116" sldId="579"/>
            <ac:spMk id="10" creationId="{29A4854E-D4DB-2596-6C45-335E547E4DBA}"/>
          </ac:spMkLst>
        </pc:spChg>
        <pc:spChg chg="add mod">
          <ac:chgData name="Roberta Tucker" userId="S::r.tucker@uwtsd.ac.uk::27ca61ee-ba03-4b92-a89a-1d5600e2200a" providerId="AD" clId="Web-{CA40654B-5DF4-1444-0F1C-6A8EBCB53A4F}" dt="2023-02-22T13:43:28.963" v="2014" actId="1076"/>
          <ac:spMkLst>
            <pc:docMk/>
            <pc:sldMk cId="4116886116" sldId="579"/>
            <ac:spMk id="11" creationId="{10B20615-D13F-6525-C2FE-1BC895C41E23}"/>
          </ac:spMkLst>
        </pc:spChg>
        <pc:spChg chg="add del mod">
          <ac:chgData name="Roberta Tucker" userId="S::r.tucker@uwtsd.ac.uk::27ca61ee-ba03-4b92-a89a-1d5600e2200a" providerId="AD" clId="Web-{CA40654B-5DF4-1444-0F1C-6A8EBCB53A4F}" dt="2023-02-22T13:13:16.890" v="1820"/>
          <ac:spMkLst>
            <pc:docMk/>
            <pc:sldMk cId="4116886116" sldId="579"/>
            <ac:spMk id="12" creationId="{2E1965AE-5966-A339-36A1-B442D7A8B54E}"/>
          </ac:spMkLst>
        </pc:spChg>
        <pc:spChg chg="add mod">
          <ac:chgData name="Roberta Tucker" userId="S::r.tucker@uwtsd.ac.uk::27ca61ee-ba03-4b92-a89a-1d5600e2200a" providerId="AD" clId="Web-{CA40654B-5DF4-1444-0F1C-6A8EBCB53A4F}" dt="2023-02-22T13:20:39.416" v="1859" actId="1076"/>
          <ac:spMkLst>
            <pc:docMk/>
            <pc:sldMk cId="4116886116" sldId="579"/>
            <ac:spMk id="13" creationId="{54DA2EF5-1A1B-3D7F-8E82-399ECBCCC879}"/>
          </ac:spMkLst>
        </pc:spChg>
        <pc:picChg chg="add mod">
          <ac:chgData name="Roberta Tucker" userId="S::r.tucker@uwtsd.ac.uk::27ca61ee-ba03-4b92-a89a-1d5600e2200a" providerId="AD" clId="Web-{CA40654B-5DF4-1444-0F1C-6A8EBCB53A4F}" dt="2023-02-22T13:13:09.764" v="1819" actId="1076"/>
          <ac:picMkLst>
            <pc:docMk/>
            <pc:sldMk cId="4116886116" sldId="579"/>
            <ac:picMk id="7" creationId="{7384F945-4971-4552-5370-9DEA727D9FA0}"/>
          </ac:picMkLst>
        </pc:picChg>
      </pc:sldChg>
      <pc:sldChg chg="addSp delSp modSp">
        <pc:chgData name="Roberta Tucker" userId="S::r.tucker@uwtsd.ac.uk::27ca61ee-ba03-4b92-a89a-1d5600e2200a" providerId="AD" clId="Web-{CA40654B-5DF4-1444-0F1C-6A8EBCB53A4F}" dt="2023-02-22T12:42:59.972" v="1481"/>
        <pc:sldMkLst>
          <pc:docMk/>
          <pc:sldMk cId="3149371331" sldId="580"/>
        </pc:sldMkLst>
        <pc:spChg chg="del">
          <ac:chgData name="Roberta Tucker" userId="S::r.tucker@uwtsd.ac.uk::27ca61ee-ba03-4b92-a89a-1d5600e2200a" providerId="AD" clId="Web-{CA40654B-5DF4-1444-0F1C-6A8EBCB53A4F}" dt="2023-02-22T12:24:58.821" v="1287"/>
          <ac:spMkLst>
            <pc:docMk/>
            <pc:sldMk cId="3149371331" sldId="580"/>
            <ac:spMk id="3" creationId="{BE81BD22-F041-4643-2E57-645D07B4F719}"/>
          </ac:spMkLst>
        </pc:spChg>
        <pc:graphicFrameChg chg="add mod modGraphic">
          <ac:chgData name="Roberta Tucker" userId="S::r.tucker@uwtsd.ac.uk::27ca61ee-ba03-4b92-a89a-1d5600e2200a" providerId="AD" clId="Web-{CA40654B-5DF4-1444-0F1C-6A8EBCB53A4F}" dt="2023-02-22T12:42:59.972" v="1481"/>
          <ac:graphicFrameMkLst>
            <pc:docMk/>
            <pc:sldMk cId="3149371331" sldId="580"/>
            <ac:graphicFrameMk id="2" creationId="{B8361043-587C-D5AC-AD58-2714CE15B0E0}"/>
          </ac:graphicFrameMkLst>
        </pc:graphicFrameChg>
      </pc:sldChg>
      <pc:sldChg chg="addSp delSp modSp del">
        <pc:chgData name="Roberta Tucker" userId="S::r.tucker@uwtsd.ac.uk::27ca61ee-ba03-4b92-a89a-1d5600e2200a" providerId="AD" clId="Web-{CA40654B-5DF4-1444-0F1C-6A8EBCB53A4F}" dt="2023-02-23T12:11:17.144" v="4411"/>
        <pc:sldMkLst>
          <pc:docMk/>
          <pc:sldMk cId="3390306029" sldId="589"/>
        </pc:sldMkLst>
        <pc:spChg chg="mod">
          <ac:chgData name="Roberta Tucker" userId="S::r.tucker@uwtsd.ac.uk::27ca61ee-ba03-4b92-a89a-1d5600e2200a" providerId="AD" clId="Web-{CA40654B-5DF4-1444-0F1C-6A8EBCB53A4F}" dt="2023-02-22T16:33:45.613" v="2639" actId="1076"/>
          <ac:spMkLst>
            <pc:docMk/>
            <pc:sldMk cId="3390306029" sldId="589"/>
            <ac:spMk id="3" creationId="{BE81BD22-F041-4643-2E57-645D07B4F719}"/>
          </ac:spMkLst>
        </pc:spChg>
        <pc:spChg chg="mod">
          <ac:chgData name="Roberta Tucker" userId="S::r.tucker@uwtsd.ac.uk::27ca61ee-ba03-4b92-a89a-1d5600e2200a" providerId="AD" clId="Web-{CA40654B-5DF4-1444-0F1C-6A8EBCB53A4F}" dt="2023-02-22T16:39:02.252" v="2650" actId="1076"/>
          <ac:spMkLst>
            <pc:docMk/>
            <pc:sldMk cId="3390306029" sldId="589"/>
            <ac:spMk id="5" creationId="{DA2E92BE-0CD5-E6B0-AA52-858B51EC3AD5}"/>
          </ac:spMkLst>
        </pc:spChg>
        <pc:picChg chg="add del mod">
          <ac:chgData name="Roberta Tucker" userId="S::r.tucker@uwtsd.ac.uk::27ca61ee-ba03-4b92-a89a-1d5600e2200a" providerId="AD" clId="Web-{CA40654B-5DF4-1444-0F1C-6A8EBCB53A4F}" dt="2023-02-22T16:31:46.702" v="2630"/>
          <ac:picMkLst>
            <pc:docMk/>
            <pc:sldMk cId="3390306029" sldId="589"/>
            <ac:picMk id="2" creationId="{5E02078C-B182-1033-D7DB-0FE2E22984EC}"/>
          </ac:picMkLst>
        </pc:picChg>
        <pc:picChg chg="add mod">
          <ac:chgData name="Roberta Tucker" userId="S::r.tucker@uwtsd.ac.uk::27ca61ee-ba03-4b92-a89a-1d5600e2200a" providerId="AD" clId="Web-{CA40654B-5DF4-1444-0F1C-6A8EBCB53A4F}" dt="2023-02-22T16:33:34.925" v="2638" actId="14100"/>
          <ac:picMkLst>
            <pc:docMk/>
            <pc:sldMk cId="3390306029" sldId="589"/>
            <ac:picMk id="6" creationId="{42049921-DEFE-A5F4-DDF1-71DC2134262E}"/>
          </ac:picMkLst>
        </pc:picChg>
      </pc:sldChg>
      <pc:sldChg chg="addSp modSp del">
        <pc:chgData name="Roberta Tucker" userId="S::r.tucker@uwtsd.ac.uk::27ca61ee-ba03-4b92-a89a-1d5600e2200a" providerId="AD" clId="Web-{CA40654B-5DF4-1444-0F1C-6A8EBCB53A4F}" dt="2023-02-24T11:32:46.233" v="4505"/>
        <pc:sldMkLst>
          <pc:docMk/>
          <pc:sldMk cId="2865792335" sldId="593"/>
        </pc:sldMkLst>
        <pc:spChg chg="mod">
          <ac:chgData name="Roberta Tucker" userId="S::r.tucker@uwtsd.ac.uk::27ca61ee-ba03-4b92-a89a-1d5600e2200a" providerId="AD" clId="Web-{CA40654B-5DF4-1444-0F1C-6A8EBCB53A4F}" dt="2023-02-22T16:40:30.847" v="2654" actId="14100"/>
          <ac:spMkLst>
            <pc:docMk/>
            <pc:sldMk cId="2865792335" sldId="593"/>
            <ac:spMk id="3" creationId="{BE81BD22-F041-4643-2E57-645D07B4F719}"/>
          </ac:spMkLst>
        </pc:spChg>
        <pc:spChg chg="mod">
          <ac:chgData name="Roberta Tucker" userId="S::r.tucker@uwtsd.ac.uk::27ca61ee-ba03-4b92-a89a-1d5600e2200a" providerId="AD" clId="Web-{CA40654B-5DF4-1444-0F1C-6A8EBCB53A4F}" dt="2023-02-22T16:40:25.487" v="2653" actId="1076"/>
          <ac:spMkLst>
            <pc:docMk/>
            <pc:sldMk cId="2865792335" sldId="593"/>
            <ac:spMk id="5" creationId="{DA2E92BE-0CD5-E6B0-AA52-858B51EC3AD5}"/>
          </ac:spMkLst>
        </pc:spChg>
        <pc:picChg chg="add mod">
          <ac:chgData name="Roberta Tucker" userId="S::r.tucker@uwtsd.ac.uk::27ca61ee-ba03-4b92-a89a-1d5600e2200a" providerId="AD" clId="Web-{CA40654B-5DF4-1444-0F1C-6A8EBCB53A4F}" dt="2023-02-22T16:36:08.493" v="2643" actId="14100"/>
          <ac:picMkLst>
            <pc:docMk/>
            <pc:sldMk cId="2865792335" sldId="593"/>
            <ac:picMk id="2" creationId="{605AF0C5-7285-0219-0895-21387E43F03F}"/>
          </ac:picMkLst>
        </pc:picChg>
      </pc:sldChg>
      <pc:sldChg chg="addSp delSp modSp add replId">
        <pc:chgData name="Roberta Tucker" userId="S::r.tucker@uwtsd.ac.uk::27ca61ee-ba03-4b92-a89a-1d5600e2200a" providerId="AD" clId="Web-{CA40654B-5DF4-1444-0F1C-6A8EBCB53A4F}" dt="2023-02-22T09:47:27.264" v="38" actId="20577"/>
        <pc:sldMkLst>
          <pc:docMk/>
          <pc:sldMk cId="298902921" sldId="594"/>
        </pc:sldMkLst>
        <pc:spChg chg="mod">
          <ac:chgData name="Roberta Tucker" userId="S::r.tucker@uwtsd.ac.uk::27ca61ee-ba03-4b92-a89a-1d5600e2200a" providerId="AD" clId="Web-{CA40654B-5DF4-1444-0F1C-6A8EBCB53A4F}" dt="2023-02-22T09:47:27.264" v="38" actId="20577"/>
          <ac:spMkLst>
            <pc:docMk/>
            <pc:sldMk cId="298902921" sldId="594"/>
            <ac:spMk id="5" creationId="{0B019432-F0E9-E765-2264-935D414F17CB}"/>
          </ac:spMkLst>
        </pc:spChg>
        <pc:picChg chg="del">
          <ac:chgData name="Roberta Tucker" userId="S::r.tucker@uwtsd.ac.uk::27ca61ee-ba03-4b92-a89a-1d5600e2200a" providerId="AD" clId="Web-{CA40654B-5DF4-1444-0F1C-6A8EBCB53A4F}" dt="2023-02-22T09:44:17.681" v="14"/>
          <ac:picMkLst>
            <pc:docMk/>
            <pc:sldMk cId="298902921" sldId="594"/>
            <ac:picMk id="2" creationId="{F5F3A396-562A-CDCF-8E0A-D27F0915F174}"/>
          </ac:picMkLst>
        </pc:picChg>
        <pc:picChg chg="add mod">
          <ac:chgData name="Roberta Tucker" userId="S::r.tucker@uwtsd.ac.uk::27ca61ee-ba03-4b92-a89a-1d5600e2200a" providerId="AD" clId="Web-{CA40654B-5DF4-1444-0F1C-6A8EBCB53A4F}" dt="2023-02-22T09:44:30.744" v="17" actId="14100"/>
          <ac:picMkLst>
            <pc:docMk/>
            <pc:sldMk cId="298902921" sldId="594"/>
            <ac:picMk id="3" creationId="{3C795B4B-4D3D-FEBA-CD68-B1393CEE1841}"/>
          </ac:picMkLst>
        </pc:picChg>
      </pc:sldChg>
      <pc:sldChg chg="modSp add replId">
        <pc:chgData name="Roberta Tucker" userId="S::r.tucker@uwtsd.ac.uk::27ca61ee-ba03-4b92-a89a-1d5600e2200a" providerId="AD" clId="Web-{CA40654B-5DF4-1444-0F1C-6A8EBCB53A4F}" dt="2023-02-22T09:57:22.436" v="125" actId="1076"/>
        <pc:sldMkLst>
          <pc:docMk/>
          <pc:sldMk cId="1531722688" sldId="595"/>
        </pc:sldMkLst>
        <pc:spChg chg="mod">
          <ac:chgData name="Roberta Tucker" userId="S::r.tucker@uwtsd.ac.uk::27ca61ee-ba03-4b92-a89a-1d5600e2200a" providerId="AD" clId="Web-{CA40654B-5DF4-1444-0F1C-6A8EBCB53A4F}" dt="2023-02-22T09:48:42.376" v="56" actId="20577"/>
          <ac:spMkLst>
            <pc:docMk/>
            <pc:sldMk cId="1531722688" sldId="595"/>
            <ac:spMk id="2" creationId="{977D7E01-B3BC-B742-33CC-293CA46289BB}"/>
          </ac:spMkLst>
        </pc:spChg>
        <pc:spChg chg="mod">
          <ac:chgData name="Roberta Tucker" userId="S::r.tucker@uwtsd.ac.uk::27ca61ee-ba03-4b92-a89a-1d5600e2200a" providerId="AD" clId="Web-{CA40654B-5DF4-1444-0F1C-6A8EBCB53A4F}" dt="2023-02-22T09:50:23.863" v="68" actId="20577"/>
          <ac:spMkLst>
            <pc:docMk/>
            <pc:sldMk cId="1531722688" sldId="595"/>
            <ac:spMk id="3" creationId="{E52A6331-3C4B-57AB-578D-45A87EBE480E}"/>
          </ac:spMkLst>
        </pc:spChg>
        <pc:spChg chg="mod">
          <ac:chgData name="Roberta Tucker" userId="S::r.tucker@uwtsd.ac.uk::27ca61ee-ba03-4b92-a89a-1d5600e2200a" providerId="AD" clId="Web-{CA40654B-5DF4-1444-0F1C-6A8EBCB53A4F}" dt="2023-02-22T09:49:55.237" v="65" actId="1076"/>
          <ac:spMkLst>
            <pc:docMk/>
            <pc:sldMk cId="1531722688" sldId="595"/>
            <ac:spMk id="5" creationId="{0B019432-F0E9-E765-2264-935D414F17CB}"/>
          </ac:spMkLst>
        </pc:spChg>
        <pc:spChg chg="mod">
          <ac:chgData name="Roberta Tucker" userId="S::r.tucker@uwtsd.ac.uk::27ca61ee-ba03-4b92-a89a-1d5600e2200a" providerId="AD" clId="Web-{CA40654B-5DF4-1444-0F1C-6A8EBCB53A4F}" dt="2023-02-22T09:52:07.522" v="81" actId="1076"/>
          <ac:spMkLst>
            <pc:docMk/>
            <pc:sldMk cId="1531722688" sldId="595"/>
            <ac:spMk id="6" creationId="{B83CC0F8-05B0-40E6-8D82-1BDFD3892F1B}"/>
          </ac:spMkLst>
        </pc:spChg>
        <pc:spChg chg="mod">
          <ac:chgData name="Roberta Tucker" userId="S::r.tucker@uwtsd.ac.uk::27ca61ee-ba03-4b92-a89a-1d5600e2200a" providerId="AD" clId="Web-{CA40654B-5DF4-1444-0F1C-6A8EBCB53A4F}" dt="2023-02-22T09:52:12.022" v="82" actId="14100"/>
          <ac:spMkLst>
            <pc:docMk/>
            <pc:sldMk cId="1531722688" sldId="595"/>
            <ac:spMk id="7" creationId="{EC9C40D9-240B-7359-41EE-499C0B237FE5}"/>
          </ac:spMkLst>
        </pc:spChg>
        <pc:spChg chg="mod">
          <ac:chgData name="Roberta Tucker" userId="S::r.tucker@uwtsd.ac.uk::27ca61ee-ba03-4b92-a89a-1d5600e2200a" providerId="AD" clId="Web-{CA40654B-5DF4-1444-0F1C-6A8EBCB53A4F}" dt="2023-02-22T09:56:32.966" v="114" actId="1076"/>
          <ac:spMkLst>
            <pc:docMk/>
            <pc:sldMk cId="1531722688" sldId="595"/>
            <ac:spMk id="8" creationId="{59035E17-BF33-4B8D-175C-C4AB1A0D7E31}"/>
          </ac:spMkLst>
        </pc:spChg>
        <pc:spChg chg="mod">
          <ac:chgData name="Roberta Tucker" userId="S::r.tucker@uwtsd.ac.uk::27ca61ee-ba03-4b92-a89a-1d5600e2200a" providerId="AD" clId="Web-{CA40654B-5DF4-1444-0F1C-6A8EBCB53A4F}" dt="2023-02-22T09:56:35.185" v="115" actId="1076"/>
          <ac:spMkLst>
            <pc:docMk/>
            <pc:sldMk cId="1531722688" sldId="595"/>
            <ac:spMk id="9" creationId="{CAA307BD-7192-A9F1-7A7E-8F6D477E1166}"/>
          </ac:spMkLst>
        </pc:spChg>
        <pc:spChg chg="mod">
          <ac:chgData name="Roberta Tucker" userId="S::r.tucker@uwtsd.ac.uk::27ca61ee-ba03-4b92-a89a-1d5600e2200a" providerId="AD" clId="Web-{CA40654B-5DF4-1444-0F1C-6A8EBCB53A4F}" dt="2023-02-22T09:56:30.169" v="113" actId="1076"/>
          <ac:spMkLst>
            <pc:docMk/>
            <pc:sldMk cId="1531722688" sldId="595"/>
            <ac:spMk id="10" creationId="{4AE14902-EACD-EC42-8747-02E463910E0D}"/>
          </ac:spMkLst>
        </pc:spChg>
        <pc:spChg chg="mod">
          <ac:chgData name="Roberta Tucker" userId="S::r.tucker@uwtsd.ac.uk::27ca61ee-ba03-4b92-a89a-1d5600e2200a" providerId="AD" clId="Web-{CA40654B-5DF4-1444-0F1C-6A8EBCB53A4F}" dt="2023-02-22T09:57:22.436" v="125" actId="1076"/>
          <ac:spMkLst>
            <pc:docMk/>
            <pc:sldMk cId="1531722688" sldId="595"/>
            <ac:spMk id="11" creationId="{4F5753A9-860A-EAD8-DDBE-51ECA81D6496}"/>
          </ac:spMkLst>
        </pc:spChg>
        <pc:spChg chg="mod">
          <ac:chgData name="Roberta Tucker" userId="S::r.tucker@uwtsd.ac.uk::27ca61ee-ba03-4b92-a89a-1d5600e2200a" providerId="AD" clId="Web-{CA40654B-5DF4-1444-0F1C-6A8EBCB53A4F}" dt="2023-02-22T09:57:17.701" v="124" actId="1076"/>
          <ac:spMkLst>
            <pc:docMk/>
            <pc:sldMk cId="1531722688" sldId="595"/>
            <ac:spMk id="12" creationId="{65FED07B-D9EA-B32C-4431-ED0F8DCA2597}"/>
          </ac:spMkLst>
        </pc:spChg>
      </pc:sldChg>
      <pc:sldChg chg="modSp add replId">
        <pc:chgData name="Roberta Tucker" userId="S::r.tucker@uwtsd.ac.uk::27ca61ee-ba03-4b92-a89a-1d5600e2200a" providerId="AD" clId="Web-{CA40654B-5DF4-1444-0F1C-6A8EBCB53A4F}" dt="2023-02-22T09:58:32.734" v="129" actId="20577"/>
        <pc:sldMkLst>
          <pc:docMk/>
          <pc:sldMk cId="981663991" sldId="596"/>
        </pc:sldMkLst>
        <pc:spChg chg="mod">
          <ac:chgData name="Roberta Tucker" userId="S::r.tucker@uwtsd.ac.uk::27ca61ee-ba03-4b92-a89a-1d5600e2200a" providerId="AD" clId="Web-{CA40654B-5DF4-1444-0F1C-6A8EBCB53A4F}" dt="2023-02-22T09:58:32.734" v="129" actId="20577"/>
          <ac:spMkLst>
            <pc:docMk/>
            <pc:sldMk cId="981663991" sldId="596"/>
            <ac:spMk id="2" creationId="{65D99740-FD02-2E4D-FA50-8AC039B6FAF0}"/>
          </ac:spMkLst>
        </pc:spChg>
      </pc:sldChg>
      <pc:sldChg chg="addSp modSp add">
        <pc:chgData name="Roberta Tucker" userId="S::r.tucker@uwtsd.ac.uk::27ca61ee-ba03-4b92-a89a-1d5600e2200a" providerId="AD" clId="Web-{CA40654B-5DF4-1444-0F1C-6A8EBCB53A4F}" dt="2023-02-22T10:05:25.401" v="150" actId="14100"/>
        <pc:sldMkLst>
          <pc:docMk/>
          <pc:sldMk cId="1730925432" sldId="597"/>
        </pc:sldMkLst>
        <pc:spChg chg="mod">
          <ac:chgData name="Roberta Tucker" userId="S::r.tucker@uwtsd.ac.uk::27ca61ee-ba03-4b92-a89a-1d5600e2200a" providerId="AD" clId="Web-{CA40654B-5DF4-1444-0F1C-6A8EBCB53A4F}" dt="2023-02-22T10:03:15.554" v="137" actId="20577"/>
          <ac:spMkLst>
            <pc:docMk/>
            <pc:sldMk cId="1730925432" sldId="597"/>
            <ac:spMk id="3" creationId="{41A0C09E-F4FB-7363-A440-D883B20B34B1}"/>
          </ac:spMkLst>
        </pc:spChg>
        <pc:spChg chg="add ord">
          <ac:chgData name="Roberta Tucker" userId="S::r.tucker@uwtsd.ac.uk::27ca61ee-ba03-4b92-a89a-1d5600e2200a" providerId="AD" clId="Web-{CA40654B-5DF4-1444-0F1C-6A8EBCB53A4F}" dt="2023-02-22T10:02:06.771" v="134"/>
          <ac:spMkLst>
            <pc:docMk/>
            <pc:sldMk cId="1730925432" sldId="597"/>
            <ac:spMk id="7" creationId="{C4BF92A5-68F1-AAC7-5380-93449C16C59E}"/>
          </ac:spMkLst>
        </pc:spChg>
        <pc:spChg chg="mod">
          <ac:chgData name="Roberta Tucker" userId="S::r.tucker@uwtsd.ac.uk::27ca61ee-ba03-4b92-a89a-1d5600e2200a" providerId="AD" clId="Web-{CA40654B-5DF4-1444-0F1C-6A8EBCB53A4F}" dt="2023-02-22T10:03:25.742" v="140" actId="20577"/>
          <ac:spMkLst>
            <pc:docMk/>
            <pc:sldMk cId="1730925432" sldId="597"/>
            <ac:spMk id="16" creationId="{86CF345D-AC42-DCF4-3EFD-2F6908192505}"/>
          </ac:spMkLst>
        </pc:spChg>
        <pc:spChg chg="mod">
          <ac:chgData name="Roberta Tucker" userId="S::r.tucker@uwtsd.ac.uk::27ca61ee-ba03-4b92-a89a-1d5600e2200a" providerId="AD" clId="Web-{CA40654B-5DF4-1444-0F1C-6A8EBCB53A4F}" dt="2023-02-22T10:04:04.696" v="148" actId="1076"/>
          <ac:spMkLst>
            <pc:docMk/>
            <pc:sldMk cId="1730925432" sldId="597"/>
            <ac:spMk id="21" creationId="{29F81B5D-05F4-468A-7E5B-E77C42B7BB91}"/>
          </ac:spMkLst>
        </pc:spChg>
        <pc:spChg chg="mod">
          <ac:chgData name="Roberta Tucker" userId="S::r.tucker@uwtsd.ac.uk::27ca61ee-ba03-4b92-a89a-1d5600e2200a" providerId="AD" clId="Web-{CA40654B-5DF4-1444-0F1C-6A8EBCB53A4F}" dt="2023-02-22T10:03:34.445" v="145" actId="20577"/>
          <ac:spMkLst>
            <pc:docMk/>
            <pc:sldMk cId="1730925432" sldId="597"/>
            <ac:spMk id="22" creationId="{6B04344C-553E-540C-0EE9-ADF68734E283}"/>
          </ac:spMkLst>
        </pc:spChg>
        <pc:picChg chg="mod">
          <ac:chgData name="Roberta Tucker" userId="S::r.tucker@uwtsd.ac.uk::27ca61ee-ba03-4b92-a89a-1d5600e2200a" providerId="AD" clId="Web-{CA40654B-5DF4-1444-0F1C-6A8EBCB53A4F}" dt="2023-02-22T10:05:18.745" v="149" actId="14100"/>
          <ac:picMkLst>
            <pc:docMk/>
            <pc:sldMk cId="1730925432" sldId="597"/>
            <ac:picMk id="2" creationId="{F1FE14A7-3315-1B21-28AA-4928D65DCCFD}"/>
          </ac:picMkLst>
        </pc:picChg>
        <pc:picChg chg="mod">
          <ac:chgData name="Roberta Tucker" userId="S::r.tucker@uwtsd.ac.uk::27ca61ee-ba03-4b92-a89a-1d5600e2200a" providerId="AD" clId="Web-{CA40654B-5DF4-1444-0F1C-6A8EBCB53A4F}" dt="2023-02-22T10:05:25.401" v="150" actId="14100"/>
          <ac:picMkLst>
            <pc:docMk/>
            <pc:sldMk cId="1730925432" sldId="597"/>
            <ac:picMk id="4" creationId="{9B1E3805-544E-2D8B-DDB5-F0FB1B7B7662}"/>
          </ac:picMkLst>
        </pc:picChg>
      </pc:sldChg>
      <pc:sldChg chg="add del">
        <pc:chgData name="Roberta Tucker" userId="S::r.tucker@uwtsd.ac.uk::27ca61ee-ba03-4b92-a89a-1d5600e2200a" providerId="AD" clId="Web-{CA40654B-5DF4-1444-0F1C-6A8EBCB53A4F}" dt="2023-02-22T10:01:52.333" v="132"/>
        <pc:sldMkLst>
          <pc:docMk/>
          <pc:sldMk cId="875185033" sldId="598"/>
        </pc:sldMkLst>
      </pc:sldChg>
      <pc:sldChg chg="addSp delSp modSp add replId delAnim">
        <pc:chgData name="Roberta Tucker" userId="S::r.tucker@uwtsd.ac.uk::27ca61ee-ba03-4b92-a89a-1d5600e2200a" providerId="AD" clId="Web-{CA40654B-5DF4-1444-0F1C-6A8EBCB53A4F}" dt="2023-02-22T15:22:40.969" v="2515" actId="20577"/>
        <pc:sldMkLst>
          <pc:docMk/>
          <pc:sldMk cId="3175182876" sldId="598"/>
        </pc:sldMkLst>
        <pc:spChg chg="mod">
          <ac:chgData name="Roberta Tucker" userId="S::r.tucker@uwtsd.ac.uk::27ca61ee-ba03-4b92-a89a-1d5600e2200a" providerId="AD" clId="Web-{CA40654B-5DF4-1444-0F1C-6A8EBCB53A4F}" dt="2023-02-22T15:22:40.969" v="2515" actId="20577"/>
          <ac:spMkLst>
            <pc:docMk/>
            <pc:sldMk cId="3175182876" sldId="598"/>
            <ac:spMk id="3" creationId="{976291AA-75F5-DB79-1BB0-8C1F1978BD68}"/>
          </ac:spMkLst>
        </pc:spChg>
        <pc:spChg chg="del mod">
          <ac:chgData name="Roberta Tucker" userId="S::r.tucker@uwtsd.ac.uk::27ca61ee-ba03-4b92-a89a-1d5600e2200a" providerId="AD" clId="Web-{CA40654B-5DF4-1444-0F1C-6A8EBCB53A4F}" dt="2023-02-22T10:07:21.264" v="153"/>
          <ac:spMkLst>
            <pc:docMk/>
            <pc:sldMk cId="3175182876" sldId="598"/>
            <ac:spMk id="4" creationId="{E107B33E-2FB2-C28B-8106-606FCEDC89FB}"/>
          </ac:spMkLst>
        </pc:spChg>
        <pc:spChg chg="del">
          <ac:chgData name="Roberta Tucker" userId="S::r.tucker@uwtsd.ac.uk::27ca61ee-ba03-4b92-a89a-1d5600e2200a" providerId="AD" clId="Web-{CA40654B-5DF4-1444-0F1C-6A8EBCB53A4F}" dt="2023-02-22T10:07:23.623" v="154"/>
          <ac:spMkLst>
            <pc:docMk/>
            <pc:sldMk cId="3175182876" sldId="598"/>
            <ac:spMk id="5" creationId="{7A20DBBD-7DDA-8D56-CE80-75679AFC79A9}"/>
          </ac:spMkLst>
        </pc:spChg>
        <pc:spChg chg="del">
          <ac:chgData name="Roberta Tucker" userId="S::r.tucker@uwtsd.ac.uk::27ca61ee-ba03-4b92-a89a-1d5600e2200a" providerId="AD" clId="Web-{CA40654B-5DF4-1444-0F1C-6A8EBCB53A4F}" dt="2023-02-22T10:07:25.404" v="155"/>
          <ac:spMkLst>
            <pc:docMk/>
            <pc:sldMk cId="3175182876" sldId="598"/>
            <ac:spMk id="6" creationId="{B30E0984-967F-1C30-DE34-494663AA2EA3}"/>
          </ac:spMkLst>
        </pc:spChg>
        <pc:spChg chg="del">
          <ac:chgData name="Roberta Tucker" userId="S::r.tucker@uwtsd.ac.uk::27ca61ee-ba03-4b92-a89a-1d5600e2200a" providerId="AD" clId="Web-{CA40654B-5DF4-1444-0F1C-6A8EBCB53A4F}" dt="2023-02-22T10:07:27.201" v="156"/>
          <ac:spMkLst>
            <pc:docMk/>
            <pc:sldMk cId="3175182876" sldId="598"/>
            <ac:spMk id="7" creationId="{458C1F20-426A-CF6A-2E7D-694C41E80DE3}"/>
          </ac:spMkLst>
        </pc:spChg>
        <pc:spChg chg="del">
          <ac:chgData name="Roberta Tucker" userId="S::r.tucker@uwtsd.ac.uk::27ca61ee-ba03-4b92-a89a-1d5600e2200a" providerId="AD" clId="Web-{CA40654B-5DF4-1444-0F1C-6A8EBCB53A4F}" dt="2023-02-22T10:07:29.061" v="157"/>
          <ac:spMkLst>
            <pc:docMk/>
            <pc:sldMk cId="3175182876" sldId="598"/>
            <ac:spMk id="10" creationId="{D480A507-8AAD-1087-3A4C-A97F69CD97F6}"/>
          </ac:spMkLst>
        </pc:spChg>
        <pc:spChg chg="del">
          <ac:chgData name="Roberta Tucker" userId="S::r.tucker@uwtsd.ac.uk::27ca61ee-ba03-4b92-a89a-1d5600e2200a" providerId="AD" clId="Web-{CA40654B-5DF4-1444-0F1C-6A8EBCB53A4F}" dt="2023-02-22T10:07:31.045" v="158"/>
          <ac:spMkLst>
            <pc:docMk/>
            <pc:sldMk cId="3175182876" sldId="598"/>
            <ac:spMk id="11" creationId="{10E29003-9149-BAEA-25AC-D52C1E48563A}"/>
          </ac:spMkLst>
        </pc:spChg>
        <pc:spChg chg="mod">
          <ac:chgData name="Roberta Tucker" userId="S::r.tucker@uwtsd.ac.uk::27ca61ee-ba03-4b92-a89a-1d5600e2200a" providerId="AD" clId="Web-{CA40654B-5DF4-1444-0F1C-6A8EBCB53A4F}" dt="2023-02-22T11:16:25.869" v="921" actId="1076"/>
          <ac:spMkLst>
            <pc:docMk/>
            <pc:sldMk cId="3175182876" sldId="598"/>
            <ac:spMk id="16" creationId="{2D203682-3315-0E2F-6C0F-4C31DAE0631E}"/>
          </ac:spMkLst>
        </pc:spChg>
        <pc:picChg chg="del mod">
          <ac:chgData name="Roberta Tucker" userId="S::r.tucker@uwtsd.ac.uk::27ca61ee-ba03-4b92-a89a-1d5600e2200a" providerId="AD" clId="Web-{CA40654B-5DF4-1444-0F1C-6A8EBCB53A4F}" dt="2023-02-22T11:17:26.995" v="925"/>
          <ac:picMkLst>
            <pc:docMk/>
            <pc:sldMk cId="3175182876" sldId="598"/>
            <ac:picMk id="2" creationId="{21F8A08A-35F9-5F9D-D354-65DADA18F5AD}"/>
          </ac:picMkLst>
        </pc:picChg>
        <pc:picChg chg="add mod ord">
          <ac:chgData name="Roberta Tucker" userId="S::r.tucker@uwtsd.ac.uk::27ca61ee-ba03-4b92-a89a-1d5600e2200a" providerId="AD" clId="Web-{CA40654B-5DF4-1444-0F1C-6A8EBCB53A4F}" dt="2023-02-22T11:18:10.418" v="933"/>
          <ac:picMkLst>
            <pc:docMk/>
            <pc:sldMk cId="3175182876" sldId="598"/>
            <ac:picMk id="12" creationId="{01662828-4AF3-FDF5-24FB-87BFC194A4B9}"/>
          </ac:picMkLst>
        </pc:picChg>
        <pc:cxnChg chg="add mod">
          <ac:chgData name="Roberta Tucker" userId="S::r.tucker@uwtsd.ac.uk::27ca61ee-ba03-4b92-a89a-1d5600e2200a" providerId="AD" clId="Web-{CA40654B-5DF4-1444-0F1C-6A8EBCB53A4F}" dt="2023-02-22T11:18:34.435" v="937" actId="14100"/>
          <ac:cxnSpMkLst>
            <pc:docMk/>
            <pc:sldMk cId="3175182876" sldId="598"/>
            <ac:cxnSpMk id="9" creationId="{BB6C4208-BE82-5AD3-755F-0BE8A0B2A077}"/>
          </ac:cxnSpMkLst>
        </pc:cxnChg>
      </pc:sldChg>
      <pc:sldChg chg="delSp add del ord replId delAnim">
        <pc:chgData name="Roberta Tucker" userId="S::r.tucker@uwtsd.ac.uk::27ca61ee-ba03-4b92-a89a-1d5600e2200a" providerId="AD" clId="Web-{CA40654B-5DF4-1444-0F1C-6A8EBCB53A4F}" dt="2023-02-22T11:56:30.336" v="1059"/>
        <pc:sldMkLst>
          <pc:docMk/>
          <pc:sldMk cId="2196157401" sldId="599"/>
        </pc:sldMkLst>
        <pc:spChg chg="del">
          <ac:chgData name="Roberta Tucker" userId="S::r.tucker@uwtsd.ac.uk::27ca61ee-ba03-4b92-a89a-1d5600e2200a" providerId="AD" clId="Web-{CA40654B-5DF4-1444-0F1C-6A8EBCB53A4F}" dt="2023-02-22T11:00:53.330" v="896"/>
          <ac:spMkLst>
            <pc:docMk/>
            <pc:sldMk cId="2196157401" sldId="599"/>
            <ac:spMk id="3" creationId="{976291AA-75F5-DB79-1BB0-8C1F1978BD68}"/>
          </ac:spMkLst>
        </pc:spChg>
        <pc:spChg chg="del">
          <ac:chgData name="Roberta Tucker" userId="S::r.tucker@uwtsd.ac.uk::27ca61ee-ba03-4b92-a89a-1d5600e2200a" providerId="AD" clId="Web-{CA40654B-5DF4-1444-0F1C-6A8EBCB53A4F}" dt="2023-02-22T11:00:59.564" v="897"/>
          <ac:spMkLst>
            <pc:docMk/>
            <pc:sldMk cId="2196157401" sldId="599"/>
            <ac:spMk id="5" creationId="{7A20DBBD-7DDA-8D56-CE80-75679AFC79A9}"/>
          </ac:spMkLst>
        </pc:spChg>
        <pc:spChg chg="del">
          <ac:chgData name="Roberta Tucker" userId="S::r.tucker@uwtsd.ac.uk::27ca61ee-ba03-4b92-a89a-1d5600e2200a" providerId="AD" clId="Web-{CA40654B-5DF4-1444-0F1C-6A8EBCB53A4F}" dt="2023-02-22T11:01:03.189" v="898"/>
          <ac:spMkLst>
            <pc:docMk/>
            <pc:sldMk cId="2196157401" sldId="599"/>
            <ac:spMk id="6" creationId="{B30E0984-967F-1C30-DE34-494663AA2EA3}"/>
          </ac:spMkLst>
        </pc:spChg>
        <pc:spChg chg="del">
          <ac:chgData name="Roberta Tucker" userId="S::r.tucker@uwtsd.ac.uk::27ca61ee-ba03-4b92-a89a-1d5600e2200a" providerId="AD" clId="Web-{CA40654B-5DF4-1444-0F1C-6A8EBCB53A4F}" dt="2023-02-22T11:01:07.986" v="899"/>
          <ac:spMkLst>
            <pc:docMk/>
            <pc:sldMk cId="2196157401" sldId="599"/>
            <ac:spMk id="7" creationId="{458C1F20-426A-CF6A-2E7D-694C41E80DE3}"/>
          </ac:spMkLst>
        </pc:spChg>
        <pc:spChg chg="del">
          <ac:chgData name="Roberta Tucker" userId="S::r.tucker@uwtsd.ac.uk::27ca61ee-ba03-4b92-a89a-1d5600e2200a" providerId="AD" clId="Web-{CA40654B-5DF4-1444-0F1C-6A8EBCB53A4F}" dt="2023-02-22T11:01:09.424" v="900"/>
          <ac:spMkLst>
            <pc:docMk/>
            <pc:sldMk cId="2196157401" sldId="599"/>
            <ac:spMk id="10" creationId="{D480A507-8AAD-1087-3A4C-A97F69CD97F6}"/>
          </ac:spMkLst>
        </pc:spChg>
        <pc:spChg chg="del">
          <ac:chgData name="Roberta Tucker" userId="S::r.tucker@uwtsd.ac.uk::27ca61ee-ba03-4b92-a89a-1d5600e2200a" providerId="AD" clId="Web-{CA40654B-5DF4-1444-0F1C-6A8EBCB53A4F}" dt="2023-02-22T11:01:09.502" v="901"/>
          <ac:spMkLst>
            <pc:docMk/>
            <pc:sldMk cId="2196157401" sldId="599"/>
            <ac:spMk id="11" creationId="{10E29003-9149-BAEA-25AC-D52C1E48563A}"/>
          </ac:spMkLst>
        </pc:spChg>
      </pc:sldChg>
      <pc:sldChg chg="addSp delSp modSp add replId">
        <pc:chgData name="Roberta Tucker" userId="S::r.tucker@uwtsd.ac.uk::27ca61ee-ba03-4b92-a89a-1d5600e2200a" providerId="AD" clId="Web-{CA40654B-5DF4-1444-0F1C-6A8EBCB53A4F}" dt="2023-02-22T15:22:57.922" v="2524" actId="20577"/>
        <pc:sldMkLst>
          <pc:docMk/>
          <pc:sldMk cId="2671549780" sldId="600"/>
        </pc:sldMkLst>
        <pc:spChg chg="mod">
          <ac:chgData name="Roberta Tucker" userId="S::r.tucker@uwtsd.ac.uk::27ca61ee-ba03-4b92-a89a-1d5600e2200a" providerId="AD" clId="Web-{CA40654B-5DF4-1444-0F1C-6A8EBCB53A4F}" dt="2023-02-22T15:22:57.922" v="2524" actId="20577"/>
          <ac:spMkLst>
            <pc:docMk/>
            <pc:sldMk cId="2671549780" sldId="600"/>
            <ac:spMk id="3" creationId="{976291AA-75F5-DB79-1BB0-8C1F1978BD68}"/>
          </ac:spMkLst>
        </pc:spChg>
        <pc:spChg chg="ord">
          <ac:chgData name="Roberta Tucker" userId="S::r.tucker@uwtsd.ac.uk::27ca61ee-ba03-4b92-a89a-1d5600e2200a" providerId="AD" clId="Web-{CA40654B-5DF4-1444-0F1C-6A8EBCB53A4F}" dt="2023-02-22T11:14:56.351" v="916"/>
          <ac:spMkLst>
            <pc:docMk/>
            <pc:sldMk cId="2671549780" sldId="600"/>
            <ac:spMk id="8" creationId="{8A251975-193B-5496-59F7-A495860CF50E}"/>
          </ac:spMkLst>
        </pc:spChg>
        <pc:spChg chg="mod">
          <ac:chgData name="Roberta Tucker" userId="S::r.tucker@uwtsd.ac.uk::27ca61ee-ba03-4b92-a89a-1d5600e2200a" providerId="AD" clId="Web-{CA40654B-5DF4-1444-0F1C-6A8EBCB53A4F}" dt="2023-02-22T11:19:03.467" v="939" actId="20577"/>
          <ac:spMkLst>
            <pc:docMk/>
            <pc:sldMk cId="2671549780" sldId="600"/>
            <ac:spMk id="16" creationId="{2D203682-3315-0E2F-6C0F-4C31DAE0631E}"/>
          </ac:spMkLst>
        </pc:spChg>
        <pc:picChg chg="del">
          <ac:chgData name="Roberta Tucker" userId="S::r.tucker@uwtsd.ac.uk::27ca61ee-ba03-4b92-a89a-1d5600e2200a" providerId="AD" clId="Web-{CA40654B-5DF4-1444-0F1C-6A8EBCB53A4F}" dt="2023-02-22T11:13:48.427" v="905"/>
          <ac:picMkLst>
            <pc:docMk/>
            <pc:sldMk cId="2671549780" sldId="600"/>
            <ac:picMk id="2" creationId="{21F8A08A-35F9-5F9D-D354-65DADA18F5AD}"/>
          </ac:picMkLst>
        </pc:picChg>
        <pc:picChg chg="add del mod ord">
          <ac:chgData name="Roberta Tucker" userId="S::r.tucker@uwtsd.ac.uk::27ca61ee-ba03-4b92-a89a-1d5600e2200a" providerId="AD" clId="Web-{CA40654B-5DF4-1444-0F1C-6A8EBCB53A4F}" dt="2023-02-22T11:19:19.623" v="942" actId="1076"/>
          <ac:picMkLst>
            <pc:docMk/>
            <pc:sldMk cId="2671549780" sldId="600"/>
            <ac:picMk id="5" creationId="{BBB4C593-8B3E-C943-C020-AE59959F44EC}"/>
          </ac:picMkLst>
        </pc:picChg>
        <pc:cxnChg chg="mod">
          <ac:chgData name="Roberta Tucker" userId="S::r.tucker@uwtsd.ac.uk::27ca61ee-ba03-4b92-a89a-1d5600e2200a" providerId="AD" clId="Web-{CA40654B-5DF4-1444-0F1C-6A8EBCB53A4F}" dt="2023-02-22T11:19:48.437" v="944" actId="14100"/>
          <ac:cxnSpMkLst>
            <pc:docMk/>
            <pc:sldMk cId="2671549780" sldId="600"/>
            <ac:cxnSpMk id="9" creationId="{BB6C4208-BE82-5AD3-755F-0BE8A0B2A077}"/>
          </ac:cxnSpMkLst>
        </pc:cxnChg>
      </pc:sldChg>
      <pc:sldChg chg="addSp delSp modSp add ord replId">
        <pc:chgData name="Roberta Tucker" userId="S::r.tucker@uwtsd.ac.uk::27ca61ee-ba03-4b92-a89a-1d5600e2200a" providerId="AD" clId="Web-{CA40654B-5DF4-1444-0F1C-6A8EBCB53A4F}" dt="2023-02-22T15:27:55.431" v="2591" actId="14100"/>
        <pc:sldMkLst>
          <pc:docMk/>
          <pc:sldMk cId="3639225690" sldId="601"/>
        </pc:sldMkLst>
        <pc:spChg chg="mod">
          <ac:chgData name="Roberta Tucker" userId="S::r.tucker@uwtsd.ac.uk::27ca61ee-ba03-4b92-a89a-1d5600e2200a" providerId="AD" clId="Web-{CA40654B-5DF4-1444-0F1C-6A8EBCB53A4F}" dt="2023-02-22T15:09:00.959" v="2419" actId="1076"/>
          <ac:spMkLst>
            <pc:docMk/>
            <pc:sldMk cId="3639225690" sldId="601"/>
            <ac:spMk id="3" creationId="{4451570A-D8D8-7FF3-5730-73117E543C4B}"/>
          </ac:spMkLst>
        </pc:spChg>
        <pc:spChg chg="mod">
          <ac:chgData name="Roberta Tucker" userId="S::r.tucker@uwtsd.ac.uk::27ca61ee-ba03-4b92-a89a-1d5600e2200a" providerId="AD" clId="Web-{CA40654B-5DF4-1444-0F1C-6A8EBCB53A4F}" dt="2023-02-22T15:09:28.475" v="2425" actId="1076"/>
          <ac:spMkLst>
            <pc:docMk/>
            <pc:sldMk cId="3639225690" sldId="601"/>
            <ac:spMk id="5" creationId="{0B019432-F0E9-E765-2264-935D414F17CB}"/>
          </ac:spMkLst>
        </pc:spChg>
        <pc:spChg chg="mod">
          <ac:chgData name="Roberta Tucker" userId="S::r.tucker@uwtsd.ac.uk::27ca61ee-ba03-4b92-a89a-1d5600e2200a" providerId="AD" clId="Web-{CA40654B-5DF4-1444-0F1C-6A8EBCB53A4F}" dt="2023-02-22T15:09:55.679" v="2427" actId="1076"/>
          <ac:spMkLst>
            <pc:docMk/>
            <pc:sldMk cId="3639225690" sldId="601"/>
            <ac:spMk id="6" creationId="{877738C7-E854-75D1-69F4-21312243EE8F}"/>
          </ac:spMkLst>
        </pc:spChg>
        <pc:spChg chg="add mod">
          <ac:chgData name="Roberta Tucker" userId="S::r.tucker@uwtsd.ac.uk::27ca61ee-ba03-4b92-a89a-1d5600e2200a" providerId="AD" clId="Web-{CA40654B-5DF4-1444-0F1C-6A8EBCB53A4F}" dt="2023-02-22T15:27:55.431" v="2591" actId="14100"/>
          <ac:spMkLst>
            <pc:docMk/>
            <pc:sldMk cId="3639225690" sldId="601"/>
            <ac:spMk id="8" creationId="{40CFBE70-4C5F-8449-84F2-A6AE09CC79CC}"/>
          </ac:spMkLst>
        </pc:spChg>
        <pc:spChg chg="mod">
          <ac:chgData name="Roberta Tucker" userId="S::r.tucker@uwtsd.ac.uk::27ca61ee-ba03-4b92-a89a-1d5600e2200a" providerId="AD" clId="Web-{CA40654B-5DF4-1444-0F1C-6A8EBCB53A4F}" dt="2023-02-22T15:09:05.506" v="2420" actId="1076"/>
          <ac:spMkLst>
            <pc:docMk/>
            <pc:sldMk cId="3639225690" sldId="601"/>
            <ac:spMk id="10" creationId="{29A4854E-D4DB-2596-6C45-335E547E4DBA}"/>
          </ac:spMkLst>
        </pc:spChg>
        <pc:spChg chg="del mod">
          <ac:chgData name="Roberta Tucker" userId="S::r.tucker@uwtsd.ac.uk::27ca61ee-ba03-4b92-a89a-1d5600e2200a" providerId="AD" clId="Web-{CA40654B-5DF4-1444-0F1C-6A8EBCB53A4F}" dt="2023-02-22T13:23:32.295" v="1867"/>
          <ac:spMkLst>
            <pc:docMk/>
            <pc:sldMk cId="3639225690" sldId="601"/>
            <ac:spMk id="11" creationId="{10B20615-D13F-6525-C2FE-1BC895C41E23}"/>
          </ac:spMkLst>
        </pc:spChg>
        <pc:spChg chg="del mod">
          <ac:chgData name="Roberta Tucker" userId="S::r.tucker@uwtsd.ac.uk::27ca61ee-ba03-4b92-a89a-1d5600e2200a" providerId="AD" clId="Web-{CA40654B-5DF4-1444-0F1C-6A8EBCB53A4F}" dt="2023-02-22T13:37:45.002" v="1995"/>
          <ac:spMkLst>
            <pc:docMk/>
            <pc:sldMk cId="3639225690" sldId="601"/>
            <ac:spMk id="12" creationId="{2E1965AE-5966-A339-36A1-B442D7A8B54E}"/>
          </ac:spMkLst>
        </pc:spChg>
        <pc:spChg chg="del mod">
          <ac:chgData name="Roberta Tucker" userId="S::r.tucker@uwtsd.ac.uk::27ca61ee-ba03-4b92-a89a-1d5600e2200a" providerId="AD" clId="Web-{CA40654B-5DF4-1444-0F1C-6A8EBCB53A4F}" dt="2023-02-22T15:08:53.552" v="2418"/>
          <ac:spMkLst>
            <pc:docMk/>
            <pc:sldMk cId="3639225690" sldId="601"/>
            <ac:spMk id="13" creationId="{54DA2EF5-1A1B-3D7F-8E82-399ECBCCC879}"/>
          </ac:spMkLst>
        </pc:spChg>
        <pc:picChg chg="mod">
          <ac:chgData name="Roberta Tucker" userId="S::r.tucker@uwtsd.ac.uk::27ca61ee-ba03-4b92-a89a-1d5600e2200a" providerId="AD" clId="Web-{CA40654B-5DF4-1444-0F1C-6A8EBCB53A4F}" dt="2023-02-22T13:30:50.164" v="1927" actId="1076"/>
          <ac:picMkLst>
            <pc:docMk/>
            <pc:sldMk cId="3639225690" sldId="601"/>
            <ac:picMk id="2" creationId="{8720B92E-E763-E6C1-AD07-B200FC0C9CE6}"/>
          </ac:picMkLst>
        </pc:picChg>
        <pc:picChg chg="add mod">
          <ac:chgData name="Roberta Tucker" userId="S::r.tucker@uwtsd.ac.uk::27ca61ee-ba03-4b92-a89a-1d5600e2200a" providerId="AD" clId="Web-{CA40654B-5DF4-1444-0F1C-6A8EBCB53A4F}" dt="2023-02-22T15:09:31.913" v="2426" actId="1076"/>
          <ac:picMkLst>
            <pc:docMk/>
            <pc:sldMk cId="3639225690" sldId="601"/>
            <ac:picMk id="11" creationId="{61F3A9A3-9DEE-6BA8-532A-B195E52C4B3D}"/>
          </ac:picMkLst>
        </pc:picChg>
      </pc:sldChg>
      <pc:sldChg chg="addSp delSp modSp add replId addAnim delAnim">
        <pc:chgData name="Roberta Tucker" userId="S::r.tucker@uwtsd.ac.uk::27ca61ee-ba03-4b92-a89a-1d5600e2200a" providerId="AD" clId="Web-{CA40654B-5DF4-1444-0F1C-6A8EBCB53A4F}" dt="2023-02-22T15:21:58.077" v="2500" actId="20577"/>
        <pc:sldMkLst>
          <pc:docMk/>
          <pc:sldMk cId="2989652041" sldId="602"/>
        </pc:sldMkLst>
        <pc:spChg chg="del mod">
          <ac:chgData name="Roberta Tucker" userId="S::r.tucker@uwtsd.ac.uk::27ca61ee-ba03-4b92-a89a-1d5600e2200a" providerId="AD" clId="Web-{CA40654B-5DF4-1444-0F1C-6A8EBCB53A4F}" dt="2023-02-22T11:59:42.247" v="1062"/>
          <ac:spMkLst>
            <pc:docMk/>
            <pc:sldMk cId="2989652041" sldId="602"/>
            <ac:spMk id="3" creationId="{976291AA-75F5-DB79-1BB0-8C1F1978BD68}"/>
          </ac:spMkLst>
        </pc:spChg>
        <pc:spChg chg="add mod">
          <ac:chgData name="Roberta Tucker" userId="S::r.tucker@uwtsd.ac.uk::27ca61ee-ba03-4b92-a89a-1d5600e2200a" providerId="AD" clId="Web-{CA40654B-5DF4-1444-0F1C-6A8EBCB53A4F}" dt="2023-02-22T15:21:58.077" v="2500" actId="20577"/>
          <ac:spMkLst>
            <pc:docMk/>
            <pc:sldMk cId="2989652041" sldId="602"/>
            <ac:spMk id="4" creationId="{7F30C2F8-39E2-5ADB-50E0-CD8FD0181AE1}"/>
          </ac:spMkLst>
        </pc:spChg>
        <pc:cxnChg chg="mod">
          <ac:chgData name="Roberta Tucker" userId="S::r.tucker@uwtsd.ac.uk::27ca61ee-ba03-4b92-a89a-1d5600e2200a" providerId="AD" clId="Web-{CA40654B-5DF4-1444-0F1C-6A8EBCB53A4F}" dt="2023-02-22T11:59:44.185" v="1063" actId="1076"/>
          <ac:cxnSpMkLst>
            <pc:docMk/>
            <pc:sldMk cId="2989652041" sldId="602"/>
            <ac:cxnSpMk id="9" creationId="{BB6C4208-BE82-5AD3-755F-0BE8A0B2A077}"/>
          </ac:cxnSpMkLst>
        </pc:cxnChg>
      </pc:sldChg>
      <pc:sldChg chg="modSp add replId">
        <pc:chgData name="Roberta Tucker" userId="S::r.tucker@uwtsd.ac.uk::27ca61ee-ba03-4b92-a89a-1d5600e2200a" providerId="AD" clId="Web-{CA40654B-5DF4-1444-0F1C-6A8EBCB53A4F}" dt="2023-02-22T12:42:37.300" v="1479"/>
        <pc:sldMkLst>
          <pc:docMk/>
          <pc:sldMk cId="2239323229" sldId="603"/>
        </pc:sldMkLst>
        <pc:graphicFrameChg chg="mod modGraphic">
          <ac:chgData name="Roberta Tucker" userId="S::r.tucker@uwtsd.ac.uk::27ca61ee-ba03-4b92-a89a-1d5600e2200a" providerId="AD" clId="Web-{CA40654B-5DF4-1444-0F1C-6A8EBCB53A4F}" dt="2023-02-22T12:42:37.300" v="1479"/>
          <ac:graphicFrameMkLst>
            <pc:docMk/>
            <pc:sldMk cId="2239323229" sldId="603"/>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48:33.120" v="1571"/>
        <pc:sldMkLst>
          <pc:docMk/>
          <pc:sldMk cId="1921097281" sldId="604"/>
        </pc:sldMkLst>
        <pc:graphicFrameChg chg="mod modGraphic">
          <ac:chgData name="Roberta Tucker" userId="S::r.tucker@uwtsd.ac.uk::27ca61ee-ba03-4b92-a89a-1d5600e2200a" providerId="AD" clId="Web-{CA40654B-5DF4-1444-0F1C-6A8EBCB53A4F}" dt="2023-02-22T12:48:33.120" v="1571"/>
          <ac:graphicFrameMkLst>
            <pc:docMk/>
            <pc:sldMk cId="1921097281" sldId="604"/>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58:41.588" v="1721"/>
        <pc:sldMkLst>
          <pc:docMk/>
          <pc:sldMk cId="3595496741" sldId="605"/>
        </pc:sldMkLst>
        <pc:graphicFrameChg chg="mod modGraphic">
          <ac:chgData name="Roberta Tucker" userId="S::r.tucker@uwtsd.ac.uk::27ca61ee-ba03-4b92-a89a-1d5600e2200a" providerId="AD" clId="Web-{CA40654B-5DF4-1444-0F1C-6A8EBCB53A4F}" dt="2023-02-22T12:58:41.588" v="1721"/>
          <ac:graphicFrameMkLst>
            <pc:docMk/>
            <pc:sldMk cId="3595496741" sldId="605"/>
            <ac:graphicFrameMk id="2" creationId="{B8361043-587C-D5AC-AD58-2714CE15B0E0}"/>
          </ac:graphicFrameMkLst>
        </pc:graphicFrameChg>
      </pc:sldChg>
      <pc:sldChg chg="add ord replId">
        <pc:chgData name="Roberta Tucker" userId="S::r.tucker@uwtsd.ac.uk::27ca61ee-ba03-4b92-a89a-1d5600e2200a" providerId="AD" clId="Web-{CA40654B-5DF4-1444-0F1C-6A8EBCB53A4F}" dt="2023-02-22T13:00:49.200" v="1765"/>
        <pc:sldMkLst>
          <pc:docMk/>
          <pc:sldMk cId="3538569552" sldId="606"/>
        </pc:sldMkLst>
      </pc:sldChg>
      <pc:sldChg chg="addSp delSp modSp add ord replId">
        <pc:chgData name="Roberta Tucker" userId="S::r.tucker@uwtsd.ac.uk::27ca61ee-ba03-4b92-a89a-1d5600e2200a" providerId="AD" clId="Web-{CA40654B-5DF4-1444-0F1C-6A8EBCB53A4F}" dt="2023-02-22T14:53:53.087" v="2389" actId="1076"/>
        <pc:sldMkLst>
          <pc:docMk/>
          <pc:sldMk cId="1282223912" sldId="607"/>
        </pc:sldMkLst>
        <pc:spChg chg="mod">
          <ac:chgData name="Roberta Tucker" userId="S::r.tucker@uwtsd.ac.uk::27ca61ee-ba03-4b92-a89a-1d5600e2200a" providerId="AD" clId="Web-{CA40654B-5DF4-1444-0F1C-6A8EBCB53A4F}" dt="2023-02-22T14:53:48.555" v="2388" actId="1076"/>
          <ac:spMkLst>
            <pc:docMk/>
            <pc:sldMk cId="1282223912" sldId="607"/>
            <ac:spMk id="3" creationId="{4451570A-D8D8-7FF3-5730-73117E543C4B}"/>
          </ac:spMkLst>
        </pc:spChg>
        <pc:spChg chg="mod">
          <ac:chgData name="Roberta Tucker" userId="S::r.tucker@uwtsd.ac.uk::27ca61ee-ba03-4b92-a89a-1d5600e2200a" providerId="AD" clId="Web-{CA40654B-5DF4-1444-0F1C-6A8EBCB53A4F}" dt="2023-02-22T14:50:20.189" v="2365" actId="1076"/>
          <ac:spMkLst>
            <pc:docMk/>
            <pc:sldMk cId="1282223912" sldId="607"/>
            <ac:spMk id="5" creationId="{0B019432-F0E9-E765-2264-935D414F17CB}"/>
          </ac:spMkLst>
        </pc:spChg>
        <pc:spChg chg="mod">
          <ac:chgData name="Roberta Tucker" userId="S::r.tucker@uwtsd.ac.uk::27ca61ee-ba03-4b92-a89a-1d5600e2200a" providerId="AD" clId="Web-{CA40654B-5DF4-1444-0F1C-6A8EBCB53A4F}" dt="2023-02-22T14:53:41.289" v="2386" actId="1076"/>
          <ac:spMkLst>
            <pc:docMk/>
            <pc:sldMk cId="1282223912" sldId="607"/>
            <ac:spMk id="6" creationId="{877738C7-E854-75D1-69F4-21312243EE8F}"/>
          </ac:spMkLst>
        </pc:spChg>
        <pc:spChg chg="mod">
          <ac:chgData name="Roberta Tucker" userId="S::r.tucker@uwtsd.ac.uk::27ca61ee-ba03-4b92-a89a-1d5600e2200a" providerId="AD" clId="Web-{CA40654B-5DF4-1444-0F1C-6A8EBCB53A4F}" dt="2023-02-22T14:53:53.087" v="2389" actId="1076"/>
          <ac:spMkLst>
            <pc:docMk/>
            <pc:sldMk cId="1282223912" sldId="607"/>
            <ac:spMk id="10" creationId="{29A4854E-D4DB-2596-6C45-335E547E4DBA}"/>
          </ac:spMkLst>
        </pc:spChg>
        <pc:spChg chg="del mod">
          <ac:chgData name="Roberta Tucker" userId="S::r.tucker@uwtsd.ac.uk::27ca61ee-ba03-4b92-a89a-1d5600e2200a" providerId="AD" clId="Web-{CA40654B-5DF4-1444-0F1C-6A8EBCB53A4F}" dt="2023-02-22T13:23:20.138" v="1864"/>
          <ac:spMkLst>
            <pc:docMk/>
            <pc:sldMk cId="1282223912" sldId="607"/>
            <ac:spMk id="11" creationId="{10B20615-D13F-6525-C2FE-1BC895C41E23}"/>
          </ac:spMkLst>
        </pc:spChg>
        <pc:spChg chg="mod">
          <ac:chgData name="Roberta Tucker" userId="S::r.tucker@uwtsd.ac.uk::27ca61ee-ba03-4b92-a89a-1d5600e2200a" providerId="AD" clId="Web-{CA40654B-5DF4-1444-0F1C-6A8EBCB53A4F}" dt="2023-02-22T14:53:05.210" v="2382" actId="20577"/>
          <ac:spMkLst>
            <pc:docMk/>
            <pc:sldMk cId="1282223912" sldId="607"/>
            <ac:spMk id="12" creationId="{2E1965AE-5966-A339-36A1-B442D7A8B54E}"/>
          </ac:spMkLst>
        </pc:spChg>
        <pc:spChg chg="del mod">
          <ac:chgData name="Roberta Tucker" userId="S::r.tucker@uwtsd.ac.uk::27ca61ee-ba03-4b92-a89a-1d5600e2200a" providerId="AD" clId="Web-{CA40654B-5DF4-1444-0F1C-6A8EBCB53A4F}" dt="2023-02-22T14:49:42.079" v="2359"/>
          <ac:spMkLst>
            <pc:docMk/>
            <pc:sldMk cId="1282223912" sldId="607"/>
            <ac:spMk id="13" creationId="{54DA2EF5-1A1B-3D7F-8E82-399ECBCCC879}"/>
          </ac:spMkLst>
        </pc:spChg>
        <pc:spChg chg="add del mod">
          <ac:chgData name="Roberta Tucker" userId="S::r.tucker@uwtsd.ac.uk::27ca61ee-ba03-4b92-a89a-1d5600e2200a" providerId="AD" clId="Web-{CA40654B-5DF4-1444-0F1C-6A8EBCB53A4F}" dt="2023-02-22T14:49:40.469" v="2358"/>
          <ac:spMkLst>
            <pc:docMk/>
            <pc:sldMk cId="1282223912" sldId="607"/>
            <ac:spMk id="14" creationId="{7CC2BD77-D1AC-A262-036A-EB9DC2F53DBD}"/>
          </ac:spMkLst>
        </pc:spChg>
        <pc:picChg chg="del">
          <ac:chgData name="Roberta Tucker" userId="S::r.tucker@uwtsd.ac.uk::27ca61ee-ba03-4b92-a89a-1d5600e2200a" providerId="AD" clId="Web-{CA40654B-5DF4-1444-0F1C-6A8EBCB53A4F}" dt="2023-02-22T14:44:33.975" v="2237"/>
          <ac:picMkLst>
            <pc:docMk/>
            <pc:sldMk cId="1282223912" sldId="607"/>
            <ac:picMk id="4" creationId="{62C12048-9EEC-ED59-A247-0AA3AAC3EF74}"/>
          </ac:picMkLst>
        </pc:picChg>
        <pc:picChg chg="add del mod">
          <ac:chgData name="Roberta Tucker" userId="S::r.tucker@uwtsd.ac.uk::27ca61ee-ba03-4b92-a89a-1d5600e2200a" providerId="AD" clId="Web-{CA40654B-5DF4-1444-0F1C-6A8EBCB53A4F}" dt="2023-02-22T13:56:34.075" v="2125"/>
          <ac:picMkLst>
            <pc:docMk/>
            <pc:sldMk cId="1282223912" sldId="607"/>
            <ac:picMk id="7" creationId="{4CAFC7C4-8170-A98C-C2A4-3A25EC867A07}"/>
          </ac:picMkLst>
        </pc:picChg>
        <pc:picChg chg="add mod">
          <ac:chgData name="Roberta Tucker" userId="S::r.tucker@uwtsd.ac.uk::27ca61ee-ba03-4b92-a89a-1d5600e2200a" providerId="AD" clId="Web-{CA40654B-5DF4-1444-0F1C-6A8EBCB53A4F}" dt="2023-02-22T14:50:23.314" v="2366" actId="1076"/>
          <ac:picMkLst>
            <pc:docMk/>
            <pc:sldMk cId="1282223912" sldId="607"/>
            <ac:picMk id="8" creationId="{43737927-E8F8-575F-48D8-8FEB3595D7F4}"/>
          </ac:picMkLst>
        </pc:picChg>
        <pc:picChg chg="add del mod">
          <ac:chgData name="Roberta Tucker" userId="S::r.tucker@uwtsd.ac.uk::27ca61ee-ba03-4b92-a89a-1d5600e2200a" providerId="AD" clId="Web-{CA40654B-5DF4-1444-0F1C-6A8EBCB53A4F}" dt="2023-02-22T14:49:39.422" v="2357"/>
          <ac:picMkLst>
            <pc:docMk/>
            <pc:sldMk cId="1282223912" sldId="607"/>
            <ac:picMk id="11" creationId="{129A2847-E735-DE1C-F915-DB9BB742EE8C}"/>
          </ac:picMkLst>
        </pc:picChg>
      </pc:sldChg>
      <pc:sldChg chg="addSp delSp modSp add replId">
        <pc:chgData name="Roberta Tucker" userId="S::r.tucker@uwtsd.ac.uk::27ca61ee-ba03-4b92-a89a-1d5600e2200a" providerId="AD" clId="Web-{CA40654B-5DF4-1444-0F1C-6A8EBCB53A4F}" dt="2023-02-22T13:44:04.980" v="2025" actId="1076"/>
        <pc:sldMkLst>
          <pc:docMk/>
          <pc:sldMk cId="75391772" sldId="608"/>
        </pc:sldMkLst>
        <pc:spChg chg="mod">
          <ac:chgData name="Roberta Tucker" userId="S::r.tucker@uwtsd.ac.uk::27ca61ee-ba03-4b92-a89a-1d5600e2200a" providerId="AD" clId="Web-{CA40654B-5DF4-1444-0F1C-6A8EBCB53A4F}" dt="2023-02-22T13:25:33.001" v="1889" actId="20577"/>
          <ac:spMkLst>
            <pc:docMk/>
            <pc:sldMk cId="75391772" sldId="608"/>
            <ac:spMk id="5" creationId="{0B019432-F0E9-E765-2264-935D414F17CB}"/>
          </ac:spMkLst>
        </pc:spChg>
        <pc:spChg chg="mod">
          <ac:chgData name="Roberta Tucker" userId="S::r.tucker@uwtsd.ac.uk::27ca61ee-ba03-4b92-a89a-1d5600e2200a" providerId="AD" clId="Web-{CA40654B-5DF4-1444-0F1C-6A8EBCB53A4F}" dt="2023-02-22T13:19:51.305" v="1847" actId="14100"/>
          <ac:spMkLst>
            <pc:docMk/>
            <pc:sldMk cId="75391772" sldId="608"/>
            <ac:spMk id="8" creationId="{E2180A0E-1944-161C-031D-3BE48E066BC9}"/>
          </ac:spMkLst>
        </pc:spChg>
        <pc:spChg chg="add mod">
          <ac:chgData name="Roberta Tucker" userId="S::r.tucker@uwtsd.ac.uk::27ca61ee-ba03-4b92-a89a-1d5600e2200a" providerId="AD" clId="Web-{CA40654B-5DF4-1444-0F1C-6A8EBCB53A4F}" dt="2023-02-22T13:44:04.980" v="2025" actId="1076"/>
          <ac:spMkLst>
            <pc:docMk/>
            <pc:sldMk cId="75391772" sldId="608"/>
            <ac:spMk id="9" creationId="{0C4A1E10-28D7-27FE-E073-58E1AF5220B8}"/>
          </ac:spMkLst>
        </pc:spChg>
        <pc:spChg chg="del">
          <ac:chgData name="Roberta Tucker" userId="S::r.tucker@uwtsd.ac.uk::27ca61ee-ba03-4b92-a89a-1d5600e2200a" providerId="AD" clId="Web-{CA40654B-5DF4-1444-0F1C-6A8EBCB53A4F}" dt="2023-02-22T13:15:26.424" v="1832"/>
          <ac:spMkLst>
            <pc:docMk/>
            <pc:sldMk cId="75391772" sldId="608"/>
            <ac:spMk id="11" creationId="{10B20615-D13F-6525-C2FE-1BC895C41E23}"/>
          </ac:spMkLst>
        </pc:spChg>
        <pc:picChg chg="add mod">
          <ac:chgData name="Roberta Tucker" userId="S::r.tucker@uwtsd.ac.uk::27ca61ee-ba03-4b92-a89a-1d5600e2200a" providerId="AD" clId="Web-{CA40654B-5DF4-1444-0F1C-6A8EBCB53A4F}" dt="2023-02-22T13:15:11.939" v="1831" actId="14100"/>
          <ac:picMkLst>
            <pc:docMk/>
            <pc:sldMk cId="75391772" sldId="608"/>
            <ac:picMk id="3" creationId="{8B22C7CF-612B-A05C-F865-75DDF97F3618}"/>
          </ac:picMkLst>
        </pc:picChg>
        <pc:picChg chg="del">
          <ac:chgData name="Roberta Tucker" userId="S::r.tucker@uwtsd.ac.uk::27ca61ee-ba03-4b92-a89a-1d5600e2200a" providerId="AD" clId="Web-{CA40654B-5DF4-1444-0F1C-6A8EBCB53A4F}" dt="2023-02-22T13:14:53.548" v="1826"/>
          <ac:picMkLst>
            <pc:docMk/>
            <pc:sldMk cId="75391772" sldId="608"/>
            <ac:picMk id="7" creationId="{7384F945-4971-4552-5370-9DEA727D9FA0}"/>
          </ac:picMkLst>
        </pc:picChg>
      </pc:sldChg>
      <pc:sldChg chg="delSp modSp add replId">
        <pc:chgData name="Roberta Tucker" userId="S::r.tucker@uwtsd.ac.uk::27ca61ee-ba03-4b92-a89a-1d5600e2200a" providerId="AD" clId="Web-{CA40654B-5DF4-1444-0F1C-6A8EBCB53A4F}" dt="2023-02-22T16:26:15.487" v="2624" actId="20577"/>
        <pc:sldMkLst>
          <pc:docMk/>
          <pc:sldMk cId="693398134" sldId="609"/>
        </pc:sldMkLst>
        <pc:spChg chg="del">
          <ac:chgData name="Roberta Tucker" userId="S::r.tucker@uwtsd.ac.uk::27ca61ee-ba03-4b92-a89a-1d5600e2200a" providerId="AD" clId="Web-{CA40654B-5DF4-1444-0F1C-6A8EBCB53A4F}" dt="2023-02-22T14:47:55.560" v="2296"/>
          <ac:spMkLst>
            <pc:docMk/>
            <pc:sldMk cId="693398134" sldId="609"/>
            <ac:spMk id="3" creationId="{4451570A-D8D8-7FF3-5730-73117E543C4B}"/>
          </ac:spMkLst>
        </pc:spChg>
        <pc:spChg chg="mod">
          <ac:chgData name="Roberta Tucker" userId="S::r.tucker@uwtsd.ac.uk::27ca61ee-ba03-4b92-a89a-1d5600e2200a" providerId="AD" clId="Web-{CA40654B-5DF4-1444-0F1C-6A8EBCB53A4F}" dt="2023-02-22T14:48:00.513" v="2297" actId="1076"/>
          <ac:spMkLst>
            <pc:docMk/>
            <pc:sldMk cId="693398134" sldId="609"/>
            <ac:spMk id="5" creationId="{0B019432-F0E9-E765-2264-935D414F17CB}"/>
          </ac:spMkLst>
        </pc:spChg>
        <pc:spChg chg="del">
          <ac:chgData name="Roberta Tucker" userId="S::r.tucker@uwtsd.ac.uk::27ca61ee-ba03-4b92-a89a-1d5600e2200a" providerId="AD" clId="Web-{CA40654B-5DF4-1444-0F1C-6A8EBCB53A4F}" dt="2023-02-22T14:47:52.357" v="2294"/>
          <ac:spMkLst>
            <pc:docMk/>
            <pc:sldMk cId="693398134" sldId="609"/>
            <ac:spMk id="6" creationId="{877738C7-E854-75D1-69F4-21312243EE8F}"/>
          </ac:spMkLst>
        </pc:spChg>
        <pc:spChg chg="del">
          <ac:chgData name="Roberta Tucker" userId="S::r.tucker@uwtsd.ac.uk::27ca61ee-ba03-4b92-a89a-1d5600e2200a" providerId="AD" clId="Web-{CA40654B-5DF4-1444-0F1C-6A8EBCB53A4F}" dt="2023-02-22T14:47:54.044" v="2295"/>
          <ac:spMkLst>
            <pc:docMk/>
            <pc:sldMk cId="693398134" sldId="609"/>
            <ac:spMk id="10" creationId="{29A4854E-D4DB-2596-6C45-335E547E4DBA}"/>
          </ac:spMkLst>
        </pc:spChg>
        <pc:spChg chg="del">
          <ac:chgData name="Roberta Tucker" userId="S::r.tucker@uwtsd.ac.uk::27ca61ee-ba03-4b92-a89a-1d5600e2200a" providerId="AD" clId="Web-{CA40654B-5DF4-1444-0F1C-6A8EBCB53A4F}" dt="2023-02-22T14:47:49.247" v="2293"/>
          <ac:spMkLst>
            <pc:docMk/>
            <pc:sldMk cId="693398134" sldId="609"/>
            <ac:spMk id="12" creationId="{2E1965AE-5966-A339-36A1-B442D7A8B54E}"/>
          </ac:spMkLst>
        </pc:spChg>
        <pc:spChg chg="mod">
          <ac:chgData name="Roberta Tucker" userId="S::r.tucker@uwtsd.ac.uk::27ca61ee-ba03-4b92-a89a-1d5600e2200a" providerId="AD" clId="Web-{CA40654B-5DF4-1444-0F1C-6A8EBCB53A4F}" dt="2023-02-22T16:26:15.487" v="2624" actId="20577"/>
          <ac:spMkLst>
            <pc:docMk/>
            <pc:sldMk cId="693398134" sldId="609"/>
            <ac:spMk id="13" creationId="{54DA2EF5-1A1B-3D7F-8E82-399ECBCCC879}"/>
          </ac:spMkLst>
        </pc:spChg>
        <pc:spChg chg="mod">
          <ac:chgData name="Roberta Tucker" userId="S::r.tucker@uwtsd.ac.uk::27ca61ee-ba03-4b92-a89a-1d5600e2200a" providerId="AD" clId="Web-{CA40654B-5DF4-1444-0F1C-6A8EBCB53A4F}" dt="2023-02-22T14:54:48.166" v="2395" actId="1076"/>
          <ac:spMkLst>
            <pc:docMk/>
            <pc:sldMk cId="693398134" sldId="609"/>
            <ac:spMk id="14" creationId="{7CC2BD77-D1AC-A262-036A-EB9DC2F53DBD}"/>
          </ac:spMkLst>
        </pc:spChg>
        <pc:picChg chg="mod">
          <ac:chgData name="Roberta Tucker" userId="S::r.tucker@uwtsd.ac.uk::27ca61ee-ba03-4b92-a89a-1d5600e2200a" providerId="AD" clId="Web-{CA40654B-5DF4-1444-0F1C-6A8EBCB53A4F}" dt="2023-02-22T14:50:30.377" v="2367" actId="1076"/>
          <ac:picMkLst>
            <pc:docMk/>
            <pc:sldMk cId="693398134" sldId="609"/>
            <ac:picMk id="8" creationId="{43737927-E8F8-575F-48D8-8FEB3595D7F4}"/>
          </ac:picMkLst>
        </pc:picChg>
        <pc:picChg chg="mod">
          <ac:chgData name="Roberta Tucker" userId="S::r.tucker@uwtsd.ac.uk::27ca61ee-ba03-4b92-a89a-1d5600e2200a" providerId="AD" clId="Web-{CA40654B-5DF4-1444-0F1C-6A8EBCB53A4F}" dt="2023-02-22T14:54:30.322" v="2393" actId="1076"/>
          <ac:picMkLst>
            <pc:docMk/>
            <pc:sldMk cId="693398134" sldId="609"/>
            <ac:picMk id="11" creationId="{129A2847-E735-DE1C-F915-DB9BB742EE8C}"/>
          </ac:picMkLst>
        </pc:picChg>
      </pc:sldChg>
      <pc:sldChg chg="addSp delSp modSp add ord replId">
        <pc:chgData name="Roberta Tucker" userId="S::r.tucker@uwtsd.ac.uk::27ca61ee-ba03-4b92-a89a-1d5600e2200a" providerId="AD" clId="Web-{CA40654B-5DF4-1444-0F1C-6A8EBCB53A4F}" dt="2023-02-22T15:15:20.314" v="2448" actId="20577"/>
        <pc:sldMkLst>
          <pc:docMk/>
          <pc:sldMk cId="1383988288" sldId="610"/>
        </pc:sldMkLst>
        <pc:spChg chg="add">
          <ac:chgData name="Roberta Tucker" userId="S::r.tucker@uwtsd.ac.uk::27ca61ee-ba03-4b92-a89a-1d5600e2200a" providerId="AD" clId="Web-{CA40654B-5DF4-1444-0F1C-6A8EBCB53A4F}" dt="2023-02-22T15:11:40.182" v="2430"/>
          <ac:spMkLst>
            <pc:docMk/>
            <pc:sldMk cId="1383988288" sldId="610"/>
            <ac:spMk id="4" creationId="{D0E50212-BC62-F7DF-BAB8-D11929D8E016}"/>
          </ac:spMkLst>
        </pc:spChg>
        <pc:spChg chg="mod">
          <ac:chgData name="Roberta Tucker" userId="S::r.tucker@uwtsd.ac.uk::27ca61ee-ba03-4b92-a89a-1d5600e2200a" providerId="AD" clId="Web-{CA40654B-5DF4-1444-0F1C-6A8EBCB53A4F}" dt="2023-02-22T15:15:20.314" v="2448" actId="20577"/>
          <ac:spMkLst>
            <pc:docMk/>
            <pc:sldMk cId="1383988288" sldId="610"/>
            <ac:spMk id="13" creationId="{54DA2EF5-1A1B-3D7F-8E82-399ECBCCC879}"/>
          </ac:spMkLst>
        </pc:spChg>
        <pc:spChg chg="mod">
          <ac:chgData name="Roberta Tucker" userId="S::r.tucker@uwtsd.ac.uk::27ca61ee-ba03-4b92-a89a-1d5600e2200a" providerId="AD" clId="Web-{CA40654B-5DF4-1444-0F1C-6A8EBCB53A4F}" dt="2023-02-22T15:12:26.043" v="2435" actId="20577"/>
          <ac:spMkLst>
            <pc:docMk/>
            <pc:sldMk cId="1383988288" sldId="610"/>
            <ac:spMk id="14" creationId="{7CC2BD77-D1AC-A262-036A-EB9DC2F53DBD}"/>
          </ac:spMkLst>
        </pc:spChg>
        <pc:picChg chg="add mod">
          <ac:chgData name="Roberta Tucker" userId="S::r.tucker@uwtsd.ac.uk::27ca61ee-ba03-4b92-a89a-1d5600e2200a" providerId="AD" clId="Web-{CA40654B-5DF4-1444-0F1C-6A8EBCB53A4F}" dt="2023-02-22T15:12:09.449" v="2434" actId="14100"/>
          <ac:picMkLst>
            <pc:docMk/>
            <pc:sldMk cId="1383988288" sldId="610"/>
            <ac:picMk id="7" creationId="{6C670671-46DF-3E03-521B-6B758A1DED92}"/>
          </ac:picMkLst>
        </pc:picChg>
        <pc:picChg chg="del">
          <ac:chgData name="Roberta Tucker" userId="S::r.tucker@uwtsd.ac.uk::27ca61ee-ba03-4b92-a89a-1d5600e2200a" providerId="AD" clId="Web-{CA40654B-5DF4-1444-0F1C-6A8EBCB53A4F}" dt="2023-02-22T15:12:02.683" v="2432"/>
          <ac:picMkLst>
            <pc:docMk/>
            <pc:sldMk cId="1383988288" sldId="610"/>
            <ac:picMk id="11" creationId="{129A2847-E735-DE1C-F915-DB9BB742EE8C}"/>
          </ac:picMkLst>
        </pc:picChg>
      </pc:sldChg>
      <pc:sldChg chg="modSp add replId">
        <pc:chgData name="Roberta Tucker" userId="S::r.tucker@uwtsd.ac.uk::27ca61ee-ba03-4b92-a89a-1d5600e2200a" providerId="AD" clId="Web-{CA40654B-5DF4-1444-0F1C-6A8EBCB53A4F}" dt="2023-02-22T15:21:40.607" v="2496" actId="20577"/>
        <pc:sldMkLst>
          <pc:docMk/>
          <pc:sldMk cId="3415935184" sldId="611"/>
        </pc:sldMkLst>
        <pc:spChg chg="mod">
          <ac:chgData name="Roberta Tucker" userId="S::r.tucker@uwtsd.ac.uk::27ca61ee-ba03-4b92-a89a-1d5600e2200a" providerId="AD" clId="Web-{CA40654B-5DF4-1444-0F1C-6A8EBCB53A4F}" dt="2023-02-22T15:21:40.607" v="2496" actId="20577"/>
          <ac:spMkLst>
            <pc:docMk/>
            <pc:sldMk cId="3415935184" sldId="611"/>
            <ac:spMk id="3" creationId="{976291AA-75F5-DB79-1BB0-8C1F1978BD68}"/>
          </ac:spMkLst>
        </pc:spChg>
        <pc:cxnChg chg="mod">
          <ac:chgData name="Roberta Tucker" userId="S::r.tucker@uwtsd.ac.uk::27ca61ee-ba03-4b92-a89a-1d5600e2200a" providerId="AD" clId="Web-{CA40654B-5DF4-1444-0F1C-6A8EBCB53A4F}" dt="2023-02-22T15:17:54.210" v="2462" actId="14100"/>
          <ac:cxnSpMkLst>
            <pc:docMk/>
            <pc:sldMk cId="3415935184" sldId="611"/>
            <ac:cxnSpMk id="9" creationId="{BB6C4208-BE82-5AD3-755F-0BE8A0B2A077}"/>
          </ac:cxnSpMkLst>
        </pc:cxnChg>
      </pc:sldChg>
      <pc:sldChg chg="modSp add replId">
        <pc:chgData name="Roberta Tucker" userId="S::r.tucker@uwtsd.ac.uk::27ca61ee-ba03-4b92-a89a-1d5600e2200a" providerId="AD" clId="Web-{CA40654B-5DF4-1444-0F1C-6A8EBCB53A4F}" dt="2023-02-22T15:27:36.884" v="2588" actId="20577"/>
        <pc:sldMkLst>
          <pc:docMk/>
          <pc:sldMk cId="89638129" sldId="612"/>
        </pc:sldMkLst>
        <pc:spChg chg="mod">
          <ac:chgData name="Roberta Tucker" userId="S::r.tucker@uwtsd.ac.uk::27ca61ee-ba03-4b92-a89a-1d5600e2200a" providerId="AD" clId="Web-{CA40654B-5DF4-1444-0F1C-6A8EBCB53A4F}" dt="2023-02-22T15:27:36.884" v="2588" actId="20577"/>
          <ac:spMkLst>
            <pc:docMk/>
            <pc:sldMk cId="89638129" sldId="612"/>
            <ac:spMk id="3" creationId="{976291AA-75F5-DB79-1BB0-8C1F1978BD68}"/>
          </ac:spMkLst>
        </pc:spChg>
        <pc:cxnChg chg="mod">
          <ac:chgData name="Roberta Tucker" userId="S::r.tucker@uwtsd.ac.uk::27ca61ee-ba03-4b92-a89a-1d5600e2200a" providerId="AD" clId="Web-{CA40654B-5DF4-1444-0F1C-6A8EBCB53A4F}" dt="2023-02-22T15:23:42.955" v="2533" actId="14100"/>
          <ac:cxnSpMkLst>
            <pc:docMk/>
            <pc:sldMk cId="89638129" sldId="612"/>
            <ac:cxnSpMk id="9" creationId="{BB6C4208-BE82-5AD3-755F-0BE8A0B2A077}"/>
          </ac:cxnSpMkLst>
        </pc:cxnChg>
      </pc:sldChg>
      <pc:sldChg chg="modSp add replId">
        <pc:chgData name="Roberta Tucker" userId="S::r.tucker@uwtsd.ac.uk::27ca61ee-ba03-4b92-a89a-1d5600e2200a" providerId="AD" clId="Web-{CA40654B-5DF4-1444-0F1C-6A8EBCB53A4F}" dt="2023-02-22T20:18:12.937" v="2843" actId="20577"/>
        <pc:sldMkLst>
          <pc:docMk/>
          <pc:sldMk cId="2832162372" sldId="613"/>
        </pc:sldMkLst>
        <pc:spChg chg="mod">
          <ac:chgData name="Roberta Tucker" userId="S::r.tucker@uwtsd.ac.uk::27ca61ee-ba03-4b92-a89a-1d5600e2200a" providerId="AD" clId="Web-{CA40654B-5DF4-1444-0F1C-6A8EBCB53A4F}" dt="2023-02-22T20:18:12.937" v="2843" actId="20577"/>
          <ac:spMkLst>
            <pc:docMk/>
            <pc:sldMk cId="2832162372" sldId="613"/>
            <ac:spMk id="5" creationId="{7A20DBBD-7DDA-8D56-CE80-75679AFC79A9}"/>
          </ac:spMkLst>
        </pc:spChg>
        <pc:cxnChg chg="mod">
          <ac:chgData name="Roberta Tucker" userId="S::r.tucker@uwtsd.ac.uk::27ca61ee-ba03-4b92-a89a-1d5600e2200a" providerId="AD" clId="Web-{CA40654B-5DF4-1444-0F1C-6A8EBCB53A4F}" dt="2023-02-22T20:12:47.397" v="2767" actId="14100"/>
          <ac:cxnSpMkLst>
            <pc:docMk/>
            <pc:sldMk cId="2832162372" sldId="613"/>
            <ac:cxnSpMk id="4" creationId="{BC2C1687-BCDB-8D01-187F-5359CAE20BDB}"/>
          </ac:cxnSpMkLst>
        </pc:cxnChg>
      </pc:sldChg>
      <pc:sldChg chg="modSp add replId">
        <pc:chgData name="Roberta Tucker" userId="S::r.tucker@uwtsd.ac.uk::27ca61ee-ba03-4b92-a89a-1d5600e2200a" providerId="AD" clId="Web-{CA40654B-5DF4-1444-0F1C-6A8EBCB53A4F}" dt="2023-02-22T20:17:42.327" v="2836" actId="20577"/>
        <pc:sldMkLst>
          <pc:docMk/>
          <pc:sldMk cId="3964108775" sldId="614"/>
        </pc:sldMkLst>
        <pc:spChg chg="mod">
          <ac:chgData name="Roberta Tucker" userId="S::r.tucker@uwtsd.ac.uk::27ca61ee-ba03-4b92-a89a-1d5600e2200a" providerId="AD" clId="Web-{CA40654B-5DF4-1444-0F1C-6A8EBCB53A4F}" dt="2023-02-22T20:17:42.327" v="2836" actId="20577"/>
          <ac:spMkLst>
            <pc:docMk/>
            <pc:sldMk cId="3964108775" sldId="614"/>
            <ac:spMk id="3" creationId="{976291AA-75F5-DB79-1BB0-8C1F1978BD68}"/>
          </ac:spMkLst>
        </pc:spChg>
        <pc:cxnChg chg="mod">
          <ac:chgData name="Roberta Tucker" userId="S::r.tucker@uwtsd.ac.uk::27ca61ee-ba03-4b92-a89a-1d5600e2200a" providerId="AD" clId="Web-{CA40654B-5DF4-1444-0F1C-6A8EBCB53A4F}" dt="2023-02-22T20:17:25.827" v="2832" actId="14100"/>
          <ac:cxnSpMkLst>
            <pc:docMk/>
            <pc:sldMk cId="3964108775" sldId="614"/>
            <ac:cxnSpMk id="9" creationId="{BB6C4208-BE82-5AD3-755F-0BE8A0B2A077}"/>
          </ac:cxnSpMkLst>
        </pc:cxnChg>
      </pc:sldChg>
      <pc:sldChg chg="addSp delSp modSp add replId addAnim modAnim modNotes">
        <pc:chgData name="Roberta Tucker" userId="S::r.tucker@uwtsd.ac.uk::27ca61ee-ba03-4b92-a89a-1d5600e2200a" providerId="AD" clId="Web-{CA40654B-5DF4-1444-0F1C-6A8EBCB53A4F}" dt="2023-02-22T21:30:03.521" v="3577"/>
        <pc:sldMkLst>
          <pc:docMk/>
          <pc:sldMk cId="3431529318" sldId="615"/>
        </pc:sldMkLst>
        <pc:spChg chg="mod">
          <ac:chgData name="Roberta Tucker" userId="S::r.tucker@uwtsd.ac.uk::27ca61ee-ba03-4b92-a89a-1d5600e2200a" providerId="AD" clId="Web-{CA40654B-5DF4-1444-0F1C-6A8EBCB53A4F}" dt="2023-02-22T20:38:09.563" v="3045" actId="1076"/>
          <ac:spMkLst>
            <pc:docMk/>
            <pc:sldMk cId="3431529318" sldId="615"/>
            <ac:spMk id="3" creationId="{BE81BD22-F041-4643-2E57-645D07B4F719}"/>
          </ac:spMkLst>
        </pc:spChg>
        <pc:spChg chg="add mod">
          <ac:chgData name="Roberta Tucker" userId="S::r.tucker@uwtsd.ac.uk::27ca61ee-ba03-4b92-a89a-1d5600e2200a" providerId="AD" clId="Web-{CA40654B-5DF4-1444-0F1C-6A8EBCB53A4F}" dt="2023-02-22T20:55:31.762" v="3095" actId="1076"/>
          <ac:spMkLst>
            <pc:docMk/>
            <pc:sldMk cId="3431529318" sldId="615"/>
            <ac:spMk id="6" creationId="{89D08E17-63AF-B763-F696-5E6C3B5EA133}"/>
          </ac:spMkLst>
        </pc:spChg>
        <pc:spChg chg="add mod">
          <ac:chgData name="Roberta Tucker" userId="S::r.tucker@uwtsd.ac.uk::27ca61ee-ba03-4b92-a89a-1d5600e2200a" providerId="AD" clId="Web-{CA40654B-5DF4-1444-0F1C-6A8EBCB53A4F}" dt="2023-02-22T20:55:41.684" v="3098" actId="14100"/>
          <ac:spMkLst>
            <pc:docMk/>
            <pc:sldMk cId="3431529318" sldId="615"/>
            <ac:spMk id="8" creationId="{467E33B6-6D68-D2E6-A85E-BCA891CC3757}"/>
          </ac:spMkLst>
        </pc:spChg>
        <pc:spChg chg="add mod">
          <ac:chgData name="Roberta Tucker" userId="S::r.tucker@uwtsd.ac.uk::27ca61ee-ba03-4b92-a89a-1d5600e2200a" providerId="AD" clId="Web-{CA40654B-5DF4-1444-0F1C-6A8EBCB53A4F}" dt="2023-02-22T20:56:04.404" v="3102" actId="14100"/>
          <ac:spMkLst>
            <pc:docMk/>
            <pc:sldMk cId="3431529318" sldId="615"/>
            <ac:spMk id="9" creationId="{94C7161A-0EC1-556F-90C1-1B265DA87965}"/>
          </ac:spMkLst>
        </pc:spChg>
        <pc:spChg chg="add mod">
          <ac:chgData name="Roberta Tucker" userId="S::r.tucker@uwtsd.ac.uk::27ca61ee-ba03-4b92-a89a-1d5600e2200a" providerId="AD" clId="Web-{CA40654B-5DF4-1444-0F1C-6A8EBCB53A4F}" dt="2023-02-22T20:56:16.670" v="3104" actId="14100"/>
          <ac:spMkLst>
            <pc:docMk/>
            <pc:sldMk cId="3431529318" sldId="615"/>
            <ac:spMk id="10" creationId="{5EFFBDDB-5BE3-CEC7-FEC2-5BABE14DD6A4}"/>
          </ac:spMkLst>
        </pc:spChg>
        <pc:spChg chg="add mod">
          <ac:chgData name="Roberta Tucker" userId="S::r.tucker@uwtsd.ac.uk::27ca61ee-ba03-4b92-a89a-1d5600e2200a" providerId="AD" clId="Web-{CA40654B-5DF4-1444-0F1C-6A8EBCB53A4F}" dt="2023-02-22T20:56:23.357" v="3105" actId="1076"/>
          <ac:spMkLst>
            <pc:docMk/>
            <pc:sldMk cId="3431529318" sldId="615"/>
            <ac:spMk id="11" creationId="{B4EE23EE-1562-BA01-42D2-5132A348C6A1}"/>
          </ac:spMkLst>
        </pc:spChg>
        <pc:spChg chg="add mod">
          <ac:chgData name="Roberta Tucker" userId="S::r.tucker@uwtsd.ac.uk::27ca61ee-ba03-4b92-a89a-1d5600e2200a" providerId="AD" clId="Web-{CA40654B-5DF4-1444-0F1C-6A8EBCB53A4F}" dt="2023-02-22T21:12:06.554" v="3349" actId="1076"/>
          <ac:spMkLst>
            <pc:docMk/>
            <pc:sldMk cId="3431529318" sldId="615"/>
            <ac:spMk id="12" creationId="{A2FB37CC-4D15-5D8D-14A6-5BEC6B2F55E8}"/>
          </ac:spMkLst>
        </pc:spChg>
        <pc:spChg chg="add mod">
          <ac:chgData name="Roberta Tucker" userId="S::r.tucker@uwtsd.ac.uk::27ca61ee-ba03-4b92-a89a-1d5600e2200a" providerId="AD" clId="Web-{CA40654B-5DF4-1444-0F1C-6A8EBCB53A4F}" dt="2023-02-22T21:06:03.998" v="3300" actId="1076"/>
          <ac:spMkLst>
            <pc:docMk/>
            <pc:sldMk cId="3431529318" sldId="615"/>
            <ac:spMk id="13" creationId="{DB249757-72C9-E96A-07A6-D750092A8389}"/>
          </ac:spMkLst>
        </pc:spChg>
        <pc:spChg chg="add mod">
          <ac:chgData name="Roberta Tucker" userId="S::r.tucker@uwtsd.ac.uk::27ca61ee-ba03-4b92-a89a-1d5600e2200a" providerId="AD" clId="Web-{CA40654B-5DF4-1444-0F1C-6A8EBCB53A4F}" dt="2023-02-22T21:06:08.326" v="3301" actId="1076"/>
          <ac:spMkLst>
            <pc:docMk/>
            <pc:sldMk cId="3431529318" sldId="615"/>
            <ac:spMk id="14" creationId="{4B8FA538-8871-DB38-0EDB-56615E839715}"/>
          </ac:spMkLst>
        </pc:spChg>
        <pc:spChg chg="add mod">
          <ac:chgData name="Roberta Tucker" userId="S::r.tucker@uwtsd.ac.uk::27ca61ee-ba03-4b92-a89a-1d5600e2200a" providerId="AD" clId="Web-{CA40654B-5DF4-1444-0F1C-6A8EBCB53A4F}" dt="2023-02-22T21:06:13.545" v="3302" actId="1076"/>
          <ac:spMkLst>
            <pc:docMk/>
            <pc:sldMk cId="3431529318" sldId="615"/>
            <ac:spMk id="15" creationId="{36508774-D759-1DE7-9C02-7C163B516C34}"/>
          </ac:spMkLst>
        </pc:spChg>
        <pc:spChg chg="add mod">
          <ac:chgData name="Roberta Tucker" userId="S::r.tucker@uwtsd.ac.uk::27ca61ee-ba03-4b92-a89a-1d5600e2200a" providerId="AD" clId="Web-{CA40654B-5DF4-1444-0F1C-6A8EBCB53A4F}" dt="2023-02-22T21:06:19.764" v="3303" actId="1076"/>
          <ac:spMkLst>
            <pc:docMk/>
            <pc:sldMk cId="3431529318" sldId="615"/>
            <ac:spMk id="16" creationId="{A603D4B5-725E-69EA-825A-2189F52D7973}"/>
          </ac:spMkLst>
        </pc:spChg>
        <pc:spChg chg="add mod">
          <ac:chgData name="Roberta Tucker" userId="S::r.tucker@uwtsd.ac.uk::27ca61ee-ba03-4b92-a89a-1d5600e2200a" providerId="AD" clId="Web-{CA40654B-5DF4-1444-0F1C-6A8EBCB53A4F}" dt="2023-02-22T21:06:24.483" v="3304" actId="1076"/>
          <ac:spMkLst>
            <pc:docMk/>
            <pc:sldMk cId="3431529318" sldId="615"/>
            <ac:spMk id="17" creationId="{D47596B4-BF21-632B-E7DF-EAFAD38F31DC}"/>
          </ac:spMkLst>
        </pc:spChg>
        <pc:graphicFrameChg chg="add del mod modGraphic">
          <ac:chgData name="Roberta Tucker" userId="S::r.tucker@uwtsd.ac.uk::27ca61ee-ba03-4b92-a89a-1d5600e2200a" providerId="AD" clId="Web-{CA40654B-5DF4-1444-0F1C-6A8EBCB53A4F}" dt="2023-02-22T20:30:18.254" v="2889"/>
          <ac:graphicFrameMkLst>
            <pc:docMk/>
            <pc:sldMk cId="3431529318" sldId="615"/>
            <ac:graphicFrameMk id="2" creationId="{6F457302-0AB7-A696-FC9F-5ABB9E580B78}"/>
          </ac:graphicFrameMkLst>
        </pc:graphicFrameChg>
        <pc:graphicFrameChg chg="add del mod modGraphic">
          <ac:chgData name="Roberta Tucker" userId="S::r.tucker@uwtsd.ac.uk::27ca61ee-ba03-4b92-a89a-1d5600e2200a" providerId="AD" clId="Web-{CA40654B-5DF4-1444-0F1C-6A8EBCB53A4F}" dt="2023-02-22T20:31:23.224" v="2900"/>
          <ac:graphicFrameMkLst>
            <pc:docMk/>
            <pc:sldMk cId="3431529318" sldId="615"/>
            <ac:graphicFrameMk id="5" creationId="{4A00A9BD-D977-00BC-1092-74FCE6D41B42}"/>
          </ac:graphicFrameMkLst>
        </pc:graphicFrameChg>
      </pc:sldChg>
      <pc:sldChg chg="addSp delSp modSp add replId addAnim delAnim modAnim modNotes">
        <pc:chgData name="Roberta Tucker" userId="S::r.tucker@uwtsd.ac.uk::27ca61ee-ba03-4b92-a89a-1d5600e2200a" providerId="AD" clId="Web-{CA40654B-5DF4-1444-0F1C-6A8EBCB53A4F}" dt="2023-02-22T21:30:08.833" v="3579"/>
        <pc:sldMkLst>
          <pc:docMk/>
          <pc:sldMk cId="1761119406" sldId="616"/>
        </pc:sldMkLst>
        <pc:spChg chg="mod">
          <ac:chgData name="Roberta Tucker" userId="S::r.tucker@uwtsd.ac.uk::27ca61ee-ba03-4b92-a89a-1d5600e2200a" providerId="AD" clId="Web-{CA40654B-5DF4-1444-0F1C-6A8EBCB53A4F}" dt="2023-02-22T20:54:16.948" v="3088" actId="20577"/>
          <ac:spMkLst>
            <pc:docMk/>
            <pc:sldMk cId="1761119406" sldId="616"/>
            <ac:spMk id="3" creationId="{BE81BD22-F041-4643-2E57-645D07B4F719}"/>
          </ac:spMkLst>
        </pc:spChg>
        <pc:spChg chg="add del mod">
          <ac:chgData name="Roberta Tucker" userId="S::r.tucker@uwtsd.ac.uk::27ca61ee-ba03-4b92-a89a-1d5600e2200a" providerId="AD" clId="Web-{CA40654B-5DF4-1444-0F1C-6A8EBCB53A4F}" dt="2023-02-22T21:12:20.539" v="3352"/>
          <ac:spMkLst>
            <pc:docMk/>
            <pc:sldMk cId="1761119406" sldId="616"/>
            <ac:spMk id="5" creationId="{5005F7BE-0CDE-6167-7D25-CEFFA0DC0CF6}"/>
          </ac:spMkLst>
        </pc:spChg>
        <pc:spChg chg="mod">
          <ac:chgData name="Roberta Tucker" userId="S::r.tucker@uwtsd.ac.uk::27ca61ee-ba03-4b92-a89a-1d5600e2200a" providerId="AD" clId="Web-{CA40654B-5DF4-1444-0F1C-6A8EBCB53A4F}" dt="2023-02-22T21:10:55.834" v="3345" actId="14100"/>
          <ac:spMkLst>
            <pc:docMk/>
            <pc:sldMk cId="1761119406" sldId="616"/>
            <ac:spMk id="6" creationId="{89D08E17-63AF-B763-F696-5E6C3B5EA133}"/>
          </ac:spMkLst>
        </pc:spChg>
        <pc:spChg chg="mod">
          <ac:chgData name="Roberta Tucker" userId="S::r.tucker@uwtsd.ac.uk::27ca61ee-ba03-4b92-a89a-1d5600e2200a" providerId="AD" clId="Web-{CA40654B-5DF4-1444-0F1C-6A8EBCB53A4F}" dt="2023-02-22T21:10:52.084" v="3344" actId="14100"/>
          <ac:spMkLst>
            <pc:docMk/>
            <pc:sldMk cId="1761119406" sldId="616"/>
            <ac:spMk id="8" creationId="{467E33B6-6D68-D2E6-A85E-BCA891CC3757}"/>
          </ac:spMkLst>
        </pc:spChg>
        <pc:spChg chg="mod">
          <ac:chgData name="Roberta Tucker" userId="S::r.tucker@uwtsd.ac.uk::27ca61ee-ba03-4b92-a89a-1d5600e2200a" providerId="AD" clId="Web-{CA40654B-5DF4-1444-0F1C-6A8EBCB53A4F}" dt="2023-02-22T21:10:59.490" v="3346" actId="14100"/>
          <ac:spMkLst>
            <pc:docMk/>
            <pc:sldMk cId="1761119406" sldId="616"/>
            <ac:spMk id="9" creationId="{94C7161A-0EC1-556F-90C1-1B265DA87965}"/>
          </ac:spMkLst>
        </pc:spChg>
        <pc:spChg chg="mod">
          <ac:chgData name="Roberta Tucker" userId="S::r.tucker@uwtsd.ac.uk::27ca61ee-ba03-4b92-a89a-1d5600e2200a" providerId="AD" clId="Web-{CA40654B-5DF4-1444-0F1C-6A8EBCB53A4F}" dt="2023-02-22T21:11:03.740" v="3347" actId="14100"/>
          <ac:spMkLst>
            <pc:docMk/>
            <pc:sldMk cId="1761119406" sldId="616"/>
            <ac:spMk id="10" creationId="{5EFFBDDB-5BE3-CEC7-FEC2-5BABE14DD6A4}"/>
          </ac:spMkLst>
        </pc:spChg>
        <pc:spChg chg="mod">
          <ac:chgData name="Roberta Tucker" userId="S::r.tucker@uwtsd.ac.uk::27ca61ee-ba03-4b92-a89a-1d5600e2200a" providerId="AD" clId="Web-{CA40654B-5DF4-1444-0F1C-6A8EBCB53A4F}" dt="2023-02-22T21:11:09.772" v="3348" actId="1076"/>
          <ac:spMkLst>
            <pc:docMk/>
            <pc:sldMk cId="1761119406" sldId="616"/>
            <ac:spMk id="11" creationId="{B4EE23EE-1562-BA01-42D2-5132A348C6A1}"/>
          </ac:spMkLst>
        </pc:spChg>
        <pc:spChg chg="add mod">
          <ac:chgData name="Roberta Tucker" userId="S::r.tucker@uwtsd.ac.uk::27ca61ee-ba03-4b92-a89a-1d5600e2200a" providerId="AD" clId="Web-{CA40654B-5DF4-1444-0F1C-6A8EBCB53A4F}" dt="2023-02-22T21:14:45.231" v="3362" actId="20577"/>
          <ac:spMkLst>
            <pc:docMk/>
            <pc:sldMk cId="1761119406" sldId="616"/>
            <ac:spMk id="13" creationId="{907A2889-2330-B9D0-F667-570528E7D288}"/>
          </ac:spMkLst>
        </pc:spChg>
        <pc:spChg chg="add mod">
          <ac:chgData name="Roberta Tucker" userId="S::r.tucker@uwtsd.ac.uk::27ca61ee-ba03-4b92-a89a-1d5600e2200a" providerId="AD" clId="Web-{CA40654B-5DF4-1444-0F1C-6A8EBCB53A4F}" dt="2023-02-22T21:16:57.125" v="3374" actId="1076"/>
          <ac:spMkLst>
            <pc:docMk/>
            <pc:sldMk cId="1761119406" sldId="616"/>
            <ac:spMk id="15" creationId="{CB59E4F1-93E4-AA6C-0CAD-C624000BF493}"/>
          </ac:spMkLst>
        </pc:spChg>
        <pc:spChg chg="add del">
          <ac:chgData name="Roberta Tucker" userId="S::r.tucker@uwtsd.ac.uk::27ca61ee-ba03-4b92-a89a-1d5600e2200a" providerId="AD" clId="Web-{CA40654B-5DF4-1444-0F1C-6A8EBCB53A4F}" dt="2023-02-22T21:12:53.431" v="3356"/>
          <ac:spMkLst>
            <pc:docMk/>
            <pc:sldMk cId="1761119406" sldId="616"/>
            <ac:spMk id="17" creationId="{EB0F4C26-CB93-85E7-AECF-298E1F8BB57E}"/>
          </ac:spMkLst>
        </pc:spChg>
        <pc:spChg chg="add mod">
          <ac:chgData name="Roberta Tucker" userId="S::r.tucker@uwtsd.ac.uk::27ca61ee-ba03-4b92-a89a-1d5600e2200a" providerId="AD" clId="Web-{CA40654B-5DF4-1444-0F1C-6A8EBCB53A4F}" dt="2023-02-22T21:17:01.500" v="3375" actId="1076"/>
          <ac:spMkLst>
            <pc:docMk/>
            <pc:sldMk cId="1761119406" sldId="616"/>
            <ac:spMk id="19" creationId="{FAB19FDA-7BF1-2E29-B2A1-435744764CBB}"/>
          </ac:spMkLst>
        </pc:spChg>
        <pc:spChg chg="add mod">
          <ac:chgData name="Roberta Tucker" userId="S::r.tucker@uwtsd.ac.uk::27ca61ee-ba03-4b92-a89a-1d5600e2200a" providerId="AD" clId="Web-{CA40654B-5DF4-1444-0F1C-6A8EBCB53A4F}" dt="2023-02-22T21:17:13.266" v="3378" actId="14100"/>
          <ac:spMkLst>
            <pc:docMk/>
            <pc:sldMk cId="1761119406" sldId="616"/>
            <ac:spMk id="21" creationId="{DF4B5B86-0A94-1FCC-E41D-F2CB3CFBB287}"/>
          </ac:spMkLst>
        </pc:spChg>
        <pc:spChg chg="add mod">
          <ac:chgData name="Roberta Tucker" userId="S::r.tucker@uwtsd.ac.uk::27ca61ee-ba03-4b92-a89a-1d5600e2200a" providerId="AD" clId="Web-{CA40654B-5DF4-1444-0F1C-6A8EBCB53A4F}" dt="2023-02-22T21:18:18.455" v="3384" actId="1076"/>
          <ac:spMkLst>
            <pc:docMk/>
            <pc:sldMk cId="1761119406" sldId="616"/>
            <ac:spMk id="23" creationId="{AF285EA9-C3C5-123B-E5EE-59EAC451AA56}"/>
          </ac:spMkLst>
        </pc:spChg>
        <pc:spChg chg="add mod">
          <ac:chgData name="Roberta Tucker" userId="S::r.tucker@uwtsd.ac.uk::27ca61ee-ba03-4b92-a89a-1d5600e2200a" providerId="AD" clId="Web-{CA40654B-5DF4-1444-0F1C-6A8EBCB53A4F}" dt="2023-02-22T21:18:57.081" v="3391" actId="14100"/>
          <ac:spMkLst>
            <pc:docMk/>
            <pc:sldMk cId="1761119406" sldId="616"/>
            <ac:spMk id="25" creationId="{AD58CE30-C737-591E-666D-8A6A46AEDC21}"/>
          </ac:spMkLst>
        </pc:spChg>
      </pc:sldChg>
      <pc:sldChg chg="modSp add replId">
        <pc:chgData name="Roberta Tucker" userId="S::r.tucker@uwtsd.ac.uk::27ca61ee-ba03-4b92-a89a-1d5600e2200a" providerId="AD" clId="Web-{CA40654B-5DF4-1444-0F1C-6A8EBCB53A4F}" dt="2023-02-23T10:47:27.239" v="3587" actId="1076"/>
        <pc:sldMkLst>
          <pc:docMk/>
          <pc:sldMk cId="313685727" sldId="617"/>
        </pc:sldMkLst>
        <pc:spChg chg="mod">
          <ac:chgData name="Roberta Tucker" userId="S::r.tucker@uwtsd.ac.uk::27ca61ee-ba03-4b92-a89a-1d5600e2200a" providerId="AD" clId="Web-{CA40654B-5DF4-1444-0F1C-6A8EBCB53A4F}" dt="2023-02-23T10:47:27.239" v="3587" actId="1076"/>
          <ac:spMkLst>
            <pc:docMk/>
            <pc:sldMk cId="313685727" sldId="617"/>
            <ac:spMk id="5" creationId="{7A20DBBD-7DDA-8D56-CE80-75679AFC79A9}"/>
          </ac:spMkLst>
        </pc:spChg>
        <pc:cxnChg chg="mod">
          <ac:chgData name="Roberta Tucker" userId="S::r.tucker@uwtsd.ac.uk::27ca61ee-ba03-4b92-a89a-1d5600e2200a" providerId="AD" clId="Web-{CA40654B-5DF4-1444-0F1C-6A8EBCB53A4F}" dt="2023-02-23T10:47:20.833" v="3586" actId="1076"/>
          <ac:cxnSpMkLst>
            <pc:docMk/>
            <pc:sldMk cId="313685727" sldId="617"/>
            <ac:cxnSpMk id="4" creationId="{BC2C1687-BCDB-8D01-187F-5359CAE20BDB}"/>
          </ac:cxnSpMkLst>
        </pc:cxnChg>
      </pc:sldChg>
      <pc:sldChg chg="modSp add replId">
        <pc:chgData name="Roberta Tucker" userId="S::r.tucker@uwtsd.ac.uk::27ca61ee-ba03-4b92-a89a-1d5600e2200a" providerId="AD" clId="Web-{CA40654B-5DF4-1444-0F1C-6A8EBCB53A4F}" dt="2023-02-23T10:47:50.818" v="3589" actId="1076"/>
        <pc:sldMkLst>
          <pc:docMk/>
          <pc:sldMk cId="1983263797" sldId="618"/>
        </pc:sldMkLst>
        <pc:spChg chg="mod">
          <ac:chgData name="Roberta Tucker" userId="S::r.tucker@uwtsd.ac.uk::27ca61ee-ba03-4b92-a89a-1d5600e2200a" providerId="AD" clId="Web-{CA40654B-5DF4-1444-0F1C-6A8EBCB53A4F}" dt="2023-02-23T10:47:50.818" v="3589" actId="1076"/>
          <ac:spMkLst>
            <pc:docMk/>
            <pc:sldMk cId="1983263797" sldId="618"/>
            <ac:spMk id="3" creationId="{976291AA-75F5-DB79-1BB0-8C1F1978BD68}"/>
          </ac:spMkLst>
        </pc:spChg>
        <pc:cxnChg chg="mod">
          <ac:chgData name="Roberta Tucker" userId="S::r.tucker@uwtsd.ac.uk::27ca61ee-ba03-4b92-a89a-1d5600e2200a" providerId="AD" clId="Web-{CA40654B-5DF4-1444-0F1C-6A8EBCB53A4F}" dt="2023-02-23T10:47:46.287" v="3588" actId="1076"/>
          <ac:cxnSpMkLst>
            <pc:docMk/>
            <pc:sldMk cId="1983263797" sldId="618"/>
            <ac:cxnSpMk id="9" creationId="{BB6C4208-BE82-5AD3-755F-0BE8A0B2A077}"/>
          </ac:cxnSpMkLst>
        </pc:cxnChg>
      </pc:sldChg>
      <pc:sldChg chg="addSp delSp modSp add replId addAnim modAnim">
        <pc:chgData name="Roberta Tucker" userId="S::r.tucker@uwtsd.ac.uk::27ca61ee-ba03-4b92-a89a-1d5600e2200a" providerId="AD" clId="Web-{CA40654B-5DF4-1444-0F1C-6A8EBCB53A4F}" dt="2023-02-24T11:31:42.684" v="4504"/>
        <pc:sldMkLst>
          <pc:docMk/>
          <pc:sldMk cId="3460720718" sldId="619"/>
        </pc:sldMkLst>
        <pc:spChg chg="mod">
          <ac:chgData name="Roberta Tucker" userId="S::r.tucker@uwtsd.ac.uk::27ca61ee-ba03-4b92-a89a-1d5600e2200a" providerId="AD" clId="Web-{CA40654B-5DF4-1444-0F1C-6A8EBCB53A4F}" dt="2023-02-23T11:46:18.143" v="4195" actId="20577"/>
          <ac:spMkLst>
            <pc:docMk/>
            <pc:sldMk cId="3460720718" sldId="619"/>
            <ac:spMk id="3" creationId="{BE81BD22-F041-4643-2E57-645D07B4F719}"/>
          </ac:spMkLst>
        </pc:spChg>
        <pc:spChg chg="mod">
          <ac:chgData name="Roberta Tucker" userId="S::r.tucker@uwtsd.ac.uk::27ca61ee-ba03-4b92-a89a-1d5600e2200a" providerId="AD" clId="Web-{CA40654B-5DF4-1444-0F1C-6A8EBCB53A4F}" dt="2023-02-24T11:31:42.684" v="4504"/>
          <ac:spMkLst>
            <pc:docMk/>
            <pc:sldMk cId="3460720718" sldId="619"/>
            <ac:spMk id="5" creationId="{DA2E92BE-0CD5-E6B0-AA52-858B51EC3AD5}"/>
          </ac:spMkLst>
        </pc:spChg>
        <pc:spChg chg="add mod">
          <ac:chgData name="Roberta Tucker" userId="S::r.tucker@uwtsd.ac.uk::27ca61ee-ba03-4b92-a89a-1d5600e2200a" providerId="AD" clId="Web-{CA40654B-5DF4-1444-0F1C-6A8EBCB53A4F}" dt="2023-02-23T12:09:34.403" v="4410" actId="1076"/>
          <ac:spMkLst>
            <pc:docMk/>
            <pc:sldMk cId="3460720718" sldId="619"/>
            <ac:spMk id="6" creationId="{D9B90B78-4E87-CCC9-74A2-A496DB98A7D6}"/>
          </ac:spMkLst>
        </pc:spChg>
        <pc:spChg chg="add mod">
          <ac:chgData name="Roberta Tucker" userId="S::r.tucker@uwtsd.ac.uk::27ca61ee-ba03-4b92-a89a-1d5600e2200a" providerId="AD" clId="Web-{CA40654B-5DF4-1444-0F1C-6A8EBCB53A4F}" dt="2023-02-23T12:08:25.586" v="4401" actId="1076"/>
          <ac:spMkLst>
            <pc:docMk/>
            <pc:sldMk cId="3460720718" sldId="619"/>
            <ac:spMk id="8" creationId="{C78CB32C-2DF3-D273-0E15-47B8B7D13535}"/>
          </ac:spMkLst>
        </pc:spChg>
        <pc:spChg chg="add mod">
          <ac:chgData name="Roberta Tucker" userId="S::r.tucker@uwtsd.ac.uk::27ca61ee-ba03-4b92-a89a-1d5600e2200a" providerId="AD" clId="Web-{CA40654B-5DF4-1444-0F1C-6A8EBCB53A4F}" dt="2023-02-23T12:01:37.934" v="4353" actId="14100"/>
          <ac:spMkLst>
            <pc:docMk/>
            <pc:sldMk cId="3460720718" sldId="619"/>
            <ac:spMk id="9" creationId="{E671C4E0-48F2-E8FB-F89A-D680AEF9DE4B}"/>
          </ac:spMkLst>
        </pc:spChg>
        <pc:spChg chg="add mod">
          <ac:chgData name="Roberta Tucker" userId="S::r.tucker@uwtsd.ac.uk::27ca61ee-ba03-4b92-a89a-1d5600e2200a" providerId="AD" clId="Web-{CA40654B-5DF4-1444-0F1C-6A8EBCB53A4F}" dt="2023-02-23T12:07:27.660" v="4393"/>
          <ac:spMkLst>
            <pc:docMk/>
            <pc:sldMk cId="3460720718" sldId="619"/>
            <ac:spMk id="10" creationId="{F038343F-C7E3-3BC5-B83D-00FED7404A71}"/>
          </ac:spMkLst>
        </pc:spChg>
        <pc:spChg chg="add mod">
          <ac:chgData name="Roberta Tucker" userId="S::r.tucker@uwtsd.ac.uk::27ca61ee-ba03-4b92-a89a-1d5600e2200a" providerId="AD" clId="Web-{CA40654B-5DF4-1444-0F1C-6A8EBCB53A4F}" dt="2023-02-23T12:06:01.873" v="4383" actId="1076"/>
          <ac:spMkLst>
            <pc:docMk/>
            <pc:sldMk cId="3460720718" sldId="619"/>
            <ac:spMk id="11" creationId="{3F33C03C-7865-C578-ECE9-419C1512E433}"/>
          </ac:spMkLst>
        </pc:spChg>
        <pc:spChg chg="add del mod">
          <ac:chgData name="Roberta Tucker" userId="S::r.tucker@uwtsd.ac.uk::27ca61ee-ba03-4b92-a89a-1d5600e2200a" providerId="AD" clId="Web-{CA40654B-5DF4-1444-0F1C-6A8EBCB53A4F}" dt="2023-02-23T11:38:05.142" v="3811"/>
          <ac:spMkLst>
            <pc:docMk/>
            <pc:sldMk cId="3460720718" sldId="619"/>
            <ac:spMk id="12" creationId="{46A5ED0E-BB77-D2D6-910E-DB8A83277895}"/>
          </ac:spMkLst>
        </pc:spChg>
        <pc:spChg chg="add mod">
          <ac:chgData name="Roberta Tucker" userId="S::r.tucker@uwtsd.ac.uk::27ca61ee-ba03-4b92-a89a-1d5600e2200a" providerId="AD" clId="Web-{CA40654B-5DF4-1444-0F1C-6A8EBCB53A4F}" dt="2023-02-23T12:08:30.914" v="4402" actId="14100"/>
          <ac:spMkLst>
            <pc:docMk/>
            <pc:sldMk cId="3460720718" sldId="619"/>
            <ac:spMk id="12" creationId="{A2828E85-B090-6808-B24A-793A12B6D409}"/>
          </ac:spMkLst>
        </pc:spChg>
        <pc:spChg chg="add mod">
          <ac:chgData name="Roberta Tucker" userId="S::r.tucker@uwtsd.ac.uk::27ca61ee-ba03-4b92-a89a-1d5600e2200a" providerId="AD" clId="Web-{CA40654B-5DF4-1444-0F1C-6A8EBCB53A4F}" dt="2023-02-23T12:01:59.389" v="4356" actId="1076"/>
          <ac:spMkLst>
            <pc:docMk/>
            <pc:sldMk cId="3460720718" sldId="619"/>
            <ac:spMk id="13" creationId="{08857A2D-6CF7-DCEB-0CB4-6CE6113BA3DD}"/>
          </ac:spMkLst>
        </pc:spChg>
        <pc:spChg chg="add mod">
          <ac:chgData name="Roberta Tucker" userId="S::r.tucker@uwtsd.ac.uk::27ca61ee-ba03-4b92-a89a-1d5600e2200a" providerId="AD" clId="Web-{CA40654B-5DF4-1444-0F1C-6A8EBCB53A4F}" dt="2023-02-23T12:02:16.765" v="4359" actId="1076"/>
          <ac:spMkLst>
            <pc:docMk/>
            <pc:sldMk cId="3460720718" sldId="619"/>
            <ac:spMk id="14" creationId="{6A39E821-624D-572C-A957-AA4E0E393E07}"/>
          </ac:spMkLst>
        </pc:spChg>
        <pc:spChg chg="add mod">
          <ac:chgData name="Roberta Tucker" userId="S::r.tucker@uwtsd.ac.uk::27ca61ee-ba03-4b92-a89a-1d5600e2200a" providerId="AD" clId="Web-{CA40654B-5DF4-1444-0F1C-6A8EBCB53A4F}" dt="2023-02-23T12:02:11.827" v="4358" actId="1076"/>
          <ac:spMkLst>
            <pc:docMk/>
            <pc:sldMk cId="3460720718" sldId="619"/>
            <ac:spMk id="15" creationId="{90436D78-7FA9-0F72-D230-8F2A377BAA72}"/>
          </ac:spMkLst>
        </pc:spChg>
        <pc:spChg chg="add mod">
          <ac:chgData name="Roberta Tucker" userId="S::r.tucker@uwtsd.ac.uk::27ca61ee-ba03-4b92-a89a-1d5600e2200a" providerId="AD" clId="Web-{CA40654B-5DF4-1444-0F1C-6A8EBCB53A4F}" dt="2023-02-23T12:09:20.527" v="4408" actId="1076"/>
          <ac:spMkLst>
            <pc:docMk/>
            <pc:sldMk cId="3460720718" sldId="619"/>
            <ac:spMk id="16" creationId="{05F6DFC6-5BD8-DDDF-D176-DE6419015D9B}"/>
          </ac:spMkLst>
        </pc:spChg>
        <pc:picChg chg="add mod">
          <ac:chgData name="Roberta Tucker" userId="S::r.tucker@uwtsd.ac.uk::27ca61ee-ba03-4b92-a89a-1d5600e2200a" providerId="AD" clId="Web-{CA40654B-5DF4-1444-0F1C-6A8EBCB53A4F}" dt="2023-02-23T12:07:34.035" v="4394" actId="14100"/>
          <ac:picMkLst>
            <pc:docMk/>
            <pc:sldMk cId="3460720718" sldId="619"/>
            <ac:picMk id="2" creationId="{FC055872-A882-CF70-F5FB-15E696677A7D}"/>
          </ac:picMkLst>
        </pc:picChg>
        <pc:picChg chg="del">
          <ac:chgData name="Roberta Tucker" userId="S::r.tucker@uwtsd.ac.uk::27ca61ee-ba03-4b92-a89a-1d5600e2200a" providerId="AD" clId="Web-{CA40654B-5DF4-1444-0F1C-6A8EBCB53A4F}" dt="2023-02-23T11:47:02.894" v="4204"/>
          <ac:picMkLst>
            <pc:docMk/>
            <pc:sldMk cId="3460720718" sldId="619"/>
            <ac:picMk id="4" creationId="{62C12048-9EEC-ED59-A247-0AA3AAC3EF74}"/>
          </ac:picMkLst>
        </pc:picChg>
        <pc:picChg chg="del">
          <ac:chgData name="Roberta Tucker" userId="S::r.tucker@uwtsd.ac.uk::27ca61ee-ba03-4b92-a89a-1d5600e2200a" providerId="AD" clId="Web-{CA40654B-5DF4-1444-0F1C-6A8EBCB53A4F}" dt="2023-02-23T11:16:44.787" v="3591"/>
          <ac:picMkLst>
            <pc:docMk/>
            <pc:sldMk cId="3460720718" sldId="619"/>
            <ac:picMk id="6" creationId="{42049921-DEFE-A5F4-DDF1-71DC2134262E}"/>
          </ac:picMkLst>
        </pc:picChg>
        <pc:picChg chg="add del mod">
          <ac:chgData name="Roberta Tucker" userId="S::r.tucker@uwtsd.ac.uk::27ca61ee-ba03-4b92-a89a-1d5600e2200a" providerId="AD" clId="Web-{CA40654B-5DF4-1444-0F1C-6A8EBCB53A4F}" dt="2023-02-23T11:24:29.022" v="3599"/>
          <ac:picMkLst>
            <pc:docMk/>
            <pc:sldMk cId="3460720718" sldId="619"/>
            <ac:picMk id="8" creationId="{A5431689-E1B7-4520-1076-DF5F9D702085}"/>
          </ac:picMkLst>
        </pc:picChg>
        <pc:picChg chg="add del mod">
          <ac:chgData name="Roberta Tucker" userId="S::r.tucker@uwtsd.ac.uk::27ca61ee-ba03-4b92-a89a-1d5600e2200a" providerId="AD" clId="Web-{CA40654B-5DF4-1444-0F1C-6A8EBCB53A4F}" dt="2023-02-23T11:28:17.513" v="3720"/>
          <ac:picMkLst>
            <pc:docMk/>
            <pc:sldMk cId="3460720718" sldId="619"/>
            <ac:picMk id="10" creationId="{DA12E3C5-3FCB-CBD5-12CD-BB7A55E91B3A}"/>
          </ac:picMkLst>
        </pc:picChg>
        <pc:cxnChg chg="add del mod">
          <ac:chgData name="Roberta Tucker" userId="S::r.tucker@uwtsd.ac.uk::27ca61ee-ba03-4b92-a89a-1d5600e2200a" providerId="AD" clId="Web-{CA40654B-5DF4-1444-0F1C-6A8EBCB53A4F}" dt="2023-02-23T12:04:48.228" v="4372"/>
          <ac:cxnSpMkLst>
            <pc:docMk/>
            <pc:sldMk cId="3460720718" sldId="619"/>
            <ac:cxnSpMk id="4" creationId="{3DB92652-0C17-E495-6DB1-F3A355DFC14B}"/>
          </ac:cxnSpMkLst>
        </pc:cxnChg>
      </pc:sldChg>
      <pc:sldChg chg="delSp modSp add replId">
        <pc:chgData name="Roberta Tucker" userId="S::r.tucker@uwtsd.ac.uk::27ca61ee-ba03-4b92-a89a-1d5600e2200a" providerId="AD" clId="Web-{CA40654B-5DF4-1444-0F1C-6A8EBCB53A4F}" dt="2023-02-23T12:13:05.760" v="4414" actId="1076"/>
        <pc:sldMkLst>
          <pc:docMk/>
          <pc:sldMk cId="2885905276" sldId="620"/>
        </pc:sldMkLst>
        <pc:picChg chg="del">
          <ac:chgData name="Roberta Tucker" userId="S::r.tucker@uwtsd.ac.uk::27ca61ee-ba03-4b92-a89a-1d5600e2200a" providerId="AD" clId="Web-{CA40654B-5DF4-1444-0F1C-6A8EBCB53A4F}" dt="2023-02-23T12:11:36.145" v="4412"/>
          <ac:picMkLst>
            <pc:docMk/>
            <pc:sldMk cId="2885905276" sldId="620"/>
            <ac:picMk id="2" creationId="{FC055872-A882-CF70-F5FB-15E696677A7D}"/>
          </ac:picMkLst>
        </pc:picChg>
        <pc:picChg chg="mod">
          <ac:chgData name="Roberta Tucker" userId="S::r.tucker@uwtsd.ac.uk::27ca61ee-ba03-4b92-a89a-1d5600e2200a" providerId="AD" clId="Web-{CA40654B-5DF4-1444-0F1C-6A8EBCB53A4F}" dt="2023-02-23T12:13:05.760" v="4414" actId="1076"/>
          <ac:picMkLst>
            <pc:docMk/>
            <pc:sldMk cId="2885905276" sldId="620"/>
            <ac:picMk id="8" creationId="{A5431689-E1B7-4520-1076-DF5F9D702085}"/>
          </ac:picMkLst>
        </pc:picChg>
      </pc:sldChg>
      <pc:sldChg chg="addSp delSp modSp add replId addAnim modAnim">
        <pc:chgData name="Roberta Tucker" userId="S::r.tucker@uwtsd.ac.uk::27ca61ee-ba03-4b92-a89a-1d5600e2200a" providerId="AD" clId="Web-{CA40654B-5DF4-1444-0F1C-6A8EBCB53A4F}" dt="2023-02-24T11:30:50.150" v="4496"/>
        <pc:sldMkLst>
          <pc:docMk/>
          <pc:sldMk cId="3375997712" sldId="621"/>
        </pc:sldMkLst>
        <pc:spChg chg="del mod">
          <ac:chgData name="Roberta Tucker" userId="S::r.tucker@uwtsd.ac.uk::27ca61ee-ba03-4b92-a89a-1d5600e2200a" providerId="AD" clId="Web-{CA40654B-5DF4-1444-0F1C-6A8EBCB53A4F}" dt="2023-02-23T12:13:22.449" v="4417"/>
          <ac:spMkLst>
            <pc:docMk/>
            <pc:sldMk cId="3375997712" sldId="621"/>
            <ac:spMk id="3" creationId="{BE81BD22-F041-4643-2E57-645D07B4F719}"/>
          </ac:spMkLst>
        </pc:spChg>
        <pc:spChg chg="mod">
          <ac:chgData name="Roberta Tucker" userId="S::r.tucker@uwtsd.ac.uk::27ca61ee-ba03-4b92-a89a-1d5600e2200a" providerId="AD" clId="Web-{CA40654B-5DF4-1444-0F1C-6A8EBCB53A4F}" dt="2023-02-24T11:30:50.150" v="4496"/>
          <ac:spMkLst>
            <pc:docMk/>
            <pc:sldMk cId="3375997712" sldId="621"/>
            <ac:spMk id="5" creationId="{DA2E92BE-0CD5-E6B0-AA52-858B51EC3AD5}"/>
          </ac:spMkLst>
        </pc:spChg>
        <pc:spChg chg="mod">
          <ac:chgData name="Roberta Tucker" userId="S::r.tucker@uwtsd.ac.uk::27ca61ee-ba03-4b92-a89a-1d5600e2200a" providerId="AD" clId="Web-{CA40654B-5DF4-1444-0F1C-6A8EBCB53A4F}" dt="2023-02-24T11:24:38.073" v="4469" actId="1076"/>
          <ac:spMkLst>
            <pc:docMk/>
            <pc:sldMk cId="3375997712" sldId="621"/>
            <ac:spMk id="9" creationId="{E671C4E0-48F2-E8FB-F89A-D680AEF9DE4B}"/>
          </ac:spMkLst>
        </pc:spChg>
        <pc:spChg chg="mod">
          <ac:chgData name="Roberta Tucker" userId="S::r.tucker@uwtsd.ac.uk::27ca61ee-ba03-4b92-a89a-1d5600e2200a" providerId="AD" clId="Web-{CA40654B-5DF4-1444-0F1C-6A8EBCB53A4F}" dt="2023-02-24T11:24:43.089" v="4470" actId="1076"/>
          <ac:spMkLst>
            <pc:docMk/>
            <pc:sldMk cId="3375997712" sldId="621"/>
            <ac:spMk id="10" creationId="{F038343F-C7E3-3BC5-B83D-00FED7404A71}"/>
          </ac:spMkLst>
        </pc:spChg>
        <pc:spChg chg="mod">
          <ac:chgData name="Roberta Tucker" userId="S::r.tucker@uwtsd.ac.uk::27ca61ee-ba03-4b92-a89a-1d5600e2200a" providerId="AD" clId="Web-{CA40654B-5DF4-1444-0F1C-6A8EBCB53A4F}" dt="2023-02-24T11:25:15.481" v="4472" actId="20577"/>
          <ac:spMkLst>
            <pc:docMk/>
            <pc:sldMk cId="3375997712" sldId="621"/>
            <ac:spMk id="11" creationId="{3F33C03C-7865-C578-ECE9-419C1512E433}"/>
          </ac:spMkLst>
        </pc:spChg>
        <pc:spChg chg="mod">
          <ac:chgData name="Roberta Tucker" userId="S::r.tucker@uwtsd.ac.uk::27ca61ee-ba03-4b92-a89a-1d5600e2200a" providerId="AD" clId="Web-{CA40654B-5DF4-1444-0F1C-6A8EBCB53A4F}" dt="2023-02-24T11:26:01.717" v="4476" actId="1076"/>
          <ac:spMkLst>
            <pc:docMk/>
            <pc:sldMk cId="3375997712" sldId="621"/>
            <ac:spMk id="13" creationId="{08857A2D-6CF7-DCEB-0CB4-6CE6113BA3DD}"/>
          </ac:spMkLst>
        </pc:spChg>
        <pc:spChg chg="mod">
          <ac:chgData name="Roberta Tucker" userId="S::r.tucker@uwtsd.ac.uk::27ca61ee-ba03-4b92-a89a-1d5600e2200a" providerId="AD" clId="Web-{CA40654B-5DF4-1444-0F1C-6A8EBCB53A4F}" dt="2023-02-24T11:27:05.907" v="4480" actId="20577"/>
          <ac:spMkLst>
            <pc:docMk/>
            <pc:sldMk cId="3375997712" sldId="621"/>
            <ac:spMk id="14" creationId="{6A39E821-624D-572C-A957-AA4E0E393E07}"/>
          </ac:spMkLst>
        </pc:spChg>
        <pc:spChg chg="mod">
          <ac:chgData name="Roberta Tucker" userId="S::r.tucker@uwtsd.ac.uk::27ca61ee-ba03-4b92-a89a-1d5600e2200a" providerId="AD" clId="Web-{CA40654B-5DF4-1444-0F1C-6A8EBCB53A4F}" dt="2023-02-24T11:28:16.316" v="4483" actId="20577"/>
          <ac:spMkLst>
            <pc:docMk/>
            <pc:sldMk cId="3375997712" sldId="621"/>
            <ac:spMk id="15" creationId="{90436D78-7FA9-0F72-D230-8F2A377BAA72}"/>
          </ac:spMkLst>
        </pc:spChg>
        <pc:spChg chg="add mod">
          <ac:chgData name="Roberta Tucker" userId="S::r.tucker@uwtsd.ac.uk::27ca61ee-ba03-4b92-a89a-1d5600e2200a" providerId="AD" clId="Web-{CA40654B-5DF4-1444-0F1C-6A8EBCB53A4F}" dt="2023-02-23T12:13:34.668" v="4420" actId="20577"/>
          <ac:spMkLst>
            <pc:docMk/>
            <pc:sldMk cId="3375997712" sldId="621"/>
            <ac:spMk id="17" creationId="{6083ED5F-28F9-18A3-F263-AE64120073F3}"/>
          </ac:spMkLst>
        </pc:spChg>
      </pc:sldChg>
      <pc:sldChg chg="addSp delSp modSp add replId addAnim modAnim modNotes">
        <pc:chgData name="Roberta Tucker" userId="S::r.tucker@uwtsd.ac.uk::27ca61ee-ba03-4b92-a89a-1d5600e2200a" providerId="AD" clId="Web-{CA40654B-5DF4-1444-0F1C-6A8EBCB53A4F}" dt="2023-02-24T11:59:19.312" v="4809" actId="20577"/>
        <pc:sldMkLst>
          <pc:docMk/>
          <pc:sldMk cId="2142313826" sldId="622"/>
        </pc:sldMkLst>
        <pc:spChg chg="add mod">
          <ac:chgData name="Roberta Tucker" userId="S::r.tucker@uwtsd.ac.uk::27ca61ee-ba03-4b92-a89a-1d5600e2200a" providerId="AD" clId="Web-{CA40654B-5DF4-1444-0F1C-6A8EBCB53A4F}" dt="2023-02-24T11:48:16.958" v="4729" actId="1076"/>
          <ac:spMkLst>
            <pc:docMk/>
            <pc:sldMk cId="2142313826" sldId="622"/>
            <ac:spMk id="2" creationId="{70577496-ECEA-62E0-8395-28123339F951}"/>
          </ac:spMkLst>
        </pc:spChg>
        <pc:spChg chg="mod">
          <ac:chgData name="Roberta Tucker" userId="S::r.tucker@uwtsd.ac.uk::27ca61ee-ba03-4b92-a89a-1d5600e2200a" providerId="AD" clId="Web-{CA40654B-5DF4-1444-0F1C-6A8EBCB53A4F}" dt="2023-02-24T11:50:03.509" v="4746" actId="14100"/>
          <ac:spMkLst>
            <pc:docMk/>
            <pc:sldMk cId="2142313826" sldId="622"/>
            <ac:spMk id="3" creationId="{BE81BD22-F041-4643-2E57-645D07B4F719}"/>
          </ac:spMkLst>
        </pc:spChg>
        <pc:spChg chg="add mod">
          <ac:chgData name="Roberta Tucker" userId="S::r.tucker@uwtsd.ac.uk::27ca61ee-ba03-4b92-a89a-1d5600e2200a" providerId="AD" clId="Web-{CA40654B-5DF4-1444-0F1C-6A8EBCB53A4F}" dt="2023-02-24T11:37:34.901" v="4590" actId="1076"/>
          <ac:spMkLst>
            <pc:docMk/>
            <pc:sldMk cId="2142313826" sldId="622"/>
            <ac:spMk id="5" creationId="{EDBFE9D0-E7DB-2D1A-8435-D954967E4A2B}"/>
          </ac:spMkLst>
        </pc:spChg>
        <pc:spChg chg="add mod">
          <ac:chgData name="Roberta Tucker" userId="S::r.tucker@uwtsd.ac.uk::27ca61ee-ba03-4b92-a89a-1d5600e2200a" providerId="AD" clId="Web-{CA40654B-5DF4-1444-0F1C-6A8EBCB53A4F}" dt="2023-02-24T11:48:27.225" v="4735" actId="1076"/>
          <ac:spMkLst>
            <pc:docMk/>
            <pc:sldMk cId="2142313826" sldId="622"/>
            <ac:spMk id="6" creationId="{9652F212-0B9A-47CE-226E-A76F3F8A1B47}"/>
          </ac:spMkLst>
        </pc:spChg>
        <pc:spChg chg="add mod">
          <ac:chgData name="Roberta Tucker" userId="S::r.tucker@uwtsd.ac.uk::27ca61ee-ba03-4b92-a89a-1d5600e2200a" providerId="AD" clId="Web-{CA40654B-5DF4-1444-0F1C-6A8EBCB53A4F}" dt="2023-02-24T11:48:33.990" v="4736" actId="1076"/>
          <ac:spMkLst>
            <pc:docMk/>
            <pc:sldMk cId="2142313826" sldId="622"/>
            <ac:spMk id="8" creationId="{DF4BB807-FF74-960D-A054-EEBDAF6E9653}"/>
          </ac:spMkLst>
        </pc:spChg>
        <pc:spChg chg="add mod">
          <ac:chgData name="Roberta Tucker" userId="S::r.tucker@uwtsd.ac.uk::27ca61ee-ba03-4b92-a89a-1d5600e2200a" providerId="AD" clId="Web-{CA40654B-5DF4-1444-0F1C-6A8EBCB53A4F}" dt="2023-02-24T11:48:51.459" v="4743" actId="1076"/>
          <ac:spMkLst>
            <pc:docMk/>
            <pc:sldMk cId="2142313826" sldId="622"/>
            <ac:spMk id="9" creationId="{EBB9FD1B-5362-3D4C-057A-6EA19EE841F8}"/>
          </ac:spMkLst>
        </pc:spChg>
        <pc:spChg chg="add del mod">
          <ac:chgData name="Roberta Tucker" userId="S::r.tucker@uwtsd.ac.uk::27ca61ee-ba03-4b92-a89a-1d5600e2200a" providerId="AD" clId="Web-{CA40654B-5DF4-1444-0F1C-6A8EBCB53A4F}" dt="2023-02-24T11:43:41.447" v="4597"/>
          <ac:spMkLst>
            <pc:docMk/>
            <pc:sldMk cId="2142313826" sldId="622"/>
            <ac:spMk id="13" creationId="{3B5027F5-FF68-351D-DC6D-2E4DD16C3CF8}"/>
          </ac:spMkLst>
        </pc:spChg>
        <pc:spChg chg="add mod">
          <ac:chgData name="Roberta Tucker" userId="S::r.tucker@uwtsd.ac.uk::27ca61ee-ba03-4b92-a89a-1d5600e2200a" providerId="AD" clId="Web-{CA40654B-5DF4-1444-0F1C-6A8EBCB53A4F}" dt="2023-02-24T11:58:50.374" v="4797" actId="1076"/>
          <ac:spMkLst>
            <pc:docMk/>
            <pc:sldMk cId="2142313826" sldId="622"/>
            <ac:spMk id="15" creationId="{605EFA52-1CA9-3D3C-CBAC-6A83667D51BC}"/>
          </ac:spMkLst>
        </pc:spChg>
        <pc:spChg chg="add mod">
          <ac:chgData name="Roberta Tucker" userId="S::r.tucker@uwtsd.ac.uk::27ca61ee-ba03-4b92-a89a-1d5600e2200a" providerId="AD" clId="Web-{CA40654B-5DF4-1444-0F1C-6A8EBCB53A4F}" dt="2023-02-24T11:59:19.312" v="4809" actId="20577"/>
          <ac:spMkLst>
            <pc:docMk/>
            <pc:sldMk cId="2142313826" sldId="622"/>
            <ac:spMk id="17" creationId="{722A65AC-3F7F-09FD-296F-4A32A9041099}"/>
          </ac:spMkLst>
        </pc:spChg>
        <pc:picChg chg="add del mod">
          <ac:chgData name="Roberta Tucker" userId="S::r.tucker@uwtsd.ac.uk::27ca61ee-ba03-4b92-a89a-1d5600e2200a" providerId="AD" clId="Web-{CA40654B-5DF4-1444-0F1C-6A8EBCB53A4F}" dt="2023-02-24T11:42:48.210" v="4596"/>
          <ac:picMkLst>
            <pc:docMk/>
            <pc:sldMk cId="2142313826" sldId="622"/>
            <ac:picMk id="11" creationId="{87B9760D-2145-5503-78A1-17D15FA31FDD}"/>
          </ac:picMkLst>
        </pc:picChg>
        <pc:picChg chg="add mod ord">
          <ac:chgData name="Roberta Tucker" userId="S::r.tucker@uwtsd.ac.uk::27ca61ee-ba03-4b92-a89a-1d5600e2200a" providerId="AD" clId="Web-{CA40654B-5DF4-1444-0F1C-6A8EBCB53A4F}" dt="2023-02-24T11:58:53.061" v="4798" actId="1076"/>
          <ac:picMkLst>
            <pc:docMk/>
            <pc:sldMk cId="2142313826" sldId="622"/>
            <ac:picMk id="14" creationId="{92579995-47B1-D385-E1CE-094B269FACF0}"/>
          </ac:picMkLst>
        </pc:picChg>
      </pc:sldChg>
      <pc:sldChg chg="modSp add replId">
        <pc:chgData name="Roberta Tucker" userId="S::r.tucker@uwtsd.ac.uk::27ca61ee-ba03-4b92-a89a-1d5600e2200a" providerId="AD" clId="Web-{CA40654B-5DF4-1444-0F1C-6A8EBCB53A4F}" dt="2023-02-24T11:56:19.040" v="4796" actId="14100"/>
        <pc:sldMkLst>
          <pc:docMk/>
          <pc:sldMk cId="3149877421" sldId="623"/>
        </pc:sldMkLst>
        <pc:spChg chg="mod">
          <ac:chgData name="Roberta Tucker" userId="S::r.tucker@uwtsd.ac.uk::27ca61ee-ba03-4b92-a89a-1d5600e2200a" providerId="AD" clId="Web-{CA40654B-5DF4-1444-0F1C-6A8EBCB53A4F}" dt="2023-02-24T11:55:30.850" v="4776" actId="20577"/>
          <ac:spMkLst>
            <pc:docMk/>
            <pc:sldMk cId="3149877421" sldId="623"/>
            <ac:spMk id="2" creationId="{70577496-ECEA-62E0-8395-28123339F951}"/>
          </ac:spMkLst>
        </pc:spChg>
        <pc:spChg chg="mod">
          <ac:chgData name="Roberta Tucker" userId="S::r.tucker@uwtsd.ac.uk::27ca61ee-ba03-4b92-a89a-1d5600e2200a" providerId="AD" clId="Web-{CA40654B-5DF4-1444-0F1C-6A8EBCB53A4F}" dt="2023-02-24T11:54:08.863" v="4774" actId="20577"/>
          <ac:spMkLst>
            <pc:docMk/>
            <pc:sldMk cId="3149877421" sldId="623"/>
            <ac:spMk id="3" creationId="{BE81BD22-F041-4643-2E57-645D07B4F719}"/>
          </ac:spMkLst>
        </pc:spChg>
        <pc:spChg chg="mod">
          <ac:chgData name="Roberta Tucker" userId="S::r.tucker@uwtsd.ac.uk::27ca61ee-ba03-4b92-a89a-1d5600e2200a" providerId="AD" clId="Web-{CA40654B-5DF4-1444-0F1C-6A8EBCB53A4F}" dt="2023-02-24T11:56:01.054" v="4792" actId="1076"/>
          <ac:spMkLst>
            <pc:docMk/>
            <pc:sldMk cId="3149877421" sldId="623"/>
            <ac:spMk id="6" creationId="{9652F212-0B9A-47CE-226E-A76F3F8A1B47}"/>
          </ac:spMkLst>
        </pc:spChg>
        <pc:spChg chg="mod">
          <ac:chgData name="Roberta Tucker" userId="S::r.tucker@uwtsd.ac.uk::27ca61ee-ba03-4b92-a89a-1d5600e2200a" providerId="AD" clId="Web-{CA40654B-5DF4-1444-0F1C-6A8EBCB53A4F}" dt="2023-02-24T11:56:19.040" v="4796" actId="14100"/>
          <ac:spMkLst>
            <pc:docMk/>
            <pc:sldMk cId="3149877421" sldId="623"/>
            <ac:spMk id="9" creationId="{EBB9FD1B-5362-3D4C-057A-6EA19EE841F8}"/>
          </ac:spMkLst>
        </pc:spChg>
        <pc:spChg chg="mod">
          <ac:chgData name="Roberta Tucker" userId="S::r.tucker@uwtsd.ac.uk::27ca61ee-ba03-4b92-a89a-1d5600e2200a" providerId="AD" clId="Web-{CA40654B-5DF4-1444-0F1C-6A8EBCB53A4F}" dt="2023-02-24T11:52:56.409" v="4768" actId="1076"/>
          <ac:spMkLst>
            <pc:docMk/>
            <pc:sldMk cId="3149877421" sldId="623"/>
            <ac:spMk id="15" creationId="{605EFA52-1CA9-3D3C-CBAC-6A83667D51BC}"/>
          </ac:spMkLst>
        </pc:spChg>
        <pc:picChg chg="mod">
          <ac:chgData name="Roberta Tucker" userId="S::r.tucker@uwtsd.ac.uk::27ca61ee-ba03-4b92-a89a-1d5600e2200a" providerId="AD" clId="Web-{CA40654B-5DF4-1444-0F1C-6A8EBCB53A4F}" dt="2023-02-24T11:52:49.688" v="4767" actId="1076"/>
          <ac:picMkLst>
            <pc:docMk/>
            <pc:sldMk cId="3149877421" sldId="623"/>
            <ac:picMk id="14" creationId="{92579995-47B1-D385-E1CE-094B269FACF0}"/>
          </ac:picMkLst>
        </pc:picChg>
      </pc:sldChg>
    </pc:docChg>
  </pc:docChgLst>
  <pc:docChgLst>
    <pc:chgData name="Helen Williams (IEH)" userId="S::h.williams1@uwtsd.ac.uk::5fda09de-cffb-4005-9668-5a889ba0e302" providerId="AD" clId="Web-{F1A89F72-F6D1-4385-B873-FA49D6999A04}"/>
    <pc:docChg chg="modSld sldOrd">
      <pc:chgData name="Helen Williams (IEH)" userId="S::h.williams1@uwtsd.ac.uk::5fda09de-cffb-4005-9668-5a889ba0e302" providerId="AD" clId="Web-{F1A89F72-F6D1-4385-B873-FA49D6999A04}" dt="2023-03-10T20:22:02.973" v="315" actId="20577"/>
      <pc:docMkLst>
        <pc:docMk/>
      </pc:docMkLst>
      <pc:sldChg chg="modSp">
        <pc:chgData name="Helen Williams (IEH)" userId="S::h.williams1@uwtsd.ac.uk::5fda09de-cffb-4005-9668-5a889ba0e302" providerId="AD" clId="Web-{F1A89F72-F6D1-4385-B873-FA49D6999A04}" dt="2023-03-10T19:13:35.272" v="1" actId="20577"/>
        <pc:sldMkLst>
          <pc:docMk/>
          <pc:sldMk cId="2437550428" sldId="516"/>
        </pc:sldMkLst>
        <pc:spChg chg="mod">
          <ac:chgData name="Helen Williams (IEH)" userId="S::h.williams1@uwtsd.ac.uk::5fda09de-cffb-4005-9668-5a889ba0e302" providerId="AD" clId="Web-{F1A89F72-F6D1-4385-B873-FA49D6999A04}" dt="2023-03-10T19:13:35.272" v="1" actId="20577"/>
          <ac:spMkLst>
            <pc:docMk/>
            <pc:sldMk cId="2437550428" sldId="516"/>
            <ac:spMk id="2" creationId="{6047E3D5-B129-455A-8D61-5DE355CFB91F}"/>
          </ac:spMkLst>
        </pc:spChg>
      </pc:sldChg>
      <pc:sldChg chg="modSp">
        <pc:chgData name="Helen Williams (IEH)" userId="S::h.williams1@uwtsd.ac.uk::5fda09de-cffb-4005-9668-5a889ba0e302" providerId="AD" clId="Web-{F1A89F72-F6D1-4385-B873-FA49D6999A04}" dt="2023-03-10T19:14:01.851" v="5" actId="20577"/>
        <pc:sldMkLst>
          <pc:docMk/>
          <pc:sldMk cId="2485985612" sldId="521"/>
        </pc:sldMkLst>
        <pc:spChg chg="mod">
          <ac:chgData name="Helen Williams (IEH)" userId="S::h.williams1@uwtsd.ac.uk::5fda09de-cffb-4005-9668-5a889ba0e302" providerId="AD" clId="Web-{F1A89F72-F6D1-4385-B873-FA49D6999A04}" dt="2023-03-10T19:14:01.851" v="5" actId="20577"/>
          <ac:spMkLst>
            <pc:docMk/>
            <pc:sldMk cId="2485985612" sldId="521"/>
            <ac:spMk id="8" creationId="{57ED6D5D-E07C-2A2E-1770-B082DB384717}"/>
          </ac:spMkLst>
        </pc:spChg>
      </pc:sldChg>
      <pc:sldChg chg="addSp delSp modSp ord">
        <pc:chgData name="Helen Williams (IEH)" userId="S::h.williams1@uwtsd.ac.uk::5fda09de-cffb-4005-9668-5a889ba0e302" providerId="AD" clId="Web-{F1A89F72-F6D1-4385-B873-FA49D6999A04}" dt="2023-03-10T20:21:20.457" v="292" actId="1076"/>
        <pc:sldMkLst>
          <pc:docMk/>
          <pc:sldMk cId="1811178780" sldId="582"/>
        </pc:sldMkLst>
        <pc:spChg chg="del mod">
          <ac:chgData name="Helen Williams (IEH)" userId="S::h.williams1@uwtsd.ac.uk::5fda09de-cffb-4005-9668-5a889ba0e302" providerId="AD" clId="Web-{F1A89F72-F6D1-4385-B873-FA49D6999A04}" dt="2023-03-10T20:21:11.222" v="289"/>
          <ac:spMkLst>
            <pc:docMk/>
            <pc:sldMk cId="1811178780" sldId="582"/>
            <ac:spMk id="2" creationId="{6FC7500F-E52D-B758-583A-6942745BE44E}"/>
          </ac:spMkLst>
        </pc:spChg>
        <pc:spChg chg="add mod">
          <ac:chgData name="Helen Williams (IEH)" userId="S::h.williams1@uwtsd.ac.uk::5fda09de-cffb-4005-9668-5a889ba0e302" providerId="AD" clId="Web-{F1A89F72-F6D1-4385-B873-FA49D6999A04}" dt="2023-03-10T20:21:20.457" v="292" actId="1076"/>
          <ac:spMkLst>
            <pc:docMk/>
            <pc:sldMk cId="1811178780" sldId="582"/>
            <ac:spMk id="5" creationId="{0864FF7C-29F6-9649-7CB2-8EF947A861B7}"/>
          </ac:spMkLst>
        </pc:spChg>
        <pc:spChg chg="add del mod">
          <ac:chgData name="Helen Williams (IEH)" userId="S::h.williams1@uwtsd.ac.uk::5fda09de-cffb-4005-9668-5a889ba0e302" providerId="AD" clId="Web-{F1A89F72-F6D1-4385-B873-FA49D6999A04}" dt="2023-03-10T20:21:16.598" v="291"/>
          <ac:spMkLst>
            <pc:docMk/>
            <pc:sldMk cId="1811178780" sldId="582"/>
            <ac:spMk id="13" creationId="{73ED6DB6-2910-EAD6-ABD5-4DC55122DDE0}"/>
          </ac:spMkLst>
        </pc:spChg>
      </pc:sldChg>
      <pc:sldChg chg="modSp">
        <pc:chgData name="Helen Williams (IEH)" userId="S::h.williams1@uwtsd.ac.uk::5fda09de-cffb-4005-9668-5a889ba0e302" providerId="AD" clId="Web-{F1A89F72-F6D1-4385-B873-FA49D6999A04}" dt="2023-03-10T19:14:40.633" v="20" actId="20577"/>
        <pc:sldMkLst>
          <pc:docMk/>
          <pc:sldMk cId="1757781400" sldId="598"/>
        </pc:sldMkLst>
        <pc:spChg chg="mod">
          <ac:chgData name="Helen Williams (IEH)" userId="S::h.williams1@uwtsd.ac.uk::5fda09de-cffb-4005-9668-5a889ba0e302" providerId="AD" clId="Web-{F1A89F72-F6D1-4385-B873-FA49D6999A04}" dt="2023-03-10T19:14:40.633" v="20" actId="20577"/>
          <ac:spMkLst>
            <pc:docMk/>
            <pc:sldMk cId="1757781400" sldId="598"/>
            <ac:spMk id="5" creationId="{0B019432-F0E9-E765-2264-935D414F17CB}"/>
          </ac:spMkLst>
        </pc:spChg>
      </pc:sldChg>
      <pc:sldChg chg="modSp">
        <pc:chgData name="Helen Williams (IEH)" userId="S::h.williams1@uwtsd.ac.uk::5fda09de-cffb-4005-9668-5a889ba0e302" providerId="AD" clId="Web-{F1A89F72-F6D1-4385-B873-FA49D6999A04}" dt="2023-03-10T19:43:06.945" v="198" actId="20577"/>
        <pc:sldMkLst>
          <pc:docMk/>
          <pc:sldMk cId="1921808494" sldId="600"/>
        </pc:sldMkLst>
        <pc:spChg chg="mod">
          <ac:chgData name="Helen Williams (IEH)" userId="S::h.williams1@uwtsd.ac.uk::5fda09de-cffb-4005-9668-5a889ba0e302" providerId="AD" clId="Web-{F1A89F72-F6D1-4385-B873-FA49D6999A04}" dt="2023-03-10T19:43:06.945" v="198" actId="20577"/>
          <ac:spMkLst>
            <pc:docMk/>
            <pc:sldMk cId="1921808494" sldId="600"/>
            <ac:spMk id="13" creationId="{19DB2B00-13B4-B842-3674-89A1C7AE29A1}"/>
          </ac:spMkLst>
        </pc:spChg>
      </pc:sldChg>
      <pc:sldChg chg="modSp">
        <pc:chgData name="Helen Williams (IEH)" userId="S::h.williams1@uwtsd.ac.uk::5fda09de-cffb-4005-9668-5a889ba0e302" providerId="AD" clId="Web-{F1A89F72-F6D1-4385-B873-FA49D6999A04}" dt="2023-03-10T19:15:02.790" v="29" actId="20577"/>
        <pc:sldMkLst>
          <pc:docMk/>
          <pc:sldMk cId="1345282339" sldId="614"/>
        </pc:sldMkLst>
        <pc:spChg chg="mod">
          <ac:chgData name="Helen Williams (IEH)" userId="S::h.williams1@uwtsd.ac.uk::5fda09de-cffb-4005-9668-5a889ba0e302" providerId="AD" clId="Web-{F1A89F72-F6D1-4385-B873-FA49D6999A04}" dt="2023-03-10T19:15:02.790" v="29" actId="20577"/>
          <ac:spMkLst>
            <pc:docMk/>
            <pc:sldMk cId="1345282339" sldId="614"/>
            <ac:spMk id="2" creationId="{65D99740-FD02-2E4D-FA50-8AC039B6FAF0}"/>
          </ac:spMkLst>
        </pc:spChg>
      </pc:sldChg>
      <pc:sldChg chg="modSp">
        <pc:chgData name="Helen Williams (IEH)" userId="S::h.williams1@uwtsd.ac.uk::5fda09de-cffb-4005-9668-5a889ba0e302" providerId="AD" clId="Web-{F1A89F72-F6D1-4385-B873-FA49D6999A04}" dt="2023-03-10T19:42:21.538" v="184" actId="20577"/>
        <pc:sldMkLst>
          <pc:docMk/>
          <pc:sldMk cId="3062202845" sldId="615"/>
        </pc:sldMkLst>
        <pc:spChg chg="mod">
          <ac:chgData name="Helen Williams (IEH)" userId="S::h.williams1@uwtsd.ac.uk::5fda09de-cffb-4005-9668-5a889ba0e302" providerId="AD" clId="Web-{F1A89F72-F6D1-4385-B873-FA49D6999A04}" dt="2023-03-10T19:42:21.538" v="184" actId="20577"/>
          <ac:spMkLst>
            <pc:docMk/>
            <pc:sldMk cId="3062202845" sldId="615"/>
            <ac:spMk id="62" creationId="{EB1BC234-7202-D135-2C0E-F28A95886491}"/>
          </ac:spMkLst>
        </pc:spChg>
        <pc:spChg chg="mod">
          <ac:chgData name="Helen Williams (IEH)" userId="S::h.williams1@uwtsd.ac.uk::5fda09de-cffb-4005-9668-5a889ba0e302" providerId="AD" clId="Web-{F1A89F72-F6D1-4385-B873-FA49D6999A04}" dt="2023-03-10T19:42:13.631" v="182" actId="20577"/>
          <ac:spMkLst>
            <pc:docMk/>
            <pc:sldMk cId="3062202845" sldId="615"/>
            <ac:spMk id="66" creationId="{86CAA97A-C17F-BB18-5DA4-17D83199428B}"/>
          </ac:spMkLst>
        </pc:spChg>
      </pc:sldChg>
      <pc:sldChg chg="modSp">
        <pc:chgData name="Helen Williams (IEH)" userId="S::h.williams1@uwtsd.ac.uk::5fda09de-cffb-4005-9668-5a889ba0e302" providerId="AD" clId="Web-{F1A89F72-F6D1-4385-B873-FA49D6999A04}" dt="2023-03-10T19:28:52.213" v="153" actId="1076"/>
        <pc:sldMkLst>
          <pc:docMk/>
          <pc:sldMk cId="429190091" sldId="618"/>
        </pc:sldMkLst>
        <pc:spChg chg="mod">
          <ac:chgData name="Helen Williams (IEH)" userId="S::h.williams1@uwtsd.ac.uk::5fda09de-cffb-4005-9668-5a889ba0e302" providerId="AD" clId="Web-{F1A89F72-F6D1-4385-B873-FA49D6999A04}" dt="2023-03-10T19:28:44.150" v="149" actId="20577"/>
          <ac:spMkLst>
            <pc:docMk/>
            <pc:sldMk cId="429190091" sldId="618"/>
            <ac:spMk id="7" creationId="{8BE318DD-1B24-2117-16BA-B0A757D28B3E}"/>
          </ac:spMkLst>
        </pc:spChg>
        <pc:picChg chg="mod">
          <ac:chgData name="Helen Williams (IEH)" userId="S::h.williams1@uwtsd.ac.uk::5fda09de-cffb-4005-9668-5a889ba0e302" providerId="AD" clId="Web-{F1A89F72-F6D1-4385-B873-FA49D6999A04}" dt="2023-03-10T19:28:52.213" v="153" actId="1076"/>
          <ac:picMkLst>
            <pc:docMk/>
            <pc:sldMk cId="429190091" sldId="618"/>
            <ac:picMk id="8" creationId="{9C2C3518-A236-0A14-34A5-7E11358233DF}"/>
          </ac:picMkLst>
        </pc:picChg>
      </pc:sldChg>
      <pc:sldChg chg="modSp">
        <pc:chgData name="Helen Williams (IEH)" userId="S::h.williams1@uwtsd.ac.uk::5fda09de-cffb-4005-9668-5a889ba0e302" providerId="AD" clId="Web-{F1A89F72-F6D1-4385-B873-FA49D6999A04}" dt="2023-03-10T20:16:07.623" v="269" actId="20577"/>
        <pc:sldMkLst>
          <pc:docMk/>
          <pc:sldMk cId="1792833050" sldId="623"/>
        </pc:sldMkLst>
        <pc:spChg chg="mod">
          <ac:chgData name="Helen Williams (IEH)" userId="S::h.williams1@uwtsd.ac.uk::5fda09de-cffb-4005-9668-5a889ba0e302" providerId="AD" clId="Web-{F1A89F72-F6D1-4385-B873-FA49D6999A04}" dt="2023-03-10T20:16:07.623" v="269" actId="20577"/>
          <ac:spMkLst>
            <pc:docMk/>
            <pc:sldMk cId="1792833050" sldId="623"/>
            <ac:spMk id="2" creationId="{65D99740-FD02-2E4D-FA50-8AC039B6FAF0}"/>
          </ac:spMkLst>
        </pc:spChg>
      </pc:sldChg>
      <pc:sldChg chg="modSp">
        <pc:chgData name="Helen Williams (IEH)" userId="S::h.williams1@uwtsd.ac.uk::5fda09de-cffb-4005-9668-5a889ba0e302" providerId="AD" clId="Web-{F1A89F72-F6D1-4385-B873-FA49D6999A04}" dt="2023-03-10T20:16:30.202" v="281" actId="20577"/>
        <pc:sldMkLst>
          <pc:docMk/>
          <pc:sldMk cId="45890459" sldId="624"/>
        </pc:sldMkLst>
        <pc:spChg chg="mod">
          <ac:chgData name="Helen Williams (IEH)" userId="S::h.williams1@uwtsd.ac.uk::5fda09de-cffb-4005-9668-5a889ba0e302" providerId="AD" clId="Web-{F1A89F72-F6D1-4385-B873-FA49D6999A04}" dt="2023-03-10T20:16:30.202" v="281" actId="20577"/>
          <ac:spMkLst>
            <pc:docMk/>
            <pc:sldMk cId="45890459" sldId="624"/>
            <ac:spMk id="2" creationId="{9B5C5336-C74D-6D98-BF8F-30EE8113EEAE}"/>
          </ac:spMkLst>
        </pc:spChg>
      </pc:sldChg>
      <pc:sldChg chg="modSp">
        <pc:chgData name="Helen Williams (IEH)" userId="S::h.williams1@uwtsd.ac.uk::5fda09de-cffb-4005-9668-5a889ba0e302" providerId="AD" clId="Web-{F1A89F72-F6D1-4385-B873-FA49D6999A04}" dt="2023-03-10T20:17:21.077" v="283" actId="20577"/>
        <pc:sldMkLst>
          <pc:docMk/>
          <pc:sldMk cId="3974179421" sldId="625"/>
        </pc:sldMkLst>
        <pc:spChg chg="mod">
          <ac:chgData name="Helen Williams (IEH)" userId="S::h.williams1@uwtsd.ac.uk::5fda09de-cffb-4005-9668-5a889ba0e302" providerId="AD" clId="Web-{F1A89F72-F6D1-4385-B873-FA49D6999A04}" dt="2023-03-10T20:17:21.077" v="283" actId="20577"/>
          <ac:spMkLst>
            <pc:docMk/>
            <pc:sldMk cId="3974179421" sldId="625"/>
            <ac:spMk id="4" creationId="{F1969D8F-D693-4336-9E30-4283F9A32270}"/>
          </ac:spMkLst>
        </pc:spChg>
      </pc:sldChg>
      <pc:sldChg chg="modSp">
        <pc:chgData name="Helen Williams (IEH)" userId="S::h.williams1@uwtsd.ac.uk::5fda09de-cffb-4005-9668-5a889ba0e302" providerId="AD" clId="Web-{F1A89F72-F6D1-4385-B873-FA49D6999A04}" dt="2023-03-10T19:23:55.110" v="107" actId="20577"/>
        <pc:sldMkLst>
          <pc:docMk/>
          <pc:sldMk cId="726865028" sldId="632"/>
        </pc:sldMkLst>
        <pc:spChg chg="mod">
          <ac:chgData name="Helen Williams (IEH)" userId="S::h.williams1@uwtsd.ac.uk::5fda09de-cffb-4005-9668-5a889ba0e302" providerId="AD" clId="Web-{F1A89F72-F6D1-4385-B873-FA49D6999A04}" dt="2023-03-10T19:18:27.105" v="37" actId="20577"/>
          <ac:spMkLst>
            <pc:docMk/>
            <pc:sldMk cId="726865028" sldId="632"/>
            <ac:spMk id="7" creationId="{AAB29870-EA73-1476-56F0-DE22AA1312D5}"/>
          </ac:spMkLst>
        </pc:spChg>
        <pc:spChg chg="mod">
          <ac:chgData name="Helen Williams (IEH)" userId="S::h.williams1@uwtsd.ac.uk::5fda09de-cffb-4005-9668-5a889ba0e302" providerId="AD" clId="Web-{F1A89F72-F6D1-4385-B873-FA49D6999A04}" dt="2023-03-10T19:23:55.110" v="107" actId="20577"/>
          <ac:spMkLst>
            <pc:docMk/>
            <pc:sldMk cId="726865028" sldId="632"/>
            <ac:spMk id="9" creationId="{364948FF-19FC-F127-0DCE-2B3F25F621A7}"/>
          </ac:spMkLst>
        </pc:spChg>
      </pc:sldChg>
      <pc:sldChg chg="modSp">
        <pc:chgData name="Helen Williams (IEH)" userId="S::h.williams1@uwtsd.ac.uk::5fda09de-cffb-4005-9668-5a889ba0e302" providerId="AD" clId="Web-{F1A89F72-F6D1-4385-B873-FA49D6999A04}" dt="2023-03-10T19:47:36.308" v="244" actId="20577"/>
        <pc:sldMkLst>
          <pc:docMk/>
          <pc:sldMk cId="1520975983" sldId="633"/>
        </pc:sldMkLst>
        <pc:spChg chg="mod">
          <ac:chgData name="Helen Williams (IEH)" userId="S::h.williams1@uwtsd.ac.uk::5fda09de-cffb-4005-9668-5a889ba0e302" providerId="AD" clId="Web-{F1A89F72-F6D1-4385-B873-FA49D6999A04}" dt="2023-03-10T19:47:36.308" v="244" actId="20577"/>
          <ac:spMkLst>
            <pc:docMk/>
            <pc:sldMk cId="1520975983" sldId="633"/>
            <ac:spMk id="3" creationId="{6D362CF2-75CD-4516-44A5-5E1D582BB99B}"/>
          </ac:spMkLst>
        </pc:spChg>
      </pc:sldChg>
      <pc:sldChg chg="addSp delSp modSp">
        <pc:chgData name="Helen Williams (IEH)" userId="S::h.williams1@uwtsd.ac.uk::5fda09de-cffb-4005-9668-5a889ba0e302" providerId="AD" clId="Web-{F1A89F72-F6D1-4385-B873-FA49D6999A04}" dt="2023-03-10T20:22:02.973" v="315" actId="20577"/>
        <pc:sldMkLst>
          <pc:docMk/>
          <pc:sldMk cId="1210479524" sldId="634"/>
        </pc:sldMkLst>
        <pc:spChg chg="del">
          <ac:chgData name="Helen Williams (IEH)" userId="S::h.williams1@uwtsd.ac.uk::5fda09de-cffb-4005-9668-5a889ba0e302" providerId="AD" clId="Web-{F1A89F72-F6D1-4385-B873-FA49D6999A04}" dt="2023-03-10T20:21:24.832" v="293"/>
          <ac:spMkLst>
            <pc:docMk/>
            <pc:sldMk cId="1210479524" sldId="634"/>
            <ac:spMk id="2" creationId="{6FC7500F-E52D-B758-583A-6942745BE44E}"/>
          </ac:spMkLst>
        </pc:spChg>
        <pc:spChg chg="add del mod">
          <ac:chgData name="Helen Williams (IEH)" userId="S::h.williams1@uwtsd.ac.uk::5fda09de-cffb-4005-9668-5a889ba0e302" providerId="AD" clId="Web-{F1A89F72-F6D1-4385-B873-FA49D6999A04}" dt="2023-03-10T20:21:32.051" v="296"/>
          <ac:spMkLst>
            <pc:docMk/>
            <pc:sldMk cId="1210479524" sldId="634"/>
            <ac:spMk id="11" creationId="{011976E8-7753-EBD1-5BC7-F0A50F4AF0BF}"/>
          </ac:spMkLst>
        </pc:spChg>
        <pc:spChg chg="add mod">
          <ac:chgData name="Helen Williams (IEH)" userId="S::h.williams1@uwtsd.ac.uk::5fda09de-cffb-4005-9668-5a889ba0e302" providerId="AD" clId="Web-{F1A89F72-F6D1-4385-B873-FA49D6999A04}" dt="2023-03-10T20:22:02.973" v="315" actId="20577"/>
          <ac:spMkLst>
            <pc:docMk/>
            <pc:sldMk cId="1210479524" sldId="634"/>
            <ac:spMk id="12" creationId="{D0425F62-86CC-D1CC-30AC-9D5907BE9521}"/>
          </ac:spMkLst>
        </pc:spChg>
      </pc:sldChg>
      <pc:sldChg chg="addSp delSp modSp">
        <pc:chgData name="Helen Williams (IEH)" userId="S::h.williams1@uwtsd.ac.uk::5fda09de-cffb-4005-9668-5a889ba0e302" providerId="AD" clId="Web-{F1A89F72-F6D1-4385-B873-FA49D6999A04}" dt="2023-03-10T20:15:44.748" v="263" actId="1076"/>
        <pc:sldMkLst>
          <pc:docMk/>
          <pc:sldMk cId="1485559527" sldId="647"/>
        </pc:sldMkLst>
        <pc:spChg chg="del mod">
          <ac:chgData name="Helen Williams (IEH)" userId="S::h.williams1@uwtsd.ac.uk::5fda09de-cffb-4005-9668-5a889ba0e302" providerId="AD" clId="Web-{F1A89F72-F6D1-4385-B873-FA49D6999A04}" dt="2023-03-10T20:14:33.825" v="247"/>
          <ac:spMkLst>
            <pc:docMk/>
            <pc:sldMk cId="1485559527" sldId="647"/>
            <ac:spMk id="2" creationId="{3C10AF55-A103-D95B-65F4-CF001D198E9E}"/>
          </ac:spMkLst>
        </pc:spChg>
        <pc:spChg chg="add del mod">
          <ac:chgData name="Helen Williams (IEH)" userId="S::h.williams1@uwtsd.ac.uk::5fda09de-cffb-4005-9668-5a889ba0e302" providerId="AD" clId="Web-{F1A89F72-F6D1-4385-B873-FA49D6999A04}" dt="2023-03-10T20:14:44.465" v="249"/>
          <ac:spMkLst>
            <pc:docMk/>
            <pc:sldMk cId="1485559527" sldId="647"/>
            <ac:spMk id="4" creationId="{105CC260-A45A-C413-8603-29EBC1AC67F8}"/>
          </ac:spMkLst>
        </pc:spChg>
        <pc:picChg chg="add mod modCrop">
          <ac:chgData name="Helen Williams (IEH)" userId="S::h.williams1@uwtsd.ac.uk::5fda09de-cffb-4005-9668-5a889ba0e302" providerId="AD" clId="Web-{F1A89F72-F6D1-4385-B873-FA49D6999A04}" dt="2023-03-10T20:15:44.748" v="263" actId="1076"/>
          <ac:picMkLst>
            <pc:docMk/>
            <pc:sldMk cId="1485559527" sldId="647"/>
            <ac:picMk id="5" creationId="{B63B5AC7-5A1F-45F4-777A-1ACB0E235E6F}"/>
          </ac:picMkLst>
        </pc:picChg>
      </pc:sldChg>
      <pc:sldChg chg="modSp">
        <pc:chgData name="Helen Williams (IEH)" userId="S::h.williams1@uwtsd.ac.uk::5fda09de-cffb-4005-9668-5a889ba0e302" providerId="AD" clId="Web-{F1A89F72-F6D1-4385-B873-FA49D6999A04}" dt="2023-03-10T19:54:55.523" v="245" actId="1076"/>
        <pc:sldMkLst>
          <pc:docMk/>
          <pc:sldMk cId="2267419569" sldId="648"/>
        </pc:sldMkLst>
        <pc:picChg chg="mod">
          <ac:chgData name="Helen Williams (IEH)" userId="S::h.williams1@uwtsd.ac.uk::5fda09de-cffb-4005-9668-5a889ba0e302" providerId="AD" clId="Web-{F1A89F72-F6D1-4385-B873-FA49D6999A04}" dt="2023-03-10T19:54:55.523" v="245" actId="1076"/>
          <ac:picMkLst>
            <pc:docMk/>
            <pc:sldMk cId="2267419569" sldId="648"/>
            <ac:picMk id="6" creationId="{A9B88099-AAA6-6048-D4B1-FE4E6DF3271C}"/>
          </ac:picMkLst>
        </pc:picChg>
      </pc:sldChg>
      <pc:sldChg chg="modSp">
        <pc:chgData name="Helen Williams (IEH)" userId="S::h.williams1@uwtsd.ac.uk::5fda09de-cffb-4005-9668-5a889ba0e302" providerId="AD" clId="Web-{F1A89F72-F6D1-4385-B873-FA49D6999A04}" dt="2023-03-10T19:46:08.119" v="242" actId="20577"/>
        <pc:sldMkLst>
          <pc:docMk/>
          <pc:sldMk cId="461836351" sldId="651"/>
        </pc:sldMkLst>
        <pc:spChg chg="mod">
          <ac:chgData name="Helen Williams (IEH)" userId="S::h.williams1@uwtsd.ac.uk::5fda09de-cffb-4005-9668-5a889ba0e302" providerId="AD" clId="Web-{F1A89F72-F6D1-4385-B873-FA49D6999A04}" dt="2023-03-10T19:45:40.463" v="230" actId="20577"/>
          <ac:spMkLst>
            <pc:docMk/>
            <pc:sldMk cId="461836351" sldId="651"/>
            <ac:spMk id="19" creationId="{A4A9563E-304A-EFC4-748B-FA4F846D3C6B}"/>
          </ac:spMkLst>
        </pc:spChg>
        <pc:spChg chg="mod">
          <ac:chgData name="Helen Williams (IEH)" userId="S::h.williams1@uwtsd.ac.uk::5fda09de-cffb-4005-9668-5a889ba0e302" providerId="AD" clId="Web-{F1A89F72-F6D1-4385-B873-FA49D6999A04}" dt="2023-03-10T19:46:08.119" v="242" actId="20577"/>
          <ac:spMkLst>
            <pc:docMk/>
            <pc:sldMk cId="461836351" sldId="651"/>
            <ac:spMk id="20" creationId="{6D94A06A-6736-1675-BC0C-FB2C9F41D7AA}"/>
          </ac:spMkLst>
        </pc:spChg>
      </pc:sldChg>
    </pc:docChg>
  </pc:docChgLst>
  <pc:docChgLst>
    <pc:chgData name="Roberta Tucker" userId="S::r.tucker@uwtsd.ac.uk::27ca61ee-ba03-4b92-a89a-1d5600e2200a" providerId="AD" clId="Web-{E965F289-0F6B-71D1-A1AF-9FF3E0E814FA}"/>
    <pc:docChg chg="addSld delSld modSld sldOrd">
      <pc:chgData name="Roberta Tucker" userId="S::r.tucker@uwtsd.ac.uk::27ca61ee-ba03-4b92-a89a-1d5600e2200a" providerId="AD" clId="Web-{E965F289-0F6B-71D1-A1AF-9FF3E0E814FA}" dt="2023-02-27T14:54:56.929" v="92"/>
      <pc:docMkLst>
        <pc:docMk/>
      </pc:docMkLst>
      <pc:sldChg chg="modSp">
        <pc:chgData name="Roberta Tucker" userId="S::r.tucker@uwtsd.ac.uk::27ca61ee-ba03-4b92-a89a-1d5600e2200a" providerId="AD" clId="Web-{E965F289-0F6B-71D1-A1AF-9FF3E0E814FA}" dt="2023-02-27T13:56:21.292" v="64" actId="20577"/>
        <pc:sldMkLst>
          <pc:docMk/>
          <pc:sldMk cId="2437550428" sldId="516"/>
        </pc:sldMkLst>
        <pc:spChg chg="mod">
          <ac:chgData name="Roberta Tucker" userId="S::r.tucker@uwtsd.ac.uk::27ca61ee-ba03-4b92-a89a-1d5600e2200a" providerId="AD" clId="Web-{E965F289-0F6B-71D1-A1AF-9FF3E0E814FA}" dt="2023-02-27T13:56:05.558" v="56" actId="20577"/>
          <ac:spMkLst>
            <pc:docMk/>
            <pc:sldMk cId="2437550428" sldId="516"/>
            <ac:spMk id="2" creationId="{6047E3D5-B129-455A-8D61-5DE355CFB91F}"/>
          </ac:spMkLst>
        </pc:spChg>
        <pc:spChg chg="mod">
          <ac:chgData name="Roberta Tucker" userId="S::r.tucker@uwtsd.ac.uk::27ca61ee-ba03-4b92-a89a-1d5600e2200a" providerId="AD" clId="Web-{E965F289-0F6B-71D1-A1AF-9FF3E0E814FA}" dt="2023-02-27T13:56:21.292" v="64" actId="20577"/>
          <ac:spMkLst>
            <pc:docMk/>
            <pc:sldMk cId="2437550428" sldId="516"/>
            <ac:spMk id="3" creationId="{EDE512D6-1B42-4E1C-AEE3-478A340AC162}"/>
          </ac:spMkLst>
        </pc:spChg>
        <pc:spChg chg="mod">
          <ac:chgData name="Roberta Tucker" userId="S::r.tucker@uwtsd.ac.uk::27ca61ee-ba03-4b92-a89a-1d5600e2200a" providerId="AD" clId="Web-{E965F289-0F6B-71D1-A1AF-9FF3E0E814FA}" dt="2023-02-27T13:55:55.698" v="51" actId="20577"/>
          <ac:spMkLst>
            <pc:docMk/>
            <pc:sldMk cId="2437550428" sldId="516"/>
            <ac:spMk id="4" creationId="{88B348B4-1179-40C0-B903-717D79F0A399}"/>
          </ac:spMkLst>
        </pc:spChg>
      </pc:sldChg>
      <pc:sldChg chg="modSp">
        <pc:chgData name="Roberta Tucker" userId="S::r.tucker@uwtsd.ac.uk::27ca61ee-ba03-4b92-a89a-1d5600e2200a" providerId="AD" clId="Web-{E965F289-0F6B-71D1-A1AF-9FF3E0E814FA}" dt="2023-02-27T13:55:49.776" v="49" actId="20577"/>
        <pc:sldMkLst>
          <pc:docMk/>
          <pc:sldMk cId="2485985612" sldId="521"/>
        </pc:sldMkLst>
        <pc:spChg chg="mod">
          <ac:chgData name="Roberta Tucker" userId="S::r.tucker@uwtsd.ac.uk::27ca61ee-ba03-4b92-a89a-1d5600e2200a" providerId="AD" clId="Web-{E965F289-0F6B-71D1-A1AF-9FF3E0E814FA}" dt="2023-02-27T13:55:49.776" v="49" actId="20577"/>
          <ac:spMkLst>
            <pc:docMk/>
            <pc:sldMk cId="2485985612" sldId="521"/>
            <ac:spMk id="8" creationId="{57ED6D5D-E07C-2A2E-1770-B082DB384717}"/>
          </ac:spMkLst>
        </pc:spChg>
      </pc:sldChg>
      <pc:sldChg chg="modSp">
        <pc:chgData name="Roberta Tucker" userId="S::r.tucker@uwtsd.ac.uk::27ca61ee-ba03-4b92-a89a-1d5600e2200a" providerId="AD" clId="Web-{E965F289-0F6B-71D1-A1AF-9FF3E0E814FA}" dt="2023-02-27T13:55:41.682" v="44" actId="20577"/>
        <pc:sldMkLst>
          <pc:docMk/>
          <pc:sldMk cId="3159488521" sldId="525"/>
        </pc:sldMkLst>
        <pc:spChg chg="mod">
          <ac:chgData name="Roberta Tucker" userId="S::r.tucker@uwtsd.ac.uk::27ca61ee-ba03-4b92-a89a-1d5600e2200a" providerId="AD" clId="Web-{E965F289-0F6B-71D1-A1AF-9FF3E0E814FA}" dt="2023-02-27T13:55:41.682" v="44" actId="20577"/>
          <ac:spMkLst>
            <pc:docMk/>
            <pc:sldMk cId="3159488521" sldId="525"/>
            <ac:spMk id="5" creationId="{0B019432-F0E9-E765-2264-935D414F17CB}"/>
          </ac:spMkLst>
        </pc:spChg>
      </pc:sldChg>
      <pc:sldChg chg="del">
        <pc:chgData name="Roberta Tucker" userId="S::r.tucker@uwtsd.ac.uk::27ca61ee-ba03-4b92-a89a-1d5600e2200a" providerId="AD" clId="Web-{E965F289-0F6B-71D1-A1AF-9FF3E0E814FA}" dt="2023-02-27T13:54:24.227" v="0"/>
        <pc:sldMkLst>
          <pc:docMk/>
          <pc:sldMk cId="2392214994" sldId="571"/>
        </pc:sldMkLst>
      </pc:sldChg>
      <pc:sldChg chg="del">
        <pc:chgData name="Roberta Tucker" userId="S::r.tucker@uwtsd.ac.uk::27ca61ee-ba03-4b92-a89a-1d5600e2200a" providerId="AD" clId="Web-{E965F289-0F6B-71D1-A1AF-9FF3E0E814FA}" dt="2023-02-27T13:54:26.243" v="1"/>
        <pc:sldMkLst>
          <pc:docMk/>
          <pc:sldMk cId="1108010255" sldId="572"/>
        </pc:sldMkLst>
      </pc:sldChg>
      <pc:sldChg chg="del">
        <pc:chgData name="Roberta Tucker" userId="S::r.tucker@uwtsd.ac.uk::27ca61ee-ba03-4b92-a89a-1d5600e2200a" providerId="AD" clId="Web-{E965F289-0F6B-71D1-A1AF-9FF3E0E814FA}" dt="2023-02-27T13:54:26.649" v="2"/>
        <pc:sldMkLst>
          <pc:docMk/>
          <pc:sldMk cId="3774943221" sldId="575"/>
        </pc:sldMkLst>
      </pc:sldChg>
      <pc:sldChg chg="del">
        <pc:chgData name="Roberta Tucker" userId="S::r.tucker@uwtsd.ac.uk::27ca61ee-ba03-4b92-a89a-1d5600e2200a" providerId="AD" clId="Web-{E965F289-0F6B-71D1-A1AF-9FF3E0E814FA}" dt="2023-02-27T13:54:33.852" v="13"/>
        <pc:sldMkLst>
          <pc:docMk/>
          <pc:sldMk cId="3120378126" sldId="576"/>
        </pc:sldMkLst>
      </pc:sldChg>
      <pc:sldChg chg="del">
        <pc:chgData name="Roberta Tucker" userId="S::r.tucker@uwtsd.ac.uk::27ca61ee-ba03-4b92-a89a-1d5600e2200a" providerId="AD" clId="Web-{E965F289-0F6B-71D1-A1AF-9FF3E0E814FA}" dt="2023-02-27T13:55:18.572" v="37"/>
        <pc:sldMkLst>
          <pc:docMk/>
          <pc:sldMk cId="1209648716" sldId="577"/>
        </pc:sldMkLst>
      </pc:sldChg>
      <pc:sldChg chg="ord">
        <pc:chgData name="Roberta Tucker" userId="S::r.tucker@uwtsd.ac.uk::27ca61ee-ba03-4b92-a89a-1d5600e2200a" providerId="AD" clId="Web-{E965F289-0F6B-71D1-A1AF-9FF3E0E814FA}" dt="2023-02-27T14:54:34.272" v="90"/>
        <pc:sldMkLst>
          <pc:docMk/>
          <pc:sldMk cId="1164912406" sldId="578"/>
        </pc:sldMkLst>
      </pc:sldChg>
      <pc:sldChg chg="add ord">
        <pc:chgData name="Roberta Tucker" userId="S::r.tucker@uwtsd.ac.uk::27ca61ee-ba03-4b92-a89a-1d5600e2200a" providerId="AD" clId="Web-{E965F289-0F6B-71D1-A1AF-9FF3E0E814FA}" dt="2023-02-27T14:54:54.241" v="91"/>
        <pc:sldMkLst>
          <pc:docMk/>
          <pc:sldMk cId="2819247656" sldId="579"/>
        </pc:sldMkLst>
      </pc:sldChg>
      <pc:sldChg chg="del">
        <pc:chgData name="Roberta Tucker" userId="S::r.tucker@uwtsd.ac.uk::27ca61ee-ba03-4b92-a89a-1d5600e2200a" providerId="AD" clId="Web-{E965F289-0F6B-71D1-A1AF-9FF3E0E814FA}" dt="2023-02-27T13:54:26.836" v="4"/>
        <pc:sldMkLst>
          <pc:docMk/>
          <pc:sldMk cId="4116886116" sldId="579"/>
        </pc:sldMkLst>
      </pc:sldChg>
      <pc:sldChg chg="add ord">
        <pc:chgData name="Roberta Tucker" userId="S::r.tucker@uwtsd.ac.uk::27ca61ee-ba03-4b92-a89a-1d5600e2200a" providerId="AD" clId="Web-{E965F289-0F6B-71D1-A1AF-9FF3E0E814FA}" dt="2023-02-27T14:54:56.929" v="92"/>
        <pc:sldMkLst>
          <pc:docMk/>
          <pc:sldMk cId="2781481360" sldId="580"/>
        </pc:sldMkLst>
      </pc:sldChg>
      <pc:sldChg chg="del">
        <pc:chgData name="Roberta Tucker" userId="S::r.tucker@uwtsd.ac.uk::27ca61ee-ba03-4b92-a89a-1d5600e2200a" providerId="AD" clId="Web-{E965F289-0F6B-71D1-A1AF-9FF3E0E814FA}" dt="2023-02-27T13:54:28.649" v="8"/>
        <pc:sldMkLst>
          <pc:docMk/>
          <pc:sldMk cId="3149371331" sldId="580"/>
        </pc:sldMkLst>
      </pc:sldChg>
      <pc:sldChg chg="add">
        <pc:chgData name="Roberta Tucker" userId="S::r.tucker@uwtsd.ac.uk::27ca61ee-ba03-4b92-a89a-1d5600e2200a" providerId="AD" clId="Web-{E965F289-0F6B-71D1-A1AF-9FF3E0E814FA}" dt="2023-02-27T14:50:41.047" v="67"/>
        <pc:sldMkLst>
          <pc:docMk/>
          <pc:sldMk cId="1239359948" sldId="581"/>
        </pc:sldMkLst>
      </pc:sldChg>
      <pc:sldChg chg="add">
        <pc:chgData name="Roberta Tucker" userId="S::r.tucker@uwtsd.ac.uk::27ca61ee-ba03-4b92-a89a-1d5600e2200a" providerId="AD" clId="Web-{E965F289-0F6B-71D1-A1AF-9FF3E0E814FA}" dt="2023-02-27T14:50:47.672" v="68"/>
        <pc:sldMkLst>
          <pc:docMk/>
          <pc:sldMk cId="1811178780" sldId="582"/>
        </pc:sldMkLst>
      </pc:sldChg>
      <pc:sldChg chg="add">
        <pc:chgData name="Roberta Tucker" userId="S::r.tucker@uwtsd.ac.uk::27ca61ee-ba03-4b92-a89a-1d5600e2200a" providerId="AD" clId="Web-{E965F289-0F6B-71D1-A1AF-9FF3E0E814FA}" dt="2023-02-27T14:50:55.266" v="69"/>
        <pc:sldMkLst>
          <pc:docMk/>
          <pc:sldMk cId="1444321943" sldId="583"/>
        </pc:sldMkLst>
      </pc:sldChg>
      <pc:sldChg chg="add">
        <pc:chgData name="Roberta Tucker" userId="S::r.tucker@uwtsd.ac.uk::27ca61ee-ba03-4b92-a89a-1d5600e2200a" providerId="AD" clId="Web-{E965F289-0F6B-71D1-A1AF-9FF3E0E814FA}" dt="2023-02-27T14:51:03.688" v="70"/>
        <pc:sldMkLst>
          <pc:docMk/>
          <pc:sldMk cId="2840986295" sldId="584"/>
        </pc:sldMkLst>
      </pc:sldChg>
      <pc:sldChg chg="add">
        <pc:chgData name="Roberta Tucker" userId="S::r.tucker@uwtsd.ac.uk::27ca61ee-ba03-4b92-a89a-1d5600e2200a" providerId="AD" clId="Web-{E965F289-0F6B-71D1-A1AF-9FF3E0E814FA}" dt="2023-02-27T14:51:11.579" v="71"/>
        <pc:sldMkLst>
          <pc:docMk/>
          <pc:sldMk cId="901975741" sldId="585"/>
        </pc:sldMkLst>
      </pc:sldChg>
      <pc:sldChg chg="add">
        <pc:chgData name="Roberta Tucker" userId="S::r.tucker@uwtsd.ac.uk::27ca61ee-ba03-4b92-a89a-1d5600e2200a" providerId="AD" clId="Web-{E965F289-0F6B-71D1-A1AF-9FF3E0E814FA}" dt="2023-02-27T14:51:18.282" v="72"/>
        <pc:sldMkLst>
          <pc:docMk/>
          <pc:sldMk cId="2920201752" sldId="586"/>
        </pc:sldMkLst>
      </pc:sldChg>
      <pc:sldChg chg="add ord">
        <pc:chgData name="Roberta Tucker" userId="S::r.tucker@uwtsd.ac.uk::27ca61ee-ba03-4b92-a89a-1d5600e2200a" providerId="AD" clId="Web-{E965F289-0F6B-71D1-A1AF-9FF3E0E814FA}" dt="2023-02-27T14:53:42.708" v="84"/>
        <pc:sldMkLst>
          <pc:docMk/>
          <pc:sldMk cId="1241950102" sldId="587"/>
        </pc:sldMkLst>
      </pc:sldChg>
      <pc:sldChg chg="add ord">
        <pc:chgData name="Roberta Tucker" userId="S::r.tucker@uwtsd.ac.uk::27ca61ee-ba03-4b92-a89a-1d5600e2200a" providerId="AD" clId="Web-{E965F289-0F6B-71D1-A1AF-9FF3E0E814FA}" dt="2023-02-27T14:53:56.536" v="88"/>
        <pc:sldMkLst>
          <pc:docMk/>
          <pc:sldMk cId="3946911979" sldId="588"/>
        </pc:sldMkLst>
      </pc:sldChg>
      <pc:sldChg chg="add">
        <pc:chgData name="Roberta Tucker" userId="S::r.tucker@uwtsd.ac.uk::27ca61ee-ba03-4b92-a89a-1d5600e2200a" providerId="AD" clId="Web-{E965F289-0F6B-71D1-A1AF-9FF3E0E814FA}" dt="2023-02-27T14:51:39.501" v="75"/>
        <pc:sldMkLst>
          <pc:docMk/>
          <pc:sldMk cId="3425337043" sldId="589"/>
        </pc:sldMkLst>
      </pc:sldChg>
      <pc:sldChg chg="add">
        <pc:chgData name="Roberta Tucker" userId="S::r.tucker@uwtsd.ac.uk::27ca61ee-ba03-4b92-a89a-1d5600e2200a" providerId="AD" clId="Web-{E965F289-0F6B-71D1-A1AF-9FF3E0E814FA}" dt="2023-02-27T14:51:48.080" v="76"/>
        <pc:sldMkLst>
          <pc:docMk/>
          <pc:sldMk cId="2403824160" sldId="590"/>
        </pc:sldMkLst>
      </pc:sldChg>
      <pc:sldChg chg="del">
        <pc:chgData name="Roberta Tucker" userId="S::r.tucker@uwtsd.ac.uk::27ca61ee-ba03-4b92-a89a-1d5600e2200a" providerId="AD" clId="Web-{E965F289-0F6B-71D1-A1AF-9FF3E0E814FA}" dt="2023-02-27T13:54:50.743" v="23"/>
        <pc:sldMkLst>
          <pc:docMk/>
          <pc:sldMk cId="4010400238" sldId="590"/>
        </pc:sldMkLst>
      </pc:sldChg>
      <pc:sldChg chg="add">
        <pc:chgData name="Roberta Tucker" userId="S::r.tucker@uwtsd.ac.uk::27ca61ee-ba03-4b92-a89a-1d5600e2200a" providerId="AD" clId="Web-{E965F289-0F6B-71D1-A1AF-9FF3E0E814FA}" dt="2023-02-27T14:51:56.252" v="77"/>
        <pc:sldMkLst>
          <pc:docMk/>
          <pc:sldMk cId="1601364247" sldId="591"/>
        </pc:sldMkLst>
      </pc:sldChg>
      <pc:sldChg chg="del">
        <pc:chgData name="Roberta Tucker" userId="S::r.tucker@uwtsd.ac.uk::27ca61ee-ba03-4b92-a89a-1d5600e2200a" providerId="AD" clId="Web-{E965F289-0F6B-71D1-A1AF-9FF3E0E814FA}" dt="2023-02-27T13:55:20.260" v="38"/>
        <pc:sldMkLst>
          <pc:docMk/>
          <pc:sldMk cId="1971958183" sldId="591"/>
        </pc:sldMkLst>
      </pc:sldChg>
      <pc:sldChg chg="add">
        <pc:chgData name="Roberta Tucker" userId="S::r.tucker@uwtsd.ac.uk::27ca61ee-ba03-4b92-a89a-1d5600e2200a" providerId="AD" clId="Web-{E965F289-0F6B-71D1-A1AF-9FF3E0E814FA}" dt="2023-02-27T14:52:05.846" v="78"/>
        <pc:sldMkLst>
          <pc:docMk/>
          <pc:sldMk cId="2240362004" sldId="592"/>
        </pc:sldMkLst>
      </pc:sldChg>
      <pc:sldChg chg="add">
        <pc:chgData name="Roberta Tucker" userId="S::r.tucker@uwtsd.ac.uk::27ca61ee-ba03-4b92-a89a-1d5600e2200a" providerId="AD" clId="Web-{E965F289-0F6B-71D1-A1AF-9FF3E0E814FA}" dt="2023-02-27T14:52:14.315" v="79"/>
        <pc:sldMkLst>
          <pc:docMk/>
          <pc:sldMk cId="1472985016" sldId="593"/>
        </pc:sldMkLst>
      </pc:sldChg>
      <pc:sldChg chg="add ord">
        <pc:chgData name="Roberta Tucker" userId="S::r.tucker@uwtsd.ac.uk::27ca61ee-ba03-4b92-a89a-1d5600e2200a" providerId="AD" clId="Web-{E965F289-0F6B-71D1-A1AF-9FF3E0E814FA}" dt="2023-02-27T14:54:11.412" v="89"/>
        <pc:sldMkLst>
          <pc:docMk/>
          <pc:sldMk cId="3876337100" sldId="594"/>
        </pc:sldMkLst>
      </pc:sldChg>
      <pc:sldChg chg="add">
        <pc:chgData name="Roberta Tucker" userId="S::r.tucker@uwtsd.ac.uk::27ca61ee-ba03-4b92-a89a-1d5600e2200a" providerId="AD" clId="Web-{E965F289-0F6B-71D1-A1AF-9FF3E0E814FA}" dt="2023-02-27T14:52:29.956" v="81"/>
        <pc:sldMkLst>
          <pc:docMk/>
          <pc:sldMk cId="651961769" sldId="595"/>
        </pc:sldMkLst>
      </pc:sldChg>
      <pc:sldChg chg="add">
        <pc:chgData name="Roberta Tucker" userId="S::r.tucker@uwtsd.ac.uk::27ca61ee-ba03-4b92-a89a-1d5600e2200a" providerId="AD" clId="Web-{E965F289-0F6B-71D1-A1AF-9FF3E0E814FA}" dt="2023-02-27T14:52:34.628" v="82"/>
        <pc:sldMkLst>
          <pc:docMk/>
          <pc:sldMk cId="413506309" sldId="596"/>
        </pc:sldMkLst>
      </pc:sldChg>
      <pc:sldChg chg="add">
        <pc:chgData name="Roberta Tucker" userId="S::r.tucker@uwtsd.ac.uk::27ca61ee-ba03-4b92-a89a-1d5600e2200a" providerId="AD" clId="Web-{E965F289-0F6B-71D1-A1AF-9FF3E0E814FA}" dt="2023-02-27T14:52:43.128" v="83"/>
        <pc:sldMkLst>
          <pc:docMk/>
          <pc:sldMk cId="2414623610" sldId="597"/>
        </pc:sldMkLst>
      </pc:sldChg>
      <pc:sldChg chg="del">
        <pc:chgData name="Roberta Tucker" userId="S::r.tucker@uwtsd.ac.uk::27ca61ee-ba03-4b92-a89a-1d5600e2200a" providerId="AD" clId="Web-{E965F289-0F6B-71D1-A1AF-9FF3E0E814FA}" dt="2023-02-27T13:54:26.711" v="3"/>
        <pc:sldMkLst>
          <pc:docMk/>
          <pc:sldMk cId="3175182876" sldId="598"/>
        </pc:sldMkLst>
      </pc:sldChg>
      <pc:sldChg chg="del">
        <pc:chgData name="Roberta Tucker" userId="S::r.tucker@uwtsd.ac.uk::27ca61ee-ba03-4b92-a89a-1d5600e2200a" providerId="AD" clId="Web-{E965F289-0F6B-71D1-A1AF-9FF3E0E814FA}" dt="2023-02-27T13:54:27.555" v="6"/>
        <pc:sldMkLst>
          <pc:docMk/>
          <pc:sldMk cId="2989652041" sldId="602"/>
        </pc:sldMkLst>
      </pc:sldChg>
      <pc:sldChg chg="del">
        <pc:chgData name="Roberta Tucker" userId="S::r.tucker@uwtsd.ac.uk::27ca61ee-ba03-4b92-a89a-1d5600e2200a" providerId="AD" clId="Web-{E965F289-0F6B-71D1-A1AF-9FF3E0E814FA}" dt="2023-02-27T13:54:29.133" v="9"/>
        <pc:sldMkLst>
          <pc:docMk/>
          <pc:sldMk cId="2239323229" sldId="603"/>
        </pc:sldMkLst>
      </pc:sldChg>
      <pc:sldChg chg="del">
        <pc:chgData name="Roberta Tucker" userId="S::r.tucker@uwtsd.ac.uk::27ca61ee-ba03-4b92-a89a-1d5600e2200a" providerId="AD" clId="Web-{E965F289-0F6B-71D1-A1AF-9FF3E0E814FA}" dt="2023-02-27T13:54:29.633" v="10"/>
        <pc:sldMkLst>
          <pc:docMk/>
          <pc:sldMk cId="1921097281" sldId="604"/>
        </pc:sldMkLst>
      </pc:sldChg>
      <pc:sldChg chg="del">
        <pc:chgData name="Roberta Tucker" userId="S::r.tucker@uwtsd.ac.uk::27ca61ee-ba03-4b92-a89a-1d5600e2200a" providerId="AD" clId="Web-{E965F289-0F6B-71D1-A1AF-9FF3E0E814FA}" dt="2023-02-27T13:54:30.118" v="11"/>
        <pc:sldMkLst>
          <pc:docMk/>
          <pc:sldMk cId="3595496741" sldId="605"/>
        </pc:sldMkLst>
      </pc:sldChg>
      <pc:sldChg chg="del">
        <pc:chgData name="Roberta Tucker" userId="S::r.tucker@uwtsd.ac.uk::27ca61ee-ba03-4b92-a89a-1d5600e2200a" providerId="AD" clId="Web-{E965F289-0F6B-71D1-A1AF-9FF3E0E814FA}" dt="2023-02-27T13:54:36.009" v="14"/>
        <pc:sldMkLst>
          <pc:docMk/>
          <pc:sldMk cId="1282223912" sldId="607"/>
        </pc:sldMkLst>
      </pc:sldChg>
      <pc:sldChg chg="del">
        <pc:chgData name="Roberta Tucker" userId="S::r.tucker@uwtsd.ac.uk::27ca61ee-ba03-4b92-a89a-1d5600e2200a" providerId="AD" clId="Web-{E965F289-0F6B-71D1-A1AF-9FF3E0E814FA}" dt="2023-02-27T13:54:37.712" v="15"/>
        <pc:sldMkLst>
          <pc:docMk/>
          <pc:sldMk cId="693398134" sldId="609"/>
        </pc:sldMkLst>
      </pc:sldChg>
      <pc:sldChg chg="del">
        <pc:chgData name="Roberta Tucker" userId="S::r.tucker@uwtsd.ac.uk::27ca61ee-ba03-4b92-a89a-1d5600e2200a" providerId="AD" clId="Web-{E965F289-0F6B-71D1-A1AF-9FF3E0E814FA}" dt="2023-02-27T13:54:40.899" v="17"/>
        <pc:sldMkLst>
          <pc:docMk/>
          <pc:sldMk cId="2832162372" sldId="613"/>
        </pc:sldMkLst>
      </pc:sldChg>
      <pc:sldChg chg="del">
        <pc:chgData name="Roberta Tucker" userId="S::r.tucker@uwtsd.ac.uk::27ca61ee-ba03-4b92-a89a-1d5600e2200a" providerId="AD" clId="Web-{E965F289-0F6B-71D1-A1AF-9FF3E0E814FA}" dt="2023-02-27T13:54:28.071" v="7"/>
        <pc:sldMkLst>
          <pc:docMk/>
          <pc:sldMk cId="3431529318" sldId="615"/>
        </pc:sldMkLst>
      </pc:sldChg>
      <pc:sldChg chg="del">
        <pc:chgData name="Roberta Tucker" userId="S::r.tucker@uwtsd.ac.uk::27ca61ee-ba03-4b92-a89a-1d5600e2200a" providerId="AD" clId="Web-{E965F289-0F6B-71D1-A1AF-9FF3E0E814FA}" dt="2023-02-27T13:54:48.681" v="22"/>
        <pc:sldMkLst>
          <pc:docMk/>
          <pc:sldMk cId="313685727" sldId="617"/>
        </pc:sldMkLst>
      </pc:sldChg>
      <pc:sldChg chg="del">
        <pc:chgData name="Roberta Tucker" userId="S::r.tucker@uwtsd.ac.uk::27ca61ee-ba03-4b92-a89a-1d5600e2200a" providerId="AD" clId="Web-{E965F289-0F6B-71D1-A1AF-9FF3E0E814FA}" dt="2023-02-27T13:54:43.915" v="19"/>
        <pc:sldMkLst>
          <pc:docMk/>
          <pc:sldMk cId="3460720718" sldId="619"/>
        </pc:sldMkLst>
      </pc:sldChg>
      <pc:sldChg chg="del">
        <pc:chgData name="Roberta Tucker" userId="S::r.tucker@uwtsd.ac.uk::27ca61ee-ba03-4b92-a89a-1d5600e2200a" providerId="AD" clId="Web-{E965F289-0F6B-71D1-A1AF-9FF3E0E814FA}" dt="2023-02-27T13:54:46.196" v="20"/>
        <pc:sldMkLst>
          <pc:docMk/>
          <pc:sldMk cId="2885905276" sldId="620"/>
        </pc:sldMkLst>
      </pc:sldChg>
      <pc:sldChg chg="del">
        <pc:chgData name="Roberta Tucker" userId="S::r.tucker@uwtsd.ac.uk::27ca61ee-ba03-4b92-a89a-1d5600e2200a" providerId="AD" clId="Web-{E965F289-0F6B-71D1-A1AF-9FF3E0E814FA}" dt="2023-02-27T13:54:42.477" v="18"/>
        <pc:sldMkLst>
          <pc:docMk/>
          <pc:sldMk cId="2142313826" sldId="622"/>
        </pc:sldMkLst>
      </pc:sldChg>
      <pc:sldChg chg="del">
        <pc:chgData name="Roberta Tucker" userId="S::r.tucker@uwtsd.ac.uk::27ca61ee-ba03-4b92-a89a-1d5600e2200a" providerId="AD" clId="Web-{E965F289-0F6B-71D1-A1AF-9FF3E0E814FA}" dt="2023-02-27T13:54:52.087" v="24"/>
        <pc:sldMkLst>
          <pc:docMk/>
          <pc:sldMk cId="1211941184" sldId="626"/>
        </pc:sldMkLst>
      </pc:sldChg>
      <pc:sldChg chg="del">
        <pc:chgData name="Roberta Tucker" userId="S::r.tucker@uwtsd.ac.uk::27ca61ee-ba03-4b92-a89a-1d5600e2200a" providerId="AD" clId="Web-{E965F289-0F6B-71D1-A1AF-9FF3E0E814FA}" dt="2023-02-27T13:54:53.087" v="25"/>
        <pc:sldMkLst>
          <pc:docMk/>
          <pc:sldMk cId="2810416967" sldId="628"/>
        </pc:sldMkLst>
      </pc:sldChg>
      <pc:sldChg chg="del">
        <pc:chgData name="Roberta Tucker" userId="S::r.tucker@uwtsd.ac.uk::27ca61ee-ba03-4b92-a89a-1d5600e2200a" providerId="AD" clId="Web-{E965F289-0F6B-71D1-A1AF-9FF3E0E814FA}" dt="2023-02-27T13:54:55.493" v="26"/>
        <pc:sldMkLst>
          <pc:docMk/>
          <pc:sldMk cId="3313212326" sldId="629"/>
        </pc:sldMkLst>
      </pc:sldChg>
      <pc:sldChg chg="del">
        <pc:chgData name="Roberta Tucker" userId="S::r.tucker@uwtsd.ac.uk::27ca61ee-ba03-4b92-a89a-1d5600e2200a" providerId="AD" clId="Web-{E965F289-0F6B-71D1-A1AF-9FF3E0E814FA}" dt="2023-02-27T13:54:58.618" v="27"/>
        <pc:sldMkLst>
          <pc:docMk/>
          <pc:sldMk cId="3725193424" sldId="630"/>
        </pc:sldMkLst>
      </pc:sldChg>
      <pc:sldChg chg="del">
        <pc:chgData name="Roberta Tucker" userId="S::r.tucker@uwtsd.ac.uk::27ca61ee-ba03-4b92-a89a-1d5600e2200a" providerId="AD" clId="Web-{E965F289-0F6B-71D1-A1AF-9FF3E0E814FA}" dt="2023-02-27T13:55:00.494" v="28"/>
        <pc:sldMkLst>
          <pc:docMk/>
          <pc:sldMk cId="904008978" sldId="634"/>
        </pc:sldMkLst>
      </pc:sldChg>
      <pc:sldChg chg="del">
        <pc:chgData name="Roberta Tucker" userId="S::r.tucker@uwtsd.ac.uk::27ca61ee-ba03-4b92-a89a-1d5600e2200a" providerId="AD" clId="Web-{E965F289-0F6B-71D1-A1AF-9FF3E0E814FA}" dt="2023-02-27T13:55:06.556" v="32"/>
        <pc:sldMkLst>
          <pc:docMk/>
          <pc:sldMk cId="1558283037" sldId="636"/>
        </pc:sldMkLst>
      </pc:sldChg>
      <pc:sldChg chg="del">
        <pc:chgData name="Roberta Tucker" userId="S::r.tucker@uwtsd.ac.uk::27ca61ee-ba03-4b92-a89a-1d5600e2200a" providerId="AD" clId="Web-{E965F289-0F6B-71D1-A1AF-9FF3E0E814FA}" dt="2023-02-27T13:55:02.790" v="30"/>
        <pc:sldMkLst>
          <pc:docMk/>
          <pc:sldMk cId="1745130160" sldId="638"/>
        </pc:sldMkLst>
      </pc:sldChg>
      <pc:sldChg chg="del">
        <pc:chgData name="Roberta Tucker" userId="S::r.tucker@uwtsd.ac.uk::27ca61ee-ba03-4b92-a89a-1d5600e2200a" providerId="AD" clId="Web-{E965F289-0F6B-71D1-A1AF-9FF3E0E814FA}" dt="2023-02-27T13:55:04.181" v="31"/>
        <pc:sldMkLst>
          <pc:docMk/>
          <pc:sldMk cId="2549120356" sldId="640"/>
        </pc:sldMkLst>
      </pc:sldChg>
      <pc:sldChg chg="del">
        <pc:chgData name="Roberta Tucker" userId="S::r.tucker@uwtsd.ac.uk::27ca61ee-ba03-4b92-a89a-1d5600e2200a" providerId="AD" clId="Web-{E965F289-0F6B-71D1-A1AF-9FF3E0E814FA}" dt="2023-02-27T13:55:08.353" v="33"/>
        <pc:sldMkLst>
          <pc:docMk/>
          <pc:sldMk cId="2803949304" sldId="642"/>
        </pc:sldMkLst>
      </pc:sldChg>
      <pc:sldChg chg="del">
        <pc:chgData name="Roberta Tucker" userId="S::r.tucker@uwtsd.ac.uk::27ca61ee-ba03-4b92-a89a-1d5600e2200a" providerId="AD" clId="Web-{E965F289-0F6B-71D1-A1AF-9FF3E0E814FA}" dt="2023-02-27T13:55:09.275" v="34"/>
        <pc:sldMkLst>
          <pc:docMk/>
          <pc:sldMk cId="1450210440" sldId="644"/>
        </pc:sldMkLst>
      </pc:sldChg>
      <pc:sldChg chg="del">
        <pc:chgData name="Roberta Tucker" userId="S::r.tucker@uwtsd.ac.uk::27ca61ee-ba03-4b92-a89a-1d5600e2200a" providerId="AD" clId="Web-{E965F289-0F6B-71D1-A1AF-9FF3E0E814FA}" dt="2023-02-27T13:55:14.353" v="35"/>
        <pc:sldMkLst>
          <pc:docMk/>
          <pc:sldMk cId="1504322890" sldId="646"/>
        </pc:sldMkLst>
      </pc:sldChg>
      <pc:sldChg chg="del">
        <pc:chgData name="Roberta Tucker" userId="S::r.tucker@uwtsd.ac.uk::27ca61ee-ba03-4b92-a89a-1d5600e2200a" providerId="AD" clId="Web-{E965F289-0F6B-71D1-A1AF-9FF3E0E814FA}" dt="2023-02-27T13:55:15.494" v="36"/>
        <pc:sldMkLst>
          <pc:docMk/>
          <pc:sldMk cId="3038046315" sldId="648"/>
        </pc:sldMkLst>
      </pc:sldChg>
      <pc:sldChg chg="del">
        <pc:chgData name="Roberta Tucker" userId="S::r.tucker@uwtsd.ac.uk::27ca61ee-ba03-4b92-a89a-1d5600e2200a" providerId="AD" clId="Web-{E965F289-0F6B-71D1-A1AF-9FF3E0E814FA}" dt="2023-02-27T13:55:01.650" v="29"/>
        <pc:sldMkLst>
          <pc:docMk/>
          <pc:sldMk cId="315960822" sldId="650"/>
        </pc:sldMkLst>
      </pc:sldChg>
      <pc:sldChg chg="del">
        <pc:chgData name="Roberta Tucker" userId="S::r.tucker@uwtsd.ac.uk::27ca61ee-ba03-4b92-a89a-1d5600e2200a" providerId="AD" clId="Web-{E965F289-0F6B-71D1-A1AF-9FF3E0E814FA}" dt="2023-02-27T13:54:47.618" v="21"/>
        <pc:sldMkLst>
          <pc:docMk/>
          <pc:sldMk cId="272013718" sldId="652"/>
        </pc:sldMkLst>
      </pc:sldChg>
      <pc:sldChg chg="del">
        <pc:chgData name="Roberta Tucker" userId="S::r.tucker@uwtsd.ac.uk::27ca61ee-ba03-4b92-a89a-1d5600e2200a" providerId="AD" clId="Web-{E965F289-0F6B-71D1-A1AF-9FF3E0E814FA}" dt="2023-02-27T13:54:38.712" v="16"/>
        <pc:sldMkLst>
          <pc:docMk/>
          <pc:sldMk cId="1754489226" sldId="654"/>
        </pc:sldMkLst>
      </pc:sldChg>
      <pc:sldChg chg="del">
        <pc:chgData name="Roberta Tucker" userId="S::r.tucker@uwtsd.ac.uk::27ca61ee-ba03-4b92-a89a-1d5600e2200a" providerId="AD" clId="Web-{E965F289-0F6B-71D1-A1AF-9FF3E0E814FA}" dt="2023-02-27T13:54:32.024" v="12"/>
        <pc:sldMkLst>
          <pc:docMk/>
          <pc:sldMk cId="2894948762" sldId="656"/>
        </pc:sldMkLst>
      </pc:sldChg>
      <pc:sldChg chg="del">
        <pc:chgData name="Roberta Tucker" userId="S::r.tucker@uwtsd.ac.uk::27ca61ee-ba03-4b92-a89a-1d5600e2200a" providerId="AD" clId="Web-{E965F289-0F6B-71D1-A1AF-9FF3E0E814FA}" dt="2023-02-27T13:54:27.133" v="5"/>
        <pc:sldMkLst>
          <pc:docMk/>
          <pc:sldMk cId="30494743" sldId="658"/>
        </pc:sldMkLst>
      </pc:sldChg>
      <pc:sldChg chg="del">
        <pc:chgData name="Roberta Tucker" userId="S::r.tucker@uwtsd.ac.uk::27ca61ee-ba03-4b92-a89a-1d5600e2200a" providerId="AD" clId="Web-{E965F289-0F6B-71D1-A1AF-9FF3E0E814FA}" dt="2023-02-27T13:55:22.025" v="39"/>
        <pc:sldMkLst>
          <pc:docMk/>
          <pc:sldMk cId="3210031898" sldId="664"/>
        </pc:sldMkLst>
      </pc:sldChg>
      <pc:sldChg chg="del">
        <pc:chgData name="Roberta Tucker" userId="S::r.tucker@uwtsd.ac.uk::27ca61ee-ba03-4b92-a89a-1d5600e2200a" providerId="AD" clId="Web-{E965F289-0F6B-71D1-A1AF-9FF3E0E814FA}" dt="2023-02-27T13:55:23.166" v="40"/>
        <pc:sldMkLst>
          <pc:docMk/>
          <pc:sldMk cId="4249072432" sldId="666"/>
        </pc:sldMkLst>
      </pc:sldChg>
      <pc:sldChg chg="del">
        <pc:chgData name="Roberta Tucker" userId="S::r.tucker@uwtsd.ac.uk::27ca61ee-ba03-4b92-a89a-1d5600e2200a" providerId="AD" clId="Web-{E965F289-0F6B-71D1-A1AF-9FF3E0E814FA}" dt="2023-02-27T13:55:30.197" v="41"/>
        <pc:sldMkLst>
          <pc:docMk/>
          <pc:sldMk cId="1750242950" sldId="668"/>
        </pc:sldMkLst>
      </pc:sldChg>
    </pc:docChg>
  </pc:docChgLst>
  <pc:docChgLst>
    <pc:chgData name="Roberta Tucker" userId="S::r.tucker@uwtsd.ac.uk::27ca61ee-ba03-4b92-a89a-1d5600e2200a" providerId="AD" clId="Web-{999B4765-4247-31E4-B5EF-1EF9B6CF6588}"/>
    <pc:docChg chg="delSld">
      <pc:chgData name="Roberta Tucker" userId="S::r.tucker@uwtsd.ac.uk::27ca61ee-ba03-4b92-a89a-1d5600e2200a" providerId="AD" clId="Web-{999B4765-4247-31E4-B5EF-1EF9B6CF6588}" dt="2023-02-27T12:46:07.818" v="39"/>
      <pc:docMkLst>
        <pc:docMk/>
      </pc:docMkLst>
      <pc:sldChg chg="del">
        <pc:chgData name="Roberta Tucker" userId="S::r.tucker@uwtsd.ac.uk::27ca61ee-ba03-4b92-a89a-1d5600e2200a" providerId="AD" clId="Web-{999B4765-4247-31E4-B5EF-1EF9B6CF6588}" dt="2023-02-27T12:42:29.389" v="0"/>
        <pc:sldMkLst>
          <pc:docMk/>
          <pc:sldMk cId="298902921" sldId="594"/>
        </pc:sldMkLst>
      </pc:sldChg>
      <pc:sldChg chg="del">
        <pc:chgData name="Roberta Tucker" userId="S::r.tucker@uwtsd.ac.uk::27ca61ee-ba03-4b92-a89a-1d5600e2200a" providerId="AD" clId="Web-{999B4765-4247-31E4-B5EF-1EF9B6CF6588}" dt="2023-02-27T12:42:31.733" v="1"/>
        <pc:sldMkLst>
          <pc:docMk/>
          <pc:sldMk cId="1531722688" sldId="595"/>
        </pc:sldMkLst>
      </pc:sldChg>
      <pc:sldChg chg="del">
        <pc:chgData name="Roberta Tucker" userId="S::r.tucker@uwtsd.ac.uk::27ca61ee-ba03-4b92-a89a-1d5600e2200a" providerId="AD" clId="Web-{999B4765-4247-31E4-B5EF-1EF9B6CF6588}" dt="2023-02-27T12:42:34.530" v="2"/>
        <pc:sldMkLst>
          <pc:docMk/>
          <pc:sldMk cId="981663991" sldId="596"/>
        </pc:sldMkLst>
      </pc:sldChg>
      <pc:sldChg chg="del">
        <pc:chgData name="Roberta Tucker" userId="S::r.tucker@uwtsd.ac.uk::27ca61ee-ba03-4b92-a89a-1d5600e2200a" providerId="AD" clId="Web-{999B4765-4247-31E4-B5EF-1EF9B6CF6588}" dt="2023-02-27T12:42:39.639" v="3"/>
        <pc:sldMkLst>
          <pc:docMk/>
          <pc:sldMk cId="1730925432" sldId="597"/>
        </pc:sldMkLst>
      </pc:sldChg>
      <pc:sldChg chg="del">
        <pc:chgData name="Roberta Tucker" userId="S::r.tucker@uwtsd.ac.uk::27ca61ee-ba03-4b92-a89a-1d5600e2200a" providerId="AD" clId="Web-{999B4765-4247-31E4-B5EF-1EF9B6CF6588}" dt="2023-02-27T12:42:46.577" v="4"/>
        <pc:sldMkLst>
          <pc:docMk/>
          <pc:sldMk cId="2671549780" sldId="600"/>
        </pc:sldMkLst>
      </pc:sldChg>
      <pc:sldChg chg="del">
        <pc:chgData name="Roberta Tucker" userId="S::r.tucker@uwtsd.ac.uk::27ca61ee-ba03-4b92-a89a-1d5600e2200a" providerId="AD" clId="Web-{999B4765-4247-31E4-B5EF-1EF9B6CF6588}" dt="2023-02-27T12:43:44.079" v="11"/>
        <pc:sldMkLst>
          <pc:docMk/>
          <pc:sldMk cId="3639225690" sldId="601"/>
        </pc:sldMkLst>
      </pc:sldChg>
      <pc:sldChg chg="del">
        <pc:chgData name="Roberta Tucker" userId="S::r.tucker@uwtsd.ac.uk::27ca61ee-ba03-4b92-a89a-1d5600e2200a" providerId="AD" clId="Web-{999B4765-4247-31E4-B5EF-1EF9B6CF6588}" dt="2023-02-27T12:42:57.859" v="5"/>
        <pc:sldMkLst>
          <pc:docMk/>
          <pc:sldMk cId="75391772" sldId="608"/>
        </pc:sldMkLst>
      </pc:sldChg>
      <pc:sldChg chg="del">
        <pc:chgData name="Roberta Tucker" userId="S::r.tucker@uwtsd.ac.uk::27ca61ee-ba03-4b92-a89a-1d5600e2200a" providerId="AD" clId="Web-{999B4765-4247-31E4-B5EF-1EF9B6CF6588}" dt="2023-02-27T12:43:49.110" v="12"/>
        <pc:sldMkLst>
          <pc:docMk/>
          <pc:sldMk cId="1383988288" sldId="610"/>
        </pc:sldMkLst>
      </pc:sldChg>
      <pc:sldChg chg="del">
        <pc:chgData name="Roberta Tucker" userId="S::r.tucker@uwtsd.ac.uk::27ca61ee-ba03-4b92-a89a-1d5600e2200a" providerId="AD" clId="Web-{999B4765-4247-31E4-B5EF-1EF9B6CF6588}" dt="2023-02-27T12:43:10.125" v="7"/>
        <pc:sldMkLst>
          <pc:docMk/>
          <pc:sldMk cId="3415935184" sldId="611"/>
        </pc:sldMkLst>
      </pc:sldChg>
      <pc:sldChg chg="del">
        <pc:chgData name="Roberta Tucker" userId="S::r.tucker@uwtsd.ac.uk::27ca61ee-ba03-4b92-a89a-1d5600e2200a" providerId="AD" clId="Web-{999B4765-4247-31E4-B5EF-1EF9B6CF6588}" dt="2023-02-27T12:43:39.688" v="10"/>
        <pc:sldMkLst>
          <pc:docMk/>
          <pc:sldMk cId="89638129" sldId="612"/>
        </pc:sldMkLst>
      </pc:sldChg>
      <pc:sldChg chg="del">
        <pc:chgData name="Roberta Tucker" userId="S::r.tucker@uwtsd.ac.uk::27ca61ee-ba03-4b92-a89a-1d5600e2200a" providerId="AD" clId="Web-{999B4765-4247-31E4-B5EF-1EF9B6CF6588}" dt="2023-02-27T12:43:59.548" v="14"/>
        <pc:sldMkLst>
          <pc:docMk/>
          <pc:sldMk cId="3964108775" sldId="614"/>
        </pc:sldMkLst>
      </pc:sldChg>
      <pc:sldChg chg="del">
        <pc:chgData name="Roberta Tucker" userId="S::r.tucker@uwtsd.ac.uk::27ca61ee-ba03-4b92-a89a-1d5600e2200a" providerId="AD" clId="Web-{999B4765-4247-31E4-B5EF-1EF9B6CF6588}" dt="2023-02-27T12:43:16.750" v="8"/>
        <pc:sldMkLst>
          <pc:docMk/>
          <pc:sldMk cId="1761119406" sldId="616"/>
        </pc:sldMkLst>
      </pc:sldChg>
      <pc:sldChg chg="del">
        <pc:chgData name="Roberta Tucker" userId="S::r.tucker@uwtsd.ac.uk::27ca61ee-ba03-4b92-a89a-1d5600e2200a" providerId="AD" clId="Web-{999B4765-4247-31E4-B5EF-1EF9B6CF6588}" dt="2023-02-27T12:44:23.158" v="19"/>
        <pc:sldMkLst>
          <pc:docMk/>
          <pc:sldMk cId="1983263797" sldId="618"/>
        </pc:sldMkLst>
      </pc:sldChg>
      <pc:sldChg chg="del">
        <pc:chgData name="Roberta Tucker" userId="S::r.tucker@uwtsd.ac.uk::27ca61ee-ba03-4b92-a89a-1d5600e2200a" providerId="AD" clId="Web-{999B4765-4247-31E4-B5EF-1EF9B6CF6588}" dt="2023-02-27T12:44:09.205" v="16"/>
        <pc:sldMkLst>
          <pc:docMk/>
          <pc:sldMk cId="3375997712" sldId="621"/>
        </pc:sldMkLst>
      </pc:sldChg>
      <pc:sldChg chg="del">
        <pc:chgData name="Roberta Tucker" userId="S::r.tucker@uwtsd.ac.uk::27ca61ee-ba03-4b92-a89a-1d5600e2200a" providerId="AD" clId="Web-{999B4765-4247-31E4-B5EF-1EF9B6CF6588}" dt="2023-02-27T12:44:03.314" v="15"/>
        <pc:sldMkLst>
          <pc:docMk/>
          <pc:sldMk cId="3149877421" sldId="623"/>
        </pc:sldMkLst>
      </pc:sldChg>
      <pc:sldChg chg="del">
        <pc:chgData name="Roberta Tucker" userId="S::r.tucker@uwtsd.ac.uk::27ca61ee-ba03-4b92-a89a-1d5600e2200a" providerId="AD" clId="Web-{999B4765-4247-31E4-B5EF-1EF9B6CF6588}" dt="2023-02-27T12:44:14.158" v="17"/>
        <pc:sldMkLst>
          <pc:docMk/>
          <pc:sldMk cId="2716646095" sldId="624"/>
        </pc:sldMkLst>
      </pc:sldChg>
      <pc:sldChg chg="del">
        <pc:chgData name="Roberta Tucker" userId="S::r.tucker@uwtsd.ac.uk::27ca61ee-ba03-4b92-a89a-1d5600e2200a" providerId="AD" clId="Web-{999B4765-4247-31E4-B5EF-1EF9B6CF6588}" dt="2023-02-27T12:44:28.362" v="20"/>
        <pc:sldMkLst>
          <pc:docMk/>
          <pc:sldMk cId="427570142" sldId="625"/>
        </pc:sldMkLst>
      </pc:sldChg>
      <pc:sldChg chg="del">
        <pc:chgData name="Roberta Tucker" userId="S::r.tucker@uwtsd.ac.uk::27ca61ee-ba03-4b92-a89a-1d5600e2200a" providerId="AD" clId="Web-{999B4765-4247-31E4-B5EF-1EF9B6CF6588}" dt="2023-02-27T12:44:32.862" v="21"/>
        <pc:sldMkLst>
          <pc:docMk/>
          <pc:sldMk cId="1217904623" sldId="627"/>
        </pc:sldMkLst>
      </pc:sldChg>
      <pc:sldChg chg="del">
        <pc:chgData name="Roberta Tucker" userId="S::r.tucker@uwtsd.ac.uk::27ca61ee-ba03-4b92-a89a-1d5600e2200a" providerId="AD" clId="Web-{999B4765-4247-31E4-B5EF-1EF9B6CF6588}" dt="2023-02-27T12:44:43.409" v="22"/>
        <pc:sldMkLst>
          <pc:docMk/>
          <pc:sldMk cId="307701760" sldId="631"/>
        </pc:sldMkLst>
      </pc:sldChg>
      <pc:sldChg chg="del">
        <pc:chgData name="Roberta Tucker" userId="S::r.tucker@uwtsd.ac.uk::27ca61ee-ba03-4b92-a89a-1d5600e2200a" providerId="AD" clId="Web-{999B4765-4247-31E4-B5EF-1EF9B6CF6588}" dt="2023-02-27T12:44:47.644" v="23"/>
        <pc:sldMkLst>
          <pc:docMk/>
          <pc:sldMk cId="1409324980" sldId="632"/>
        </pc:sldMkLst>
      </pc:sldChg>
      <pc:sldChg chg="del">
        <pc:chgData name="Roberta Tucker" userId="S::r.tucker@uwtsd.ac.uk::27ca61ee-ba03-4b92-a89a-1d5600e2200a" providerId="AD" clId="Web-{999B4765-4247-31E4-B5EF-1EF9B6CF6588}" dt="2023-02-27T12:44:57.285" v="24"/>
        <pc:sldMkLst>
          <pc:docMk/>
          <pc:sldMk cId="2610131604" sldId="635"/>
        </pc:sldMkLst>
      </pc:sldChg>
      <pc:sldChg chg="del">
        <pc:chgData name="Roberta Tucker" userId="S::r.tucker@uwtsd.ac.uk::27ca61ee-ba03-4b92-a89a-1d5600e2200a" providerId="AD" clId="Web-{999B4765-4247-31E4-B5EF-1EF9B6CF6588}" dt="2023-02-27T12:45:14.676" v="28"/>
        <pc:sldMkLst>
          <pc:docMk/>
          <pc:sldMk cId="1780823317" sldId="637"/>
        </pc:sldMkLst>
      </pc:sldChg>
      <pc:sldChg chg="del">
        <pc:chgData name="Roberta Tucker" userId="S::r.tucker@uwtsd.ac.uk::27ca61ee-ba03-4b92-a89a-1d5600e2200a" providerId="AD" clId="Web-{999B4765-4247-31E4-B5EF-1EF9B6CF6588}" dt="2023-02-27T12:45:05.347" v="26"/>
        <pc:sldMkLst>
          <pc:docMk/>
          <pc:sldMk cId="2315216456" sldId="639"/>
        </pc:sldMkLst>
      </pc:sldChg>
      <pc:sldChg chg="del">
        <pc:chgData name="Roberta Tucker" userId="S::r.tucker@uwtsd.ac.uk::27ca61ee-ba03-4b92-a89a-1d5600e2200a" providerId="AD" clId="Web-{999B4765-4247-31E4-B5EF-1EF9B6CF6588}" dt="2023-02-27T12:45:09.926" v="27"/>
        <pc:sldMkLst>
          <pc:docMk/>
          <pc:sldMk cId="4011094902" sldId="641"/>
        </pc:sldMkLst>
      </pc:sldChg>
      <pc:sldChg chg="del">
        <pc:chgData name="Roberta Tucker" userId="S::r.tucker@uwtsd.ac.uk::27ca61ee-ba03-4b92-a89a-1d5600e2200a" providerId="AD" clId="Web-{999B4765-4247-31E4-B5EF-1EF9B6CF6588}" dt="2023-02-27T12:45:18.848" v="29"/>
        <pc:sldMkLst>
          <pc:docMk/>
          <pc:sldMk cId="3806498770" sldId="643"/>
        </pc:sldMkLst>
      </pc:sldChg>
      <pc:sldChg chg="del">
        <pc:chgData name="Roberta Tucker" userId="S::r.tucker@uwtsd.ac.uk::27ca61ee-ba03-4b92-a89a-1d5600e2200a" providerId="AD" clId="Web-{999B4765-4247-31E4-B5EF-1EF9B6CF6588}" dt="2023-02-27T12:45:23.770" v="30"/>
        <pc:sldMkLst>
          <pc:docMk/>
          <pc:sldMk cId="2937284288" sldId="645"/>
        </pc:sldMkLst>
      </pc:sldChg>
      <pc:sldChg chg="del">
        <pc:chgData name="Roberta Tucker" userId="S::r.tucker@uwtsd.ac.uk::27ca61ee-ba03-4b92-a89a-1d5600e2200a" providerId="AD" clId="Web-{999B4765-4247-31E4-B5EF-1EF9B6CF6588}" dt="2023-02-27T12:45:28.770" v="31"/>
        <pc:sldMkLst>
          <pc:docMk/>
          <pc:sldMk cId="206202440" sldId="647"/>
        </pc:sldMkLst>
      </pc:sldChg>
      <pc:sldChg chg="del">
        <pc:chgData name="Roberta Tucker" userId="S::r.tucker@uwtsd.ac.uk::27ca61ee-ba03-4b92-a89a-1d5600e2200a" providerId="AD" clId="Web-{999B4765-4247-31E4-B5EF-1EF9B6CF6588}" dt="2023-02-27T12:45:32.848" v="32"/>
        <pc:sldMkLst>
          <pc:docMk/>
          <pc:sldMk cId="2111570175" sldId="649"/>
        </pc:sldMkLst>
      </pc:sldChg>
      <pc:sldChg chg="del">
        <pc:chgData name="Roberta Tucker" userId="S::r.tucker@uwtsd.ac.uk::27ca61ee-ba03-4b92-a89a-1d5600e2200a" providerId="AD" clId="Web-{999B4765-4247-31E4-B5EF-1EF9B6CF6588}" dt="2023-02-27T12:45:01.472" v="25"/>
        <pc:sldMkLst>
          <pc:docMk/>
          <pc:sldMk cId="1553424420" sldId="651"/>
        </pc:sldMkLst>
      </pc:sldChg>
      <pc:sldChg chg="del">
        <pc:chgData name="Roberta Tucker" userId="S::r.tucker@uwtsd.ac.uk::27ca61ee-ba03-4b92-a89a-1d5600e2200a" providerId="AD" clId="Web-{999B4765-4247-31E4-B5EF-1EF9B6CF6588}" dt="2023-02-27T12:44:18.143" v="18"/>
        <pc:sldMkLst>
          <pc:docMk/>
          <pc:sldMk cId="945505276" sldId="653"/>
        </pc:sldMkLst>
      </pc:sldChg>
      <pc:sldChg chg="del">
        <pc:chgData name="Roberta Tucker" userId="S::r.tucker@uwtsd.ac.uk::27ca61ee-ba03-4b92-a89a-1d5600e2200a" providerId="AD" clId="Web-{999B4765-4247-31E4-B5EF-1EF9B6CF6588}" dt="2023-02-27T12:43:52.798" v="13"/>
        <pc:sldMkLst>
          <pc:docMk/>
          <pc:sldMk cId="3607723099" sldId="655"/>
        </pc:sldMkLst>
      </pc:sldChg>
      <pc:sldChg chg="del">
        <pc:chgData name="Roberta Tucker" userId="S::r.tucker@uwtsd.ac.uk::27ca61ee-ba03-4b92-a89a-1d5600e2200a" providerId="AD" clId="Web-{999B4765-4247-31E4-B5EF-1EF9B6CF6588}" dt="2023-02-27T12:43:34.766" v="9"/>
        <pc:sldMkLst>
          <pc:docMk/>
          <pc:sldMk cId="898230259" sldId="657"/>
        </pc:sldMkLst>
      </pc:sldChg>
      <pc:sldChg chg="del">
        <pc:chgData name="Roberta Tucker" userId="S::r.tucker@uwtsd.ac.uk::27ca61ee-ba03-4b92-a89a-1d5600e2200a" providerId="AD" clId="Web-{999B4765-4247-31E4-B5EF-1EF9B6CF6588}" dt="2023-02-27T12:43:03.390" v="6"/>
        <pc:sldMkLst>
          <pc:docMk/>
          <pc:sldMk cId="3490361109" sldId="659"/>
        </pc:sldMkLst>
      </pc:sldChg>
      <pc:sldChg chg="del">
        <pc:chgData name="Roberta Tucker" userId="S::r.tucker@uwtsd.ac.uk::27ca61ee-ba03-4b92-a89a-1d5600e2200a" providerId="AD" clId="Web-{999B4765-4247-31E4-B5EF-1EF9B6CF6588}" dt="2023-02-27T12:45:36.817" v="33"/>
        <pc:sldMkLst>
          <pc:docMk/>
          <pc:sldMk cId="1249281217" sldId="660"/>
        </pc:sldMkLst>
      </pc:sldChg>
      <pc:sldChg chg="del">
        <pc:chgData name="Roberta Tucker" userId="S::r.tucker@uwtsd.ac.uk::27ca61ee-ba03-4b92-a89a-1d5600e2200a" providerId="AD" clId="Web-{999B4765-4247-31E4-B5EF-1EF9B6CF6588}" dt="2023-02-27T12:45:42.583" v="34"/>
        <pc:sldMkLst>
          <pc:docMk/>
          <pc:sldMk cId="1567257605" sldId="661"/>
        </pc:sldMkLst>
      </pc:sldChg>
      <pc:sldChg chg="del">
        <pc:chgData name="Roberta Tucker" userId="S::r.tucker@uwtsd.ac.uk::27ca61ee-ba03-4b92-a89a-1d5600e2200a" providerId="AD" clId="Web-{999B4765-4247-31E4-B5EF-1EF9B6CF6588}" dt="2023-02-27T12:45:48.130" v="35"/>
        <pc:sldMkLst>
          <pc:docMk/>
          <pc:sldMk cId="3261537622" sldId="665"/>
        </pc:sldMkLst>
      </pc:sldChg>
      <pc:sldChg chg="del">
        <pc:chgData name="Roberta Tucker" userId="S::r.tucker@uwtsd.ac.uk::27ca61ee-ba03-4b92-a89a-1d5600e2200a" providerId="AD" clId="Web-{999B4765-4247-31E4-B5EF-1EF9B6CF6588}" dt="2023-02-27T12:45:53.521" v="36"/>
        <pc:sldMkLst>
          <pc:docMk/>
          <pc:sldMk cId="2629428532" sldId="667"/>
        </pc:sldMkLst>
      </pc:sldChg>
      <pc:sldChg chg="del">
        <pc:chgData name="Roberta Tucker" userId="S::r.tucker@uwtsd.ac.uk::27ca61ee-ba03-4b92-a89a-1d5600e2200a" providerId="AD" clId="Web-{999B4765-4247-31E4-B5EF-1EF9B6CF6588}" dt="2023-02-27T12:46:02.427" v="38"/>
        <pc:sldMkLst>
          <pc:docMk/>
          <pc:sldMk cId="2900530742" sldId="669"/>
        </pc:sldMkLst>
      </pc:sldChg>
      <pc:sldChg chg="del">
        <pc:chgData name="Roberta Tucker" userId="S::r.tucker@uwtsd.ac.uk::27ca61ee-ba03-4b92-a89a-1d5600e2200a" providerId="AD" clId="Web-{999B4765-4247-31E4-B5EF-1EF9B6CF6588}" dt="2023-02-27T12:46:07.818" v="39"/>
        <pc:sldMkLst>
          <pc:docMk/>
          <pc:sldMk cId="1841469495" sldId="670"/>
        </pc:sldMkLst>
      </pc:sldChg>
      <pc:sldChg chg="del">
        <pc:chgData name="Roberta Tucker" userId="S::r.tucker@uwtsd.ac.uk::27ca61ee-ba03-4b92-a89a-1d5600e2200a" providerId="AD" clId="Web-{999B4765-4247-31E4-B5EF-1EF9B6CF6588}" dt="2023-02-27T12:45:58.630" v="37"/>
        <pc:sldMkLst>
          <pc:docMk/>
          <pc:sldMk cId="3245239660" sldId="671"/>
        </pc:sldMkLst>
      </pc:sldChg>
    </pc:docChg>
  </pc:docChgLst>
  <pc:docChgLst>
    <pc:chgData name="Roberta Tucker" userId="S::r.tucker@uwtsd.ac.uk::27ca61ee-ba03-4b92-a89a-1d5600e2200a" providerId="AD" clId="Web-{1DDAF311-2ABD-BE22-E1B5-D695099900B8}"/>
    <pc:docChg chg="addSld modSld">
      <pc:chgData name="Roberta Tucker" userId="S::r.tucker@uwtsd.ac.uk::27ca61ee-ba03-4b92-a89a-1d5600e2200a" providerId="AD" clId="Web-{1DDAF311-2ABD-BE22-E1B5-D695099900B8}" dt="2023-02-25T18:05:08.812" v="484"/>
      <pc:docMkLst>
        <pc:docMk/>
      </pc:docMkLst>
      <pc:sldChg chg="modSp">
        <pc:chgData name="Roberta Tucker" userId="S::r.tucker@uwtsd.ac.uk::27ca61ee-ba03-4b92-a89a-1d5600e2200a" providerId="AD" clId="Web-{1DDAF311-2ABD-BE22-E1B5-D695099900B8}" dt="2023-02-24T16:47:26.751" v="394" actId="20577"/>
        <pc:sldMkLst>
          <pc:docMk/>
          <pc:sldMk cId="3774943221" sldId="575"/>
        </pc:sldMkLst>
        <pc:spChg chg="mod">
          <ac:chgData name="Roberta Tucker" userId="S::r.tucker@uwtsd.ac.uk::27ca61ee-ba03-4b92-a89a-1d5600e2200a" providerId="AD" clId="Web-{1DDAF311-2ABD-BE22-E1B5-D695099900B8}" dt="2023-02-24T16:47:26.751" v="394" actId="20577"/>
          <ac:spMkLst>
            <pc:docMk/>
            <pc:sldMk cId="3774943221" sldId="575"/>
            <ac:spMk id="16" creationId="{86CF345D-AC42-DCF4-3EFD-2F6908192505}"/>
          </ac:spMkLst>
        </pc:spChg>
      </pc:sldChg>
      <pc:sldChg chg="addSp delSp modSp">
        <pc:chgData name="Roberta Tucker" userId="S::r.tucker@uwtsd.ac.uk::27ca61ee-ba03-4b92-a89a-1d5600e2200a" providerId="AD" clId="Web-{1DDAF311-2ABD-BE22-E1B5-D695099900B8}" dt="2023-02-24T16:00:27.169" v="201" actId="1076"/>
        <pc:sldMkLst>
          <pc:docMk/>
          <pc:sldMk cId="3120378126" sldId="576"/>
        </pc:sldMkLst>
        <pc:spChg chg="add mod">
          <ac:chgData name="Roberta Tucker" userId="S::r.tucker@uwtsd.ac.uk::27ca61ee-ba03-4b92-a89a-1d5600e2200a" providerId="AD" clId="Web-{1DDAF311-2ABD-BE22-E1B5-D695099900B8}" dt="2023-02-24T16:00:27.169" v="201" actId="1076"/>
          <ac:spMkLst>
            <pc:docMk/>
            <pc:sldMk cId="3120378126" sldId="576"/>
            <ac:spMk id="3" creationId="{940BB0C6-D221-3DF2-A6FD-6F8828A006DE}"/>
          </ac:spMkLst>
        </pc:spChg>
        <pc:cxnChg chg="del">
          <ac:chgData name="Roberta Tucker" userId="S::r.tucker@uwtsd.ac.uk::27ca61ee-ba03-4b92-a89a-1d5600e2200a" providerId="AD" clId="Web-{1DDAF311-2ABD-BE22-E1B5-D695099900B8}" dt="2023-02-24T16:00:22.950" v="200"/>
          <ac:cxnSpMkLst>
            <pc:docMk/>
            <pc:sldMk cId="3120378126" sldId="576"/>
            <ac:cxnSpMk id="4" creationId="{BC2C1687-BCDB-8D01-187F-5359CAE20BDB}"/>
          </ac:cxnSpMkLst>
        </pc:cxnChg>
      </pc:sldChg>
      <pc:sldChg chg="delAnim modAnim">
        <pc:chgData name="Roberta Tucker" userId="S::r.tucker@uwtsd.ac.uk::27ca61ee-ba03-4b92-a89a-1d5600e2200a" providerId="AD" clId="Web-{1DDAF311-2ABD-BE22-E1B5-D695099900B8}" dt="2023-02-25T18:04:59.155" v="482"/>
        <pc:sldMkLst>
          <pc:docMk/>
          <pc:sldMk cId="4010400238" sldId="590"/>
        </pc:sldMkLst>
      </pc:sldChg>
      <pc:sldChg chg="delSp delAnim">
        <pc:chgData name="Roberta Tucker" userId="S::r.tucker@uwtsd.ac.uk::27ca61ee-ba03-4b92-a89a-1d5600e2200a" providerId="AD" clId="Web-{1DDAF311-2ABD-BE22-E1B5-D695099900B8}" dt="2023-02-24T16:07:23.214" v="284"/>
        <pc:sldMkLst>
          <pc:docMk/>
          <pc:sldMk cId="1971958183" sldId="591"/>
        </pc:sldMkLst>
        <pc:picChg chg="del">
          <ac:chgData name="Roberta Tucker" userId="S::r.tucker@uwtsd.ac.uk::27ca61ee-ba03-4b92-a89a-1d5600e2200a" providerId="AD" clId="Web-{1DDAF311-2ABD-BE22-E1B5-D695099900B8}" dt="2023-02-24T16:07:23.214" v="284"/>
          <ac:picMkLst>
            <pc:docMk/>
            <pc:sldMk cId="1971958183" sldId="591"/>
            <ac:picMk id="5" creationId="{6B3939B6-583E-AFF1-F2D6-079578F9C6AD}"/>
          </ac:picMkLst>
        </pc:picChg>
      </pc:sldChg>
      <pc:sldChg chg="modSp">
        <pc:chgData name="Roberta Tucker" userId="S::r.tucker@uwtsd.ac.uk::27ca61ee-ba03-4b92-a89a-1d5600e2200a" providerId="AD" clId="Web-{1DDAF311-2ABD-BE22-E1B5-D695099900B8}" dt="2023-02-24T16:47:50.330" v="404" actId="20577"/>
        <pc:sldMkLst>
          <pc:docMk/>
          <pc:sldMk cId="1730925432" sldId="597"/>
        </pc:sldMkLst>
        <pc:spChg chg="mod">
          <ac:chgData name="Roberta Tucker" userId="S::r.tucker@uwtsd.ac.uk::27ca61ee-ba03-4b92-a89a-1d5600e2200a" providerId="AD" clId="Web-{1DDAF311-2ABD-BE22-E1B5-D695099900B8}" dt="2023-02-24T16:47:50.330" v="404" actId="20577"/>
          <ac:spMkLst>
            <pc:docMk/>
            <pc:sldMk cId="1730925432" sldId="597"/>
            <ac:spMk id="16" creationId="{86CF345D-AC42-DCF4-3EFD-2F6908192505}"/>
          </ac:spMkLst>
        </pc:spChg>
      </pc:sldChg>
      <pc:sldChg chg="addSp delSp modSp">
        <pc:chgData name="Roberta Tucker" userId="S::r.tucker@uwtsd.ac.uk::27ca61ee-ba03-4b92-a89a-1d5600e2200a" providerId="AD" clId="Web-{1DDAF311-2ABD-BE22-E1B5-D695099900B8}" dt="2023-02-24T16:02:27.345" v="228" actId="14100"/>
        <pc:sldMkLst>
          <pc:docMk/>
          <pc:sldMk cId="3175182876" sldId="598"/>
        </pc:sldMkLst>
        <pc:spChg chg="add mod">
          <ac:chgData name="Roberta Tucker" userId="S::r.tucker@uwtsd.ac.uk::27ca61ee-ba03-4b92-a89a-1d5600e2200a" providerId="AD" clId="Web-{1DDAF311-2ABD-BE22-E1B5-D695099900B8}" dt="2023-02-24T16:02:27.345" v="228" actId="14100"/>
          <ac:spMkLst>
            <pc:docMk/>
            <pc:sldMk cId="3175182876" sldId="598"/>
            <ac:spMk id="4" creationId="{31CD7AA5-CBC1-8257-4086-485F15C9C351}"/>
          </ac:spMkLst>
        </pc:spChg>
        <pc:cxnChg chg="del">
          <ac:chgData name="Roberta Tucker" userId="S::r.tucker@uwtsd.ac.uk::27ca61ee-ba03-4b92-a89a-1d5600e2200a" providerId="AD" clId="Web-{1DDAF311-2ABD-BE22-E1B5-D695099900B8}" dt="2023-02-24T16:02:10.172" v="224"/>
          <ac:cxnSpMkLst>
            <pc:docMk/>
            <pc:sldMk cId="3175182876" sldId="598"/>
            <ac:cxnSpMk id="9" creationId="{BB6C4208-BE82-5AD3-755F-0BE8A0B2A077}"/>
          </ac:cxnSpMkLst>
        </pc:cxnChg>
      </pc:sldChg>
      <pc:sldChg chg="addSp delSp modSp">
        <pc:chgData name="Roberta Tucker" userId="S::r.tucker@uwtsd.ac.uk::27ca61ee-ba03-4b92-a89a-1d5600e2200a" providerId="AD" clId="Web-{1DDAF311-2ABD-BE22-E1B5-D695099900B8}" dt="2023-02-24T16:02:46.080" v="234" actId="1076"/>
        <pc:sldMkLst>
          <pc:docMk/>
          <pc:sldMk cId="2671549780" sldId="600"/>
        </pc:sldMkLst>
        <pc:spChg chg="add mod">
          <ac:chgData name="Roberta Tucker" userId="S::r.tucker@uwtsd.ac.uk::27ca61ee-ba03-4b92-a89a-1d5600e2200a" providerId="AD" clId="Web-{1DDAF311-2ABD-BE22-E1B5-D695099900B8}" dt="2023-02-24T16:02:46.080" v="234" actId="1076"/>
          <ac:spMkLst>
            <pc:docMk/>
            <pc:sldMk cId="2671549780" sldId="600"/>
            <ac:spMk id="4" creationId="{841FBBFF-68B4-030D-D585-30B4E64B4185}"/>
          </ac:spMkLst>
        </pc:spChg>
        <pc:cxnChg chg="del">
          <ac:chgData name="Roberta Tucker" userId="S::r.tucker@uwtsd.ac.uk::27ca61ee-ba03-4b92-a89a-1d5600e2200a" providerId="AD" clId="Web-{1DDAF311-2ABD-BE22-E1B5-D695099900B8}" dt="2023-02-24T16:02:35.267" v="229"/>
          <ac:cxnSpMkLst>
            <pc:docMk/>
            <pc:sldMk cId="2671549780" sldId="600"/>
            <ac:cxnSpMk id="9" creationId="{BB6C4208-BE82-5AD3-755F-0BE8A0B2A077}"/>
          </ac:cxnSpMkLst>
        </pc:cxnChg>
      </pc:sldChg>
      <pc:sldChg chg="addSp delSp modSp">
        <pc:chgData name="Roberta Tucker" userId="S::r.tucker@uwtsd.ac.uk::27ca61ee-ba03-4b92-a89a-1d5600e2200a" providerId="AD" clId="Web-{1DDAF311-2ABD-BE22-E1B5-D695099900B8}" dt="2023-02-24T16:01:48.140" v="220" actId="1076"/>
        <pc:sldMkLst>
          <pc:docMk/>
          <pc:sldMk cId="2989652041" sldId="602"/>
        </pc:sldMkLst>
        <pc:spChg chg="add mod">
          <ac:chgData name="Roberta Tucker" userId="S::r.tucker@uwtsd.ac.uk::27ca61ee-ba03-4b92-a89a-1d5600e2200a" providerId="AD" clId="Web-{1DDAF311-2ABD-BE22-E1B5-D695099900B8}" dt="2023-02-24T16:01:48.140" v="220" actId="1076"/>
          <ac:spMkLst>
            <pc:docMk/>
            <pc:sldMk cId="2989652041" sldId="602"/>
            <ac:spMk id="3" creationId="{52BC3505-C356-E7C8-A777-A9A5508FB33A}"/>
          </ac:spMkLst>
        </pc:spChg>
        <pc:spChg chg="mod">
          <ac:chgData name="Roberta Tucker" userId="S::r.tucker@uwtsd.ac.uk::27ca61ee-ba03-4b92-a89a-1d5600e2200a" providerId="AD" clId="Web-{1DDAF311-2ABD-BE22-E1B5-D695099900B8}" dt="2023-02-24T16:01:45.640" v="219" actId="1076"/>
          <ac:spMkLst>
            <pc:docMk/>
            <pc:sldMk cId="2989652041" sldId="602"/>
            <ac:spMk id="4" creationId="{7F30C2F8-39E2-5ADB-50E0-CD8FD0181AE1}"/>
          </ac:spMkLst>
        </pc:spChg>
        <pc:cxnChg chg="del">
          <ac:chgData name="Roberta Tucker" userId="S::r.tucker@uwtsd.ac.uk::27ca61ee-ba03-4b92-a89a-1d5600e2200a" providerId="AD" clId="Web-{1DDAF311-2ABD-BE22-E1B5-D695099900B8}" dt="2023-02-24T16:01:33.530" v="214"/>
          <ac:cxnSpMkLst>
            <pc:docMk/>
            <pc:sldMk cId="2989652041" sldId="602"/>
            <ac:cxnSpMk id="9" creationId="{BB6C4208-BE82-5AD3-755F-0BE8A0B2A077}"/>
          </ac:cxnSpMkLst>
        </pc:cxnChg>
      </pc:sldChg>
      <pc:sldChg chg="modSp">
        <pc:chgData name="Roberta Tucker" userId="S::r.tucker@uwtsd.ac.uk::27ca61ee-ba03-4b92-a89a-1d5600e2200a" providerId="AD" clId="Web-{1DDAF311-2ABD-BE22-E1B5-D695099900B8}" dt="2023-02-24T16:02:03.797" v="222" actId="20577"/>
        <pc:sldMkLst>
          <pc:docMk/>
          <pc:sldMk cId="75391772" sldId="608"/>
        </pc:sldMkLst>
        <pc:spChg chg="mod">
          <ac:chgData name="Roberta Tucker" userId="S::r.tucker@uwtsd.ac.uk::27ca61ee-ba03-4b92-a89a-1d5600e2200a" providerId="AD" clId="Web-{1DDAF311-2ABD-BE22-E1B5-D695099900B8}" dt="2023-02-24T16:02:03.797" v="222" actId="20577"/>
          <ac:spMkLst>
            <pc:docMk/>
            <pc:sldMk cId="75391772" sldId="608"/>
            <ac:spMk id="9" creationId="{0C4A1E10-28D7-27FE-E073-58E1AF5220B8}"/>
          </ac:spMkLst>
        </pc:spChg>
      </pc:sldChg>
      <pc:sldChg chg="modSp">
        <pc:chgData name="Roberta Tucker" userId="S::r.tucker@uwtsd.ac.uk::27ca61ee-ba03-4b92-a89a-1d5600e2200a" providerId="AD" clId="Web-{1DDAF311-2ABD-BE22-E1B5-D695099900B8}" dt="2023-02-24T16:49:57.130" v="406" actId="20577"/>
        <pc:sldMkLst>
          <pc:docMk/>
          <pc:sldMk cId="1383988288" sldId="610"/>
        </pc:sldMkLst>
        <pc:spChg chg="mod">
          <ac:chgData name="Roberta Tucker" userId="S::r.tucker@uwtsd.ac.uk::27ca61ee-ba03-4b92-a89a-1d5600e2200a" providerId="AD" clId="Web-{1DDAF311-2ABD-BE22-E1B5-D695099900B8}" dt="2023-02-24T16:49:57.130" v="406" actId="20577"/>
          <ac:spMkLst>
            <pc:docMk/>
            <pc:sldMk cId="1383988288" sldId="610"/>
            <ac:spMk id="13" creationId="{54DA2EF5-1A1B-3D7F-8E82-399ECBCCC879}"/>
          </ac:spMkLst>
        </pc:spChg>
      </pc:sldChg>
      <pc:sldChg chg="addSp delSp modSp">
        <pc:chgData name="Roberta Tucker" userId="S::r.tucker@uwtsd.ac.uk::27ca61ee-ba03-4b92-a89a-1d5600e2200a" providerId="AD" clId="Web-{1DDAF311-2ABD-BE22-E1B5-D695099900B8}" dt="2023-02-24T16:01:28.515" v="213" actId="1076"/>
        <pc:sldMkLst>
          <pc:docMk/>
          <pc:sldMk cId="3415935184" sldId="611"/>
        </pc:sldMkLst>
        <pc:spChg chg="add mod">
          <ac:chgData name="Roberta Tucker" userId="S::r.tucker@uwtsd.ac.uk::27ca61ee-ba03-4b92-a89a-1d5600e2200a" providerId="AD" clId="Web-{1DDAF311-2ABD-BE22-E1B5-D695099900B8}" dt="2023-02-24T16:01:28.515" v="213" actId="1076"/>
          <ac:spMkLst>
            <pc:docMk/>
            <pc:sldMk cId="3415935184" sldId="611"/>
            <ac:spMk id="4" creationId="{97AD0194-28BC-1043-5EFB-D74F29E17ADD}"/>
          </ac:spMkLst>
        </pc:spChg>
        <pc:cxnChg chg="del">
          <ac:chgData name="Roberta Tucker" userId="S::r.tucker@uwtsd.ac.uk::27ca61ee-ba03-4b92-a89a-1d5600e2200a" providerId="AD" clId="Web-{1DDAF311-2ABD-BE22-E1B5-D695099900B8}" dt="2023-02-24T16:01:16.327" v="210"/>
          <ac:cxnSpMkLst>
            <pc:docMk/>
            <pc:sldMk cId="3415935184" sldId="611"/>
            <ac:cxnSpMk id="9" creationId="{BB6C4208-BE82-5AD3-755F-0BE8A0B2A077}"/>
          </ac:cxnSpMkLst>
        </pc:cxnChg>
      </pc:sldChg>
      <pc:sldChg chg="addSp delSp modSp">
        <pc:chgData name="Roberta Tucker" userId="S::r.tucker@uwtsd.ac.uk::27ca61ee-ba03-4b92-a89a-1d5600e2200a" providerId="AD" clId="Web-{1DDAF311-2ABD-BE22-E1B5-D695099900B8}" dt="2023-02-24T16:00:43.685" v="206" actId="14100"/>
        <pc:sldMkLst>
          <pc:docMk/>
          <pc:sldMk cId="89638129" sldId="612"/>
        </pc:sldMkLst>
        <pc:spChg chg="add mod">
          <ac:chgData name="Roberta Tucker" userId="S::r.tucker@uwtsd.ac.uk::27ca61ee-ba03-4b92-a89a-1d5600e2200a" providerId="AD" clId="Web-{1DDAF311-2ABD-BE22-E1B5-D695099900B8}" dt="2023-02-24T16:00:43.685" v="206" actId="14100"/>
          <ac:spMkLst>
            <pc:docMk/>
            <pc:sldMk cId="89638129" sldId="612"/>
            <ac:spMk id="4" creationId="{B80790B7-3598-2785-8A83-8B5A5301BCEA}"/>
          </ac:spMkLst>
        </pc:spChg>
        <pc:cxnChg chg="del">
          <ac:chgData name="Roberta Tucker" userId="S::r.tucker@uwtsd.ac.uk::27ca61ee-ba03-4b92-a89a-1d5600e2200a" providerId="AD" clId="Web-{1DDAF311-2ABD-BE22-E1B5-D695099900B8}" dt="2023-02-24T16:00:32.278" v="202"/>
          <ac:cxnSpMkLst>
            <pc:docMk/>
            <pc:sldMk cId="89638129" sldId="612"/>
            <ac:cxnSpMk id="9" creationId="{BB6C4208-BE82-5AD3-755F-0BE8A0B2A077}"/>
          </ac:cxnSpMkLst>
        </pc:cxnChg>
      </pc:sldChg>
      <pc:sldChg chg="addSp delSp modSp">
        <pc:chgData name="Roberta Tucker" userId="S::r.tucker@uwtsd.ac.uk::27ca61ee-ba03-4b92-a89a-1d5600e2200a" providerId="AD" clId="Web-{1DDAF311-2ABD-BE22-E1B5-D695099900B8}" dt="2023-02-24T16:00:11.668" v="197" actId="1076"/>
        <pc:sldMkLst>
          <pc:docMk/>
          <pc:sldMk cId="2832162372" sldId="613"/>
        </pc:sldMkLst>
        <pc:spChg chg="add mod">
          <ac:chgData name="Roberta Tucker" userId="S::r.tucker@uwtsd.ac.uk::27ca61ee-ba03-4b92-a89a-1d5600e2200a" providerId="AD" clId="Web-{1DDAF311-2ABD-BE22-E1B5-D695099900B8}" dt="2023-02-24T16:00:11.668" v="197" actId="1076"/>
          <ac:spMkLst>
            <pc:docMk/>
            <pc:sldMk cId="2832162372" sldId="613"/>
            <ac:spMk id="3" creationId="{B1A4C07C-2CCA-0813-CB1B-249B2F71DD23}"/>
          </ac:spMkLst>
        </pc:spChg>
        <pc:cxnChg chg="del">
          <ac:chgData name="Roberta Tucker" userId="S::r.tucker@uwtsd.ac.uk::27ca61ee-ba03-4b92-a89a-1d5600e2200a" providerId="AD" clId="Web-{1DDAF311-2ABD-BE22-E1B5-D695099900B8}" dt="2023-02-24T16:00:04.356" v="196"/>
          <ac:cxnSpMkLst>
            <pc:docMk/>
            <pc:sldMk cId="2832162372" sldId="613"/>
            <ac:cxnSpMk id="4" creationId="{BC2C1687-BCDB-8D01-187F-5359CAE20BDB}"/>
          </ac:cxnSpMkLst>
        </pc:cxnChg>
      </pc:sldChg>
      <pc:sldChg chg="addSp delSp modSp">
        <pc:chgData name="Roberta Tucker" userId="S::r.tucker@uwtsd.ac.uk::27ca61ee-ba03-4b92-a89a-1d5600e2200a" providerId="AD" clId="Web-{1DDAF311-2ABD-BE22-E1B5-D695099900B8}" dt="2023-02-24T15:59:48.824" v="192" actId="1076"/>
        <pc:sldMkLst>
          <pc:docMk/>
          <pc:sldMk cId="3964108775" sldId="614"/>
        </pc:sldMkLst>
        <pc:spChg chg="add mod">
          <ac:chgData name="Roberta Tucker" userId="S::r.tucker@uwtsd.ac.uk::27ca61ee-ba03-4b92-a89a-1d5600e2200a" providerId="AD" clId="Web-{1DDAF311-2ABD-BE22-E1B5-D695099900B8}" dt="2023-02-24T15:59:48.824" v="192" actId="1076"/>
          <ac:spMkLst>
            <pc:docMk/>
            <pc:sldMk cId="3964108775" sldId="614"/>
            <ac:spMk id="4" creationId="{0852CBFC-0EDC-990A-5E60-685ADA06D033}"/>
          </ac:spMkLst>
        </pc:spChg>
        <pc:cxnChg chg="del">
          <ac:chgData name="Roberta Tucker" userId="S::r.tucker@uwtsd.ac.uk::27ca61ee-ba03-4b92-a89a-1d5600e2200a" providerId="AD" clId="Web-{1DDAF311-2ABD-BE22-E1B5-D695099900B8}" dt="2023-02-24T15:59:37.105" v="191"/>
          <ac:cxnSpMkLst>
            <pc:docMk/>
            <pc:sldMk cId="3964108775" sldId="614"/>
            <ac:cxnSpMk id="9" creationId="{BB6C4208-BE82-5AD3-755F-0BE8A0B2A077}"/>
          </ac:cxnSpMkLst>
        </pc:cxnChg>
      </pc:sldChg>
      <pc:sldChg chg="addSp delSp modSp">
        <pc:chgData name="Roberta Tucker" userId="S::r.tucker@uwtsd.ac.uk::27ca61ee-ba03-4b92-a89a-1d5600e2200a" providerId="AD" clId="Web-{1DDAF311-2ABD-BE22-E1B5-D695099900B8}" dt="2023-02-24T15:59:03.635" v="183" actId="1076"/>
        <pc:sldMkLst>
          <pc:docMk/>
          <pc:sldMk cId="313685727" sldId="617"/>
        </pc:sldMkLst>
        <pc:spChg chg="add mod">
          <ac:chgData name="Roberta Tucker" userId="S::r.tucker@uwtsd.ac.uk::27ca61ee-ba03-4b92-a89a-1d5600e2200a" providerId="AD" clId="Web-{1DDAF311-2ABD-BE22-E1B5-D695099900B8}" dt="2023-02-24T15:59:03.635" v="183" actId="1076"/>
          <ac:spMkLst>
            <pc:docMk/>
            <pc:sldMk cId="313685727" sldId="617"/>
            <ac:spMk id="3" creationId="{D736B708-AEDF-CB39-29B7-174EBBF9512E}"/>
          </ac:spMkLst>
        </pc:spChg>
        <pc:cxnChg chg="del">
          <ac:chgData name="Roberta Tucker" userId="S::r.tucker@uwtsd.ac.uk::27ca61ee-ba03-4b92-a89a-1d5600e2200a" providerId="AD" clId="Web-{1DDAF311-2ABD-BE22-E1B5-D695099900B8}" dt="2023-02-24T15:58:58.306" v="182"/>
          <ac:cxnSpMkLst>
            <pc:docMk/>
            <pc:sldMk cId="313685727" sldId="617"/>
            <ac:cxnSpMk id="4" creationId="{BC2C1687-BCDB-8D01-187F-5359CAE20BDB}"/>
          </ac:cxnSpMkLst>
        </pc:cxnChg>
      </pc:sldChg>
      <pc:sldChg chg="addSp delSp modSp">
        <pc:chgData name="Roberta Tucker" userId="S::r.tucker@uwtsd.ac.uk::27ca61ee-ba03-4b92-a89a-1d5600e2200a" providerId="AD" clId="Web-{1DDAF311-2ABD-BE22-E1B5-D695099900B8}" dt="2023-02-24T15:59:21.995" v="188" actId="1076"/>
        <pc:sldMkLst>
          <pc:docMk/>
          <pc:sldMk cId="1983263797" sldId="618"/>
        </pc:sldMkLst>
        <pc:spChg chg="add mod">
          <ac:chgData name="Roberta Tucker" userId="S::r.tucker@uwtsd.ac.uk::27ca61ee-ba03-4b92-a89a-1d5600e2200a" providerId="AD" clId="Web-{1DDAF311-2ABD-BE22-E1B5-D695099900B8}" dt="2023-02-24T15:59:21.995" v="188" actId="1076"/>
          <ac:spMkLst>
            <pc:docMk/>
            <pc:sldMk cId="1983263797" sldId="618"/>
            <ac:spMk id="4" creationId="{573257B3-0BD0-ED6B-1515-A909BF428ECE}"/>
          </ac:spMkLst>
        </pc:spChg>
        <pc:cxnChg chg="del">
          <ac:chgData name="Roberta Tucker" userId="S::r.tucker@uwtsd.ac.uk::27ca61ee-ba03-4b92-a89a-1d5600e2200a" providerId="AD" clId="Web-{1DDAF311-2ABD-BE22-E1B5-D695099900B8}" dt="2023-02-24T15:59:17.354" v="187"/>
          <ac:cxnSpMkLst>
            <pc:docMk/>
            <pc:sldMk cId="1983263797" sldId="618"/>
            <ac:cxnSpMk id="9" creationId="{BB6C4208-BE82-5AD3-755F-0BE8A0B2A077}"/>
          </ac:cxnSpMkLst>
        </pc:cxnChg>
      </pc:sldChg>
      <pc:sldChg chg="delAnim">
        <pc:chgData name="Roberta Tucker" userId="S::r.tucker@uwtsd.ac.uk::27ca61ee-ba03-4b92-a89a-1d5600e2200a" providerId="AD" clId="Web-{1DDAF311-2ABD-BE22-E1B5-D695099900B8}" dt="2023-02-25T18:03:45.920" v="479"/>
        <pc:sldMkLst>
          <pc:docMk/>
          <pc:sldMk cId="2142313826" sldId="622"/>
        </pc:sldMkLst>
      </pc:sldChg>
      <pc:sldChg chg="delAnim">
        <pc:chgData name="Roberta Tucker" userId="S::r.tucker@uwtsd.ac.uk::27ca61ee-ba03-4b92-a89a-1d5600e2200a" providerId="AD" clId="Web-{1DDAF311-2ABD-BE22-E1B5-D695099900B8}" dt="2023-02-25T18:03:50.607" v="480"/>
        <pc:sldMkLst>
          <pc:docMk/>
          <pc:sldMk cId="3149877421" sldId="623"/>
        </pc:sldMkLst>
      </pc:sldChg>
      <pc:sldChg chg="delAnim modAnim">
        <pc:chgData name="Roberta Tucker" userId="S::r.tucker@uwtsd.ac.uk::27ca61ee-ba03-4b92-a89a-1d5600e2200a" providerId="AD" clId="Web-{1DDAF311-2ABD-BE22-E1B5-D695099900B8}" dt="2023-02-25T18:05:08.812" v="484"/>
        <pc:sldMkLst>
          <pc:docMk/>
          <pc:sldMk cId="427570142" sldId="625"/>
        </pc:sldMkLst>
      </pc:sldChg>
      <pc:sldChg chg="addSp delSp modSp addAnim">
        <pc:chgData name="Roberta Tucker" userId="S::r.tucker@uwtsd.ac.uk::27ca61ee-ba03-4b92-a89a-1d5600e2200a" providerId="AD" clId="Web-{1DDAF311-2ABD-BE22-E1B5-D695099900B8}" dt="2023-02-24T16:29:15.648" v="367" actId="1076"/>
        <pc:sldMkLst>
          <pc:docMk/>
          <pc:sldMk cId="1558283037" sldId="636"/>
        </pc:sldMkLst>
        <pc:spChg chg="mod">
          <ac:chgData name="Roberta Tucker" userId="S::r.tucker@uwtsd.ac.uk::27ca61ee-ba03-4b92-a89a-1d5600e2200a" providerId="AD" clId="Web-{1DDAF311-2ABD-BE22-E1B5-D695099900B8}" dt="2023-02-24T16:05:38.273" v="258" actId="14100"/>
          <ac:spMkLst>
            <pc:docMk/>
            <pc:sldMk cId="1558283037" sldId="636"/>
            <ac:spMk id="14" creationId="{8DD9E961-394A-EA7B-E5FA-ADB166A6499A}"/>
          </ac:spMkLst>
        </pc:spChg>
        <pc:picChg chg="mod">
          <ac:chgData name="Roberta Tucker" userId="S::r.tucker@uwtsd.ac.uk::27ca61ee-ba03-4b92-a89a-1d5600e2200a" providerId="AD" clId="Web-{1DDAF311-2ABD-BE22-E1B5-D695099900B8}" dt="2023-02-24T16:29:12.867" v="366" actId="14100"/>
          <ac:picMkLst>
            <pc:docMk/>
            <pc:sldMk cId="1558283037" sldId="636"/>
            <ac:picMk id="5" creationId="{5645C716-6020-58D7-2047-443BDF988C94}"/>
          </ac:picMkLst>
        </pc:picChg>
        <pc:picChg chg="add mod">
          <ac:chgData name="Roberta Tucker" userId="S::r.tucker@uwtsd.ac.uk::27ca61ee-ba03-4b92-a89a-1d5600e2200a" providerId="AD" clId="Web-{1DDAF311-2ABD-BE22-E1B5-D695099900B8}" dt="2023-02-24T16:29:09.351" v="365" actId="1076"/>
          <ac:picMkLst>
            <pc:docMk/>
            <pc:sldMk cId="1558283037" sldId="636"/>
            <ac:picMk id="6" creationId="{4147B2FB-CBF0-7688-C803-D65551370808}"/>
          </ac:picMkLst>
        </pc:picChg>
        <pc:picChg chg="del">
          <ac:chgData name="Roberta Tucker" userId="S::r.tucker@uwtsd.ac.uk::27ca61ee-ba03-4b92-a89a-1d5600e2200a" providerId="AD" clId="Web-{1DDAF311-2ABD-BE22-E1B5-D695099900B8}" dt="2023-02-24T16:05:17.257" v="252"/>
          <ac:picMkLst>
            <pc:docMk/>
            <pc:sldMk cId="1558283037" sldId="636"/>
            <ac:picMk id="8" creationId="{2970DAD8-7343-E69F-2B1A-14E7D9F28063}"/>
          </ac:picMkLst>
        </pc:picChg>
        <pc:picChg chg="del mod">
          <ac:chgData name="Roberta Tucker" userId="S::r.tucker@uwtsd.ac.uk::27ca61ee-ba03-4b92-a89a-1d5600e2200a" providerId="AD" clId="Web-{1DDAF311-2ABD-BE22-E1B5-D695099900B8}" dt="2023-02-24T16:29:00.007" v="362"/>
          <ac:picMkLst>
            <pc:docMk/>
            <pc:sldMk cId="1558283037" sldId="636"/>
            <ac:picMk id="9" creationId="{C6E5F70A-5A7E-472E-F778-74A6C4C7B4C5}"/>
          </ac:picMkLst>
        </pc:picChg>
        <pc:picChg chg="add mod">
          <ac:chgData name="Roberta Tucker" userId="S::r.tucker@uwtsd.ac.uk::27ca61ee-ba03-4b92-a89a-1d5600e2200a" providerId="AD" clId="Web-{1DDAF311-2ABD-BE22-E1B5-D695099900B8}" dt="2023-02-24T16:29:15.648" v="367" actId="1076"/>
          <ac:picMkLst>
            <pc:docMk/>
            <pc:sldMk cId="1558283037" sldId="636"/>
            <ac:picMk id="11" creationId="{AC1B6CA4-CB34-CB8C-9F15-1DDEAE765F78}"/>
          </ac:picMkLst>
        </pc:picChg>
      </pc:sldChg>
      <pc:sldChg chg="addSp delSp modSp addAnim delAnim">
        <pc:chgData name="Roberta Tucker" userId="S::r.tucker@uwtsd.ac.uk::27ca61ee-ba03-4b92-a89a-1d5600e2200a" providerId="AD" clId="Web-{1DDAF311-2ABD-BE22-E1B5-D695099900B8}" dt="2023-02-24T16:28:56.210" v="361" actId="1076"/>
        <pc:sldMkLst>
          <pc:docMk/>
          <pc:sldMk cId="1780823317" sldId="637"/>
        </pc:sldMkLst>
        <pc:spChg chg="mod ord">
          <ac:chgData name="Roberta Tucker" userId="S::r.tucker@uwtsd.ac.uk::27ca61ee-ba03-4b92-a89a-1d5600e2200a" providerId="AD" clId="Web-{1DDAF311-2ABD-BE22-E1B5-D695099900B8}" dt="2023-02-24T16:28:56.210" v="361" actId="1076"/>
          <ac:spMkLst>
            <pc:docMk/>
            <pc:sldMk cId="1780823317" sldId="637"/>
            <ac:spMk id="6" creationId="{1B3F93C4-B2BD-429A-C70C-9D555A9F37B7}"/>
          </ac:spMkLst>
        </pc:spChg>
        <pc:spChg chg="mod">
          <ac:chgData name="Roberta Tucker" userId="S::r.tucker@uwtsd.ac.uk::27ca61ee-ba03-4b92-a89a-1d5600e2200a" providerId="AD" clId="Web-{1DDAF311-2ABD-BE22-E1B5-D695099900B8}" dt="2023-02-24T15:55:14.252" v="161" actId="1076"/>
          <ac:spMkLst>
            <pc:docMk/>
            <pc:sldMk cId="1780823317" sldId="637"/>
            <ac:spMk id="14" creationId="{8DD9E961-394A-EA7B-E5FA-ADB166A6499A}"/>
          </ac:spMkLst>
        </pc:spChg>
        <pc:picChg chg="mod">
          <ac:chgData name="Roberta Tucker" userId="S::r.tucker@uwtsd.ac.uk::27ca61ee-ba03-4b92-a89a-1d5600e2200a" providerId="AD" clId="Web-{1DDAF311-2ABD-BE22-E1B5-D695099900B8}" dt="2023-02-24T16:28:37.022" v="357" actId="1076"/>
          <ac:picMkLst>
            <pc:docMk/>
            <pc:sldMk cId="1780823317" sldId="637"/>
            <ac:picMk id="5" creationId="{5645C716-6020-58D7-2047-443BDF988C94}"/>
          </ac:picMkLst>
        </pc:picChg>
        <pc:picChg chg="del">
          <ac:chgData name="Roberta Tucker" userId="S::r.tucker@uwtsd.ac.uk::27ca61ee-ba03-4b92-a89a-1d5600e2200a" providerId="AD" clId="Web-{1DDAF311-2ABD-BE22-E1B5-D695099900B8}" dt="2023-02-24T16:04:27.255" v="239"/>
          <ac:picMkLst>
            <pc:docMk/>
            <pc:sldMk cId="1780823317" sldId="637"/>
            <ac:picMk id="8" creationId="{2970DAD8-7343-E69F-2B1A-14E7D9F28063}"/>
          </ac:picMkLst>
        </pc:picChg>
        <pc:picChg chg="del mod">
          <ac:chgData name="Roberta Tucker" userId="S::r.tucker@uwtsd.ac.uk::27ca61ee-ba03-4b92-a89a-1d5600e2200a" providerId="AD" clId="Web-{1DDAF311-2ABD-BE22-E1B5-D695099900B8}" dt="2023-02-24T16:28:22.318" v="352"/>
          <ac:picMkLst>
            <pc:docMk/>
            <pc:sldMk cId="1780823317" sldId="637"/>
            <ac:picMk id="9" creationId="{C6E5F70A-5A7E-472E-F778-74A6C4C7B4C5}"/>
          </ac:picMkLst>
        </pc:picChg>
        <pc:picChg chg="add mod">
          <ac:chgData name="Roberta Tucker" userId="S::r.tucker@uwtsd.ac.uk::27ca61ee-ba03-4b92-a89a-1d5600e2200a" providerId="AD" clId="Web-{1DDAF311-2ABD-BE22-E1B5-D695099900B8}" dt="2023-02-24T16:06:04.696" v="266" actId="1076"/>
          <ac:picMkLst>
            <pc:docMk/>
            <pc:sldMk cId="1780823317" sldId="637"/>
            <ac:picMk id="10" creationId="{9A1F66C5-5F42-8923-1808-3A90ECDD43E7}"/>
          </ac:picMkLst>
        </pc:picChg>
        <pc:picChg chg="add mod">
          <ac:chgData name="Roberta Tucker" userId="S::r.tucker@uwtsd.ac.uk::27ca61ee-ba03-4b92-a89a-1d5600e2200a" providerId="AD" clId="Web-{1DDAF311-2ABD-BE22-E1B5-D695099900B8}" dt="2023-02-24T16:28:45.210" v="359" actId="1076"/>
          <ac:picMkLst>
            <pc:docMk/>
            <pc:sldMk cId="1780823317" sldId="637"/>
            <ac:picMk id="11" creationId="{FF0A25CD-D5B0-4A78-097E-497E82AD838A}"/>
          </ac:picMkLst>
        </pc:picChg>
      </pc:sldChg>
      <pc:sldChg chg="addSp delSp modSp">
        <pc:chgData name="Roberta Tucker" userId="S::r.tucker@uwtsd.ac.uk::27ca61ee-ba03-4b92-a89a-1d5600e2200a" providerId="AD" clId="Web-{1DDAF311-2ABD-BE22-E1B5-D695099900B8}" dt="2023-02-24T17:00:57.943" v="478" actId="20577"/>
        <pc:sldMkLst>
          <pc:docMk/>
          <pc:sldMk cId="1745130160" sldId="638"/>
        </pc:sldMkLst>
        <pc:spChg chg="add mod">
          <ac:chgData name="Roberta Tucker" userId="S::r.tucker@uwtsd.ac.uk::27ca61ee-ba03-4b92-a89a-1d5600e2200a" providerId="AD" clId="Web-{1DDAF311-2ABD-BE22-E1B5-D695099900B8}" dt="2023-02-24T16:50:10.114" v="407" actId="688"/>
          <ac:spMkLst>
            <pc:docMk/>
            <pc:sldMk cId="1745130160" sldId="638"/>
            <ac:spMk id="2" creationId="{1A3006A8-511B-CC6D-DEE0-B0A7DE037203}"/>
          </ac:spMkLst>
        </pc:spChg>
        <pc:spChg chg="mod">
          <ac:chgData name="Roberta Tucker" userId="S::r.tucker@uwtsd.ac.uk::27ca61ee-ba03-4b92-a89a-1d5600e2200a" providerId="AD" clId="Web-{1DDAF311-2ABD-BE22-E1B5-D695099900B8}" dt="2023-02-24T17:00:57.943" v="478" actId="20577"/>
          <ac:spMkLst>
            <pc:docMk/>
            <pc:sldMk cId="1745130160" sldId="638"/>
            <ac:spMk id="5" creationId="{7A20DBBD-7DDA-8D56-CE80-75679AFC79A9}"/>
          </ac:spMkLst>
        </pc:spChg>
        <pc:cxnChg chg="del mod">
          <ac:chgData name="Roberta Tucker" userId="S::r.tucker@uwtsd.ac.uk::27ca61ee-ba03-4b92-a89a-1d5600e2200a" providerId="AD" clId="Web-{1DDAF311-2ABD-BE22-E1B5-D695099900B8}" dt="2023-02-24T15:58:20.258" v="174"/>
          <ac:cxnSpMkLst>
            <pc:docMk/>
            <pc:sldMk cId="1745130160" sldId="638"/>
            <ac:cxnSpMk id="4" creationId="{BC2C1687-BCDB-8D01-187F-5359CAE20BDB}"/>
          </ac:cxnSpMkLst>
        </pc:cxnChg>
      </pc:sldChg>
      <pc:sldChg chg="addSp delSp modSp">
        <pc:chgData name="Roberta Tucker" userId="S::r.tucker@uwtsd.ac.uk::27ca61ee-ba03-4b92-a89a-1d5600e2200a" providerId="AD" clId="Web-{1DDAF311-2ABD-BE22-E1B5-D695099900B8}" dt="2023-02-24T16:50:19.411" v="409" actId="688"/>
        <pc:sldMkLst>
          <pc:docMk/>
          <pc:sldMk cId="2315216456" sldId="639"/>
        </pc:sldMkLst>
        <pc:spChg chg="mod">
          <ac:chgData name="Roberta Tucker" userId="S::r.tucker@uwtsd.ac.uk::27ca61ee-ba03-4b92-a89a-1d5600e2200a" providerId="AD" clId="Web-{1DDAF311-2ABD-BE22-E1B5-D695099900B8}" dt="2023-02-24T15:58:40.259" v="178" actId="1076"/>
          <ac:spMkLst>
            <pc:docMk/>
            <pc:sldMk cId="2315216456" sldId="639"/>
            <ac:spMk id="3" creationId="{976291AA-75F5-DB79-1BB0-8C1F1978BD68}"/>
          </ac:spMkLst>
        </pc:spChg>
        <pc:spChg chg="add mod">
          <ac:chgData name="Roberta Tucker" userId="S::r.tucker@uwtsd.ac.uk::27ca61ee-ba03-4b92-a89a-1d5600e2200a" providerId="AD" clId="Web-{1DDAF311-2ABD-BE22-E1B5-D695099900B8}" dt="2023-02-24T16:50:19.411" v="409" actId="688"/>
          <ac:spMkLst>
            <pc:docMk/>
            <pc:sldMk cId="2315216456" sldId="639"/>
            <ac:spMk id="4" creationId="{83BEC93A-6713-2E59-8632-2B70C317433D}"/>
          </ac:spMkLst>
        </pc:spChg>
        <pc:cxnChg chg="del">
          <ac:chgData name="Roberta Tucker" userId="S::r.tucker@uwtsd.ac.uk::27ca61ee-ba03-4b92-a89a-1d5600e2200a" providerId="AD" clId="Web-{1DDAF311-2ABD-BE22-E1B5-D695099900B8}" dt="2023-02-24T15:58:34.602" v="177"/>
          <ac:cxnSpMkLst>
            <pc:docMk/>
            <pc:sldMk cId="2315216456" sldId="639"/>
            <ac:cxnSpMk id="9" creationId="{BB6C4208-BE82-5AD3-755F-0BE8A0B2A077}"/>
          </ac:cxnSpMkLst>
        </pc:cxnChg>
      </pc:sldChg>
      <pc:sldChg chg="addSp delSp modSp add replId delAnim">
        <pc:chgData name="Roberta Tucker" userId="S::r.tucker@uwtsd.ac.uk::27ca61ee-ba03-4b92-a89a-1d5600e2200a" providerId="AD" clId="Web-{1DDAF311-2ABD-BE22-E1B5-D695099900B8}" dt="2023-02-24T16:25:05.421" v="332" actId="1076"/>
        <pc:sldMkLst>
          <pc:docMk/>
          <pc:sldMk cId="2549120356" sldId="640"/>
        </pc:sldMkLst>
        <pc:spChg chg="add mod">
          <ac:chgData name="Roberta Tucker" userId="S::r.tucker@uwtsd.ac.uk::27ca61ee-ba03-4b92-a89a-1d5600e2200a" providerId="AD" clId="Web-{1DDAF311-2ABD-BE22-E1B5-D695099900B8}" dt="2023-02-24T16:25:05.421" v="332" actId="1076"/>
          <ac:spMkLst>
            <pc:docMk/>
            <pc:sldMk cId="2549120356" sldId="640"/>
            <ac:spMk id="2" creationId="{32F8A943-4815-802F-28C6-17083A989EA9}"/>
          </ac:spMkLst>
        </pc:spChg>
        <pc:spChg chg="mod">
          <ac:chgData name="Roberta Tucker" userId="S::r.tucker@uwtsd.ac.uk::27ca61ee-ba03-4b92-a89a-1d5600e2200a" providerId="AD" clId="Web-{1DDAF311-2ABD-BE22-E1B5-D695099900B8}" dt="2023-02-24T16:22:34.666" v="316" actId="1076"/>
          <ac:spMkLst>
            <pc:docMk/>
            <pc:sldMk cId="2549120356" sldId="640"/>
            <ac:spMk id="3" creationId="{BE81BD22-F041-4643-2E57-645D07B4F719}"/>
          </ac:spMkLst>
        </pc:spChg>
        <pc:picChg chg="del">
          <ac:chgData name="Roberta Tucker" userId="S::r.tucker@uwtsd.ac.uk::27ca61ee-ba03-4b92-a89a-1d5600e2200a" providerId="AD" clId="Web-{1DDAF311-2ABD-BE22-E1B5-D695099900B8}" dt="2023-02-24T15:46:17.375" v="1"/>
          <ac:picMkLst>
            <pc:docMk/>
            <pc:sldMk cId="2549120356" sldId="640"/>
            <ac:picMk id="5" creationId="{6B3939B6-583E-AFF1-F2D6-079578F9C6AD}"/>
          </ac:picMkLst>
        </pc:picChg>
        <pc:picChg chg="add del mod">
          <ac:chgData name="Roberta Tucker" userId="S::r.tucker@uwtsd.ac.uk::27ca61ee-ba03-4b92-a89a-1d5600e2200a" providerId="AD" clId="Web-{1DDAF311-2ABD-BE22-E1B5-D695099900B8}" dt="2023-02-24T15:49:51.851" v="27"/>
          <ac:picMkLst>
            <pc:docMk/>
            <pc:sldMk cId="2549120356" sldId="640"/>
            <ac:picMk id="6" creationId="{1E473968-B56D-6683-69E0-B4B4FBDC30CD}"/>
          </ac:picMkLst>
        </pc:picChg>
        <pc:picChg chg="mod">
          <ac:chgData name="Roberta Tucker" userId="S::r.tucker@uwtsd.ac.uk::27ca61ee-ba03-4b92-a89a-1d5600e2200a" providerId="AD" clId="Web-{1DDAF311-2ABD-BE22-E1B5-D695099900B8}" dt="2023-02-24T15:49:39.694" v="25" actId="1076"/>
          <ac:picMkLst>
            <pc:docMk/>
            <pc:sldMk cId="2549120356" sldId="640"/>
            <ac:picMk id="7" creationId="{C0973F85-2F34-7624-B554-E2AF666BABE5}"/>
          </ac:picMkLst>
        </pc:picChg>
        <pc:picChg chg="add del">
          <ac:chgData name="Roberta Tucker" userId="S::r.tucker@uwtsd.ac.uk::27ca61ee-ba03-4b92-a89a-1d5600e2200a" providerId="AD" clId="Web-{1DDAF311-2ABD-BE22-E1B5-D695099900B8}" dt="2023-02-24T15:49:21.631" v="24"/>
          <ac:picMkLst>
            <pc:docMk/>
            <pc:sldMk cId="2549120356" sldId="640"/>
            <ac:picMk id="8" creationId="{474A8DF0-BA78-35BF-DCE2-3EBC2E8F7D34}"/>
          </ac:picMkLst>
        </pc:picChg>
        <pc:picChg chg="add mod">
          <ac:chgData name="Roberta Tucker" userId="S::r.tucker@uwtsd.ac.uk::27ca61ee-ba03-4b92-a89a-1d5600e2200a" providerId="AD" clId="Web-{1DDAF311-2ABD-BE22-E1B5-D695099900B8}" dt="2023-02-24T16:22:11.837" v="312" actId="14100"/>
          <ac:picMkLst>
            <pc:docMk/>
            <pc:sldMk cId="2549120356" sldId="640"/>
            <ac:picMk id="9" creationId="{DD35DF69-C4A9-592B-C357-803AEDEF4DE8}"/>
          </ac:picMkLst>
        </pc:picChg>
      </pc:sldChg>
      <pc:sldChg chg="modSp add replId">
        <pc:chgData name="Roberta Tucker" userId="S::r.tucker@uwtsd.ac.uk::27ca61ee-ba03-4b92-a89a-1d5600e2200a" providerId="AD" clId="Web-{1DDAF311-2ABD-BE22-E1B5-D695099900B8}" dt="2023-02-24T16:27:12.738" v="350" actId="1076"/>
        <pc:sldMkLst>
          <pc:docMk/>
          <pc:sldMk cId="4011094902" sldId="641"/>
        </pc:sldMkLst>
        <pc:spChg chg="mod">
          <ac:chgData name="Roberta Tucker" userId="S::r.tucker@uwtsd.ac.uk::27ca61ee-ba03-4b92-a89a-1d5600e2200a" providerId="AD" clId="Web-{1DDAF311-2ABD-BE22-E1B5-D695099900B8}" dt="2023-02-24T16:27:10.894" v="349" actId="20577"/>
          <ac:spMkLst>
            <pc:docMk/>
            <pc:sldMk cId="4011094902" sldId="641"/>
            <ac:spMk id="2" creationId="{32F8A943-4815-802F-28C6-17083A989EA9}"/>
          </ac:spMkLst>
        </pc:spChg>
        <pc:spChg chg="mod">
          <ac:chgData name="Roberta Tucker" userId="S::r.tucker@uwtsd.ac.uk::27ca61ee-ba03-4b92-a89a-1d5600e2200a" providerId="AD" clId="Web-{1DDAF311-2ABD-BE22-E1B5-D695099900B8}" dt="2023-02-24T16:24:00.153" v="324" actId="14100"/>
          <ac:spMkLst>
            <pc:docMk/>
            <pc:sldMk cId="4011094902" sldId="641"/>
            <ac:spMk id="3" creationId="{BE81BD22-F041-4643-2E57-645D07B4F719}"/>
          </ac:spMkLst>
        </pc:spChg>
        <pc:picChg chg="mod">
          <ac:chgData name="Roberta Tucker" userId="S::r.tucker@uwtsd.ac.uk::27ca61ee-ba03-4b92-a89a-1d5600e2200a" providerId="AD" clId="Web-{1DDAF311-2ABD-BE22-E1B5-D695099900B8}" dt="2023-02-24T16:27:12.738" v="350" actId="1076"/>
          <ac:picMkLst>
            <pc:docMk/>
            <pc:sldMk cId="4011094902" sldId="641"/>
            <ac:picMk id="9" creationId="{DD35DF69-C4A9-592B-C357-803AEDEF4DE8}"/>
          </ac:picMkLst>
        </pc:picChg>
      </pc:sldChg>
    </pc:docChg>
  </pc:docChgLst>
  <pc:docChgLst>
    <pc:chgData name="Diane B. Thomas" userId="S::d.b.thomas@uwtsd.ac.uk::66b41853-b18c-4bbb-817e-013f34445414" providerId="AD" clId="Web-{6C355B4D-AC25-40BD-ADD4-922B8130AF7F}"/>
    <pc:docChg chg="modSld">
      <pc:chgData name="Diane B. Thomas" userId="S::d.b.thomas@uwtsd.ac.uk::66b41853-b18c-4bbb-817e-013f34445414" providerId="AD" clId="Web-{6C355B4D-AC25-40BD-ADD4-922B8130AF7F}" dt="2023-03-12T17:40:41.961" v="0"/>
      <pc:docMkLst>
        <pc:docMk/>
      </pc:docMkLst>
      <pc:sldChg chg="modNotes">
        <pc:chgData name="Diane B. Thomas" userId="S::d.b.thomas@uwtsd.ac.uk::66b41853-b18c-4bbb-817e-013f34445414" providerId="AD" clId="Web-{6C355B4D-AC25-40BD-ADD4-922B8130AF7F}" dt="2023-03-12T17:40:41.961" v="0"/>
        <pc:sldMkLst>
          <pc:docMk/>
          <pc:sldMk cId="2781481360" sldId="580"/>
        </pc:sldMkLst>
      </pc:sldChg>
    </pc:docChg>
  </pc:docChgLst>
  <pc:docChgLst>
    <pc:chgData name="Roberta Tucker" userId="S::r.tucker@uwtsd.ac.uk::27ca61ee-ba03-4b92-a89a-1d5600e2200a" providerId="AD" clId="Web-{C35BE0D9-22A7-763A-84D9-D3BF2E049911}"/>
    <pc:docChg chg="modSld">
      <pc:chgData name="Roberta Tucker" userId="S::r.tucker@uwtsd.ac.uk::27ca61ee-ba03-4b92-a89a-1d5600e2200a" providerId="AD" clId="Web-{C35BE0D9-22A7-763A-84D9-D3BF2E049911}" dt="2023-03-27T09:00:28.138" v="47" actId="20577"/>
      <pc:docMkLst>
        <pc:docMk/>
      </pc:docMkLst>
      <pc:sldChg chg="modSp">
        <pc:chgData name="Roberta Tucker" userId="S::r.tucker@uwtsd.ac.uk::27ca61ee-ba03-4b92-a89a-1d5600e2200a" providerId="AD" clId="Web-{C35BE0D9-22A7-763A-84D9-D3BF2E049911}" dt="2023-03-27T09:00:28.138" v="47" actId="20577"/>
        <pc:sldMkLst>
          <pc:docMk/>
          <pc:sldMk cId="2904513159" sldId="680"/>
        </pc:sldMkLst>
        <pc:spChg chg="mod">
          <ac:chgData name="Roberta Tucker" userId="S::r.tucker@uwtsd.ac.uk::27ca61ee-ba03-4b92-a89a-1d5600e2200a" providerId="AD" clId="Web-{C35BE0D9-22A7-763A-84D9-D3BF2E049911}" dt="2023-03-27T09:00:28.138" v="47" actId="20577"/>
          <ac:spMkLst>
            <pc:docMk/>
            <pc:sldMk cId="2904513159" sldId="680"/>
            <ac:spMk id="8" creationId="{717DA48B-FDB2-5AAA-5372-477497377735}"/>
          </ac:spMkLst>
        </pc:spChg>
      </pc:sldChg>
    </pc:docChg>
  </pc:docChgLst>
  <pc:docChgLst>
    <pc:chgData name="Roberta Tucker" userId="S::r.tucker@uwtsd.ac.uk::27ca61ee-ba03-4b92-a89a-1d5600e2200a" providerId="AD" clId="Web-{ACBB46C8-45EA-8B74-D97F-C9E59C5933B6}"/>
    <pc:docChg chg="addSld delSld modSld addMainMaster modMainMaster">
      <pc:chgData name="Roberta Tucker" userId="S::r.tucker@uwtsd.ac.uk::27ca61ee-ba03-4b92-a89a-1d5600e2200a" providerId="AD" clId="Web-{ACBB46C8-45EA-8B74-D97F-C9E59C5933B6}" dt="2022-12-12T12:26:08.094" v="49"/>
      <pc:docMkLst>
        <pc:docMk/>
      </pc:docMkLst>
      <pc:sldChg chg="del">
        <pc:chgData name="Roberta Tucker" userId="S::r.tucker@uwtsd.ac.uk::27ca61ee-ba03-4b92-a89a-1d5600e2200a" providerId="AD" clId="Web-{ACBB46C8-45EA-8B74-D97F-C9E59C5933B6}" dt="2022-12-12T12:23:11.338" v="1"/>
        <pc:sldMkLst>
          <pc:docMk/>
          <pc:sldMk cId="1112707648" sldId="294"/>
        </pc:sldMkLst>
      </pc:sldChg>
      <pc:sldChg chg="modSp">
        <pc:chgData name="Roberta Tucker" userId="S::r.tucker@uwtsd.ac.uk::27ca61ee-ba03-4b92-a89a-1d5600e2200a" providerId="AD" clId="Web-{ACBB46C8-45EA-8B74-D97F-C9E59C5933B6}" dt="2022-12-12T12:25:57.531" v="48" actId="20577"/>
        <pc:sldMkLst>
          <pc:docMk/>
          <pc:sldMk cId="2437550428" sldId="516"/>
        </pc:sldMkLst>
        <pc:spChg chg="mod">
          <ac:chgData name="Roberta Tucker" userId="S::r.tucker@uwtsd.ac.uk::27ca61ee-ba03-4b92-a89a-1d5600e2200a" providerId="AD" clId="Web-{ACBB46C8-45EA-8B74-D97F-C9E59C5933B6}" dt="2022-12-12T12:25:57.531" v="48" actId="20577"/>
          <ac:spMkLst>
            <pc:docMk/>
            <pc:sldMk cId="2437550428" sldId="516"/>
            <ac:spMk id="4" creationId="{88B348B4-1179-40C0-B903-717D79F0A399}"/>
          </ac:spMkLst>
        </pc:spChg>
      </pc:sldChg>
      <pc:sldChg chg="del">
        <pc:chgData name="Roberta Tucker" userId="S::r.tucker@uwtsd.ac.uk::27ca61ee-ba03-4b92-a89a-1d5600e2200a" providerId="AD" clId="Web-{ACBB46C8-45EA-8B74-D97F-C9E59C5933B6}" dt="2022-12-12T12:25:41.937" v="44"/>
        <pc:sldMkLst>
          <pc:docMk/>
          <pc:sldMk cId="2330824331" sldId="517"/>
        </pc:sldMkLst>
      </pc:sldChg>
      <pc:sldChg chg="add">
        <pc:chgData name="Roberta Tucker" userId="S::r.tucker@uwtsd.ac.uk::27ca61ee-ba03-4b92-a89a-1d5600e2200a" providerId="AD" clId="Web-{ACBB46C8-45EA-8B74-D97F-C9E59C5933B6}" dt="2022-12-12T12:23:05.385" v="0"/>
        <pc:sldMkLst>
          <pc:docMk/>
          <pc:sldMk cId="528674255" sldId="520"/>
        </pc:sldMkLst>
      </pc:sldChg>
      <pc:sldChg chg="modSp add">
        <pc:chgData name="Roberta Tucker" userId="S::r.tucker@uwtsd.ac.uk::27ca61ee-ba03-4b92-a89a-1d5600e2200a" providerId="AD" clId="Web-{ACBB46C8-45EA-8B74-D97F-C9E59C5933B6}" dt="2022-12-12T12:24:31.778" v="36" actId="20577"/>
        <pc:sldMkLst>
          <pc:docMk/>
          <pc:sldMk cId="2485985612" sldId="521"/>
        </pc:sldMkLst>
        <pc:spChg chg="mod">
          <ac:chgData name="Roberta Tucker" userId="S::r.tucker@uwtsd.ac.uk::27ca61ee-ba03-4b92-a89a-1d5600e2200a" providerId="AD" clId="Web-{ACBB46C8-45EA-8B74-D97F-C9E59C5933B6}" dt="2022-12-12T12:24:31.778" v="36" actId="20577"/>
          <ac:spMkLst>
            <pc:docMk/>
            <pc:sldMk cId="2485985612" sldId="521"/>
            <ac:spMk id="8" creationId="{57ED6D5D-E07C-2A2E-1770-B082DB384717}"/>
          </ac:spMkLst>
        </pc:spChg>
      </pc:sldChg>
      <pc:sldChg chg="modSp add">
        <pc:chgData name="Roberta Tucker" userId="S::r.tucker@uwtsd.ac.uk::27ca61ee-ba03-4b92-a89a-1d5600e2200a" providerId="AD" clId="Web-{ACBB46C8-45EA-8B74-D97F-C9E59C5933B6}" dt="2022-12-12T12:25:34.296" v="43" actId="20577"/>
        <pc:sldMkLst>
          <pc:docMk/>
          <pc:sldMk cId="2118689029" sldId="522"/>
        </pc:sldMkLst>
        <pc:spChg chg="mod">
          <ac:chgData name="Roberta Tucker" userId="S::r.tucker@uwtsd.ac.uk::27ca61ee-ba03-4b92-a89a-1d5600e2200a" providerId="AD" clId="Web-{ACBB46C8-45EA-8B74-D97F-C9E59C5933B6}" dt="2022-12-12T12:25:34.296" v="43" actId="20577"/>
          <ac:spMkLst>
            <pc:docMk/>
            <pc:sldMk cId="2118689029" sldId="522"/>
            <ac:spMk id="8" creationId="{57ED6D5D-E07C-2A2E-1770-B082DB384717}"/>
          </ac:spMkLst>
        </pc:spChg>
      </pc:sldChg>
      <pc:sldChg chg="add replId">
        <pc:chgData name="Roberta Tucker" userId="S::r.tucker@uwtsd.ac.uk::27ca61ee-ba03-4b92-a89a-1d5600e2200a" providerId="AD" clId="Web-{ACBB46C8-45EA-8B74-D97F-C9E59C5933B6}" dt="2022-12-12T12:26:08.094" v="49"/>
        <pc:sldMkLst>
          <pc:docMk/>
          <pc:sldMk cId="966104582" sldId="523"/>
        </pc:sldMkLst>
      </pc:sldChg>
      <pc:sldMasterChg chg="add addSldLayout">
        <pc:chgData name="Roberta Tucker" userId="S::r.tucker@uwtsd.ac.uk::27ca61ee-ba03-4b92-a89a-1d5600e2200a" providerId="AD" clId="Web-{ACBB46C8-45EA-8B74-D97F-C9E59C5933B6}" dt="2022-12-12T12:23:05.385" v="0"/>
        <pc:sldMasterMkLst>
          <pc:docMk/>
          <pc:sldMasterMk cId="2923642609" sldId="2147483648"/>
        </pc:sldMasterMkLst>
        <pc:sldLayoutChg chg="add">
          <pc:chgData name="Roberta Tucker" userId="S::r.tucker@uwtsd.ac.uk::27ca61ee-ba03-4b92-a89a-1d5600e2200a" providerId="AD" clId="Web-{ACBB46C8-45EA-8B74-D97F-C9E59C5933B6}" dt="2022-12-12T12:23:05.385" v="0"/>
          <pc:sldLayoutMkLst>
            <pc:docMk/>
            <pc:sldMasterMk cId="2923642609" sldId="2147483648"/>
            <pc:sldLayoutMk cId="640410910" sldId="2147483649"/>
          </pc:sldLayoutMkLst>
        </pc:sldLayoutChg>
      </pc:sldMasterChg>
      <pc:sldMasterChg chg="add addSldLayout">
        <pc:chgData name="Roberta Tucker" userId="S::r.tucker@uwtsd.ac.uk::27ca61ee-ba03-4b92-a89a-1d5600e2200a" providerId="AD" clId="Web-{ACBB46C8-45EA-8B74-D97F-C9E59C5933B6}" dt="2022-12-12T12:23:25.385" v="2"/>
        <pc:sldMasterMkLst>
          <pc:docMk/>
          <pc:sldMasterMk cId="537362470" sldId="2147483656"/>
        </pc:sldMasterMkLst>
        <pc:sldLayoutChg chg="add">
          <pc:chgData name="Roberta Tucker" userId="S::r.tucker@uwtsd.ac.uk::27ca61ee-ba03-4b92-a89a-1d5600e2200a" providerId="AD" clId="Web-{ACBB46C8-45EA-8B74-D97F-C9E59C5933B6}" dt="2022-12-12T12:23:25.385" v="2"/>
          <pc:sldLayoutMkLst>
            <pc:docMk/>
            <pc:sldMasterMk cId="537362470" sldId="2147483656"/>
            <pc:sldLayoutMk cId="3130719715" sldId="2147483734"/>
          </pc:sldLayoutMkLst>
        </pc:sldLayoutChg>
      </pc:sldMasterChg>
      <pc:sldMasterChg chg="replId">
        <pc:chgData name="Roberta Tucker" userId="S::r.tucker@uwtsd.ac.uk::27ca61ee-ba03-4b92-a89a-1d5600e2200a" providerId="AD" clId="Web-{ACBB46C8-45EA-8B74-D97F-C9E59C5933B6}" dt="2022-12-12T12:23:05.385" v="0"/>
        <pc:sldMasterMkLst>
          <pc:docMk/>
          <pc:sldMasterMk cId="3860510708" sldId="2147483722"/>
        </pc:sldMasterMkLst>
      </pc:sldMasterChg>
    </pc:docChg>
  </pc:docChgLst>
  <pc:docChgLst>
    <pc:chgData name="Roberta Tucker" userId="S::r.tucker@uwtsd.ac.uk::27ca61ee-ba03-4b92-a89a-1d5600e2200a" providerId="AD" clId="Web-{D5841E55-3431-46F8-BFAF-7829BB894D18}"/>
    <pc:docChg chg="addSld delSld modSld sldOrd">
      <pc:chgData name="Roberta Tucker" userId="S::r.tucker@uwtsd.ac.uk::27ca61ee-ba03-4b92-a89a-1d5600e2200a" providerId="AD" clId="Web-{D5841E55-3431-46F8-BFAF-7829BB894D18}" dt="2023-01-13T15:03:13.953" v="300"/>
      <pc:docMkLst>
        <pc:docMk/>
      </pc:docMkLst>
      <pc:sldChg chg="addSp delSp modSp ord">
        <pc:chgData name="Roberta Tucker" userId="S::r.tucker@uwtsd.ac.uk::27ca61ee-ba03-4b92-a89a-1d5600e2200a" providerId="AD" clId="Web-{D5841E55-3431-46F8-BFAF-7829BB894D18}" dt="2023-01-13T09:40:12.871" v="58" actId="14100"/>
        <pc:sldMkLst>
          <pc:docMk/>
          <pc:sldMk cId="1514206992" sldId="274"/>
        </pc:sldMkLst>
        <pc:spChg chg="mod">
          <ac:chgData name="Roberta Tucker" userId="S::r.tucker@uwtsd.ac.uk::27ca61ee-ba03-4b92-a89a-1d5600e2200a" providerId="AD" clId="Web-{D5841E55-3431-46F8-BFAF-7829BB894D18}" dt="2023-01-13T09:39:55.526" v="54" actId="1076"/>
          <ac:spMkLst>
            <pc:docMk/>
            <pc:sldMk cId="1514206992" sldId="274"/>
            <ac:spMk id="7" creationId="{00000000-0000-0000-0000-000000000000}"/>
          </ac:spMkLst>
        </pc:spChg>
        <pc:graphicFrameChg chg="del mod">
          <ac:chgData name="Roberta Tucker" userId="S::r.tucker@uwtsd.ac.uk::27ca61ee-ba03-4b92-a89a-1d5600e2200a" providerId="AD" clId="Web-{D5841E55-3431-46F8-BFAF-7829BB894D18}" dt="2023-01-13T09:39:33.540" v="42"/>
          <ac:graphicFrameMkLst>
            <pc:docMk/>
            <pc:sldMk cId="1514206992" sldId="274"/>
            <ac:graphicFrameMk id="14" creationId="{284DDAF5-0D54-A050-74B7-CBF5DF35F3D3}"/>
          </ac:graphicFrameMkLst>
        </pc:graphicFrameChg>
        <pc:picChg chg="del">
          <ac:chgData name="Roberta Tucker" userId="S::r.tucker@uwtsd.ac.uk::27ca61ee-ba03-4b92-a89a-1d5600e2200a" providerId="AD" clId="Web-{D5841E55-3431-46F8-BFAF-7829BB894D18}" dt="2023-01-13T09:39:36.884" v="44"/>
          <ac:picMkLst>
            <pc:docMk/>
            <pc:sldMk cId="1514206992" sldId="274"/>
            <ac:picMk id="15" creationId="{B6C16C81-842A-89EA-7F10-B713B74A898D}"/>
          </ac:picMkLst>
        </pc:picChg>
        <pc:picChg chg="del">
          <ac:chgData name="Roberta Tucker" userId="S::r.tucker@uwtsd.ac.uk::27ca61ee-ba03-4b92-a89a-1d5600e2200a" providerId="AD" clId="Web-{D5841E55-3431-46F8-BFAF-7829BB894D18}" dt="2023-01-13T09:39:38.431" v="45"/>
          <ac:picMkLst>
            <pc:docMk/>
            <pc:sldMk cId="1514206992" sldId="274"/>
            <ac:picMk id="16" creationId="{146EDB9A-3BE6-6C34-9E85-CC7103A613E0}"/>
          </ac:picMkLst>
        </pc:picChg>
        <pc:picChg chg="del">
          <ac:chgData name="Roberta Tucker" userId="S::r.tucker@uwtsd.ac.uk::27ca61ee-ba03-4b92-a89a-1d5600e2200a" providerId="AD" clId="Web-{D5841E55-3431-46F8-BFAF-7829BB894D18}" dt="2023-01-13T09:39:35.400" v="43"/>
          <ac:picMkLst>
            <pc:docMk/>
            <pc:sldMk cId="1514206992" sldId="274"/>
            <ac:picMk id="17" creationId="{D7D94A29-A2C4-59AA-602A-7C681AD433EC}"/>
          </ac:picMkLst>
        </pc:picChg>
        <pc:picChg chg="del">
          <ac:chgData name="Roberta Tucker" userId="S::r.tucker@uwtsd.ac.uk::27ca61ee-ba03-4b92-a89a-1d5600e2200a" providerId="AD" clId="Web-{D5841E55-3431-46F8-BFAF-7829BB894D18}" dt="2023-01-13T09:39:39.666" v="46"/>
          <ac:picMkLst>
            <pc:docMk/>
            <pc:sldMk cId="1514206992" sldId="274"/>
            <ac:picMk id="18" creationId="{27EE8792-1EE5-1EE2-B352-83226D3BB242}"/>
          </ac:picMkLst>
        </pc:picChg>
        <pc:picChg chg="del">
          <ac:chgData name="Roberta Tucker" userId="S::r.tucker@uwtsd.ac.uk::27ca61ee-ba03-4b92-a89a-1d5600e2200a" providerId="AD" clId="Web-{D5841E55-3431-46F8-BFAF-7829BB894D18}" dt="2023-01-13T09:39:44.182" v="49"/>
          <ac:picMkLst>
            <pc:docMk/>
            <pc:sldMk cId="1514206992" sldId="274"/>
            <ac:picMk id="19" creationId="{0470A35A-28F4-1D2C-D152-D05CA08B4AF6}"/>
          </ac:picMkLst>
        </pc:picChg>
        <pc:picChg chg="del">
          <ac:chgData name="Roberta Tucker" userId="S::r.tucker@uwtsd.ac.uk::27ca61ee-ba03-4b92-a89a-1d5600e2200a" providerId="AD" clId="Web-{D5841E55-3431-46F8-BFAF-7829BB894D18}" dt="2023-01-13T09:39:42.556" v="48"/>
          <ac:picMkLst>
            <pc:docMk/>
            <pc:sldMk cId="1514206992" sldId="274"/>
            <ac:picMk id="20" creationId="{26E51018-4A48-C033-23DD-55BAE543F3ED}"/>
          </ac:picMkLst>
        </pc:picChg>
        <pc:picChg chg="del">
          <ac:chgData name="Roberta Tucker" userId="S::r.tucker@uwtsd.ac.uk::27ca61ee-ba03-4b92-a89a-1d5600e2200a" providerId="AD" clId="Web-{D5841E55-3431-46F8-BFAF-7829BB894D18}" dt="2023-01-13T09:39:46.682" v="51"/>
          <ac:picMkLst>
            <pc:docMk/>
            <pc:sldMk cId="1514206992" sldId="274"/>
            <ac:picMk id="21" creationId="{8A77C9D7-AF70-66AB-979E-59142208A127}"/>
          </ac:picMkLst>
        </pc:picChg>
        <pc:picChg chg="del">
          <ac:chgData name="Roberta Tucker" userId="S::r.tucker@uwtsd.ac.uk::27ca61ee-ba03-4b92-a89a-1d5600e2200a" providerId="AD" clId="Web-{D5841E55-3431-46F8-BFAF-7829BB894D18}" dt="2023-01-13T09:39:41.041" v="47"/>
          <ac:picMkLst>
            <pc:docMk/>
            <pc:sldMk cId="1514206992" sldId="274"/>
            <ac:picMk id="22" creationId="{59165BB4-F0E5-426B-3DFA-433650E03E8C}"/>
          </ac:picMkLst>
        </pc:picChg>
        <pc:picChg chg="add mod">
          <ac:chgData name="Roberta Tucker" userId="S::r.tucker@uwtsd.ac.uk::27ca61ee-ba03-4b92-a89a-1d5600e2200a" providerId="AD" clId="Web-{D5841E55-3431-46F8-BFAF-7829BB894D18}" dt="2023-01-13T09:40:12.871" v="58" actId="14100"/>
          <ac:picMkLst>
            <pc:docMk/>
            <pc:sldMk cId="1514206992" sldId="274"/>
            <ac:picMk id="49" creationId="{EFE630CF-82C4-E79B-CC05-EC451B2386A2}"/>
          </ac:picMkLst>
        </pc:picChg>
      </pc:sldChg>
      <pc:sldChg chg="del">
        <pc:chgData name="Roberta Tucker" userId="S::r.tucker@uwtsd.ac.uk::27ca61ee-ba03-4b92-a89a-1d5600e2200a" providerId="AD" clId="Web-{D5841E55-3431-46F8-BFAF-7829BB894D18}" dt="2023-01-13T09:30:57.304" v="1"/>
        <pc:sldMkLst>
          <pc:docMk/>
          <pc:sldMk cId="1925729167" sldId="285"/>
        </pc:sldMkLst>
      </pc:sldChg>
      <pc:sldChg chg="ord">
        <pc:chgData name="Roberta Tucker" userId="S::r.tucker@uwtsd.ac.uk::27ca61ee-ba03-4b92-a89a-1d5600e2200a" providerId="AD" clId="Web-{D5841E55-3431-46F8-BFAF-7829BB894D18}" dt="2023-01-13T15:03:13.953" v="300"/>
        <pc:sldMkLst>
          <pc:docMk/>
          <pc:sldMk cId="2378840427" sldId="289"/>
        </pc:sldMkLst>
      </pc:sldChg>
      <pc:sldChg chg="modSp del ord">
        <pc:chgData name="Roberta Tucker" userId="S::r.tucker@uwtsd.ac.uk::27ca61ee-ba03-4b92-a89a-1d5600e2200a" providerId="AD" clId="Web-{D5841E55-3431-46F8-BFAF-7829BB894D18}" dt="2023-01-13T09:41:33.517" v="81"/>
        <pc:sldMkLst>
          <pc:docMk/>
          <pc:sldMk cId="3978130981" sldId="492"/>
        </pc:sldMkLst>
        <pc:graphicFrameChg chg="modGraphic">
          <ac:chgData name="Roberta Tucker" userId="S::r.tucker@uwtsd.ac.uk::27ca61ee-ba03-4b92-a89a-1d5600e2200a" providerId="AD" clId="Web-{D5841E55-3431-46F8-BFAF-7829BB894D18}" dt="2023-01-13T09:40:54.624" v="60"/>
          <ac:graphicFrameMkLst>
            <pc:docMk/>
            <pc:sldMk cId="3978130981" sldId="492"/>
            <ac:graphicFrameMk id="3" creationId="{A3CC5903-63ED-0F5B-467E-F73EA5D0860C}"/>
          </ac:graphicFrameMkLst>
        </pc:graphicFrameChg>
      </pc:sldChg>
      <pc:sldChg chg="modSp del ord">
        <pc:chgData name="Roberta Tucker" userId="S::r.tucker@uwtsd.ac.uk::27ca61ee-ba03-4b92-a89a-1d5600e2200a" providerId="AD" clId="Web-{D5841E55-3431-46F8-BFAF-7829BB894D18}" dt="2023-01-13T10:24:15.349" v="160"/>
        <pc:sldMkLst>
          <pc:docMk/>
          <pc:sldMk cId="1132328707" sldId="493"/>
        </pc:sldMkLst>
        <pc:spChg chg="mod">
          <ac:chgData name="Roberta Tucker" userId="S::r.tucker@uwtsd.ac.uk::27ca61ee-ba03-4b92-a89a-1d5600e2200a" providerId="AD" clId="Web-{D5841E55-3431-46F8-BFAF-7829BB894D18}" dt="2023-01-13T10:23:10.284" v="148" actId="1076"/>
          <ac:spMkLst>
            <pc:docMk/>
            <pc:sldMk cId="1132328707" sldId="493"/>
            <ac:spMk id="2" creationId="{24890A54-F451-820B-D0B6-B8B3774A0CD9}"/>
          </ac:spMkLst>
        </pc:spChg>
      </pc:sldChg>
      <pc:sldChg chg="modSp">
        <pc:chgData name="Roberta Tucker" userId="S::r.tucker@uwtsd.ac.uk::27ca61ee-ba03-4b92-a89a-1d5600e2200a" providerId="AD" clId="Web-{D5841E55-3431-46F8-BFAF-7829BB894D18}" dt="2023-01-13T13:51:32.829" v="296" actId="20577"/>
        <pc:sldMkLst>
          <pc:docMk/>
          <pc:sldMk cId="2815014263" sldId="506"/>
        </pc:sldMkLst>
        <pc:spChg chg="mod">
          <ac:chgData name="Roberta Tucker" userId="S::r.tucker@uwtsd.ac.uk::27ca61ee-ba03-4b92-a89a-1d5600e2200a" providerId="AD" clId="Web-{D5841E55-3431-46F8-BFAF-7829BB894D18}" dt="2023-01-13T13:51:32.829" v="296" actId="20577"/>
          <ac:spMkLst>
            <pc:docMk/>
            <pc:sldMk cId="2815014263" sldId="506"/>
            <ac:spMk id="2" creationId="{2A68C011-3656-225F-C9E9-677709A1BD6F}"/>
          </ac:spMkLst>
        </pc:spChg>
      </pc:sldChg>
      <pc:sldChg chg="del">
        <pc:chgData name="Roberta Tucker" userId="S::r.tucker@uwtsd.ac.uk::27ca61ee-ba03-4b92-a89a-1d5600e2200a" providerId="AD" clId="Web-{D5841E55-3431-46F8-BFAF-7829BB894D18}" dt="2023-01-13T12:44:28.448" v="182"/>
        <pc:sldMkLst>
          <pc:docMk/>
          <pc:sldMk cId="3459154396" sldId="508"/>
        </pc:sldMkLst>
      </pc:sldChg>
      <pc:sldChg chg="addSp delSp modSp">
        <pc:chgData name="Roberta Tucker" userId="S::r.tucker@uwtsd.ac.uk::27ca61ee-ba03-4b92-a89a-1d5600e2200a" providerId="AD" clId="Web-{D5841E55-3431-46F8-BFAF-7829BB894D18}" dt="2023-01-13T13:06:13.964" v="242"/>
        <pc:sldMkLst>
          <pc:docMk/>
          <pc:sldMk cId="2833262614" sldId="539"/>
        </pc:sldMkLst>
        <pc:spChg chg="del">
          <ac:chgData name="Roberta Tucker" userId="S::r.tucker@uwtsd.ac.uk::27ca61ee-ba03-4b92-a89a-1d5600e2200a" providerId="AD" clId="Web-{D5841E55-3431-46F8-BFAF-7829BB894D18}" dt="2023-01-13T12:46:42.967" v="183"/>
          <ac:spMkLst>
            <pc:docMk/>
            <pc:sldMk cId="2833262614" sldId="539"/>
            <ac:spMk id="7" creationId="{B5F30E72-888C-478F-66BC-2551592943DB}"/>
          </ac:spMkLst>
        </pc:spChg>
        <pc:spChg chg="mod">
          <ac:chgData name="Roberta Tucker" userId="S::r.tucker@uwtsd.ac.uk::27ca61ee-ba03-4b92-a89a-1d5600e2200a" providerId="AD" clId="Web-{D5841E55-3431-46F8-BFAF-7829BB894D18}" dt="2023-01-13T13:04:25.274" v="223" actId="1076"/>
          <ac:spMkLst>
            <pc:docMk/>
            <pc:sldMk cId="2833262614" sldId="539"/>
            <ac:spMk id="12" creationId="{45808C8C-4121-0C72-F517-D16C103453D5}"/>
          </ac:spMkLst>
        </pc:spChg>
        <pc:spChg chg="mod">
          <ac:chgData name="Roberta Tucker" userId="S::r.tucker@uwtsd.ac.uk::27ca61ee-ba03-4b92-a89a-1d5600e2200a" providerId="AD" clId="Web-{D5841E55-3431-46F8-BFAF-7829BB894D18}" dt="2023-01-13T13:02:25.349" v="210" actId="1076"/>
          <ac:spMkLst>
            <pc:docMk/>
            <pc:sldMk cId="2833262614" sldId="539"/>
            <ac:spMk id="16" creationId="{B876D59F-3DE3-DF44-4442-9F0A970DDF3E}"/>
          </ac:spMkLst>
        </pc:spChg>
        <pc:spChg chg="add mod">
          <ac:chgData name="Roberta Tucker" userId="S::r.tucker@uwtsd.ac.uk::27ca61ee-ba03-4b92-a89a-1d5600e2200a" providerId="AD" clId="Web-{D5841E55-3431-46F8-BFAF-7829BB894D18}" dt="2023-01-13T13:04:33.931" v="225" actId="1076"/>
          <ac:spMkLst>
            <pc:docMk/>
            <pc:sldMk cId="2833262614" sldId="539"/>
            <ac:spMk id="19" creationId="{DBD4E5FD-8B3F-AE1F-6F4C-D54B42A5CDD5}"/>
          </ac:spMkLst>
        </pc:spChg>
        <pc:graphicFrameChg chg="del">
          <ac:chgData name="Roberta Tucker" userId="S::r.tucker@uwtsd.ac.uk::27ca61ee-ba03-4b92-a89a-1d5600e2200a" providerId="AD" clId="Web-{D5841E55-3431-46F8-BFAF-7829BB894D18}" dt="2023-01-13T12:46:47.732" v="184"/>
          <ac:graphicFrameMkLst>
            <pc:docMk/>
            <pc:sldMk cId="2833262614" sldId="539"/>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06:07.949" v="241"/>
          <ac:graphicFrameMkLst>
            <pc:docMk/>
            <pc:sldMk cId="2833262614" sldId="539"/>
            <ac:graphicFrameMk id="6" creationId="{BEE48E74-54FD-B752-3AE2-0F05E64889D9}"/>
          </ac:graphicFrameMkLst>
        </pc:graphicFrameChg>
        <pc:graphicFrameChg chg="mod modGraphic">
          <ac:chgData name="Roberta Tucker" userId="S::r.tucker@uwtsd.ac.uk::27ca61ee-ba03-4b92-a89a-1d5600e2200a" providerId="AD" clId="Web-{D5841E55-3431-46F8-BFAF-7829BB894D18}" dt="2023-01-13T13:05:51.667" v="238"/>
          <ac:graphicFrameMkLst>
            <pc:docMk/>
            <pc:sldMk cId="2833262614" sldId="539"/>
            <ac:graphicFrameMk id="8" creationId="{6C7F30B9-0AEF-4F9F-3070-820A82B77D80}"/>
          </ac:graphicFrameMkLst>
        </pc:graphicFrameChg>
        <pc:graphicFrameChg chg="add mod modGraphic">
          <ac:chgData name="Roberta Tucker" userId="S::r.tucker@uwtsd.ac.uk::27ca61ee-ba03-4b92-a89a-1d5600e2200a" providerId="AD" clId="Web-{D5841E55-3431-46F8-BFAF-7829BB894D18}" dt="2023-01-13T13:06:13.964" v="242"/>
          <ac:graphicFrameMkLst>
            <pc:docMk/>
            <pc:sldMk cId="2833262614" sldId="539"/>
            <ac:graphicFrameMk id="21" creationId="{0B71B86F-8848-C095-02D5-5784B555B26D}"/>
          </ac:graphicFrameMkLst>
        </pc:graphicFrameChg>
        <pc:picChg chg="del">
          <ac:chgData name="Roberta Tucker" userId="S::r.tucker@uwtsd.ac.uk::27ca61ee-ba03-4b92-a89a-1d5600e2200a" providerId="AD" clId="Web-{D5841E55-3431-46F8-BFAF-7829BB894D18}" dt="2023-01-13T12:46:49.076" v="185"/>
          <ac:picMkLst>
            <pc:docMk/>
            <pc:sldMk cId="2833262614" sldId="539"/>
            <ac:picMk id="5" creationId="{5FD41C7C-A5E5-1D93-B7AC-0BCDD6009FBA}"/>
          </ac:picMkLst>
        </pc:picChg>
        <pc:picChg chg="mod">
          <ac:chgData name="Roberta Tucker" userId="S::r.tucker@uwtsd.ac.uk::27ca61ee-ba03-4b92-a89a-1d5600e2200a" providerId="AD" clId="Web-{D5841E55-3431-46F8-BFAF-7829BB894D18}" dt="2023-01-13T13:05:28.010" v="235" actId="1076"/>
          <ac:picMkLst>
            <pc:docMk/>
            <pc:sldMk cId="2833262614" sldId="539"/>
            <ac:picMk id="10" creationId="{B089063E-D9EA-8081-01E2-6306E58F2D3E}"/>
          </ac:picMkLst>
        </pc:picChg>
        <pc:picChg chg="mod">
          <ac:chgData name="Roberta Tucker" userId="S::r.tucker@uwtsd.ac.uk::27ca61ee-ba03-4b92-a89a-1d5600e2200a" providerId="AD" clId="Web-{D5841E55-3431-46F8-BFAF-7829BB894D18}" dt="2023-01-13T13:02:32.975" v="212" actId="14100"/>
          <ac:picMkLst>
            <pc:docMk/>
            <pc:sldMk cId="2833262614" sldId="539"/>
            <ac:picMk id="14" creationId="{2A9A0B18-51DF-2904-CCD9-3ABBB8D82205}"/>
          </ac:picMkLst>
        </pc:picChg>
        <pc:picChg chg="add mod">
          <ac:chgData name="Roberta Tucker" userId="S::r.tucker@uwtsd.ac.uk::27ca61ee-ba03-4b92-a89a-1d5600e2200a" providerId="AD" clId="Web-{D5841E55-3431-46F8-BFAF-7829BB894D18}" dt="2023-01-13T13:05:22.307" v="234" actId="1076"/>
          <ac:picMkLst>
            <pc:docMk/>
            <pc:sldMk cId="2833262614" sldId="539"/>
            <ac:picMk id="17" creationId="{62E5D6D3-C80A-37D2-1329-0B59F284DC24}"/>
          </ac:picMkLst>
        </pc:picChg>
        <pc:cxnChg chg="add mod">
          <ac:chgData name="Roberta Tucker" userId="S::r.tucker@uwtsd.ac.uk::27ca61ee-ba03-4b92-a89a-1d5600e2200a" providerId="AD" clId="Web-{D5841E55-3431-46F8-BFAF-7829BB894D18}" dt="2023-01-13T13:05:14.713" v="233"/>
          <ac:cxnSpMkLst>
            <pc:docMk/>
            <pc:sldMk cId="2833262614" sldId="539"/>
            <ac:cxnSpMk id="22" creationId="{333089AE-5CF0-E334-2A27-BFB8E59EC962}"/>
          </ac:cxnSpMkLst>
        </pc:cxnChg>
      </pc:sldChg>
      <pc:sldChg chg="addSp modSp">
        <pc:chgData name="Roberta Tucker" userId="S::r.tucker@uwtsd.ac.uk::27ca61ee-ba03-4b92-a89a-1d5600e2200a" providerId="AD" clId="Web-{D5841E55-3431-46F8-BFAF-7829BB894D18}" dt="2023-01-13T13:47:56.076" v="284"/>
        <pc:sldMkLst>
          <pc:docMk/>
          <pc:sldMk cId="886765173" sldId="540"/>
        </pc:sldMkLst>
        <pc:spChg chg="mod">
          <ac:chgData name="Roberta Tucker" userId="S::r.tucker@uwtsd.ac.uk::27ca61ee-ba03-4b92-a89a-1d5600e2200a" providerId="AD" clId="Web-{D5841E55-3431-46F8-BFAF-7829BB894D18}" dt="2023-01-13T13:47:22.729" v="279" actId="1076"/>
          <ac:spMkLst>
            <pc:docMk/>
            <pc:sldMk cId="886765173" sldId="540"/>
            <ac:spMk id="7" creationId="{B5F30E72-888C-478F-66BC-2551592943DB}"/>
          </ac:spMkLst>
        </pc:spChg>
        <pc:spChg chg="mod">
          <ac:chgData name="Roberta Tucker" userId="S::r.tucker@uwtsd.ac.uk::27ca61ee-ba03-4b92-a89a-1d5600e2200a" providerId="AD" clId="Web-{D5841E55-3431-46F8-BFAF-7829BB894D18}" dt="2023-01-13T13:46:28.803" v="266" actId="1076"/>
          <ac:spMkLst>
            <pc:docMk/>
            <pc:sldMk cId="886765173" sldId="540"/>
            <ac:spMk id="12" creationId="{45808C8C-4121-0C72-F517-D16C103453D5}"/>
          </ac:spMkLst>
        </pc:spChg>
        <pc:spChg chg="add mod">
          <ac:chgData name="Roberta Tucker" userId="S::r.tucker@uwtsd.ac.uk::27ca61ee-ba03-4b92-a89a-1d5600e2200a" providerId="AD" clId="Web-{D5841E55-3431-46F8-BFAF-7829BB894D18}" dt="2023-01-13T13:45:55.378" v="258" actId="1076"/>
          <ac:spMkLst>
            <pc:docMk/>
            <pc:sldMk cId="886765173" sldId="540"/>
            <ac:spMk id="14" creationId="{FFBA690C-E121-BE77-8497-5F3D9523AA47}"/>
          </ac:spMkLst>
        </pc:spChg>
        <pc:graphicFrameChg chg="mod modGraphic">
          <ac:chgData name="Roberta Tucker" userId="S::r.tucker@uwtsd.ac.uk::27ca61ee-ba03-4b92-a89a-1d5600e2200a" providerId="AD" clId="Web-{D5841E55-3431-46F8-BFAF-7829BB894D18}" dt="2023-01-13T13:47:42.637" v="282"/>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47:48.950" v="283"/>
          <ac:graphicFrameMkLst>
            <pc:docMk/>
            <pc:sldMk cId="886765173" sldId="540"/>
            <ac:graphicFrameMk id="6" creationId="{BEE48E74-54FD-B752-3AE2-0F05E64889D9}"/>
          </ac:graphicFrameMkLst>
        </pc:graphicFrameChg>
        <pc:graphicFrameChg chg="add mod modGraphic">
          <ac:chgData name="Roberta Tucker" userId="S::r.tucker@uwtsd.ac.uk::27ca61ee-ba03-4b92-a89a-1d5600e2200a" providerId="AD" clId="Web-{D5841E55-3431-46F8-BFAF-7829BB894D18}" dt="2023-01-13T13:47:56.076" v="284"/>
          <ac:graphicFrameMkLst>
            <pc:docMk/>
            <pc:sldMk cId="886765173" sldId="540"/>
            <ac:graphicFrameMk id="18" creationId="{44049A03-9477-2B76-7913-34CE9ECF04E4}"/>
          </ac:graphicFrameMkLst>
        </pc:graphicFrameChg>
        <pc:picChg chg="mod">
          <ac:chgData name="Roberta Tucker" userId="S::r.tucker@uwtsd.ac.uk::27ca61ee-ba03-4b92-a89a-1d5600e2200a" providerId="AD" clId="Web-{D5841E55-3431-46F8-BFAF-7829BB894D18}" dt="2023-01-13T13:47:12.510" v="277" actId="14100"/>
          <ac:picMkLst>
            <pc:docMk/>
            <pc:sldMk cId="886765173" sldId="540"/>
            <ac:picMk id="4" creationId="{C0B59F14-6ACD-2FD9-A4E7-A6C6A30E2F51}"/>
          </ac:picMkLst>
        </pc:picChg>
        <pc:picChg chg="add mod">
          <ac:chgData name="Roberta Tucker" userId="S::r.tucker@uwtsd.ac.uk::27ca61ee-ba03-4b92-a89a-1d5600e2200a" providerId="AD" clId="Web-{D5841E55-3431-46F8-BFAF-7829BB894D18}" dt="2023-01-13T13:45:58.566" v="259" actId="14100"/>
          <ac:picMkLst>
            <pc:docMk/>
            <pc:sldMk cId="886765173" sldId="540"/>
            <ac:picMk id="8" creationId="{28BEA33B-CDDE-3D57-0CFB-5B8F4957D629}"/>
          </ac:picMkLst>
        </pc:picChg>
        <pc:picChg chg="mod">
          <ac:chgData name="Roberta Tucker" userId="S::r.tucker@uwtsd.ac.uk::27ca61ee-ba03-4b92-a89a-1d5600e2200a" providerId="AD" clId="Web-{D5841E55-3431-46F8-BFAF-7829BB894D18}" dt="2023-01-13T13:47:09.041" v="276" actId="14100"/>
          <ac:picMkLst>
            <pc:docMk/>
            <pc:sldMk cId="886765173" sldId="540"/>
            <ac:picMk id="17" creationId="{92AEBAE4-41F5-4AC1-1D40-B215E5D0B4A6}"/>
          </ac:picMkLst>
        </pc:picChg>
        <pc:cxnChg chg="add mod">
          <ac:chgData name="Roberta Tucker" userId="S::r.tucker@uwtsd.ac.uk::27ca61ee-ba03-4b92-a89a-1d5600e2200a" providerId="AD" clId="Web-{D5841E55-3431-46F8-BFAF-7829BB894D18}" dt="2023-01-13T13:46:59.790" v="275"/>
          <ac:cxnSpMkLst>
            <pc:docMk/>
            <pc:sldMk cId="886765173" sldId="540"/>
            <ac:cxnSpMk id="19" creationId="{464646FF-6ECB-A24A-FA8C-3D1E6F3994EB}"/>
          </ac:cxnSpMkLst>
        </pc:cxnChg>
      </pc:sldChg>
      <pc:sldChg chg="delSp modSp del">
        <pc:chgData name="Roberta Tucker" userId="S::r.tucker@uwtsd.ac.uk::27ca61ee-ba03-4b92-a89a-1d5600e2200a" providerId="AD" clId="Web-{D5841E55-3431-46F8-BFAF-7829BB894D18}" dt="2023-01-13T13:48:21.812" v="285"/>
        <pc:sldMkLst>
          <pc:docMk/>
          <pc:sldMk cId="829827087" sldId="542"/>
        </pc:sldMkLst>
        <pc:spChg chg="del">
          <ac:chgData name="Roberta Tucker" userId="S::r.tucker@uwtsd.ac.uk::27ca61ee-ba03-4b92-a89a-1d5600e2200a" providerId="AD" clId="Web-{D5841E55-3431-46F8-BFAF-7829BB894D18}" dt="2023-01-13T12:47:00.655" v="186"/>
          <ac:spMkLst>
            <pc:docMk/>
            <pc:sldMk cId="829827087" sldId="542"/>
            <ac:spMk id="7" creationId="{B5F30E72-888C-478F-66BC-2551592943DB}"/>
          </ac:spMkLst>
        </pc:spChg>
        <pc:spChg chg="del mod">
          <ac:chgData name="Roberta Tucker" userId="S::r.tucker@uwtsd.ac.uk::27ca61ee-ba03-4b92-a89a-1d5600e2200a" providerId="AD" clId="Web-{D5841E55-3431-46F8-BFAF-7829BB894D18}" dt="2023-01-13T13:45:20.203" v="252"/>
          <ac:spMkLst>
            <pc:docMk/>
            <pc:sldMk cId="829827087" sldId="542"/>
            <ac:spMk id="12" creationId="{45808C8C-4121-0C72-F517-D16C103453D5}"/>
          </ac:spMkLst>
        </pc:spChg>
        <pc:graphicFrameChg chg="del">
          <ac:chgData name="Roberta Tucker" userId="S::r.tucker@uwtsd.ac.uk::27ca61ee-ba03-4b92-a89a-1d5600e2200a" providerId="AD" clId="Web-{D5841E55-3431-46F8-BFAF-7829BB894D18}" dt="2023-01-13T12:47:03.123" v="187"/>
          <ac:graphicFrameMkLst>
            <pc:docMk/>
            <pc:sldMk cId="829827087" sldId="542"/>
            <ac:graphicFrameMk id="3" creationId="{08C85193-DF96-D715-013E-BE5798CE17CE}"/>
          </ac:graphicFrameMkLst>
        </pc:graphicFrameChg>
        <pc:graphicFrameChg chg="del">
          <ac:chgData name="Roberta Tucker" userId="S::r.tucker@uwtsd.ac.uk::27ca61ee-ba03-4b92-a89a-1d5600e2200a" providerId="AD" clId="Web-{D5841E55-3431-46F8-BFAF-7829BB894D18}" dt="2023-01-13T13:45:24.344" v="253"/>
          <ac:graphicFrameMkLst>
            <pc:docMk/>
            <pc:sldMk cId="829827087" sldId="542"/>
            <ac:graphicFrameMk id="6" creationId="{BEE48E74-54FD-B752-3AE2-0F05E64889D9}"/>
          </ac:graphicFrameMkLst>
        </pc:graphicFrameChg>
        <pc:picChg chg="del">
          <ac:chgData name="Roberta Tucker" userId="S::r.tucker@uwtsd.ac.uk::27ca61ee-ba03-4b92-a89a-1d5600e2200a" providerId="AD" clId="Web-{D5841E55-3431-46F8-BFAF-7829BB894D18}" dt="2023-01-13T12:47:04.436" v="188"/>
          <ac:picMkLst>
            <pc:docMk/>
            <pc:sldMk cId="829827087" sldId="542"/>
            <ac:picMk id="4" creationId="{D8A317C3-9A67-882B-62E2-B392F6894015}"/>
          </ac:picMkLst>
        </pc:picChg>
        <pc:picChg chg="del mod">
          <ac:chgData name="Roberta Tucker" userId="S::r.tucker@uwtsd.ac.uk::27ca61ee-ba03-4b92-a89a-1d5600e2200a" providerId="AD" clId="Web-{D5841E55-3431-46F8-BFAF-7829BB894D18}" dt="2023-01-13T12:58:14.187" v="199"/>
          <ac:picMkLst>
            <pc:docMk/>
            <pc:sldMk cId="829827087" sldId="542"/>
            <ac:picMk id="5" creationId="{EFD6825A-2B2F-0643-90AD-1C0CAE512136}"/>
          </ac:picMkLst>
        </pc:picChg>
      </pc:sldChg>
      <pc:sldChg chg="del">
        <pc:chgData name="Roberta Tucker" userId="S::r.tucker@uwtsd.ac.uk::27ca61ee-ba03-4b92-a89a-1d5600e2200a" providerId="AD" clId="Web-{D5841E55-3431-46F8-BFAF-7829BB894D18}" dt="2023-01-13T09:30:41.037" v="0"/>
        <pc:sldMkLst>
          <pc:docMk/>
          <pc:sldMk cId="3774674601" sldId="544"/>
        </pc:sldMkLst>
      </pc:sldChg>
      <pc:sldChg chg="modSp">
        <pc:chgData name="Roberta Tucker" userId="S::r.tucker@uwtsd.ac.uk::27ca61ee-ba03-4b92-a89a-1d5600e2200a" providerId="AD" clId="Web-{D5841E55-3431-46F8-BFAF-7829BB894D18}" dt="2023-01-13T13:49:34.959" v="294" actId="1076"/>
        <pc:sldMkLst>
          <pc:docMk/>
          <pc:sldMk cId="1123636263" sldId="545"/>
        </pc:sldMkLst>
        <pc:spChg chg="mod">
          <ac:chgData name="Roberta Tucker" userId="S::r.tucker@uwtsd.ac.uk::27ca61ee-ba03-4b92-a89a-1d5600e2200a" providerId="AD" clId="Web-{D5841E55-3431-46F8-BFAF-7829BB894D18}" dt="2023-01-13T13:49:34.959" v="294" actId="1076"/>
          <ac:spMkLst>
            <pc:docMk/>
            <pc:sldMk cId="1123636263" sldId="545"/>
            <ac:spMk id="7" creationId="{B5F30E72-888C-478F-66BC-2551592943DB}"/>
          </ac:spMkLst>
        </pc:spChg>
      </pc:sldChg>
      <pc:sldChg chg="modSp add replId">
        <pc:chgData name="Roberta Tucker" userId="S::r.tucker@uwtsd.ac.uk::27ca61ee-ba03-4b92-a89a-1d5600e2200a" providerId="AD" clId="Web-{D5841E55-3431-46F8-BFAF-7829BB894D18}" dt="2023-01-13T13:50:40.043" v="295" actId="1076"/>
        <pc:sldMkLst>
          <pc:docMk/>
          <pc:sldMk cId="3139088817" sldId="547"/>
        </pc:sldMkLst>
        <pc:spChg chg="mod">
          <ac:chgData name="Roberta Tucker" userId="S::r.tucker@uwtsd.ac.uk::27ca61ee-ba03-4b92-a89a-1d5600e2200a" providerId="AD" clId="Web-{D5841E55-3431-46F8-BFAF-7829BB894D18}" dt="2023-01-13T09:34:37.162" v="17" actId="20577"/>
          <ac:spMkLst>
            <pc:docMk/>
            <pc:sldMk cId="3139088817" sldId="547"/>
            <ac:spMk id="2" creationId="{BD754FA5-2DEB-49E1-1FB5-633B9D062E52}"/>
          </ac:spMkLst>
        </pc:spChg>
        <pc:spChg chg="mod">
          <ac:chgData name="Roberta Tucker" userId="S::r.tucker@uwtsd.ac.uk::27ca61ee-ba03-4b92-a89a-1d5600e2200a" providerId="AD" clId="Web-{D5841E55-3431-46F8-BFAF-7829BB894D18}" dt="2023-01-13T13:50:40.043" v="295" actId="1076"/>
          <ac:spMkLst>
            <pc:docMk/>
            <pc:sldMk cId="3139088817" sldId="547"/>
            <ac:spMk id="7" creationId="{B5F30E72-888C-478F-66BC-2551592943DB}"/>
          </ac:spMkLst>
        </pc:spChg>
      </pc:sldChg>
      <pc:sldChg chg="addSp delSp modSp add ord replId">
        <pc:chgData name="Roberta Tucker" userId="S::r.tucker@uwtsd.ac.uk::27ca61ee-ba03-4b92-a89a-1d5600e2200a" providerId="AD" clId="Web-{D5841E55-3431-46F8-BFAF-7829BB894D18}" dt="2023-01-13T09:42:35.990" v="101" actId="1076"/>
        <pc:sldMkLst>
          <pc:docMk/>
          <pc:sldMk cId="1542753028" sldId="548"/>
        </pc:sldMkLst>
        <pc:spChg chg="mod">
          <ac:chgData name="Roberta Tucker" userId="S::r.tucker@uwtsd.ac.uk::27ca61ee-ba03-4b92-a89a-1d5600e2200a" providerId="AD" clId="Web-{D5841E55-3431-46F8-BFAF-7829BB894D18}" dt="2023-01-13T09:41:25.047" v="79" actId="20577"/>
          <ac:spMkLst>
            <pc:docMk/>
            <pc:sldMk cId="1542753028" sldId="548"/>
            <ac:spMk id="2" creationId="{BD754FA5-2DEB-49E1-1FB5-633B9D062E52}"/>
          </ac:spMkLst>
        </pc:spChg>
        <pc:spChg chg="del mod">
          <ac:chgData name="Roberta Tucker" userId="S::r.tucker@uwtsd.ac.uk::27ca61ee-ba03-4b92-a89a-1d5600e2200a" providerId="AD" clId="Web-{D5841E55-3431-46F8-BFAF-7829BB894D18}" dt="2023-01-13T09:41:11.328" v="64"/>
          <ac:spMkLst>
            <pc:docMk/>
            <pc:sldMk cId="1542753028" sldId="548"/>
            <ac:spMk id="7" creationId="{B5F30E72-888C-478F-66BC-2551592943DB}"/>
          </ac:spMkLst>
        </pc:spChg>
        <pc:graphicFrameChg chg="add mod modGraphic">
          <ac:chgData name="Roberta Tucker" userId="S::r.tucker@uwtsd.ac.uk::27ca61ee-ba03-4b92-a89a-1d5600e2200a" providerId="AD" clId="Web-{D5841E55-3431-46F8-BFAF-7829BB894D18}" dt="2023-01-13T09:42:35.990" v="101" actId="1076"/>
          <ac:graphicFrameMkLst>
            <pc:docMk/>
            <pc:sldMk cId="1542753028" sldId="548"/>
            <ac:graphicFrameMk id="4" creationId="{C2900268-CB93-94DE-D01E-39783A50A81B}"/>
          </ac:graphicFrameMkLst>
        </pc:graphicFrameChg>
      </pc:sldChg>
      <pc:sldChg chg="modSp add replId">
        <pc:chgData name="Roberta Tucker" userId="S::r.tucker@uwtsd.ac.uk::27ca61ee-ba03-4b92-a89a-1d5600e2200a" providerId="AD" clId="Web-{D5841E55-3431-46F8-BFAF-7829BB894D18}" dt="2023-01-13T10:11:35.970" v="140"/>
        <pc:sldMkLst>
          <pc:docMk/>
          <pc:sldMk cId="4000359240" sldId="549"/>
        </pc:sldMkLst>
        <pc:spChg chg="mod">
          <ac:chgData name="Roberta Tucker" userId="S::r.tucker@uwtsd.ac.uk::27ca61ee-ba03-4b92-a89a-1d5600e2200a" providerId="AD" clId="Web-{D5841E55-3431-46F8-BFAF-7829BB894D18}" dt="2023-01-13T10:08:12.840" v="109" actId="20577"/>
          <ac:spMkLst>
            <pc:docMk/>
            <pc:sldMk cId="4000359240" sldId="549"/>
            <ac:spMk id="2" creationId="{BD754FA5-2DEB-49E1-1FB5-633B9D062E52}"/>
          </ac:spMkLst>
        </pc:spChg>
        <pc:graphicFrameChg chg="mod modGraphic">
          <ac:chgData name="Roberta Tucker" userId="S::r.tucker@uwtsd.ac.uk::27ca61ee-ba03-4b92-a89a-1d5600e2200a" providerId="AD" clId="Web-{D5841E55-3431-46F8-BFAF-7829BB894D18}" dt="2023-01-13T10:11:35.970" v="140"/>
          <ac:graphicFrameMkLst>
            <pc:docMk/>
            <pc:sldMk cId="4000359240" sldId="549"/>
            <ac:graphicFrameMk id="4" creationId="{C2900268-CB93-94DE-D01E-39783A50A81B}"/>
          </ac:graphicFrameMkLst>
        </pc:graphicFrameChg>
      </pc:sldChg>
      <pc:sldChg chg="addSp delSp modSp add replId">
        <pc:chgData name="Roberta Tucker" userId="S::r.tucker@uwtsd.ac.uk::27ca61ee-ba03-4b92-a89a-1d5600e2200a" providerId="AD" clId="Web-{D5841E55-3431-46F8-BFAF-7829BB894D18}" dt="2023-01-13T10:29:05.403" v="181" actId="1076"/>
        <pc:sldMkLst>
          <pc:docMk/>
          <pc:sldMk cId="468520818" sldId="550"/>
        </pc:sldMkLst>
        <pc:spChg chg="mod">
          <ac:chgData name="Roberta Tucker" userId="S::r.tucker@uwtsd.ac.uk::27ca61ee-ba03-4b92-a89a-1d5600e2200a" providerId="AD" clId="Web-{D5841E55-3431-46F8-BFAF-7829BB894D18}" dt="2023-01-13T10:23:50.145" v="158" actId="1076"/>
          <ac:spMkLst>
            <pc:docMk/>
            <pc:sldMk cId="468520818" sldId="550"/>
            <ac:spMk id="2" creationId="{BD754FA5-2DEB-49E1-1FB5-633B9D062E52}"/>
          </ac:spMkLst>
        </pc:spChg>
        <pc:graphicFrameChg chg="del">
          <ac:chgData name="Roberta Tucker" userId="S::r.tucker@uwtsd.ac.uk::27ca61ee-ba03-4b92-a89a-1d5600e2200a" providerId="AD" clId="Web-{D5841E55-3431-46F8-BFAF-7829BB894D18}" dt="2023-01-13T10:23:18.925" v="150"/>
          <ac:graphicFrameMkLst>
            <pc:docMk/>
            <pc:sldMk cId="468520818" sldId="550"/>
            <ac:graphicFrameMk id="4" creationId="{C2900268-CB93-94DE-D01E-39783A50A81B}"/>
          </ac:graphicFrameMkLst>
        </pc:graphicFrameChg>
        <pc:graphicFrameChg chg="add mod modGraphic">
          <ac:chgData name="Roberta Tucker" userId="S::r.tucker@uwtsd.ac.uk::27ca61ee-ba03-4b92-a89a-1d5600e2200a" providerId="AD" clId="Web-{D5841E55-3431-46F8-BFAF-7829BB894D18}" dt="2023-01-13T10:29:05.403" v="181" actId="1076"/>
          <ac:graphicFrameMkLst>
            <pc:docMk/>
            <pc:sldMk cId="468520818" sldId="550"/>
            <ac:graphicFrameMk id="5" creationId="{E6D48083-C4D2-4158-CC1E-8F9CD8FE781A}"/>
          </ac:graphicFrameMkLst>
        </pc:graphicFrameChg>
      </pc:sldChg>
      <pc:sldChg chg="modSp add">
        <pc:chgData name="Roberta Tucker" userId="S::r.tucker@uwtsd.ac.uk::27ca61ee-ba03-4b92-a89a-1d5600e2200a" providerId="AD" clId="Web-{D5841E55-3431-46F8-BFAF-7829BB894D18}" dt="2023-01-13T15:01:02.055" v="299" actId="20577"/>
        <pc:sldMkLst>
          <pc:docMk/>
          <pc:sldMk cId="1703709410" sldId="551"/>
        </pc:sldMkLst>
        <pc:spChg chg="mod">
          <ac:chgData name="Roberta Tucker" userId="S::r.tucker@uwtsd.ac.uk::27ca61ee-ba03-4b92-a89a-1d5600e2200a" providerId="AD" clId="Web-{D5841E55-3431-46F8-BFAF-7829BB894D18}" dt="2023-01-13T15:01:02.055" v="299" actId="20577"/>
          <ac:spMkLst>
            <pc:docMk/>
            <pc:sldMk cId="1703709410" sldId="551"/>
            <ac:spMk id="2" creationId="{2A68C011-3656-225F-C9E9-677709A1BD6F}"/>
          </ac:spMkLst>
        </pc:spChg>
      </pc:sldChg>
      <pc:sldMasterChg chg="addSldLayout">
        <pc:chgData name="Roberta Tucker" userId="S::r.tucker@uwtsd.ac.uk::27ca61ee-ba03-4b92-a89a-1d5600e2200a" providerId="AD" clId="Web-{D5841E55-3431-46F8-BFAF-7829BB894D18}" dt="2023-01-13T15:00:48.740" v="297"/>
        <pc:sldMasterMkLst>
          <pc:docMk/>
          <pc:sldMasterMk cId="10660577" sldId="2147483749"/>
        </pc:sldMasterMkLst>
        <pc:sldLayoutChg chg="add">
          <pc:chgData name="Roberta Tucker" userId="S::r.tucker@uwtsd.ac.uk::27ca61ee-ba03-4b92-a89a-1d5600e2200a" providerId="AD" clId="Web-{D5841E55-3431-46F8-BFAF-7829BB894D18}" dt="2023-01-13T15:00:48.740" v="297"/>
          <pc:sldLayoutMkLst>
            <pc:docMk/>
            <pc:sldMasterMk cId="10660577" sldId="2147483749"/>
            <pc:sldLayoutMk cId="3364083949" sldId="2147483723"/>
          </pc:sldLayoutMkLst>
        </pc:sldLayoutChg>
        <pc:sldLayoutChg chg="add">
          <pc:chgData name="Roberta Tucker" userId="S::r.tucker@uwtsd.ac.uk::27ca61ee-ba03-4b92-a89a-1d5600e2200a" providerId="AD" clId="Web-{D5841E55-3431-46F8-BFAF-7829BB894D18}" dt="2023-01-13T15:00:48.740" v="297"/>
          <pc:sldLayoutMkLst>
            <pc:docMk/>
            <pc:sldMasterMk cId="10660577" sldId="2147483749"/>
            <pc:sldLayoutMk cId="122029610" sldId="2147483735"/>
          </pc:sldLayoutMkLst>
        </pc:sldLayoutChg>
      </pc:sldMasterChg>
    </pc:docChg>
  </pc:docChgLst>
  <pc:docChgLst>
    <pc:chgData name="Roberta Tucker" userId="S::r.tucker@uwtsd.ac.uk::27ca61ee-ba03-4b92-a89a-1d5600e2200a" providerId="AD" clId="Web-{1CD77566-F3FD-5BEE-55BF-3D400C00B14A}"/>
    <pc:docChg chg="delSld">
      <pc:chgData name="Roberta Tucker" userId="S::r.tucker@uwtsd.ac.uk::27ca61ee-ba03-4b92-a89a-1d5600e2200a" providerId="AD" clId="Web-{1CD77566-F3FD-5BEE-55BF-3D400C00B14A}" dt="2023-03-25T22:09:24.597" v="27"/>
      <pc:docMkLst>
        <pc:docMk/>
      </pc:docMkLst>
      <pc:sldChg chg="del">
        <pc:chgData name="Roberta Tucker" userId="S::r.tucker@uwtsd.ac.uk::27ca61ee-ba03-4b92-a89a-1d5600e2200a" providerId="AD" clId="Web-{1CD77566-F3FD-5BEE-55BF-3D400C00B14A}" dt="2023-03-25T22:07:49.598" v="1"/>
        <pc:sldMkLst>
          <pc:docMk/>
          <pc:sldMk cId="3159488521" sldId="525"/>
        </pc:sldMkLst>
      </pc:sldChg>
      <pc:sldChg chg="del">
        <pc:chgData name="Roberta Tucker" userId="S::r.tucker@uwtsd.ac.uk::27ca61ee-ba03-4b92-a89a-1d5600e2200a" providerId="AD" clId="Web-{1CD77566-F3FD-5BEE-55BF-3D400C00B14A}" dt="2023-03-25T22:09:24.597" v="27"/>
        <pc:sldMkLst>
          <pc:docMk/>
          <pc:sldMk cId="680070414" sldId="570"/>
        </pc:sldMkLst>
      </pc:sldChg>
      <pc:sldChg chg="del">
        <pc:chgData name="Roberta Tucker" userId="S::r.tucker@uwtsd.ac.uk::27ca61ee-ba03-4b92-a89a-1d5600e2200a" providerId="AD" clId="Web-{1CD77566-F3FD-5BEE-55BF-3D400C00B14A}" dt="2023-03-25T22:08:04.411" v="8"/>
        <pc:sldMkLst>
          <pc:docMk/>
          <pc:sldMk cId="2414623610" sldId="597"/>
        </pc:sldMkLst>
      </pc:sldChg>
      <pc:sldChg chg="del">
        <pc:chgData name="Roberta Tucker" userId="S::r.tucker@uwtsd.ac.uk::27ca61ee-ba03-4b92-a89a-1d5600e2200a" providerId="AD" clId="Web-{1CD77566-F3FD-5BEE-55BF-3D400C00B14A}" dt="2023-03-25T22:07:56.035" v="4"/>
        <pc:sldMkLst>
          <pc:docMk/>
          <pc:sldMk cId="2502951216" sldId="631"/>
        </pc:sldMkLst>
      </pc:sldChg>
      <pc:sldChg chg="del">
        <pc:chgData name="Roberta Tucker" userId="S::r.tucker@uwtsd.ac.uk::27ca61ee-ba03-4b92-a89a-1d5600e2200a" providerId="AD" clId="Web-{1CD77566-F3FD-5BEE-55BF-3D400C00B14A}" dt="2023-03-25T22:08:06.536" v="9"/>
        <pc:sldMkLst>
          <pc:docMk/>
          <pc:sldMk cId="2084902293" sldId="649"/>
        </pc:sldMkLst>
      </pc:sldChg>
      <pc:sldChg chg="del">
        <pc:chgData name="Roberta Tucker" userId="S::r.tucker@uwtsd.ac.uk::27ca61ee-ba03-4b92-a89a-1d5600e2200a" providerId="AD" clId="Web-{1CD77566-F3FD-5BEE-55BF-3D400C00B14A}" dt="2023-03-25T22:08:10.068" v="10"/>
        <pc:sldMkLst>
          <pc:docMk/>
          <pc:sldMk cId="217983847" sldId="655"/>
        </pc:sldMkLst>
      </pc:sldChg>
      <pc:sldChg chg="del">
        <pc:chgData name="Roberta Tucker" userId="S::r.tucker@uwtsd.ac.uk::27ca61ee-ba03-4b92-a89a-1d5600e2200a" providerId="AD" clId="Web-{1CD77566-F3FD-5BEE-55BF-3D400C00B14A}" dt="2023-03-25T22:08:48.136" v="15"/>
        <pc:sldMkLst>
          <pc:docMk/>
          <pc:sldMk cId="2208334250" sldId="660"/>
        </pc:sldMkLst>
      </pc:sldChg>
      <pc:sldChg chg="del">
        <pc:chgData name="Roberta Tucker" userId="S::r.tucker@uwtsd.ac.uk::27ca61ee-ba03-4b92-a89a-1d5600e2200a" providerId="AD" clId="Web-{1CD77566-F3FD-5BEE-55BF-3D400C00B14A}" dt="2023-03-25T22:08:50.496" v="16"/>
        <pc:sldMkLst>
          <pc:docMk/>
          <pc:sldMk cId="2438074514" sldId="661"/>
        </pc:sldMkLst>
      </pc:sldChg>
      <pc:sldChg chg="del">
        <pc:chgData name="Roberta Tucker" userId="S::r.tucker@uwtsd.ac.uk::27ca61ee-ba03-4b92-a89a-1d5600e2200a" providerId="AD" clId="Web-{1CD77566-F3FD-5BEE-55BF-3D400C00B14A}" dt="2023-03-25T22:08:54.168" v="17"/>
        <pc:sldMkLst>
          <pc:docMk/>
          <pc:sldMk cId="1481014134" sldId="662"/>
        </pc:sldMkLst>
      </pc:sldChg>
      <pc:sldChg chg="del">
        <pc:chgData name="Roberta Tucker" userId="S::r.tucker@uwtsd.ac.uk::27ca61ee-ba03-4b92-a89a-1d5600e2200a" providerId="AD" clId="Web-{1CD77566-F3FD-5BEE-55BF-3D400C00B14A}" dt="2023-03-25T22:08:55.668" v="18"/>
        <pc:sldMkLst>
          <pc:docMk/>
          <pc:sldMk cId="725792423" sldId="663"/>
        </pc:sldMkLst>
      </pc:sldChg>
      <pc:sldChg chg="del">
        <pc:chgData name="Roberta Tucker" userId="S::r.tucker@uwtsd.ac.uk::27ca61ee-ba03-4b92-a89a-1d5600e2200a" providerId="AD" clId="Web-{1CD77566-F3FD-5BEE-55BF-3D400C00B14A}" dt="2023-03-25T22:07:51.723" v="2"/>
        <pc:sldMkLst>
          <pc:docMk/>
          <pc:sldMk cId="2200797363" sldId="670"/>
        </pc:sldMkLst>
      </pc:sldChg>
      <pc:sldChg chg="del">
        <pc:chgData name="Roberta Tucker" userId="S::r.tucker@uwtsd.ac.uk::27ca61ee-ba03-4b92-a89a-1d5600e2200a" providerId="AD" clId="Web-{1CD77566-F3FD-5BEE-55BF-3D400C00B14A}" dt="2023-03-25T22:07:53.863" v="3"/>
        <pc:sldMkLst>
          <pc:docMk/>
          <pc:sldMk cId="1177817071" sldId="671"/>
        </pc:sldMkLst>
      </pc:sldChg>
      <pc:sldChg chg="del">
        <pc:chgData name="Roberta Tucker" userId="S::r.tucker@uwtsd.ac.uk::27ca61ee-ba03-4b92-a89a-1d5600e2200a" providerId="AD" clId="Web-{1CD77566-F3FD-5BEE-55BF-3D400C00B14A}" dt="2023-03-25T22:07:58.286" v="5"/>
        <pc:sldMkLst>
          <pc:docMk/>
          <pc:sldMk cId="29273073" sldId="672"/>
        </pc:sldMkLst>
      </pc:sldChg>
      <pc:sldChg chg="del">
        <pc:chgData name="Roberta Tucker" userId="S::r.tucker@uwtsd.ac.uk::27ca61ee-ba03-4b92-a89a-1d5600e2200a" providerId="AD" clId="Web-{1CD77566-F3FD-5BEE-55BF-3D400C00B14A}" dt="2023-03-25T22:08:00.286" v="6"/>
        <pc:sldMkLst>
          <pc:docMk/>
          <pc:sldMk cId="1211667279" sldId="673"/>
        </pc:sldMkLst>
      </pc:sldChg>
      <pc:sldChg chg="del">
        <pc:chgData name="Roberta Tucker" userId="S::r.tucker@uwtsd.ac.uk::27ca61ee-ba03-4b92-a89a-1d5600e2200a" providerId="AD" clId="Web-{1CD77566-F3FD-5BEE-55BF-3D400C00B14A}" dt="2023-03-25T22:08:02.630" v="7"/>
        <pc:sldMkLst>
          <pc:docMk/>
          <pc:sldMk cId="1874398114" sldId="676"/>
        </pc:sldMkLst>
      </pc:sldChg>
      <pc:sldChg chg="del">
        <pc:chgData name="Roberta Tucker" userId="S::r.tucker@uwtsd.ac.uk::27ca61ee-ba03-4b92-a89a-1d5600e2200a" providerId="AD" clId="Web-{1CD77566-F3FD-5BEE-55BF-3D400C00B14A}" dt="2023-03-25T22:08:45.855" v="14"/>
        <pc:sldMkLst>
          <pc:docMk/>
          <pc:sldMk cId="3097676214" sldId="678"/>
        </pc:sldMkLst>
      </pc:sldChg>
      <pc:sldChg chg="del">
        <pc:chgData name="Roberta Tucker" userId="S::r.tucker@uwtsd.ac.uk::27ca61ee-ba03-4b92-a89a-1d5600e2200a" providerId="AD" clId="Web-{1CD77566-F3FD-5BEE-55BF-3D400C00B14A}" dt="2023-03-25T22:09:09.190" v="23"/>
        <pc:sldMkLst>
          <pc:docMk/>
          <pc:sldMk cId="2236259486" sldId="679"/>
        </pc:sldMkLst>
      </pc:sldChg>
      <pc:sldChg chg="del">
        <pc:chgData name="Roberta Tucker" userId="S::r.tucker@uwtsd.ac.uk::27ca61ee-ba03-4b92-a89a-1d5600e2200a" providerId="AD" clId="Web-{1CD77566-F3FD-5BEE-55BF-3D400C00B14A}" dt="2023-03-25T22:09:11.987" v="24"/>
        <pc:sldMkLst>
          <pc:docMk/>
          <pc:sldMk cId="3036931301" sldId="681"/>
        </pc:sldMkLst>
      </pc:sldChg>
      <pc:sldChg chg="del">
        <pc:chgData name="Roberta Tucker" userId="S::r.tucker@uwtsd.ac.uk::27ca61ee-ba03-4b92-a89a-1d5600e2200a" providerId="AD" clId="Web-{1CD77566-F3FD-5BEE-55BF-3D400C00B14A}" dt="2023-03-25T22:08:58.486" v="19"/>
        <pc:sldMkLst>
          <pc:docMk/>
          <pc:sldMk cId="278792434" sldId="695"/>
        </pc:sldMkLst>
      </pc:sldChg>
      <pc:sldChg chg="del">
        <pc:chgData name="Roberta Tucker" userId="S::r.tucker@uwtsd.ac.uk::27ca61ee-ba03-4b92-a89a-1d5600e2200a" providerId="AD" clId="Web-{1CD77566-F3FD-5BEE-55BF-3D400C00B14A}" dt="2023-03-25T22:09:00.924" v="20"/>
        <pc:sldMkLst>
          <pc:docMk/>
          <pc:sldMk cId="2719135989" sldId="697"/>
        </pc:sldMkLst>
      </pc:sldChg>
      <pc:sldChg chg="del">
        <pc:chgData name="Roberta Tucker" userId="S::r.tucker@uwtsd.ac.uk::27ca61ee-ba03-4b92-a89a-1d5600e2200a" providerId="AD" clId="Web-{1CD77566-F3FD-5BEE-55BF-3D400C00B14A}" dt="2023-03-25T22:09:03.486" v="21"/>
        <pc:sldMkLst>
          <pc:docMk/>
          <pc:sldMk cId="1580452527" sldId="699"/>
        </pc:sldMkLst>
      </pc:sldChg>
      <pc:sldChg chg="del">
        <pc:chgData name="Roberta Tucker" userId="S::r.tucker@uwtsd.ac.uk::27ca61ee-ba03-4b92-a89a-1d5600e2200a" providerId="AD" clId="Web-{1CD77566-F3FD-5BEE-55BF-3D400C00B14A}" dt="2023-03-25T22:09:06.221" v="22"/>
        <pc:sldMkLst>
          <pc:docMk/>
          <pc:sldMk cId="45050367" sldId="701"/>
        </pc:sldMkLst>
      </pc:sldChg>
      <pc:sldChg chg="del">
        <pc:chgData name="Roberta Tucker" userId="S::r.tucker@uwtsd.ac.uk::27ca61ee-ba03-4b92-a89a-1d5600e2200a" providerId="AD" clId="Web-{1CD77566-F3FD-5BEE-55BF-3D400C00B14A}" dt="2023-03-25T22:09:15.112" v="25"/>
        <pc:sldMkLst>
          <pc:docMk/>
          <pc:sldMk cId="1671414785" sldId="704"/>
        </pc:sldMkLst>
      </pc:sldChg>
      <pc:sldChg chg="del">
        <pc:chgData name="Roberta Tucker" userId="S::r.tucker@uwtsd.ac.uk::27ca61ee-ba03-4b92-a89a-1d5600e2200a" providerId="AD" clId="Web-{1CD77566-F3FD-5BEE-55BF-3D400C00B14A}" dt="2023-03-25T22:09:17.878" v="26"/>
        <pc:sldMkLst>
          <pc:docMk/>
          <pc:sldMk cId="1918588223" sldId="706"/>
        </pc:sldMkLst>
      </pc:sldChg>
      <pc:sldChg chg="del">
        <pc:chgData name="Roberta Tucker" userId="S::r.tucker@uwtsd.ac.uk::27ca61ee-ba03-4b92-a89a-1d5600e2200a" providerId="AD" clId="Web-{1CD77566-F3FD-5BEE-55BF-3D400C00B14A}" dt="2023-03-25T22:08:37.929" v="11"/>
        <pc:sldMkLst>
          <pc:docMk/>
          <pc:sldMk cId="2397214134" sldId="709"/>
        </pc:sldMkLst>
      </pc:sldChg>
      <pc:sldChg chg="del">
        <pc:chgData name="Roberta Tucker" userId="S::r.tucker@uwtsd.ac.uk::27ca61ee-ba03-4b92-a89a-1d5600e2200a" providerId="AD" clId="Web-{1CD77566-F3FD-5BEE-55BF-3D400C00B14A}" dt="2023-03-25T22:08:40.929" v="12"/>
        <pc:sldMkLst>
          <pc:docMk/>
          <pc:sldMk cId="1536953230" sldId="711"/>
        </pc:sldMkLst>
      </pc:sldChg>
      <pc:sldChg chg="del">
        <pc:chgData name="Roberta Tucker" userId="S::r.tucker@uwtsd.ac.uk::27ca61ee-ba03-4b92-a89a-1d5600e2200a" providerId="AD" clId="Web-{1CD77566-F3FD-5BEE-55BF-3D400C00B14A}" dt="2023-03-25T22:08:43.323" v="13"/>
        <pc:sldMkLst>
          <pc:docMk/>
          <pc:sldMk cId="3028184577" sldId="713"/>
        </pc:sldMkLst>
      </pc:sldChg>
      <pc:sldChg chg="del">
        <pc:chgData name="Roberta Tucker" userId="S::r.tucker@uwtsd.ac.uk::27ca61ee-ba03-4b92-a89a-1d5600e2200a" providerId="AD" clId="Web-{1CD77566-F3FD-5BEE-55BF-3D400C00B14A}" dt="2023-03-25T22:07:46.347" v="0"/>
        <pc:sldMkLst>
          <pc:docMk/>
          <pc:sldMk cId="1761519814" sldId="718"/>
        </pc:sldMkLst>
      </pc:sldChg>
    </pc:docChg>
  </pc:docChgLst>
  <pc:docChgLst>
    <pc:chgData name="Roberta Tucker" userId="S::r.tucker@uwtsd.ac.uk::27ca61ee-ba03-4b92-a89a-1d5600e2200a" providerId="AD" clId="Web-{32AA59FE-C290-1159-87BE-891A36C0F88C}"/>
    <pc:docChg chg="addSld delSld modSld">
      <pc:chgData name="Roberta Tucker" userId="S::r.tucker@uwtsd.ac.uk::27ca61ee-ba03-4b92-a89a-1d5600e2200a" providerId="AD" clId="Web-{32AA59FE-C290-1159-87BE-891A36C0F88C}" dt="2023-11-21T11:34:48.674" v="61"/>
      <pc:docMkLst>
        <pc:docMk/>
      </pc:docMkLst>
      <pc:sldChg chg="del">
        <pc:chgData name="Roberta Tucker" userId="S::r.tucker@uwtsd.ac.uk::27ca61ee-ba03-4b92-a89a-1d5600e2200a" providerId="AD" clId="Web-{32AA59FE-C290-1159-87BE-891A36C0F88C}" dt="2023-11-21T11:34:48.674" v="61"/>
        <pc:sldMkLst>
          <pc:docMk/>
          <pc:sldMk cId="4215338442" sldId="529"/>
        </pc:sldMkLst>
      </pc:sldChg>
      <pc:sldChg chg="modSp">
        <pc:chgData name="Roberta Tucker" userId="S::r.tucker@uwtsd.ac.uk::27ca61ee-ba03-4b92-a89a-1d5600e2200a" providerId="AD" clId="Web-{32AA59FE-C290-1159-87BE-891A36C0F88C}" dt="2023-11-21T11:32:17.700" v="24" actId="20577"/>
        <pc:sldMkLst>
          <pc:docMk/>
          <pc:sldMk cId="1718303925" sldId="658"/>
        </pc:sldMkLst>
        <pc:graphicFrameChg chg="modGraphic">
          <ac:chgData name="Roberta Tucker" userId="S::r.tucker@uwtsd.ac.uk::27ca61ee-ba03-4b92-a89a-1d5600e2200a" providerId="AD" clId="Web-{32AA59FE-C290-1159-87BE-891A36C0F88C}" dt="2023-11-21T11:32:17.700" v="24" actId="20577"/>
          <ac:graphicFrameMkLst>
            <pc:docMk/>
            <pc:sldMk cId="1718303925" sldId="658"/>
            <ac:graphicFrameMk id="7" creationId="{65A16F73-C6CC-4C91-A1F4-65FE1A49DE1A}"/>
          </ac:graphicFrameMkLst>
        </pc:graphicFrameChg>
      </pc:sldChg>
      <pc:sldChg chg="del">
        <pc:chgData name="Roberta Tucker" userId="S::r.tucker@uwtsd.ac.uk::27ca61ee-ba03-4b92-a89a-1d5600e2200a" providerId="AD" clId="Web-{32AA59FE-C290-1159-87BE-891A36C0F88C}" dt="2023-11-21T11:34:36.580" v="59"/>
        <pc:sldMkLst>
          <pc:docMk/>
          <pc:sldMk cId="1130544498" sldId="683"/>
        </pc:sldMkLst>
      </pc:sldChg>
      <pc:sldChg chg="addSp modSp">
        <pc:chgData name="Roberta Tucker" userId="S::r.tucker@uwtsd.ac.uk::27ca61ee-ba03-4b92-a89a-1d5600e2200a" providerId="AD" clId="Web-{32AA59FE-C290-1159-87BE-891A36C0F88C}" dt="2023-11-21T11:30:15.821" v="2"/>
        <pc:sldMkLst>
          <pc:docMk/>
          <pc:sldMk cId="2335595379" sldId="696"/>
        </pc:sldMkLst>
        <pc:spChg chg="add mod">
          <ac:chgData name="Roberta Tucker" userId="S::r.tucker@uwtsd.ac.uk::27ca61ee-ba03-4b92-a89a-1d5600e2200a" providerId="AD" clId="Web-{32AA59FE-C290-1159-87BE-891A36C0F88C}" dt="2023-11-21T11:30:06.852" v="1" actId="1076"/>
          <ac:spMkLst>
            <pc:docMk/>
            <pc:sldMk cId="2335595379" sldId="696"/>
            <ac:spMk id="5" creationId="{D311C2B1-5A6B-BBA5-C2BF-869F1F92942F}"/>
          </ac:spMkLst>
        </pc:spChg>
        <pc:grpChg chg="add">
          <ac:chgData name="Roberta Tucker" userId="S::r.tucker@uwtsd.ac.uk::27ca61ee-ba03-4b92-a89a-1d5600e2200a" providerId="AD" clId="Web-{32AA59FE-C290-1159-87BE-891A36C0F88C}" dt="2023-11-21T11:30:15.821" v="2"/>
          <ac:grpSpMkLst>
            <pc:docMk/>
            <pc:sldMk cId="2335595379" sldId="696"/>
            <ac:grpSpMk id="6" creationId="{5A02FC9D-2CA5-9353-2EE1-BCB001CE7256}"/>
          </ac:grpSpMkLst>
        </pc:grpChg>
      </pc:sldChg>
      <pc:sldChg chg="addSp modSp">
        <pc:chgData name="Roberta Tucker" userId="S::r.tucker@uwtsd.ac.uk::27ca61ee-ba03-4b92-a89a-1d5600e2200a" providerId="AD" clId="Web-{32AA59FE-C290-1159-87BE-891A36C0F88C}" dt="2023-11-21T11:30:32.947" v="5"/>
        <pc:sldMkLst>
          <pc:docMk/>
          <pc:sldMk cId="363668346" sldId="698"/>
        </pc:sldMkLst>
        <pc:spChg chg="add mod">
          <ac:chgData name="Roberta Tucker" userId="S::r.tucker@uwtsd.ac.uk::27ca61ee-ba03-4b92-a89a-1d5600e2200a" providerId="AD" clId="Web-{32AA59FE-C290-1159-87BE-891A36C0F88C}" dt="2023-11-21T11:30:26.994" v="4" actId="1076"/>
          <ac:spMkLst>
            <pc:docMk/>
            <pc:sldMk cId="363668346" sldId="698"/>
            <ac:spMk id="6" creationId="{8CE79598-EE67-9B2B-AACB-C7FFE84DE3C8}"/>
          </ac:spMkLst>
        </pc:spChg>
        <pc:grpChg chg="add">
          <ac:chgData name="Roberta Tucker" userId="S::r.tucker@uwtsd.ac.uk::27ca61ee-ba03-4b92-a89a-1d5600e2200a" providerId="AD" clId="Web-{32AA59FE-C290-1159-87BE-891A36C0F88C}" dt="2023-11-21T11:30:32.947" v="5"/>
          <ac:grpSpMkLst>
            <pc:docMk/>
            <pc:sldMk cId="363668346" sldId="698"/>
            <ac:grpSpMk id="7" creationId="{95E3D3F9-D935-D8EB-1C40-53F61F12D0A0}"/>
          </ac:grpSpMkLst>
        </pc:grpChg>
      </pc:sldChg>
      <pc:sldChg chg="addSp modSp">
        <pc:chgData name="Roberta Tucker" userId="S::r.tucker@uwtsd.ac.uk::27ca61ee-ba03-4b92-a89a-1d5600e2200a" providerId="AD" clId="Web-{32AA59FE-C290-1159-87BE-891A36C0F88C}" dt="2023-11-21T11:30:47.838" v="8"/>
        <pc:sldMkLst>
          <pc:docMk/>
          <pc:sldMk cId="1645303594" sldId="702"/>
        </pc:sldMkLst>
        <pc:spChg chg="add mod">
          <ac:chgData name="Roberta Tucker" userId="S::r.tucker@uwtsd.ac.uk::27ca61ee-ba03-4b92-a89a-1d5600e2200a" providerId="AD" clId="Web-{32AA59FE-C290-1159-87BE-891A36C0F88C}" dt="2023-11-21T11:30:43.322" v="7" actId="1076"/>
          <ac:spMkLst>
            <pc:docMk/>
            <pc:sldMk cId="1645303594" sldId="702"/>
            <ac:spMk id="4" creationId="{8CE79598-EE67-9B2B-AACB-C7FFE84DE3C8}"/>
          </ac:spMkLst>
        </pc:spChg>
        <pc:grpChg chg="add">
          <ac:chgData name="Roberta Tucker" userId="S::r.tucker@uwtsd.ac.uk::27ca61ee-ba03-4b92-a89a-1d5600e2200a" providerId="AD" clId="Web-{32AA59FE-C290-1159-87BE-891A36C0F88C}" dt="2023-11-21T11:30:47.838" v="8"/>
          <ac:grpSpMkLst>
            <pc:docMk/>
            <pc:sldMk cId="1645303594" sldId="702"/>
            <ac:grpSpMk id="6" creationId="{BCC591EF-E088-5552-CFC5-10E64BCB10AC}"/>
          </ac:grpSpMkLst>
        </pc:grpChg>
      </pc:sldChg>
      <pc:sldChg chg="modSp">
        <pc:chgData name="Roberta Tucker" userId="S::r.tucker@uwtsd.ac.uk::27ca61ee-ba03-4b92-a89a-1d5600e2200a" providerId="AD" clId="Web-{32AA59FE-C290-1159-87BE-891A36C0F88C}" dt="2023-11-21T11:34:20.126" v="57" actId="20577"/>
        <pc:sldMkLst>
          <pc:docMk/>
          <pc:sldMk cId="909933178" sldId="708"/>
        </pc:sldMkLst>
        <pc:spChg chg="mod">
          <ac:chgData name="Roberta Tucker" userId="S::r.tucker@uwtsd.ac.uk::27ca61ee-ba03-4b92-a89a-1d5600e2200a" providerId="AD" clId="Web-{32AA59FE-C290-1159-87BE-891A36C0F88C}" dt="2023-11-21T11:34:20.126" v="57" actId="20577"/>
          <ac:spMkLst>
            <pc:docMk/>
            <pc:sldMk cId="909933178" sldId="708"/>
            <ac:spMk id="3" creationId="{152DE1AD-501C-75CF-3C93-FDD009CD463C}"/>
          </ac:spMkLst>
        </pc:spChg>
        <pc:spChg chg="mod">
          <ac:chgData name="Roberta Tucker" userId="S::r.tucker@uwtsd.ac.uk::27ca61ee-ba03-4b92-a89a-1d5600e2200a" providerId="AD" clId="Web-{32AA59FE-C290-1159-87BE-891A36C0F88C}" dt="2023-11-21T11:33:23.327" v="53" actId="20577"/>
          <ac:spMkLst>
            <pc:docMk/>
            <pc:sldMk cId="909933178" sldId="708"/>
            <ac:spMk id="4" creationId="{DFC0D976-D3E8-BC51-37FB-A5097AD77F4D}"/>
          </ac:spMkLst>
        </pc:spChg>
      </pc:sldChg>
      <pc:sldChg chg="add">
        <pc:chgData name="Roberta Tucker" userId="S::r.tucker@uwtsd.ac.uk::27ca61ee-ba03-4b92-a89a-1d5600e2200a" providerId="AD" clId="Web-{32AA59FE-C290-1159-87BE-891A36C0F88C}" dt="2023-11-21T11:34:34.876" v="58"/>
        <pc:sldMkLst>
          <pc:docMk/>
          <pc:sldMk cId="4207287656" sldId="721"/>
        </pc:sldMkLst>
      </pc:sldChg>
      <pc:sldChg chg="add">
        <pc:chgData name="Roberta Tucker" userId="S::r.tucker@uwtsd.ac.uk::27ca61ee-ba03-4b92-a89a-1d5600e2200a" providerId="AD" clId="Web-{32AA59FE-C290-1159-87BE-891A36C0F88C}" dt="2023-11-21T11:34:46.080" v="60"/>
        <pc:sldMkLst>
          <pc:docMk/>
          <pc:sldMk cId="3740192802" sldId="722"/>
        </pc:sldMkLst>
      </pc:sldChg>
    </pc:docChg>
  </pc:docChgLst>
  <pc:docChgLst>
    <pc:chgData name="Roberta Tucker" userId="S::r.tucker@uwtsd.ac.uk::27ca61ee-ba03-4b92-a89a-1d5600e2200a" providerId="AD" clId="Web-{03CF59AA-68C6-41A5-B7A6-736E865CC06E}"/>
    <pc:docChg chg="addSld delSld modSld addMainMaster modMainMaster">
      <pc:chgData name="Roberta Tucker" userId="S::r.tucker@uwtsd.ac.uk::27ca61ee-ba03-4b92-a89a-1d5600e2200a" providerId="AD" clId="Web-{03CF59AA-68C6-41A5-B7A6-736E865CC06E}" dt="2024-03-04T11:28:06.850" v="52"/>
      <pc:docMkLst>
        <pc:docMk/>
      </pc:docMkLst>
      <pc:sldChg chg="addSp delSp modSp add">
        <pc:chgData name="Roberta Tucker" userId="S::r.tucker@uwtsd.ac.uk::27ca61ee-ba03-4b92-a89a-1d5600e2200a" providerId="AD" clId="Web-{03CF59AA-68C6-41A5-B7A6-736E865CC06E}" dt="2024-03-04T11:22:37.696" v="10" actId="1076"/>
        <pc:sldMkLst>
          <pc:docMk/>
          <pc:sldMk cId="1703131493" sldId="297"/>
        </pc:sldMkLst>
        <pc:spChg chg="del">
          <ac:chgData name="Roberta Tucker" userId="S::r.tucker@uwtsd.ac.uk::27ca61ee-ba03-4b92-a89a-1d5600e2200a" providerId="AD" clId="Web-{03CF59AA-68C6-41A5-B7A6-736E865CC06E}" dt="2024-03-04T11:22:25.226" v="6"/>
          <ac:spMkLst>
            <pc:docMk/>
            <pc:sldMk cId="1703131493" sldId="297"/>
            <ac:spMk id="3" creationId="{781EFD94-75F3-CCF3-46EA-D265454AAF75}"/>
          </ac:spMkLst>
        </pc:spChg>
        <pc:picChg chg="add del">
          <ac:chgData name="Roberta Tucker" userId="S::r.tucker@uwtsd.ac.uk::27ca61ee-ba03-4b92-a89a-1d5600e2200a" providerId="AD" clId="Web-{03CF59AA-68C6-41A5-B7A6-736E865CC06E}" dt="2024-03-04T11:21:53.616" v="3"/>
          <ac:picMkLst>
            <pc:docMk/>
            <pc:sldMk cId="1703131493" sldId="297"/>
            <ac:picMk id="4" creationId="{BC20E070-1135-4CC5-E1B4-F2C2276D5B1C}"/>
          </ac:picMkLst>
        </pc:picChg>
        <pc:picChg chg="add mod ord">
          <ac:chgData name="Roberta Tucker" userId="S::r.tucker@uwtsd.ac.uk::27ca61ee-ba03-4b92-a89a-1d5600e2200a" providerId="AD" clId="Web-{03CF59AA-68C6-41A5-B7A6-736E865CC06E}" dt="2024-03-04T11:22:37.696" v="10" actId="1076"/>
          <ac:picMkLst>
            <pc:docMk/>
            <pc:sldMk cId="1703131493" sldId="297"/>
            <ac:picMk id="5" creationId="{C8EE0E6F-D5E9-A6CA-CF82-5BA418F6F167}"/>
          </ac:picMkLst>
        </pc:picChg>
        <pc:picChg chg="del">
          <ac:chgData name="Roberta Tucker" userId="S::r.tucker@uwtsd.ac.uk::27ca61ee-ba03-4b92-a89a-1d5600e2200a" providerId="AD" clId="Web-{03CF59AA-68C6-41A5-B7A6-736E865CC06E}" dt="2024-03-04T11:21:38.287" v="1"/>
          <ac:picMkLst>
            <pc:docMk/>
            <pc:sldMk cId="1703131493" sldId="297"/>
            <ac:picMk id="6" creationId="{F2DDC941-E64C-E3FE-4FD7-43C78B81BDAA}"/>
          </ac:picMkLst>
        </pc:picChg>
      </pc:sldChg>
      <pc:sldChg chg="modSp add">
        <pc:chgData name="Roberta Tucker" userId="S::r.tucker@uwtsd.ac.uk::27ca61ee-ba03-4b92-a89a-1d5600e2200a" providerId="AD" clId="Web-{03CF59AA-68C6-41A5-B7A6-736E865CC06E}" dt="2024-03-04T11:23:59.621" v="17" actId="1076"/>
        <pc:sldMkLst>
          <pc:docMk/>
          <pc:sldMk cId="3424891446" sldId="326"/>
        </pc:sldMkLst>
        <pc:spChg chg="mod">
          <ac:chgData name="Roberta Tucker" userId="S::r.tucker@uwtsd.ac.uk::27ca61ee-ba03-4b92-a89a-1d5600e2200a" providerId="AD" clId="Web-{03CF59AA-68C6-41A5-B7A6-736E865CC06E}" dt="2024-03-04T11:23:59.621" v="17" actId="1076"/>
          <ac:spMkLst>
            <pc:docMk/>
            <pc:sldMk cId="3424891446" sldId="326"/>
            <ac:spMk id="8" creationId="{57ED6D5D-E07C-2A2E-1770-B082DB384717}"/>
          </ac:spMkLst>
        </pc:spChg>
      </pc:sldChg>
      <pc:sldChg chg="del">
        <pc:chgData name="Roberta Tucker" userId="S::r.tucker@uwtsd.ac.uk::27ca61ee-ba03-4b92-a89a-1d5600e2200a" providerId="AD" clId="Web-{03CF59AA-68C6-41A5-B7A6-736E865CC06E}" dt="2024-03-04T11:28:06.850" v="52"/>
        <pc:sldMkLst>
          <pc:docMk/>
          <pc:sldMk cId="2485985612" sldId="521"/>
        </pc:sldMkLst>
      </pc:sldChg>
      <pc:sldChg chg="add">
        <pc:chgData name="Roberta Tucker" userId="S::r.tucker@uwtsd.ac.uk::27ca61ee-ba03-4b92-a89a-1d5600e2200a" providerId="AD" clId="Web-{03CF59AA-68C6-41A5-B7A6-736E865CC06E}" dt="2024-03-04T11:25:11.749" v="20"/>
        <pc:sldMkLst>
          <pc:docMk/>
          <pc:sldMk cId="931057883" sldId="586"/>
        </pc:sldMkLst>
      </pc:sldChg>
      <pc:sldChg chg="del">
        <pc:chgData name="Roberta Tucker" userId="S::r.tucker@uwtsd.ac.uk::27ca61ee-ba03-4b92-a89a-1d5600e2200a" providerId="AD" clId="Web-{03CF59AA-68C6-41A5-B7A6-736E865CC06E}" dt="2024-03-04T11:25:21.484" v="21"/>
        <pc:sldMkLst>
          <pc:docMk/>
          <pc:sldMk cId="1308927009" sldId="652"/>
        </pc:sldMkLst>
      </pc:sldChg>
      <pc:sldChg chg="del">
        <pc:chgData name="Roberta Tucker" userId="S::r.tucker@uwtsd.ac.uk::27ca61ee-ba03-4b92-a89a-1d5600e2200a" providerId="AD" clId="Web-{03CF59AA-68C6-41A5-B7A6-736E865CC06E}" dt="2024-03-04T11:25:25.078" v="22"/>
        <pc:sldMkLst>
          <pc:docMk/>
          <pc:sldMk cId="4085872769" sldId="653"/>
        </pc:sldMkLst>
      </pc:sldChg>
      <pc:sldChg chg="modSp">
        <pc:chgData name="Roberta Tucker" userId="S::r.tucker@uwtsd.ac.uk::27ca61ee-ba03-4b92-a89a-1d5600e2200a" providerId="AD" clId="Web-{03CF59AA-68C6-41A5-B7A6-736E865CC06E}" dt="2024-03-04T11:24:26.966" v="19" actId="20577"/>
        <pc:sldMkLst>
          <pc:docMk/>
          <pc:sldMk cId="788421283" sldId="685"/>
        </pc:sldMkLst>
        <pc:spChg chg="mod">
          <ac:chgData name="Roberta Tucker" userId="S::r.tucker@uwtsd.ac.uk::27ca61ee-ba03-4b92-a89a-1d5600e2200a" providerId="AD" clId="Web-{03CF59AA-68C6-41A5-B7A6-736E865CC06E}" dt="2024-03-04T11:24:26.966" v="19" actId="20577"/>
          <ac:spMkLst>
            <pc:docMk/>
            <pc:sldMk cId="788421283" sldId="685"/>
            <ac:spMk id="2" creationId="{F723D0E6-0093-2F7F-B433-058A7A915425}"/>
          </ac:spMkLst>
        </pc:spChg>
      </pc:sldChg>
      <pc:sldChg chg="modSp">
        <pc:chgData name="Roberta Tucker" userId="S::r.tucker@uwtsd.ac.uk::27ca61ee-ba03-4b92-a89a-1d5600e2200a" providerId="AD" clId="Web-{03CF59AA-68C6-41A5-B7A6-736E865CC06E}" dt="2024-03-04T11:26:37.065" v="38" actId="1076"/>
        <pc:sldMkLst>
          <pc:docMk/>
          <pc:sldMk cId="514975251" sldId="692"/>
        </pc:sldMkLst>
        <pc:spChg chg="mod">
          <ac:chgData name="Roberta Tucker" userId="S::r.tucker@uwtsd.ac.uk::27ca61ee-ba03-4b92-a89a-1d5600e2200a" providerId="AD" clId="Web-{03CF59AA-68C6-41A5-B7A6-736E865CC06E}" dt="2024-03-04T11:26:37.065" v="38" actId="1076"/>
          <ac:spMkLst>
            <pc:docMk/>
            <pc:sldMk cId="514975251" sldId="692"/>
            <ac:spMk id="4" creationId="{00000000-0000-0000-0000-000000000000}"/>
          </ac:spMkLst>
        </pc:spChg>
        <pc:spChg chg="mod">
          <ac:chgData name="Roberta Tucker" userId="S::r.tucker@uwtsd.ac.uk::27ca61ee-ba03-4b92-a89a-1d5600e2200a" providerId="AD" clId="Web-{03CF59AA-68C6-41A5-B7A6-736E865CC06E}" dt="2024-03-04T11:26:28.580" v="36" actId="1076"/>
          <ac:spMkLst>
            <pc:docMk/>
            <pc:sldMk cId="514975251" sldId="692"/>
            <ac:spMk id="10" creationId="{D96E09D1-3261-E9DB-645A-98B2DE5AD911}"/>
          </ac:spMkLst>
        </pc:spChg>
        <pc:spChg chg="mod">
          <ac:chgData name="Roberta Tucker" userId="S::r.tucker@uwtsd.ac.uk::27ca61ee-ba03-4b92-a89a-1d5600e2200a" providerId="AD" clId="Web-{03CF59AA-68C6-41A5-B7A6-736E865CC06E}" dt="2024-03-04T11:26:30.940" v="37" actId="1076"/>
          <ac:spMkLst>
            <pc:docMk/>
            <pc:sldMk cId="514975251" sldId="692"/>
            <ac:spMk id="11" creationId="{1BD5BB8F-1A36-29CE-8501-A116A936D9A4}"/>
          </ac:spMkLst>
        </pc:spChg>
      </pc:sldChg>
      <pc:sldChg chg="modSp">
        <pc:chgData name="Roberta Tucker" userId="S::r.tucker@uwtsd.ac.uk::27ca61ee-ba03-4b92-a89a-1d5600e2200a" providerId="AD" clId="Web-{03CF59AA-68C6-41A5-B7A6-736E865CC06E}" dt="2024-03-04T11:27:55.053" v="51" actId="20577"/>
        <pc:sldMkLst>
          <pc:docMk/>
          <pc:sldMk cId="2603229184" sldId="707"/>
        </pc:sldMkLst>
        <pc:spChg chg="mod">
          <ac:chgData name="Roberta Tucker" userId="S::r.tucker@uwtsd.ac.uk::27ca61ee-ba03-4b92-a89a-1d5600e2200a" providerId="AD" clId="Web-{03CF59AA-68C6-41A5-B7A6-736E865CC06E}" dt="2024-03-04T11:27:55.053" v="51" actId="20577"/>
          <ac:spMkLst>
            <pc:docMk/>
            <pc:sldMk cId="2603229184" sldId="707"/>
            <ac:spMk id="3" creationId="{20B9F5AF-01C3-F93E-4766-CF5659815EFF}"/>
          </ac:spMkLst>
        </pc:spChg>
      </pc:sldChg>
      <pc:sldChg chg="modSp">
        <pc:chgData name="Roberta Tucker" userId="S::r.tucker@uwtsd.ac.uk::27ca61ee-ba03-4b92-a89a-1d5600e2200a" providerId="AD" clId="Web-{03CF59AA-68C6-41A5-B7A6-736E865CC06E}" dt="2024-03-04T11:27:24.145" v="41" actId="20577"/>
        <pc:sldMkLst>
          <pc:docMk/>
          <pc:sldMk cId="909933178" sldId="708"/>
        </pc:sldMkLst>
        <pc:spChg chg="mod">
          <ac:chgData name="Roberta Tucker" userId="S::r.tucker@uwtsd.ac.uk::27ca61ee-ba03-4b92-a89a-1d5600e2200a" providerId="AD" clId="Web-{03CF59AA-68C6-41A5-B7A6-736E865CC06E}" dt="2024-03-04T11:27:24.145" v="41" actId="20577"/>
          <ac:spMkLst>
            <pc:docMk/>
            <pc:sldMk cId="909933178" sldId="708"/>
            <ac:spMk id="3" creationId="{152DE1AD-501C-75CF-3C93-FDD009CD463C}"/>
          </ac:spMkLst>
        </pc:spChg>
      </pc:sldChg>
      <pc:sldChg chg="modSp del">
        <pc:chgData name="Roberta Tucker" userId="S::r.tucker@uwtsd.ac.uk::27ca61ee-ba03-4b92-a89a-1d5600e2200a" providerId="AD" clId="Web-{03CF59AA-68C6-41A5-B7A6-736E865CC06E}" dt="2024-03-04T11:22:40.071" v="11"/>
        <pc:sldMkLst>
          <pc:docMk/>
          <pc:sldMk cId="4196252398" sldId="720"/>
        </pc:sldMkLst>
        <pc:spChg chg="mod">
          <ac:chgData name="Roberta Tucker" userId="S::r.tucker@uwtsd.ac.uk::27ca61ee-ba03-4b92-a89a-1d5600e2200a" providerId="AD" clId="Web-{03CF59AA-68C6-41A5-B7A6-736E865CC06E}" dt="2024-03-04T11:22:09.741" v="5" actId="20577"/>
          <ac:spMkLst>
            <pc:docMk/>
            <pc:sldMk cId="4196252398" sldId="720"/>
            <ac:spMk id="3" creationId="{01ED3798-2D29-5F73-CF2A-0B89856F13F1}"/>
          </ac:spMkLst>
        </pc:spChg>
      </pc:sldChg>
      <pc:sldMasterChg chg="addSldLayout modSldLayout">
        <pc:chgData name="Roberta Tucker" userId="S::r.tucker@uwtsd.ac.uk::27ca61ee-ba03-4b92-a89a-1d5600e2200a" providerId="AD" clId="Web-{03CF59AA-68C6-41A5-B7A6-736E865CC06E}" dt="2024-03-04T11:25:11.749" v="20"/>
        <pc:sldMasterMkLst>
          <pc:docMk/>
          <pc:sldMasterMk cId="1384196811" sldId="2147483658"/>
        </pc:sldMasterMkLst>
        <pc:sldLayoutChg chg="add">
          <pc:chgData name="Roberta Tucker" userId="S::r.tucker@uwtsd.ac.uk::27ca61ee-ba03-4b92-a89a-1d5600e2200a" providerId="AD" clId="Web-{03CF59AA-68C6-41A5-B7A6-736E865CC06E}" dt="2024-03-04T11:25:11.749" v="20"/>
          <pc:sldLayoutMkLst>
            <pc:docMk/>
            <pc:sldMasterMk cId="1384196811" sldId="2147483658"/>
            <pc:sldLayoutMk cId="198998301" sldId="2147483730"/>
          </pc:sldLayoutMkLst>
        </pc:sldLayoutChg>
        <pc:sldLayoutChg chg="replId">
          <pc:chgData name="Roberta Tucker" userId="S::r.tucker@uwtsd.ac.uk::27ca61ee-ba03-4b92-a89a-1d5600e2200a" providerId="AD" clId="Web-{03CF59AA-68C6-41A5-B7A6-736E865CC06E}" dt="2024-03-04T11:25:11.749" v="20"/>
          <pc:sldLayoutMkLst>
            <pc:docMk/>
            <pc:sldMasterMk cId="1384196811" sldId="2147483658"/>
            <pc:sldLayoutMk cId="3564246523" sldId="2147483764"/>
          </pc:sldLayoutMkLst>
        </pc:sldLayoutChg>
      </pc:sldMasterChg>
      <pc:sldMasterChg chg="modSldLayout">
        <pc:chgData name="Roberta Tucker" userId="S::r.tucker@uwtsd.ac.uk::27ca61ee-ba03-4b92-a89a-1d5600e2200a" providerId="AD" clId="Web-{03CF59AA-68C6-41A5-B7A6-736E865CC06E}" dt="2024-03-04T11:21:17.567" v="0"/>
        <pc:sldMasterMkLst>
          <pc:docMk/>
          <pc:sldMasterMk cId="4019688148" sldId="2147483721"/>
        </pc:sldMasterMkLst>
        <pc:sldLayoutChg chg="replId">
          <pc:chgData name="Roberta Tucker" userId="S::r.tucker@uwtsd.ac.uk::27ca61ee-ba03-4b92-a89a-1d5600e2200a" providerId="AD" clId="Web-{03CF59AA-68C6-41A5-B7A6-736E865CC06E}" dt="2024-03-04T11:21:17.567" v="0"/>
          <pc:sldLayoutMkLst>
            <pc:docMk/>
            <pc:sldMasterMk cId="4019688148" sldId="2147483721"/>
            <pc:sldLayoutMk cId="178571817" sldId="2147483763"/>
          </pc:sldLayoutMkLst>
        </pc:sldLayoutChg>
      </pc:sldMasterChg>
      <pc:sldMasterChg chg="add addSldLayout">
        <pc:chgData name="Roberta Tucker" userId="S::r.tucker@uwtsd.ac.uk::27ca61ee-ba03-4b92-a89a-1d5600e2200a" providerId="AD" clId="Web-{03CF59AA-68C6-41A5-B7A6-736E865CC06E}" dt="2024-03-04T11:21:17.567" v="0"/>
        <pc:sldMasterMkLst>
          <pc:docMk/>
          <pc:sldMasterMk cId="503966888" sldId="2147483743"/>
        </pc:sldMasterMkLst>
        <pc:sldLayoutChg chg="add">
          <pc:chgData name="Roberta Tucker" userId="S::r.tucker@uwtsd.ac.uk::27ca61ee-ba03-4b92-a89a-1d5600e2200a" providerId="AD" clId="Web-{03CF59AA-68C6-41A5-B7A6-736E865CC06E}" dt="2024-03-04T11:21:17.567" v="0"/>
          <pc:sldLayoutMkLst>
            <pc:docMk/>
            <pc:sldMasterMk cId="503966888" sldId="2147483743"/>
            <pc:sldLayoutMk cId="2837874718" sldId="2147483678"/>
          </pc:sldLayoutMkLst>
        </pc:sldLayoutChg>
        <pc:sldLayoutChg chg="add">
          <pc:chgData name="Roberta Tucker" userId="S::r.tucker@uwtsd.ac.uk::27ca61ee-ba03-4b92-a89a-1d5600e2200a" providerId="AD" clId="Web-{03CF59AA-68C6-41A5-B7A6-736E865CC06E}" dt="2024-03-04T11:21:17.567" v="0"/>
          <pc:sldLayoutMkLst>
            <pc:docMk/>
            <pc:sldMasterMk cId="503966888" sldId="2147483743"/>
            <pc:sldLayoutMk cId="4216905086" sldId="2147483744"/>
          </pc:sldLayoutMkLst>
        </pc:sldLayoutChg>
      </pc:sldMasterChg>
      <pc:sldMasterChg chg="modSldLayout">
        <pc:chgData name="Roberta Tucker" userId="S::r.tucker@uwtsd.ac.uk::27ca61ee-ba03-4b92-a89a-1d5600e2200a" providerId="AD" clId="Web-{03CF59AA-68C6-41A5-B7A6-736E865CC06E}" dt="2024-03-04T11:21:17.567" v="0"/>
        <pc:sldMasterMkLst>
          <pc:docMk/>
          <pc:sldMasterMk cId="10660577" sldId="2147483749"/>
        </pc:sldMasterMkLst>
        <pc:sldLayoutChg chg="replId">
          <pc:chgData name="Roberta Tucker" userId="S::r.tucker@uwtsd.ac.uk::27ca61ee-ba03-4b92-a89a-1d5600e2200a" providerId="AD" clId="Web-{03CF59AA-68C6-41A5-B7A6-736E865CC06E}" dt="2024-03-04T11:21:17.567" v="0"/>
          <pc:sldLayoutMkLst>
            <pc:docMk/>
            <pc:sldMasterMk cId="10660577" sldId="2147483749"/>
            <pc:sldLayoutMk cId="122029610" sldId="2147483761"/>
          </pc:sldLayoutMkLst>
        </pc:sldLayoutChg>
        <pc:sldLayoutChg chg="replId">
          <pc:chgData name="Roberta Tucker" userId="S::r.tucker@uwtsd.ac.uk::27ca61ee-ba03-4b92-a89a-1d5600e2200a" providerId="AD" clId="Web-{03CF59AA-68C6-41A5-B7A6-736E865CC06E}" dt="2024-03-04T11:21:17.567" v="0"/>
          <pc:sldLayoutMkLst>
            <pc:docMk/>
            <pc:sldMasterMk cId="10660577" sldId="2147483749"/>
            <pc:sldLayoutMk cId="122029610" sldId="2147483762"/>
          </pc:sldLayoutMkLst>
        </pc:sldLayoutChg>
      </pc:sldMasterChg>
    </pc:docChg>
  </pc:docChgLst>
  <pc:docChgLst>
    <pc:chgData clId="Web-{76A89318-4F12-9541-75FF-E4282D3FF9BA}"/>
    <pc:docChg chg="modSld">
      <pc:chgData name="" userId="" providerId="" clId="Web-{76A89318-4F12-9541-75FF-E4282D3FF9BA}" dt="2023-02-21T09:20:47.219" v="0" actId="20577"/>
      <pc:docMkLst>
        <pc:docMk/>
      </pc:docMkLst>
      <pc:sldChg chg="modSp">
        <pc:chgData name="" userId="" providerId="" clId="Web-{76A89318-4F12-9541-75FF-E4282D3FF9BA}" dt="2023-02-21T09:20:47.219" v="0" actId="20577"/>
        <pc:sldMkLst>
          <pc:docMk/>
          <pc:sldMk cId="2865792335" sldId="593"/>
        </pc:sldMkLst>
        <pc:spChg chg="mod">
          <ac:chgData name="" userId="" providerId="" clId="Web-{76A89318-4F12-9541-75FF-E4282D3FF9BA}" dt="2023-02-21T09:20:47.219" v="0" actId="20577"/>
          <ac:spMkLst>
            <pc:docMk/>
            <pc:sldMk cId="2865792335" sldId="593"/>
            <ac:spMk id="5" creationId="{DA2E92BE-0CD5-E6B0-AA52-858B51EC3AD5}"/>
          </ac:spMkLst>
        </pc:spChg>
      </pc:sldChg>
    </pc:docChg>
  </pc:docChgLst>
  <pc:docChgLst>
    <pc:chgData name="Roberta Tucker" userId="S::r.tucker@uwtsd.ac.uk::27ca61ee-ba03-4b92-a89a-1d5600e2200a" providerId="AD" clId="Web-{7FBF0D6C-33F6-641B-7E3D-090B72DA90EE}"/>
    <pc:docChg chg="addSld delSld modSld sldOrd">
      <pc:chgData name="Roberta Tucker" userId="S::r.tucker@uwtsd.ac.uk::27ca61ee-ba03-4b92-a89a-1d5600e2200a" providerId="AD" clId="Web-{7FBF0D6C-33F6-641B-7E3D-090B72DA90EE}" dt="2023-02-27T12:34:45.742" v="2539" actId="1076"/>
      <pc:docMkLst>
        <pc:docMk/>
      </pc:docMkLst>
      <pc:sldChg chg="modSp">
        <pc:chgData name="Roberta Tucker" userId="S::r.tucker@uwtsd.ac.uk::27ca61ee-ba03-4b92-a89a-1d5600e2200a" providerId="AD" clId="Web-{7FBF0D6C-33F6-641B-7E3D-090B72DA90EE}" dt="2023-02-27T12:01:17.715" v="2232" actId="1076"/>
        <pc:sldMkLst>
          <pc:docMk/>
          <pc:sldMk cId="4215338442" sldId="529"/>
        </pc:sldMkLst>
        <pc:spChg chg="mod">
          <ac:chgData name="Roberta Tucker" userId="S::r.tucker@uwtsd.ac.uk::27ca61ee-ba03-4b92-a89a-1d5600e2200a" providerId="AD" clId="Web-{7FBF0D6C-33F6-641B-7E3D-090B72DA90EE}" dt="2023-02-27T12:01:17.715" v="2232" actId="1076"/>
          <ac:spMkLst>
            <pc:docMk/>
            <pc:sldMk cId="4215338442" sldId="529"/>
            <ac:spMk id="2" creationId="{59B6F813-2152-B5B1-2D75-AA777F36E4C7}"/>
          </ac:spMkLst>
        </pc:spChg>
      </pc:sldChg>
      <pc:sldChg chg="modSp">
        <pc:chgData name="Roberta Tucker" userId="S::r.tucker@uwtsd.ac.uk::27ca61ee-ba03-4b92-a89a-1d5600e2200a" providerId="AD" clId="Web-{7FBF0D6C-33F6-641B-7E3D-090B72DA90EE}" dt="2023-02-27T12:06:26.530" v="2291" actId="1076"/>
        <pc:sldMkLst>
          <pc:docMk/>
          <pc:sldMk cId="680070414" sldId="570"/>
        </pc:sldMkLst>
        <pc:spChg chg="mod">
          <ac:chgData name="Roberta Tucker" userId="S::r.tucker@uwtsd.ac.uk::27ca61ee-ba03-4b92-a89a-1d5600e2200a" providerId="AD" clId="Web-{7FBF0D6C-33F6-641B-7E3D-090B72DA90EE}" dt="2023-02-27T12:06:26.530" v="2291" actId="1076"/>
          <ac:spMkLst>
            <pc:docMk/>
            <pc:sldMk cId="680070414" sldId="570"/>
            <ac:spMk id="3" creationId="{20B9F5AF-01C3-F93E-4766-CF5659815EFF}"/>
          </ac:spMkLst>
        </pc:spChg>
      </pc:sldChg>
      <pc:sldChg chg="addSp delSp modSp addAnim delAnim">
        <pc:chgData name="Roberta Tucker" userId="S::r.tucker@uwtsd.ac.uk::27ca61ee-ba03-4b92-a89a-1d5600e2200a" providerId="AD" clId="Web-{7FBF0D6C-33F6-641B-7E3D-090B72DA90EE}" dt="2023-02-27T12:32:40.062" v="2522" actId="20577"/>
        <pc:sldMkLst>
          <pc:docMk/>
          <pc:sldMk cId="1209648716" sldId="577"/>
        </pc:sldMkLst>
        <pc:spChg chg="add del mod">
          <ac:chgData name="Roberta Tucker" userId="S::r.tucker@uwtsd.ac.uk::27ca61ee-ba03-4b92-a89a-1d5600e2200a" providerId="AD" clId="Web-{7FBF0D6C-33F6-641B-7E3D-090B72DA90EE}" dt="2023-02-27T10:37:58.023" v="1152"/>
          <ac:spMkLst>
            <pc:docMk/>
            <pc:sldMk cId="1209648716" sldId="577"/>
            <ac:spMk id="3" creationId="{0FC0D608-53BA-2078-3829-37D43D599E95}"/>
          </ac:spMkLst>
        </pc:spChg>
        <pc:spChg chg="del">
          <ac:chgData name="Roberta Tucker" userId="S::r.tucker@uwtsd.ac.uk::27ca61ee-ba03-4b92-a89a-1d5600e2200a" providerId="AD" clId="Web-{7FBF0D6C-33F6-641B-7E3D-090B72DA90EE}" dt="2023-02-27T10:34:42.621" v="1088"/>
          <ac:spMkLst>
            <pc:docMk/>
            <pc:sldMk cId="1209648716" sldId="577"/>
            <ac:spMk id="14" creationId="{0C6372BE-E044-2406-8A32-7B8ABFAEECB7}"/>
          </ac:spMkLst>
        </pc:spChg>
        <pc:spChg chg="mod">
          <ac:chgData name="Roberta Tucker" userId="S::r.tucker@uwtsd.ac.uk::27ca61ee-ba03-4b92-a89a-1d5600e2200a" providerId="AD" clId="Web-{7FBF0D6C-33F6-641B-7E3D-090B72DA90EE}" dt="2023-02-27T12:32:40.062" v="2522" actId="20577"/>
          <ac:spMkLst>
            <pc:docMk/>
            <pc:sldMk cId="1209648716" sldId="577"/>
            <ac:spMk id="16" creationId="{2D726ED7-6234-2E2E-AF67-73E53A6493F2}"/>
          </ac:spMkLst>
        </pc:spChg>
        <pc:spChg chg="del">
          <ac:chgData name="Roberta Tucker" userId="S::r.tucker@uwtsd.ac.uk::27ca61ee-ba03-4b92-a89a-1d5600e2200a" providerId="AD" clId="Web-{7FBF0D6C-33F6-641B-7E3D-090B72DA90EE}" dt="2023-02-27T10:32:46.036" v="955"/>
          <ac:spMkLst>
            <pc:docMk/>
            <pc:sldMk cId="1209648716" sldId="577"/>
            <ac:spMk id="18" creationId="{12D84576-5BC5-D0E3-C3A8-C38ADCAE210C}"/>
          </ac:spMkLst>
        </pc:spChg>
        <pc:spChg chg="del">
          <ac:chgData name="Roberta Tucker" userId="S::r.tucker@uwtsd.ac.uk::27ca61ee-ba03-4b92-a89a-1d5600e2200a" providerId="AD" clId="Web-{7FBF0D6C-33F6-641B-7E3D-090B72DA90EE}" dt="2023-02-27T10:32:43.786" v="954"/>
          <ac:spMkLst>
            <pc:docMk/>
            <pc:sldMk cId="1209648716" sldId="577"/>
            <ac:spMk id="20" creationId="{957E3272-0898-D7CE-F428-378489EC492D}"/>
          </ac:spMkLst>
        </pc:spChg>
        <pc:spChg chg="del">
          <ac:chgData name="Roberta Tucker" userId="S::r.tucker@uwtsd.ac.uk::27ca61ee-ba03-4b92-a89a-1d5600e2200a" providerId="AD" clId="Web-{7FBF0D6C-33F6-641B-7E3D-090B72DA90EE}" dt="2023-02-27T10:43:31.012" v="1167"/>
          <ac:spMkLst>
            <pc:docMk/>
            <pc:sldMk cId="1209648716" sldId="577"/>
            <ac:spMk id="26" creationId="{A0012B66-DF1E-DE61-A96E-2B694EAC03B6}"/>
          </ac:spMkLst>
        </pc:spChg>
        <pc:spChg chg="del">
          <ac:chgData name="Roberta Tucker" userId="S::r.tucker@uwtsd.ac.uk::27ca61ee-ba03-4b92-a89a-1d5600e2200a" providerId="AD" clId="Web-{7FBF0D6C-33F6-641B-7E3D-090B72DA90EE}" dt="2023-02-27T10:43:33.793" v="1168"/>
          <ac:spMkLst>
            <pc:docMk/>
            <pc:sldMk cId="1209648716" sldId="577"/>
            <ac:spMk id="27" creationId="{E5FD09C6-F5CD-65A8-C42A-A2E5B0036C4B}"/>
          </ac:spMkLst>
        </pc:spChg>
        <pc:spChg chg="del mod">
          <ac:chgData name="Roberta Tucker" userId="S::r.tucker@uwtsd.ac.uk::27ca61ee-ba03-4b92-a89a-1d5600e2200a" providerId="AD" clId="Web-{7FBF0D6C-33F6-641B-7E3D-090B72DA90EE}" dt="2023-02-27T10:32:42.176" v="953"/>
          <ac:spMkLst>
            <pc:docMk/>
            <pc:sldMk cId="1209648716" sldId="577"/>
            <ac:spMk id="29" creationId="{0A5AE162-1833-E8AA-CF02-A8CFE1729C5C}"/>
          </ac:spMkLst>
        </pc:spChg>
        <pc:spChg chg="mod">
          <ac:chgData name="Roberta Tucker" userId="S::r.tucker@uwtsd.ac.uk::27ca61ee-ba03-4b92-a89a-1d5600e2200a" providerId="AD" clId="Web-{7FBF0D6C-33F6-641B-7E3D-090B72DA90EE}" dt="2023-02-27T10:43:52.451" v="1170" actId="14100"/>
          <ac:spMkLst>
            <pc:docMk/>
            <pc:sldMk cId="1209648716" sldId="577"/>
            <ac:spMk id="31" creationId="{C23CB54B-892E-CB0C-B43C-9D2B444CEB51}"/>
          </ac:spMkLst>
        </pc:spChg>
      </pc:sldChg>
      <pc:sldChg chg="modSp">
        <pc:chgData name="Roberta Tucker" userId="S::r.tucker@uwtsd.ac.uk::27ca61ee-ba03-4b92-a89a-1d5600e2200a" providerId="AD" clId="Web-{7FBF0D6C-33F6-641B-7E3D-090B72DA90EE}" dt="2023-02-25T19:25:57.143" v="843"/>
        <pc:sldMkLst>
          <pc:docMk/>
          <pc:sldMk cId="4116886116" sldId="579"/>
        </pc:sldMkLst>
        <pc:spChg chg="mod">
          <ac:chgData name="Roberta Tucker" userId="S::r.tucker@uwtsd.ac.uk::27ca61ee-ba03-4b92-a89a-1d5600e2200a" providerId="AD" clId="Web-{7FBF0D6C-33F6-641B-7E3D-090B72DA90EE}" dt="2023-02-25T19:25:57.143" v="843"/>
          <ac:spMkLst>
            <pc:docMk/>
            <pc:sldMk cId="4116886116" sldId="579"/>
            <ac:spMk id="8" creationId="{E2180A0E-1944-161C-031D-3BE48E066BC9}"/>
          </ac:spMkLst>
        </pc:spChg>
      </pc:sldChg>
      <pc:sldChg chg="del">
        <pc:chgData name="Roberta Tucker" userId="S::r.tucker@uwtsd.ac.uk::27ca61ee-ba03-4b92-a89a-1d5600e2200a" providerId="AD" clId="Web-{7FBF0D6C-33F6-641B-7E3D-090B72DA90EE}" dt="2023-02-27T11:08:39.993" v="1340"/>
        <pc:sldMkLst>
          <pc:docMk/>
          <pc:sldMk cId="2613706798" sldId="585"/>
        </pc:sldMkLst>
      </pc:sldChg>
      <pc:sldChg chg="del">
        <pc:chgData name="Roberta Tucker" userId="S::r.tucker@uwtsd.ac.uk::27ca61ee-ba03-4b92-a89a-1d5600e2200a" providerId="AD" clId="Web-{7FBF0D6C-33F6-641B-7E3D-090B72DA90EE}" dt="2023-02-27T11:40:10.342" v="1903"/>
        <pc:sldMkLst>
          <pc:docMk/>
          <pc:sldMk cId="561063672" sldId="586"/>
        </pc:sldMkLst>
      </pc:sldChg>
      <pc:sldChg chg="del">
        <pc:chgData name="Roberta Tucker" userId="S::r.tucker@uwtsd.ac.uk::27ca61ee-ba03-4b92-a89a-1d5600e2200a" providerId="AD" clId="Web-{7FBF0D6C-33F6-641B-7E3D-090B72DA90EE}" dt="2023-02-27T11:40:13.482" v="1904"/>
        <pc:sldMkLst>
          <pc:docMk/>
          <pc:sldMk cId="1926762637" sldId="587"/>
        </pc:sldMkLst>
      </pc:sldChg>
      <pc:sldChg chg="del ord">
        <pc:chgData name="Roberta Tucker" userId="S::r.tucker@uwtsd.ac.uk::27ca61ee-ba03-4b92-a89a-1d5600e2200a" providerId="AD" clId="Web-{7FBF0D6C-33F6-641B-7E3D-090B72DA90EE}" dt="2023-02-27T11:40:07.841" v="1902"/>
        <pc:sldMkLst>
          <pc:docMk/>
          <pc:sldMk cId="3755205697" sldId="588"/>
        </pc:sldMkLst>
      </pc:sldChg>
      <pc:sldChg chg="modSp addAnim delAnim modAnim">
        <pc:chgData name="Roberta Tucker" userId="S::r.tucker@uwtsd.ac.uk::27ca61ee-ba03-4b92-a89a-1d5600e2200a" providerId="AD" clId="Web-{7FBF0D6C-33F6-641B-7E3D-090B72DA90EE}" dt="2023-02-25T19:27:40.650" v="861"/>
        <pc:sldMkLst>
          <pc:docMk/>
          <pc:sldMk cId="4010400238" sldId="590"/>
        </pc:sldMkLst>
        <pc:picChg chg="mod">
          <ac:chgData name="Roberta Tucker" userId="S::r.tucker@uwtsd.ac.uk::27ca61ee-ba03-4b92-a89a-1d5600e2200a" providerId="AD" clId="Web-{7FBF0D6C-33F6-641B-7E3D-090B72DA90EE}" dt="2023-02-25T19:27:13.133" v="850" actId="1076"/>
          <ac:picMkLst>
            <pc:docMk/>
            <pc:sldMk cId="4010400238" sldId="590"/>
            <ac:picMk id="6" creationId="{2AF889FA-CA45-38BF-E226-CC3A3E7049D4}"/>
          </ac:picMkLst>
        </pc:picChg>
        <pc:picChg chg="mod">
          <ac:chgData name="Roberta Tucker" userId="S::r.tucker@uwtsd.ac.uk::27ca61ee-ba03-4b92-a89a-1d5600e2200a" providerId="AD" clId="Web-{7FBF0D6C-33F6-641B-7E3D-090B72DA90EE}" dt="2023-02-25T19:27:16.430" v="851" actId="1076"/>
          <ac:picMkLst>
            <pc:docMk/>
            <pc:sldMk cId="4010400238" sldId="590"/>
            <ac:picMk id="8" creationId="{2970DAD8-7343-E69F-2B1A-14E7D9F28063}"/>
          </ac:picMkLst>
        </pc:picChg>
      </pc:sldChg>
      <pc:sldChg chg="addSp delSp modSp ord addAnim delAnim modAnim">
        <pc:chgData name="Roberta Tucker" userId="S::r.tucker@uwtsd.ac.uk::27ca61ee-ba03-4b92-a89a-1d5600e2200a" providerId="AD" clId="Web-{7FBF0D6C-33F6-641B-7E3D-090B72DA90EE}" dt="2023-02-27T11:06:50.440" v="1333"/>
        <pc:sldMkLst>
          <pc:docMk/>
          <pc:sldMk cId="1971958183" sldId="591"/>
        </pc:sldMkLst>
        <pc:spChg chg="mod">
          <ac:chgData name="Roberta Tucker" userId="S::r.tucker@uwtsd.ac.uk::27ca61ee-ba03-4b92-a89a-1d5600e2200a" providerId="AD" clId="Web-{7FBF0D6C-33F6-641B-7E3D-090B72DA90EE}" dt="2023-02-27T10:57:13.827" v="1235" actId="14100"/>
          <ac:spMkLst>
            <pc:docMk/>
            <pc:sldMk cId="1971958183" sldId="591"/>
            <ac:spMk id="3" creationId="{BE81BD22-F041-4643-2E57-645D07B4F719}"/>
          </ac:spMkLst>
        </pc:spChg>
        <pc:spChg chg="add mod">
          <ac:chgData name="Roberta Tucker" userId="S::r.tucker@uwtsd.ac.uk::27ca61ee-ba03-4b92-a89a-1d5600e2200a" providerId="AD" clId="Web-{7FBF0D6C-33F6-641B-7E3D-090B72DA90EE}" dt="2023-02-27T10:58:58.505" v="1254" actId="1076"/>
          <ac:spMkLst>
            <pc:docMk/>
            <pc:sldMk cId="1971958183" sldId="591"/>
            <ac:spMk id="20" creationId="{67D3A005-F909-9A23-FE1C-B4EF35BDDD19}"/>
          </ac:spMkLst>
        </pc:spChg>
        <pc:spChg chg="add mod">
          <ac:chgData name="Roberta Tucker" userId="S::r.tucker@uwtsd.ac.uk::27ca61ee-ba03-4b92-a89a-1d5600e2200a" providerId="AD" clId="Web-{7FBF0D6C-33F6-641B-7E3D-090B72DA90EE}" dt="2023-02-27T10:59:05.709" v="1257" actId="688"/>
          <ac:spMkLst>
            <pc:docMk/>
            <pc:sldMk cId="1971958183" sldId="591"/>
            <ac:spMk id="22" creationId="{C0EEF376-9CEC-E13A-F232-3F31A6777057}"/>
          </ac:spMkLst>
        </pc:spChg>
        <pc:spChg chg="add mod">
          <ac:chgData name="Roberta Tucker" userId="S::r.tucker@uwtsd.ac.uk::27ca61ee-ba03-4b92-a89a-1d5600e2200a" providerId="AD" clId="Web-{7FBF0D6C-33F6-641B-7E3D-090B72DA90EE}" dt="2023-02-27T10:59:35.195" v="1264" actId="14100"/>
          <ac:spMkLst>
            <pc:docMk/>
            <pc:sldMk cId="1971958183" sldId="591"/>
            <ac:spMk id="24" creationId="{23BA72C2-B21E-A91B-1A59-07EED6FF04CB}"/>
          </ac:spMkLst>
        </pc:spChg>
        <pc:spChg chg="add mod">
          <ac:chgData name="Roberta Tucker" userId="S::r.tucker@uwtsd.ac.uk::27ca61ee-ba03-4b92-a89a-1d5600e2200a" providerId="AD" clId="Web-{7FBF0D6C-33F6-641B-7E3D-090B72DA90EE}" dt="2023-02-27T10:59:56.790" v="1269" actId="1076"/>
          <ac:spMkLst>
            <pc:docMk/>
            <pc:sldMk cId="1971958183" sldId="591"/>
            <ac:spMk id="26" creationId="{9D017054-884E-55F1-16CB-19FE53FF7DE0}"/>
          </ac:spMkLst>
        </pc:spChg>
        <pc:spChg chg="add mod">
          <ac:chgData name="Roberta Tucker" userId="S::r.tucker@uwtsd.ac.uk::27ca61ee-ba03-4b92-a89a-1d5600e2200a" providerId="AD" clId="Web-{7FBF0D6C-33F6-641B-7E3D-090B72DA90EE}" dt="2023-02-27T11:00:32.558" v="1274" actId="14100"/>
          <ac:spMkLst>
            <pc:docMk/>
            <pc:sldMk cId="1971958183" sldId="591"/>
            <ac:spMk id="28" creationId="{E1DE8D19-0347-7A61-3596-C71B31D69C16}"/>
          </ac:spMkLst>
        </pc:spChg>
        <pc:spChg chg="add mod">
          <ac:chgData name="Roberta Tucker" userId="S::r.tucker@uwtsd.ac.uk::27ca61ee-ba03-4b92-a89a-1d5600e2200a" providerId="AD" clId="Web-{7FBF0D6C-33F6-641B-7E3D-090B72DA90EE}" dt="2023-02-27T11:00:51.168" v="1278" actId="1076"/>
          <ac:spMkLst>
            <pc:docMk/>
            <pc:sldMk cId="1971958183" sldId="591"/>
            <ac:spMk id="30" creationId="{5DE14B63-3419-4EF6-B208-5AD2E91CF9F4}"/>
          </ac:spMkLst>
        </pc:spChg>
        <pc:spChg chg="add mod">
          <ac:chgData name="Roberta Tucker" userId="S::r.tucker@uwtsd.ac.uk::27ca61ee-ba03-4b92-a89a-1d5600e2200a" providerId="AD" clId="Web-{7FBF0D6C-33F6-641B-7E3D-090B72DA90EE}" dt="2023-02-27T11:02:01.876" v="1290" actId="1076"/>
          <ac:spMkLst>
            <pc:docMk/>
            <pc:sldMk cId="1971958183" sldId="591"/>
            <ac:spMk id="32" creationId="{919B8A7B-74F1-39FB-F279-485A29393EC3}"/>
          </ac:spMkLst>
        </pc:spChg>
        <pc:picChg chg="add del">
          <ac:chgData name="Roberta Tucker" userId="S::r.tucker@uwtsd.ac.uk::27ca61ee-ba03-4b92-a89a-1d5600e2200a" providerId="AD" clId="Web-{7FBF0D6C-33F6-641B-7E3D-090B72DA90EE}" dt="2023-02-27T10:44:36.813" v="1177"/>
          <ac:picMkLst>
            <pc:docMk/>
            <pc:sldMk cId="1971958183" sldId="591"/>
            <ac:picMk id="5" creationId="{5272900F-51DD-6B9B-6D8C-E4D683259BB4}"/>
          </ac:picMkLst>
        </pc:picChg>
        <pc:picChg chg="add mod">
          <ac:chgData name="Roberta Tucker" userId="S::r.tucker@uwtsd.ac.uk::27ca61ee-ba03-4b92-a89a-1d5600e2200a" providerId="AD" clId="Web-{7FBF0D6C-33F6-641B-7E3D-090B72DA90EE}" dt="2023-02-27T10:57:26.906" v="1240" actId="1076"/>
          <ac:picMkLst>
            <pc:docMk/>
            <pc:sldMk cId="1971958183" sldId="591"/>
            <ac:picMk id="6" creationId="{110CD850-083F-4AF0-E4DA-F92D7DA41831}"/>
          </ac:picMkLst>
        </pc:picChg>
        <pc:picChg chg="add mod">
          <ac:chgData name="Roberta Tucker" userId="S::r.tucker@uwtsd.ac.uk::27ca61ee-ba03-4b92-a89a-1d5600e2200a" providerId="AD" clId="Web-{7FBF0D6C-33F6-641B-7E3D-090B72DA90EE}" dt="2023-02-27T10:56:37.325" v="1225" actId="1076"/>
          <ac:picMkLst>
            <pc:docMk/>
            <pc:sldMk cId="1971958183" sldId="591"/>
            <ac:picMk id="8" creationId="{2BFE8E21-1D2B-B6F7-1121-E37DF74E3DAC}"/>
          </ac:picMkLst>
        </pc:picChg>
        <pc:picChg chg="add mod ord">
          <ac:chgData name="Roberta Tucker" userId="S::r.tucker@uwtsd.ac.uk::27ca61ee-ba03-4b92-a89a-1d5600e2200a" providerId="AD" clId="Web-{7FBF0D6C-33F6-641B-7E3D-090B72DA90EE}" dt="2023-02-27T11:01:42.078" v="1286" actId="1076"/>
          <ac:picMkLst>
            <pc:docMk/>
            <pc:sldMk cId="1971958183" sldId="591"/>
            <ac:picMk id="9" creationId="{40B583EB-813D-B2D6-F22C-6132423781E1}"/>
          </ac:picMkLst>
        </pc:picChg>
        <pc:picChg chg="add mod ord">
          <ac:chgData name="Roberta Tucker" userId="S::r.tucker@uwtsd.ac.uk::27ca61ee-ba03-4b92-a89a-1d5600e2200a" providerId="AD" clId="Web-{7FBF0D6C-33F6-641B-7E3D-090B72DA90EE}" dt="2023-02-27T11:01:22.373" v="1282"/>
          <ac:picMkLst>
            <pc:docMk/>
            <pc:sldMk cId="1971958183" sldId="591"/>
            <ac:picMk id="10" creationId="{28660A36-7F40-3618-372D-C67AD90BBBD6}"/>
          </ac:picMkLst>
        </pc:picChg>
        <pc:picChg chg="add mod ord">
          <ac:chgData name="Roberta Tucker" userId="S::r.tucker@uwtsd.ac.uk::27ca61ee-ba03-4b92-a89a-1d5600e2200a" providerId="AD" clId="Web-{7FBF0D6C-33F6-641B-7E3D-090B72DA90EE}" dt="2023-02-27T11:01:30.233" v="1283"/>
          <ac:picMkLst>
            <pc:docMk/>
            <pc:sldMk cId="1971958183" sldId="591"/>
            <ac:picMk id="11" creationId="{9CFA5C37-BE11-5301-2025-0C875AF03EB8}"/>
          </ac:picMkLst>
        </pc:picChg>
        <pc:picChg chg="add del mod">
          <ac:chgData name="Roberta Tucker" userId="S::r.tucker@uwtsd.ac.uk::27ca61ee-ba03-4b92-a89a-1d5600e2200a" providerId="AD" clId="Web-{7FBF0D6C-33F6-641B-7E3D-090B72DA90EE}" dt="2023-02-27T10:52:53.468" v="1214"/>
          <ac:picMkLst>
            <pc:docMk/>
            <pc:sldMk cId="1971958183" sldId="591"/>
            <ac:picMk id="12" creationId="{FF626454-1323-4C79-88B8-A2C3024CC49A}"/>
          </ac:picMkLst>
        </pc:picChg>
        <pc:picChg chg="add mod">
          <ac:chgData name="Roberta Tucker" userId="S::r.tucker@uwtsd.ac.uk::27ca61ee-ba03-4b92-a89a-1d5600e2200a" providerId="AD" clId="Web-{7FBF0D6C-33F6-641B-7E3D-090B72DA90EE}" dt="2023-02-27T10:57:46.220" v="1245" actId="1076"/>
          <ac:picMkLst>
            <pc:docMk/>
            <pc:sldMk cId="1971958183" sldId="591"/>
            <ac:picMk id="13" creationId="{8E5C28A7-CE18-92AB-B3B1-D4832B32DD40}"/>
          </ac:picMkLst>
        </pc:picChg>
        <pc:picChg chg="add mod">
          <ac:chgData name="Roberta Tucker" userId="S::r.tucker@uwtsd.ac.uk::27ca61ee-ba03-4b92-a89a-1d5600e2200a" providerId="AD" clId="Web-{7FBF0D6C-33F6-641B-7E3D-090B72DA90EE}" dt="2023-02-27T10:57:05.905" v="1233" actId="14100"/>
          <ac:picMkLst>
            <pc:docMk/>
            <pc:sldMk cId="1971958183" sldId="591"/>
            <ac:picMk id="14" creationId="{D7CA4E5C-F6C2-ADA8-AB22-3F95D0F663E3}"/>
          </ac:picMkLst>
        </pc:picChg>
        <pc:picChg chg="add mod">
          <ac:chgData name="Roberta Tucker" userId="S::r.tucker@uwtsd.ac.uk::27ca61ee-ba03-4b92-a89a-1d5600e2200a" providerId="AD" clId="Web-{7FBF0D6C-33F6-641B-7E3D-090B72DA90EE}" dt="2023-02-27T10:57:37.329" v="1243" actId="1076"/>
          <ac:picMkLst>
            <pc:docMk/>
            <pc:sldMk cId="1971958183" sldId="591"/>
            <ac:picMk id="15" creationId="{3AC882FD-E957-1C3B-6692-CFBC1137D11D}"/>
          </ac:picMkLst>
        </pc:picChg>
        <pc:picChg chg="add mod">
          <ac:chgData name="Roberta Tucker" userId="S::r.tucker@uwtsd.ac.uk::27ca61ee-ba03-4b92-a89a-1d5600e2200a" providerId="AD" clId="Web-{7FBF0D6C-33F6-641B-7E3D-090B72DA90EE}" dt="2023-02-27T10:56:52.482" v="1230" actId="1076"/>
          <ac:picMkLst>
            <pc:docMk/>
            <pc:sldMk cId="1971958183" sldId="591"/>
            <ac:picMk id="16" creationId="{238CD68E-0BA4-F0A8-0D70-6B6F834FF45B}"/>
          </ac:picMkLst>
        </pc:picChg>
        <pc:picChg chg="add del mod">
          <ac:chgData name="Roberta Tucker" userId="S::r.tucker@uwtsd.ac.uk::27ca61ee-ba03-4b92-a89a-1d5600e2200a" providerId="AD" clId="Web-{7FBF0D6C-33F6-641B-7E3D-090B72DA90EE}" dt="2023-02-27T10:58:18.565" v="1248"/>
          <ac:picMkLst>
            <pc:docMk/>
            <pc:sldMk cId="1971958183" sldId="591"/>
            <ac:picMk id="17" creationId="{7F83E989-EADF-C502-24AE-4315ECE1E50F}"/>
          </ac:picMkLst>
        </pc:picChg>
        <pc:picChg chg="add del mod">
          <ac:chgData name="Roberta Tucker" userId="S::r.tucker@uwtsd.ac.uk::27ca61ee-ba03-4b92-a89a-1d5600e2200a" providerId="AD" clId="Web-{7FBF0D6C-33F6-641B-7E3D-090B72DA90EE}" dt="2023-02-27T10:58:31.785" v="1250"/>
          <ac:picMkLst>
            <pc:docMk/>
            <pc:sldMk cId="1971958183" sldId="591"/>
            <ac:picMk id="18" creationId="{AEF928C4-B78C-F398-4CFA-3108EF5B53EF}"/>
          </ac:picMkLst>
        </pc:picChg>
        <pc:picChg chg="add mod">
          <ac:chgData name="Roberta Tucker" userId="S::r.tucker@uwtsd.ac.uk::27ca61ee-ba03-4b92-a89a-1d5600e2200a" providerId="AD" clId="Web-{7FBF0D6C-33F6-641B-7E3D-090B72DA90EE}" dt="2023-02-27T11:05:27.138" v="1294" actId="14100"/>
          <ac:picMkLst>
            <pc:docMk/>
            <pc:sldMk cId="1971958183" sldId="591"/>
            <ac:picMk id="33" creationId="{725CE861-A1AE-45A9-0B09-7A1737B0630F}"/>
          </ac:picMkLst>
        </pc:picChg>
      </pc:sldChg>
      <pc:sldChg chg="del">
        <pc:chgData name="Roberta Tucker" userId="S::r.tucker@uwtsd.ac.uk::27ca61ee-ba03-4b92-a89a-1d5600e2200a" providerId="AD" clId="Web-{7FBF0D6C-33F6-641B-7E3D-090B72DA90EE}" dt="2023-02-25T19:03:52.284" v="583"/>
        <pc:sldMkLst>
          <pc:docMk/>
          <pc:sldMk cId="369245445" sldId="592"/>
        </pc:sldMkLst>
      </pc:sldChg>
      <pc:sldChg chg="modSp">
        <pc:chgData name="Roberta Tucker" userId="S::r.tucker@uwtsd.ac.uk::27ca61ee-ba03-4b92-a89a-1d5600e2200a" providerId="AD" clId="Web-{7FBF0D6C-33F6-641B-7E3D-090B72DA90EE}" dt="2023-02-27T12:16:47.240" v="2350"/>
        <pc:sldMkLst>
          <pc:docMk/>
          <pc:sldMk cId="3595496741" sldId="605"/>
        </pc:sldMkLst>
        <pc:graphicFrameChg chg="mod modGraphic">
          <ac:chgData name="Roberta Tucker" userId="S::r.tucker@uwtsd.ac.uk::27ca61ee-ba03-4b92-a89a-1d5600e2200a" providerId="AD" clId="Web-{7FBF0D6C-33F6-641B-7E3D-090B72DA90EE}" dt="2023-02-27T12:16:47.240" v="2350"/>
          <ac:graphicFrameMkLst>
            <pc:docMk/>
            <pc:sldMk cId="3595496741" sldId="605"/>
            <ac:graphicFrameMk id="2" creationId="{B8361043-587C-D5AC-AD58-2714CE15B0E0}"/>
          </ac:graphicFrameMkLst>
        </pc:graphicFrameChg>
      </pc:sldChg>
      <pc:sldChg chg="modSp">
        <pc:chgData name="Roberta Tucker" userId="S::r.tucker@uwtsd.ac.uk::27ca61ee-ba03-4b92-a89a-1d5600e2200a" providerId="AD" clId="Web-{7FBF0D6C-33F6-641B-7E3D-090B72DA90EE}" dt="2023-02-27T12:26:46.635" v="2494" actId="20577"/>
        <pc:sldMkLst>
          <pc:docMk/>
          <pc:sldMk cId="75391772" sldId="608"/>
        </pc:sldMkLst>
        <pc:spChg chg="mod">
          <ac:chgData name="Roberta Tucker" userId="S::r.tucker@uwtsd.ac.uk::27ca61ee-ba03-4b92-a89a-1d5600e2200a" providerId="AD" clId="Web-{7FBF0D6C-33F6-641B-7E3D-090B72DA90EE}" dt="2023-02-25T19:26:04.706" v="844"/>
          <ac:spMkLst>
            <pc:docMk/>
            <pc:sldMk cId="75391772" sldId="608"/>
            <ac:spMk id="8" creationId="{E2180A0E-1944-161C-031D-3BE48E066BC9}"/>
          </ac:spMkLst>
        </pc:spChg>
        <pc:spChg chg="mod">
          <ac:chgData name="Roberta Tucker" userId="S::r.tucker@uwtsd.ac.uk::27ca61ee-ba03-4b92-a89a-1d5600e2200a" providerId="AD" clId="Web-{7FBF0D6C-33F6-641B-7E3D-090B72DA90EE}" dt="2023-02-27T12:26:46.635" v="2494" actId="20577"/>
          <ac:spMkLst>
            <pc:docMk/>
            <pc:sldMk cId="75391772" sldId="608"/>
            <ac:spMk id="13" creationId="{54DA2EF5-1A1B-3D7F-8E82-399ECBCCC879}"/>
          </ac:spMkLst>
        </pc:spChg>
      </pc:sldChg>
      <pc:sldChg chg="modSp">
        <pc:chgData name="Roberta Tucker" userId="S::r.tucker@uwtsd.ac.uk::27ca61ee-ba03-4b92-a89a-1d5600e2200a" providerId="AD" clId="Web-{7FBF0D6C-33F6-641B-7E3D-090B72DA90EE}" dt="2023-02-27T12:28:04.905" v="2501" actId="1076"/>
        <pc:sldMkLst>
          <pc:docMk/>
          <pc:sldMk cId="693398134" sldId="609"/>
        </pc:sldMkLst>
        <pc:spChg chg="mod">
          <ac:chgData name="Roberta Tucker" userId="S::r.tucker@uwtsd.ac.uk::27ca61ee-ba03-4b92-a89a-1d5600e2200a" providerId="AD" clId="Web-{7FBF0D6C-33F6-641B-7E3D-090B72DA90EE}" dt="2023-02-27T12:28:04.905" v="2501" actId="1076"/>
          <ac:spMkLst>
            <pc:docMk/>
            <pc:sldMk cId="693398134" sldId="609"/>
            <ac:spMk id="13" creationId="{54DA2EF5-1A1B-3D7F-8E82-399ECBCCC879}"/>
          </ac:spMkLst>
        </pc:spChg>
      </pc:sldChg>
      <pc:sldChg chg="modSp">
        <pc:chgData name="Roberta Tucker" userId="S::r.tucker@uwtsd.ac.uk::27ca61ee-ba03-4b92-a89a-1d5600e2200a" providerId="AD" clId="Web-{7FBF0D6C-33F6-641B-7E3D-090B72DA90EE}" dt="2023-02-27T12:28:31.563" v="2510" actId="1076"/>
        <pc:sldMkLst>
          <pc:docMk/>
          <pc:sldMk cId="1383988288" sldId="610"/>
        </pc:sldMkLst>
        <pc:spChg chg="mod">
          <ac:chgData name="Roberta Tucker" userId="S::r.tucker@uwtsd.ac.uk::27ca61ee-ba03-4b92-a89a-1d5600e2200a" providerId="AD" clId="Web-{7FBF0D6C-33F6-641B-7E3D-090B72DA90EE}" dt="2023-02-27T12:28:31.563" v="2510" actId="1076"/>
          <ac:spMkLst>
            <pc:docMk/>
            <pc:sldMk cId="1383988288" sldId="610"/>
            <ac:spMk id="13" creationId="{54DA2EF5-1A1B-3D7F-8E82-399ECBCCC879}"/>
          </ac:spMkLst>
        </pc:spChg>
      </pc:sldChg>
      <pc:sldChg chg="modSp">
        <pc:chgData name="Roberta Tucker" userId="S::r.tucker@uwtsd.ac.uk::27ca61ee-ba03-4b92-a89a-1d5600e2200a" providerId="AD" clId="Web-{7FBF0D6C-33F6-641B-7E3D-090B72DA90EE}" dt="2023-02-25T19:26:29.661" v="846" actId="20577"/>
        <pc:sldMkLst>
          <pc:docMk/>
          <pc:sldMk cId="3431529318" sldId="615"/>
        </pc:sldMkLst>
        <pc:spChg chg="mod">
          <ac:chgData name="Roberta Tucker" userId="S::r.tucker@uwtsd.ac.uk::27ca61ee-ba03-4b92-a89a-1d5600e2200a" providerId="AD" clId="Web-{7FBF0D6C-33F6-641B-7E3D-090B72DA90EE}" dt="2023-02-25T19:26:29.661" v="846" actId="20577"/>
          <ac:spMkLst>
            <pc:docMk/>
            <pc:sldMk cId="3431529318" sldId="615"/>
            <ac:spMk id="12" creationId="{A2FB37CC-4D15-5D8D-14A6-5BEC6B2F55E8}"/>
          </ac:spMkLst>
        </pc:spChg>
      </pc:sldChg>
      <pc:sldChg chg="modSp">
        <pc:chgData name="Roberta Tucker" userId="S::r.tucker@uwtsd.ac.uk::27ca61ee-ba03-4b92-a89a-1d5600e2200a" providerId="AD" clId="Web-{7FBF0D6C-33F6-641B-7E3D-090B72DA90EE}" dt="2023-02-25T19:26:39.365" v="848" actId="20577"/>
        <pc:sldMkLst>
          <pc:docMk/>
          <pc:sldMk cId="1761119406" sldId="616"/>
        </pc:sldMkLst>
        <pc:spChg chg="mod">
          <ac:chgData name="Roberta Tucker" userId="S::r.tucker@uwtsd.ac.uk::27ca61ee-ba03-4b92-a89a-1d5600e2200a" providerId="AD" clId="Web-{7FBF0D6C-33F6-641B-7E3D-090B72DA90EE}" dt="2023-02-25T19:26:39.365" v="848" actId="20577"/>
          <ac:spMkLst>
            <pc:docMk/>
            <pc:sldMk cId="1761119406" sldId="616"/>
            <ac:spMk id="13" creationId="{907A2889-2330-B9D0-F667-570528E7D288}"/>
          </ac:spMkLst>
        </pc:spChg>
      </pc:sldChg>
      <pc:sldChg chg="modSp">
        <pc:chgData name="Roberta Tucker" userId="S::r.tucker@uwtsd.ac.uk::27ca61ee-ba03-4b92-a89a-1d5600e2200a" providerId="AD" clId="Web-{7FBF0D6C-33F6-641B-7E3D-090B72DA90EE}" dt="2023-02-27T12:29:21.801" v="2512" actId="20577"/>
        <pc:sldMkLst>
          <pc:docMk/>
          <pc:sldMk cId="3149877421" sldId="623"/>
        </pc:sldMkLst>
        <pc:spChg chg="mod">
          <ac:chgData name="Roberta Tucker" userId="S::r.tucker@uwtsd.ac.uk::27ca61ee-ba03-4b92-a89a-1d5600e2200a" providerId="AD" clId="Web-{7FBF0D6C-33F6-641B-7E3D-090B72DA90EE}" dt="2023-02-27T12:29:21.801" v="2512" actId="20577"/>
          <ac:spMkLst>
            <pc:docMk/>
            <pc:sldMk cId="3149877421" sldId="623"/>
            <ac:spMk id="11" creationId="{7EE74FAF-E66D-63D1-6491-DCAA6C2EC7AB}"/>
          </ac:spMkLst>
        </pc:spChg>
      </pc:sldChg>
      <pc:sldChg chg="addSp delSp modSp">
        <pc:chgData name="Roberta Tucker" userId="S::r.tucker@uwtsd.ac.uk::27ca61ee-ba03-4b92-a89a-1d5600e2200a" providerId="AD" clId="Web-{7FBF0D6C-33F6-641B-7E3D-090B72DA90EE}" dt="2023-02-25T19:17:39.745" v="682"/>
        <pc:sldMkLst>
          <pc:docMk/>
          <pc:sldMk cId="2716646095" sldId="624"/>
        </pc:sldMkLst>
        <pc:spChg chg="add del mod">
          <ac:chgData name="Roberta Tucker" userId="S::r.tucker@uwtsd.ac.uk::27ca61ee-ba03-4b92-a89a-1d5600e2200a" providerId="AD" clId="Web-{7FBF0D6C-33F6-641B-7E3D-090B72DA90EE}" dt="2023-02-25T19:17:39.745" v="682"/>
          <ac:spMkLst>
            <pc:docMk/>
            <pc:sldMk cId="2716646095" sldId="624"/>
            <ac:spMk id="2" creationId="{4A91F98F-69E2-D730-CFB3-CD401DF2DDF7}"/>
          </ac:spMkLst>
        </pc:spChg>
      </pc:sldChg>
      <pc:sldChg chg="modSp addAnim delAnim modAnim">
        <pc:chgData name="Roberta Tucker" userId="S::r.tucker@uwtsd.ac.uk::27ca61ee-ba03-4b92-a89a-1d5600e2200a" providerId="AD" clId="Web-{7FBF0D6C-33F6-641B-7E3D-090B72DA90EE}" dt="2023-02-25T19:27:49.448" v="867"/>
        <pc:sldMkLst>
          <pc:docMk/>
          <pc:sldMk cId="427570142" sldId="625"/>
        </pc:sldMkLst>
        <pc:picChg chg="mod">
          <ac:chgData name="Roberta Tucker" userId="S::r.tucker@uwtsd.ac.uk::27ca61ee-ba03-4b92-a89a-1d5600e2200a" providerId="AD" clId="Web-{7FBF0D6C-33F6-641B-7E3D-090B72DA90EE}" dt="2023-02-25T19:27:24.415" v="853" actId="1076"/>
          <ac:picMkLst>
            <pc:docMk/>
            <pc:sldMk cId="427570142" sldId="625"/>
            <ac:picMk id="6" creationId="{2AF889FA-CA45-38BF-E226-CC3A3E7049D4}"/>
          </ac:picMkLst>
        </pc:picChg>
        <pc:picChg chg="mod">
          <ac:chgData name="Roberta Tucker" userId="S::r.tucker@uwtsd.ac.uk::27ca61ee-ba03-4b92-a89a-1d5600e2200a" providerId="AD" clId="Web-{7FBF0D6C-33F6-641B-7E3D-090B72DA90EE}" dt="2023-02-25T19:27:30.384" v="855" actId="1076"/>
          <ac:picMkLst>
            <pc:docMk/>
            <pc:sldMk cId="427570142" sldId="625"/>
            <ac:picMk id="8" creationId="{2970DAD8-7343-E69F-2B1A-14E7D9F28063}"/>
          </ac:picMkLst>
        </pc:picChg>
      </pc:sldChg>
      <pc:sldChg chg="addAnim modAnim">
        <pc:chgData name="Roberta Tucker" userId="S::r.tucker@uwtsd.ac.uk::27ca61ee-ba03-4b92-a89a-1d5600e2200a" providerId="AD" clId="Web-{7FBF0D6C-33F6-641B-7E3D-090B72DA90EE}" dt="2023-02-25T18:30:54.854" v="13"/>
        <pc:sldMkLst>
          <pc:docMk/>
          <pc:sldMk cId="1558283037" sldId="636"/>
        </pc:sldMkLst>
      </pc:sldChg>
      <pc:sldChg chg="addAnim delAnim modAnim">
        <pc:chgData name="Roberta Tucker" userId="S::r.tucker@uwtsd.ac.uk::27ca61ee-ba03-4b92-a89a-1d5600e2200a" providerId="AD" clId="Web-{7FBF0D6C-33F6-641B-7E3D-090B72DA90EE}" dt="2023-02-25T18:31:04.792" v="16"/>
        <pc:sldMkLst>
          <pc:docMk/>
          <pc:sldMk cId="1780823317" sldId="637"/>
        </pc:sldMkLst>
      </pc:sldChg>
      <pc:sldChg chg="modSp">
        <pc:chgData name="Roberta Tucker" userId="S::r.tucker@uwtsd.ac.uk::27ca61ee-ba03-4b92-a89a-1d5600e2200a" providerId="AD" clId="Web-{7FBF0D6C-33F6-641B-7E3D-090B72DA90EE}" dt="2023-02-25T18:29:47.771" v="3" actId="20577"/>
        <pc:sldMkLst>
          <pc:docMk/>
          <pc:sldMk cId="1745130160" sldId="638"/>
        </pc:sldMkLst>
        <pc:spChg chg="mod">
          <ac:chgData name="Roberta Tucker" userId="S::r.tucker@uwtsd.ac.uk::27ca61ee-ba03-4b92-a89a-1d5600e2200a" providerId="AD" clId="Web-{7FBF0D6C-33F6-641B-7E3D-090B72DA90EE}" dt="2023-02-25T18:29:47.771" v="3" actId="20577"/>
          <ac:spMkLst>
            <pc:docMk/>
            <pc:sldMk cId="1745130160" sldId="638"/>
            <ac:spMk id="5" creationId="{7A20DBBD-7DDA-8D56-CE80-75679AFC79A9}"/>
          </ac:spMkLst>
        </pc:spChg>
      </pc:sldChg>
      <pc:sldChg chg="modSp">
        <pc:chgData name="Roberta Tucker" userId="S::r.tucker@uwtsd.ac.uk::27ca61ee-ba03-4b92-a89a-1d5600e2200a" providerId="AD" clId="Web-{7FBF0D6C-33F6-641B-7E3D-090B72DA90EE}" dt="2023-02-25T18:30:29.040" v="11" actId="20577"/>
        <pc:sldMkLst>
          <pc:docMk/>
          <pc:sldMk cId="2315216456" sldId="639"/>
        </pc:sldMkLst>
        <pc:spChg chg="mod">
          <ac:chgData name="Roberta Tucker" userId="S::r.tucker@uwtsd.ac.uk::27ca61ee-ba03-4b92-a89a-1d5600e2200a" providerId="AD" clId="Web-{7FBF0D6C-33F6-641B-7E3D-090B72DA90EE}" dt="2023-02-25T18:30:29.040" v="11" actId="20577"/>
          <ac:spMkLst>
            <pc:docMk/>
            <pc:sldMk cId="2315216456" sldId="639"/>
            <ac:spMk id="3" creationId="{976291AA-75F5-DB79-1BB0-8C1F1978BD68}"/>
          </ac:spMkLst>
        </pc:spChg>
      </pc:sldChg>
      <pc:sldChg chg="modSp add replId">
        <pc:chgData name="Roberta Tucker" userId="S::r.tucker@uwtsd.ac.uk::27ca61ee-ba03-4b92-a89a-1d5600e2200a" providerId="AD" clId="Web-{7FBF0D6C-33F6-641B-7E3D-090B72DA90EE}" dt="2023-02-25T18:33:02.770" v="63" actId="20577"/>
        <pc:sldMkLst>
          <pc:docMk/>
          <pc:sldMk cId="2803949304" sldId="642"/>
        </pc:sldMkLst>
        <pc:spChg chg="mod">
          <ac:chgData name="Roberta Tucker" userId="S::r.tucker@uwtsd.ac.uk::27ca61ee-ba03-4b92-a89a-1d5600e2200a" providerId="AD" clId="Web-{7FBF0D6C-33F6-641B-7E3D-090B72DA90EE}" dt="2023-02-25T18:33:02.770" v="63" actId="20577"/>
          <ac:spMkLst>
            <pc:docMk/>
            <pc:sldMk cId="2803949304" sldId="642"/>
            <ac:spMk id="2" creationId="{65D99740-FD02-2E4D-FA50-8AC039B6FAF0}"/>
          </ac:spMkLst>
        </pc:spChg>
      </pc:sldChg>
      <pc:sldChg chg="modSp add replId">
        <pc:chgData name="Roberta Tucker" userId="S::r.tucker@uwtsd.ac.uk::27ca61ee-ba03-4b92-a89a-1d5600e2200a" providerId="AD" clId="Web-{7FBF0D6C-33F6-641B-7E3D-090B72DA90EE}" dt="2023-02-25T18:33:41.601" v="70" actId="20577"/>
        <pc:sldMkLst>
          <pc:docMk/>
          <pc:sldMk cId="3806498770" sldId="643"/>
        </pc:sldMkLst>
        <pc:spChg chg="mod">
          <ac:chgData name="Roberta Tucker" userId="S::r.tucker@uwtsd.ac.uk::27ca61ee-ba03-4b92-a89a-1d5600e2200a" providerId="AD" clId="Web-{7FBF0D6C-33F6-641B-7E3D-090B72DA90EE}" dt="2023-02-25T18:33:41.601" v="70" actId="20577"/>
          <ac:spMkLst>
            <pc:docMk/>
            <pc:sldMk cId="3806498770" sldId="643"/>
            <ac:spMk id="2" creationId="{65D99740-FD02-2E4D-FA50-8AC039B6FAF0}"/>
          </ac:spMkLst>
        </pc:spChg>
      </pc:sldChg>
      <pc:sldChg chg="modSp add replId">
        <pc:chgData name="Roberta Tucker" userId="S::r.tucker@uwtsd.ac.uk::27ca61ee-ba03-4b92-a89a-1d5600e2200a" providerId="AD" clId="Web-{7FBF0D6C-33F6-641B-7E3D-090B72DA90EE}" dt="2023-02-27T12:32:19.092" v="2518" actId="1076"/>
        <pc:sldMkLst>
          <pc:docMk/>
          <pc:sldMk cId="1450210440" sldId="644"/>
        </pc:sldMkLst>
        <pc:spChg chg="mod">
          <ac:chgData name="Roberta Tucker" userId="S::r.tucker@uwtsd.ac.uk::27ca61ee-ba03-4b92-a89a-1d5600e2200a" providerId="AD" clId="Web-{7FBF0D6C-33F6-641B-7E3D-090B72DA90EE}" dt="2023-02-25T18:34:42.230" v="80" actId="1076"/>
          <ac:spMkLst>
            <pc:docMk/>
            <pc:sldMk cId="1450210440" sldId="644"/>
            <ac:spMk id="2" creationId="{1A3006A8-511B-CC6D-DEE0-B0A7DE037203}"/>
          </ac:spMkLst>
        </pc:spChg>
        <pc:spChg chg="mod">
          <ac:chgData name="Roberta Tucker" userId="S::r.tucker@uwtsd.ac.uk::27ca61ee-ba03-4b92-a89a-1d5600e2200a" providerId="AD" clId="Web-{7FBF0D6C-33F6-641B-7E3D-090B72DA90EE}" dt="2023-02-27T12:32:19.092" v="2518" actId="1076"/>
          <ac:spMkLst>
            <pc:docMk/>
            <pc:sldMk cId="1450210440" sldId="644"/>
            <ac:spMk id="5" creationId="{7A20DBBD-7DDA-8D56-CE80-75679AFC79A9}"/>
          </ac:spMkLst>
        </pc:spChg>
      </pc:sldChg>
      <pc:sldChg chg="modSp add replId">
        <pc:chgData name="Roberta Tucker" userId="S::r.tucker@uwtsd.ac.uk::27ca61ee-ba03-4b92-a89a-1d5600e2200a" providerId="AD" clId="Web-{7FBF0D6C-33F6-641B-7E3D-090B72DA90EE}" dt="2023-02-27T12:32:14.061" v="2517" actId="1076"/>
        <pc:sldMkLst>
          <pc:docMk/>
          <pc:sldMk cId="2937284288" sldId="645"/>
        </pc:sldMkLst>
        <pc:spChg chg="mod">
          <ac:chgData name="Roberta Tucker" userId="S::r.tucker@uwtsd.ac.uk::27ca61ee-ba03-4b92-a89a-1d5600e2200a" providerId="AD" clId="Web-{7FBF0D6C-33F6-641B-7E3D-090B72DA90EE}" dt="2023-02-27T12:32:14.061" v="2517" actId="1076"/>
          <ac:spMkLst>
            <pc:docMk/>
            <pc:sldMk cId="2937284288" sldId="645"/>
            <ac:spMk id="3" creationId="{976291AA-75F5-DB79-1BB0-8C1F1978BD68}"/>
          </ac:spMkLst>
        </pc:spChg>
        <pc:spChg chg="mod">
          <ac:chgData name="Roberta Tucker" userId="S::r.tucker@uwtsd.ac.uk::27ca61ee-ba03-4b92-a89a-1d5600e2200a" providerId="AD" clId="Web-{7FBF0D6C-33F6-641B-7E3D-090B72DA90EE}" dt="2023-02-25T18:34:59.950" v="85" actId="14100"/>
          <ac:spMkLst>
            <pc:docMk/>
            <pc:sldMk cId="2937284288" sldId="645"/>
            <ac:spMk id="4" creationId="{83BEC93A-6713-2E59-8632-2B70C317433D}"/>
          </ac:spMkLst>
        </pc:spChg>
      </pc:sldChg>
      <pc:sldChg chg="addSp delSp modSp add delAnim">
        <pc:chgData name="Roberta Tucker" userId="S::r.tucker@uwtsd.ac.uk::27ca61ee-ba03-4b92-a89a-1d5600e2200a" providerId="AD" clId="Web-{7FBF0D6C-33F6-641B-7E3D-090B72DA90EE}" dt="2023-02-25T19:10:27.614" v="635" actId="14100"/>
        <pc:sldMkLst>
          <pc:docMk/>
          <pc:sldMk cId="1504322890" sldId="646"/>
        </pc:sldMkLst>
        <pc:spChg chg="del">
          <ac:chgData name="Roberta Tucker" userId="S::r.tucker@uwtsd.ac.uk::27ca61ee-ba03-4b92-a89a-1d5600e2200a" providerId="AD" clId="Web-{7FBF0D6C-33F6-641B-7E3D-090B72DA90EE}" dt="2023-02-25T18:41:51.684" v="278"/>
          <ac:spMkLst>
            <pc:docMk/>
            <pc:sldMk cId="1504322890" sldId="646"/>
            <ac:spMk id="2" creationId="{0C2A2FC0-300B-9319-DA99-AE623C8C158C}"/>
          </ac:spMkLst>
        </pc:spChg>
        <pc:spChg chg="mod">
          <ac:chgData name="Roberta Tucker" userId="S::r.tucker@uwtsd.ac.uk::27ca61ee-ba03-4b92-a89a-1d5600e2200a" providerId="AD" clId="Web-{7FBF0D6C-33F6-641B-7E3D-090B72DA90EE}" dt="2023-02-25T19:09:53.815" v="628" actId="20577"/>
          <ac:spMkLst>
            <pc:docMk/>
            <pc:sldMk cId="1504322890" sldId="646"/>
            <ac:spMk id="5" creationId="{73F8CD35-5CD0-2D33-D8BA-93D0B531F9EB}"/>
          </ac:spMkLst>
        </pc:spChg>
        <pc:spChg chg="mod">
          <ac:chgData name="Roberta Tucker" userId="S::r.tucker@uwtsd.ac.uk::27ca61ee-ba03-4b92-a89a-1d5600e2200a" providerId="AD" clId="Web-{7FBF0D6C-33F6-641B-7E3D-090B72DA90EE}" dt="2023-02-25T19:09:57.612" v="629" actId="20577"/>
          <ac:spMkLst>
            <pc:docMk/>
            <pc:sldMk cId="1504322890" sldId="646"/>
            <ac:spMk id="6" creationId="{74AD0519-9BF0-2658-A52D-E5356F668333}"/>
          </ac:spMkLst>
        </pc:spChg>
        <pc:spChg chg="mod">
          <ac:chgData name="Roberta Tucker" userId="S::r.tucker@uwtsd.ac.uk::27ca61ee-ba03-4b92-a89a-1d5600e2200a" providerId="AD" clId="Web-{7FBF0D6C-33F6-641B-7E3D-090B72DA90EE}" dt="2023-02-25T19:10:10.019" v="631" actId="20577"/>
          <ac:spMkLst>
            <pc:docMk/>
            <pc:sldMk cId="1504322890" sldId="646"/>
            <ac:spMk id="7" creationId="{83734D1D-F481-A778-ED61-1267BC4CFE0D}"/>
          </ac:spMkLst>
        </pc:spChg>
        <pc:spChg chg="mod">
          <ac:chgData name="Roberta Tucker" userId="S::r.tucker@uwtsd.ac.uk::27ca61ee-ba03-4b92-a89a-1d5600e2200a" providerId="AD" clId="Web-{7FBF0D6C-33F6-641B-7E3D-090B72DA90EE}" dt="2023-02-25T19:10:02.378" v="630" actId="20577"/>
          <ac:spMkLst>
            <pc:docMk/>
            <pc:sldMk cId="1504322890" sldId="646"/>
            <ac:spMk id="8" creationId="{0A53F750-D5B8-D942-F5C0-4113FE7DAB1E}"/>
          </ac:spMkLst>
        </pc:spChg>
        <pc:spChg chg="mod">
          <ac:chgData name="Roberta Tucker" userId="S::r.tucker@uwtsd.ac.uk::27ca61ee-ba03-4b92-a89a-1d5600e2200a" providerId="AD" clId="Web-{7FBF0D6C-33F6-641B-7E3D-090B72DA90EE}" dt="2023-02-25T19:10:18.411" v="633" actId="20577"/>
          <ac:spMkLst>
            <pc:docMk/>
            <pc:sldMk cId="1504322890" sldId="646"/>
            <ac:spMk id="9" creationId="{F87D052F-D461-A785-DB68-8C7310247EAA}"/>
          </ac:spMkLst>
        </pc:spChg>
        <pc:spChg chg="mod">
          <ac:chgData name="Roberta Tucker" userId="S::r.tucker@uwtsd.ac.uk::27ca61ee-ba03-4b92-a89a-1d5600e2200a" providerId="AD" clId="Web-{7FBF0D6C-33F6-641B-7E3D-090B72DA90EE}" dt="2023-02-25T19:09:49.002" v="626" actId="20577"/>
          <ac:spMkLst>
            <pc:docMk/>
            <pc:sldMk cId="1504322890" sldId="646"/>
            <ac:spMk id="10" creationId="{D9C93DBB-FDB1-165D-2264-E9427612AF24}"/>
          </ac:spMkLst>
        </pc:spChg>
        <pc:spChg chg="mod">
          <ac:chgData name="Roberta Tucker" userId="S::r.tucker@uwtsd.ac.uk::27ca61ee-ba03-4b92-a89a-1d5600e2200a" providerId="AD" clId="Web-{7FBF0D6C-33F6-641B-7E3D-090B72DA90EE}" dt="2023-02-25T19:10:27.614" v="635" actId="14100"/>
          <ac:spMkLst>
            <pc:docMk/>
            <pc:sldMk cId="1504322890" sldId="646"/>
            <ac:spMk id="11" creationId="{B1B03765-8BD8-8E3A-AF2D-2EA6B936F173}"/>
          </ac:spMkLst>
        </pc:spChg>
        <pc:spChg chg="mod">
          <ac:chgData name="Roberta Tucker" userId="S::r.tucker@uwtsd.ac.uk::27ca61ee-ba03-4b92-a89a-1d5600e2200a" providerId="AD" clId="Web-{7FBF0D6C-33F6-641B-7E3D-090B72DA90EE}" dt="2023-02-25T19:10:13.832" v="632" actId="20577"/>
          <ac:spMkLst>
            <pc:docMk/>
            <pc:sldMk cId="1504322890" sldId="646"/>
            <ac:spMk id="12" creationId="{9C90678B-6145-65EC-5133-658BBC3E3AB2}"/>
          </ac:spMkLst>
        </pc:spChg>
        <pc:spChg chg="del">
          <ac:chgData name="Roberta Tucker" userId="S::r.tucker@uwtsd.ac.uk::27ca61ee-ba03-4b92-a89a-1d5600e2200a" providerId="AD" clId="Web-{7FBF0D6C-33F6-641B-7E3D-090B72DA90EE}" dt="2023-02-25T18:41:46.777" v="277"/>
          <ac:spMkLst>
            <pc:docMk/>
            <pc:sldMk cId="1504322890" sldId="646"/>
            <ac:spMk id="13" creationId="{973A3E08-BDA0-86B1-C5AB-47FD49034A1B}"/>
          </ac:spMkLst>
        </pc:spChg>
        <pc:spChg chg="add del mod">
          <ac:chgData name="Roberta Tucker" userId="S::r.tucker@uwtsd.ac.uk::27ca61ee-ba03-4b92-a89a-1d5600e2200a" providerId="AD" clId="Web-{7FBF0D6C-33F6-641B-7E3D-090B72DA90EE}" dt="2023-02-25T18:42:21.170" v="282"/>
          <ac:spMkLst>
            <pc:docMk/>
            <pc:sldMk cId="1504322890" sldId="646"/>
            <ac:spMk id="14" creationId="{6B1C566E-26E6-DB81-C56D-DF43E5719739}"/>
          </ac:spMkLst>
        </pc:spChg>
        <pc:spChg chg="mod">
          <ac:chgData name="Roberta Tucker" userId="S::r.tucker@uwtsd.ac.uk::27ca61ee-ba03-4b92-a89a-1d5600e2200a" providerId="AD" clId="Web-{7FBF0D6C-33F6-641B-7E3D-090B72DA90EE}" dt="2023-02-25T19:01:43.083" v="574" actId="1076"/>
          <ac:spMkLst>
            <pc:docMk/>
            <pc:sldMk cId="1504322890" sldId="646"/>
            <ac:spMk id="15" creationId="{D6D7917B-DA52-AD8A-9FDF-1CD866004A5D}"/>
          </ac:spMkLst>
        </pc:spChg>
        <pc:spChg chg="mod">
          <ac:chgData name="Roberta Tucker" userId="S::r.tucker@uwtsd.ac.uk::27ca61ee-ba03-4b92-a89a-1d5600e2200a" providerId="AD" clId="Web-{7FBF0D6C-33F6-641B-7E3D-090B72DA90EE}" dt="2023-02-25T19:01:30.347" v="571" actId="1076"/>
          <ac:spMkLst>
            <pc:docMk/>
            <pc:sldMk cId="1504322890" sldId="646"/>
            <ac:spMk id="17" creationId="{1BC79C7B-B829-77C4-AA12-3CB4BD53DF1A}"/>
          </ac:spMkLst>
        </pc:spChg>
        <pc:spChg chg="mod">
          <ac:chgData name="Roberta Tucker" userId="S::r.tucker@uwtsd.ac.uk::27ca61ee-ba03-4b92-a89a-1d5600e2200a" providerId="AD" clId="Web-{7FBF0D6C-33F6-641B-7E3D-090B72DA90EE}" dt="2023-02-25T18:48:07.945" v="304"/>
          <ac:spMkLst>
            <pc:docMk/>
            <pc:sldMk cId="1504322890" sldId="646"/>
            <ac:spMk id="18" creationId="{A8BF196C-9DBE-076C-35A1-43DBFCDF35CC}"/>
          </ac:spMkLst>
        </pc:spChg>
        <pc:spChg chg="mod">
          <ac:chgData name="Roberta Tucker" userId="S::r.tucker@uwtsd.ac.uk::27ca61ee-ba03-4b92-a89a-1d5600e2200a" providerId="AD" clId="Web-{7FBF0D6C-33F6-641B-7E3D-090B72DA90EE}" dt="2023-02-25T19:03:32.283" v="580" actId="1076"/>
          <ac:spMkLst>
            <pc:docMk/>
            <pc:sldMk cId="1504322890" sldId="646"/>
            <ac:spMk id="19" creationId="{DB155131-C428-8185-A6C4-0EECF1B1651E}"/>
          </ac:spMkLst>
        </pc:spChg>
        <pc:spChg chg="mod">
          <ac:chgData name="Roberta Tucker" userId="S::r.tucker@uwtsd.ac.uk::27ca61ee-ba03-4b92-a89a-1d5600e2200a" providerId="AD" clId="Web-{7FBF0D6C-33F6-641B-7E3D-090B72DA90EE}" dt="2023-02-25T18:47:15.598" v="297"/>
          <ac:spMkLst>
            <pc:docMk/>
            <pc:sldMk cId="1504322890" sldId="646"/>
            <ac:spMk id="20" creationId="{573218FB-1093-9349-1049-F430B8D85A05}"/>
          </ac:spMkLst>
        </pc:spChg>
        <pc:spChg chg="mod">
          <ac:chgData name="Roberta Tucker" userId="S::r.tucker@uwtsd.ac.uk::27ca61ee-ba03-4b92-a89a-1d5600e2200a" providerId="AD" clId="Web-{7FBF0D6C-33F6-641B-7E3D-090B72DA90EE}" dt="2023-02-25T19:01:23.503" v="570" actId="1076"/>
          <ac:spMkLst>
            <pc:docMk/>
            <pc:sldMk cId="1504322890" sldId="646"/>
            <ac:spMk id="21" creationId="{3FF1ECD1-16D8-45E4-56AA-B7BF97852EE3}"/>
          </ac:spMkLst>
        </pc:spChg>
        <pc:spChg chg="mod">
          <ac:chgData name="Roberta Tucker" userId="S::r.tucker@uwtsd.ac.uk::27ca61ee-ba03-4b92-a89a-1d5600e2200a" providerId="AD" clId="Web-{7FBF0D6C-33F6-641B-7E3D-090B72DA90EE}" dt="2023-02-25T18:47:57.023" v="301"/>
          <ac:spMkLst>
            <pc:docMk/>
            <pc:sldMk cId="1504322890" sldId="646"/>
            <ac:spMk id="22" creationId="{5C65200F-494C-4EC5-AF20-2E183F5EA678}"/>
          </ac:spMkLst>
        </pc:spChg>
        <pc:spChg chg="mod">
          <ac:chgData name="Roberta Tucker" userId="S::r.tucker@uwtsd.ac.uk::27ca61ee-ba03-4b92-a89a-1d5600e2200a" providerId="AD" clId="Web-{7FBF0D6C-33F6-641B-7E3D-090B72DA90EE}" dt="2023-02-25T18:55:10.554" v="490" actId="1076"/>
          <ac:spMkLst>
            <pc:docMk/>
            <pc:sldMk cId="1504322890" sldId="646"/>
            <ac:spMk id="23" creationId="{CDA3D586-ACCC-427A-EC31-FCC1D4647422}"/>
          </ac:spMkLst>
        </pc:spChg>
        <pc:spChg chg="add mod">
          <ac:chgData name="Roberta Tucker" userId="S::r.tucker@uwtsd.ac.uk::27ca61ee-ba03-4b92-a89a-1d5600e2200a" providerId="AD" clId="Web-{7FBF0D6C-33F6-641B-7E3D-090B72DA90EE}" dt="2023-02-25T19:03:09.938" v="577" actId="20577"/>
          <ac:spMkLst>
            <pc:docMk/>
            <pc:sldMk cId="1504322890" sldId="646"/>
            <ac:spMk id="26" creationId="{4AD1E6C4-F452-18E7-8044-FA542152DDFC}"/>
          </ac:spMkLst>
        </pc:spChg>
        <pc:picChg chg="del">
          <ac:chgData name="Roberta Tucker" userId="S::r.tucker@uwtsd.ac.uk::27ca61ee-ba03-4b92-a89a-1d5600e2200a" providerId="AD" clId="Web-{7FBF0D6C-33F6-641B-7E3D-090B72DA90EE}" dt="2023-02-25T18:45:44.185" v="285"/>
          <ac:picMkLst>
            <pc:docMk/>
            <pc:sldMk cId="1504322890" sldId="646"/>
            <ac:picMk id="4" creationId="{799281D3-D9D4-9763-FEEB-9016546B368E}"/>
          </ac:picMkLst>
        </pc:picChg>
        <pc:picChg chg="add ord">
          <ac:chgData name="Roberta Tucker" userId="S::r.tucker@uwtsd.ac.uk::27ca61ee-ba03-4b92-a89a-1d5600e2200a" providerId="AD" clId="Web-{7FBF0D6C-33F6-641B-7E3D-090B72DA90EE}" dt="2023-02-25T18:42:04.357" v="280"/>
          <ac:picMkLst>
            <pc:docMk/>
            <pc:sldMk cId="1504322890" sldId="646"/>
            <ac:picMk id="24" creationId="{14DAD5AD-C9D2-02C3-F3D3-5DD25261C576}"/>
          </ac:picMkLst>
        </pc:picChg>
        <pc:picChg chg="add mod">
          <ac:chgData name="Roberta Tucker" userId="S::r.tucker@uwtsd.ac.uk::27ca61ee-ba03-4b92-a89a-1d5600e2200a" providerId="AD" clId="Web-{7FBF0D6C-33F6-641B-7E3D-090B72DA90EE}" dt="2023-02-25T19:03:21.298" v="579" actId="1076"/>
          <ac:picMkLst>
            <pc:docMk/>
            <pc:sldMk cId="1504322890" sldId="646"/>
            <ac:picMk id="27" creationId="{89E9A784-20FB-B880-4531-8A691A768EB0}"/>
          </ac:picMkLst>
        </pc:picChg>
      </pc:sldChg>
      <pc:sldChg chg="modSp add replId">
        <pc:chgData name="Roberta Tucker" userId="S::r.tucker@uwtsd.ac.uk::27ca61ee-ba03-4b92-a89a-1d5600e2200a" providerId="AD" clId="Web-{7FBF0D6C-33F6-641B-7E3D-090B72DA90EE}" dt="2023-02-25T19:09:37.314" v="625" actId="1076"/>
        <pc:sldMkLst>
          <pc:docMk/>
          <pc:sldMk cId="206202440" sldId="647"/>
        </pc:sldMkLst>
        <pc:spChg chg="mod">
          <ac:chgData name="Roberta Tucker" userId="S::r.tucker@uwtsd.ac.uk::27ca61ee-ba03-4b92-a89a-1d5600e2200a" providerId="AD" clId="Web-{7FBF0D6C-33F6-641B-7E3D-090B72DA90EE}" dt="2023-02-25T19:05:34.776" v="593" actId="20577"/>
          <ac:spMkLst>
            <pc:docMk/>
            <pc:sldMk cId="206202440" sldId="647"/>
            <ac:spMk id="5" creationId="{73F8CD35-5CD0-2D33-D8BA-93D0B531F9EB}"/>
          </ac:spMkLst>
        </pc:spChg>
        <pc:spChg chg="mod">
          <ac:chgData name="Roberta Tucker" userId="S::r.tucker@uwtsd.ac.uk::27ca61ee-ba03-4b92-a89a-1d5600e2200a" providerId="AD" clId="Web-{7FBF0D6C-33F6-641B-7E3D-090B72DA90EE}" dt="2023-02-25T19:06:16.685" v="597" actId="20577"/>
          <ac:spMkLst>
            <pc:docMk/>
            <pc:sldMk cId="206202440" sldId="647"/>
            <ac:spMk id="6" creationId="{74AD0519-9BF0-2658-A52D-E5356F668333}"/>
          </ac:spMkLst>
        </pc:spChg>
        <pc:spChg chg="mod">
          <ac:chgData name="Roberta Tucker" userId="S::r.tucker@uwtsd.ac.uk::27ca61ee-ba03-4b92-a89a-1d5600e2200a" providerId="AD" clId="Web-{7FBF0D6C-33F6-641B-7E3D-090B72DA90EE}" dt="2023-02-25T19:07:46.145" v="608" actId="20577"/>
          <ac:spMkLst>
            <pc:docMk/>
            <pc:sldMk cId="206202440" sldId="647"/>
            <ac:spMk id="7" creationId="{83734D1D-F481-A778-ED61-1267BC4CFE0D}"/>
          </ac:spMkLst>
        </pc:spChg>
        <pc:spChg chg="mod">
          <ac:chgData name="Roberta Tucker" userId="S::r.tucker@uwtsd.ac.uk::27ca61ee-ba03-4b92-a89a-1d5600e2200a" providerId="AD" clId="Web-{7FBF0D6C-33F6-641B-7E3D-090B72DA90EE}" dt="2023-02-25T19:07:15.315" v="604" actId="20577"/>
          <ac:spMkLst>
            <pc:docMk/>
            <pc:sldMk cId="206202440" sldId="647"/>
            <ac:spMk id="8" creationId="{0A53F750-D5B8-D942-F5C0-4113FE7DAB1E}"/>
          </ac:spMkLst>
        </pc:spChg>
        <pc:spChg chg="mod">
          <ac:chgData name="Roberta Tucker" userId="S::r.tucker@uwtsd.ac.uk::27ca61ee-ba03-4b92-a89a-1d5600e2200a" providerId="AD" clId="Web-{7FBF0D6C-33F6-641B-7E3D-090B72DA90EE}" dt="2023-02-25T19:08:35.977" v="615" actId="20577"/>
          <ac:spMkLst>
            <pc:docMk/>
            <pc:sldMk cId="206202440" sldId="647"/>
            <ac:spMk id="9" creationId="{F87D052F-D461-A785-DB68-8C7310247EAA}"/>
          </ac:spMkLst>
        </pc:spChg>
        <pc:spChg chg="mod">
          <ac:chgData name="Roberta Tucker" userId="S::r.tucker@uwtsd.ac.uk::27ca61ee-ba03-4b92-a89a-1d5600e2200a" providerId="AD" clId="Web-{7FBF0D6C-33F6-641B-7E3D-090B72DA90EE}" dt="2023-02-25T19:05:08.977" v="590" actId="20577"/>
          <ac:spMkLst>
            <pc:docMk/>
            <pc:sldMk cId="206202440" sldId="647"/>
            <ac:spMk id="10" creationId="{D9C93DBB-FDB1-165D-2264-E9427612AF24}"/>
          </ac:spMkLst>
        </pc:spChg>
        <pc:spChg chg="mod">
          <ac:chgData name="Roberta Tucker" userId="S::r.tucker@uwtsd.ac.uk::27ca61ee-ba03-4b92-a89a-1d5600e2200a" providerId="AD" clId="Web-{7FBF0D6C-33F6-641B-7E3D-090B72DA90EE}" dt="2023-02-25T19:09:09.734" v="621" actId="14100"/>
          <ac:spMkLst>
            <pc:docMk/>
            <pc:sldMk cId="206202440" sldId="647"/>
            <ac:spMk id="11" creationId="{B1B03765-8BD8-8E3A-AF2D-2EA6B936F173}"/>
          </ac:spMkLst>
        </pc:spChg>
        <pc:spChg chg="mod">
          <ac:chgData name="Roberta Tucker" userId="S::r.tucker@uwtsd.ac.uk::27ca61ee-ba03-4b92-a89a-1d5600e2200a" providerId="AD" clId="Web-{7FBF0D6C-33F6-641B-7E3D-090B72DA90EE}" dt="2023-02-25T19:08:09.834" v="611" actId="20577"/>
          <ac:spMkLst>
            <pc:docMk/>
            <pc:sldMk cId="206202440" sldId="647"/>
            <ac:spMk id="12" creationId="{9C90678B-6145-65EC-5133-658BBC3E3AB2}"/>
          </ac:spMkLst>
        </pc:spChg>
        <pc:spChg chg="mod">
          <ac:chgData name="Roberta Tucker" userId="S::r.tucker@uwtsd.ac.uk::27ca61ee-ba03-4b92-a89a-1d5600e2200a" providerId="AD" clId="Web-{7FBF0D6C-33F6-641B-7E3D-090B72DA90EE}" dt="2023-02-25T19:09:37.314" v="625" actId="1076"/>
          <ac:spMkLst>
            <pc:docMk/>
            <pc:sldMk cId="206202440" sldId="647"/>
            <ac:spMk id="19" creationId="{DB155131-C428-8185-A6C4-0EECF1B1651E}"/>
          </ac:spMkLst>
        </pc:spChg>
        <pc:spChg chg="mod">
          <ac:chgData name="Roberta Tucker" userId="S::r.tucker@uwtsd.ac.uk::27ca61ee-ba03-4b92-a89a-1d5600e2200a" providerId="AD" clId="Web-{7FBF0D6C-33F6-641B-7E3D-090B72DA90EE}" dt="2023-02-25T19:04:34.991" v="587" actId="20577"/>
          <ac:spMkLst>
            <pc:docMk/>
            <pc:sldMk cId="206202440" sldId="647"/>
            <ac:spMk id="26" creationId="{4AD1E6C4-F452-18E7-8044-FA542152DDFC}"/>
          </ac:spMkLst>
        </pc:spChg>
        <pc:picChg chg="mod">
          <ac:chgData name="Roberta Tucker" userId="S::r.tucker@uwtsd.ac.uk::27ca61ee-ba03-4b92-a89a-1d5600e2200a" providerId="AD" clId="Web-{7FBF0D6C-33F6-641B-7E3D-090B72DA90EE}" dt="2023-02-25T19:09:33.798" v="624" actId="1076"/>
          <ac:picMkLst>
            <pc:docMk/>
            <pc:sldMk cId="206202440" sldId="647"/>
            <ac:picMk id="27" creationId="{89E9A784-20FB-B880-4531-8A691A768EB0}"/>
          </ac:picMkLst>
        </pc:picChg>
      </pc:sldChg>
      <pc:sldChg chg="modSp add replId">
        <pc:chgData name="Roberta Tucker" userId="S::r.tucker@uwtsd.ac.uk::27ca61ee-ba03-4b92-a89a-1d5600e2200a" providerId="AD" clId="Web-{7FBF0D6C-33F6-641B-7E3D-090B72DA90EE}" dt="2023-02-27T10:29:25.195" v="943" actId="20577"/>
        <pc:sldMkLst>
          <pc:docMk/>
          <pc:sldMk cId="3038046315" sldId="648"/>
        </pc:sldMkLst>
        <pc:spChg chg="mod">
          <ac:chgData name="Roberta Tucker" userId="S::r.tucker@uwtsd.ac.uk::27ca61ee-ba03-4b92-a89a-1d5600e2200a" providerId="AD" clId="Web-{7FBF0D6C-33F6-641B-7E3D-090B72DA90EE}" dt="2023-02-27T10:29:25.195" v="943" actId="20577"/>
          <ac:spMkLst>
            <pc:docMk/>
            <pc:sldMk cId="3038046315" sldId="648"/>
            <ac:spMk id="2" creationId="{65D99740-FD02-2E4D-FA50-8AC039B6FAF0}"/>
          </ac:spMkLst>
        </pc:spChg>
      </pc:sldChg>
      <pc:sldChg chg="modSp add replId">
        <pc:chgData name="Roberta Tucker" userId="S::r.tucker@uwtsd.ac.uk::27ca61ee-ba03-4b92-a89a-1d5600e2200a" providerId="AD" clId="Web-{7FBF0D6C-33F6-641B-7E3D-090B72DA90EE}" dt="2023-02-27T10:29:32.774" v="946" actId="20577"/>
        <pc:sldMkLst>
          <pc:docMk/>
          <pc:sldMk cId="2111570175" sldId="649"/>
        </pc:sldMkLst>
        <pc:spChg chg="mod">
          <ac:chgData name="Roberta Tucker" userId="S::r.tucker@uwtsd.ac.uk::27ca61ee-ba03-4b92-a89a-1d5600e2200a" providerId="AD" clId="Web-{7FBF0D6C-33F6-641B-7E3D-090B72DA90EE}" dt="2023-02-27T10:29:32.774" v="946" actId="20577"/>
          <ac:spMkLst>
            <pc:docMk/>
            <pc:sldMk cId="2111570175" sldId="649"/>
            <ac:spMk id="2" creationId="{65D99740-FD02-2E4D-FA50-8AC039B6FAF0}"/>
          </ac:spMkLst>
        </pc:spChg>
      </pc:sldChg>
      <pc:sldChg chg="modSp add replId">
        <pc:chgData name="Roberta Tucker" userId="S::r.tucker@uwtsd.ac.uk::27ca61ee-ba03-4b92-a89a-1d5600e2200a" providerId="AD" clId="Web-{7FBF0D6C-33F6-641B-7E3D-090B72DA90EE}" dt="2023-02-25T19:16:53.507" v="675" actId="20577"/>
        <pc:sldMkLst>
          <pc:docMk/>
          <pc:sldMk cId="315960822" sldId="650"/>
        </pc:sldMkLst>
        <pc:spChg chg="mod">
          <ac:chgData name="Roberta Tucker" userId="S::r.tucker@uwtsd.ac.uk::27ca61ee-ba03-4b92-a89a-1d5600e2200a" providerId="AD" clId="Web-{7FBF0D6C-33F6-641B-7E3D-090B72DA90EE}" dt="2023-02-25T19:16:53.507" v="675" actId="20577"/>
          <ac:spMkLst>
            <pc:docMk/>
            <pc:sldMk cId="315960822" sldId="650"/>
            <ac:spMk id="2" creationId="{65D99740-FD02-2E4D-FA50-8AC039B6FAF0}"/>
          </ac:spMkLst>
        </pc:spChg>
      </pc:sldChg>
      <pc:sldChg chg="modSp add replId">
        <pc:chgData name="Roberta Tucker" userId="S::r.tucker@uwtsd.ac.uk::27ca61ee-ba03-4b92-a89a-1d5600e2200a" providerId="AD" clId="Web-{7FBF0D6C-33F6-641B-7E3D-090B72DA90EE}" dt="2023-02-25T19:17:17.493" v="678" actId="20577"/>
        <pc:sldMkLst>
          <pc:docMk/>
          <pc:sldMk cId="1553424420" sldId="651"/>
        </pc:sldMkLst>
        <pc:spChg chg="mod">
          <ac:chgData name="Roberta Tucker" userId="S::r.tucker@uwtsd.ac.uk::27ca61ee-ba03-4b92-a89a-1d5600e2200a" providerId="AD" clId="Web-{7FBF0D6C-33F6-641B-7E3D-090B72DA90EE}" dt="2023-02-25T19:17:17.493" v="678" actId="20577"/>
          <ac:spMkLst>
            <pc:docMk/>
            <pc:sldMk cId="1553424420" sldId="651"/>
            <ac:spMk id="2" creationId="{65D99740-FD02-2E4D-FA50-8AC039B6FAF0}"/>
          </ac:spMkLst>
        </pc:spChg>
      </pc:sldChg>
      <pc:sldChg chg="modSp add replId">
        <pc:chgData name="Roberta Tucker" userId="S::r.tucker@uwtsd.ac.uk::27ca61ee-ba03-4b92-a89a-1d5600e2200a" providerId="AD" clId="Web-{7FBF0D6C-33F6-641B-7E3D-090B72DA90EE}" dt="2023-02-25T19:19:20.330" v="728" actId="20577"/>
        <pc:sldMkLst>
          <pc:docMk/>
          <pc:sldMk cId="272013718" sldId="652"/>
        </pc:sldMkLst>
        <pc:spChg chg="mod">
          <ac:chgData name="Roberta Tucker" userId="S::r.tucker@uwtsd.ac.uk::27ca61ee-ba03-4b92-a89a-1d5600e2200a" providerId="AD" clId="Web-{7FBF0D6C-33F6-641B-7E3D-090B72DA90EE}" dt="2023-02-25T19:19:20.330" v="728" actId="20577"/>
          <ac:spMkLst>
            <pc:docMk/>
            <pc:sldMk cId="272013718" sldId="652"/>
            <ac:spMk id="2" creationId="{65D99740-FD02-2E4D-FA50-8AC039B6FAF0}"/>
          </ac:spMkLst>
        </pc:spChg>
      </pc:sldChg>
      <pc:sldChg chg="modSp add replId">
        <pc:chgData name="Roberta Tucker" userId="S::r.tucker@uwtsd.ac.uk::27ca61ee-ba03-4b92-a89a-1d5600e2200a" providerId="AD" clId="Web-{7FBF0D6C-33F6-641B-7E3D-090B72DA90EE}" dt="2023-02-25T19:19:30.893" v="732" actId="20577"/>
        <pc:sldMkLst>
          <pc:docMk/>
          <pc:sldMk cId="945505276" sldId="653"/>
        </pc:sldMkLst>
        <pc:spChg chg="mod">
          <ac:chgData name="Roberta Tucker" userId="S::r.tucker@uwtsd.ac.uk::27ca61ee-ba03-4b92-a89a-1d5600e2200a" providerId="AD" clId="Web-{7FBF0D6C-33F6-641B-7E3D-090B72DA90EE}" dt="2023-02-25T19:19:30.893" v="732" actId="20577"/>
          <ac:spMkLst>
            <pc:docMk/>
            <pc:sldMk cId="945505276" sldId="653"/>
            <ac:spMk id="2" creationId="{65D99740-FD02-2E4D-FA50-8AC039B6FAF0}"/>
          </ac:spMkLst>
        </pc:spChg>
      </pc:sldChg>
      <pc:sldChg chg="modSp add replId">
        <pc:chgData name="Roberta Tucker" userId="S::r.tucker@uwtsd.ac.uk::27ca61ee-ba03-4b92-a89a-1d5600e2200a" providerId="AD" clId="Web-{7FBF0D6C-33F6-641B-7E3D-090B72DA90EE}" dt="2023-02-25T19:23:38.617" v="826" actId="20577"/>
        <pc:sldMkLst>
          <pc:docMk/>
          <pc:sldMk cId="1754489226" sldId="654"/>
        </pc:sldMkLst>
        <pc:spChg chg="mod">
          <ac:chgData name="Roberta Tucker" userId="S::r.tucker@uwtsd.ac.uk::27ca61ee-ba03-4b92-a89a-1d5600e2200a" providerId="AD" clId="Web-{7FBF0D6C-33F6-641B-7E3D-090B72DA90EE}" dt="2023-02-25T19:23:38.617" v="826" actId="20577"/>
          <ac:spMkLst>
            <pc:docMk/>
            <pc:sldMk cId="1754489226" sldId="654"/>
            <ac:spMk id="2" creationId="{65D99740-FD02-2E4D-FA50-8AC039B6FAF0}"/>
          </ac:spMkLst>
        </pc:spChg>
      </pc:sldChg>
      <pc:sldChg chg="modSp add replId">
        <pc:chgData name="Roberta Tucker" userId="S::r.tucker@uwtsd.ac.uk::27ca61ee-ba03-4b92-a89a-1d5600e2200a" providerId="AD" clId="Web-{7FBF0D6C-33F6-641B-7E3D-090B72DA90EE}" dt="2023-02-25T19:24:08.276" v="836" actId="20577"/>
        <pc:sldMkLst>
          <pc:docMk/>
          <pc:sldMk cId="3607723099" sldId="655"/>
        </pc:sldMkLst>
        <pc:spChg chg="mod">
          <ac:chgData name="Roberta Tucker" userId="S::r.tucker@uwtsd.ac.uk::27ca61ee-ba03-4b92-a89a-1d5600e2200a" providerId="AD" clId="Web-{7FBF0D6C-33F6-641B-7E3D-090B72DA90EE}" dt="2023-02-25T19:24:08.276" v="836" actId="20577"/>
          <ac:spMkLst>
            <pc:docMk/>
            <pc:sldMk cId="3607723099" sldId="655"/>
            <ac:spMk id="2" creationId="{65D99740-FD02-2E4D-FA50-8AC039B6FAF0}"/>
          </ac:spMkLst>
        </pc:spChg>
      </pc:sldChg>
      <pc:sldChg chg="modSp add replId">
        <pc:chgData name="Roberta Tucker" userId="S::r.tucker@uwtsd.ac.uk::27ca61ee-ba03-4b92-a89a-1d5600e2200a" providerId="AD" clId="Web-{7FBF0D6C-33F6-641B-7E3D-090B72DA90EE}" dt="2023-02-25T19:21:35.562" v="774" actId="20577"/>
        <pc:sldMkLst>
          <pc:docMk/>
          <pc:sldMk cId="2894948762" sldId="656"/>
        </pc:sldMkLst>
        <pc:spChg chg="mod">
          <ac:chgData name="Roberta Tucker" userId="S::r.tucker@uwtsd.ac.uk::27ca61ee-ba03-4b92-a89a-1d5600e2200a" providerId="AD" clId="Web-{7FBF0D6C-33F6-641B-7E3D-090B72DA90EE}" dt="2023-02-25T19:21:35.562" v="774" actId="20577"/>
          <ac:spMkLst>
            <pc:docMk/>
            <pc:sldMk cId="2894948762" sldId="656"/>
            <ac:spMk id="2" creationId="{65D99740-FD02-2E4D-FA50-8AC039B6FAF0}"/>
          </ac:spMkLst>
        </pc:spChg>
      </pc:sldChg>
      <pc:sldChg chg="modSp add replId">
        <pc:chgData name="Roberta Tucker" userId="S::r.tucker@uwtsd.ac.uk::27ca61ee-ba03-4b92-a89a-1d5600e2200a" providerId="AD" clId="Web-{7FBF0D6C-33F6-641B-7E3D-090B72DA90EE}" dt="2023-02-25T19:22:13.658" v="779" actId="20577"/>
        <pc:sldMkLst>
          <pc:docMk/>
          <pc:sldMk cId="898230259" sldId="657"/>
        </pc:sldMkLst>
        <pc:spChg chg="mod">
          <ac:chgData name="Roberta Tucker" userId="S::r.tucker@uwtsd.ac.uk::27ca61ee-ba03-4b92-a89a-1d5600e2200a" providerId="AD" clId="Web-{7FBF0D6C-33F6-641B-7E3D-090B72DA90EE}" dt="2023-02-25T19:22:13.658" v="779" actId="20577"/>
          <ac:spMkLst>
            <pc:docMk/>
            <pc:sldMk cId="898230259" sldId="657"/>
            <ac:spMk id="2" creationId="{65D99740-FD02-2E4D-FA50-8AC039B6FAF0}"/>
          </ac:spMkLst>
        </pc:spChg>
      </pc:sldChg>
      <pc:sldChg chg="modSp add replId">
        <pc:chgData name="Roberta Tucker" userId="S::r.tucker@uwtsd.ac.uk::27ca61ee-ba03-4b92-a89a-1d5600e2200a" providerId="AD" clId="Web-{7FBF0D6C-33F6-641B-7E3D-090B72DA90EE}" dt="2023-02-25T19:29:21.955" v="895" actId="20577"/>
        <pc:sldMkLst>
          <pc:docMk/>
          <pc:sldMk cId="30494743" sldId="658"/>
        </pc:sldMkLst>
        <pc:spChg chg="mod">
          <ac:chgData name="Roberta Tucker" userId="S::r.tucker@uwtsd.ac.uk::27ca61ee-ba03-4b92-a89a-1d5600e2200a" providerId="AD" clId="Web-{7FBF0D6C-33F6-641B-7E3D-090B72DA90EE}" dt="2023-02-25T19:29:21.955" v="895" actId="20577"/>
          <ac:spMkLst>
            <pc:docMk/>
            <pc:sldMk cId="30494743" sldId="658"/>
            <ac:spMk id="2" creationId="{65D99740-FD02-2E4D-FA50-8AC039B6FAF0}"/>
          </ac:spMkLst>
        </pc:spChg>
      </pc:sldChg>
      <pc:sldChg chg="modSp add replId">
        <pc:chgData name="Roberta Tucker" userId="S::r.tucker@uwtsd.ac.uk::27ca61ee-ba03-4b92-a89a-1d5600e2200a" providerId="AD" clId="Web-{7FBF0D6C-33F6-641B-7E3D-090B72DA90EE}" dt="2023-02-25T19:29:52.144" v="899" actId="20577"/>
        <pc:sldMkLst>
          <pc:docMk/>
          <pc:sldMk cId="3490361109" sldId="659"/>
        </pc:sldMkLst>
        <pc:spChg chg="mod">
          <ac:chgData name="Roberta Tucker" userId="S::r.tucker@uwtsd.ac.uk::27ca61ee-ba03-4b92-a89a-1d5600e2200a" providerId="AD" clId="Web-{7FBF0D6C-33F6-641B-7E3D-090B72DA90EE}" dt="2023-02-25T19:29:52.144" v="899" actId="20577"/>
          <ac:spMkLst>
            <pc:docMk/>
            <pc:sldMk cId="3490361109" sldId="659"/>
            <ac:spMk id="2" creationId="{65D99740-FD02-2E4D-FA50-8AC039B6FAF0}"/>
          </ac:spMkLst>
        </pc:spChg>
      </pc:sldChg>
      <pc:sldChg chg="addSp delSp modSp add replId">
        <pc:chgData name="Roberta Tucker" userId="S::r.tucker@uwtsd.ac.uk::27ca61ee-ba03-4b92-a89a-1d5600e2200a" providerId="AD" clId="Web-{7FBF0D6C-33F6-641B-7E3D-090B72DA90EE}" dt="2023-02-27T12:34:02.396" v="2528" actId="20577"/>
        <pc:sldMkLst>
          <pc:docMk/>
          <pc:sldMk cId="1249281217" sldId="660"/>
        </pc:sldMkLst>
        <pc:spChg chg="mod">
          <ac:chgData name="Roberta Tucker" userId="S::r.tucker@uwtsd.ac.uk::27ca61ee-ba03-4b92-a89a-1d5600e2200a" providerId="AD" clId="Web-{7FBF0D6C-33F6-641B-7E3D-090B72DA90EE}" dt="2023-02-27T12:34:02.396" v="2528" actId="20577"/>
          <ac:spMkLst>
            <pc:docMk/>
            <pc:sldMk cId="1249281217" sldId="660"/>
            <ac:spMk id="16" creationId="{2D726ED7-6234-2E2E-AF67-73E53A6493F2}"/>
          </ac:spMkLst>
        </pc:spChg>
        <pc:spChg chg="del">
          <ac:chgData name="Roberta Tucker" userId="S::r.tucker@uwtsd.ac.uk::27ca61ee-ba03-4b92-a89a-1d5600e2200a" providerId="AD" clId="Web-{7FBF0D6C-33F6-641B-7E3D-090B72DA90EE}" dt="2023-02-27T10:43:10.433" v="1163"/>
          <ac:spMkLst>
            <pc:docMk/>
            <pc:sldMk cId="1249281217" sldId="660"/>
            <ac:spMk id="26" creationId="{A0012B66-DF1E-DE61-A96E-2B694EAC03B6}"/>
          </ac:spMkLst>
        </pc:spChg>
        <pc:spChg chg="del">
          <ac:chgData name="Roberta Tucker" userId="S::r.tucker@uwtsd.ac.uk::27ca61ee-ba03-4b92-a89a-1d5600e2200a" providerId="AD" clId="Web-{7FBF0D6C-33F6-641B-7E3D-090B72DA90EE}" dt="2023-02-27T10:43:13.886" v="1164"/>
          <ac:spMkLst>
            <pc:docMk/>
            <pc:sldMk cId="1249281217" sldId="660"/>
            <ac:spMk id="27" creationId="{E5FD09C6-F5CD-65A8-C42A-A2E5B0036C4B}"/>
          </ac:spMkLst>
        </pc:spChg>
        <pc:spChg chg="mod">
          <ac:chgData name="Roberta Tucker" userId="S::r.tucker@uwtsd.ac.uk::27ca61ee-ba03-4b92-a89a-1d5600e2200a" providerId="AD" clId="Web-{7FBF0D6C-33F6-641B-7E3D-090B72DA90EE}" dt="2023-02-27T10:42:13.679" v="1162" actId="20577"/>
          <ac:spMkLst>
            <pc:docMk/>
            <pc:sldMk cId="1249281217" sldId="660"/>
            <ac:spMk id="31" creationId="{C23CB54B-892E-CB0C-B43C-9D2B444CEB51}"/>
          </ac:spMkLst>
        </pc:spChg>
        <pc:picChg chg="add mod ord">
          <ac:chgData name="Roberta Tucker" userId="S::r.tucker@uwtsd.ac.uk::27ca61ee-ba03-4b92-a89a-1d5600e2200a" providerId="AD" clId="Web-{7FBF0D6C-33F6-641B-7E3D-090B72DA90EE}" dt="2023-02-27T10:39:32.560" v="1160"/>
          <ac:picMkLst>
            <pc:docMk/>
            <pc:sldMk cId="1249281217" sldId="660"/>
            <ac:picMk id="3" creationId="{5FFFAB49-A3B1-128E-71EB-2F912C96EBBD}"/>
          </ac:picMkLst>
        </pc:picChg>
        <pc:picChg chg="del">
          <ac:chgData name="Roberta Tucker" userId="S::r.tucker@uwtsd.ac.uk::27ca61ee-ba03-4b92-a89a-1d5600e2200a" providerId="AD" clId="Web-{7FBF0D6C-33F6-641B-7E3D-090B72DA90EE}" dt="2023-02-27T10:39:04.043" v="1155"/>
          <ac:picMkLst>
            <pc:docMk/>
            <pc:sldMk cId="1249281217" sldId="660"/>
            <ac:picMk id="25" creationId="{38460D95-01B1-9A97-68E9-A511DD2E73D9}"/>
          </ac:picMkLst>
        </pc:picChg>
      </pc:sldChg>
      <pc:sldChg chg="modSp add replId">
        <pc:chgData name="Roberta Tucker" userId="S::r.tucker@uwtsd.ac.uk::27ca61ee-ba03-4b92-a89a-1d5600e2200a" providerId="AD" clId="Web-{7FBF0D6C-33F6-641B-7E3D-090B72DA90EE}" dt="2023-02-27T11:07:46.209" v="1339" actId="14100"/>
        <pc:sldMkLst>
          <pc:docMk/>
          <pc:sldMk cId="1567257605" sldId="661"/>
        </pc:sldMkLst>
        <pc:spChg chg="mod">
          <ac:chgData name="Roberta Tucker" userId="S::r.tucker@uwtsd.ac.uk::27ca61ee-ba03-4b92-a89a-1d5600e2200a" providerId="AD" clId="Web-{7FBF0D6C-33F6-641B-7E3D-090B72DA90EE}" dt="2023-02-27T11:07:46.209" v="1339" actId="14100"/>
          <ac:spMkLst>
            <pc:docMk/>
            <pc:sldMk cId="1567257605" sldId="661"/>
            <ac:spMk id="3" creationId="{BE81BD22-F041-4643-2E57-645D07B4F719}"/>
          </ac:spMkLst>
        </pc:spChg>
      </pc:sldChg>
      <pc:sldChg chg="add del replId">
        <pc:chgData name="Roberta Tucker" userId="S::r.tucker@uwtsd.ac.uk::27ca61ee-ba03-4b92-a89a-1d5600e2200a" providerId="AD" clId="Web-{7FBF0D6C-33F6-641B-7E3D-090B72DA90EE}" dt="2023-02-27T11:12:03.615" v="1411"/>
        <pc:sldMkLst>
          <pc:docMk/>
          <pc:sldMk cId="2999585858" sldId="662"/>
        </pc:sldMkLst>
      </pc:sldChg>
      <pc:sldChg chg="add del replId">
        <pc:chgData name="Roberta Tucker" userId="S::r.tucker@uwtsd.ac.uk::27ca61ee-ba03-4b92-a89a-1d5600e2200a" providerId="AD" clId="Web-{7FBF0D6C-33F6-641B-7E3D-090B72DA90EE}" dt="2023-02-27T11:12:05.850" v="1412"/>
        <pc:sldMkLst>
          <pc:docMk/>
          <pc:sldMk cId="1372423022" sldId="663"/>
        </pc:sldMkLst>
      </pc:sldChg>
      <pc:sldChg chg="addSp delSp modSp add replId delAnim">
        <pc:chgData name="Roberta Tucker" userId="S::r.tucker@uwtsd.ac.uk::27ca61ee-ba03-4b92-a89a-1d5600e2200a" providerId="AD" clId="Web-{7FBF0D6C-33F6-641B-7E3D-090B72DA90EE}" dt="2023-02-27T12:34:30.553" v="2534" actId="1076"/>
        <pc:sldMkLst>
          <pc:docMk/>
          <pc:sldMk cId="3210031898" sldId="664"/>
        </pc:sldMkLst>
        <pc:spChg chg="add del mod">
          <ac:chgData name="Roberta Tucker" userId="S::r.tucker@uwtsd.ac.uk::27ca61ee-ba03-4b92-a89a-1d5600e2200a" providerId="AD" clId="Web-{7FBF0D6C-33F6-641B-7E3D-090B72DA90EE}" dt="2023-02-27T11:16:35.460" v="1513"/>
          <ac:spMkLst>
            <pc:docMk/>
            <pc:sldMk cId="3210031898" sldId="664"/>
            <ac:spMk id="2" creationId="{1E2E5DFF-12F5-AC2C-46AE-0B71197A2D78}"/>
          </ac:spMkLst>
        </pc:spChg>
        <pc:spChg chg="mod">
          <ac:chgData name="Roberta Tucker" userId="S::r.tucker@uwtsd.ac.uk::27ca61ee-ba03-4b92-a89a-1d5600e2200a" providerId="AD" clId="Web-{7FBF0D6C-33F6-641B-7E3D-090B72DA90EE}" dt="2023-02-27T11:17:30.885" v="1523" actId="14100"/>
          <ac:spMkLst>
            <pc:docMk/>
            <pc:sldMk cId="3210031898" sldId="664"/>
            <ac:spMk id="3" creationId="{BE81BD22-F041-4643-2E57-645D07B4F719}"/>
          </ac:spMkLst>
        </pc:spChg>
        <pc:spChg chg="add del mod">
          <ac:chgData name="Roberta Tucker" userId="S::r.tucker@uwtsd.ac.uk::27ca61ee-ba03-4b92-a89a-1d5600e2200a" providerId="AD" clId="Web-{7FBF0D6C-33F6-641B-7E3D-090B72DA90EE}" dt="2023-02-27T11:16:53.945" v="1516"/>
          <ac:spMkLst>
            <pc:docMk/>
            <pc:sldMk cId="3210031898" sldId="664"/>
            <ac:spMk id="5" creationId="{7DA3842F-7AA7-EE4A-1607-D722CA2AD409}"/>
          </ac:spMkLst>
        </pc:spChg>
        <pc:spChg chg="add del mod">
          <ac:chgData name="Roberta Tucker" userId="S::r.tucker@uwtsd.ac.uk::27ca61ee-ba03-4b92-a89a-1d5600e2200a" providerId="AD" clId="Web-{7FBF0D6C-33F6-641B-7E3D-090B72DA90EE}" dt="2023-02-27T11:17:11.477" v="1519"/>
          <ac:spMkLst>
            <pc:docMk/>
            <pc:sldMk cId="3210031898" sldId="664"/>
            <ac:spMk id="12" creationId="{6D415910-6BF3-7508-966D-D59702808325}"/>
          </ac:spMkLst>
        </pc:spChg>
        <pc:spChg chg="del">
          <ac:chgData name="Roberta Tucker" userId="S::r.tucker@uwtsd.ac.uk::27ca61ee-ba03-4b92-a89a-1d5600e2200a" providerId="AD" clId="Web-{7FBF0D6C-33F6-641B-7E3D-090B72DA90EE}" dt="2023-02-27T11:10:23.093" v="1400"/>
          <ac:spMkLst>
            <pc:docMk/>
            <pc:sldMk cId="3210031898" sldId="664"/>
            <ac:spMk id="20" creationId="{67D3A005-F909-9A23-FE1C-B4EF35BDDD19}"/>
          </ac:spMkLst>
        </pc:spChg>
        <pc:spChg chg="del">
          <ac:chgData name="Roberta Tucker" userId="S::r.tucker@uwtsd.ac.uk::27ca61ee-ba03-4b92-a89a-1d5600e2200a" providerId="AD" clId="Web-{7FBF0D6C-33F6-641B-7E3D-090B72DA90EE}" dt="2023-02-27T11:10:31.688" v="1403"/>
          <ac:spMkLst>
            <pc:docMk/>
            <pc:sldMk cId="3210031898" sldId="664"/>
            <ac:spMk id="22" creationId="{C0EEF376-9CEC-E13A-F232-3F31A6777057}"/>
          </ac:spMkLst>
        </pc:spChg>
        <pc:spChg chg="del">
          <ac:chgData name="Roberta Tucker" userId="S::r.tucker@uwtsd.ac.uk::27ca61ee-ba03-4b92-a89a-1d5600e2200a" providerId="AD" clId="Web-{7FBF0D6C-33F6-641B-7E3D-090B72DA90EE}" dt="2023-02-27T11:10:33.672" v="1404"/>
          <ac:spMkLst>
            <pc:docMk/>
            <pc:sldMk cId="3210031898" sldId="664"/>
            <ac:spMk id="24" creationId="{23BA72C2-B21E-A91B-1A59-07EED6FF04CB}"/>
          </ac:spMkLst>
        </pc:spChg>
        <pc:spChg chg="del">
          <ac:chgData name="Roberta Tucker" userId="S::r.tucker@uwtsd.ac.uk::27ca61ee-ba03-4b92-a89a-1d5600e2200a" providerId="AD" clId="Web-{7FBF0D6C-33F6-641B-7E3D-090B72DA90EE}" dt="2023-02-27T11:10:37.016" v="1405"/>
          <ac:spMkLst>
            <pc:docMk/>
            <pc:sldMk cId="3210031898" sldId="664"/>
            <ac:spMk id="26" creationId="{9D017054-884E-55F1-16CB-19FE53FF7DE0}"/>
          </ac:spMkLst>
        </pc:spChg>
        <pc:spChg chg="del">
          <ac:chgData name="Roberta Tucker" userId="S::r.tucker@uwtsd.ac.uk::27ca61ee-ba03-4b92-a89a-1d5600e2200a" providerId="AD" clId="Web-{7FBF0D6C-33F6-641B-7E3D-090B72DA90EE}" dt="2023-02-27T11:10:37.376" v="1406"/>
          <ac:spMkLst>
            <pc:docMk/>
            <pc:sldMk cId="3210031898" sldId="664"/>
            <ac:spMk id="28" creationId="{E1DE8D19-0347-7A61-3596-C71B31D69C16}"/>
          </ac:spMkLst>
        </pc:spChg>
        <pc:spChg chg="del">
          <ac:chgData name="Roberta Tucker" userId="S::r.tucker@uwtsd.ac.uk::27ca61ee-ba03-4b92-a89a-1d5600e2200a" providerId="AD" clId="Web-{7FBF0D6C-33F6-641B-7E3D-090B72DA90EE}" dt="2023-02-27T11:10:42.235" v="1408"/>
          <ac:spMkLst>
            <pc:docMk/>
            <pc:sldMk cId="3210031898" sldId="664"/>
            <ac:spMk id="30" creationId="{5DE14B63-3419-4EF6-B208-5AD2E91CF9F4}"/>
          </ac:spMkLst>
        </pc:spChg>
        <pc:spChg chg="del">
          <ac:chgData name="Roberta Tucker" userId="S::r.tucker@uwtsd.ac.uk::27ca61ee-ba03-4b92-a89a-1d5600e2200a" providerId="AD" clId="Web-{7FBF0D6C-33F6-641B-7E3D-090B72DA90EE}" dt="2023-02-27T11:10:38.891" v="1407"/>
          <ac:spMkLst>
            <pc:docMk/>
            <pc:sldMk cId="3210031898" sldId="664"/>
            <ac:spMk id="32" creationId="{919B8A7B-74F1-39FB-F279-485A29393EC3}"/>
          </ac:spMkLst>
        </pc:spChg>
        <pc:spChg chg="add mod">
          <ac:chgData name="Roberta Tucker" userId="S::r.tucker@uwtsd.ac.uk::27ca61ee-ba03-4b92-a89a-1d5600e2200a" providerId="AD" clId="Web-{7FBF0D6C-33F6-641B-7E3D-090B72DA90EE}" dt="2023-02-27T12:34:30.553" v="2534" actId="1076"/>
          <ac:spMkLst>
            <pc:docMk/>
            <pc:sldMk cId="3210031898" sldId="664"/>
            <ac:spMk id="6208" creationId="{0D9E6536-B9AA-0EDB-193E-309921D54671}"/>
          </ac:spMkLst>
        </pc:spChg>
        <pc:graphicFrameChg chg="add mod modGraphic">
          <ac:chgData name="Roberta Tucker" userId="S::r.tucker@uwtsd.ac.uk::27ca61ee-ba03-4b92-a89a-1d5600e2200a" providerId="AD" clId="Web-{7FBF0D6C-33F6-641B-7E3D-090B72DA90EE}" dt="2023-02-27T11:37:01.252" v="1822" actId="20577"/>
          <ac:graphicFrameMkLst>
            <pc:docMk/>
            <pc:sldMk cId="3210031898" sldId="664"/>
            <ac:graphicFrameMk id="17" creationId="{C2BA78AE-0AF3-371C-4B48-0C4302E5077B}"/>
          </ac:graphicFrameMkLst>
        </pc:graphicFrameChg>
        <pc:picChg chg="del">
          <ac:chgData name="Roberta Tucker" userId="S::r.tucker@uwtsd.ac.uk::27ca61ee-ba03-4b92-a89a-1d5600e2200a" providerId="AD" clId="Web-{7FBF0D6C-33F6-641B-7E3D-090B72DA90EE}" dt="2023-02-27T11:29:51.820" v="1785"/>
          <ac:picMkLst>
            <pc:docMk/>
            <pc:sldMk cId="3210031898" sldId="664"/>
            <ac:picMk id="4" creationId="{62C12048-9EEC-ED59-A247-0AA3AAC3EF74}"/>
          </ac:picMkLst>
        </pc:picChg>
        <pc:picChg chg="del">
          <ac:chgData name="Roberta Tucker" userId="S::r.tucker@uwtsd.ac.uk::27ca61ee-ba03-4b92-a89a-1d5600e2200a" providerId="AD" clId="Web-{7FBF0D6C-33F6-641B-7E3D-090B72DA90EE}" dt="2023-02-27T11:09:59.686" v="1390"/>
          <ac:picMkLst>
            <pc:docMk/>
            <pc:sldMk cId="3210031898" sldId="664"/>
            <ac:picMk id="6" creationId="{110CD850-083F-4AF0-E4DA-F92D7DA41831}"/>
          </ac:picMkLst>
        </pc:picChg>
        <pc:picChg chg="add del mod">
          <ac:chgData name="Roberta Tucker" userId="S::r.tucker@uwtsd.ac.uk::27ca61ee-ba03-4b92-a89a-1d5600e2200a" providerId="AD" clId="Web-{7FBF0D6C-33F6-641B-7E3D-090B72DA90EE}" dt="2023-02-27T11:29:28.225" v="1781" actId="1076"/>
          <ac:picMkLst>
            <pc:docMk/>
            <pc:sldMk cId="3210031898" sldId="664"/>
            <ac:picMk id="7" creationId="{C0973F85-2F34-7624-B554-E2AF666BABE5}"/>
          </ac:picMkLst>
        </pc:picChg>
        <pc:picChg chg="del">
          <ac:chgData name="Roberta Tucker" userId="S::r.tucker@uwtsd.ac.uk::27ca61ee-ba03-4b92-a89a-1d5600e2200a" providerId="AD" clId="Web-{7FBF0D6C-33F6-641B-7E3D-090B72DA90EE}" dt="2023-02-27T11:10:01.264" v="1391"/>
          <ac:picMkLst>
            <pc:docMk/>
            <pc:sldMk cId="3210031898" sldId="664"/>
            <ac:picMk id="8" creationId="{2BFE8E21-1D2B-B6F7-1121-E37DF74E3DAC}"/>
          </ac:picMkLst>
        </pc:picChg>
        <pc:picChg chg="del">
          <ac:chgData name="Roberta Tucker" userId="S::r.tucker@uwtsd.ac.uk::27ca61ee-ba03-4b92-a89a-1d5600e2200a" providerId="AD" clId="Web-{7FBF0D6C-33F6-641B-7E3D-090B72DA90EE}" dt="2023-02-27T11:10:09.858" v="1398"/>
          <ac:picMkLst>
            <pc:docMk/>
            <pc:sldMk cId="3210031898" sldId="664"/>
            <ac:picMk id="9" creationId="{40B583EB-813D-B2D6-F22C-6132423781E1}"/>
          </ac:picMkLst>
        </pc:picChg>
        <pc:picChg chg="del">
          <ac:chgData name="Roberta Tucker" userId="S::r.tucker@uwtsd.ac.uk::27ca61ee-ba03-4b92-a89a-1d5600e2200a" providerId="AD" clId="Web-{7FBF0D6C-33F6-641B-7E3D-090B72DA90EE}" dt="2023-02-27T11:10:07.202" v="1396"/>
          <ac:picMkLst>
            <pc:docMk/>
            <pc:sldMk cId="3210031898" sldId="664"/>
            <ac:picMk id="10" creationId="{28660A36-7F40-3618-372D-C67AD90BBBD6}"/>
          </ac:picMkLst>
        </pc:picChg>
        <pc:picChg chg="del">
          <ac:chgData name="Roberta Tucker" userId="S::r.tucker@uwtsd.ac.uk::27ca61ee-ba03-4b92-a89a-1d5600e2200a" providerId="AD" clId="Web-{7FBF0D6C-33F6-641B-7E3D-090B72DA90EE}" dt="2023-02-27T11:10:10.343" v="1399"/>
          <ac:picMkLst>
            <pc:docMk/>
            <pc:sldMk cId="3210031898" sldId="664"/>
            <ac:picMk id="11" creationId="{9CFA5C37-BE11-5301-2025-0C875AF03EB8}"/>
          </ac:picMkLst>
        </pc:picChg>
        <pc:picChg chg="del">
          <ac:chgData name="Roberta Tucker" userId="S::r.tucker@uwtsd.ac.uk::27ca61ee-ba03-4b92-a89a-1d5600e2200a" providerId="AD" clId="Web-{7FBF0D6C-33F6-641B-7E3D-090B72DA90EE}" dt="2023-02-27T11:10:07.030" v="1395"/>
          <ac:picMkLst>
            <pc:docMk/>
            <pc:sldMk cId="3210031898" sldId="664"/>
            <ac:picMk id="13" creationId="{8E5C28A7-CE18-92AB-B3B1-D4832B32DD40}"/>
          </ac:picMkLst>
        </pc:picChg>
        <pc:picChg chg="del">
          <ac:chgData name="Roberta Tucker" userId="S::r.tucker@uwtsd.ac.uk::27ca61ee-ba03-4b92-a89a-1d5600e2200a" providerId="AD" clId="Web-{7FBF0D6C-33F6-641B-7E3D-090B72DA90EE}" dt="2023-02-27T11:10:02.217" v="1393"/>
          <ac:picMkLst>
            <pc:docMk/>
            <pc:sldMk cId="3210031898" sldId="664"/>
            <ac:picMk id="14" creationId="{D7CA4E5C-F6C2-ADA8-AB22-3F95D0F663E3}"/>
          </ac:picMkLst>
        </pc:picChg>
        <pc:picChg chg="del">
          <ac:chgData name="Roberta Tucker" userId="S::r.tucker@uwtsd.ac.uk::27ca61ee-ba03-4b92-a89a-1d5600e2200a" providerId="AD" clId="Web-{7FBF0D6C-33F6-641B-7E3D-090B72DA90EE}" dt="2023-02-27T11:10:03.811" v="1394"/>
          <ac:picMkLst>
            <pc:docMk/>
            <pc:sldMk cId="3210031898" sldId="664"/>
            <ac:picMk id="15" creationId="{3AC882FD-E957-1C3B-6692-CFBC1137D11D}"/>
          </ac:picMkLst>
        </pc:picChg>
        <pc:picChg chg="del">
          <ac:chgData name="Roberta Tucker" userId="S::r.tucker@uwtsd.ac.uk::27ca61ee-ba03-4b92-a89a-1d5600e2200a" providerId="AD" clId="Web-{7FBF0D6C-33F6-641B-7E3D-090B72DA90EE}" dt="2023-02-27T11:10:01.420" v="1392"/>
          <ac:picMkLst>
            <pc:docMk/>
            <pc:sldMk cId="3210031898" sldId="664"/>
            <ac:picMk id="16" creationId="{238CD68E-0BA4-F0A8-0D70-6B6F834FF45B}"/>
          </ac:picMkLst>
        </pc:picChg>
        <pc:picChg chg="del">
          <ac:chgData name="Roberta Tucker" userId="S::r.tucker@uwtsd.ac.uk::27ca61ee-ba03-4b92-a89a-1d5600e2200a" providerId="AD" clId="Web-{7FBF0D6C-33F6-641B-7E3D-090B72DA90EE}" dt="2023-02-27T11:10:07.358" v="1397"/>
          <ac:picMkLst>
            <pc:docMk/>
            <pc:sldMk cId="3210031898" sldId="664"/>
            <ac:picMk id="33" creationId="{725CE861-A1AE-45A9-0B09-7A1737B0630F}"/>
          </ac:picMkLst>
        </pc:picChg>
        <pc:picChg chg="add mod">
          <ac:chgData name="Roberta Tucker" userId="S::r.tucker@uwtsd.ac.uk::27ca61ee-ba03-4b92-a89a-1d5600e2200a" providerId="AD" clId="Web-{7FBF0D6C-33F6-641B-7E3D-090B72DA90EE}" dt="2023-02-27T11:37:33.926" v="1825" actId="1076"/>
          <ac:picMkLst>
            <pc:docMk/>
            <pc:sldMk cId="3210031898" sldId="664"/>
            <ac:picMk id="6207" creationId="{77A778E9-BF00-59D6-9061-A1235D6AF9FB}"/>
          </ac:picMkLst>
        </pc:picChg>
      </pc:sldChg>
      <pc:sldChg chg="addSp modSp add replId">
        <pc:chgData name="Roberta Tucker" userId="S::r.tucker@uwtsd.ac.uk::27ca61ee-ba03-4b92-a89a-1d5600e2200a" providerId="AD" clId="Web-{7FBF0D6C-33F6-641B-7E3D-090B72DA90EE}" dt="2023-02-27T12:34:45.742" v="2539" actId="1076"/>
        <pc:sldMkLst>
          <pc:docMk/>
          <pc:sldMk cId="3261537622" sldId="665"/>
        </pc:sldMkLst>
        <pc:spChg chg="mod">
          <ac:chgData name="Roberta Tucker" userId="S::r.tucker@uwtsd.ac.uk::27ca61ee-ba03-4b92-a89a-1d5600e2200a" providerId="AD" clId="Web-{7FBF0D6C-33F6-641B-7E3D-090B72DA90EE}" dt="2023-02-27T11:31:13.215" v="1792" actId="20577"/>
          <ac:spMkLst>
            <pc:docMk/>
            <pc:sldMk cId="3261537622" sldId="665"/>
            <ac:spMk id="3" creationId="{BE81BD22-F041-4643-2E57-645D07B4F719}"/>
          </ac:spMkLst>
        </pc:spChg>
        <pc:spChg chg="add mod">
          <ac:chgData name="Roberta Tucker" userId="S::r.tucker@uwtsd.ac.uk::27ca61ee-ba03-4b92-a89a-1d5600e2200a" providerId="AD" clId="Web-{7FBF0D6C-33F6-641B-7E3D-090B72DA90EE}" dt="2023-02-27T12:34:45.742" v="2539" actId="1076"/>
          <ac:spMkLst>
            <pc:docMk/>
            <pc:sldMk cId="3261537622" sldId="665"/>
            <ac:spMk id="680" creationId="{16C391CD-EC3D-59D0-F9A0-A7BD55DDC708}"/>
          </ac:spMkLst>
        </pc:spChg>
        <pc:graphicFrameChg chg="mod modGraphic">
          <ac:chgData name="Roberta Tucker" userId="S::r.tucker@uwtsd.ac.uk::27ca61ee-ba03-4b92-a89a-1d5600e2200a" providerId="AD" clId="Web-{7FBF0D6C-33F6-641B-7E3D-090B72DA90EE}" dt="2023-02-27T11:39:59.591" v="1901" actId="1076"/>
          <ac:graphicFrameMkLst>
            <pc:docMk/>
            <pc:sldMk cId="3261537622" sldId="665"/>
            <ac:graphicFrameMk id="17" creationId="{C2BA78AE-0AF3-371C-4B48-0C4302E5077B}"/>
          </ac:graphicFrameMkLst>
        </pc:graphicFrameChg>
        <pc:picChg chg="add mod">
          <ac:chgData name="Roberta Tucker" userId="S::r.tucker@uwtsd.ac.uk::27ca61ee-ba03-4b92-a89a-1d5600e2200a" providerId="AD" clId="Web-{7FBF0D6C-33F6-641B-7E3D-090B72DA90EE}" dt="2023-02-27T11:39:01.837" v="1897"/>
          <ac:picMkLst>
            <pc:docMk/>
            <pc:sldMk cId="3261537622" sldId="665"/>
            <ac:picMk id="678" creationId="{60E331E0-1FFE-E26E-04D3-D5897FB95E40}"/>
          </ac:picMkLst>
        </pc:picChg>
      </pc:sldChg>
      <pc:sldChg chg="modSp add replId">
        <pc:chgData name="Roberta Tucker" userId="S::r.tucker@uwtsd.ac.uk::27ca61ee-ba03-4b92-a89a-1d5600e2200a" providerId="AD" clId="Web-{7FBF0D6C-33F6-641B-7E3D-090B72DA90EE}" dt="2023-02-27T11:42:30.803" v="1944" actId="20577"/>
        <pc:sldMkLst>
          <pc:docMk/>
          <pc:sldMk cId="4249072432" sldId="666"/>
        </pc:sldMkLst>
        <pc:spChg chg="mod">
          <ac:chgData name="Roberta Tucker" userId="S::r.tucker@uwtsd.ac.uk::27ca61ee-ba03-4b92-a89a-1d5600e2200a" providerId="AD" clId="Web-{7FBF0D6C-33F6-641B-7E3D-090B72DA90EE}" dt="2023-02-27T11:42:30.803" v="1944" actId="20577"/>
          <ac:spMkLst>
            <pc:docMk/>
            <pc:sldMk cId="4249072432" sldId="666"/>
            <ac:spMk id="2" creationId="{65D99740-FD02-2E4D-FA50-8AC039B6FAF0}"/>
          </ac:spMkLst>
        </pc:spChg>
      </pc:sldChg>
      <pc:sldChg chg="modSp add replId">
        <pc:chgData name="Roberta Tucker" userId="S::r.tucker@uwtsd.ac.uk::27ca61ee-ba03-4b92-a89a-1d5600e2200a" providerId="AD" clId="Web-{7FBF0D6C-33F6-641B-7E3D-090B72DA90EE}" dt="2023-02-27T11:45:37.939" v="1948" actId="20577"/>
        <pc:sldMkLst>
          <pc:docMk/>
          <pc:sldMk cId="2629428532" sldId="667"/>
        </pc:sldMkLst>
        <pc:spChg chg="mod">
          <ac:chgData name="Roberta Tucker" userId="S::r.tucker@uwtsd.ac.uk::27ca61ee-ba03-4b92-a89a-1d5600e2200a" providerId="AD" clId="Web-{7FBF0D6C-33F6-641B-7E3D-090B72DA90EE}" dt="2023-02-27T11:45:37.939" v="1948" actId="20577"/>
          <ac:spMkLst>
            <pc:docMk/>
            <pc:sldMk cId="2629428532" sldId="667"/>
            <ac:spMk id="2" creationId="{65D99740-FD02-2E4D-FA50-8AC039B6FAF0}"/>
          </ac:spMkLst>
        </pc:spChg>
      </pc:sldChg>
      <pc:sldChg chg="add del replId">
        <pc:chgData name="Roberta Tucker" userId="S::r.tucker@uwtsd.ac.uk::27ca61ee-ba03-4b92-a89a-1d5600e2200a" providerId="AD" clId="Web-{7FBF0D6C-33F6-641B-7E3D-090B72DA90EE}" dt="2023-02-27T11:47:43.275" v="2011"/>
        <pc:sldMkLst>
          <pc:docMk/>
          <pc:sldMk cId="826833597" sldId="668"/>
        </pc:sldMkLst>
      </pc:sldChg>
      <pc:sldChg chg="delSp modSp add replId modNotes">
        <pc:chgData name="Roberta Tucker" userId="S::r.tucker@uwtsd.ac.uk::27ca61ee-ba03-4b92-a89a-1d5600e2200a" providerId="AD" clId="Web-{7FBF0D6C-33F6-641B-7E3D-090B72DA90EE}" dt="2023-02-27T11:55:59.071" v="2226"/>
        <pc:sldMkLst>
          <pc:docMk/>
          <pc:sldMk cId="1750242950" sldId="668"/>
        </pc:sldMkLst>
        <pc:spChg chg="mod">
          <ac:chgData name="Roberta Tucker" userId="S::r.tucker@uwtsd.ac.uk::27ca61ee-ba03-4b92-a89a-1d5600e2200a" providerId="AD" clId="Web-{7FBF0D6C-33F6-641B-7E3D-090B72DA90EE}" dt="2023-02-27T11:51:35.539" v="2186" actId="20577"/>
          <ac:spMkLst>
            <pc:docMk/>
            <pc:sldMk cId="1750242950" sldId="668"/>
            <ac:spMk id="2" creationId="{65D99740-FD02-2E4D-FA50-8AC039B6FAF0}"/>
          </ac:spMkLst>
        </pc:spChg>
        <pc:picChg chg="del">
          <ac:chgData name="Roberta Tucker" userId="S::r.tucker@uwtsd.ac.uk::27ca61ee-ba03-4b92-a89a-1d5600e2200a" providerId="AD" clId="Web-{7FBF0D6C-33F6-641B-7E3D-090B72DA90EE}" dt="2023-02-27T11:51:18.085" v="2182"/>
          <ac:picMkLst>
            <pc:docMk/>
            <pc:sldMk cId="1750242950" sldId="668"/>
            <ac:picMk id="4" creationId="{62C12048-9EEC-ED59-A247-0AA3AAC3EF74}"/>
          </ac:picMkLst>
        </pc:picChg>
      </pc:sldChg>
      <pc:sldChg chg="modSp add replId modNotes">
        <pc:chgData name="Roberta Tucker" userId="S::r.tucker@uwtsd.ac.uk::27ca61ee-ba03-4b92-a89a-1d5600e2200a" providerId="AD" clId="Web-{7FBF0D6C-33F6-641B-7E3D-090B72DA90EE}" dt="2023-02-27T11:56:03.508" v="2227"/>
        <pc:sldMkLst>
          <pc:docMk/>
          <pc:sldMk cId="2900530742" sldId="669"/>
        </pc:sldMkLst>
        <pc:spChg chg="mod">
          <ac:chgData name="Roberta Tucker" userId="S::r.tucker@uwtsd.ac.uk::27ca61ee-ba03-4b92-a89a-1d5600e2200a" providerId="AD" clId="Web-{7FBF0D6C-33F6-641B-7E3D-090B72DA90EE}" dt="2023-02-27T11:55:05.052" v="2203" actId="20577"/>
          <ac:spMkLst>
            <pc:docMk/>
            <pc:sldMk cId="2900530742" sldId="669"/>
            <ac:spMk id="2" creationId="{65D99740-FD02-2E4D-FA50-8AC039B6FAF0}"/>
          </ac:spMkLst>
        </pc:spChg>
      </pc:sldChg>
      <pc:sldChg chg="modSp add replId">
        <pc:chgData name="Roberta Tucker" userId="S::r.tucker@uwtsd.ac.uk::27ca61ee-ba03-4b92-a89a-1d5600e2200a" providerId="AD" clId="Web-{7FBF0D6C-33F6-641B-7E3D-090B72DA90EE}" dt="2023-02-27T12:10:35.733" v="2331" actId="20577"/>
        <pc:sldMkLst>
          <pc:docMk/>
          <pc:sldMk cId="1841469495" sldId="670"/>
        </pc:sldMkLst>
        <pc:spChg chg="mod">
          <ac:chgData name="Roberta Tucker" userId="S::r.tucker@uwtsd.ac.uk::27ca61ee-ba03-4b92-a89a-1d5600e2200a" providerId="AD" clId="Web-{7FBF0D6C-33F6-641B-7E3D-090B72DA90EE}" dt="2023-02-27T12:08:06.318" v="2294" actId="20577"/>
          <ac:spMkLst>
            <pc:docMk/>
            <pc:sldMk cId="1841469495" sldId="670"/>
            <ac:spMk id="2" creationId="{BD754FA5-2DEB-49E1-1FB5-633B9D062E52}"/>
          </ac:spMkLst>
        </pc:spChg>
        <pc:spChg chg="mod">
          <ac:chgData name="Roberta Tucker" userId="S::r.tucker@uwtsd.ac.uk::27ca61ee-ba03-4b92-a89a-1d5600e2200a" providerId="AD" clId="Web-{7FBF0D6C-33F6-641B-7E3D-090B72DA90EE}" dt="2023-02-27T12:10:35.733" v="2331" actId="20577"/>
          <ac:spMkLst>
            <pc:docMk/>
            <pc:sldMk cId="1841469495" sldId="670"/>
            <ac:spMk id="3" creationId="{20B9F5AF-01C3-F93E-4766-CF5659815EFF}"/>
          </ac:spMkLst>
        </pc:spChg>
      </pc:sldChg>
      <pc:sldChg chg="addSp delSp modSp add replId">
        <pc:chgData name="Roberta Tucker" userId="S::r.tucker@uwtsd.ac.uk::27ca61ee-ba03-4b92-a89a-1d5600e2200a" providerId="AD" clId="Web-{7FBF0D6C-33F6-641B-7E3D-090B72DA90EE}" dt="2023-02-27T12:15:28.360" v="2347" actId="20577"/>
        <pc:sldMkLst>
          <pc:docMk/>
          <pc:sldMk cId="3245239660" sldId="671"/>
        </pc:sldMkLst>
        <pc:spChg chg="mod">
          <ac:chgData name="Roberta Tucker" userId="S::r.tucker@uwtsd.ac.uk::27ca61ee-ba03-4b92-a89a-1d5600e2200a" providerId="AD" clId="Web-{7FBF0D6C-33F6-641B-7E3D-090B72DA90EE}" dt="2023-02-27T12:14:29.700" v="2343" actId="20577"/>
          <ac:spMkLst>
            <pc:docMk/>
            <pc:sldMk cId="3245239660" sldId="671"/>
            <ac:spMk id="3" creationId="{B4ACD2A6-E273-2C42-2116-ED34ADF366E9}"/>
          </ac:spMkLst>
        </pc:spChg>
        <pc:spChg chg="mod">
          <ac:chgData name="Roberta Tucker" userId="S::r.tucker@uwtsd.ac.uk::27ca61ee-ba03-4b92-a89a-1d5600e2200a" providerId="AD" clId="Web-{7FBF0D6C-33F6-641B-7E3D-090B72DA90EE}" dt="2023-02-27T12:14:55.717" v="2345" actId="20577"/>
          <ac:spMkLst>
            <pc:docMk/>
            <pc:sldMk cId="3245239660" sldId="671"/>
            <ac:spMk id="6" creationId="{A02A0EC9-6091-7173-C163-3C1FFD1064E4}"/>
          </ac:spMkLst>
        </pc:spChg>
        <pc:spChg chg="mod">
          <ac:chgData name="Roberta Tucker" userId="S::r.tucker@uwtsd.ac.uk::27ca61ee-ba03-4b92-a89a-1d5600e2200a" providerId="AD" clId="Web-{7FBF0D6C-33F6-641B-7E3D-090B72DA90EE}" dt="2023-02-27T12:15:28.360" v="2347" actId="20577"/>
          <ac:spMkLst>
            <pc:docMk/>
            <pc:sldMk cId="3245239660" sldId="671"/>
            <ac:spMk id="8" creationId="{27AAC20E-FCB0-C173-BB08-F1D0F16D8B9C}"/>
          </ac:spMkLst>
        </pc:spChg>
        <pc:spChg chg="mod">
          <ac:chgData name="Roberta Tucker" userId="S::r.tucker@uwtsd.ac.uk::27ca61ee-ba03-4b92-a89a-1d5600e2200a" providerId="AD" clId="Web-{7FBF0D6C-33F6-641B-7E3D-090B72DA90EE}" dt="2023-02-27T12:13:53.042" v="2341" actId="20577"/>
          <ac:spMkLst>
            <pc:docMk/>
            <pc:sldMk cId="3245239660" sldId="671"/>
            <ac:spMk id="13" creationId="{80021D62-F25C-B69D-5F92-DCBD81927F57}"/>
          </ac:spMkLst>
        </pc:spChg>
        <pc:picChg chg="add mod ord">
          <ac:chgData name="Roberta Tucker" userId="S::r.tucker@uwtsd.ac.uk::27ca61ee-ba03-4b92-a89a-1d5600e2200a" providerId="AD" clId="Web-{7FBF0D6C-33F6-641B-7E3D-090B72DA90EE}" dt="2023-02-27T12:13:35.681" v="2338" actId="14100"/>
          <ac:picMkLst>
            <pc:docMk/>
            <pc:sldMk cId="3245239660" sldId="671"/>
            <ac:picMk id="4" creationId="{E84F9670-918F-6FCC-1980-AB8F5620DFDE}"/>
          </ac:picMkLst>
        </pc:picChg>
        <pc:picChg chg="del">
          <ac:chgData name="Roberta Tucker" userId="S::r.tucker@uwtsd.ac.uk::27ca61ee-ba03-4b92-a89a-1d5600e2200a" providerId="AD" clId="Web-{7FBF0D6C-33F6-641B-7E3D-090B72DA90EE}" dt="2023-02-27T12:12:51.397" v="2333"/>
          <ac:picMkLst>
            <pc:docMk/>
            <pc:sldMk cId="3245239660" sldId="671"/>
            <ac:picMk id="5" creationId="{7B32E9B7-0F32-1299-33F0-D832B867077F}"/>
          </ac:picMkLst>
        </pc:picChg>
      </pc:sldChg>
      <pc:sldChg chg="addSp delSp modSp add del replId">
        <pc:chgData name="Roberta Tucker" userId="S::r.tucker@uwtsd.ac.uk::27ca61ee-ba03-4b92-a89a-1d5600e2200a" providerId="AD" clId="Web-{7FBF0D6C-33F6-641B-7E3D-090B72DA90EE}" dt="2023-02-27T12:24:25.673" v="2491"/>
        <pc:sldMkLst>
          <pc:docMk/>
          <pc:sldMk cId="1380791129" sldId="672"/>
        </pc:sldMkLst>
        <pc:graphicFrameChg chg="mod modGraphic">
          <ac:chgData name="Roberta Tucker" userId="S::r.tucker@uwtsd.ac.uk::27ca61ee-ba03-4b92-a89a-1d5600e2200a" providerId="AD" clId="Web-{7FBF0D6C-33F6-641B-7E3D-090B72DA90EE}" dt="2023-02-27T12:19:32.718" v="2393"/>
          <ac:graphicFrameMkLst>
            <pc:docMk/>
            <pc:sldMk cId="1380791129" sldId="672"/>
            <ac:graphicFrameMk id="2" creationId="{B8361043-587C-D5AC-AD58-2714CE15B0E0}"/>
          </ac:graphicFrameMkLst>
        </pc:graphicFrameChg>
        <pc:graphicFrameChg chg="add del mod modGraphic">
          <ac:chgData name="Roberta Tucker" userId="S::r.tucker@uwtsd.ac.uk::27ca61ee-ba03-4b92-a89a-1d5600e2200a" providerId="AD" clId="Web-{7FBF0D6C-33F6-641B-7E3D-090B72DA90EE}" dt="2023-02-27T12:17:45.024" v="2358"/>
          <ac:graphicFrameMkLst>
            <pc:docMk/>
            <pc:sldMk cId="1380791129" sldId="672"/>
            <ac:graphicFrameMk id="5" creationId="{31BD0C1B-1A42-BA83-A2F3-5B337BD20615}"/>
          </ac:graphicFrameMkLst>
        </pc:graphicFrameChg>
      </pc:sldChg>
      <pc:sldChg chg="delSp modSp add del replId">
        <pc:chgData name="Roberta Tucker" userId="S::r.tucker@uwtsd.ac.uk::27ca61ee-ba03-4b92-a89a-1d5600e2200a" providerId="AD" clId="Web-{7FBF0D6C-33F6-641B-7E3D-090B72DA90EE}" dt="2023-02-27T12:24:22.345" v="2490"/>
        <pc:sldMkLst>
          <pc:docMk/>
          <pc:sldMk cId="1656790694" sldId="673"/>
        </pc:sldMkLst>
        <pc:graphicFrameChg chg="del mod modGraphic">
          <ac:chgData name="Roberta Tucker" userId="S::r.tucker@uwtsd.ac.uk::27ca61ee-ba03-4b92-a89a-1d5600e2200a" providerId="AD" clId="Web-{7FBF0D6C-33F6-641B-7E3D-090B72DA90EE}" dt="2023-02-27T12:24:19.767" v="2489"/>
          <ac:graphicFrameMkLst>
            <pc:docMk/>
            <pc:sldMk cId="1656790694" sldId="673"/>
            <ac:graphicFrameMk id="2" creationId="{B8361043-587C-D5AC-AD58-2714CE15B0E0}"/>
          </ac:graphicFrameMkLst>
        </pc:graphicFrameChg>
      </pc:sldChg>
    </pc:docChg>
  </pc:docChgLst>
  <pc:docChgLst>
    <pc:chgData name="Roberta Tucker" userId="S::r.tucker@uwtsd.ac.uk::27ca61ee-ba03-4b92-a89a-1d5600e2200a" providerId="AD" clId="Web-{4C19BED0-A89D-14AA-6651-2C6D635E0571}"/>
    <pc:docChg chg="delSld">
      <pc:chgData name="Roberta Tucker" userId="S::r.tucker@uwtsd.ac.uk::27ca61ee-ba03-4b92-a89a-1d5600e2200a" providerId="AD" clId="Web-{4C19BED0-A89D-14AA-6651-2C6D635E0571}" dt="2023-02-27T12:56:24.299" v="0"/>
      <pc:docMkLst>
        <pc:docMk/>
      </pc:docMkLst>
      <pc:sldChg chg="del">
        <pc:chgData name="Roberta Tucker" userId="S::r.tucker@uwtsd.ac.uk::27ca61ee-ba03-4b92-a89a-1d5600e2200a" providerId="AD" clId="Web-{4C19BED0-A89D-14AA-6651-2C6D635E0571}" dt="2023-02-27T12:56:24.299" v="0"/>
        <pc:sldMkLst>
          <pc:docMk/>
          <pc:sldMk cId="3200094862" sldId="633"/>
        </pc:sldMkLst>
      </pc:sldChg>
    </pc:docChg>
  </pc:docChgLst>
  <pc:docChgLst>
    <pc:chgData name="Roberta Tucker" userId="S::r.tucker@uwtsd.ac.uk::27ca61ee-ba03-4b92-a89a-1d5600e2200a" providerId="AD" clId="Web-{CED7C185-160D-0D58-EC24-0CCB969973CF}"/>
    <pc:docChg chg="addSld delSld modSld sldOrd">
      <pc:chgData name="Roberta Tucker" userId="S::r.tucker@uwtsd.ac.uk::27ca61ee-ba03-4b92-a89a-1d5600e2200a" providerId="AD" clId="Web-{CED7C185-160D-0D58-EC24-0CCB969973CF}" dt="2023-01-12T15:20:43.865" v="2155" actId="14100"/>
      <pc:docMkLst>
        <pc:docMk/>
      </pc:docMkLst>
      <pc:sldChg chg="modSp">
        <pc:chgData name="Roberta Tucker" userId="S::r.tucker@uwtsd.ac.uk::27ca61ee-ba03-4b92-a89a-1d5600e2200a" providerId="AD" clId="Web-{CED7C185-160D-0D58-EC24-0CCB969973CF}" dt="2023-01-12T14:58:29.159" v="1954" actId="20577"/>
        <pc:sldMkLst>
          <pc:docMk/>
          <pc:sldMk cId="1925729167" sldId="285"/>
        </pc:sldMkLst>
        <pc:spChg chg="mod">
          <ac:chgData name="Roberta Tucker" userId="S::r.tucker@uwtsd.ac.uk::27ca61ee-ba03-4b92-a89a-1d5600e2200a" providerId="AD" clId="Web-{CED7C185-160D-0D58-EC24-0CCB969973CF}" dt="2023-01-12T14:58:29.159" v="1954" actId="20577"/>
          <ac:spMkLst>
            <pc:docMk/>
            <pc:sldMk cId="1925729167" sldId="285"/>
            <ac:spMk id="3" creationId="{00000000-0000-0000-0000-000000000000}"/>
          </ac:spMkLst>
        </pc:spChg>
      </pc:sldChg>
      <pc:sldChg chg="del ord">
        <pc:chgData name="Roberta Tucker" userId="S::r.tucker@uwtsd.ac.uk::27ca61ee-ba03-4b92-a89a-1d5600e2200a" providerId="AD" clId="Web-{CED7C185-160D-0D58-EC24-0CCB969973CF}" dt="2023-01-11T13:50:19.773" v="342"/>
        <pc:sldMkLst>
          <pc:docMk/>
          <pc:sldMk cId="556659101" sldId="480"/>
        </pc:sldMkLst>
      </pc:sldChg>
      <pc:sldChg chg="del ord">
        <pc:chgData name="Roberta Tucker" userId="S::r.tucker@uwtsd.ac.uk::27ca61ee-ba03-4b92-a89a-1d5600e2200a" providerId="AD" clId="Web-{CED7C185-160D-0D58-EC24-0CCB969973CF}" dt="2023-01-11T13:45:13.187" v="325"/>
        <pc:sldMkLst>
          <pc:docMk/>
          <pc:sldMk cId="2514307340" sldId="482"/>
        </pc:sldMkLst>
      </pc:sldChg>
      <pc:sldChg chg="addSp delSp modSp del ord delAnim">
        <pc:chgData name="Roberta Tucker" userId="S::r.tucker@uwtsd.ac.uk::27ca61ee-ba03-4b92-a89a-1d5600e2200a" providerId="AD" clId="Web-{CED7C185-160D-0D58-EC24-0CCB969973CF}" dt="2023-01-11T12:17:57.343" v="228"/>
        <pc:sldMkLst>
          <pc:docMk/>
          <pc:sldMk cId="2335586198" sldId="495"/>
        </pc:sldMkLst>
        <pc:picChg chg="add mod">
          <ac:chgData name="Roberta Tucker" userId="S::r.tucker@uwtsd.ac.uk::27ca61ee-ba03-4b92-a89a-1d5600e2200a" providerId="AD" clId="Web-{CED7C185-160D-0D58-EC24-0CCB969973CF}" dt="2023-01-11T12:17:39.358" v="224" actId="1076"/>
          <ac:picMkLst>
            <pc:docMk/>
            <pc:sldMk cId="2335586198" sldId="495"/>
            <ac:picMk id="3" creationId="{83F24BBA-6968-05B9-A5E2-17292F90BC3A}"/>
          </ac:picMkLst>
        </pc:picChg>
        <pc:picChg chg="del">
          <ac:chgData name="Roberta Tucker" userId="S::r.tucker@uwtsd.ac.uk::27ca61ee-ba03-4b92-a89a-1d5600e2200a" providerId="AD" clId="Web-{CED7C185-160D-0D58-EC24-0CCB969973CF}" dt="2023-01-11T12:17:23.873" v="218"/>
          <ac:picMkLst>
            <pc:docMk/>
            <pc:sldMk cId="2335586198" sldId="495"/>
            <ac:picMk id="4" creationId="{AA27EA74-EA31-5E07-5036-9955C63F593A}"/>
          </ac:picMkLst>
        </pc:picChg>
      </pc:sldChg>
      <pc:sldChg chg="del ord">
        <pc:chgData name="Roberta Tucker" userId="S::r.tucker@uwtsd.ac.uk::27ca61ee-ba03-4b92-a89a-1d5600e2200a" providerId="AD" clId="Web-{CED7C185-160D-0D58-EC24-0CCB969973CF}" dt="2023-01-11T13:05:11.191" v="282"/>
        <pc:sldMkLst>
          <pc:docMk/>
          <pc:sldMk cId="565421583" sldId="496"/>
        </pc:sldMkLst>
      </pc:sldChg>
      <pc:sldChg chg="addSp delSp modSp del ord">
        <pc:chgData name="Roberta Tucker" userId="S::r.tucker@uwtsd.ac.uk::27ca61ee-ba03-4b92-a89a-1d5600e2200a" providerId="AD" clId="Web-{CED7C185-160D-0D58-EC24-0CCB969973CF}" dt="2023-01-11T12:11:42.270" v="187"/>
        <pc:sldMkLst>
          <pc:docMk/>
          <pc:sldMk cId="1654975904" sldId="510"/>
        </pc:sldMkLst>
        <pc:spChg chg="del mod">
          <ac:chgData name="Roberta Tucker" userId="S::r.tucker@uwtsd.ac.uk::27ca61ee-ba03-4b92-a89a-1d5600e2200a" providerId="AD" clId="Web-{CED7C185-160D-0D58-EC24-0CCB969973CF}" dt="2023-01-11T11:45:40.993" v="100"/>
          <ac:spMkLst>
            <pc:docMk/>
            <pc:sldMk cId="1654975904" sldId="510"/>
            <ac:spMk id="3" creationId="{B82DAC3D-30A6-A2DB-E9C6-2D86DD41F32B}"/>
          </ac:spMkLst>
        </pc:spChg>
        <pc:spChg chg="add mod">
          <ac:chgData name="Roberta Tucker" userId="S::r.tucker@uwtsd.ac.uk::27ca61ee-ba03-4b92-a89a-1d5600e2200a" providerId="AD" clId="Web-{CED7C185-160D-0D58-EC24-0CCB969973CF}" dt="2023-01-11T11:49:22.296" v="137" actId="1076"/>
          <ac:spMkLst>
            <pc:docMk/>
            <pc:sldMk cId="1654975904" sldId="510"/>
            <ac:spMk id="4" creationId="{A85A5F4E-FDB7-7FE4-9FB2-BFD5C67C1255}"/>
          </ac:spMkLst>
        </pc:spChg>
        <pc:spChg chg="add mod">
          <ac:chgData name="Roberta Tucker" userId="S::r.tucker@uwtsd.ac.uk::27ca61ee-ba03-4b92-a89a-1d5600e2200a" providerId="AD" clId="Web-{CED7C185-160D-0D58-EC24-0CCB969973CF}" dt="2023-01-11T11:49:18.608" v="136" actId="1076"/>
          <ac:spMkLst>
            <pc:docMk/>
            <pc:sldMk cId="1654975904" sldId="510"/>
            <ac:spMk id="5" creationId="{A745C1A8-6628-8921-9DF9-564509217F76}"/>
          </ac:spMkLst>
        </pc:spChg>
        <pc:spChg chg="add del mod">
          <ac:chgData name="Roberta Tucker" userId="S::r.tucker@uwtsd.ac.uk::27ca61ee-ba03-4b92-a89a-1d5600e2200a" providerId="AD" clId="Web-{CED7C185-160D-0D58-EC24-0CCB969973CF}" dt="2023-01-11T11:45:44.462" v="101"/>
          <ac:spMkLst>
            <pc:docMk/>
            <pc:sldMk cId="1654975904" sldId="510"/>
            <ac:spMk id="7" creationId="{12E299E6-635E-12BB-03B0-22366EB375E8}"/>
          </ac:spMkLst>
        </pc:spChg>
        <pc:picChg chg="add mod">
          <ac:chgData name="Roberta Tucker" userId="S::r.tucker@uwtsd.ac.uk::27ca61ee-ba03-4b92-a89a-1d5600e2200a" providerId="AD" clId="Web-{CED7C185-160D-0D58-EC24-0CCB969973CF}" dt="2023-01-11T11:49:15.811" v="135" actId="1076"/>
          <ac:picMkLst>
            <pc:docMk/>
            <pc:sldMk cId="1654975904" sldId="510"/>
            <ac:picMk id="8" creationId="{61C9D8E7-4B14-1C4F-AFDC-8375241A29E2}"/>
          </ac:picMkLst>
        </pc:picChg>
        <pc:picChg chg="add mod">
          <ac:chgData name="Roberta Tucker" userId="S::r.tucker@uwtsd.ac.uk::27ca61ee-ba03-4b92-a89a-1d5600e2200a" providerId="AD" clId="Web-{CED7C185-160D-0D58-EC24-0CCB969973CF}" dt="2023-01-11T11:51:31.534" v="139" actId="1076"/>
          <ac:picMkLst>
            <pc:docMk/>
            <pc:sldMk cId="1654975904" sldId="510"/>
            <ac:picMk id="9" creationId="{A7E4638F-97B2-C76A-6004-609A35D9F5E5}"/>
          </ac:picMkLst>
        </pc:picChg>
      </pc:sldChg>
      <pc:sldChg chg="del">
        <pc:chgData name="Roberta Tucker" userId="S::r.tucker@uwtsd.ac.uk::27ca61ee-ba03-4b92-a89a-1d5600e2200a" providerId="AD" clId="Web-{CED7C185-160D-0D58-EC24-0CCB969973CF}" dt="2023-01-11T11:14:39.161" v="34"/>
        <pc:sldMkLst>
          <pc:docMk/>
          <pc:sldMk cId="2955532752" sldId="511"/>
        </pc:sldMkLst>
      </pc:sldChg>
      <pc:sldChg chg="del">
        <pc:chgData name="Roberta Tucker" userId="S::r.tucker@uwtsd.ac.uk::27ca61ee-ba03-4b92-a89a-1d5600e2200a" providerId="AD" clId="Web-{CED7C185-160D-0D58-EC24-0CCB969973CF}" dt="2023-01-11T10:03:04.706" v="0"/>
        <pc:sldMkLst>
          <pc:docMk/>
          <pc:sldMk cId="4239307461" sldId="514"/>
        </pc:sldMkLst>
      </pc:sldChg>
      <pc:sldChg chg="addSp delSp modSp add mod replId setBg">
        <pc:chgData name="Roberta Tucker" userId="S::r.tucker@uwtsd.ac.uk::27ca61ee-ba03-4b92-a89a-1d5600e2200a" providerId="AD" clId="Web-{CED7C185-160D-0D58-EC24-0CCB969973CF}" dt="2023-01-11T11:59:35.672" v="144" actId="1076"/>
        <pc:sldMkLst>
          <pc:docMk/>
          <pc:sldMk cId="916661443" sldId="531"/>
        </pc:sldMkLst>
        <pc:spChg chg="mod">
          <ac:chgData name="Roberta Tucker" userId="S::r.tucker@uwtsd.ac.uk::27ca61ee-ba03-4b92-a89a-1d5600e2200a" providerId="AD" clId="Web-{CED7C185-160D-0D58-EC24-0CCB969973CF}" dt="2023-01-11T11:58:58.999" v="141"/>
          <ac:spMkLst>
            <pc:docMk/>
            <pc:sldMk cId="916661443" sldId="531"/>
            <ac:spMk id="2" creationId="{BD754FA5-2DEB-49E1-1FB5-633B9D062E52}"/>
          </ac:spMkLst>
        </pc:spChg>
        <pc:spChg chg="del mod">
          <ac:chgData name="Roberta Tucker" userId="S::r.tucker@uwtsd.ac.uk::27ca61ee-ba03-4b92-a89a-1d5600e2200a" providerId="AD" clId="Web-{CED7C185-160D-0D58-EC24-0CCB969973CF}" dt="2023-01-11T10:38:07.668" v="6"/>
          <ac:spMkLst>
            <pc:docMk/>
            <pc:sldMk cId="916661443" sldId="531"/>
            <ac:spMk id="3" creationId="{B82DAC3D-30A6-A2DB-E9C6-2D86DD41F32B}"/>
          </ac:spMkLst>
        </pc:spChg>
        <pc:spChg chg="add del mod">
          <ac:chgData name="Roberta Tucker" userId="S::r.tucker@uwtsd.ac.uk::27ca61ee-ba03-4b92-a89a-1d5600e2200a" providerId="AD" clId="Web-{CED7C185-160D-0D58-EC24-0CCB969973CF}" dt="2023-01-11T11:00:07.592" v="14"/>
          <ac:spMkLst>
            <pc:docMk/>
            <pc:sldMk cId="916661443" sldId="531"/>
            <ac:spMk id="5" creationId="{001CAA9E-3CFE-13C2-E381-E895673268B3}"/>
          </ac:spMkLst>
        </pc:spChg>
        <pc:spChg chg="add">
          <ac:chgData name="Roberta Tucker" userId="S::r.tucker@uwtsd.ac.uk::27ca61ee-ba03-4b92-a89a-1d5600e2200a" providerId="AD" clId="Web-{CED7C185-160D-0D58-EC24-0CCB969973CF}" dt="2023-01-11T11:58:58.999" v="141"/>
          <ac:spMkLst>
            <pc:docMk/>
            <pc:sldMk cId="916661443" sldId="531"/>
            <ac:spMk id="8" creationId="{A8384FB5-9ADC-4DDC-881B-597D56F5B15D}"/>
          </ac:spMkLst>
        </pc:spChg>
        <pc:spChg chg="add">
          <ac:chgData name="Roberta Tucker" userId="S::r.tucker@uwtsd.ac.uk::27ca61ee-ba03-4b92-a89a-1d5600e2200a" providerId="AD" clId="Web-{CED7C185-160D-0D58-EC24-0CCB969973CF}" dt="2023-01-11T11:58:58.999" v="141"/>
          <ac:spMkLst>
            <pc:docMk/>
            <pc:sldMk cId="916661443" sldId="531"/>
            <ac:spMk id="10" creationId="{1199E1B1-A8C0-4FE8-A5A8-1CB41D69F857}"/>
          </ac:spMkLst>
        </pc:spChg>
        <pc:spChg chg="add">
          <ac:chgData name="Roberta Tucker" userId="S::r.tucker@uwtsd.ac.uk::27ca61ee-ba03-4b92-a89a-1d5600e2200a" providerId="AD" clId="Web-{CED7C185-160D-0D58-EC24-0CCB969973CF}" dt="2023-01-11T11:58:58.999" v="141"/>
          <ac:spMkLst>
            <pc:docMk/>
            <pc:sldMk cId="916661443" sldId="531"/>
            <ac:spMk id="12" creationId="{84A8DE83-DE75-4B41-9DB4-A7EC0B0DEC0B}"/>
          </ac:spMkLst>
        </pc:spChg>
        <pc:spChg chg="add">
          <ac:chgData name="Roberta Tucker" userId="S::r.tucker@uwtsd.ac.uk::27ca61ee-ba03-4b92-a89a-1d5600e2200a" providerId="AD" clId="Web-{CED7C185-160D-0D58-EC24-0CCB969973CF}" dt="2023-01-11T11:58:58.999" v="141"/>
          <ac:spMkLst>
            <pc:docMk/>
            <pc:sldMk cId="916661443" sldId="531"/>
            <ac:spMk id="14" creationId="{A7009A0A-BEF5-4EAC-AF15-E4F9F002E239}"/>
          </ac:spMkLst>
        </pc:spChg>
        <pc:picChg chg="add mod">
          <ac:chgData name="Roberta Tucker" userId="S::r.tucker@uwtsd.ac.uk::27ca61ee-ba03-4b92-a89a-1d5600e2200a" providerId="AD" clId="Web-{CED7C185-160D-0D58-EC24-0CCB969973CF}" dt="2023-01-11T11:59:35.672" v="144" actId="1076"/>
          <ac:picMkLst>
            <pc:docMk/>
            <pc:sldMk cId="916661443" sldId="531"/>
            <ac:picMk id="3" creationId="{57F4CB5D-A6C5-1CED-1379-B8041ACD8E4E}"/>
          </ac:picMkLst>
        </pc:picChg>
      </pc:sldChg>
      <pc:sldChg chg="addSp delSp modSp add mod replId setBg">
        <pc:chgData name="Roberta Tucker" userId="S::r.tucker@uwtsd.ac.uk::27ca61ee-ba03-4b92-a89a-1d5600e2200a" providerId="AD" clId="Web-{CED7C185-160D-0D58-EC24-0CCB969973CF}" dt="2023-01-11T12:07:16.450" v="171" actId="20577"/>
        <pc:sldMkLst>
          <pc:docMk/>
          <pc:sldMk cId="23422309" sldId="532"/>
        </pc:sldMkLst>
        <pc:spChg chg="mod">
          <ac:chgData name="Roberta Tucker" userId="S::r.tucker@uwtsd.ac.uk::27ca61ee-ba03-4b92-a89a-1d5600e2200a" providerId="AD" clId="Web-{CED7C185-160D-0D58-EC24-0CCB969973CF}" dt="2023-01-11T12:07:16.450" v="171" actId="20577"/>
          <ac:spMkLst>
            <pc:docMk/>
            <pc:sldMk cId="23422309" sldId="532"/>
            <ac:spMk id="2" creationId="{BD754FA5-2DEB-49E1-1FB5-633B9D062E52}"/>
          </ac:spMkLst>
        </pc:spChg>
        <pc:spChg chg="add">
          <ac:chgData name="Roberta Tucker" userId="S::r.tucker@uwtsd.ac.uk::27ca61ee-ba03-4b92-a89a-1d5600e2200a" providerId="AD" clId="Web-{CED7C185-160D-0D58-EC24-0CCB969973CF}" dt="2023-01-11T11:59:16.875" v="142"/>
          <ac:spMkLst>
            <pc:docMk/>
            <pc:sldMk cId="23422309" sldId="532"/>
            <ac:spMk id="9" creationId="{A8384FB5-9ADC-4DDC-881B-597D56F5B15D}"/>
          </ac:spMkLst>
        </pc:spChg>
        <pc:spChg chg="add">
          <ac:chgData name="Roberta Tucker" userId="S::r.tucker@uwtsd.ac.uk::27ca61ee-ba03-4b92-a89a-1d5600e2200a" providerId="AD" clId="Web-{CED7C185-160D-0D58-EC24-0CCB969973CF}" dt="2023-01-11T11:59:16.875" v="142"/>
          <ac:spMkLst>
            <pc:docMk/>
            <pc:sldMk cId="23422309" sldId="532"/>
            <ac:spMk id="11" creationId="{1199E1B1-A8C0-4FE8-A5A8-1CB41D69F857}"/>
          </ac:spMkLst>
        </pc:spChg>
        <pc:spChg chg="add">
          <ac:chgData name="Roberta Tucker" userId="S::r.tucker@uwtsd.ac.uk::27ca61ee-ba03-4b92-a89a-1d5600e2200a" providerId="AD" clId="Web-{CED7C185-160D-0D58-EC24-0CCB969973CF}" dt="2023-01-11T11:59:16.875" v="142"/>
          <ac:spMkLst>
            <pc:docMk/>
            <pc:sldMk cId="23422309" sldId="532"/>
            <ac:spMk id="13" creationId="{84A8DE83-DE75-4B41-9DB4-A7EC0B0DEC0B}"/>
          </ac:spMkLst>
        </pc:spChg>
        <pc:spChg chg="add">
          <ac:chgData name="Roberta Tucker" userId="S::r.tucker@uwtsd.ac.uk::27ca61ee-ba03-4b92-a89a-1d5600e2200a" providerId="AD" clId="Web-{CED7C185-160D-0D58-EC24-0CCB969973CF}" dt="2023-01-11T11:59:16.875" v="142"/>
          <ac:spMkLst>
            <pc:docMk/>
            <pc:sldMk cId="23422309" sldId="532"/>
            <ac:spMk id="15" creationId="{A7009A0A-BEF5-4EAC-AF15-E4F9F002E239}"/>
          </ac:spMkLst>
        </pc:spChg>
        <pc:picChg chg="del">
          <ac:chgData name="Roberta Tucker" userId="S::r.tucker@uwtsd.ac.uk::27ca61ee-ba03-4b92-a89a-1d5600e2200a" providerId="AD" clId="Web-{CED7C185-160D-0D58-EC24-0CCB969973CF}" dt="2023-01-11T11:09:46.404" v="22"/>
          <ac:picMkLst>
            <pc:docMk/>
            <pc:sldMk cId="23422309" sldId="532"/>
            <ac:picMk id="3" creationId="{57F4CB5D-A6C5-1CED-1379-B8041ACD8E4E}"/>
          </ac:picMkLst>
        </pc:picChg>
        <pc:picChg chg="add mod">
          <ac:chgData name="Roberta Tucker" userId="S::r.tucker@uwtsd.ac.uk::27ca61ee-ba03-4b92-a89a-1d5600e2200a" providerId="AD" clId="Web-{CED7C185-160D-0D58-EC24-0CCB969973CF}" dt="2023-01-11T11:59:42.594" v="146" actId="1076"/>
          <ac:picMkLst>
            <pc:docMk/>
            <pc:sldMk cId="23422309" sldId="532"/>
            <ac:picMk id="4" creationId="{F5829BA9-A5DC-E8BC-41EE-59C72FE48D21}"/>
          </ac:picMkLst>
        </pc:picChg>
      </pc:sldChg>
      <pc:sldChg chg="addSp delSp modSp add replId">
        <pc:chgData name="Roberta Tucker" userId="S::r.tucker@uwtsd.ac.uk::27ca61ee-ba03-4b92-a89a-1d5600e2200a" providerId="AD" clId="Web-{CED7C185-160D-0D58-EC24-0CCB969973CF}" dt="2023-01-11T12:10:45.675" v="186" actId="1076"/>
        <pc:sldMkLst>
          <pc:docMk/>
          <pc:sldMk cId="2152880574" sldId="533"/>
        </pc:sldMkLst>
        <pc:spChg chg="add mod">
          <ac:chgData name="Roberta Tucker" userId="S::r.tucker@uwtsd.ac.uk::27ca61ee-ba03-4b92-a89a-1d5600e2200a" providerId="AD" clId="Web-{CED7C185-160D-0D58-EC24-0CCB969973CF}" dt="2023-01-11T12:00:45.596" v="154" actId="1076"/>
          <ac:spMkLst>
            <pc:docMk/>
            <pc:sldMk cId="2152880574" sldId="533"/>
            <ac:spMk id="6" creationId="{19F1097F-3BA1-8B2E-5BCF-83089DE5DD02}"/>
          </ac:spMkLst>
        </pc:spChg>
        <pc:spChg chg="add mod">
          <ac:chgData name="Roberta Tucker" userId="S::r.tucker@uwtsd.ac.uk::27ca61ee-ba03-4b92-a89a-1d5600e2200a" providerId="AD" clId="Web-{CED7C185-160D-0D58-EC24-0CCB969973CF}" dt="2023-01-11T12:10:45.675" v="186" actId="1076"/>
          <ac:spMkLst>
            <pc:docMk/>
            <pc:sldMk cId="2152880574" sldId="533"/>
            <ac:spMk id="8" creationId="{EC5E57A1-644C-695B-0280-0CFAD39FEFF8}"/>
          </ac:spMkLst>
        </pc:spChg>
        <pc:spChg chg="add">
          <ac:chgData name="Roberta Tucker" userId="S::r.tucker@uwtsd.ac.uk::27ca61ee-ba03-4b92-a89a-1d5600e2200a" providerId="AD" clId="Web-{CED7C185-160D-0D58-EC24-0CCB969973CF}" dt="2023-01-11T12:01:32.081" v="162"/>
          <ac:spMkLst>
            <pc:docMk/>
            <pc:sldMk cId="2152880574" sldId="533"/>
            <ac:spMk id="14" creationId="{F788BCFF-E654-4D89-2227-402DD14AC4C4}"/>
          </ac:spMkLst>
        </pc:spChg>
        <pc:spChg chg="add mod">
          <ac:chgData name="Roberta Tucker" userId="S::r.tucker@uwtsd.ac.uk::27ca61ee-ba03-4b92-a89a-1d5600e2200a" providerId="AD" clId="Web-{CED7C185-160D-0D58-EC24-0CCB969973CF}" dt="2023-01-11T12:02:02.473" v="168" actId="1076"/>
          <ac:spMkLst>
            <pc:docMk/>
            <pc:sldMk cId="2152880574" sldId="533"/>
            <ac:spMk id="18" creationId="{3782192F-C55E-2334-6EB2-C27B88858A47}"/>
          </ac:spMkLst>
        </pc:spChg>
        <pc:picChg chg="add mod">
          <ac:chgData name="Roberta Tucker" userId="S::r.tucker@uwtsd.ac.uk::27ca61ee-ba03-4b92-a89a-1d5600e2200a" providerId="AD" clId="Web-{CED7C185-160D-0D58-EC24-0CCB969973CF}" dt="2023-01-11T12:01:16.534" v="161" actId="1076"/>
          <ac:picMkLst>
            <pc:docMk/>
            <pc:sldMk cId="2152880574" sldId="533"/>
            <ac:picMk id="3" creationId="{FF8DDB30-B3FB-7984-4212-A702E691515F}"/>
          </ac:picMkLst>
        </pc:picChg>
        <pc:picChg chg="del">
          <ac:chgData name="Roberta Tucker" userId="S::r.tucker@uwtsd.ac.uk::27ca61ee-ba03-4b92-a89a-1d5600e2200a" providerId="AD" clId="Web-{CED7C185-160D-0D58-EC24-0CCB969973CF}" dt="2023-01-11T12:00:06.266" v="148"/>
          <ac:picMkLst>
            <pc:docMk/>
            <pc:sldMk cId="2152880574" sldId="533"/>
            <ac:picMk id="4" creationId="{F5829BA9-A5DC-E8BC-41EE-59C72FE48D21}"/>
          </ac:picMkLst>
        </pc:picChg>
        <pc:picChg chg="add mod">
          <ac:chgData name="Roberta Tucker" userId="S::r.tucker@uwtsd.ac.uk::27ca61ee-ba03-4b92-a89a-1d5600e2200a" providerId="AD" clId="Web-{CED7C185-160D-0D58-EC24-0CCB969973CF}" dt="2023-01-11T12:01:14.768" v="160" actId="1076"/>
          <ac:picMkLst>
            <pc:docMk/>
            <pc:sldMk cId="2152880574" sldId="533"/>
            <ac:picMk id="12" creationId="{C33ECAA5-B894-20B1-5503-D8C5113521F2}"/>
          </ac:picMkLst>
        </pc:picChg>
        <pc:picChg chg="add del">
          <ac:chgData name="Roberta Tucker" userId="S::r.tucker@uwtsd.ac.uk::27ca61ee-ba03-4b92-a89a-1d5600e2200a" providerId="AD" clId="Web-{CED7C185-160D-0D58-EC24-0CCB969973CF}" dt="2023-01-11T12:01:51.848" v="166"/>
          <ac:picMkLst>
            <pc:docMk/>
            <pc:sldMk cId="2152880574" sldId="533"/>
            <ac:picMk id="17" creationId="{5E4B6E5F-64B8-01B5-9851-679D74202470}"/>
          </ac:picMkLst>
        </pc:picChg>
      </pc:sldChg>
      <pc:sldChg chg="addSp delSp modSp add replId">
        <pc:chgData name="Roberta Tucker" userId="S::r.tucker@uwtsd.ac.uk::27ca61ee-ba03-4b92-a89a-1d5600e2200a" providerId="AD" clId="Web-{CED7C185-160D-0D58-EC24-0CCB969973CF}" dt="2023-01-11T12:14:46.931" v="191" actId="14100"/>
        <pc:sldMkLst>
          <pc:docMk/>
          <pc:sldMk cId="2336948858" sldId="534"/>
        </pc:sldMkLst>
        <pc:spChg chg="mod">
          <ac:chgData name="Roberta Tucker" userId="S::r.tucker@uwtsd.ac.uk::27ca61ee-ba03-4b92-a89a-1d5600e2200a" providerId="AD" clId="Web-{CED7C185-160D-0D58-EC24-0CCB969973CF}" dt="2023-01-11T12:07:35.013" v="174" actId="20577"/>
          <ac:spMkLst>
            <pc:docMk/>
            <pc:sldMk cId="2336948858" sldId="534"/>
            <ac:spMk id="2" creationId="{BD754FA5-2DEB-49E1-1FB5-633B9D062E52}"/>
          </ac:spMkLst>
        </pc:spChg>
        <pc:spChg chg="mod">
          <ac:chgData name="Roberta Tucker" userId="S::r.tucker@uwtsd.ac.uk::27ca61ee-ba03-4b92-a89a-1d5600e2200a" providerId="AD" clId="Web-{CED7C185-160D-0D58-EC24-0CCB969973CF}" dt="2023-01-11T12:08:03.686" v="176" actId="20577"/>
          <ac:spMkLst>
            <pc:docMk/>
            <pc:sldMk cId="2336948858" sldId="534"/>
            <ac:spMk id="6" creationId="{19F1097F-3BA1-8B2E-5BCF-83089DE5DD02}"/>
          </ac:spMkLst>
        </pc:spChg>
        <pc:spChg chg="mod">
          <ac:chgData name="Roberta Tucker" userId="S::r.tucker@uwtsd.ac.uk::27ca61ee-ba03-4b92-a89a-1d5600e2200a" providerId="AD" clId="Web-{CED7C185-160D-0D58-EC24-0CCB969973CF}" dt="2023-01-11T12:10:25.533" v="181" actId="1076"/>
          <ac:spMkLst>
            <pc:docMk/>
            <pc:sldMk cId="2336948858" sldId="534"/>
            <ac:spMk id="8" creationId="{EC5E57A1-644C-695B-0280-0CFAD39FEFF8}"/>
          </ac:spMkLst>
        </pc:spChg>
        <pc:picChg chg="add mod">
          <ac:chgData name="Roberta Tucker" userId="S::r.tucker@uwtsd.ac.uk::27ca61ee-ba03-4b92-a89a-1d5600e2200a" providerId="AD" clId="Web-{CED7C185-160D-0D58-EC24-0CCB969973CF}" dt="2023-01-11T12:14:46.931" v="191" actId="14100"/>
          <ac:picMkLst>
            <pc:docMk/>
            <pc:sldMk cId="2336948858" sldId="534"/>
            <ac:picMk id="4" creationId="{2BB2B874-5DA7-558F-46DE-8194684EDC0D}"/>
          </ac:picMkLst>
        </pc:picChg>
        <pc:picChg chg="del">
          <ac:chgData name="Roberta Tucker" userId="S::r.tucker@uwtsd.ac.uk::27ca61ee-ba03-4b92-a89a-1d5600e2200a" providerId="AD" clId="Web-{CED7C185-160D-0D58-EC24-0CCB969973CF}" dt="2023-01-11T12:13:32.304" v="188"/>
          <ac:picMkLst>
            <pc:docMk/>
            <pc:sldMk cId="2336948858" sldId="534"/>
            <ac:picMk id="12" creationId="{C33ECAA5-B894-20B1-5503-D8C5113521F2}"/>
          </ac:picMkLst>
        </pc:picChg>
      </pc:sldChg>
      <pc:sldChg chg="addSp delSp modSp add replId">
        <pc:chgData name="Roberta Tucker" userId="S::r.tucker@uwtsd.ac.uk::27ca61ee-ba03-4b92-a89a-1d5600e2200a" providerId="AD" clId="Web-{CED7C185-160D-0D58-EC24-0CCB969973CF}" dt="2023-01-12T14:39:19.722" v="1786" actId="14100"/>
        <pc:sldMkLst>
          <pc:docMk/>
          <pc:sldMk cId="343991447" sldId="535"/>
        </pc:sldMkLst>
        <pc:spChg chg="mod">
          <ac:chgData name="Roberta Tucker" userId="S::r.tucker@uwtsd.ac.uk::27ca61ee-ba03-4b92-a89a-1d5600e2200a" providerId="AD" clId="Web-{CED7C185-160D-0D58-EC24-0CCB969973CF}" dt="2023-01-11T12:16:35.278" v="210" actId="20577"/>
          <ac:spMkLst>
            <pc:docMk/>
            <pc:sldMk cId="343991447" sldId="535"/>
            <ac:spMk id="2" creationId="{BD754FA5-2DEB-49E1-1FB5-633B9D062E52}"/>
          </ac:spMkLst>
        </pc:spChg>
        <pc:spChg chg="add mod">
          <ac:chgData name="Roberta Tucker" userId="S::r.tucker@uwtsd.ac.uk::27ca61ee-ba03-4b92-a89a-1d5600e2200a" providerId="AD" clId="Web-{CED7C185-160D-0D58-EC24-0CCB969973CF}" dt="2023-01-12T14:39:08.660" v="1782" actId="20577"/>
          <ac:spMkLst>
            <pc:docMk/>
            <pc:sldMk cId="343991447" sldId="535"/>
            <ac:spMk id="3" creationId="{3D8AC58D-59BC-9EFE-11DC-4C86FBFBF365}"/>
          </ac:spMkLst>
        </pc:spChg>
        <pc:spChg chg="add del mod">
          <ac:chgData name="Roberta Tucker" userId="S::r.tucker@uwtsd.ac.uk::27ca61ee-ba03-4b92-a89a-1d5600e2200a" providerId="AD" clId="Web-{CED7C185-160D-0D58-EC24-0CCB969973CF}" dt="2023-01-11T13:04:39.549" v="275"/>
          <ac:spMkLst>
            <pc:docMk/>
            <pc:sldMk cId="343991447" sldId="535"/>
            <ac:spMk id="4" creationId="{4889D631-0E56-7CA7-CCE5-7FEC3163E182}"/>
          </ac:spMkLst>
        </pc:spChg>
        <pc:spChg chg="add mod">
          <ac:chgData name="Roberta Tucker" userId="S::r.tucker@uwtsd.ac.uk::27ca61ee-ba03-4b92-a89a-1d5600e2200a" providerId="AD" clId="Web-{CED7C185-160D-0D58-EC24-0CCB969973CF}" dt="2023-01-11T13:04:58.878" v="280" actId="688"/>
          <ac:spMkLst>
            <pc:docMk/>
            <pc:sldMk cId="343991447" sldId="535"/>
            <ac:spMk id="5" creationId="{455B7FA2-EB4C-B261-7D87-961FD9E8234A}"/>
          </ac:spMkLst>
        </pc:spChg>
        <pc:spChg chg="del mod">
          <ac:chgData name="Roberta Tucker" userId="S::r.tucker@uwtsd.ac.uk::27ca61ee-ba03-4b92-a89a-1d5600e2200a" providerId="AD" clId="Web-{CED7C185-160D-0D58-EC24-0CCB969973CF}" dt="2023-01-11T12:16:39.528" v="212"/>
          <ac:spMkLst>
            <pc:docMk/>
            <pc:sldMk cId="343991447" sldId="535"/>
            <ac:spMk id="6" creationId="{19F1097F-3BA1-8B2E-5BCF-83089DE5DD02}"/>
          </ac:spMkLst>
        </pc:spChg>
        <pc:spChg chg="del">
          <ac:chgData name="Roberta Tucker" userId="S::r.tucker@uwtsd.ac.uk::27ca61ee-ba03-4b92-a89a-1d5600e2200a" providerId="AD" clId="Web-{CED7C185-160D-0D58-EC24-0CCB969973CF}" dt="2023-01-11T12:16:45.856" v="215"/>
          <ac:spMkLst>
            <pc:docMk/>
            <pc:sldMk cId="343991447" sldId="535"/>
            <ac:spMk id="8" creationId="{EC5E57A1-644C-695B-0280-0CFAD39FEFF8}"/>
          </ac:spMkLst>
        </pc:spChg>
        <pc:spChg chg="del">
          <ac:chgData name="Roberta Tucker" userId="S::r.tucker@uwtsd.ac.uk::27ca61ee-ba03-4b92-a89a-1d5600e2200a" providerId="AD" clId="Web-{CED7C185-160D-0D58-EC24-0CCB969973CF}" dt="2023-01-11T12:16:43.559" v="214"/>
          <ac:spMkLst>
            <pc:docMk/>
            <pc:sldMk cId="343991447" sldId="535"/>
            <ac:spMk id="14" creationId="{F788BCFF-E654-4D89-2227-402DD14AC4C4}"/>
          </ac:spMkLst>
        </pc:spChg>
        <pc:spChg chg="del">
          <ac:chgData name="Roberta Tucker" userId="S::r.tucker@uwtsd.ac.uk::27ca61ee-ba03-4b92-a89a-1d5600e2200a" providerId="AD" clId="Web-{CED7C185-160D-0D58-EC24-0CCB969973CF}" dt="2023-01-11T12:16:52.591" v="216"/>
          <ac:spMkLst>
            <pc:docMk/>
            <pc:sldMk cId="343991447" sldId="535"/>
            <ac:spMk id="18" creationId="{3782192F-C55E-2334-6EB2-C27B88858A47}"/>
          </ac:spMkLst>
        </pc:spChg>
        <pc:picChg chg="del">
          <ac:chgData name="Roberta Tucker" userId="S::r.tucker@uwtsd.ac.uk::27ca61ee-ba03-4b92-a89a-1d5600e2200a" providerId="AD" clId="Web-{CED7C185-160D-0D58-EC24-0CCB969973CF}" dt="2023-01-11T12:16:42.012" v="213"/>
          <ac:picMkLst>
            <pc:docMk/>
            <pc:sldMk cId="343991447" sldId="535"/>
            <ac:picMk id="3" creationId="{FF8DDB30-B3FB-7984-4212-A702E691515F}"/>
          </ac:picMkLst>
        </pc:picChg>
        <pc:picChg chg="del">
          <ac:chgData name="Roberta Tucker" userId="S::r.tucker@uwtsd.ac.uk::27ca61ee-ba03-4b92-a89a-1d5600e2200a" providerId="AD" clId="Web-{CED7C185-160D-0D58-EC24-0CCB969973CF}" dt="2023-01-11T12:16:54.169" v="217"/>
          <ac:picMkLst>
            <pc:docMk/>
            <pc:sldMk cId="343991447" sldId="535"/>
            <ac:picMk id="4" creationId="{2BB2B874-5DA7-558F-46DE-8194684EDC0D}"/>
          </ac:picMkLst>
        </pc:picChg>
        <pc:picChg chg="add mod">
          <ac:chgData name="Roberta Tucker" userId="S::r.tucker@uwtsd.ac.uk::27ca61ee-ba03-4b92-a89a-1d5600e2200a" providerId="AD" clId="Web-{CED7C185-160D-0D58-EC24-0CCB969973CF}" dt="2023-01-12T14:39:19.722" v="1786" actId="14100"/>
          <ac:picMkLst>
            <pc:docMk/>
            <pc:sldMk cId="343991447" sldId="535"/>
            <ac:picMk id="4" creationId="{953D8745-7BE8-41F3-FBFE-FE6CA3BD2642}"/>
          </ac:picMkLst>
        </pc:picChg>
        <pc:picChg chg="add mod">
          <ac:chgData name="Roberta Tucker" userId="S::r.tucker@uwtsd.ac.uk::27ca61ee-ba03-4b92-a89a-1d5600e2200a" providerId="AD" clId="Web-{CED7C185-160D-0D58-EC24-0CCB969973CF}" dt="2023-01-11T12:17:54.093" v="227" actId="1076"/>
          <ac:picMkLst>
            <pc:docMk/>
            <pc:sldMk cId="343991447" sldId="535"/>
            <ac:picMk id="7" creationId="{B65CCCCB-FFBB-BD0F-5EA9-CBA163AAC6D8}"/>
          </ac:picMkLst>
        </pc:picChg>
      </pc:sldChg>
      <pc:sldChg chg="addSp delSp modSp add replId">
        <pc:chgData name="Roberta Tucker" userId="S::r.tucker@uwtsd.ac.uk::27ca61ee-ba03-4b92-a89a-1d5600e2200a" providerId="AD" clId="Web-{CED7C185-160D-0D58-EC24-0CCB969973CF}" dt="2023-01-12T14:39:36.363" v="1790"/>
        <pc:sldMkLst>
          <pc:docMk/>
          <pc:sldMk cId="2658731488" sldId="536"/>
        </pc:sldMkLst>
        <pc:spChg chg="mod">
          <ac:chgData name="Roberta Tucker" userId="S::r.tucker@uwtsd.ac.uk::27ca61ee-ba03-4b92-a89a-1d5600e2200a" providerId="AD" clId="Web-{CED7C185-160D-0D58-EC24-0CCB969973CF}" dt="2023-01-11T13:05:44.223" v="285" actId="20577"/>
          <ac:spMkLst>
            <pc:docMk/>
            <pc:sldMk cId="2658731488" sldId="536"/>
            <ac:spMk id="2" creationId="{BD754FA5-2DEB-49E1-1FB5-633B9D062E52}"/>
          </ac:spMkLst>
        </pc:spChg>
        <pc:spChg chg="del mod">
          <ac:chgData name="Roberta Tucker" userId="S::r.tucker@uwtsd.ac.uk::27ca61ee-ba03-4b92-a89a-1d5600e2200a" providerId="AD" clId="Web-{CED7C185-160D-0D58-EC24-0CCB969973CF}" dt="2023-01-12T14:39:34.441" v="1789"/>
          <ac:spMkLst>
            <pc:docMk/>
            <pc:sldMk cId="2658731488" sldId="536"/>
            <ac:spMk id="3" creationId="{3D8AC58D-59BC-9EFE-11DC-4C86FBFBF365}"/>
          </ac:spMkLst>
        </pc:spChg>
        <pc:picChg chg="add">
          <ac:chgData name="Roberta Tucker" userId="S::r.tucker@uwtsd.ac.uk::27ca61ee-ba03-4b92-a89a-1d5600e2200a" providerId="AD" clId="Web-{CED7C185-160D-0D58-EC24-0CCB969973CF}" dt="2023-01-12T14:39:36.363" v="1790"/>
          <ac:picMkLst>
            <pc:docMk/>
            <pc:sldMk cId="2658731488" sldId="536"/>
            <ac:picMk id="6" creationId="{1A4C5853-72A0-F12F-2237-B9909619B36C}"/>
          </ac:picMkLst>
        </pc:picChg>
      </pc:sldChg>
      <pc:sldChg chg="addSp delSp modSp add replId addAnim">
        <pc:chgData name="Roberta Tucker" userId="S::r.tucker@uwtsd.ac.uk::27ca61ee-ba03-4b92-a89a-1d5600e2200a" providerId="AD" clId="Web-{CED7C185-160D-0D58-EC24-0CCB969973CF}" dt="2023-01-11T14:13:54.750" v="422" actId="20577"/>
        <pc:sldMkLst>
          <pc:docMk/>
          <pc:sldMk cId="3504481060" sldId="537"/>
        </pc:sldMkLst>
        <pc:spChg chg="add del mod">
          <ac:chgData name="Roberta Tucker" userId="S::r.tucker@uwtsd.ac.uk::27ca61ee-ba03-4b92-a89a-1d5600e2200a" providerId="AD" clId="Web-{CED7C185-160D-0D58-EC24-0CCB969973CF}" dt="2023-01-11T14:13:48.078" v="420" actId="20577"/>
          <ac:spMkLst>
            <pc:docMk/>
            <pc:sldMk cId="3504481060" sldId="537"/>
            <ac:spMk id="2" creationId="{BD754FA5-2DEB-49E1-1FB5-633B9D062E52}"/>
          </ac:spMkLst>
        </pc:spChg>
        <pc:spChg chg="del">
          <ac:chgData name="Roberta Tucker" userId="S::r.tucker@uwtsd.ac.uk::27ca61ee-ba03-4b92-a89a-1d5600e2200a" providerId="AD" clId="Web-{CED7C185-160D-0D58-EC24-0CCB969973CF}" dt="2023-01-11T13:10:25.932" v="291"/>
          <ac:spMkLst>
            <pc:docMk/>
            <pc:sldMk cId="3504481060" sldId="537"/>
            <ac:spMk id="3" creationId="{3D8AC58D-59BC-9EFE-11DC-4C86FBFBF365}"/>
          </ac:spMkLst>
        </pc:spChg>
        <pc:spChg chg="del">
          <ac:chgData name="Roberta Tucker" userId="S::r.tucker@uwtsd.ac.uk::27ca61ee-ba03-4b92-a89a-1d5600e2200a" providerId="AD" clId="Web-{CED7C185-160D-0D58-EC24-0CCB969973CF}" dt="2023-01-11T13:10:23.901" v="290"/>
          <ac:spMkLst>
            <pc:docMk/>
            <pc:sldMk cId="3504481060" sldId="537"/>
            <ac:spMk id="5" creationId="{455B7FA2-EB4C-B261-7D87-961FD9E8234A}"/>
          </ac:spMkLst>
        </pc:spChg>
        <pc:spChg chg="add mod">
          <ac:chgData name="Roberta Tucker" userId="S::r.tucker@uwtsd.ac.uk::27ca61ee-ba03-4b92-a89a-1d5600e2200a" providerId="AD" clId="Web-{CED7C185-160D-0D58-EC24-0CCB969973CF}" dt="2023-01-11T13:43:44.825" v="309" actId="1076"/>
          <ac:spMkLst>
            <pc:docMk/>
            <pc:sldMk cId="3504481060" sldId="537"/>
            <ac:spMk id="6" creationId="{6C3F4CBC-5D21-C5C0-A15E-54CEA9A72BF1}"/>
          </ac:spMkLst>
        </pc:spChg>
        <pc:spChg chg="add mod">
          <ac:chgData name="Roberta Tucker" userId="S::r.tucker@uwtsd.ac.uk::27ca61ee-ba03-4b92-a89a-1d5600e2200a" providerId="AD" clId="Web-{CED7C185-160D-0D58-EC24-0CCB969973CF}" dt="2023-01-11T14:13:54.750" v="422" actId="20577"/>
          <ac:spMkLst>
            <pc:docMk/>
            <pc:sldMk cId="3504481060" sldId="537"/>
            <ac:spMk id="8" creationId="{6D4B9BB4-4E15-6E64-E82C-85EEAB45B40D}"/>
          </ac:spMkLst>
        </pc:spChg>
        <pc:spChg chg="add del mod">
          <ac:chgData name="Roberta Tucker" userId="S::r.tucker@uwtsd.ac.uk::27ca61ee-ba03-4b92-a89a-1d5600e2200a" providerId="AD" clId="Web-{CED7C185-160D-0D58-EC24-0CCB969973CF}" dt="2023-01-11T13:58:52.350" v="354"/>
          <ac:spMkLst>
            <pc:docMk/>
            <pc:sldMk cId="3504481060" sldId="537"/>
            <ac:spMk id="12" creationId="{F343DA53-C535-86C1-058B-FB67F7822491}"/>
          </ac:spMkLst>
        </pc:spChg>
        <pc:picChg chg="add mod">
          <ac:chgData name="Roberta Tucker" userId="S::r.tucker@uwtsd.ac.uk::27ca61ee-ba03-4b92-a89a-1d5600e2200a" providerId="AD" clId="Web-{CED7C185-160D-0D58-EC24-0CCB969973CF}" dt="2023-01-11T13:43:39.700" v="308" actId="14100"/>
          <ac:picMkLst>
            <pc:docMk/>
            <pc:sldMk cId="3504481060" sldId="537"/>
            <ac:picMk id="4" creationId="{A9A5E7AA-B4DF-F656-6337-E2833A06DC92}"/>
          </ac:picMkLst>
        </pc:picChg>
        <pc:picChg chg="del">
          <ac:chgData name="Roberta Tucker" userId="S::r.tucker@uwtsd.ac.uk::27ca61ee-ba03-4b92-a89a-1d5600e2200a" providerId="AD" clId="Web-{CED7C185-160D-0D58-EC24-0CCB969973CF}" dt="2023-01-11T13:10:21.995" v="289"/>
          <ac:picMkLst>
            <pc:docMk/>
            <pc:sldMk cId="3504481060" sldId="537"/>
            <ac:picMk id="7" creationId="{B65CCCCB-FFBB-BD0F-5EA9-CBA163AAC6D8}"/>
          </ac:picMkLst>
        </pc:picChg>
        <pc:picChg chg="add mod">
          <ac:chgData name="Roberta Tucker" userId="S::r.tucker@uwtsd.ac.uk::27ca61ee-ba03-4b92-a89a-1d5600e2200a" providerId="AD" clId="Web-{CED7C185-160D-0D58-EC24-0CCB969973CF}" dt="2023-01-11T14:13:50.656" v="421" actId="1076"/>
          <ac:picMkLst>
            <pc:docMk/>
            <pc:sldMk cId="3504481060" sldId="537"/>
            <ac:picMk id="16" creationId="{61D41B92-ECE7-D7F0-6CC1-F7208B684D2C}"/>
          </ac:picMkLst>
        </pc:picChg>
      </pc:sldChg>
      <pc:sldChg chg="addSp modSp add replId">
        <pc:chgData name="Roberta Tucker" userId="S::r.tucker@uwtsd.ac.uk::27ca61ee-ba03-4b92-a89a-1d5600e2200a" providerId="AD" clId="Web-{CED7C185-160D-0D58-EC24-0CCB969973CF}" dt="2023-01-11T14:13:20.296" v="404" actId="20577"/>
        <pc:sldMkLst>
          <pc:docMk/>
          <pc:sldMk cId="2818107592" sldId="538"/>
        </pc:sldMkLst>
        <pc:spChg chg="mod">
          <ac:chgData name="Roberta Tucker" userId="S::r.tucker@uwtsd.ac.uk::27ca61ee-ba03-4b92-a89a-1d5600e2200a" providerId="AD" clId="Web-{CED7C185-160D-0D58-EC24-0CCB969973CF}" dt="2023-01-11T14:13:01.327" v="401" actId="20577"/>
          <ac:spMkLst>
            <pc:docMk/>
            <pc:sldMk cId="2818107592" sldId="538"/>
            <ac:spMk id="2" creationId="{BD754FA5-2DEB-49E1-1FB5-633B9D062E52}"/>
          </ac:spMkLst>
        </pc:spChg>
        <pc:spChg chg="mod">
          <ac:chgData name="Roberta Tucker" userId="S::r.tucker@uwtsd.ac.uk::27ca61ee-ba03-4b92-a89a-1d5600e2200a" providerId="AD" clId="Web-{CED7C185-160D-0D58-EC24-0CCB969973CF}" dt="2023-01-11T14:13:20.296" v="404" actId="20577"/>
          <ac:spMkLst>
            <pc:docMk/>
            <pc:sldMk cId="2818107592" sldId="538"/>
            <ac:spMk id="8" creationId="{6D4B9BB4-4E15-6E64-E82C-85EEAB45B40D}"/>
          </ac:spMkLst>
        </pc:spChg>
        <pc:picChg chg="add mod">
          <ac:chgData name="Roberta Tucker" userId="S::r.tucker@uwtsd.ac.uk::27ca61ee-ba03-4b92-a89a-1d5600e2200a" providerId="AD" clId="Web-{CED7C185-160D-0D58-EC24-0CCB969973CF}" dt="2023-01-11T14:13:03.811" v="402" actId="1076"/>
          <ac:picMkLst>
            <pc:docMk/>
            <pc:sldMk cId="2818107592" sldId="538"/>
            <ac:picMk id="3" creationId="{3D63ABB5-6B0D-FDB5-F854-DCF57E0B5F37}"/>
          </ac:picMkLst>
        </pc:picChg>
      </pc:sldChg>
      <pc:sldChg chg="addSp delSp modSp add replId delAnim">
        <pc:chgData name="Roberta Tucker" userId="S::r.tucker@uwtsd.ac.uk::27ca61ee-ba03-4b92-a89a-1d5600e2200a" providerId="AD" clId="Web-{CED7C185-160D-0D58-EC24-0CCB969973CF}" dt="2023-01-12T13:34:31.512" v="1075"/>
        <pc:sldMkLst>
          <pc:docMk/>
          <pc:sldMk cId="2833262614" sldId="539"/>
        </pc:sldMkLst>
        <pc:spChg chg="mod">
          <ac:chgData name="Roberta Tucker" userId="S::r.tucker@uwtsd.ac.uk::27ca61ee-ba03-4b92-a89a-1d5600e2200a" providerId="AD" clId="Web-{CED7C185-160D-0D58-EC24-0CCB969973CF}" dt="2023-01-12T13:01:38.835" v="497" actId="20577"/>
          <ac:spMkLst>
            <pc:docMk/>
            <pc:sldMk cId="2833262614" sldId="539"/>
            <ac:spMk id="2" creationId="{BD754FA5-2DEB-49E1-1FB5-633B9D062E52}"/>
          </ac:spMkLst>
        </pc:spChg>
        <pc:spChg chg="add del mod">
          <ac:chgData name="Roberta Tucker" userId="S::r.tucker@uwtsd.ac.uk::27ca61ee-ba03-4b92-a89a-1d5600e2200a" providerId="AD" clId="Web-{CED7C185-160D-0D58-EC24-0CCB969973CF}" dt="2023-01-12T13:09:11.769" v="594"/>
          <ac:spMkLst>
            <pc:docMk/>
            <pc:sldMk cId="2833262614" sldId="539"/>
            <ac:spMk id="4" creationId="{6DA95B52-F7DB-B801-844D-748CF4849CFD}"/>
          </ac:spMkLst>
        </pc:spChg>
        <pc:spChg chg="del">
          <ac:chgData name="Roberta Tucker" userId="S::r.tucker@uwtsd.ac.uk::27ca61ee-ba03-4b92-a89a-1d5600e2200a" providerId="AD" clId="Web-{CED7C185-160D-0D58-EC24-0CCB969973CF}" dt="2023-01-11T15:44:22.542" v="427"/>
          <ac:spMkLst>
            <pc:docMk/>
            <pc:sldMk cId="2833262614" sldId="539"/>
            <ac:spMk id="6" creationId="{6C3F4CBC-5D21-C5C0-A15E-54CEA9A72BF1}"/>
          </ac:spMkLst>
        </pc:spChg>
        <pc:spChg chg="add mod">
          <ac:chgData name="Roberta Tucker" userId="S::r.tucker@uwtsd.ac.uk::27ca61ee-ba03-4b92-a89a-1d5600e2200a" providerId="AD" clId="Web-{CED7C185-160D-0D58-EC24-0CCB969973CF}" dt="2023-01-12T13:08:47.315" v="583" actId="20577"/>
          <ac:spMkLst>
            <pc:docMk/>
            <pc:sldMk cId="2833262614" sldId="539"/>
            <ac:spMk id="7" creationId="{B5F30E72-888C-478F-66BC-2551592943DB}"/>
          </ac:spMkLst>
        </pc:spChg>
        <pc:spChg chg="del mod">
          <ac:chgData name="Roberta Tucker" userId="S::r.tucker@uwtsd.ac.uk::27ca61ee-ba03-4b92-a89a-1d5600e2200a" providerId="AD" clId="Web-{CED7C185-160D-0D58-EC24-0CCB969973CF}" dt="2023-01-11T15:44:18.682" v="425"/>
          <ac:spMkLst>
            <pc:docMk/>
            <pc:sldMk cId="2833262614" sldId="539"/>
            <ac:spMk id="8" creationId="{6D4B9BB4-4E15-6E64-E82C-85EEAB45B40D}"/>
          </ac:spMkLst>
        </pc:spChg>
        <pc:spChg chg="add mod">
          <ac:chgData name="Roberta Tucker" userId="S::r.tucker@uwtsd.ac.uk::27ca61ee-ba03-4b92-a89a-1d5600e2200a" providerId="AD" clId="Web-{CED7C185-160D-0D58-EC24-0CCB969973CF}" dt="2023-01-12T13:08:50.815" v="586" actId="20577"/>
          <ac:spMkLst>
            <pc:docMk/>
            <pc:sldMk cId="2833262614" sldId="539"/>
            <ac:spMk id="12" creationId="{45808C8C-4121-0C72-F517-D16C103453D5}"/>
          </ac:spMkLst>
        </pc:spChg>
        <pc:spChg chg="add mod">
          <ac:chgData name="Roberta Tucker" userId="S::r.tucker@uwtsd.ac.uk::27ca61ee-ba03-4b92-a89a-1d5600e2200a" providerId="AD" clId="Web-{CED7C185-160D-0D58-EC24-0CCB969973CF}" dt="2023-01-12T13:08:55.518" v="589" actId="20577"/>
          <ac:spMkLst>
            <pc:docMk/>
            <pc:sldMk cId="2833262614" sldId="539"/>
            <ac:spMk id="16" creationId="{B876D59F-3DE3-DF44-4442-9F0A970DDF3E}"/>
          </ac:spMkLst>
        </pc:spChg>
        <pc:graphicFrameChg chg="add mod modGraphic">
          <ac:chgData name="Roberta Tucker" userId="S::r.tucker@uwtsd.ac.uk::27ca61ee-ba03-4b92-a89a-1d5600e2200a" providerId="AD" clId="Web-{CED7C185-160D-0D58-EC24-0CCB969973CF}" dt="2023-01-12T13:18:12.799" v="907"/>
          <ac:graphicFrameMkLst>
            <pc:docMk/>
            <pc:sldMk cId="2833262614" sldId="539"/>
            <ac:graphicFrameMk id="3" creationId="{08C85193-DF96-D715-013E-BE5798CE17CE}"/>
          </ac:graphicFrameMkLst>
        </pc:graphicFrameChg>
        <pc:graphicFrameChg chg="add mod modGraphic">
          <ac:chgData name="Roberta Tucker" userId="S::r.tucker@uwtsd.ac.uk::27ca61ee-ba03-4b92-a89a-1d5600e2200a" providerId="AD" clId="Web-{CED7C185-160D-0D58-EC24-0CCB969973CF}" dt="2023-01-12T13:18:05.845" v="895"/>
          <ac:graphicFrameMkLst>
            <pc:docMk/>
            <pc:sldMk cId="2833262614" sldId="539"/>
            <ac:graphicFrameMk id="6" creationId="{BEE48E74-54FD-B752-3AE2-0F05E64889D9}"/>
          </ac:graphicFrameMkLst>
        </pc:graphicFrameChg>
        <pc:graphicFrameChg chg="add mod modGraphic">
          <ac:chgData name="Roberta Tucker" userId="S::r.tucker@uwtsd.ac.uk::27ca61ee-ba03-4b92-a89a-1d5600e2200a" providerId="AD" clId="Web-{CED7C185-160D-0D58-EC24-0CCB969973CF}" dt="2023-01-12T13:17:59.642" v="883"/>
          <ac:graphicFrameMkLst>
            <pc:docMk/>
            <pc:sldMk cId="2833262614" sldId="539"/>
            <ac:graphicFrameMk id="8" creationId="{6C7F30B9-0AEF-4F9F-3070-820A82B77D80}"/>
          </ac:graphicFrameMkLst>
        </pc:graphicFrameChg>
        <pc:picChg chg="del">
          <ac:chgData name="Roberta Tucker" userId="S::r.tucker@uwtsd.ac.uk::27ca61ee-ba03-4b92-a89a-1d5600e2200a" providerId="AD" clId="Web-{CED7C185-160D-0D58-EC24-0CCB969973CF}" dt="2023-01-11T15:44:24.760" v="428"/>
          <ac:picMkLst>
            <pc:docMk/>
            <pc:sldMk cId="2833262614" sldId="539"/>
            <ac:picMk id="3" creationId="{3D63ABB5-6B0D-FDB5-F854-DCF57E0B5F37}"/>
          </ac:picMkLst>
        </pc:picChg>
        <pc:picChg chg="del">
          <ac:chgData name="Roberta Tucker" userId="S::r.tucker@uwtsd.ac.uk::27ca61ee-ba03-4b92-a89a-1d5600e2200a" providerId="AD" clId="Web-{CED7C185-160D-0D58-EC24-0CCB969973CF}" dt="2023-01-11T15:44:20.667" v="426"/>
          <ac:picMkLst>
            <pc:docMk/>
            <pc:sldMk cId="2833262614" sldId="539"/>
            <ac:picMk id="4" creationId="{A9A5E7AA-B4DF-F656-6337-E2833A06DC92}"/>
          </ac:picMkLst>
        </pc:picChg>
        <pc:picChg chg="add del mod">
          <ac:chgData name="Roberta Tucker" userId="S::r.tucker@uwtsd.ac.uk::27ca61ee-ba03-4b92-a89a-1d5600e2200a" providerId="AD" clId="Web-{CED7C185-160D-0D58-EC24-0CCB969973CF}" dt="2023-01-12T13:34:31.512" v="1075"/>
          <ac:picMkLst>
            <pc:docMk/>
            <pc:sldMk cId="2833262614" sldId="539"/>
            <ac:picMk id="5" creationId="{5FD41C7C-A5E5-1D93-B7AC-0BCDD6009FBA}"/>
          </ac:picMkLst>
        </pc:picChg>
        <pc:picChg chg="add del mod">
          <ac:chgData name="Roberta Tucker" userId="S::r.tucker@uwtsd.ac.uk::27ca61ee-ba03-4b92-a89a-1d5600e2200a" providerId="AD" clId="Web-{CED7C185-160D-0D58-EC24-0CCB969973CF}" dt="2023-01-12T13:34:28.480" v="1074"/>
          <ac:picMkLst>
            <pc:docMk/>
            <pc:sldMk cId="2833262614" sldId="539"/>
            <ac:picMk id="10" creationId="{B089063E-D9EA-8081-01E2-6306E58F2D3E}"/>
          </ac:picMkLst>
        </pc:picChg>
        <pc:picChg chg="add mod">
          <ac:chgData name="Roberta Tucker" userId="S::r.tucker@uwtsd.ac.uk::27ca61ee-ba03-4b92-a89a-1d5600e2200a" providerId="AD" clId="Web-{CED7C185-160D-0D58-EC24-0CCB969973CF}" dt="2023-01-11T15:47:41.659" v="474" actId="14100"/>
          <ac:picMkLst>
            <pc:docMk/>
            <pc:sldMk cId="2833262614" sldId="539"/>
            <ac:picMk id="14" creationId="{2A9A0B18-51DF-2904-CCD9-3ABBB8D82205}"/>
          </ac:picMkLst>
        </pc:picChg>
      </pc:sldChg>
      <pc:sldChg chg="addSp delSp modSp add replId">
        <pc:chgData name="Roberta Tucker" userId="S::r.tucker@uwtsd.ac.uk::27ca61ee-ba03-4b92-a89a-1d5600e2200a" providerId="AD" clId="Web-{CED7C185-160D-0D58-EC24-0CCB969973CF}" dt="2023-01-12T14:36:20.702" v="1769" actId="1076"/>
        <pc:sldMkLst>
          <pc:docMk/>
          <pc:sldMk cId="886765173" sldId="540"/>
        </pc:sldMkLst>
        <pc:spChg chg="mod">
          <ac:chgData name="Roberta Tucker" userId="S::r.tucker@uwtsd.ac.uk::27ca61ee-ba03-4b92-a89a-1d5600e2200a" providerId="AD" clId="Web-{CED7C185-160D-0D58-EC24-0CCB969973CF}" dt="2023-01-12T14:36:20.702" v="1769" actId="1076"/>
          <ac:spMkLst>
            <pc:docMk/>
            <pc:sldMk cId="886765173" sldId="540"/>
            <ac:spMk id="7" creationId="{B5F30E72-888C-478F-66BC-2551592943DB}"/>
          </ac:spMkLst>
        </pc:spChg>
        <pc:spChg chg="mod">
          <ac:chgData name="Roberta Tucker" userId="S::r.tucker@uwtsd.ac.uk::27ca61ee-ba03-4b92-a89a-1d5600e2200a" providerId="AD" clId="Web-{CED7C185-160D-0D58-EC24-0CCB969973CF}" dt="2023-01-12T14:36:08.889" v="1766" actId="1076"/>
          <ac:spMkLst>
            <pc:docMk/>
            <pc:sldMk cId="886765173" sldId="540"/>
            <ac:spMk id="12" creationId="{45808C8C-4121-0C72-F517-D16C103453D5}"/>
          </ac:spMkLst>
        </pc:spChg>
        <pc:spChg chg="del mod">
          <ac:chgData name="Roberta Tucker" userId="S::r.tucker@uwtsd.ac.uk::27ca61ee-ba03-4b92-a89a-1d5600e2200a" providerId="AD" clId="Web-{CED7C185-160D-0D58-EC24-0CCB969973CF}" dt="2023-01-12T14:35:27.373" v="1757"/>
          <ac:spMkLst>
            <pc:docMk/>
            <pc:sldMk cId="886765173" sldId="540"/>
            <ac:spMk id="16" creationId="{B876D59F-3DE3-DF44-4442-9F0A970DDF3E}"/>
          </ac:spMkLst>
        </pc:spChg>
        <pc:graphicFrameChg chg="mod modGraphic">
          <ac:chgData name="Roberta Tucker" userId="S::r.tucker@uwtsd.ac.uk::27ca61ee-ba03-4b92-a89a-1d5600e2200a" providerId="AD" clId="Web-{CED7C185-160D-0D58-EC24-0CCB969973CF}" dt="2023-01-12T14:36:14.905" v="1768" actId="1076"/>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6:03.233" v="1765" actId="1076"/>
          <ac:graphicFrameMkLst>
            <pc:docMk/>
            <pc:sldMk cId="886765173" sldId="540"/>
            <ac:graphicFrameMk id="6" creationId="{BEE48E74-54FD-B752-3AE2-0F05E64889D9}"/>
          </ac:graphicFrameMkLst>
        </pc:graphicFrameChg>
        <pc:graphicFrameChg chg="del mod modGraphic">
          <ac:chgData name="Roberta Tucker" userId="S::r.tucker@uwtsd.ac.uk::27ca61ee-ba03-4b92-a89a-1d5600e2200a" providerId="AD" clId="Web-{CED7C185-160D-0D58-EC24-0CCB969973CF}" dt="2023-01-12T14:35:56.248" v="1763"/>
          <ac:graphicFrameMkLst>
            <pc:docMk/>
            <pc:sldMk cId="886765173" sldId="540"/>
            <ac:graphicFrameMk id="8" creationId="{6C7F30B9-0AEF-4F9F-3070-820A82B77D80}"/>
          </ac:graphicFrameMkLst>
        </pc:graphicFrameChg>
        <pc:picChg chg="add mod">
          <ac:chgData name="Roberta Tucker" userId="S::r.tucker@uwtsd.ac.uk::27ca61ee-ba03-4b92-a89a-1d5600e2200a" providerId="AD" clId="Web-{CED7C185-160D-0D58-EC24-0CCB969973CF}" dt="2023-01-12T14:36:10.921" v="1767" actId="1076"/>
          <ac:picMkLst>
            <pc:docMk/>
            <pc:sldMk cId="886765173" sldId="540"/>
            <ac:picMk id="4" creationId="{C0B59F14-6ACD-2FD9-A4E7-A6C6A30E2F51}"/>
          </ac:picMkLst>
        </pc:picChg>
        <pc:picChg chg="del">
          <ac:chgData name="Roberta Tucker" userId="S::r.tucker@uwtsd.ac.uk::27ca61ee-ba03-4b92-a89a-1d5600e2200a" providerId="AD" clId="Web-{CED7C185-160D-0D58-EC24-0CCB969973CF}" dt="2023-01-12T13:23:48.917" v="1060"/>
          <ac:picMkLst>
            <pc:docMk/>
            <pc:sldMk cId="886765173" sldId="540"/>
            <ac:picMk id="5" creationId="{5FD41C7C-A5E5-1D93-B7AC-0BCDD6009FBA}"/>
          </ac:picMkLst>
        </pc:picChg>
        <pc:picChg chg="del">
          <ac:chgData name="Roberta Tucker" userId="S::r.tucker@uwtsd.ac.uk::27ca61ee-ba03-4b92-a89a-1d5600e2200a" providerId="AD" clId="Web-{CED7C185-160D-0D58-EC24-0CCB969973CF}" dt="2023-01-12T13:23:56.995" v="1063"/>
          <ac:picMkLst>
            <pc:docMk/>
            <pc:sldMk cId="886765173" sldId="540"/>
            <ac:picMk id="10" creationId="{B089063E-D9EA-8081-01E2-6306E58F2D3E}"/>
          </ac:picMkLst>
        </pc:picChg>
        <pc:picChg chg="del">
          <ac:chgData name="Roberta Tucker" userId="S::r.tucker@uwtsd.ac.uk::27ca61ee-ba03-4b92-a89a-1d5600e2200a" providerId="AD" clId="Web-{CED7C185-160D-0D58-EC24-0CCB969973CF}" dt="2023-01-12T13:31:01.428" v="1067"/>
          <ac:picMkLst>
            <pc:docMk/>
            <pc:sldMk cId="886765173" sldId="540"/>
            <ac:picMk id="14" creationId="{2A9A0B18-51DF-2904-CCD9-3ABBB8D82205}"/>
          </ac:picMkLst>
        </pc:picChg>
        <pc:picChg chg="add mod">
          <ac:chgData name="Roberta Tucker" userId="S::r.tucker@uwtsd.ac.uk::27ca61ee-ba03-4b92-a89a-1d5600e2200a" providerId="AD" clId="Web-{CED7C185-160D-0D58-EC24-0CCB969973CF}" dt="2023-01-12T14:35:59.858" v="1764" actId="1076"/>
          <ac:picMkLst>
            <pc:docMk/>
            <pc:sldMk cId="886765173" sldId="540"/>
            <ac:picMk id="17" creationId="{92AEBAE4-41F5-4AC1-1D40-B215E5D0B4A6}"/>
          </ac:picMkLst>
        </pc:picChg>
        <pc:picChg chg="add del mod">
          <ac:chgData name="Roberta Tucker" userId="S::r.tucker@uwtsd.ac.uk::27ca61ee-ba03-4b92-a89a-1d5600e2200a" providerId="AD" clId="Web-{CED7C185-160D-0D58-EC24-0CCB969973CF}" dt="2023-01-12T14:35:14.700" v="1754"/>
          <ac:picMkLst>
            <pc:docMk/>
            <pc:sldMk cId="886765173" sldId="540"/>
            <ac:picMk id="18" creationId="{B74CD791-4688-803C-F255-29676DE682D3}"/>
          </ac:picMkLst>
        </pc:picChg>
      </pc:sldChg>
      <pc:sldChg chg="addSp delSp modSp add replId">
        <pc:chgData name="Roberta Tucker" userId="S::r.tucker@uwtsd.ac.uk::27ca61ee-ba03-4b92-a89a-1d5600e2200a" providerId="AD" clId="Web-{CED7C185-160D-0D58-EC24-0CCB969973CF}" dt="2023-01-12T14:37:15.813" v="1779" actId="20577"/>
        <pc:sldMkLst>
          <pc:docMk/>
          <pc:sldMk cId="1593388175" sldId="541"/>
        </pc:sldMkLst>
        <pc:spChg chg="mod">
          <ac:chgData name="Roberta Tucker" userId="S::r.tucker@uwtsd.ac.uk::27ca61ee-ba03-4b92-a89a-1d5600e2200a" providerId="AD" clId="Web-{CED7C185-160D-0D58-EC24-0CCB969973CF}" dt="2023-01-12T14:37:15.813" v="1779" actId="20577"/>
          <ac:spMkLst>
            <pc:docMk/>
            <pc:sldMk cId="1593388175" sldId="541"/>
            <ac:spMk id="2" creationId="{BD754FA5-2DEB-49E1-1FB5-633B9D062E52}"/>
          </ac:spMkLst>
        </pc:spChg>
        <pc:spChg chg="mod">
          <ac:chgData name="Roberta Tucker" userId="S::r.tucker@uwtsd.ac.uk::27ca61ee-ba03-4b92-a89a-1d5600e2200a" providerId="AD" clId="Web-{CED7C185-160D-0D58-EC24-0CCB969973CF}" dt="2023-01-12T14:05:57.061" v="1520" actId="1076"/>
          <ac:spMkLst>
            <pc:docMk/>
            <pc:sldMk cId="1593388175" sldId="541"/>
            <ac:spMk id="7" creationId="{B5F30E72-888C-478F-66BC-2551592943DB}"/>
          </ac:spMkLst>
        </pc:spChg>
        <pc:spChg chg="mod">
          <ac:chgData name="Roberta Tucker" userId="S::r.tucker@uwtsd.ac.uk::27ca61ee-ba03-4b92-a89a-1d5600e2200a" providerId="AD" clId="Web-{CED7C185-160D-0D58-EC24-0CCB969973CF}" dt="2023-01-12T14:06:09.061" v="1522" actId="1076"/>
          <ac:spMkLst>
            <pc:docMk/>
            <pc:sldMk cId="1593388175" sldId="541"/>
            <ac:spMk id="12" creationId="{45808C8C-4121-0C72-F517-D16C103453D5}"/>
          </ac:spMkLst>
        </pc:spChg>
        <pc:spChg chg="mod">
          <ac:chgData name="Roberta Tucker" userId="S::r.tucker@uwtsd.ac.uk::27ca61ee-ba03-4b92-a89a-1d5600e2200a" providerId="AD" clId="Web-{CED7C185-160D-0D58-EC24-0CCB969973CF}" dt="2023-01-12T14:06:21.452" v="1524" actId="1076"/>
          <ac:spMkLst>
            <pc:docMk/>
            <pc:sldMk cId="1593388175" sldId="541"/>
            <ac:spMk id="16" creationId="{B876D59F-3DE3-DF44-4442-9F0A970DDF3E}"/>
          </ac:spMkLst>
        </pc:spChg>
        <pc:graphicFrameChg chg="mod modGraphic">
          <ac:chgData name="Roberta Tucker" userId="S::r.tucker@uwtsd.ac.uk::27ca61ee-ba03-4b92-a89a-1d5600e2200a" providerId="AD" clId="Web-{CED7C185-160D-0D58-EC24-0CCB969973CF}" dt="2023-01-12T14:07:30.563" v="1564"/>
          <ac:graphicFrameMkLst>
            <pc:docMk/>
            <pc:sldMk cId="1593388175" sldId="541"/>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07:35.501" v="1568"/>
          <ac:graphicFrameMkLst>
            <pc:docMk/>
            <pc:sldMk cId="1593388175" sldId="541"/>
            <ac:graphicFrameMk id="6" creationId="{BEE48E74-54FD-B752-3AE2-0F05E64889D9}"/>
          </ac:graphicFrameMkLst>
        </pc:graphicFrameChg>
        <pc:graphicFrameChg chg="mod modGraphic">
          <ac:chgData name="Roberta Tucker" userId="S::r.tucker@uwtsd.ac.uk::27ca61ee-ba03-4b92-a89a-1d5600e2200a" providerId="AD" clId="Web-{CED7C185-160D-0D58-EC24-0CCB969973CF}" dt="2023-01-12T14:06:55.375" v="1542"/>
          <ac:graphicFrameMkLst>
            <pc:docMk/>
            <pc:sldMk cId="1593388175" sldId="541"/>
            <ac:graphicFrameMk id="8" creationId="{6C7F30B9-0AEF-4F9F-3070-820A82B77D80}"/>
          </ac:graphicFrameMkLst>
        </pc:graphicFrameChg>
        <pc:picChg chg="del">
          <ac:chgData name="Roberta Tucker" userId="S::r.tucker@uwtsd.ac.uk::27ca61ee-ba03-4b92-a89a-1d5600e2200a" providerId="AD" clId="Web-{CED7C185-160D-0D58-EC24-0CCB969973CF}" dt="2023-01-12T13:34:36.824" v="1076"/>
          <ac:picMkLst>
            <pc:docMk/>
            <pc:sldMk cId="1593388175" sldId="541"/>
            <ac:picMk id="4" creationId="{C0B59F14-6ACD-2FD9-A4E7-A6C6A30E2F51}"/>
          </ac:picMkLst>
        </pc:picChg>
        <pc:picChg chg="add del mod">
          <ac:chgData name="Roberta Tucker" userId="S::r.tucker@uwtsd.ac.uk::27ca61ee-ba03-4b92-a89a-1d5600e2200a" providerId="AD" clId="Web-{CED7C185-160D-0D58-EC24-0CCB969973CF}" dt="2023-01-12T13:40:38.709" v="1095"/>
          <ac:picMkLst>
            <pc:docMk/>
            <pc:sldMk cId="1593388175" sldId="541"/>
            <ac:picMk id="5" creationId="{CEDF2EED-8CF1-FAB0-7C4F-F32E8381E0BC}"/>
          </ac:picMkLst>
        </pc:picChg>
        <pc:picChg chg="add mod">
          <ac:chgData name="Roberta Tucker" userId="S::r.tucker@uwtsd.ac.uk::27ca61ee-ba03-4b92-a89a-1d5600e2200a" providerId="AD" clId="Web-{CED7C185-160D-0D58-EC24-0CCB969973CF}" dt="2023-01-12T13:47:43.485" v="1113" actId="14100"/>
          <ac:picMkLst>
            <pc:docMk/>
            <pc:sldMk cId="1593388175" sldId="541"/>
            <ac:picMk id="10" creationId="{759982F2-97EB-CC6A-AADE-1FF2608CA89B}"/>
          </ac:picMkLst>
        </pc:picChg>
        <pc:picChg chg="add mod">
          <ac:chgData name="Roberta Tucker" userId="S::r.tucker@uwtsd.ac.uk::27ca61ee-ba03-4b92-a89a-1d5600e2200a" providerId="AD" clId="Web-{CED7C185-160D-0D58-EC24-0CCB969973CF}" dt="2023-01-12T13:47:40.345" v="1112" actId="14100"/>
          <ac:picMkLst>
            <pc:docMk/>
            <pc:sldMk cId="1593388175" sldId="541"/>
            <ac:picMk id="14" creationId="{555F0D74-25FA-8B10-208B-B047CC4E1F90}"/>
          </ac:picMkLst>
        </pc:picChg>
        <pc:picChg chg="del">
          <ac:chgData name="Roberta Tucker" userId="S::r.tucker@uwtsd.ac.uk::27ca61ee-ba03-4b92-a89a-1d5600e2200a" providerId="AD" clId="Web-{CED7C185-160D-0D58-EC24-0CCB969973CF}" dt="2023-01-12T13:34:38.512" v="1077"/>
          <ac:picMkLst>
            <pc:docMk/>
            <pc:sldMk cId="1593388175" sldId="541"/>
            <ac:picMk id="17" creationId="{92AEBAE4-41F5-4AC1-1D40-B215E5D0B4A6}"/>
          </ac:picMkLst>
        </pc:picChg>
        <pc:picChg chg="del">
          <ac:chgData name="Roberta Tucker" userId="S::r.tucker@uwtsd.ac.uk::27ca61ee-ba03-4b92-a89a-1d5600e2200a" providerId="AD" clId="Web-{CED7C185-160D-0D58-EC24-0CCB969973CF}" dt="2023-01-12T13:34:40.512" v="1078"/>
          <ac:picMkLst>
            <pc:docMk/>
            <pc:sldMk cId="1593388175" sldId="541"/>
            <ac:picMk id="18" creationId="{B74CD791-4688-803C-F255-29676DE682D3}"/>
          </ac:picMkLst>
        </pc:picChg>
        <pc:picChg chg="add mod">
          <ac:chgData name="Roberta Tucker" userId="S::r.tucker@uwtsd.ac.uk::27ca61ee-ba03-4b92-a89a-1d5600e2200a" providerId="AD" clId="Web-{CED7C185-160D-0D58-EC24-0CCB969973CF}" dt="2023-01-12T13:56:37.515" v="1116" actId="14100"/>
          <ac:picMkLst>
            <pc:docMk/>
            <pc:sldMk cId="1593388175" sldId="541"/>
            <ac:picMk id="19" creationId="{2223F966-7C5B-2D3B-468C-3BAC12E987AD}"/>
          </ac:picMkLst>
        </pc:picChg>
      </pc:sldChg>
      <pc:sldChg chg="addSp delSp modSp add replId">
        <pc:chgData name="Roberta Tucker" userId="S::r.tucker@uwtsd.ac.uk::27ca61ee-ba03-4b92-a89a-1d5600e2200a" providerId="AD" clId="Web-{CED7C185-160D-0D58-EC24-0CCB969973CF}" dt="2023-01-12T14:35:45.607" v="1760" actId="1076"/>
        <pc:sldMkLst>
          <pc:docMk/>
          <pc:sldMk cId="829827087" sldId="542"/>
        </pc:sldMkLst>
        <pc:spChg chg="mod">
          <ac:chgData name="Roberta Tucker" userId="S::r.tucker@uwtsd.ac.uk::27ca61ee-ba03-4b92-a89a-1d5600e2200a" providerId="AD" clId="Web-{CED7C185-160D-0D58-EC24-0CCB969973CF}" dt="2023-01-12T14:35:45.607" v="1760" actId="1076"/>
          <ac:spMkLst>
            <pc:docMk/>
            <pc:sldMk cId="829827087" sldId="542"/>
            <ac:spMk id="7" creationId="{B5F30E72-888C-478F-66BC-2551592943DB}"/>
          </ac:spMkLst>
        </pc:spChg>
        <pc:spChg chg="mod">
          <ac:chgData name="Roberta Tucker" userId="S::r.tucker@uwtsd.ac.uk::27ca61ee-ba03-4b92-a89a-1d5600e2200a" providerId="AD" clId="Web-{CED7C185-160D-0D58-EC24-0CCB969973CF}" dt="2023-01-12T14:35:05.325" v="1751" actId="1076"/>
          <ac:spMkLst>
            <pc:docMk/>
            <pc:sldMk cId="829827087" sldId="542"/>
            <ac:spMk id="12" creationId="{45808C8C-4121-0C72-F517-D16C103453D5}"/>
          </ac:spMkLst>
        </pc:spChg>
        <pc:spChg chg="del mod">
          <ac:chgData name="Roberta Tucker" userId="S::r.tucker@uwtsd.ac.uk::27ca61ee-ba03-4b92-a89a-1d5600e2200a" providerId="AD" clId="Web-{CED7C185-160D-0D58-EC24-0CCB969973CF}" dt="2023-01-12T14:26:24.515" v="1595"/>
          <ac:spMkLst>
            <pc:docMk/>
            <pc:sldMk cId="829827087" sldId="542"/>
            <ac:spMk id="16" creationId="{B876D59F-3DE3-DF44-4442-9F0A970DDF3E}"/>
          </ac:spMkLst>
        </pc:spChg>
        <pc:spChg chg="add mod">
          <ac:chgData name="Roberta Tucker" userId="S::r.tucker@uwtsd.ac.uk::27ca61ee-ba03-4b92-a89a-1d5600e2200a" providerId="AD" clId="Web-{CED7C185-160D-0D58-EC24-0CCB969973CF}" dt="2023-01-12T14:35:23.513" v="1756" actId="1076"/>
          <ac:spMkLst>
            <pc:docMk/>
            <pc:sldMk cId="829827087" sldId="542"/>
            <ac:spMk id="21" creationId="{2F668A59-CD03-73BB-67F5-138B5C23FCF8}"/>
          </ac:spMkLst>
        </pc:spChg>
        <pc:graphicFrameChg chg="mod modGraphic">
          <ac:chgData name="Roberta Tucker" userId="S::r.tucker@uwtsd.ac.uk::27ca61ee-ba03-4b92-a89a-1d5600e2200a" providerId="AD" clId="Web-{CED7C185-160D-0D58-EC24-0CCB969973CF}" dt="2023-01-12T14:33:29.073" v="1740"/>
          <ac:graphicFrameMkLst>
            <pc:docMk/>
            <pc:sldMk cId="829827087" sldId="542"/>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5:08.763" v="1752" actId="1076"/>
          <ac:graphicFrameMkLst>
            <pc:docMk/>
            <pc:sldMk cId="829827087" sldId="542"/>
            <ac:graphicFrameMk id="6" creationId="{BEE48E74-54FD-B752-3AE2-0F05E64889D9}"/>
          </ac:graphicFrameMkLst>
        </pc:graphicFrameChg>
        <pc:graphicFrameChg chg="del">
          <ac:chgData name="Roberta Tucker" userId="S::r.tucker@uwtsd.ac.uk::27ca61ee-ba03-4b92-a89a-1d5600e2200a" providerId="AD" clId="Web-{CED7C185-160D-0D58-EC24-0CCB969973CF}" dt="2023-01-12T14:26:26.202" v="1596"/>
          <ac:graphicFrameMkLst>
            <pc:docMk/>
            <pc:sldMk cId="829827087" sldId="542"/>
            <ac:graphicFrameMk id="8" creationId="{6C7F30B9-0AEF-4F9F-3070-820A82B77D80}"/>
          </ac:graphicFrameMkLst>
        </pc:graphicFrameChg>
        <pc:graphicFrameChg chg="add mod">
          <ac:chgData name="Roberta Tucker" userId="S::r.tucker@uwtsd.ac.uk::27ca61ee-ba03-4b92-a89a-1d5600e2200a" providerId="AD" clId="Web-{CED7C185-160D-0D58-EC24-0CCB969973CF}" dt="2023-01-12T14:35:40.373" v="1759" actId="1076"/>
          <ac:graphicFrameMkLst>
            <pc:docMk/>
            <pc:sldMk cId="829827087" sldId="542"/>
            <ac:graphicFrameMk id="23" creationId="{4E07EA33-AC52-5ABA-A485-8BC11EF72AD9}"/>
          </ac:graphicFrameMkLst>
        </pc:graphicFrameChg>
        <pc:picChg chg="add mod">
          <ac:chgData name="Roberta Tucker" userId="S::r.tucker@uwtsd.ac.uk::27ca61ee-ba03-4b92-a89a-1d5600e2200a" providerId="AD" clId="Web-{CED7C185-160D-0D58-EC24-0CCB969973CF}" dt="2023-01-12T14:33:10.228" v="1735" actId="14100"/>
          <ac:picMkLst>
            <pc:docMk/>
            <pc:sldMk cId="829827087" sldId="542"/>
            <ac:picMk id="4" creationId="{D8A317C3-9A67-882B-62E2-B392F6894015}"/>
          </ac:picMkLst>
        </pc:picChg>
        <pc:picChg chg="add mod">
          <ac:chgData name="Roberta Tucker" userId="S::r.tucker@uwtsd.ac.uk::27ca61ee-ba03-4b92-a89a-1d5600e2200a" providerId="AD" clId="Web-{CED7C185-160D-0D58-EC24-0CCB969973CF}" dt="2023-01-12T14:34:48.090" v="1748" actId="1076"/>
          <ac:picMkLst>
            <pc:docMk/>
            <pc:sldMk cId="829827087" sldId="542"/>
            <ac:picMk id="5" creationId="{EFD6825A-2B2F-0643-90AD-1C0CAE512136}"/>
          </ac:picMkLst>
        </pc:picChg>
        <pc:picChg chg="del">
          <ac:chgData name="Roberta Tucker" userId="S::r.tucker@uwtsd.ac.uk::27ca61ee-ba03-4b92-a89a-1d5600e2200a" providerId="AD" clId="Web-{CED7C185-160D-0D58-EC24-0CCB969973CF}" dt="2023-01-12T14:26:27.483" v="1597"/>
          <ac:picMkLst>
            <pc:docMk/>
            <pc:sldMk cId="829827087" sldId="542"/>
            <ac:picMk id="10" creationId="{759982F2-97EB-CC6A-AADE-1FF2608CA89B}"/>
          </ac:picMkLst>
        </pc:picChg>
        <pc:picChg chg="del mod">
          <ac:chgData name="Roberta Tucker" userId="S::r.tucker@uwtsd.ac.uk::27ca61ee-ba03-4b92-a89a-1d5600e2200a" providerId="AD" clId="Web-{CED7C185-160D-0D58-EC24-0CCB969973CF}" dt="2023-01-12T14:33:34.557" v="1741"/>
          <ac:picMkLst>
            <pc:docMk/>
            <pc:sldMk cId="829827087" sldId="542"/>
            <ac:picMk id="14" creationId="{555F0D74-25FA-8B10-208B-B047CC4E1F90}"/>
          </ac:picMkLst>
        </pc:picChg>
        <pc:picChg chg="add mod">
          <ac:chgData name="Roberta Tucker" userId="S::r.tucker@uwtsd.ac.uk::27ca61ee-ba03-4b92-a89a-1d5600e2200a" providerId="AD" clId="Web-{CED7C185-160D-0D58-EC24-0CCB969973CF}" dt="2023-01-12T14:35:11.825" v="1753" actId="14100"/>
          <ac:picMkLst>
            <pc:docMk/>
            <pc:sldMk cId="829827087" sldId="542"/>
            <ac:picMk id="18" creationId="{DEBDCD19-5D30-9841-ACCB-E453C69C2DD5}"/>
          </ac:picMkLst>
        </pc:picChg>
        <pc:picChg chg="del mod">
          <ac:chgData name="Roberta Tucker" userId="S::r.tucker@uwtsd.ac.uk::27ca61ee-ba03-4b92-a89a-1d5600e2200a" providerId="AD" clId="Web-{CED7C185-160D-0D58-EC24-0CCB969973CF}" dt="2023-01-12T14:31:17.913" v="1732"/>
          <ac:picMkLst>
            <pc:docMk/>
            <pc:sldMk cId="829827087" sldId="542"/>
            <ac:picMk id="19" creationId="{2223F966-7C5B-2D3B-468C-3BAC12E987AD}"/>
          </ac:picMkLst>
        </pc:picChg>
      </pc:sldChg>
      <pc:sldChg chg="addSp delSp modSp add replId">
        <pc:chgData name="Roberta Tucker" userId="S::r.tucker@uwtsd.ac.uk::27ca61ee-ba03-4b92-a89a-1d5600e2200a" providerId="AD" clId="Web-{CED7C185-160D-0D58-EC24-0CCB969973CF}" dt="2023-01-12T15:17:44.236" v="2121" actId="1076"/>
        <pc:sldMkLst>
          <pc:docMk/>
          <pc:sldMk cId="4172003288" sldId="543"/>
        </pc:sldMkLst>
        <pc:spChg chg="mod">
          <ac:chgData name="Roberta Tucker" userId="S::r.tucker@uwtsd.ac.uk::27ca61ee-ba03-4b92-a89a-1d5600e2200a" providerId="AD" clId="Web-{CED7C185-160D-0D58-EC24-0CCB969973CF}" dt="2023-01-12T14:53:19.229" v="1923" actId="20577"/>
          <ac:spMkLst>
            <pc:docMk/>
            <pc:sldMk cId="4172003288" sldId="543"/>
            <ac:spMk id="2" creationId="{BD754FA5-2DEB-49E1-1FB5-633B9D062E52}"/>
          </ac:spMkLst>
        </pc:spChg>
        <pc:spChg chg="mod">
          <ac:chgData name="Roberta Tucker" userId="S::r.tucker@uwtsd.ac.uk::27ca61ee-ba03-4b92-a89a-1d5600e2200a" providerId="AD" clId="Web-{CED7C185-160D-0D58-EC24-0CCB969973CF}" dt="2023-01-12T15:17:44.236" v="2121" actId="1076"/>
          <ac:spMkLst>
            <pc:docMk/>
            <pc:sldMk cId="4172003288" sldId="543"/>
            <ac:spMk id="7" creationId="{B5F30E72-888C-478F-66BC-2551592943DB}"/>
          </ac:spMkLst>
        </pc:spChg>
        <pc:spChg chg="add mod">
          <ac:chgData name="Roberta Tucker" userId="S::r.tucker@uwtsd.ac.uk::27ca61ee-ba03-4b92-a89a-1d5600e2200a" providerId="AD" clId="Web-{CED7C185-160D-0D58-EC24-0CCB969973CF}" dt="2023-01-12T15:17:39.704" v="2119" actId="1076"/>
          <ac:spMkLst>
            <pc:docMk/>
            <pc:sldMk cId="4172003288" sldId="543"/>
            <ac:spMk id="8" creationId="{3A5C8780-AAFE-C157-F1CD-794A0094AC07}"/>
          </ac:spMkLst>
        </pc:spChg>
        <pc:spChg chg="del mod">
          <ac:chgData name="Roberta Tucker" userId="S::r.tucker@uwtsd.ac.uk::27ca61ee-ba03-4b92-a89a-1d5600e2200a" providerId="AD" clId="Web-{CED7C185-160D-0D58-EC24-0CCB969973CF}" dt="2023-01-12T14:48:37.628" v="1889"/>
          <ac:spMkLst>
            <pc:docMk/>
            <pc:sldMk cId="4172003288" sldId="543"/>
            <ac:spMk id="12" creationId="{45808C8C-4121-0C72-F517-D16C103453D5}"/>
          </ac:spMkLst>
        </pc:spChg>
        <pc:spChg chg="add mod">
          <ac:chgData name="Roberta Tucker" userId="S::r.tucker@uwtsd.ac.uk::27ca61ee-ba03-4b92-a89a-1d5600e2200a" providerId="AD" clId="Web-{CED7C185-160D-0D58-EC24-0CCB969973CF}" dt="2023-01-12T15:16:18.843" v="2101" actId="20577"/>
          <ac:spMkLst>
            <pc:docMk/>
            <pc:sldMk cId="4172003288" sldId="543"/>
            <ac:spMk id="19" creationId="{235DE09D-D17B-098D-58B5-343421F1A7D7}"/>
          </ac:spMkLst>
        </pc:spChg>
        <pc:spChg chg="add mod">
          <ac:chgData name="Roberta Tucker" userId="S::r.tucker@uwtsd.ac.uk::27ca61ee-ba03-4b92-a89a-1d5600e2200a" providerId="AD" clId="Web-{CED7C185-160D-0D58-EC24-0CCB969973CF}" dt="2023-01-12T15:16:10.827" v="2099" actId="1076"/>
          <ac:spMkLst>
            <pc:docMk/>
            <pc:sldMk cId="4172003288" sldId="543"/>
            <ac:spMk id="20" creationId="{7FDC865F-D29B-1CE1-399C-595F1D50394C}"/>
          </ac:spMkLst>
        </pc:spChg>
        <pc:spChg chg="del">
          <ac:chgData name="Roberta Tucker" userId="S::r.tucker@uwtsd.ac.uk::27ca61ee-ba03-4b92-a89a-1d5600e2200a" providerId="AD" clId="Web-{CED7C185-160D-0D58-EC24-0CCB969973CF}" dt="2023-01-12T14:41:19.772" v="1844"/>
          <ac:spMkLst>
            <pc:docMk/>
            <pc:sldMk cId="4172003288" sldId="543"/>
            <ac:spMk id="21" creationId="{2F668A59-CD03-73BB-67F5-138B5C23FCF8}"/>
          </ac:spMkLst>
        </pc:spChg>
        <pc:spChg chg="add mod">
          <ac:chgData name="Roberta Tucker" userId="S::r.tucker@uwtsd.ac.uk::27ca61ee-ba03-4b92-a89a-1d5600e2200a" providerId="AD" clId="Web-{CED7C185-160D-0D58-EC24-0CCB969973CF}" dt="2023-01-12T15:16:05.499" v="2098" actId="20577"/>
          <ac:spMkLst>
            <pc:docMk/>
            <pc:sldMk cId="4172003288" sldId="543"/>
            <ac:spMk id="22" creationId="{59F0789B-412C-DF65-204E-EC33DF5D5273}"/>
          </ac:spMkLst>
        </pc:spChg>
        <pc:spChg chg="add del mod">
          <ac:chgData name="Roberta Tucker" userId="S::r.tucker@uwtsd.ac.uk::27ca61ee-ba03-4b92-a89a-1d5600e2200a" providerId="AD" clId="Web-{CED7C185-160D-0D58-EC24-0CCB969973CF}" dt="2023-01-12T15:12:41.118" v="2067"/>
          <ac:spMkLst>
            <pc:docMk/>
            <pc:sldMk cId="4172003288" sldId="543"/>
            <ac:spMk id="24" creationId="{09C8173D-C787-BBC5-9A5E-8B57413581D4}"/>
          </ac:spMkLst>
        </pc:spChg>
        <pc:spChg chg="add del mod">
          <ac:chgData name="Roberta Tucker" userId="S::r.tucker@uwtsd.ac.uk::27ca61ee-ba03-4b92-a89a-1d5600e2200a" providerId="AD" clId="Web-{CED7C185-160D-0D58-EC24-0CCB969973CF}" dt="2023-01-12T15:12:49.744" v="2070"/>
          <ac:spMkLst>
            <pc:docMk/>
            <pc:sldMk cId="4172003288" sldId="543"/>
            <ac:spMk id="25" creationId="{A291BE49-A0D1-D4CA-AE4C-360EFDF9D60F}"/>
          </ac:spMkLst>
        </pc:spChg>
        <pc:spChg chg="add mod">
          <ac:chgData name="Roberta Tucker" userId="S::r.tucker@uwtsd.ac.uk::27ca61ee-ba03-4b92-a89a-1d5600e2200a" providerId="AD" clId="Web-{CED7C185-160D-0D58-EC24-0CCB969973CF}" dt="2023-01-12T15:15:58.155" v="2096" actId="1076"/>
          <ac:spMkLst>
            <pc:docMk/>
            <pc:sldMk cId="4172003288" sldId="543"/>
            <ac:spMk id="26" creationId="{C18F605F-FA58-786A-A604-7B2F1F8A4916}"/>
          </ac:spMkLst>
        </pc:spChg>
        <pc:graphicFrameChg chg="del">
          <ac:chgData name="Roberta Tucker" userId="S::r.tucker@uwtsd.ac.uk::27ca61ee-ba03-4b92-a89a-1d5600e2200a" providerId="AD" clId="Web-{CED7C185-160D-0D58-EC24-0CCB969973CF}" dt="2023-01-12T14:40:31.584" v="1795"/>
          <ac:graphicFrameMkLst>
            <pc:docMk/>
            <pc:sldMk cId="4172003288" sldId="543"/>
            <ac:graphicFrameMk id="3" creationId="{08C85193-DF96-D715-013E-BE5798CE17CE}"/>
          </ac:graphicFrameMkLst>
        </pc:graphicFrameChg>
        <pc:graphicFrameChg chg="del">
          <ac:chgData name="Roberta Tucker" userId="S::r.tucker@uwtsd.ac.uk::27ca61ee-ba03-4b92-a89a-1d5600e2200a" providerId="AD" clId="Web-{CED7C185-160D-0D58-EC24-0CCB969973CF}" dt="2023-01-12T14:40:34.177" v="1796"/>
          <ac:graphicFrameMkLst>
            <pc:docMk/>
            <pc:sldMk cId="4172003288" sldId="543"/>
            <ac:graphicFrameMk id="6" creationId="{BEE48E74-54FD-B752-3AE2-0F05E64889D9}"/>
          </ac:graphicFrameMkLst>
        </pc:graphicFrameChg>
        <pc:graphicFrameChg chg="del">
          <ac:chgData name="Roberta Tucker" userId="S::r.tucker@uwtsd.ac.uk::27ca61ee-ba03-4b92-a89a-1d5600e2200a" providerId="AD" clId="Web-{CED7C185-160D-0D58-EC24-0CCB969973CF}" dt="2023-01-12T14:40:37.068" v="1797"/>
          <ac:graphicFrameMkLst>
            <pc:docMk/>
            <pc:sldMk cId="4172003288" sldId="543"/>
            <ac:graphicFrameMk id="23" creationId="{4E07EA33-AC52-5ABA-A485-8BC11EF72AD9}"/>
          </ac:graphicFrameMkLst>
        </pc:graphicFrameChg>
        <pc:picChg chg="del">
          <ac:chgData name="Roberta Tucker" userId="S::r.tucker@uwtsd.ac.uk::27ca61ee-ba03-4b92-a89a-1d5600e2200a" providerId="AD" clId="Web-{CED7C185-160D-0D58-EC24-0CCB969973CF}" dt="2023-01-12T14:40:17.302" v="1792"/>
          <ac:picMkLst>
            <pc:docMk/>
            <pc:sldMk cId="4172003288" sldId="543"/>
            <ac:picMk id="4" creationId="{D8A317C3-9A67-882B-62E2-B392F6894015}"/>
          </ac:picMkLst>
        </pc:picChg>
        <pc:picChg chg="del">
          <ac:chgData name="Roberta Tucker" userId="S::r.tucker@uwtsd.ac.uk::27ca61ee-ba03-4b92-a89a-1d5600e2200a" providerId="AD" clId="Web-{CED7C185-160D-0D58-EC24-0CCB969973CF}" dt="2023-01-12T14:40:20.880" v="1793"/>
          <ac:picMkLst>
            <pc:docMk/>
            <pc:sldMk cId="4172003288" sldId="543"/>
            <ac:picMk id="5" creationId="{EFD6825A-2B2F-0643-90AD-1C0CAE512136}"/>
          </ac:picMkLst>
        </pc:picChg>
        <pc:picChg chg="add mod">
          <ac:chgData name="Roberta Tucker" userId="S::r.tucker@uwtsd.ac.uk::27ca61ee-ba03-4b92-a89a-1d5600e2200a" providerId="AD" clId="Web-{CED7C185-160D-0D58-EC24-0CCB969973CF}" dt="2023-01-12T15:17:41.298" v="2120" actId="1076"/>
          <ac:picMkLst>
            <pc:docMk/>
            <pc:sldMk cId="4172003288" sldId="543"/>
            <ac:picMk id="14" creationId="{2C4C9B82-BE4E-0E73-511D-4815B445E897}"/>
          </ac:picMkLst>
        </pc:picChg>
        <pc:picChg chg="add del mod">
          <ac:chgData name="Roberta Tucker" userId="S::r.tucker@uwtsd.ac.uk::27ca61ee-ba03-4b92-a89a-1d5600e2200a" providerId="AD" clId="Web-{CED7C185-160D-0D58-EC24-0CCB969973CF}" dt="2023-01-12T15:05:59.858" v="1979"/>
          <ac:picMkLst>
            <pc:docMk/>
            <pc:sldMk cId="4172003288" sldId="543"/>
            <ac:picMk id="16" creationId="{8238243A-15C5-A534-0450-7F4D319A5C50}"/>
          </ac:picMkLst>
        </pc:picChg>
        <pc:picChg chg="add mod">
          <ac:chgData name="Roberta Tucker" userId="S::r.tucker@uwtsd.ac.uk::27ca61ee-ba03-4b92-a89a-1d5600e2200a" providerId="AD" clId="Web-{CED7C185-160D-0D58-EC24-0CCB969973CF}" dt="2023-01-12T15:17:36.923" v="2118" actId="1076"/>
          <ac:picMkLst>
            <pc:docMk/>
            <pc:sldMk cId="4172003288" sldId="543"/>
            <ac:picMk id="17" creationId="{2CFFE572-D8C2-F2D7-1DC1-66838FF3D8EA}"/>
          </ac:picMkLst>
        </pc:picChg>
        <pc:picChg chg="del">
          <ac:chgData name="Roberta Tucker" userId="S::r.tucker@uwtsd.ac.uk::27ca61ee-ba03-4b92-a89a-1d5600e2200a" providerId="AD" clId="Web-{CED7C185-160D-0D58-EC24-0CCB969973CF}" dt="2023-01-12T14:40:22.052" v="1794"/>
          <ac:picMkLst>
            <pc:docMk/>
            <pc:sldMk cId="4172003288" sldId="543"/>
            <ac:picMk id="18" creationId="{DEBDCD19-5D30-9841-ACCB-E453C69C2DD5}"/>
          </ac:picMkLst>
        </pc:picChg>
        <pc:picChg chg="add mod">
          <ac:chgData name="Roberta Tucker" userId="S::r.tucker@uwtsd.ac.uk::27ca61ee-ba03-4b92-a89a-1d5600e2200a" providerId="AD" clId="Web-{CED7C185-160D-0D58-EC24-0CCB969973CF}" dt="2023-01-12T15:15:49.858" v="2094" actId="1076"/>
          <ac:picMkLst>
            <pc:docMk/>
            <pc:sldMk cId="4172003288" sldId="543"/>
            <ac:picMk id="27" creationId="{C1F2BFA7-3CAB-2D0B-603C-F4D14CAFD0CC}"/>
          </ac:picMkLst>
        </pc:picChg>
        <pc:picChg chg="add mod">
          <ac:chgData name="Roberta Tucker" userId="S::r.tucker@uwtsd.ac.uk::27ca61ee-ba03-4b92-a89a-1d5600e2200a" providerId="AD" clId="Web-{CED7C185-160D-0D58-EC24-0CCB969973CF}" dt="2023-01-12T15:15:52.717" v="2095" actId="1076"/>
          <ac:picMkLst>
            <pc:docMk/>
            <pc:sldMk cId="4172003288" sldId="543"/>
            <ac:picMk id="28" creationId="{4BA92158-D916-7E84-C9D7-CCA8556F390B}"/>
          </ac:picMkLst>
        </pc:picChg>
      </pc:sldChg>
      <pc:sldChg chg="addSp delSp modSp add del replId">
        <pc:chgData name="Roberta Tucker" userId="S::r.tucker@uwtsd.ac.uk::27ca61ee-ba03-4b92-a89a-1d5600e2200a" providerId="AD" clId="Web-{CED7C185-160D-0D58-EC24-0CCB969973CF}" dt="2023-01-12T15:16:42.812" v="2104"/>
        <pc:sldMkLst>
          <pc:docMk/>
          <pc:sldMk cId="3774674601" sldId="544"/>
        </pc:sldMkLst>
        <pc:spChg chg="mod">
          <ac:chgData name="Roberta Tucker" userId="S::r.tucker@uwtsd.ac.uk::27ca61ee-ba03-4b92-a89a-1d5600e2200a" providerId="AD" clId="Web-{CED7C185-160D-0D58-EC24-0CCB969973CF}" dt="2023-01-12T14:53:07.228" v="1915" actId="20577"/>
          <ac:spMkLst>
            <pc:docMk/>
            <pc:sldMk cId="3774674601" sldId="544"/>
            <ac:spMk id="2" creationId="{BD754FA5-2DEB-49E1-1FB5-633B9D062E52}"/>
          </ac:spMkLst>
        </pc:spChg>
        <pc:spChg chg="add del mod">
          <ac:chgData name="Roberta Tucker" userId="S::r.tucker@uwtsd.ac.uk::27ca61ee-ba03-4b92-a89a-1d5600e2200a" providerId="AD" clId="Web-{CED7C185-160D-0D58-EC24-0CCB969973CF}" dt="2023-01-12T14:57:37.079" v="1945"/>
          <ac:spMkLst>
            <pc:docMk/>
            <pc:sldMk cId="3774674601" sldId="544"/>
            <ac:spMk id="3" creationId="{B87E44EB-D250-48FE-887A-51410E306916}"/>
          </ac:spMkLst>
        </pc:spChg>
        <pc:spChg chg="mod">
          <ac:chgData name="Roberta Tucker" userId="S::r.tucker@uwtsd.ac.uk::27ca61ee-ba03-4b92-a89a-1d5600e2200a" providerId="AD" clId="Web-{CED7C185-160D-0D58-EC24-0CCB969973CF}" dt="2023-01-12T15:08:30.721" v="1998" actId="1076"/>
          <ac:spMkLst>
            <pc:docMk/>
            <pc:sldMk cId="3774674601" sldId="544"/>
            <ac:spMk id="7" creationId="{B5F30E72-888C-478F-66BC-2551592943DB}"/>
          </ac:spMkLst>
        </pc:spChg>
        <pc:spChg chg="mod">
          <ac:chgData name="Roberta Tucker" userId="S::r.tucker@uwtsd.ac.uk::27ca61ee-ba03-4b92-a89a-1d5600e2200a" providerId="AD" clId="Web-{CED7C185-160D-0D58-EC24-0CCB969973CF}" dt="2023-01-12T15:08:38.081" v="2001" actId="1076"/>
          <ac:spMkLst>
            <pc:docMk/>
            <pc:sldMk cId="3774674601" sldId="544"/>
            <ac:spMk id="8" creationId="{3A5C8780-AAFE-C157-F1CD-794A0094AC07}"/>
          </ac:spMkLst>
        </pc:spChg>
        <pc:spChg chg="add del mod">
          <ac:chgData name="Roberta Tucker" userId="S::r.tucker@uwtsd.ac.uk::27ca61ee-ba03-4b92-a89a-1d5600e2200a" providerId="AD" clId="Web-{CED7C185-160D-0D58-EC24-0CCB969973CF}" dt="2023-01-12T15:10:17.099" v="2023"/>
          <ac:spMkLst>
            <pc:docMk/>
            <pc:sldMk cId="3774674601" sldId="544"/>
            <ac:spMk id="10" creationId="{A4B0CF9A-C2DB-CC0D-B7B1-C2E0FEED1AB6}"/>
          </ac:spMkLst>
        </pc:spChg>
        <pc:picChg chg="add del mod">
          <ac:chgData name="Roberta Tucker" userId="S::r.tucker@uwtsd.ac.uk::27ca61ee-ba03-4b92-a89a-1d5600e2200a" providerId="AD" clId="Web-{CED7C185-160D-0D58-EC24-0CCB969973CF}" dt="2023-01-12T15:08:24.346" v="1996"/>
          <ac:picMkLst>
            <pc:docMk/>
            <pc:sldMk cId="3774674601" sldId="544"/>
            <ac:picMk id="4" creationId="{26B56400-AA4F-40C2-C480-275FC9CBE805}"/>
          </ac:picMkLst>
        </pc:picChg>
        <pc:picChg chg="add del mod">
          <ac:chgData name="Roberta Tucker" userId="S::r.tucker@uwtsd.ac.uk::27ca61ee-ba03-4b92-a89a-1d5600e2200a" providerId="AD" clId="Web-{CED7C185-160D-0D58-EC24-0CCB969973CF}" dt="2023-01-12T15:10:15.099" v="2022"/>
          <ac:picMkLst>
            <pc:docMk/>
            <pc:sldMk cId="3774674601" sldId="544"/>
            <ac:picMk id="6" creationId="{6DCB907D-F0B4-AFF8-BE5B-0A7EFEF77E35}"/>
          </ac:picMkLst>
        </pc:picChg>
        <pc:picChg chg="add mod">
          <ac:chgData name="Roberta Tucker" userId="S::r.tucker@uwtsd.ac.uk::27ca61ee-ba03-4b92-a89a-1d5600e2200a" providerId="AD" clId="Web-{CED7C185-160D-0D58-EC24-0CCB969973CF}" dt="2023-01-12T15:10:21.724" v="2024" actId="1076"/>
          <ac:picMkLst>
            <pc:docMk/>
            <pc:sldMk cId="3774674601" sldId="544"/>
            <ac:picMk id="12" creationId="{5A664E79-8CD1-3433-28B4-795A6B0F8BF6}"/>
          </ac:picMkLst>
        </pc:picChg>
        <pc:picChg chg="mod">
          <ac:chgData name="Roberta Tucker" userId="S::r.tucker@uwtsd.ac.uk::27ca61ee-ba03-4b92-a89a-1d5600e2200a" providerId="AD" clId="Web-{CED7C185-160D-0D58-EC24-0CCB969973CF}" dt="2023-01-12T15:08:34.987" v="2000" actId="1076"/>
          <ac:picMkLst>
            <pc:docMk/>
            <pc:sldMk cId="3774674601" sldId="544"/>
            <ac:picMk id="14" creationId="{2C4C9B82-BE4E-0E73-511D-4815B445E897}"/>
          </ac:picMkLst>
        </pc:picChg>
        <pc:picChg chg="del">
          <ac:chgData name="Roberta Tucker" userId="S::r.tucker@uwtsd.ac.uk::27ca61ee-ba03-4b92-a89a-1d5600e2200a" providerId="AD" clId="Web-{CED7C185-160D-0D58-EC24-0CCB969973CF}" dt="2023-01-12T14:57:38.939" v="1946"/>
          <ac:picMkLst>
            <pc:docMk/>
            <pc:sldMk cId="3774674601" sldId="544"/>
            <ac:picMk id="16" creationId="{8238243A-15C5-A534-0450-7F4D319A5C50}"/>
          </ac:picMkLst>
        </pc:picChg>
      </pc:sldChg>
      <pc:sldChg chg="delSp modSp add replId">
        <pc:chgData name="Roberta Tucker" userId="S::r.tucker@uwtsd.ac.uk::27ca61ee-ba03-4b92-a89a-1d5600e2200a" providerId="AD" clId="Web-{CED7C185-160D-0D58-EC24-0CCB969973CF}" dt="2023-01-12T14:59:48.629" v="1978" actId="1076"/>
        <pc:sldMkLst>
          <pc:docMk/>
          <pc:sldMk cId="1123636263" sldId="545"/>
        </pc:sldMkLst>
        <pc:spChg chg="mod">
          <ac:chgData name="Roberta Tucker" userId="S::r.tucker@uwtsd.ac.uk::27ca61ee-ba03-4b92-a89a-1d5600e2200a" providerId="AD" clId="Web-{CED7C185-160D-0D58-EC24-0CCB969973CF}" dt="2023-01-12T14:59:11.285" v="1971" actId="20577"/>
          <ac:spMkLst>
            <pc:docMk/>
            <pc:sldMk cId="1123636263" sldId="545"/>
            <ac:spMk id="2" creationId="{BD754FA5-2DEB-49E1-1FB5-633B9D062E52}"/>
          </ac:spMkLst>
        </pc:spChg>
        <pc:spChg chg="mod">
          <ac:chgData name="Roberta Tucker" userId="S::r.tucker@uwtsd.ac.uk::27ca61ee-ba03-4b92-a89a-1d5600e2200a" providerId="AD" clId="Web-{CED7C185-160D-0D58-EC24-0CCB969973CF}" dt="2023-01-12T14:59:48.629" v="1978" actId="1076"/>
          <ac:spMkLst>
            <pc:docMk/>
            <pc:sldMk cId="1123636263" sldId="545"/>
            <ac:spMk id="7" creationId="{B5F30E72-888C-478F-66BC-2551592943DB}"/>
          </ac:spMkLst>
        </pc:spChg>
        <pc:spChg chg="del">
          <ac:chgData name="Roberta Tucker" userId="S::r.tucker@uwtsd.ac.uk::27ca61ee-ba03-4b92-a89a-1d5600e2200a" providerId="AD" clId="Web-{CED7C185-160D-0D58-EC24-0CCB969973CF}" dt="2023-01-12T14:58:54.300" v="1957"/>
          <ac:spMkLst>
            <pc:docMk/>
            <pc:sldMk cId="1123636263" sldId="545"/>
            <ac:spMk id="8" creationId="{3A5C8780-AAFE-C157-F1CD-794A0094AC07}"/>
          </ac:spMkLst>
        </pc:spChg>
        <pc:picChg chg="del">
          <ac:chgData name="Roberta Tucker" userId="S::r.tucker@uwtsd.ac.uk::27ca61ee-ba03-4b92-a89a-1d5600e2200a" providerId="AD" clId="Web-{CED7C185-160D-0D58-EC24-0CCB969973CF}" dt="2023-01-12T14:58:55.612" v="1958"/>
          <ac:picMkLst>
            <pc:docMk/>
            <pc:sldMk cId="1123636263" sldId="545"/>
            <ac:picMk id="4" creationId="{26B56400-AA4F-40C2-C480-275FC9CBE805}"/>
          </ac:picMkLst>
        </pc:picChg>
        <pc:picChg chg="del">
          <ac:chgData name="Roberta Tucker" userId="S::r.tucker@uwtsd.ac.uk::27ca61ee-ba03-4b92-a89a-1d5600e2200a" providerId="AD" clId="Web-{CED7C185-160D-0D58-EC24-0CCB969973CF}" dt="2023-01-12T14:58:49.550" v="1956"/>
          <ac:picMkLst>
            <pc:docMk/>
            <pc:sldMk cId="1123636263" sldId="545"/>
            <ac:picMk id="14" creationId="{2C4C9B82-BE4E-0E73-511D-4815B445E897}"/>
          </ac:picMkLst>
        </pc:picChg>
      </pc:sldChg>
      <pc:sldChg chg="addSp delSp modSp add replId">
        <pc:chgData name="Roberta Tucker" userId="S::r.tucker@uwtsd.ac.uk::27ca61ee-ba03-4b92-a89a-1d5600e2200a" providerId="AD" clId="Web-{CED7C185-160D-0D58-EC24-0CCB969973CF}" dt="2023-01-12T15:20:43.865" v="2155" actId="14100"/>
        <pc:sldMkLst>
          <pc:docMk/>
          <pc:sldMk cId="2377562991" sldId="546"/>
        </pc:sldMkLst>
        <pc:spChg chg="add del mod">
          <ac:chgData name="Roberta Tucker" userId="S::r.tucker@uwtsd.ac.uk::27ca61ee-ba03-4b92-a89a-1d5600e2200a" providerId="AD" clId="Web-{CED7C185-160D-0D58-EC24-0CCB969973CF}" dt="2023-01-12T15:19:26.895" v="2146"/>
          <ac:spMkLst>
            <pc:docMk/>
            <pc:sldMk cId="2377562991" sldId="546"/>
            <ac:spMk id="5" creationId="{3DB9CC5C-B0C5-5B8F-009A-36154402D2E0}"/>
          </ac:spMkLst>
        </pc:spChg>
        <pc:spChg chg="add del mod">
          <ac:chgData name="Roberta Tucker" userId="S::r.tucker@uwtsd.ac.uk::27ca61ee-ba03-4b92-a89a-1d5600e2200a" providerId="AD" clId="Web-{CED7C185-160D-0D58-EC24-0CCB969973CF}" dt="2023-01-12T15:19:23.848" v="2144"/>
          <ac:spMkLst>
            <pc:docMk/>
            <pc:sldMk cId="2377562991" sldId="546"/>
            <ac:spMk id="6" creationId="{686A9505-2CC1-2476-7EB7-F7B14A1D6DFE}"/>
          </ac:spMkLst>
        </pc:spChg>
        <pc:spChg chg="mod">
          <ac:chgData name="Roberta Tucker" userId="S::r.tucker@uwtsd.ac.uk::27ca61ee-ba03-4b92-a89a-1d5600e2200a" providerId="AD" clId="Web-{CED7C185-160D-0D58-EC24-0CCB969973CF}" dt="2023-01-12T15:17:29.454" v="2116" actId="1076"/>
          <ac:spMkLst>
            <pc:docMk/>
            <pc:sldMk cId="2377562991" sldId="546"/>
            <ac:spMk id="7" creationId="{B5F30E72-888C-478F-66BC-2551592943DB}"/>
          </ac:spMkLst>
        </pc:spChg>
        <pc:spChg chg="mod">
          <ac:chgData name="Roberta Tucker" userId="S::r.tucker@uwtsd.ac.uk::27ca61ee-ba03-4b92-a89a-1d5600e2200a" providerId="AD" clId="Web-{CED7C185-160D-0D58-EC24-0CCB969973CF}" dt="2023-01-12T15:17:24.157" v="2114" actId="1076"/>
          <ac:spMkLst>
            <pc:docMk/>
            <pc:sldMk cId="2377562991" sldId="546"/>
            <ac:spMk id="8" creationId="{3A5C8780-AAFE-C157-F1CD-794A0094AC07}"/>
          </ac:spMkLst>
        </pc:spChg>
        <pc:spChg chg="mod">
          <ac:chgData name="Roberta Tucker" userId="S::r.tucker@uwtsd.ac.uk::27ca61ee-ba03-4b92-a89a-1d5600e2200a" providerId="AD" clId="Web-{CED7C185-160D-0D58-EC24-0CCB969973CF}" dt="2023-01-12T15:20:43.865" v="2155" actId="14100"/>
          <ac:spMkLst>
            <pc:docMk/>
            <pc:sldMk cId="2377562991" sldId="546"/>
            <ac:spMk id="19" creationId="{235DE09D-D17B-098D-58B5-343421F1A7D7}"/>
          </ac:spMkLst>
        </pc:spChg>
        <pc:spChg chg="mod">
          <ac:chgData name="Roberta Tucker" userId="S::r.tucker@uwtsd.ac.uk::27ca61ee-ba03-4b92-a89a-1d5600e2200a" providerId="AD" clId="Web-{CED7C185-160D-0D58-EC24-0CCB969973CF}" dt="2023-01-12T15:20:07.896" v="2149" actId="20577"/>
          <ac:spMkLst>
            <pc:docMk/>
            <pc:sldMk cId="2377562991" sldId="546"/>
            <ac:spMk id="22" creationId="{59F0789B-412C-DF65-204E-EC33DF5D5273}"/>
          </ac:spMkLst>
        </pc:spChg>
        <pc:picChg chg="add mod">
          <ac:chgData name="Roberta Tucker" userId="S::r.tucker@uwtsd.ac.uk::27ca61ee-ba03-4b92-a89a-1d5600e2200a" providerId="AD" clId="Web-{CED7C185-160D-0D58-EC24-0CCB969973CF}" dt="2023-01-12T15:17:21.298" v="2113" actId="1076"/>
          <ac:picMkLst>
            <pc:docMk/>
            <pc:sldMk cId="2377562991" sldId="546"/>
            <ac:picMk id="4" creationId="{F53410AC-DCAA-939F-F0AC-9516B94726F6}"/>
          </ac:picMkLst>
        </pc:picChg>
        <pc:picChg chg="add mod">
          <ac:chgData name="Roberta Tucker" userId="S::r.tucker@uwtsd.ac.uk::27ca61ee-ba03-4b92-a89a-1d5600e2200a" providerId="AD" clId="Web-{CED7C185-160D-0D58-EC24-0CCB969973CF}" dt="2023-01-12T15:19:33.504" v="2147" actId="1076"/>
          <ac:picMkLst>
            <pc:docMk/>
            <pc:sldMk cId="2377562991" sldId="546"/>
            <ac:picMk id="10" creationId="{90AC51A7-6B69-D83C-A7B8-2C2E73981257}"/>
          </ac:picMkLst>
        </pc:picChg>
        <pc:picChg chg="mod">
          <ac:chgData name="Roberta Tucker" userId="S::r.tucker@uwtsd.ac.uk::27ca61ee-ba03-4b92-a89a-1d5600e2200a" providerId="AD" clId="Web-{CED7C185-160D-0D58-EC24-0CCB969973CF}" dt="2023-01-12T15:17:25.813" v="2115" actId="1076"/>
          <ac:picMkLst>
            <pc:docMk/>
            <pc:sldMk cId="2377562991" sldId="546"/>
            <ac:picMk id="14" creationId="{2C4C9B82-BE4E-0E73-511D-4815B445E897}"/>
          </ac:picMkLst>
        </pc:picChg>
        <pc:picChg chg="del">
          <ac:chgData name="Roberta Tucker" userId="S::r.tucker@uwtsd.ac.uk::27ca61ee-ba03-4b92-a89a-1d5600e2200a" providerId="AD" clId="Web-{CED7C185-160D-0D58-EC24-0CCB969973CF}" dt="2023-01-12T15:16:51.719" v="2106"/>
          <ac:picMkLst>
            <pc:docMk/>
            <pc:sldMk cId="2377562991" sldId="546"/>
            <ac:picMk id="17" creationId="{2CFFE572-D8C2-F2D7-1DC1-66838FF3D8EA}"/>
          </ac:picMkLst>
        </pc:picChg>
        <pc:picChg chg="del">
          <ac:chgData name="Roberta Tucker" userId="S::r.tucker@uwtsd.ac.uk::27ca61ee-ba03-4b92-a89a-1d5600e2200a" providerId="AD" clId="Web-{CED7C185-160D-0D58-EC24-0CCB969973CF}" dt="2023-01-12T15:19:22.582" v="2143"/>
          <ac:picMkLst>
            <pc:docMk/>
            <pc:sldMk cId="2377562991" sldId="546"/>
            <ac:picMk id="27" creationId="{C1F2BFA7-3CAB-2D0B-603C-F4D14CAFD0CC}"/>
          </ac:picMkLst>
        </pc:picChg>
        <pc:picChg chg="del">
          <ac:chgData name="Roberta Tucker" userId="S::r.tucker@uwtsd.ac.uk::27ca61ee-ba03-4b92-a89a-1d5600e2200a" providerId="AD" clId="Web-{CED7C185-160D-0D58-EC24-0CCB969973CF}" dt="2023-01-12T15:19:25.082" v="2145"/>
          <ac:picMkLst>
            <pc:docMk/>
            <pc:sldMk cId="2377562991" sldId="546"/>
            <ac:picMk id="28" creationId="{4BA92158-D916-7E84-C9D7-CCA8556F390B}"/>
          </ac:picMkLst>
        </pc:picChg>
      </pc:sldChg>
    </pc:docChg>
  </pc:docChgLst>
  <pc:docChgLst>
    <pc:chgData name="Diane B. Thomas" userId="S::d.b.thomas@uwtsd.ac.uk::66b41853-b18c-4bbb-817e-013f34445414" providerId="AD" clId="Web-{4D4AD443-804D-4653-898A-E2875B86FA9F}"/>
    <pc:docChg chg="modSld">
      <pc:chgData name="Diane B. Thomas" userId="S::d.b.thomas@uwtsd.ac.uk::66b41853-b18c-4bbb-817e-013f34445414" providerId="AD" clId="Web-{4D4AD443-804D-4653-898A-E2875B86FA9F}" dt="2023-01-13T18:57:11.497" v="19" actId="20577"/>
      <pc:docMkLst>
        <pc:docMk/>
      </pc:docMkLst>
      <pc:sldChg chg="modSp">
        <pc:chgData name="Diane B. Thomas" userId="S::d.b.thomas@uwtsd.ac.uk::66b41853-b18c-4bbb-817e-013f34445414" providerId="AD" clId="Web-{4D4AD443-804D-4653-898A-E2875B86FA9F}" dt="2023-01-13T18:57:11.497" v="19" actId="20577"/>
        <pc:sldMkLst>
          <pc:docMk/>
          <pc:sldMk cId="2378840427" sldId="289"/>
        </pc:sldMkLst>
        <pc:spChg chg="mod">
          <ac:chgData name="Diane B. Thomas" userId="S::d.b.thomas@uwtsd.ac.uk::66b41853-b18c-4bbb-817e-013f34445414" providerId="AD" clId="Web-{4D4AD443-804D-4653-898A-E2875B86FA9F}" dt="2023-01-13T18:57:11.497" v="19" actId="20577"/>
          <ac:spMkLst>
            <pc:docMk/>
            <pc:sldMk cId="2378840427" sldId="289"/>
            <ac:spMk id="3" creationId="{00000000-0000-0000-0000-000000000000}"/>
          </ac:spMkLst>
        </pc:spChg>
      </pc:sldChg>
      <pc:sldChg chg="modSp">
        <pc:chgData name="Diane B. Thomas" userId="S::d.b.thomas@uwtsd.ac.uk::66b41853-b18c-4bbb-817e-013f34445414" providerId="AD" clId="Web-{4D4AD443-804D-4653-898A-E2875B86FA9F}" dt="2023-01-13T18:54:44.911" v="1"/>
        <pc:sldMkLst>
          <pc:docMk/>
          <pc:sldMk cId="1542753028" sldId="548"/>
        </pc:sldMkLst>
        <pc:graphicFrameChg chg="mod modGraphic">
          <ac:chgData name="Diane B. Thomas" userId="S::d.b.thomas@uwtsd.ac.uk::66b41853-b18c-4bbb-817e-013f34445414" providerId="AD" clId="Web-{4D4AD443-804D-4653-898A-E2875B86FA9F}" dt="2023-01-13T18:54:44.911" v="1"/>
          <ac:graphicFrameMkLst>
            <pc:docMk/>
            <pc:sldMk cId="1542753028" sldId="548"/>
            <ac:graphicFrameMk id="4" creationId="{C2900268-CB93-94DE-D01E-39783A50A81B}"/>
          </ac:graphicFrameMkLst>
        </pc:graphicFrameChg>
      </pc:sldChg>
      <pc:sldChg chg="modSp">
        <pc:chgData name="Diane B. Thomas" userId="S::d.b.thomas@uwtsd.ac.uk::66b41853-b18c-4bbb-817e-013f34445414" providerId="AD" clId="Web-{4D4AD443-804D-4653-898A-E2875B86FA9F}" dt="2023-01-13T18:55:19.210" v="7"/>
        <pc:sldMkLst>
          <pc:docMk/>
          <pc:sldMk cId="4000359240" sldId="549"/>
        </pc:sldMkLst>
        <pc:graphicFrameChg chg="mod modGraphic">
          <ac:chgData name="Diane B. Thomas" userId="S::d.b.thomas@uwtsd.ac.uk::66b41853-b18c-4bbb-817e-013f34445414" providerId="AD" clId="Web-{4D4AD443-804D-4653-898A-E2875B86FA9F}" dt="2023-01-13T18:55:19.210" v="7"/>
          <ac:graphicFrameMkLst>
            <pc:docMk/>
            <pc:sldMk cId="4000359240" sldId="549"/>
            <ac:graphicFrameMk id="4" creationId="{C2900268-CB93-94DE-D01E-39783A50A81B}"/>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A76EE1-BDE8-4984-B3A8-A6A7043180C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E3129BD-9019-4CC0-BC8B-36758494DE32}">
      <dgm:prSet/>
      <dgm:spPr/>
      <dgm:t>
        <a:bodyPr/>
        <a:lstStyle/>
        <a:p>
          <a:pPr>
            <a:lnSpc>
              <a:spcPct val="100000"/>
            </a:lnSpc>
          </a:pPr>
          <a:r>
            <a:rPr lang="en-GB" b="1" baseline="0" dirty="0" err="1"/>
            <a:t>Pwyntiau</a:t>
          </a:r>
          <a:r>
            <a:rPr lang="en-GB" b="1" baseline="0" dirty="0"/>
            <a:t> </a:t>
          </a:r>
          <a:r>
            <a:rPr lang="en-GB" b="1" baseline="0" dirty="0" err="1"/>
            <a:t>adolygu</a:t>
          </a:r>
          <a:r>
            <a:rPr lang="en-GB" b="1" baseline="0" dirty="0"/>
            <a:t> </a:t>
          </a:r>
          <a:r>
            <a:rPr lang="en-GB" b="1" baseline="0" dirty="0" err="1"/>
            <a:t>trwy</a:t>
          </a:r>
          <a:r>
            <a:rPr lang="en-GB" b="1" baseline="0" dirty="0"/>
            <a:t> </a:t>
          </a:r>
          <a:r>
            <a:rPr lang="en-GB" b="1" baseline="0" dirty="0" err="1"/>
            <a:t>gydol</a:t>
          </a:r>
          <a:r>
            <a:rPr lang="en-GB" b="1" baseline="0" dirty="0"/>
            <a:t> y </a:t>
          </a:r>
          <a:r>
            <a:rPr lang="en-GB" b="1" baseline="0" dirty="0" err="1"/>
            <a:t>rhaglen</a:t>
          </a:r>
          <a:r>
            <a:rPr lang="en-GB" b="1" baseline="0" dirty="0"/>
            <a:t> </a:t>
          </a:r>
          <a:r>
            <a:rPr lang="en-GB" b="1" baseline="0" dirty="0" err="1"/>
            <a:t>yn</a:t>
          </a:r>
          <a:r>
            <a:rPr lang="en-GB" b="1" baseline="0" dirty="0"/>
            <a:t> </a:t>
          </a:r>
          <a:r>
            <a:rPr lang="en-GB" b="1" baseline="0" dirty="0" err="1"/>
            <a:t>unol</a:t>
          </a:r>
          <a:r>
            <a:rPr lang="en-GB" b="1" baseline="0" dirty="0"/>
            <a:t> ag </a:t>
          </a:r>
          <a:r>
            <a:rPr lang="en-GB" b="1" baseline="0" dirty="0" err="1"/>
            <a:t>adrodd</a:t>
          </a:r>
          <a:r>
            <a:rPr lang="en-GB" b="1" baseline="0" dirty="0"/>
            <a:t> </a:t>
          </a:r>
          <a:r>
            <a:rPr lang="en-GB" b="1" baseline="0" dirty="0" err="1"/>
            <a:t>ar</a:t>
          </a:r>
          <a:r>
            <a:rPr lang="en-GB" b="1" baseline="0" dirty="0"/>
            <a:t> </a:t>
          </a:r>
          <a:r>
            <a:rPr lang="en-GB" b="1" baseline="0" dirty="0" err="1"/>
            <a:t>gynnydd</a:t>
          </a:r>
          <a:r>
            <a:rPr lang="en-GB" b="1" baseline="0" dirty="0"/>
            <a:t> </a:t>
          </a:r>
          <a:r>
            <a:rPr lang="en-GB" b="1" baseline="0" dirty="0" err="1"/>
            <a:t>darpar</a:t>
          </a:r>
          <a:r>
            <a:rPr lang="en-GB" b="1" baseline="0" dirty="0"/>
            <a:t> </a:t>
          </a:r>
          <a:r>
            <a:rPr lang="en-GB" b="1" baseline="0" dirty="0" err="1"/>
            <a:t>athrawon</a:t>
          </a:r>
          <a:endParaRPr lang="en-US" b="1" dirty="0"/>
        </a:p>
      </dgm:t>
    </dgm:pt>
    <dgm:pt modelId="{382768B6-809E-4810-8EAB-3B493D0AE609}" type="parTrans" cxnId="{7AEBF526-3AC6-4A9E-9FF5-981C18D66A2C}">
      <dgm:prSet/>
      <dgm:spPr/>
      <dgm:t>
        <a:bodyPr/>
        <a:lstStyle/>
        <a:p>
          <a:endParaRPr lang="en-US"/>
        </a:p>
      </dgm:t>
    </dgm:pt>
    <dgm:pt modelId="{D1213A1C-D6E8-4880-BBD7-18445F2EE32B}" type="sibTrans" cxnId="{7AEBF526-3AC6-4A9E-9FF5-981C18D66A2C}">
      <dgm:prSet/>
      <dgm:spPr/>
      <dgm:t>
        <a:bodyPr/>
        <a:lstStyle/>
        <a:p>
          <a:endParaRPr lang="en-US"/>
        </a:p>
      </dgm:t>
    </dgm:pt>
    <dgm:pt modelId="{D1483628-E021-409B-A3A6-655643FB2107}">
      <dgm:prSet/>
      <dgm:spPr/>
      <dgm:t>
        <a:bodyPr/>
        <a:lstStyle/>
        <a:p>
          <a:pPr rtl="0">
            <a:lnSpc>
              <a:spcPct val="100000"/>
            </a:lnSpc>
          </a:pPr>
          <a:r>
            <a:rPr lang="en-GB" b="1" baseline="0" dirty="0" err="1"/>
            <a:t>Adolygiadau</a:t>
          </a:r>
          <a:r>
            <a:rPr lang="en-GB" b="1" baseline="0" dirty="0"/>
            <a:t> SAC </a:t>
          </a:r>
          <a:r>
            <a:rPr lang="en-GB" b="1" baseline="0" dirty="0" err="1"/>
            <a:t>terfynol</a:t>
          </a:r>
          <a:r>
            <a:rPr lang="en-GB" b="1" baseline="0" dirty="0">
              <a:latin typeface="Calibri Light" panose="020F0302020204030204"/>
            </a:rPr>
            <a:t> </a:t>
          </a:r>
          <a:endParaRPr lang="en-GB" b="1" baseline="0" dirty="0"/>
        </a:p>
        <a:p>
          <a:pPr rtl="0">
            <a:lnSpc>
              <a:spcPct val="100000"/>
            </a:lnSpc>
          </a:pPr>
          <a:r>
            <a:rPr lang="en-GB" b="1" baseline="0" dirty="0"/>
            <a:t>BA3:</a:t>
          </a:r>
          <a:r>
            <a:rPr lang="en-GB" b="1" baseline="0" dirty="0">
              <a:solidFill>
                <a:srgbClr val="FF0000"/>
              </a:solidFill>
            </a:rPr>
            <a:t> </a:t>
          </a:r>
          <a:r>
            <a:rPr lang="en-GB" b="1" baseline="0" dirty="0">
              <a:solidFill>
                <a:srgbClr val="FF0000"/>
              </a:solidFill>
              <a:latin typeface="Calibri Light" panose="020F0302020204030204"/>
            </a:rPr>
            <a:t>13/05/24</a:t>
          </a:r>
          <a:r>
            <a:rPr lang="en-GB" b="1" baseline="0" dirty="0">
              <a:solidFill>
                <a:srgbClr val="FF0000"/>
              </a:solidFill>
            </a:rPr>
            <a:t> </a:t>
          </a:r>
          <a:r>
            <a:rPr lang="en-GB" b="1" baseline="0" dirty="0">
              <a:solidFill>
                <a:srgbClr val="FF0000"/>
              </a:solidFill>
              <a:latin typeface="Calibri Light" panose="020F0302020204030204"/>
            </a:rPr>
            <a:t>- 24/05/24</a:t>
          </a:r>
          <a:endParaRPr lang="en-GB" b="1" baseline="0" dirty="0">
            <a:solidFill>
              <a:srgbClr val="FF0000"/>
            </a:solidFill>
          </a:endParaRPr>
        </a:p>
      </dgm:t>
    </dgm:pt>
    <dgm:pt modelId="{F54228EA-74CE-4067-B129-D80D42C5494B}" type="parTrans" cxnId="{9A46948C-92C3-4FFB-A04A-B8D7A8DC733C}">
      <dgm:prSet/>
      <dgm:spPr/>
      <dgm:t>
        <a:bodyPr/>
        <a:lstStyle/>
        <a:p>
          <a:endParaRPr lang="en-US"/>
        </a:p>
      </dgm:t>
    </dgm:pt>
    <dgm:pt modelId="{2BCDF6BB-E711-4288-A749-40E2F6177252}" type="sibTrans" cxnId="{9A46948C-92C3-4FFB-A04A-B8D7A8DC733C}">
      <dgm:prSet/>
      <dgm:spPr/>
      <dgm:t>
        <a:bodyPr/>
        <a:lstStyle/>
        <a:p>
          <a:endParaRPr lang="en-US"/>
        </a:p>
      </dgm:t>
    </dgm:pt>
    <dgm:pt modelId="{284C6F34-BDB7-4DA0-9670-5A934AF77AC6}">
      <dgm:prSet/>
      <dgm:spPr/>
      <dgm:t>
        <a:bodyPr/>
        <a:lstStyle/>
        <a:p>
          <a:pPr rtl="0">
            <a:lnSpc>
              <a:spcPct val="100000"/>
            </a:lnSpc>
          </a:pPr>
          <a:r>
            <a:rPr lang="en-GB" b="1" baseline="0" dirty="0"/>
            <a:t>PDP </a:t>
          </a:r>
          <a:r>
            <a:rPr lang="en-GB" b="1" baseline="0" dirty="0" err="1"/>
            <a:t>i’w</a:t>
          </a:r>
          <a:r>
            <a:rPr lang="en-GB" b="1" baseline="0" dirty="0"/>
            <a:t> </a:t>
          </a:r>
          <a:r>
            <a:rPr lang="en-GB" b="1" baseline="0" dirty="0" err="1"/>
            <a:t>gwblhau</a:t>
          </a:r>
          <a:r>
            <a:rPr lang="en-GB" b="1" baseline="0" dirty="0"/>
            <a:t> </a:t>
          </a:r>
          <a:r>
            <a:rPr lang="en-GB" b="1" baseline="0" dirty="0" err="1"/>
            <a:t>erbyn</a:t>
          </a:r>
          <a:r>
            <a:rPr lang="en-GB" b="1" baseline="0" dirty="0">
              <a:latin typeface="Calibri Light" panose="020F0302020204030204"/>
            </a:rPr>
            <a:t> </a:t>
          </a:r>
          <a:endParaRPr lang="en-GB" b="1" baseline="0" dirty="0"/>
        </a:p>
        <a:p>
          <a:pPr rtl="0">
            <a:lnSpc>
              <a:spcPct val="100000"/>
            </a:lnSpc>
          </a:pPr>
          <a:r>
            <a:rPr lang="en-GB" b="1" baseline="0" dirty="0"/>
            <a:t>BA3: </a:t>
          </a:r>
          <a:r>
            <a:rPr lang="en-GB" b="1" baseline="0" dirty="0">
              <a:solidFill>
                <a:srgbClr val="FF0000"/>
              </a:solidFill>
              <a:latin typeface="Calibri Light" panose="020F0302020204030204"/>
            </a:rPr>
            <a:t>09/05/24 9.00yb</a:t>
          </a:r>
          <a:endParaRPr lang="en-GB" b="1" baseline="0" dirty="0">
            <a:solidFill>
              <a:srgbClr val="FF0000"/>
            </a:solidFill>
          </a:endParaRPr>
        </a:p>
      </dgm:t>
    </dgm:pt>
    <dgm:pt modelId="{29CFBF57-9C4F-4DD8-8069-A4A981075566}" type="parTrans" cxnId="{32DF2C12-E975-406F-AC09-ABE706935D4E}">
      <dgm:prSet/>
      <dgm:spPr/>
      <dgm:t>
        <a:bodyPr/>
        <a:lstStyle/>
        <a:p>
          <a:endParaRPr lang="en-US"/>
        </a:p>
      </dgm:t>
    </dgm:pt>
    <dgm:pt modelId="{133D6756-63DC-4739-A811-2A6F691B794F}" type="sibTrans" cxnId="{32DF2C12-E975-406F-AC09-ABE706935D4E}">
      <dgm:prSet/>
      <dgm:spPr/>
      <dgm:t>
        <a:bodyPr/>
        <a:lstStyle/>
        <a:p>
          <a:endParaRPr lang="en-US"/>
        </a:p>
      </dgm:t>
    </dgm:pt>
    <dgm:pt modelId="{6C18CA4B-F488-4187-8DA0-CD419D65AED8}" type="pres">
      <dgm:prSet presAssocID="{7BA76EE1-BDE8-4984-B3A8-A6A7043180CD}" presName="root" presStyleCnt="0">
        <dgm:presLayoutVars>
          <dgm:dir/>
          <dgm:resizeHandles val="exact"/>
        </dgm:presLayoutVars>
      </dgm:prSet>
      <dgm:spPr/>
    </dgm:pt>
    <dgm:pt modelId="{B545F54E-1424-4420-B392-71A1A33DA5FE}" type="pres">
      <dgm:prSet presAssocID="{EE3129BD-9019-4CC0-BC8B-36758494DE32}" presName="compNode" presStyleCnt="0"/>
      <dgm:spPr/>
    </dgm:pt>
    <dgm:pt modelId="{E3ADBA9C-349C-4677-8D0D-775B01983A3A}" type="pres">
      <dgm:prSet presAssocID="{EE3129BD-9019-4CC0-BC8B-36758494DE32}" presName="bgRect" presStyleLbl="bgShp" presStyleIdx="0" presStyleCnt="3"/>
      <dgm:spPr/>
    </dgm:pt>
    <dgm:pt modelId="{BEA7C8C7-F411-4A10-9F62-75BE57BAC5EA}" type="pres">
      <dgm:prSet presAssocID="{EE3129BD-9019-4CC0-BC8B-36758494DE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1B94370D-DD3C-4521-A90D-AD257FCE3A5A}" type="pres">
      <dgm:prSet presAssocID="{EE3129BD-9019-4CC0-BC8B-36758494DE32}" presName="spaceRect" presStyleCnt="0"/>
      <dgm:spPr/>
    </dgm:pt>
    <dgm:pt modelId="{C49C78B9-04AE-4A3D-B95A-322368F3B810}" type="pres">
      <dgm:prSet presAssocID="{EE3129BD-9019-4CC0-BC8B-36758494DE32}" presName="parTx" presStyleLbl="revTx" presStyleIdx="0" presStyleCnt="3">
        <dgm:presLayoutVars>
          <dgm:chMax val="0"/>
          <dgm:chPref val="0"/>
        </dgm:presLayoutVars>
      </dgm:prSet>
      <dgm:spPr/>
    </dgm:pt>
    <dgm:pt modelId="{85ACC5EB-1A07-4D07-92B9-252F01064EE7}" type="pres">
      <dgm:prSet presAssocID="{D1213A1C-D6E8-4880-BBD7-18445F2EE32B}" presName="sibTrans" presStyleCnt="0"/>
      <dgm:spPr/>
    </dgm:pt>
    <dgm:pt modelId="{6EE10740-81AA-472A-B8F9-AA515E7E2573}" type="pres">
      <dgm:prSet presAssocID="{D1483628-E021-409B-A3A6-655643FB2107}" presName="compNode" presStyleCnt="0"/>
      <dgm:spPr/>
    </dgm:pt>
    <dgm:pt modelId="{4B1CEC44-E82E-4A60-9296-829E87442684}" type="pres">
      <dgm:prSet presAssocID="{D1483628-E021-409B-A3A6-655643FB2107}" presName="bgRect" presStyleLbl="bgShp" presStyleIdx="1" presStyleCnt="3"/>
      <dgm:spPr/>
    </dgm:pt>
    <dgm:pt modelId="{155EA492-1D16-46B4-8376-174CB56AE839}" type="pres">
      <dgm:prSet presAssocID="{D1483628-E021-409B-A3A6-655643FB21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g"/>
        </a:ext>
      </dgm:extLst>
    </dgm:pt>
    <dgm:pt modelId="{44662A5C-AF68-40A7-B14F-300267A512DA}" type="pres">
      <dgm:prSet presAssocID="{D1483628-E021-409B-A3A6-655643FB2107}" presName="spaceRect" presStyleCnt="0"/>
      <dgm:spPr/>
    </dgm:pt>
    <dgm:pt modelId="{BA01D4A5-4581-47E4-B7EC-F25597C454FE}" type="pres">
      <dgm:prSet presAssocID="{D1483628-E021-409B-A3A6-655643FB2107}" presName="parTx" presStyleLbl="revTx" presStyleIdx="1" presStyleCnt="3">
        <dgm:presLayoutVars>
          <dgm:chMax val="0"/>
          <dgm:chPref val="0"/>
        </dgm:presLayoutVars>
      </dgm:prSet>
      <dgm:spPr/>
    </dgm:pt>
    <dgm:pt modelId="{3F98AD1E-BE12-4E27-A4B7-C67D6A097816}" type="pres">
      <dgm:prSet presAssocID="{2BCDF6BB-E711-4288-A749-40E2F6177252}" presName="sibTrans" presStyleCnt="0"/>
      <dgm:spPr/>
    </dgm:pt>
    <dgm:pt modelId="{CF587738-C6A5-491D-BA8E-D53C4087F5F4}" type="pres">
      <dgm:prSet presAssocID="{284C6F34-BDB7-4DA0-9670-5A934AF77AC6}" presName="compNode" presStyleCnt="0"/>
      <dgm:spPr/>
    </dgm:pt>
    <dgm:pt modelId="{E4B33AB3-35B3-4C33-AFC2-12ED977AC998}" type="pres">
      <dgm:prSet presAssocID="{284C6F34-BDB7-4DA0-9670-5A934AF77AC6}" presName="bgRect" presStyleLbl="bgShp" presStyleIdx="2" presStyleCnt="3"/>
      <dgm:spPr/>
    </dgm:pt>
    <dgm:pt modelId="{16D9317A-048C-4C1D-AA4C-E4768488D3E7}" type="pres">
      <dgm:prSet presAssocID="{284C6F34-BDB7-4DA0-9670-5A934AF77AC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8751D76-C8B5-45BA-BD60-FFEB224782D6}" type="pres">
      <dgm:prSet presAssocID="{284C6F34-BDB7-4DA0-9670-5A934AF77AC6}" presName="spaceRect" presStyleCnt="0"/>
      <dgm:spPr/>
    </dgm:pt>
    <dgm:pt modelId="{669073B5-DD24-45C1-BF49-399962717826}" type="pres">
      <dgm:prSet presAssocID="{284C6F34-BDB7-4DA0-9670-5A934AF77AC6}" presName="parTx" presStyleLbl="revTx" presStyleIdx="2" presStyleCnt="3">
        <dgm:presLayoutVars>
          <dgm:chMax val="0"/>
          <dgm:chPref val="0"/>
        </dgm:presLayoutVars>
      </dgm:prSet>
      <dgm:spPr/>
    </dgm:pt>
  </dgm:ptLst>
  <dgm:cxnLst>
    <dgm:cxn modelId="{32DF2C12-E975-406F-AC09-ABE706935D4E}" srcId="{7BA76EE1-BDE8-4984-B3A8-A6A7043180CD}" destId="{284C6F34-BDB7-4DA0-9670-5A934AF77AC6}" srcOrd="2" destOrd="0" parTransId="{29CFBF57-9C4F-4DD8-8069-A4A981075566}" sibTransId="{133D6756-63DC-4739-A811-2A6F691B794F}"/>
    <dgm:cxn modelId="{3F0E6424-000C-49E5-8934-E3119E639379}" type="presOf" srcId="{D1483628-E021-409B-A3A6-655643FB2107}" destId="{BA01D4A5-4581-47E4-B7EC-F25597C454FE}" srcOrd="0" destOrd="0" presId="urn:microsoft.com/office/officeart/2018/2/layout/IconVerticalSolidList"/>
    <dgm:cxn modelId="{7AEBF526-3AC6-4A9E-9FF5-981C18D66A2C}" srcId="{7BA76EE1-BDE8-4984-B3A8-A6A7043180CD}" destId="{EE3129BD-9019-4CC0-BC8B-36758494DE32}" srcOrd="0" destOrd="0" parTransId="{382768B6-809E-4810-8EAB-3B493D0AE609}" sibTransId="{D1213A1C-D6E8-4880-BBD7-18445F2EE32B}"/>
    <dgm:cxn modelId="{711E553E-0A45-41F2-8E16-04A0AE04CD6F}" type="presOf" srcId="{EE3129BD-9019-4CC0-BC8B-36758494DE32}" destId="{C49C78B9-04AE-4A3D-B95A-322368F3B810}" srcOrd="0" destOrd="0" presId="urn:microsoft.com/office/officeart/2018/2/layout/IconVerticalSolidList"/>
    <dgm:cxn modelId="{7B1C115D-9CAC-4A4E-8496-0F6B830AFB23}" type="presOf" srcId="{284C6F34-BDB7-4DA0-9670-5A934AF77AC6}" destId="{669073B5-DD24-45C1-BF49-399962717826}" srcOrd="0" destOrd="0" presId="urn:microsoft.com/office/officeart/2018/2/layout/IconVerticalSolidList"/>
    <dgm:cxn modelId="{9A46948C-92C3-4FFB-A04A-B8D7A8DC733C}" srcId="{7BA76EE1-BDE8-4984-B3A8-A6A7043180CD}" destId="{D1483628-E021-409B-A3A6-655643FB2107}" srcOrd="1" destOrd="0" parTransId="{F54228EA-74CE-4067-B129-D80D42C5494B}" sibTransId="{2BCDF6BB-E711-4288-A749-40E2F6177252}"/>
    <dgm:cxn modelId="{BD36FAD8-0357-4D3A-B5BD-9B76664DA8BB}" type="presOf" srcId="{7BA76EE1-BDE8-4984-B3A8-A6A7043180CD}" destId="{6C18CA4B-F488-4187-8DA0-CD419D65AED8}" srcOrd="0" destOrd="0" presId="urn:microsoft.com/office/officeart/2018/2/layout/IconVerticalSolidList"/>
    <dgm:cxn modelId="{47620D21-DA66-4BED-AEB0-8BBD626C846B}" type="presParOf" srcId="{6C18CA4B-F488-4187-8DA0-CD419D65AED8}" destId="{B545F54E-1424-4420-B392-71A1A33DA5FE}" srcOrd="0" destOrd="0" presId="urn:microsoft.com/office/officeart/2018/2/layout/IconVerticalSolidList"/>
    <dgm:cxn modelId="{8027F79C-5B22-49F6-AF30-EC4BCE4B652A}" type="presParOf" srcId="{B545F54E-1424-4420-B392-71A1A33DA5FE}" destId="{E3ADBA9C-349C-4677-8D0D-775B01983A3A}" srcOrd="0" destOrd="0" presId="urn:microsoft.com/office/officeart/2018/2/layout/IconVerticalSolidList"/>
    <dgm:cxn modelId="{AFA40D86-4A28-4DBB-AE16-08EF116C208A}" type="presParOf" srcId="{B545F54E-1424-4420-B392-71A1A33DA5FE}" destId="{BEA7C8C7-F411-4A10-9F62-75BE57BAC5EA}" srcOrd="1" destOrd="0" presId="urn:microsoft.com/office/officeart/2018/2/layout/IconVerticalSolidList"/>
    <dgm:cxn modelId="{E9302B57-749E-4061-9438-C2934AD7F41A}" type="presParOf" srcId="{B545F54E-1424-4420-B392-71A1A33DA5FE}" destId="{1B94370D-DD3C-4521-A90D-AD257FCE3A5A}" srcOrd="2" destOrd="0" presId="urn:microsoft.com/office/officeart/2018/2/layout/IconVerticalSolidList"/>
    <dgm:cxn modelId="{9D6E4DB6-6E06-4EA7-A9DD-23C8082313AB}" type="presParOf" srcId="{B545F54E-1424-4420-B392-71A1A33DA5FE}" destId="{C49C78B9-04AE-4A3D-B95A-322368F3B810}" srcOrd="3" destOrd="0" presId="urn:microsoft.com/office/officeart/2018/2/layout/IconVerticalSolidList"/>
    <dgm:cxn modelId="{A9D7FD43-9FBB-4B06-97AC-7AD503193736}" type="presParOf" srcId="{6C18CA4B-F488-4187-8DA0-CD419D65AED8}" destId="{85ACC5EB-1A07-4D07-92B9-252F01064EE7}" srcOrd="1" destOrd="0" presId="urn:microsoft.com/office/officeart/2018/2/layout/IconVerticalSolidList"/>
    <dgm:cxn modelId="{3AE15525-6FE5-4449-8C33-06E4A4ADDCE1}" type="presParOf" srcId="{6C18CA4B-F488-4187-8DA0-CD419D65AED8}" destId="{6EE10740-81AA-472A-B8F9-AA515E7E2573}" srcOrd="2" destOrd="0" presId="urn:microsoft.com/office/officeart/2018/2/layout/IconVerticalSolidList"/>
    <dgm:cxn modelId="{B36E514E-28F4-4B2B-8602-667A9653D4CA}" type="presParOf" srcId="{6EE10740-81AA-472A-B8F9-AA515E7E2573}" destId="{4B1CEC44-E82E-4A60-9296-829E87442684}" srcOrd="0" destOrd="0" presId="urn:microsoft.com/office/officeart/2018/2/layout/IconVerticalSolidList"/>
    <dgm:cxn modelId="{1CE7080C-670B-4654-933A-1AD16ACD498C}" type="presParOf" srcId="{6EE10740-81AA-472A-B8F9-AA515E7E2573}" destId="{155EA492-1D16-46B4-8376-174CB56AE839}" srcOrd="1" destOrd="0" presId="urn:microsoft.com/office/officeart/2018/2/layout/IconVerticalSolidList"/>
    <dgm:cxn modelId="{92EF35A9-F4E3-4EAF-9035-8F4B45EA02C7}" type="presParOf" srcId="{6EE10740-81AA-472A-B8F9-AA515E7E2573}" destId="{44662A5C-AF68-40A7-B14F-300267A512DA}" srcOrd="2" destOrd="0" presId="urn:microsoft.com/office/officeart/2018/2/layout/IconVerticalSolidList"/>
    <dgm:cxn modelId="{F6F73EBE-059B-4C1C-843B-AB4F5FC435F9}" type="presParOf" srcId="{6EE10740-81AA-472A-B8F9-AA515E7E2573}" destId="{BA01D4A5-4581-47E4-B7EC-F25597C454FE}" srcOrd="3" destOrd="0" presId="urn:microsoft.com/office/officeart/2018/2/layout/IconVerticalSolidList"/>
    <dgm:cxn modelId="{C6D1E1A8-90DA-43A7-B1D2-0B8DE4B09CE3}" type="presParOf" srcId="{6C18CA4B-F488-4187-8DA0-CD419D65AED8}" destId="{3F98AD1E-BE12-4E27-A4B7-C67D6A097816}" srcOrd="3" destOrd="0" presId="urn:microsoft.com/office/officeart/2018/2/layout/IconVerticalSolidList"/>
    <dgm:cxn modelId="{A9098485-C7A9-4F63-BA1E-5D665BB4DA37}" type="presParOf" srcId="{6C18CA4B-F488-4187-8DA0-CD419D65AED8}" destId="{CF587738-C6A5-491D-BA8E-D53C4087F5F4}" srcOrd="4" destOrd="0" presId="urn:microsoft.com/office/officeart/2018/2/layout/IconVerticalSolidList"/>
    <dgm:cxn modelId="{FEDCA3F8-2F9A-4272-B259-35342DBA2FB2}" type="presParOf" srcId="{CF587738-C6A5-491D-BA8E-D53C4087F5F4}" destId="{E4B33AB3-35B3-4C33-AFC2-12ED977AC998}" srcOrd="0" destOrd="0" presId="urn:microsoft.com/office/officeart/2018/2/layout/IconVerticalSolidList"/>
    <dgm:cxn modelId="{B5EF6FBD-7A6E-459E-8D57-D98AF3F9E28B}" type="presParOf" srcId="{CF587738-C6A5-491D-BA8E-D53C4087F5F4}" destId="{16D9317A-048C-4C1D-AA4C-E4768488D3E7}" srcOrd="1" destOrd="0" presId="urn:microsoft.com/office/officeart/2018/2/layout/IconVerticalSolidList"/>
    <dgm:cxn modelId="{D1E2113E-3873-4B27-8544-1B50AA6D0908}" type="presParOf" srcId="{CF587738-C6A5-491D-BA8E-D53C4087F5F4}" destId="{58751D76-C8B5-45BA-BD60-FFEB224782D6}" srcOrd="2" destOrd="0" presId="urn:microsoft.com/office/officeart/2018/2/layout/IconVerticalSolidList"/>
    <dgm:cxn modelId="{CB7DEE3D-1F91-4344-8E24-B91162A55AA5}" type="presParOf" srcId="{CF587738-C6A5-491D-BA8E-D53C4087F5F4}" destId="{669073B5-DD24-45C1-BF49-3999627178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01EC21-7714-4091-92AB-9EDDF0D55530}" type="doc">
      <dgm:prSet loTypeId="urn:microsoft.com/office/officeart/2005/8/layout/process2" loCatId="process" qsTypeId="urn:microsoft.com/office/officeart/2005/8/quickstyle/simple1" qsCatId="simple" csTypeId="urn:microsoft.com/office/officeart/2005/8/colors/accent1_2" csCatId="accent1" phldr="1"/>
      <dgm:spPr/>
    </dgm:pt>
    <dgm:pt modelId="{6394D57D-1219-44A2-9B56-6F88D960E8A9}">
      <dgm:prSet phldr="0"/>
      <dgm:spPr/>
      <dgm:t>
        <a:bodyPr/>
        <a:lstStyle/>
        <a:p>
          <a:pPr algn="l" rtl="0">
            <a:lnSpc>
              <a:spcPct val="90000"/>
            </a:lnSpc>
          </a:pPr>
          <a:r>
            <a:rPr lang="en-GB"/>
            <a:t>Byddwch yn derbyn </a:t>
          </a:r>
          <a:r>
            <a:rPr lang="en-GB">
              <a:latin typeface="Calibri Light" panose="020F0302020204030204"/>
            </a:rPr>
            <a:t>e-bost gan Diwtor Prifysgol yn eich gwahodd I gyfarfod adolygu. </a:t>
          </a:r>
          <a:endParaRPr lang="en-US">
            <a:latin typeface="Calibri Light" panose="020F0302020204030204"/>
          </a:endParaRPr>
        </a:p>
      </dgm:t>
    </dgm:pt>
    <dgm:pt modelId="{C57984B4-D3F0-4FC5-B103-2B39C67B5DDC}" type="parTrans" cxnId="{49E78AC4-64E6-4F42-8BCE-ADFD61A146A2}">
      <dgm:prSet/>
      <dgm:spPr/>
    </dgm:pt>
    <dgm:pt modelId="{9EA06FAF-45D4-4116-B14B-72C0C8EA41FD}" type="sibTrans" cxnId="{49E78AC4-64E6-4F42-8BCE-ADFD61A146A2}">
      <dgm:prSet/>
      <dgm:spPr/>
      <dgm:t>
        <a:bodyPr/>
        <a:lstStyle/>
        <a:p>
          <a:endParaRPr lang="en-US"/>
        </a:p>
      </dgm:t>
    </dgm:pt>
    <dgm:pt modelId="{FE574E7A-2AEE-4EF4-9420-07DCBED17F8A}">
      <dgm:prSet phldr="0"/>
      <dgm:spPr/>
      <dgm:t>
        <a:bodyPr/>
        <a:lstStyle/>
        <a:p>
          <a:pPr algn="l" rtl="0">
            <a:lnSpc>
              <a:spcPct val="90000"/>
            </a:lnSpc>
          </a:pPr>
          <a:r>
            <a:rPr lang="en-GB"/>
            <a:t>Byddwch yn rhannu eich PDP drwy ddanfon dolen at eich tiwtor. </a:t>
          </a:r>
        </a:p>
      </dgm:t>
    </dgm:pt>
    <dgm:pt modelId="{A240970A-F0E4-4D1B-B889-8C5A12717815}" type="parTrans" cxnId="{F04572B1-9092-4CB1-B281-6BCA73F634F1}">
      <dgm:prSet/>
      <dgm:spPr/>
    </dgm:pt>
    <dgm:pt modelId="{EE47F2C9-38A9-4C6D-893B-6E334F6E9A8A}" type="sibTrans" cxnId="{F04572B1-9092-4CB1-B281-6BCA73F634F1}">
      <dgm:prSet/>
      <dgm:spPr/>
      <dgm:t>
        <a:bodyPr/>
        <a:lstStyle/>
        <a:p>
          <a:endParaRPr lang="en-US"/>
        </a:p>
      </dgm:t>
    </dgm:pt>
    <dgm:pt modelId="{4F007FEC-67EC-442D-B34B-134811F3B4CC}">
      <dgm:prSet phldr="0"/>
      <dgm:spPr/>
      <dgm:t>
        <a:bodyPr/>
        <a:lstStyle/>
        <a:p>
          <a:pPr algn="l" rtl="0">
            <a:lnSpc>
              <a:spcPct val="90000"/>
            </a:lnSpc>
          </a:pPr>
          <a:r>
            <a:rPr lang="en-GB" err="1"/>
            <a:t>Byddwch</a:t>
          </a:r>
          <a:r>
            <a:rPr lang="en-GB"/>
            <a:t> </a:t>
          </a:r>
          <a:r>
            <a:rPr lang="en-GB" err="1"/>
            <a:t>yn</a:t>
          </a:r>
          <a:r>
            <a:rPr lang="en-GB"/>
            <a:t> </a:t>
          </a:r>
          <a:r>
            <a:rPr lang="en-GB" err="1"/>
            <a:t>dewis</a:t>
          </a:r>
          <a:r>
            <a:rPr lang="en-GB"/>
            <a:t> un o</a:t>
          </a:r>
          <a:r>
            <a:rPr lang="en-GB">
              <a:latin typeface="Calibri Light" panose="020F0302020204030204"/>
            </a:rPr>
            <a:t> </a:t>
          </a:r>
          <a:r>
            <a:rPr lang="en-GB" err="1">
              <a:latin typeface="Calibri Light" panose="020F0302020204030204"/>
            </a:rPr>
            <a:t>linynnau</a:t>
          </a:r>
          <a:r>
            <a:rPr lang="en-GB">
              <a:latin typeface="Calibri Light" panose="020F0302020204030204"/>
            </a:rPr>
            <a:t> </a:t>
          </a:r>
          <a:r>
            <a:rPr lang="en-GB" err="1">
              <a:latin typeface="Calibri Light" panose="020F0302020204030204"/>
            </a:rPr>
            <a:t>Addysgeg</a:t>
          </a:r>
          <a:r>
            <a:rPr lang="en-GB"/>
            <a:t> (</a:t>
          </a:r>
          <a:r>
            <a:rPr lang="en-GB" err="1"/>
            <a:t>h.y.</a:t>
          </a:r>
          <a:r>
            <a:rPr lang="en-GB">
              <a:latin typeface="Calibri Light" panose="020F0302020204030204"/>
            </a:rPr>
            <a:t> </a:t>
          </a:r>
          <a:r>
            <a:rPr lang="en-GB" err="1">
              <a:latin typeface="Calibri Light" panose="020F0302020204030204"/>
            </a:rPr>
            <a:t>Hyrwyddo</a:t>
          </a:r>
          <a:r>
            <a:rPr lang="en-GB"/>
            <a:t>, </a:t>
          </a:r>
          <a:r>
            <a:rPr lang="en-GB" err="1">
              <a:latin typeface="Calibri Light" panose="020F0302020204030204"/>
            </a:rPr>
            <a:t>Mireinio</a:t>
          </a:r>
          <a:r>
            <a:rPr lang="en-GB">
              <a:latin typeface="Calibri Light" panose="020F0302020204030204"/>
            </a:rPr>
            <a:t> neu</a:t>
          </a:r>
          <a:r>
            <a:rPr lang="en-GB"/>
            <a:t> </a:t>
          </a:r>
          <a:r>
            <a:rPr lang="en-GB" err="1"/>
            <a:t>Ddylanwad</a:t>
          </a:r>
          <a:r>
            <a:rPr lang="en-GB"/>
            <a:t>) ac </a:t>
          </a:r>
          <a:r>
            <a:rPr lang="en-GB" err="1"/>
            <a:t>yn</a:t>
          </a:r>
          <a:r>
            <a:rPr lang="en-GB"/>
            <a:t> </a:t>
          </a:r>
          <a:r>
            <a:rPr lang="en-GB" err="1"/>
            <a:t>paratoi</a:t>
          </a:r>
          <a:r>
            <a:rPr lang="en-GB"/>
            <a:t> </a:t>
          </a:r>
          <a:r>
            <a:rPr lang="en-GB" err="1"/>
            <a:t>i</a:t>
          </a:r>
          <a:r>
            <a:rPr lang="en-GB"/>
            <a:t> </a:t>
          </a:r>
          <a:r>
            <a:rPr lang="en-GB" err="1"/>
            <a:t>siarad</a:t>
          </a:r>
          <a:r>
            <a:rPr lang="en-GB"/>
            <a:t> am </a:t>
          </a:r>
          <a:r>
            <a:rPr lang="en-GB" err="1"/>
            <a:t>eich</a:t>
          </a:r>
          <a:r>
            <a:rPr lang="en-GB"/>
            <a:t> </a:t>
          </a:r>
          <a:r>
            <a:rPr lang="en-GB" err="1"/>
            <a:t>profiadau</a:t>
          </a:r>
          <a:r>
            <a:rPr lang="en-GB"/>
            <a:t> </a:t>
          </a:r>
          <a:r>
            <a:rPr lang="en-GB" err="1"/>
            <a:t>yn</a:t>
          </a:r>
          <a:r>
            <a:rPr lang="en-GB"/>
            <a:t> y </a:t>
          </a:r>
          <a:r>
            <a:rPr lang="en-GB" err="1"/>
            <a:t>cyfarfod</a:t>
          </a:r>
          <a:r>
            <a:rPr lang="en-GB"/>
            <a:t> </a:t>
          </a:r>
          <a:r>
            <a:rPr lang="en-GB" err="1"/>
            <a:t>adolygu</a:t>
          </a:r>
          <a:r>
            <a:rPr lang="en-GB"/>
            <a:t>.</a:t>
          </a:r>
        </a:p>
      </dgm:t>
    </dgm:pt>
    <dgm:pt modelId="{AF7ADDFF-42BB-4E56-AA59-B42124068A9A}" type="parTrans" cxnId="{D3BB187E-D471-415E-9041-A7C083207286}">
      <dgm:prSet/>
      <dgm:spPr/>
    </dgm:pt>
    <dgm:pt modelId="{2B1D947B-16DC-48D1-9763-B660349B6E82}" type="sibTrans" cxnId="{D3BB187E-D471-415E-9041-A7C083207286}">
      <dgm:prSet/>
      <dgm:spPr/>
      <dgm:t>
        <a:bodyPr/>
        <a:lstStyle/>
        <a:p>
          <a:endParaRPr lang="en-US"/>
        </a:p>
      </dgm:t>
    </dgm:pt>
    <dgm:pt modelId="{0056EF2B-3584-45AA-AFF2-157A952770D1}" type="pres">
      <dgm:prSet presAssocID="{9B01EC21-7714-4091-92AB-9EDDF0D55530}" presName="linearFlow" presStyleCnt="0">
        <dgm:presLayoutVars>
          <dgm:resizeHandles val="exact"/>
        </dgm:presLayoutVars>
      </dgm:prSet>
      <dgm:spPr/>
    </dgm:pt>
    <dgm:pt modelId="{CD7A132C-FDBC-49F7-BB85-B7A14082AD2F}" type="pres">
      <dgm:prSet presAssocID="{6394D57D-1219-44A2-9B56-6F88D960E8A9}" presName="node" presStyleLbl="node1" presStyleIdx="0" presStyleCnt="3">
        <dgm:presLayoutVars>
          <dgm:bulletEnabled val="1"/>
        </dgm:presLayoutVars>
      </dgm:prSet>
      <dgm:spPr/>
    </dgm:pt>
    <dgm:pt modelId="{E41F3B67-C1DD-44E6-8B8E-B8D451EE08F3}" type="pres">
      <dgm:prSet presAssocID="{9EA06FAF-45D4-4116-B14B-72C0C8EA41FD}" presName="sibTrans" presStyleLbl="sibTrans2D1" presStyleIdx="0" presStyleCnt="2"/>
      <dgm:spPr/>
    </dgm:pt>
    <dgm:pt modelId="{75B34AED-0533-48DC-988F-D349B33372E5}" type="pres">
      <dgm:prSet presAssocID="{9EA06FAF-45D4-4116-B14B-72C0C8EA41FD}" presName="connectorText" presStyleLbl="sibTrans2D1" presStyleIdx="0" presStyleCnt="2"/>
      <dgm:spPr/>
    </dgm:pt>
    <dgm:pt modelId="{7C1F88E2-FD0A-44DF-89CF-0FB758E6BD87}" type="pres">
      <dgm:prSet presAssocID="{FE574E7A-2AEE-4EF4-9420-07DCBED17F8A}" presName="node" presStyleLbl="node1" presStyleIdx="1" presStyleCnt="3">
        <dgm:presLayoutVars>
          <dgm:bulletEnabled val="1"/>
        </dgm:presLayoutVars>
      </dgm:prSet>
      <dgm:spPr/>
    </dgm:pt>
    <dgm:pt modelId="{743209DE-8F2B-4EE6-B10A-AFEC7E2D7F26}" type="pres">
      <dgm:prSet presAssocID="{EE47F2C9-38A9-4C6D-893B-6E334F6E9A8A}" presName="sibTrans" presStyleLbl="sibTrans2D1" presStyleIdx="1" presStyleCnt="2"/>
      <dgm:spPr/>
    </dgm:pt>
    <dgm:pt modelId="{C4069F5D-F598-495A-8227-21D6D06519B5}" type="pres">
      <dgm:prSet presAssocID="{EE47F2C9-38A9-4C6D-893B-6E334F6E9A8A}" presName="connectorText" presStyleLbl="sibTrans2D1" presStyleIdx="1" presStyleCnt="2"/>
      <dgm:spPr/>
    </dgm:pt>
    <dgm:pt modelId="{69BB21C2-B7D9-4CAF-B0CB-64EE21FED859}" type="pres">
      <dgm:prSet presAssocID="{4F007FEC-67EC-442D-B34B-134811F3B4CC}" presName="node" presStyleLbl="node1" presStyleIdx="2" presStyleCnt="3">
        <dgm:presLayoutVars>
          <dgm:bulletEnabled val="1"/>
        </dgm:presLayoutVars>
      </dgm:prSet>
      <dgm:spPr/>
    </dgm:pt>
  </dgm:ptLst>
  <dgm:cxnLst>
    <dgm:cxn modelId="{39D99E05-B145-4582-B0B8-25CF4E13D462}" type="presOf" srcId="{EE47F2C9-38A9-4C6D-893B-6E334F6E9A8A}" destId="{743209DE-8F2B-4EE6-B10A-AFEC7E2D7F26}" srcOrd="0" destOrd="0" presId="urn:microsoft.com/office/officeart/2005/8/layout/process2"/>
    <dgm:cxn modelId="{E9015A11-28F8-4150-B224-ABB5725B22FB}" type="presOf" srcId="{9EA06FAF-45D4-4116-B14B-72C0C8EA41FD}" destId="{75B34AED-0533-48DC-988F-D349B33372E5}" srcOrd="1" destOrd="0" presId="urn:microsoft.com/office/officeart/2005/8/layout/process2"/>
    <dgm:cxn modelId="{6C7ED512-B999-4E2C-9523-7A0C785195FE}" type="presOf" srcId="{EE47F2C9-38A9-4C6D-893B-6E334F6E9A8A}" destId="{C4069F5D-F598-495A-8227-21D6D06519B5}" srcOrd="1" destOrd="0" presId="urn:microsoft.com/office/officeart/2005/8/layout/process2"/>
    <dgm:cxn modelId="{3D73C917-CFCD-4968-8D74-4491C7EE3370}" type="presOf" srcId="{9B01EC21-7714-4091-92AB-9EDDF0D55530}" destId="{0056EF2B-3584-45AA-AFF2-157A952770D1}" srcOrd="0" destOrd="0" presId="urn:microsoft.com/office/officeart/2005/8/layout/process2"/>
    <dgm:cxn modelId="{BC43463F-5DB7-403A-836D-0BB99E952C2B}" type="presOf" srcId="{9EA06FAF-45D4-4116-B14B-72C0C8EA41FD}" destId="{E41F3B67-C1DD-44E6-8B8E-B8D451EE08F3}" srcOrd="0" destOrd="0" presId="urn:microsoft.com/office/officeart/2005/8/layout/process2"/>
    <dgm:cxn modelId="{A9D8DD53-6007-479A-8966-8CA001B17FE3}" type="presOf" srcId="{4F007FEC-67EC-442D-B34B-134811F3B4CC}" destId="{69BB21C2-B7D9-4CAF-B0CB-64EE21FED859}" srcOrd="0" destOrd="0" presId="urn:microsoft.com/office/officeart/2005/8/layout/process2"/>
    <dgm:cxn modelId="{D3BB187E-D471-415E-9041-A7C083207286}" srcId="{9B01EC21-7714-4091-92AB-9EDDF0D55530}" destId="{4F007FEC-67EC-442D-B34B-134811F3B4CC}" srcOrd="2" destOrd="0" parTransId="{AF7ADDFF-42BB-4E56-AA59-B42124068A9A}" sibTransId="{2B1D947B-16DC-48D1-9763-B660349B6E82}"/>
    <dgm:cxn modelId="{F04572B1-9092-4CB1-B281-6BCA73F634F1}" srcId="{9B01EC21-7714-4091-92AB-9EDDF0D55530}" destId="{FE574E7A-2AEE-4EF4-9420-07DCBED17F8A}" srcOrd="1" destOrd="0" parTransId="{A240970A-F0E4-4D1B-B889-8C5A12717815}" sibTransId="{EE47F2C9-38A9-4C6D-893B-6E334F6E9A8A}"/>
    <dgm:cxn modelId="{49E78AC4-64E6-4F42-8BCE-ADFD61A146A2}" srcId="{9B01EC21-7714-4091-92AB-9EDDF0D55530}" destId="{6394D57D-1219-44A2-9B56-6F88D960E8A9}" srcOrd="0" destOrd="0" parTransId="{C57984B4-D3F0-4FC5-B103-2B39C67B5DDC}" sibTransId="{9EA06FAF-45D4-4116-B14B-72C0C8EA41FD}"/>
    <dgm:cxn modelId="{EBDDF9C5-071E-46EB-914B-ED3B8B389CCF}" type="presOf" srcId="{6394D57D-1219-44A2-9B56-6F88D960E8A9}" destId="{CD7A132C-FDBC-49F7-BB85-B7A14082AD2F}" srcOrd="0" destOrd="0" presId="urn:microsoft.com/office/officeart/2005/8/layout/process2"/>
    <dgm:cxn modelId="{2BE874D0-A8E4-4BEF-8CA0-2357AC192617}" type="presOf" srcId="{FE574E7A-2AEE-4EF4-9420-07DCBED17F8A}" destId="{7C1F88E2-FD0A-44DF-89CF-0FB758E6BD87}" srcOrd="0" destOrd="0" presId="urn:microsoft.com/office/officeart/2005/8/layout/process2"/>
    <dgm:cxn modelId="{EA39F70B-F98A-4EED-82C0-7553585F895D}" type="presParOf" srcId="{0056EF2B-3584-45AA-AFF2-157A952770D1}" destId="{CD7A132C-FDBC-49F7-BB85-B7A14082AD2F}" srcOrd="0" destOrd="0" presId="urn:microsoft.com/office/officeart/2005/8/layout/process2"/>
    <dgm:cxn modelId="{72F251E6-D307-4A6F-922A-84B2EE8CC2BC}" type="presParOf" srcId="{0056EF2B-3584-45AA-AFF2-157A952770D1}" destId="{E41F3B67-C1DD-44E6-8B8E-B8D451EE08F3}" srcOrd="1" destOrd="0" presId="urn:microsoft.com/office/officeart/2005/8/layout/process2"/>
    <dgm:cxn modelId="{BFFFA02E-E41E-418B-A754-CB1D5759A316}" type="presParOf" srcId="{E41F3B67-C1DD-44E6-8B8E-B8D451EE08F3}" destId="{75B34AED-0533-48DC-988F-D349B33372E5}" srcOrd="0" destOrd="0" presId="urn:microsoft.com/office/officeart/2005/8/layout/process2"/>
    <dgm:cxn modelId="{D28B60EA-8702-4536-A83D-6DD3F2F049CA}" type="presParOf" srcId="{0056EF2B-3584-45AA-AFF2-157A952770D1}" destId="{7C1F88E2-FD0A-44DF-89CF-0FB758E6BD87}" srcOrd="2" destOrd="0" presId="urn:microsoft.com/office/officeart/2005/8/layout/process2"/>
    <dgm:cxn modelId="{CCE3EE89-A833-462F-96E8-A31AC096AB70}" type="presParOf" srcId="{0056EF2B-3584-45AA-AFF2-157A952770D1}" destId="{743209DE-8F2B-4EE6-B10A-AFEC7E2D7F26}" srcOrd="3" destOrd="0" presId="urn:microsoft.com/office/officeart/2005/8/layout/process2"/>
    <dgm:cxn modelId="{27D3D22E-E733-487C-8442-FDCF27F97F94}" type="presParOf" srcId="{743209DE-8F2B-4EE6-B10A-AFEC7E2D7F26}" destId="{C4069F5D-F598-495A-8227-21D6D06519B5}" srcOrd="0" destOrd="0" presId="urn:microsoft.com/office/officeart/2005/8/layout/process2"/>
    <dgm:cxn modelId="{E83ACB33-F62C-4E10-BA32-0148A2992FB3}" type="presParOf" srcId="{0056EF2B-3584-45AA-AFF2-157A952770D1}" destId="{69BB21C2-B7D9-4CAF-B0CB-64EE21FED85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DBA9C-349C-4677-8D0D-775B01983A3A}">
      <dsp:nvSpPr>
        <dsp:cNvPr id="0" name=""/>
        <dsp:cNvSpPr/>
      </dsp:nvSpPr>
      <dsp:spPr>
        <a:xfrm>
          <a:off x="0" y="667"/>
          <a:ext cx="6254464" cy="1561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7C8C7-F411-4A10-9F62-75BE57BAC5EA}">
      <dsp:nvSpPr>
        <dsp:cNvPr id="0" name=""/>
        <dsp:cNvSpPr/>
      </dsp:nvSpPr>
      <dsp:spPr>
        <a:xfrm>
          <a:off x="472496" y="352111"/>
          <a:ext cx="859084" cy="8590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9C78B9-04AE-4A3D-B95A-322368F3B810}">
      <dsp:nvSpPr>
        <dsp:cNvPr id="0" name=""/>
        <dsp:cNvSpPr/>
      </dsp:nvSpPr>
      <dsp:spPr>
        <a:xfrm>
          <a:off x="1804077" y="667"/>
          <a:ext cx="4450386" cy="1561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09" tIns="165309" rIns="165309" bIns="165309" numCol="1" spcCol="1270" anchor="ctr" anchorCtr="0">
          <a:noAutofit/>
        </a:bodyPr>
        <a:lstStyle/>
        <a:p>
          <a:pPr marL="0" lvl="0" indent="0" algn="l" defTabSz="1111250">
            <a:lnSpc>
              <a:spcPct val="100000"/>
            </a:lnSpc>
            <a:spcBef>
              <a:spcPct val="0"/>
            </a:spcBef>
            <a:spcAft>
              <a:spcPct val="35000"/>
            </a:spcAft>
            <a:buNone/>
          </a:pPr>
          <a:r>
            <a:rPr lang="en-GB" sz="2500" b="1" kern="1200" baseline="0" dirty="0" err="1"/>
            <a:t>Pwyntiau</a:t>
          </a:r>
          <a:r>
            <a:rPr lang="en-GB" sz="2500" b="1" kern="1200" baseline="0" dirty="0"/>
            <a:t> </a:t>
          </a:r>
          <a:r>
            <a:rPr lang="en-GB" sz="2500" b="1" kern="1200" baseline="0" dirty="0" err="1"/>
            <a:t>adolygu</a:t>
          </a:r>
          <a:r>
            <a:rPr lang="en-GB" sz="2500" b="1" kern="1200" baseline="0" dirty="0"/>
            <a:t> </a:t>
          </a:r>
          <a:r>
            <a:rPr lang="en-GB" sz="2500" b="1" kern="1200" baseline="0" dirty="0" err="1"/>
            <a:t>trwy</a:t>
          </a:r>
          <a:r>
            <a:rPr lang="en-GB" sz="2500" b="1" kern="1200" baseline="0" dirty="0"/>
            <a:t> </a:t>
          </a:r>
          <a:r>
            <a:rPr lang="en-GB" sz="2500" b="1" kern="1200" baseline="0" dirty="0" err="1"/>
            <a:t>gydol</a:t>
          </a:r>
          <a:r>
            <a:rPr lang="en-GB" sz="2500" b="1" kern="1200" baseline="0" dirty="0"/>
            <a:t> y </a:t>
          </a:r>
          <a:r>
            <a:rPr lang="en-GB" sz="2500" b="1" kern="1200" baseline="0" dirty="0" err="1"/>
            <a:t>rhaglen</a:t>
          </a:r>
          <a:r>
            <a:rPr lang="en-GB" sz="2500" b="1" kern="1200" baseline="0" dirty="0"/>
            <a:t> </a:t>
          </a:r>
          <a:r>
            <a:rPr lang="en-GB" sz="2500" b="1" kern="1200" baseline="0" dirty="0" err="1"/>
            <a:t>yn</a:t>
          </a:r>
          <a:r>
            <a:rPr lang="en-GB" sz="2500" b="1" kern="1200" baseline="0" dirty="0"/>
            <a:t> </a:t>
          </a:r>
          <a:r>
            <a:rPr lang="en-GB" sz="2500" b="1" kern="1200" baseline="0" dirty="0" err="1"/>
            <a:t>unol</a:t>
          </a:r>
          <a:r>
            <a:rPr lang="en-GB" sz="2500" b="1" kern="1200" baseline="0" dirty="0"/>
            <a:t> ag </a:t>
          </a:r>
          <a:r>
            <a:rPr lang="en-GB" sz="2500" b="1" kern="1200" baseline="0" dirty="0" err="1"/>
            <a:t>adrodd</a:t>
          </a:r>
          <a:r>
            <a:rPr lang="en-GB" sz="2500" b="1" kern="1200" baseline="0" dirty="0"/>
            <a:t> </a:t>
          </a:r>
          <a:r>
            <a:rPr lang="en-GB" sz="2500" b="1" kern="1200" baseline="0" dirty="0" err="1"/>
            <a:t>ar</a:t>
          </a:r>
          <a:r>
            <a:rPr lang="en-GB" sz="2500" b="1" kern="1200" baseline="0" dirty="0"/>
            <a:t> </a:t>
          </a:r>
          <a:r>
            <a:rPr lang="en-GB" sz="2500" b="1" kern="1200" baseline="0" dirty="0" err="1"/>
            <a:t>gynnydd</a:t>
          </a:r>
          <a:r>
            <a:rPr lang="en-GB" sz="2500" b="1" kern="1200" baseline="0" dirty="0"/>
            <a:t> </a:t>
          </a:r>
          <a:r>
            <a:rPr lang="en-GB" sz="2500" b="1" kern="1200" baseline="0" dirty="0" err="1"/>
            <a:t>darpar</a:t>
          </a:r>
          <a:r>
            <a:rPr lang="en-GB" sz="2500" b="1" kern="1200" baseline="0" dirty="0"/>
            <a:t> </a:t>
          </a:r>
          <a:r>
            <a:rPr lang="en-GB" sz="2500" b="1" kern="1200" baseline="0" dirty="0" err="1"/>
            <a:t>athrawon</a:t>
          </a:r>
          <a:endParaRPr lang="en-US" sz="2500" b="1" kern="1200" dirty="0"/>
        </a:p>
      </dsp:txBody>
      <dsp:txXfrm>
        <a:off x="1804077" y="667"/>
        <a:ext cx="4450386" cy="1561971"/>
      </dsp:txXfrm>
    </dsp:sp>
    <dsp:sp modelId="{4B1CEC44-E82E-4A60-9296-829E87442684}">
      <dsp:nvSpPr>
        <dsp:cNvPr id="0" name=""/>
        <dsp:cNvSpPr/>
      </dsp:nvSpPr>
      <dsp:spPr>
        <a:xfrm>
          <a:off x="0" y="1953132"/>
          <a:ext cx="6254464" cy="1561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EA492-1D16-46B4-8376-174CB56AE839}">
      <dsp:nvSpPr>
        <dsp:cNvPr id="0" name=""/>
        <dsp:cNvSpPr/>
      </dsp:nvSpPr>
      <dsp:spPr>
        <a:xfrm>
          <a:off x="472496" y="2304575"/>
          <a:ext cx="859084" cy="8590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01D4A5-4581-47E4-B7EC-F25597C454FE}">
      <dsp:nvSpPr>
        <dsp:cNvPr id="0" name=""/>
        <dsp:cNvSpPr/>
      </dsp:nvSpPr>
      <dsp:spPr>
        <a:xfrm>
          <a:off x="1804077" y="1953132"/>
          <a:ext cx="4450386" cy="1561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09" tIns="165309" rIns="165309" bIns="165309" numCol="1" spcCol="1270" anchor="ctr" anchorCtr="0">
          <a:noAutofit/>
        </a:bodyPr>
        <a:lstStyle/>
        <a:p>
          <a:pPr marL="0" lvl="0" indent="0" algn="l" defTabSz="1111250" rtl="0">
            <a:lnSpc>
              <a:spcPct val="100000"/>
            </a:lnSpc>
            <a:spcBef>
              <a:spcPct val="0"/>
            </a:spcBef>
            <a:spcAft>
              <a:spcPct val="35000"/>
            </a:spcAft>
            <a:buNone/>
          </a:pPr>
          <a:r>
            <a:rPr lang="en-GB" sz="2500" b="1" kern="1200" baseline="0" dirty="0" err="1"/>
            <a:t>Adolygiadau</a:t>
          </a:r>
          <a:r>
            <a:rPr lang="en-GB" sz="2500" b="1" kern="1200" baseline="0" dirty="0"/>
            <a:t> SAC </a:t>
          </a:r>
          <a:r>
            <a:rPr lang="en-GB" sz="2500" b="1" kern="1200" baseline="0" dirty="0" err="1"/>
            <a:t>terfynol</a:t>
          </a:r>
          <a:r>
            <a:rPr lang="en-GB" sz="2500" b="1" kern="1200" baseline="0" dirty="0">
              <a:latin typeface="Calibri Light" panose="020F0302020204030204"/>
            </a:rPr>
            <a:t> </a:t>
          </a:r>
          <a:endParaRPr lang="en-GB" sz="2500" b="1" kern="1200" baseline="0" dirty="0"/>
        </a:p>
        <a:p>
          <a:pPr marL="0" lvl="0" indent="0" algn="l" defTabSz="1111250" rtl="0">
            <a:lnSpc>
              <a:spcPct val="100000"/>
            </a:lnSpc>
            <a:spcBef>
              <a:spcPct val="0"/>
            </a:spcBef>
            <a:spcAft>
              <a:spcPct val="35000"/>
            </a:spcAft>
            <a:buNone/>
          </a:pPr>
          <a:r>
            <a:rPr lang="en-GB" sz="2500" b="1" kern="1200" baseline="0" dirty="0"/>
            <a:t>BA3:</a:t>
          </a:r>
          <a:r>
            <a:rPr lang="en-GB" sz="2500" b="1" kern="1200" baseline="0" dirty="0">
              <a:solidFill>
                <a:srgbClr val="FF0000"/>
              </a:solidFill>
            </a:rPr>
            <a:t> </a:t>
          </a:r>
          <a:r>
            <a:rPr lang="en-GB" sz="2500" b="1" kern="1200" baseline="0" dirty="0">
              <a:solidFill>
                <a:srgbClr val="FF0000"/>
              </a:solidFill>
              <a:latin typeface="Calibri Light" panose="020F0302020204030204"/>
            </a:rPr>
            <a:t>13/05/24</a:t>
          </a:r>
          <a:r>
            <a:rPr lang="en-GB" sz="2500" b="1" kern="1200" baseline="0" dirty="0">
              <a:solidFill>
                <a:srgbClr val="FF0000"/>
              </a:solidFill>
            </a:rPr>
            <a:t> </a:t>
          </a:r>
          <a:r>
            <a:rPr lang="en-GB" sz="2500" b="1" kern="1200" baseline="0" dirty="0">
              <a:solidFill>
                <a:srgbClr val="FF0000"/>
              </a:solidFill>
              <a:latin typeface="Calibri Light" panose="020F0302020204030204"/>
            </a:rPr>
            <a:t>- 24/05/24</a:t>
          </a:r>
          <a:endParaRPr lang="en-GB" sz="2500" b="1" kern="1200" baseline="0" dirty="0">
            <a:solidFill>
              <a:srgbClr val="FF0000"/>
            </a:solidFill>
          </a:endParaRPr>
        </a:p>
      </dsp:txBody>
      <dsp:txXfrm>
        <a:off x="1804077" y="1953132"/>
        <a:ext cx="4450386" cy="1561971"/>
      </dsp:txXfrm>
    </dsp:sp>
    <dsp:sp modelId="{E4B33AB3-35B3-4C33-AFC2-12ED977AC998}">
      <dsp:nvSpPr>
        <dsp:cNvPr id="0" name=""/>
        <dsp:cNvSpPr/>
      </dsp:nvSpPr>
      <dsp:spPr>
        <a:xfrm>
          <a:off x="0" y="3905596"/>
          <a:ext cx="6254464" cy="1561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9317A-048C-4C1D-AA4C-E4768488D3E7}">
      <dsp:nvSpPr>
        <dsp:cNvPr id="0" name=""/>
        <dsp:cNvSpPr/>
      </dsp:nvSpPr>
      <dsp:spPr>
        <a:xfrm>
          <a:off x="472496" y="4257040"/>
          <a:ext cx="859084" cy="8590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9073B5-DD24-45C1-BF49-399962717826}">
      <dsp:nvSpPr>
        <dsp:cNvPr id="0" name=""/>
        <dsp:cNvSpPr/>
      </dsp:nvSpPr>
      <dsp:spPr>
        <a:xfrm>
          <a:off x="1804077" y="3905596"/>
          <a:ext cx="4450386" cy="1561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09" tIns="165309" rIns="165309" bIns="165309" numCol="1" spcCol="1270" anchor="ctr" anchorCtr="0">
          <a:noAutofit/>
        </a:bodyPr>
        <a:lstStyle/>
        <a:p>
          <a:pPr marL="0" lvl="0" indent="0" algn="l" defTabSz="1111250" rtl="0">
            <a:lnSpc>
              <a:spcPct val="100000"/>
            </a:lnSpc>
            <a:spcBef>
              <a:spcPct val="0"/>
            </a:spcBef>
            <a:spcAft>
              <a:spcPct val="35000"/>
            </a:spcAft>
            <a:buNone/>
          </a:pPr>
          <a:r>
            <a:rPr lang="en-GB" sz="2500" b="1" kern="1200" baseline="0" dirty="0"/>
            <a:t>PDP </a:t>
          </a:r>
          <a:r>
            <a:rPr lang="en-GB" sz="2500" b="1" kern="1200" baseline="0" dirty="0" err="1"/>
            <a:t>i’w</a:t>
          </a:r>
          <a:r>
            <a:rPr lang="en-GB" sz="2500" b="1" kern="1200" baseline="0" dirty="0"/>
            <a:t> </a:t>
          </a:r>
          <a:r>
            <a:rPr lang="en-GB" sz="2500" b="1" kern="1200" baseline="0" dirty="0" err="1"/>
            <a:t>gwblhau</a:t>
          </a:r>
          <a:r>
            <a:rPr lang="en-GB" sz="2500" b="1" kern="1200" baseline="0" dirty="0"/>
            <a:t> </a:t>
          </a:r>
          <a:r>
            <a:rPr lang="en-GB" sz="2500" b="1" kern="1200" baseline="0" dirty="0" err="1"/>
            <a:t>erbyn</a:t>
          </a:r>
          <a:r>
            <a:rPr lang="en-GB" sz="2500" b="1" kern="1200" baseline="0" dirty="0">
              <a:latin typeface="Calibri Light" panose="020F0302020204030204"/>
            </a:rPr>
            <a:t> </a:t>
          </a:r>
          <a:endParaRPr lang="en-GB" sz="2500" b="1" kern="1200" baseline="0" dirty="0"/>
        </a:p>
        <a:p>
          <a:pPr marL="0" lvl="0" indent="0" algn="l" defTabSz="1111250" rtl="0">
            <a:lnSpc>
              <a:spcPct val="100000"/>
            </a:lnSpc>
            <a:spcBef>
              <a:spcPct val="0"/>
            </a:spcBef>
            <a:spcAft>
              <a:spcPct val="35000"/>
            </a:spcAft>
            <a:buNone/>
          </a:pPr>
          <a:r>
            <a:rPr lang="en-GB" sz="2500" b="1" kern="1200" baseline="0" dirty="0"/>
            <a:t>BA3: </a:t>
          </a:r>
          <a:r>
            <a:rPr lang="en-GB" sz="2500" b="1" kern="1200" baseline="0" dirty="0">
              <a:solidFill>
                <a:srgbClr val="FF0000"/>
              </a:solidFill>
              <a:latin typeface="Calibri Light" panose="020F0302020204030204"/>
            </a:rPr>
            <a:t>09/05/24 9.00yb</a:t>
          </a:r>
          <a:endParaRPr lang="en-GB" sz="2500" b="1" kern="1200" baseline="0" dirty="0">
            <a:solidFill>
              <a:srgbClr val="FF0000"/>
            </a:solidFill>
          </a:endParaRPr>
        </a:p>
      </dsp:txBody>
      <dsp:txXfrm>
        <a:off x="1804077" y="3905596"/>
        <a:ext cx="4450386" cy="15619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A132C-FDBC-49F7-BB85-B7A14082AD2F}">
      <dsp:nvSpPr>
        <dsp:cNvPr id="0" name=""/>
        <dsp:cNvSpPr/>
      </dsp:nvSpPr>
      <dsp:spPr>
        <a:xfrm>
          <a:off x="756321" y="0"/>
          <a:ext cx="5263178"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Byddwch yn derbyn </a:t>
          </a:r>
          <a:r>
            <a:rPr lang="en-GB" sz="1500" kern="1200">
              <a:latin typeface="Calibri Light" panose="020F0302020204030204"/>
            </a:rPr>
            <a:t>e-bost gan Diwtor Prifysgol yn eich gwahodd I gyfarfod adolygu. </a:t>
          </a:r>
          <a:endParaRPr lang="en-US" sz="1500" kern="1200">
            <a:latin typeface="Calibri Light" panose="020F0302020204030204"/>
          </a:endParaRPr>
        </a:p>
      </dsp:txBody>
      <dsp:txXfrm>
        <a:off x="796231" y="39910"/>
        <a:ext cx="5183358" cy="1282815"/>
      </dsp:txXfrm>
    </dsp:sp>
    <dsp:sp modelId="{E41F3B67-C1DD-44E6-8B8E-B8D451EE08F3}">
      <dsp:nvSpPr>
        <dsp:cNvPr id="0" name=""/>
        <dsp:cNvSpPr/>
      </dsp:nvSpPr>
      <dsp:spPr>
        <a:xfrm rot="5400000">
          <a:off x="3132416" y="1396701"/>
          <a:ext cx="510988" cy="613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3203955" y="1447799"/>
        <a:ext cx="367911" cy="357692"/>
      </dsp:txXfrm>
    </dsp:sp>
    <dsp:sp modelId="{7C1F88E2-FD0A-44DF-89CF-0FB758E6BD87}">
      <dsp:nvSpPr>
        <dsp:cNvPr id="0" name=""/>
        <dsp:cNvSpPr/>
      </dsp:nvSpPr>
      <dsp:spPr>
        <a:xfrm>
          <a:off x="756321" y="2043952"/>
          <a:ext cx="5263178"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Byddwch yn rhannu eich PDP drwy ddanfon dolen at eich tiwtor. </a:t>
          </a:r>
        </a:p>
      </dsp:txBody>
      <dsp:txXfrm>
        <a:off x="796231" y="2083862"/>
        <a:ext cx="5183358" cy="1282815"/>
      </dsp:txXfrm>
    </dsp:sp>
    <dsp:sp modelId="{743209DE-8F2B-4EE6-B10A-AFEC7E2D7F26}">
      <dsp:nvSpPr>
        <dsp:cNvPr id="0" name=""/>
        <dsp:cNvSpPr/>
      </dsp:nvSpPr>
      <dsp:spPr>
        <a:xfrm rot="5400000">
          <a:off x="3132416" y="3440654"/>
          <a:ext cx="510988" cy="613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3203955" y="3491752"/>
        <a:ext cx="367911" cy="357692"/>
      </dsp:txXfrm>
    </dsp:sp>
    <dsp:sp modelId="{69BB21C2-B7D9-4CAF-B0CB-64EE21FED859}">
      <dsp:nvSpPr>
        <dsp:cNvPr id="0" name=""/>
        <dsp:cNvSpPr/>
      </dsp:nvSpPr>
      <dsp:spPr>
        <a:xfrm>
          <a:off x="756321" y="4087905"/>
          <a:ext cx="5263178"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err="1"/>
            <a:t>Byddwch</a:t>
          </a:r>
          <a:r>
            <a:rPr lang="en-GB" sz="1500" kern="1200"/>
            <a:t> </a:t>
          </a:r>
          <a:r>
            <a:rPr lang="en-GB" sz="1500" kern="1200" err="1"/>
            <a:t>yn</a:t>
          </a:r>
          <a:r>
            <a:rPr lang="en-GB" sz="1500" kern="1200"/>
            <a:t> </a:t>
          </a:r>
          <a:r>
            <a:rPr lang="en-GB" sz="1500" kern="1200" err="1"/>
            <a:t>dewis</a:t>
          </a:r>
          <a:r>
            <a:rPr lang="en-GB" sz="1500" kern="1200"/>
            <a:t> un o</a:t>
          </a:r>
          <a:r>
            <a:rPr lang="en-GB" sz="1500" kern="1200">
              <a:latin typeface="Calibri Light" panose="020F0302020204030204"/>
            </a:rPr>
            <a:t> </a:t>
          </a:r>
          <a:r>
            <a:rPr lang="en-GB" sz="1500" kern="1200" err="1">
              <a:latin typeface="Calibri Light" panose="020F0302020204030204"/>
            </a:rPr>
            <a:t>linynnau</a:t>
          </a:r>
          <a:r>
            <a:rPr lang="en-GB" sz="1500" kern="1200">
              <a:latin typeface="Calibri Light" panose="020F0302020204030204"/>
            </a:rPr>
            <a:t> </a:t>
          </a:r>
          <a:r>
            <a:rPr lang="en-GB" sz="1500" kern="1200" err="1">
              <a:latin typeface="Calibri Light" panose="020F0302020204030204"/>
            </a:rPr>
            <a:t>Addysgeg</a:t>
          </a:r>
          <a:r>
            <a:rPr lang="en-GB" sz="1500" kern="1200"/>
            <a:t> (</a:t>
          </a:r>
          <a:r>
            <a:rPr lang="en-GB" sz="1500" kern="1200" err="1"/>
            <a:t>h.y.</a:t>
          </a:r>
          <a:r>
            <a:rPr lang="en-GB" sz="1500" kern="1200">
              <a:latin typeface="Calibri Light" panose="020F0302020204030204"/>
            </a:rPr>
            <a:t> </a:t>
          </a:r>
          <a:r>
            <a:rPr lang="en-GB" sz="1500" kern="1200" err="1">
              <a:latin typeface="Calibri Light" panose="020F0302020204030204"/>
            </a:rPr>
            <a:t>Hyrwyddo</a:t>
          </a:r>
          <a:r>
            <a:rPr lang="en-GB" sz="1500" kern="1200"/>
            <a:t>, </a:t>
          </a:r>
          <a:r>
            <a:rPr lang="en-GB" sz="1500" kern="1200" err="1">
              <a:latin typeface="Calibri Light" panose="020F0302020204030204"/>
            </a:rPr>
            <a:t>Mireinio</a:t>
          </a:r>
          <a:r>
            <a:rPr lang="en-GB" sz="1500" kern="1200">
              <a:latin typeface="Calibri Light" panose="020F0302020204030204"/>
            </a:rPr>
            <a:t> neu</a:t>
          </a:r>
          <a:r>
            <a:rPr lang="en-GB" sz="1500" kern="1200"/>
            <a:t> </a:t>
          </a:r>
          <a:r>
            <a:rPr lang="en-GB" sz="1500" kern="1200" err="1"/>
            <a:t>Ddylanwad</a:t>
          </a:r>
          <a:r>
            <a:rPr lang="en-GB" sz="1500" kern="1200"/>
            <a:t>) ac </a:t>
          </a:r>
          <a:r>
            <a:rPr lang="en-GB" sz="1500" kern="1200" err="1"/>
            <a:t>yn</a:t>
          </a:r>
          <a:r>
            <a:rPr lang="en-GB" sz="1500" kern="1200"/>
            <a:t> </a:t>
          </a:r>
          <a:r>
            <a:rPr lang="en-GB" sz="1500" kern="1200" err="1"/>
            <a:t>paratoi</a:t>
          </a:r>
          <a:r>
            <a:rPr lang="en-GB" sz="1500" kern="1200"/>
            <a:t> </a:t>
          </a:r>
          <a:r>
            <a:rPr lang="en-GB" sz="1500" kern="1200" err="1"/>
            <a:t>i</a:t>
          </a:r>
          <a:r>
            <a:rPr lang="en-GB" sz="1500" kern="1200"/>
            <a:t> </a:t>
          </a:r>
          <a:r>
            <a:rPr lang="en-GB" sz="1500" kern="1200" err="1"/>
            <a:t>siarad</a:t>
          </a:r>
          <a:r>
            <a:rPr lang="en-GB" sz="1500" kern="1200"/>
            <a:t> am </a:t>
          </a:r>
          <a:r>
            <a:rPr lang="en-GB" sz="1500" kern="1200" err="1"/>
            <a:t>eich</a:t>
          </a:r>
          <a:r>
            <a:rPr lang="en-GB" sz="1500" kern="1200"/>
            <a:t> </a:t>
          </a:r>
          <a:r>
            <a:rPr lang="en-GB" sz="1500" kern="1200" err="1"/>
            <a:t>profiadau</a:t>
          </a:r>
          <a:r>
            <a:rPr lang="en-GB" sz="1500" kern="1200"/>
            <a:t> </a:t>
          </a:r>
          <a:r>
            <a:rPr lang="en-GB" sz="1500" kern="1200" err="1"/>
            <a:t>yn</a:t>
          </a:r>
          <a:r>
            <a:rPr lang="en-GB" sz="1500" kern="1200"/>
            <a:t> y </a:t>
          </a:r>
          <a:r>
            <a:rPr lang="en-GB" sz="1500" kern="1200" err="1"/>
            <a:t>cyfarfod</a:t>
          </a:r>
          <a:r>
            <a:rPr lang="en-GB" sz="1500" kern="1200"/>
            <a:t> </a:t>
          </a:r>
          <a:r>
            <a:rPr lang="en-GB" sz="1500" kern="1200" err="1"/>
            <a:t>adolygu</a:t>
          </a:r>
          <a:r>
            <a:rPr lang="en-GB" sz="1500" kern="1200"/>
            <a:t>.</a:t>
          </a:r>
        </a:p>
      </dsp:txBody>
      <dsp:txXfrm>
        <a:off x="796231" y="4127815"/>
        <a:ext cx="5183358" cy="12828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3/18/2024</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764103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we are linking back to a request on the review for a checklist.</a:t>
            </a:r>
          </a:p>
          <a:p>
            <a:r>
              <a:rPr lang="en-US">
                <a:cs typeface="Calibri"/>
              </a:rPr>
              <a:t>Short recap on the process</a:t>
            </a:r>
          </a:p>
          <a:p>
            <a:endParaRPr lang="en-US">
              <a:cs typeface="Calibri"/>
            </a:endParaRPr>
          </a:p>
          <a:p>
            <a:r>
              <a:rPr lang="en-US">
                <a:cs typeface="Calibri"/>
              </a:rPr>
              <a:t>Print the checklist for each student </a:t>
            </a:r>
          </a:p>
        </p:txBody>
      </p:sp>
      <p:sp>
        <p:nvSpPr>
          <p:cNvPr id="4" name="Slide Number Placeholder 3"/>
          <p:cNvSpPr>
            <a:spLocks noGrp="1"/>
          </p:cNvSpPr>
          <p:nvPr>
            <p:ph type="sldNum" sz="quarter" idx="5"/>
          </p:nvPr>
        </p:nvSpPr>
        <p:spPr/>
        <p:txBody>
          <a:bodyPr/>
          <a:lstStyle/>
          <a:p>
            <a:fld id="{8666F0B0-1329-48C4-9596-F12143845D2A}" type="slidenum">
              <a:rPr lang="en-US"/>
              <a:t>7</a:t>
            </a:fld>
            <a:endParaRPr lang="en-US"/>
          </a:p>
        </p:txBody>
      </p:sp>
    </p:spTree>
    <p:extLst>
      <p:ext uri="{BB962C8B-B14F-4D97-AF65-F5344CB8AC3E}">
        <p14:creationId xmlns:p14="http://schemas.microsoft.com/office/powerpoint/2010/main" val="2844639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we are linking back to a request on the review for a checklist.</a:t>
            </a:r>
          </a:p>
          <a:p>
            <a:r>
              <a:rPr lang="en-US">
                <a:cs typeface="Calibri"/>
              </a:rPr>
              <a:t>Short recap on the process</a:t>
            </a:r>
          </a:p>
          <a:p>
            <a:endParaRPr lang="en-US">
              <a:cs typeface="Calibri"/>
            </a:endParaRPr>
          </a:p>
          <a:p>
            <a:r>
              <a:rPr lang="en-US">
                <a:cs typeface="Calibri"/>
              </a:rPr>
              <a:t>Print the checklist for each student </a:t>
            </a:r>
          </a:p>
        </p:txBody>
      </p:sp>
      <p:sp>
        <p:nvSpPr>
          <p:cNvPr id="4" name="Slide Number Placeholder 3"/>
          <p:cNvSpPr>
            <a:spLocks noGrp="1"/>
          </p:cNvSpPr>
          <p:nvPr>
            <p:ph type="sldNum" sz="quarter" idx="5"/>
          </p:nvPr>
        </p:nvSpPr>
        <p:spPr/>
        <p:txBody>
          <a:bodyPr/>
          <a:lstStyle/>
          <a:p>
            <a:fld id="{8666F0B0-1329-48C4-9596-F12143845D2A}" type="slidenum">
              <a:rPr lang="en-US"/>
              <a:t>8</a:t>
            </a:fld>
            <a:endParaRPr lang="en-US"/>
          </a:p>
        </p:txBody>
      </p:sp>
    </p:spTree>
    <p:extLst>
      <p:ext uri="{BB962C8B-B14F-4D97-AF65-F5344CB8AC3E}">
        <p14:creationId xmlns:p14="http://schemas.microsoft.com/office/powerpoint/2010/main" val="3907114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Make sure they have all seen this resource and have looked at it</a:t>
            </a:r>
          </a:p>
        </p:txBody>
      </p:sp>
      <p:sp>
        <p:nvSpPr>
          <p:cNvPr id="4" name="Slide Number Placeholder 3"/>
          <p:cNvSpPr>
            <a:spLocks noGrp="1"/>
          </p:cNvSpPr>
          <p:nvPr>
            <p:ph type="sldNum" sz="quarter" idx="5"/>
          </p:nvPr>
        </p:nvSpPr>
        <p:spPr/>
        <p:txBody>
          <a:bodyPr/>
          <a:lstStyle/>
          <a:p>
            <a:fld id="{41DFCFF7-21C1-4482-AF2B-175F76C2F8AA}" type="slidenum">
              <a:rPr lang="en-US"/>
              <a:t>10</a:t>
            </a:fld>
            <a:endParaRPr lang="en-US"/>
          </a:p>
        </p:txBody>
      </p:sp>
    </p:spTree>
    <p:extLst>
      <p:ext uri="{BB962C8B-B14F-4D97-AF65-F5344CB8AC3E}">
        <p14:creationId xmlns:p14="http://schemas.microsoft.com/office/powerpoint/2010/main" val="1475484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Make it clear that the deadline for PLP is 11th May so that tutors have an opportunity to assess the PLP on Friday before the review window opens on Monday 15th May</a:t>
            </a:r>
            <a:endParaRPr lang="en-US"/>
          </a:p>
          <a:p>
            <a:endParaRPr lang="en-GB"/>
          </a:p>
        </p:txBody>
      </p:sp>
      <p:sp>
        <p:nvSpPr>
          <p:cNvPr id="4" name="Slide Number Placeholder 3"/>
          <p:cNvSpPr>
            <a:spLocks noGrp="1"/>
          </p:cNvSpPr>
          <p:nvPr>
            <p:ph type="sldNum" sz="quarter" idx="5"/>
          </p:nvPr>
        </p:nvSpPr>
        <p:spPr/>
        <p:txBody>
          <a:bodyPr/>
          <a:lstStyle/>
          <a:p>
            <a:fld id="{3117E831-44F5-4154-BC43-33AE9D8668F1}" type="slidenum">
              <a:rPr lang="en-GB" smtClean="0"/>
              <a:t>11</a:t>
            </a:fld>
            <a:endParaRPr lang="en-GB"/>
          </a:p>
        </p:txBody>
      </p:sp>
    </p:spTree>
    <p:extLst>
      <p:ext uri="{BB962C8B-B14F-4D97-AF65-F5344CB8AC3E}">
        <p14:creationId xmlns:p14="http://schemas.microsoft.com/office/powerpoint/2010/main" val="3882030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t>This task can be set up any way the student teachers want to. If it was me – I would do a spider diagram!</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353020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cs typeface="Calibri"/>
              </a:rPr>
              <a:t>Helen – I have found these and I really like them – are there any in </a:t>
            </a:r>
            <a:r>
              <a:rPr lang="en-US" err="1">
                <a:cs typeface="Calibri"/>
              </a:rPr>
              <a:t>welsh</a:t>
            </a:r>
            <a:r>
              <a:rPr lang="en-US">
                <a:cs typeface="Calibri"/>
              </a:rPr>
              <a:t> that you would like to replace these with? </a:t>
            </a:r>
            <a:r>
              <a:rPr lang="en-US"/>
              <a:t>Just to celebrate or remind how brilliant the profession is that they are entering.</a:t>
            </a:r>
          </a:p>
          <a:p>
            <a:endParaRPr lang="en-US">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94808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7484789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err="1"/>
              <a:t>Nid</a:t>
            </a:r>
            <a:r>
              <a:rPr lang="en-GB"/>
              <a:t> </a:t>
            </a:r>
            <a:r>
              <a:rPr lang="en-GB" err="1"/>
              <a:t>rôl</a:t>
            </a:r>
            <a:r>
              <a:rPr lang="en-GB"/>
              <a:t> y </a:t>
            </a:r>
            <a:r>
              <a:rPr lang="en-GB" err="1"/>
              <a:t>tiwtor</a:t>
            </a:r>
            <a:r>
              <a:rPr lang="en-GB"/>
              <a:t> </a:t>
            </a:r>
            <a:r>
              <a:rPr lang="en-GB" err="1"/>
              <a:t>yw</a:t>
            </a:r>
            <a:r>
              <a:rPr lang="en-GB"/>
              <a:t> </a:t>
            </a:r>
            <a:r>
              <a:rPr lang="en-GB" err="1"/>
              <a:t>i</a:t>
            </a:r>
            <a:r>
              <a:rPr lang="en-GB"/>
              <a:t> </a:t>
            </a:r>
            <a:r>
              <a:rPr lang="en-GB" err="1"/>
              <a:t>benderfynu</a:t>
            </a:r>
            <a:r>
              <a:rPr lang="en-GB"/>
              <a:t> </a:t>
            </a:r>
            <a:r>
              <a:rPr lang="en-GB" err="1"/>
              <a:t>os</a:t>
            </a:r>
            <a:r>
              <a:rPr lang="en-GB"/>
              <a:t> </a:t>
            </a:r>
            <a:r>
              <a:rPr lang="en-GB" err="1"/>
              <a:t>yw</a:t>
            </a:r>
            <a:r>
              <a:rPr lang="en-GB"/>
              <a:t> </a:t>
            </a:r>
            <a:r>
              <a:rPr lang="en-GB" err="1"/>
              <a:t>darpar</a:t>
            </a:r>
            <a:r>
              <a:rPr lang="en-GB"/>
              <a:t> </a:t>
            </a:r>
            <a:r>
              <a:rPr lang="en-GB" err="1"/>
              <a:t>athro</a:t>
            </a:r>
            <a:r>
              <a:rPr lang="en-GB"/>
              <a:t> yn </a:t>
            </a:r>
            <a:r>
              <a:rPr lang="en-GB" err="1"/>
              <a:t>pasio</a:t>
            </a:r>
            <a:r>
              <a:rPr lang="en-GB"/>
              <a:t> </a:t>
            </a:r>
            <a:r>
              <a:rPr lang="en-GB" err="1"/>
              <a:t>neu’n</a:t>
            </a:r>
            <a:r>
              <a:rPr lang="en-GB"/>
              <a:t> </a:t>
            </a:r>
            <a:r>
              <a:rPr lang="en-GB" err="1"/>
              <a:t>methu’r</a:t>
            </a:r>
            <a:r>
              <a:rPr lang="en-GB"/>
              <a:t> </a:t>
            </a:r>
            <a:r>
              <a:rPr lang="en-GB" err="1"/>
              <a:t>rhaglen</a:t>
            </a:r>
            <a:r>
              <a:rPr lang="en-GB"/>
              <a:t>.</a:t>
            </a:r>
          </a:p>
          <a:p>
            <a:endParaRPr lang="en-GB"/>
          </a:p>
          <a:p>
            <a:r>
              <a:rPr lang="en-GB"/>
              <a:t>It is </a:t>
            </a:r>
            <a:r>
              <a:rPr lang="en-GB" b="1"/>
              <a:t>not</a:t>
            </a:r>
            <a:r>
              <a:rPr lang="en-GB"/>
              <a:t> the role of the tutor to decide whether</a:t>
            </a:r>
            <a:r>
              <a:rPr lang="en-GB" baseline="0"/>
              <a:t> a student-teacher has passed or failed the programme.</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992713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err="1"/>
              <a:t>Mae’r</a:t>
            </a:r>
            <a:r>
              <a:rPr lang="en-GB"/>
              <a:t> </a:t>
            </a:r>
            <a:r>
              <a:rPr lang="en-GB" err="1"/>
              <a:t>adolygiad</a:t>
            </a:r>
            <a:r>
              <a:rPr lang="en-GB" baseline="0"/>
              <a:t> </a:t>
            </a:r>
            <a:r>
              <a:rPr lang="en-GB" baseline="0" err="1"/>
              <a:t>yn</a:t>
            </a:r>
            <a:r>
              <a:rPr lang="en-GB" baseline="0"/>
              <a:t> </a:t>
            </a:r>
            <a:r>
              <a:rPr lang="en-GB" baseline="0" err="1"/>
              <a:t>cyfrannu</a:t>
            </a:r>
            <a:r>
              <a:rPr lang="en-GB" baseline="0"/>
              <a:t> </a:t>
            </a:r>
            <a:r>
              <a:rPr lang="en-GB" baseline="0" err="1"/>
              <a:t>i’r</a:t>
            </a:r>
            <a:r>
              <a:rPr lang="en-GB" baseline="0"/>
              <a:t> </a:t>
            </a:r>
            <a:r>
              <a:rPr lang="en-GB" baseline="0" err="1"/>
              <a:t>Proffil</a:t>
            </a:r>
            <a:r>
              <a:rPr lang="en-GB" baseline="0"/>
              <a:t> </a:t>
            </a:r>
            <a:r>
              <a:rPr lang="en-GB" baseline="0" err="1"/>
              <a:t>Dechrau</a:t>
            </a:r>
            <a:r>
              <a:rPr lang="en-GB" baseline="0"/>
              <a:t> </a:t>
            </a:r>
            <a:r>
              <a:rPr lang="en-GB" baseline="0" err="1"/>
              <a:t>Gyrfa</a:t>
            </a:r>
            <a:r>
              <a:rPr lang="en-GB" baseline="0"/>
              <a:t> a </a:t>
            </a:r>
            <a:r>
              <a:rPr lang="en-GB" baseline="0" err="1"/>
              <a:t>thystlythyr</a:t>
            </a:r>
            <a:r>
              <a:rPr lang="en-GB" baseline="0"/>
              <a:t> y </a:t>
            </a:r>
            <a:r>
              <a:rPr lang="en-GB" baseline="0" err="1"/>
              <a:t>darpar</a:t>
            </a:r>
            <a:r>
              <a:rPr lang="en-GB" baseline="0"/>
              <a:t> </a:t>
            </a:r>
            <a:r>
              <a:rPr lang="en-GB" baseline="0" err="1"/>
              <a:t>athro</a:t>
            </a:r>
            <a:r>
              <a:rPr lang="en-GB" baseline="0"/>
              <a:t>.</a:t>
            </a:r>
          </a:p>
          <a:p>
            <a:r>
              <a:rPr lang="en-GB" baseline="0"/>
              <a:t>Y </a:t>
            </a:r>
            <a:r>
              <a:rPr lang="en-GB" baseline="0" err="1"/>
              <a:t>tiwtor</a:t>
            </a:r>
            <a:r>
              <a:rPr lang="en-GB" baseline="0"/>
              <a:t> </a:t>
            </a:r>
            <a:r>
              <a:rPr lang="en-GB" baseline="0" err="1"/>
              <a:t>sy’n</a:t>
            </a:r>
            <a:r>
              <a:rPr lang="en-GB" baseline="0"/>
              <a:t> </a:t>
            </a:r>
            <a:r>
              <a:rPr lang="en-GB" baseline="0" err="1"/>
              <a:t>ymgymryd</a:t>
            </a:r>
            <a:r>
              <a:rPr lang="en-GB" baseline="0"/>
              <a:t> </a:t>
            </a:r>
            <a:r>
              <a:rPr lang="en-GB" baseline="0" err="1"/>
              <a:t>â’r</a:t>
            </a:r>
            <a:r>
              <a:rPr lang="en-GB" baseline="0"/>
              <a:t> </a:t>
            </a:r>
            <a:r>
              <a:rPr lang="en-GB" baseline="0" err="1"/>
              <a:t>adolygiad</a:t>
            </a:r>
            <a:r>
              <a:rPr lang="en-GB" baseline="0"/>
              <a:t> </a:t>
            </a:r>
            <a:r>
              <a:rPr lang="en-GB" baseline="0" err="1"/>
              <a:t>bydd</a:t>
            </a:r>
            <a:r>
              <a:rPr lang="en-GB" baseline="0"/>
              <a:t> </a:t>
            </a:r>
            <a:r>
              <a:rPr lang="en-GB" baseline="0" err="1"/>
              <a:t>yn</a:t>
            </a:r>
            <a:r>
              <a:rPr lang="en-GB" baseline="0"/>
              <a:t> </a:t>
            </a:r>
            <a:r>
              <a:rPr lang="en-GB" baseline="0" err="1"/>
              <a:t>ysgrifennu</a:t>
            </a:r>
            <a:r>
              <a:rPr lang="en-GB" baseline="0"/>
              <a:t> </a:t>
            </a:r>
            <a:r>
              <a:rPr lang="en-GB" baseline="0" err="1"/>
              <a:t>tystlythyr</a:t>
            </a:r>
            <a:r>
              <a:rPr lang="en-GB" baseline="0"/>
              <a:t> y </a:t>
            </a:r>
            <a:r>
              <a:rPr lang="en-GB" baseline="0" err="1"/>
              <a:t>darpar</a:t>
            </a:r>
            <a:r>
              <a:rPr lang="en-GB" baseline="0"/>
              <a:t> </a:t>
            </a:r>
            <a:r>
              <a:rPr lang="en-GB" baseline="0" err="1"/>
              <a:t>athro</a:t>
            </a:r>
            <a:r>
              <a:rPr lang="en-GB" baseline="0"/>
              <a:t> </a:t>
            </a:r>
            <a:r>
              <a:rPr lang="en-GB" baseline="0" err="1"/>
              <a:t>hwnnw</a:t>
            </a:r>
            <a:r>
              <a:rPr lang="en-GB" baseline="0"/>
              <a:t>.</a:t>
            </a:r>
          </a:p>
          <a:p>
            <a:endParaRPr lang="en-GB" baseline="0"/>
          </a:p>
          <a:p>
            <a:r>
              <a:rPr lang="en-GB" baseline="0"/>
              <a:t>The review contributes to the student-teacher’s Career Entry Profile and their final reference.</a:t>
            </a:r>
          </a:p>
          <a:p>
            <a:r>
              <a:rPr lang="en-GB" baseline="0"/>
              <a:t>The tutor undertaking the review will write that student-teacher’s final reference.</a:t>
            </a:r>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0524923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724657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27467726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13047523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5378652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7397005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Show them where the Induction tile is on their PLP</a:t>
            </a:r>
            <a:endParaRPr lang="en-US"/>
          </a:p>
          <a:p>
            <a:r>
              <a:rPr lang="en-GB"/>
              <a:t>This is where they will complete their CEP strengths and Areas for development</a:t>
            </a:r>
            <a:endParaRPr lang="en-US"/>
          </a:p>
          <a:p>
            <a:r>
              <a:rPr lang="en-GB"/>
              <a:t>Rachel Bendall will do more with them on the last 2 days of </a:t>
            </a:r>
            <a:r>
              <a:rPr lang="en-GB" err="1"/>
              <a:t>uni</a:t>
            </a:r>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21126096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Signposting the EWC Induction pages on the website and what the PLP Induction tile looks like</a:t>
            </a:r>
            <a:endParaRPr lang="en-US"/>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586042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Make sure they understand they will move onto using the Induction descriptors during their Induction year. I have included this strand as an example</a:t>
            </a:r>
          </a:p>
          <a:p>
            <a:endParaRPr lang="en-GB">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7691266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Make sure they understand they will move onto using the Induction descriptors during their Induction year. I have included this strand as an example</a:t>
            </a:r>
          </a:p>
          <a:p>
            <a:endParaRPr lang="en-GB">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16480842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1508668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3/18/2024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18/03/2024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18/03/2024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3/18/2024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18/03/2024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2">
    <p:spTree>
      <p:nvGrpSpPr>
        <p:cNvPr id="1" name=""/>
        <p:cNvGrpSpPr/>
        <p:nvPr/>
      </p:nvGrpSpPr>
      <p:grpSpPr>
        <a:xfrm>
          <a:off x="0" y="0"/>
          <a:ext cx="0" cy="0"/>
          <a:chOff x="0" y="0"/>
          <a:chExt cx="0" cy="0"/>
        </a:xfrm>
      </p:grpSpPr>
      <p:sp>
        <p:nvSpPr>
          <p:cNvPr id="5" name="Freeform 4"/>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chemeClr val="tx1">
                  <a:lumMod val="95000"/>
                  <a:lumOff val="5000"/>
                </a:schemeClr>
              </a:gs>
              <a:gs pos="100000">
                <a:schemeClr val="tx1">
                  <a:lumMod val="75000"/>
                  <a:lumOff val="25000"/>
                </a:schemeClr>
              </a:gs>
            </a:gsLst>
            <a:lin ang="18900000" scaled="1"/>
            <a:tileRect/>
          </a:gradFill>
          <a:ln>
            <a:noFill/>
          </a:ln>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701" tIns="141701" rIns="141701" bIns="141701" numCol="1" spcCol="1270" anchor="ctr" anchorCtr="0">
            <a:noAutofit/>
          </a:bodyPr>
          <a:lstStyle/>
          <a:p>
            <a:pPr lvl="0" algn="ctr" defTabSz="733425">
              <a:spcBef>
                <a:spcPct val="0"/>
              </a:spcBef>
              <a:spcAft>
                <a:spcPct val="35000"/>
              </a:spcAft>
            </a:pPr>
            <a:endParaRPr lang="en-US" sz="825" b="1" kern="1200"/>
          </a:p>
        </p:txBody>
      </p:sp>
    </p:spTree>
    <p:extLst>
      <p:ext uri="{BB962C8B-B14F-4D97-AF65-F5344CB8AC3E}">
        <p14:creationId xmlns:p14="http://schemas.microsoft.com/office/powerpoint/2010/main" val="19899830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3/18/2024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3/18/2024</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3/18/2024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1735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837874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theme" Target="../theme/theme2.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8.pn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9.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theme" Target="../theme/theme6.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 Id="rId14" Type="http://schemas.openxmlformats.org/officeDocument/2006/relationships/image" Target="../media/image10.jpe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6.xml"/><Relationship Id="rId1" Type="http://schemas.openxmlformats.org/officeDocument/2006/relationships/slideLayout" Target="../slideLayouts/slideLayout75.xml"/><Relationship Id="rId5" Type="http://schemas.openxmlformats.org/officeDocument/2006/relationships/image" Target="../media/image13.png"/><Relationship Id="rId4" Type="http://schemas.openxmlformats.org/officeDocument/2006/relationships/image" Target="../media/image1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763"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760" r:id="rId1"/>
    <p:sldLayoutId id="2147483748" r:id="rId2"/>
    <p:sldLayoutId id="2147483747" r:id="rId3"/>
    <p:sldLayoutId id="2147483746" r:id="rId4"/>
    <p:sldLayoutId id="2147483745" r:id="rId5"/>
    <p:sldLayoutId id="2147483762" r:id="rId6"/>
    <p:sldLayoutId id="2147483761"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759" r:id="rId16"/>
    <p:sldLayoutId id="2147483758" r:id="rId17"/>
    <p:sldLayoutId id="2147483719" r:id="rId18"/>
    <p:sldLayoutId id="2147483723"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5" r:id="rId1"/>
    <p:sldLayoutId id="2147483708" r:id="rId2"/>
    <p:sldLayoutId id="2147483706" r:id="rId3"/>
    <p:sldLayoutId id="2147483707" r:id="rId4"/>
    <p:sldLayoutId id="2147483726" r:id="rId5"/>
    <p:sldLayoutId id="2147483727" r:id="rId6"/>
    <p:sldLayoutId id="2147483728" r:id="rId7"/>
    <p:sldLayoutId id="2147483729" r:id="rId8"/>
    <p:sldLayoutId id="2147483764" r:id="rId9"/>
    <p:sldLayoutId id="2147483731" r:id="rId10"/>
    <p:sldLayoutId id="2147483732" r:id="rId11"/>
    <p:sldLayoutId id="2147483733" r:id="rId12"/>
    <p:sldLayoutId id="2147483730" r:id="rId13"/>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3/18/2024</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744"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5.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8.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43.xml"/><Relationship Id="rId4" Type="http://schemas.openxmlformats.org/officeDocument/2006/relationships/image" Target="../media/image17.jpeg"/></Relationships>
</file>

<file path=ppt/slides/_rels/slide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7.xml"/></Relationships>
</file>

<file path=ppt/slides/_rels/slide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0.xml"/></Relationships>
</file>

<file path=ppt/slides/_rels/slide10.xml.rels><?xml version="1.0" encoding="UTF-8" standalone="yes"?>
<Relationships xmlns="http://schemas.openxmlformats.org/package/2006/relationships"><Relationship Id="rId8" Type="http://schemas.openxmlformats.org/officeDocument/2006/relationships/hyperlink" Target="https://sway.office.com/oMB6zzqtlNLlJOF1?ref=Link&amp;loc=mysways" TargetMode="External"/><Relationship Id="rId13" Type="http://schemas.openxmlformats.org/officeDocument/2006/relationships/image" Target="../media/image25.jpeg"/><Relationship Id="rId18" Type="http://schemas.openxmlformats.org/officeDocument/2006/relationships/image" Target="../media/image30.png"/><Relationship Id="rId26" Type="http://schemas.openxmlformats.org/officeDocument/2006/relationships/image" Target="../media/image38.png"/><Relationship Id="rId3" Type="http://schemas.openxmlformats.org/officeDocument/2006/relationships/hyperlink" Target="https://sway.office.com/Czwqiop91yqDlWtl?ref=Link&amp;loc=mysways" TargetMode="External"/><Relationship Id="rId21" Type="http://schemas.openxmlformats.org/officeDocument/2006/relationships/image" Target="../media/image33.png"/><Relationship Id="rId7" Type="http://schemas.openxmlformats.org/officeDocument/2006/relationships/hyperlink" Target="https://sway.office.com/qk4hhTZ6L3cEBNXG?ref=Link&amp;loc=mysways" TargetMode="External"/><Relationship Id="rId12" Type="http://schemas.openxmlformats.org/officeDocument/2006/relationships/hyperlink" Target="https://www.uwtsd.ac.uk/" TargetMode="External"/><Relationship Id="rId17" Type="http://schemas.openxmlformats.org/officeDocument/2006/relationships/image" Target="../media/image29.png"/><Relationship Id="rId25" Type="http://schemas.openxmlformats.org/officeDocument/2006/relationships/image" Target="../media/image37.png"/><Relationship Id="rId2" Type="http://schemas.openxmlformats.org/officeDocument/2006/relationships/notesSlide" Target="../notesSlides/notesSlide4.xml"/><Relationship Id="rId16" Type="http://schemas.openxmlformats.org/officeDocument/2006/relationships/image" Target="../media/image28.png"/><Relationship Id="rId20" Type="http://schemas.openxmlformats.org/officeDocument/2006/relationships/image" Target="../media/image32.png"/><Relationship Id="rId29" Type="http://schemas.openxmlformats.org/officeDocument/2006/relationships/image" Target="../media/image41.png"/><Relationship Id="rId1" Type="http://schemas.openxmlformats.org/officeDocument/2006/relationships/slideLayout" Target="../slideLayouts/slideLayout51.xml"/><Relationship Id="rId6" Type="http://schemas.openxmlformats.org/officeDocument/2006/relationships/hyperlink" Target="https://sway.office.com/lGqfrmlULbjTrKw6?ref=Link&amp;loc=mysways" TargetMode="External"/><Relationship Id="rId11" Type="http://schemas.openxmlformats.org/officeDocument/2006/relationships/image" Target="../media/image24.png"/><Relationship Id="rId24" Type="http://schemas.openxmlformats.org/officeDocument/2006/relationships/image" Target="../media/image36.png"/><Relationship Id="rId5" Type="http://schemas.openxmlformats.org/officeDocument/2006/relationships/hyperlink" Target="https://sway.office.com/JWKgXTeqCOX2Q1Sr?ref=Link&amp;loc=mysways" TargetMode="External"/><Relationship Id="rId15" Type="http://schemas.openxmlformats.org/officeDocument/2006/relationships/image" Target="../media/image27.png"/><Relationship Id="rId23" Type="http://schemas.openxmlformats.org/officeDocument/2006/relationships/image" Target="../media/image35.png"/><Relationship Id="rId28" Type="http://schemas.openxmlformats.org/officeDocument/2006/relationships/image" Target="../media/image40.png"/><Relationship Id="rId10" Type="http://schemas.openxmlformats.org/officeDocument/2006/relationships/hyperlink" Target="https://sway.office.com/UUscWQEay6l1rY7T?ref=Link&amp;loc=mysways" TargetMode="External"/><Relationship Id="rId19" Type="http://schemas.openxmlformats.org/officeDocument/2006/relationships/image" Target="../media/image31.png"/><Relationship Id="rId31" Type="http://schemas.openxmlformats.org/officeDocument/2006/relationships/image" Target="../media/image42.jpeg"/><Relationship Id="rId4" Type="http://schemas.openxmlformats.org/officeDocument/2006/relationships/hyperlink" Target="https://sway.office.com/fwvF9fG1yLbBJtxJ?ref=Link&amp;loc=mysways" TargetMode="External"/><Relationship Id="rId9" Type="http://schemas.openxmlformats.org/officeDocument/2006/relationships/hyperlink" Target="https://sway.office.com/Gr1EfFmdMewlHp8O?ref=Link&amp;loc=mysways" TargetMode="External"/><Relationship Id="rId14" Type="http://schemas.openxmlformats.org/officeDocument/2006/relationships/image" Target="../media/image26.png"/><Relationship Id="rId22" Type="http://schemas.openxmlformats.org/officeDocument/2006/relationships/image" Target="../media/image34.png"/><Relationship Id="rId27" Type="http://schemas.openxmlformats.org/officeDocument/2006/relationships/image" Target="../media/image39.png"/><Relationship Id="rId30" Type="http://schemas.openxmlformats.org/officeDocument/2006/relationships/hyperlink" Target="https://moodle.uwtsd.ac.uk/login/login.php?errorcode=4"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6.xml"/></Relationships>
</file>

<file path=ppt/slides/_rels/slide1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47.xml"/></Relationships>
</file>

<file path=ppt/slides/_rels/slide1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xml"/><Relationship Id="rId1" Type="http://schemas.openxmlformats.org/officeDocument/2006/relationships/slideLayout" Target="../slideLayouts/slideLayout47.xml"/></Relationships>
</file>

<file path=ppt/slides/_rels/slide15.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3.png"/><Relationship Id="rId7" Type="http://schemas.openxmlformats.org/officeDocument/2006/relationships/image" Target="../media/image56.png"/><Relationship Id="rId2" Type="http://schemas.openxmlformats.org/officeDocument/2006/relationships/notesSlide" Target="../notesSlides/notesSlide7.xml"/><Relationship Id="rId1" Type="http://schemas.openxmlformats.org/officeDocument/2006/relationships/slideLayout" Target="../slideLayouts/slideLayout47.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2.png"/><Relationship Id="rId9" Type="http://schemas.openxmlformats.org/officeDocument/2006/relationships/image" Target="../media/image58.png"/></Relationships>
</file>

<file path=ppt/slides/_rels/slide1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47.xml"/></Relationships>
</file>

<file path=ppt/slides/_rels/slide1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8.xml"/><Relationship Id="rId1" Type="http://schemas.openxmlformats.org/officeDocument/2006/relationships/slideLayout" Target="../slideLayouts/slideLayout66.xml"/><Relationship Id="rId4" Type="http://schemas.openxmlformats.org/officeDocument/2006/relationships/image" Target="../media/image61.png"/></Relationships>
</file>

<file path=ppt/slides/_rels/slide1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9.xml"/><Relationship Id="rId1" Type="http://schemas.openxmlformats.org/officeDocument/2006/relationships/slideLayout" Target="../slideLayouts/slideLayout66.xml"/><Relationship Id="rId4" Type="http://schemas.openxmlformats.org/officeDocument/2006/relationships/image" Target="../media/image61.png"/></Relationships>
</file>

<file path=ppt/slides/_rels/slide1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0.xml"/><Relationship Id="rId1" Type="http://schemas.openxmlformats.org/officeDocument/2006/relationships/slideLayout" Target="../slideLayouts/slideLayout66.xml"/><Relationship Id="rId4" Type="http://schemas.openxmlformats.org/officeDocument/2006/relationships/image" Target="../media/image61.png"/></Relationships>
</file>

<file path=ppt/slides/_rels/slide20.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6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2.xml"/><Relationship Id="rId1" Type="http://schemas.openxmlformats.org/officeDocument/2006/relationships/slideLayout" Target="../slideLayouts/slideLayout66.xml"/><Relationship Id="rId5" Type="http://schemas.openxmlformats.org/officeDocument/2006/relationships/image" Target="../media/image64.png"/><Relationship Id="rId4" Type="http://schemas.openxmlformats.org/officeDocument/2006/relationships/hyperlink" Target="https://moodle.uwtsd.ac.uk/pluginfile.php/697984/mod_folder/content/0/Ffurflen%20Adolygiad%20SAC%202023%20Rhan%201.docx?forcedownload=1"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moodle.uwtsd.ac.uk/pluginfile.php/697984/mod_folder/content/0/Ffurflen%20Adolygiad%20SAC%202023%20Rhan%202.docx?forcedownload=1" TargetMode="External"/><Relationship Id="rId2" Type="http://schemas.openxmlformats.org/officeDocument/2006/relationships/notesSlide" Target="../notesSlides/notesSlide13.xml"/><Relationship Id="rId1" Type="http://schemas.openxmlformats.org/officeDocument/2006/relationships/slideLayout" Target="../slideLayouts/slideLayout66.xml"/><Relationship Id="rId5" Type="http://schemas.openxmlformats.org/officeDocument/2006/relationships/image" Target="../media/image65.png"/><Relationship Id="rId4" Type="http://schemas.openxmlformats.org/officeDocument/2006/relationships/image" Target="../media/image61.png"/></Relationships>
</file>

<file path=ppt/slides/_rels/slide2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4.xml"/><Relationship Id="rId1" Type="http://schemas.openxmlformats.org/officeDocument/2006/relationships/slideLayout" Target="../slideLayouts/slideLayout66.xml"/><Relationship Id="rId5" Type="http://schemas.openxmlformats.org/officeDocument/2006/relationships/image" Target="../media/image61.png"/><Relationship Id="rId4" Type="http://schemas.openxmlformats.org/officeDocument/2006/relationships/image" Target="../media/image67.png"/></Relationships>
</file>

<file path=ppt/slides/_rels/slide2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5.xml"/><Relationship Id="rId1" Type="http://schemas.openxmlformats.org/officeDocument/2006/relationships/slideLayout" Target="../slideLayouts/slideLayout66.xml"/><Relationship Id="rId4" Type="http://schemas.openxmlformats.org/officeDocument/2006/relationships/image" Target="../media/image65.png"/></Relationships>
</file>

<file path=ppt/slides/_rels/slide2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16.xml"/><Relationship Id="rId1" Type="http://schemas.openxmlformats.org/officeDocument/2006/relationships/slideLayout" Target="../slideLayouts/slideLayout66.xml"/><Relationship Id="rId4" Type="http://schemas.openxmlformats.org/officeDocument/2006/relationships/image" Target="../media/image61.png"/></Relationships>
</file>

<file path=ppt/slides/_rels/slide2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7.xml"/><Relationship Id="rId1" Type="http://schemas.openxmlformats.org/officeDocument/2006/relationships/slideLayout" Target="../slideLayouts/slideLayout66.xml"/><Relationship Id="rId5" Type="http://schemas.openxmlformats.org/officeDocument/2006/relationships/hyperlink" Target="https://ewc.wales/site/index.php/cy/sefydlu.html" TargetMode="External"/><Relationship Id="rId4" Type="http://schemas.openxmlformats.org/officeDocument/2006/relationships/image" Target="../media/image70.png"/></Relationships>
</file>

<file path=ppt/slides/_rels/slide2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8.xml"/><Relationship Id="rId1" Type="http://schemas.openxmlformats.org/officeDocument/2006/relationships/slideLayout" Target="../slideLayouts/slideLayout66.xml"/><Relationship Id="rId4" Type="http://schemas.openxmlformats.org/officeDocument/2006/relationships/image" Target="../media/image71.png"/></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9.xml"/><Relationship Id="rId1" Type="http://schemas.openxmlformats.org/officeDocument/2006/relationships/slideLayout" Target="../slideLayouts/slideLayout66.xml"/></Relationships>
</file>

<file path=ppt/slides/_rels/slide2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6.xml"/></Relationships>
</file>

<file path=ppt/slides/_rels/slide30.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36.xml"/></Relationships>
</file>

<file path=ppt/slides/_rels/slide31.xml.rels><?xml version="1.0" encoding="UTF-8" standalone="yes"?>
<Relationships xmlns="http://schemas.openxmlformats.org/package/2006/relationships"><Relationship Id="rId3" Type="http://schemas.openxmlformats.org/officeDocument/2006/relationships/hyperlink" Target="https://eur01.safelinks.protection.outlook.com/?url=https%3A%2F%2Fsway.office.com%2F1yi6ahxZApt6y9ug&amp;data=05%7C01%7Cr.tucker%40uwtsd.ac.uk%7Cf645cb393f6f4952575908db29679e23%7C4e0f11f9046e45059cb8db2152311e21%7C0%7C0%7C638149297227129293%7CUnknown%7CTWFpbGZsb3d8eyJWIjoiMC4wLjAwMDAiLCJQIjoiV2luMzIiLCJBTiI6Ik1haWwiLCJXVCI6Mn0%3D%7C3000%7C%7C%7C&amp;sdata=7TxPHTQ7JkKIbX7yIGOTdfMgBnnR1cqmBln%2BK4HM2WA%3D&amp;reserved=0" TargetMode="External"/><Relationship Id="rId2" Type="http://schemas.openxmlformats.org/officeDocument/2006/relationships/notesSlide" Target="../notesSlides/notesSlide20.xml"/><Relationship Id="rId1" Type="http://schemas.openxmlformats.org/officeDocument/2006/relationships/slideLayout" Target="../slideLayouts/slideLayout34.xml"/><Relationship Id="rId6" Type="http://schemas.openxmlformats.org/officeDocument/2006/relationships/hyperlink" Target="https://ewc.wales/site/index.php/cy/sefydlu.html" TargetMode="External"/><Relationship Id="rId5" Type="http://schemas.openxmlformats.org/officeDocument/2006/relationships/hyperlink" Target="https://moodle.uwtsd.ac.uk/pluginfile.php/697984/mod_folder/content/0/Ffurflen%20Adolygiad%20SAC%202023%20Rhan%202.docx?forcedownload=1" TargetMode="External"/><Relationship Id="rId4" Type="http://schemas.openxmlformats.org/officeDocument/2006/relationships/hyperlink" Target="https://moodle.uwtsd.ac.uk/pluginfile.php/697984/mod_folder/content/0/Ffurflen%20Adolygiad%20SAC%202023%20Rhan%201.docx?forcedownload=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tack of books and pencils&#10;&#10;Description automatically generated">
            <a:extLst>
              <a:ext uri="{FF2B5EF4-FFF2-40B4-BE49-F238E27FC236}">
                <a16:creationId xmlns:a16="http://schemas.microsoft.com/office/drawing/2014/main" id="{C8EE0E6F-D5E9-A6CA-CF82-5BA418F6F167}"/>
              </a:ext>
            </a:extLst>
          </p:cNvPr>
          <p:cNvPicPr>
            <a:picLocks noGrp="1" noChangeAspect="1"/>
          </p:cNvPicPr>
          <p:nvPr>
            <p:ph idx="1"/>
          </p:nvPr>
        </p:nvPicPr>
        <p:blipFill>
          <a:blip r:embed="rId2"/>
          <a:stretch>
            <a:fillRect/>
          </a:stretch>
        </p:blipFill>
        <p:spPr>
          <a:xfrm>
            <a:off x="6317070" y="223672"/>
            <a:ext cx="5702279" cy="6411084"/>
          </a:xfrm>
        </p:spPr>
      </p:pic>
    </p:spTree>
    <p:extLst>
      <p:ext uri="{BB962C8B-B14F-4D97-AF65-F5344CB8AC3E}">
        <p14:creationId xmlns:p14="http://schemas.microsoft.com/office/powerpoint/2010/main" val="1703131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036869" y="4178731"/>
            <a:ext cx="5824090" cy="1901783"/>
          </a:xfrm>
          <a:prstGeom prst="rect">
            <a:avLst/>
          </a:prstGeom>
        </p:spPr>
        <p:txBody>
          <a:bodyPr vert="horz" wrap="square" lIns="0" tIns="0" rIns="0" bIns="0" rtlCol="0" anchor="t" anchorCtr="0">
            <a:noAutofit/>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solidFill>
                  <a:srgbClr val="002060"/>
                </a:solidFill>
                <a:latin typeface="Arial"/>
                <a:cs typeface="Arial"/>
              </a:rPr>
              <a:t>BD:</a:t>
            </a:r>
            <a:r>
              <a:rPr lang="en-GB" b="0" dirty="0">
                <a:solidFill>
                  <a:srgbClr val="002060"/>
                </a:solidFill>
                <a:latin typeface="Arial"/>
                <a:cs typeface="Arial"/>
              </a:rPr>
              <a:t> </a:t>
            </a:r>
            <a:r>
              <a:rPr lang="en-GB" dirty="0" err="1">
                <a:solidFill>
                  <a:srgbClr val="002060"/>
                </a:solidFill>
                <a:latin typeface="Arial"/>
                <a:cs typeface="Arial"/>
              </a:rPr>
              <a:t>i</a:t>
            </a:r>
            <a:r>
              <a:rPr lang="en-GB" dirty="0">
                <a:solidFill>
                  <a:srgbClr val="002060"/>
                </a:solidFill>
                <a:latin typeface="Arial"/>
                <a:cs typeface="Arial"/>
              </a:rPr>
              <a:t> </a:t>
            </a:r>
            <a:r>
              <a:rPr lang="en-GB" dirty="0" err="1">
                <a:solidFill>
                  <a:srgbClr val="002060"/>
                </a:solidFill>
                <a:latin typeface="Arial"/>
                <a:cs typeface="Arial"/>
              </a:rPr>
              <a:t>adfyfyrio</a:t>
            </a:r>
            <a:r>
              <a:rPr lang="en-GB" dirty="0">
                <a:solidFill>
                  <a:srgbClr val="002060"/>
                </a:solidFill>
                <a:latin typeface="Arial"/>
                <a:cs typeface="Arial"/>
              </a:rPr>
              <a:t> </a:t>
            </a:r>
            <a:r>
              <a:rPr lang="en-GB" dirty="0" err="1">
                <a:solidFill>
                  <a:srgbClr val="002060"/>
                </a:solidFill>
                <a:latin typeface="Arial"/>
                <a:cs typeface="Arial"/>
              </a:rPr>
              <a:t>ar</a:t>
            </a:r>
            <a:r>
              <a:rPr lang="en-GB" dirty="0">
                <a:solidFill>
                  <a:srgbClr val="002060"/>
                </a:solidFill>
                <a:latin typeface="Arial"/>
                <a:cs typeface="Arial"/>
              </a:rPr>
              <a:t> </a:t>
            </a:r>
            <a:r>
              <a:rPr lang="en-GB" dirty="0" err="1">
                <a:solidFill>
                  <a:srgbClr val="002060"/>
                </a:solidFill>
                <a:latin typeface="Arial"/>
                <a:cs typeface="Arial"/>
              </a:rPr>
              <a:t>eich</a:t>
            </a:r>
            <a:r>
              <a:rPr lang="en-GB" dirty="0">
                <a:solidFill>
                  <a:srgbClr val="002060"/>
                </a:solidFill>
                <a:latin typeface="Arial"/>
                <a:cs typeface="Arial"/>
              </a:rPr>
              <a:t> </a:t>
            </a:r>
            <a:r>
              <a:rPr lang="en-GB" dirty="0" err="1">
                <a:solidFill>
                  <a:srgbClr val="002060"/>
                </a:solidFill>
                <a:latin typeface="Arial"/>
                <a:cs typeface="Arial"/>
              </a:rPr>
              <a:t>profiadau</a:t>
            </a:r>
            <a:r>
              <a:rPr lang="en-GB" dirty="0">
                <a:solidFill>
                  <a:srgbClr val="002060"/>
                </a:solidFill>
                <a:latin typeface="Arial"/>
                <a:cs typeface="Arial"/>
              </a:rPr>
              <a:t>   </a:t>
            </a:r>
            <a:r>
              <a:rPr lang="en-GB" dirty="0" err="1">
                <a:solidFill>
                  <a:srgbClr val="002060"/>
                </a:solidFill>
                <a:latin typeface="Arial"/>
                <a:cs typeface="Arial"/>
              </a:rPr>
              <a:t>yn</a:t>
            </a:r>
            <a:r>
              <a:rPr lang="en-GB" dirty="0">
                <a:solidFill>
                  <a:srgbClr val="002060"/>
                </a:solidFill>
                <a:latin typeface="Arial"/>
                <a:cs typeface="Arial"/>
              </a:rPr>
              <a:t> </a:t>
            </a:r>
            <a:r>
              <a:rPr lang="en-GB" dirty="0" err="1">
                <a:solidFill>
                  <a:srgbClr val="002060"/>
                </a:solidFill>
                <a:latin typeface="Arial"/>
                <a:cs typeface="Arial"/>
              </a:rPr>
              <a:t>yr</a:t>
            </a:r>
            <a:r>
              <a:rPr lang="en-GB" dirty="0">
                <a:solidFill>
                  <a:srgbClr val="002060"/>
                </a:solidFill>
                <a:latin typeface="Arial"/>
                <a:cs typeface="Arial"/>
              </a:rPr>
              <a:t> </a:t>
            </a:r>
            <a:r>
              <a:rPr lang="en-GB" dirty="0" err="1">
                <a:solidFill>
                  <a:srgbClr val="002060"/>
                </a:solidFill>
                <a:latin typeface="Arial"/>
                <a:cs typeface="Arial"/>
              </a:rPr>
              <a:t>ystafell</a:t>
            </a:r>
            <a:r>
              <a:rPr lang="en-GB" dirty="0">
                <a:solidFill>
                  <a:srgbClr val="002060"/>
                </a:solidFill>
                <a:latin typeface="Arial"/>
                <a:cs typeface="Arial"/>
              </a:rPr>
              <a:t> </a:t>
            </a:r>
            <a:r>
              <a:rPr lang="en-GB" dirty="0" err="1">
                <a:solidFill>
                  <a:srgbClr val="002060"/>
                </a:solidFill>
                <a:latin typeface="Arial"/>
                <a:cs typeface="Arial"/>
              </a:rPr>
              <a:t>ddosbarth</a:t>
            </a:r>
            <a:r>
              <a:rPr lang="en-GB" dirty="0">
                <a:solidFill>
                  <a:srgbClr val="002060"/>
                </a:solidFill>
                <a:latin typeface="Arial"/>
                <a:cs typeface="Arial"/>
              </a:rPr>
              <a:t> a </a:t>
            </a:r>
            <a:r>
              <a:rPr lang="en-GB" dirty="0" err="1">
                <a:solidFill>
                  <a:srgbClr val="002060"/>
                </a:solidFill>
                <a:latin typeface="Arial"/>
                <a:cs typeface="Arial"/>
              </a:rPr>
              <a:t>pharatoi</a:t>
            </a:r>
            <a:r>
              <a:rPr lang="en-GB" dirty="0">
                <a:solidFill>
                  <a:srgbClr val="002060"/>
                </a:solidFill>
                <a:latin typeface="Arial"/>
                <a:cs typeface="Arial"/>
              </a:rPr>
              <a:t> </a:t>
            </a:r>
            <a:r>
              <a:rPr lang="en-GB" dirty="0" err="1">
                <a:solidFill>
                  <a:srgbClr val="002060"/>
                </a:solidFill>
                <a:latin typeface="Arial"/>
                <a:cs typeface="Arial"/>
              </a:rPr>
              <a:t>ar</a:t>
            </a:r>
            <a:r>
              <a:rPr lang="en-GB" dirty="0">
                <a:solidFill>
                  <a:srgbClr val="002060"/>
                </a:solidFill>
                <a:latin typeface="Arial"/>
                <a:cs typeface="Arial"/>
              </a:rPr>
              <a:t> </a:t>
            </a:r>
            <a:r>
              <a:rPr lang="en-GB" dirty="0" err="1">
                <a:solidFill>
                  <a:srgbClr val="002060"/>
                </a:solidFill>
                <a:latin typeface="Arial"/>
                <a:cs typeface="Arial"/>
              </a:rPr>
              <a:t>gyfer</a:t>
            </a:r>
            <a:r>
              <a:rPr lang="en-GB" dirty="0">
                <a:solidFill>
                  <a:srgbClr val="002060"/>
                </a:solidFill>
                <a:latin typeface="Arial"/>
                <a:cs typeface="Arial"/>
              </a:rPr>
              <a:t> </a:t>
            </a:r>
            <a:r>
              <a:rPr lang="en-GB" dirty="0" err="1">
                <a:solidFill>
                  <a:srgbClr val="002060"/>
                </a:solidFill>
                <a:latin typeface="Arial"/>
                <a:cs typeface="Arial"/>
              </a:rPr>
              <a:t>Cyfarfod</a:t>
            </a:r>
            <a:r>
              <a:rPr lang="en-GB" dirty="0">
                <a:solidFill>
                  <a:srgbClr val="002060"/>
                </a:solidFill>
                <a:latin typeface="Arial"/>
                <a:cs typeface="Arial"/>
              </a:rPr>
              <a:t> </a:t>
            </a:r>
            <a:r>
              <a:rPr lang="en-GB" dirty="0" err="1">
                <a:solidFill>
                  <a:srgbClr val="002060"/>
                </a:solidFill>
                <a:latin typeface="Arial"/>
                <a:cs typeface="Arial"/>
              </a:rPr>
              <a:t>Adolygu</a:t>
            </a:r>
            <a:r>
              <a:rPr lang="en-GB" dirty="0">
                <a:solidFill>
                  <a:srgbClr val="002060"/>
                </a:solidFill>
                <a:latin typeface="Arial"/>
                <a:cs typeface="Arial"/>
              </a:rPr>
              <a:t> SAC.</a:t>
            </a:r>
            <a:endParaRPr lang="en-GB" b="0" dirty="0">
              <a:solidFill>
                <a:srgbClr val="002060"/>
              </a:solidFill>
              <a:latin typeface="Arial"/>
              <a:cs typeface="Arial"/>
            </a:endParaRPr>
          </a:p>
          <a:p>
            <a:endParaRPr lang="en-GB" sz="2400" dirty="0">
              <a:solidFill>
                <a:srgbClr val="00B050"/>
              </a:solidFill>
              <a:latin typeface="Arial"/>
              <a:cs typeface="Arial"/>
            </a:endParaRPr>
          </a:p>
          <a:p>
            <a:endParaRPr lang="en-GB" sz="3200" dirty="0">
              <a:solidFill>
                <a:srgbClr val="00B050"/>
              </a:solidFill>
            </a:endParaRPr>
          </a:p>
          <a:p>
            <a:pPr algn="ctr"/>
            <a:endParaRPr lang="en-GB" sz="3200">
              <a:solidFill>
                <a:srgbClr val="00B050"/>
              </a:solidFill>
            </a:endParaRPr>
          </a:p>
          <a:p>
            <a:pPr algn="ctr"/>
            <a:endParaRPr lang="en-GB" sz="3200">
              <a:solidFill>
                <a:schemeClr val="tx1"/>
              </a:solidFil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20920" y="-88365"/>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600" b="1" u="sng">
              <a:solidFill>
                <a:srgbClr val="00B050"/>
              </a:solidFill>
              <a:ea typeface="+mj-lt"/>
              <a:cs typeface="+mj-lt"/>
            </a:endParaRPr>
          </a:p>
        </p:txBody>
      </p:sp>
      <p:pic>
        <p:nvPicPr>
          <p:cNvPr id="2" name="Picture 1" descr="A group of cartoon people&#10;&#10;Description automatically generated">
            <a:extLst>
              <a:ext uri="{FF2B5EF4-FFF2-40B4-BE49-F238E27FC236}">
                <a16:creationId xmlns:a16="http://schemas.microsoft.com/office/drawing/2014/main" id="{B1DD2BB0-B236-5556-EC1D-DB4A51C6EB2B}"/>
              </a:ext>
            </a:extLst>
          </p:cNvPr>
          <p:cNvPicPr>
            <a:picLocks noChangeAspect="1"/>
          </p:cNvPicPr>
          <p:nvPr/>
        </p:nvPicPr>
        <p:blipFill>
          <a:blip r:embed="rId3"/>
          <a:stretch>
            <a:fillRect/>
          </a:stretch>
        </p:blipFill>
        <p:spPr>
          <a:xfrm>
            <a:off x="6730236" y="145693"/>
            <a:ext cx="5244665" cy="3568934"/>
          </a:xfrm>
          <a:prstGeom prst="rect">
            <a:avLst/>
          </a:prstGeom>
        </p:spPr>
      </p:pic>
    </p:spTree>
    <p:extLst>
      <p:ext uri="{BB962C8B-B14F-4D97-AF65-F5344CB8AC3E}">
        <p14:creationId xmlns:p14="http://schemas.microsoft.com/office/powerpoint/2010/main" val="3424891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10404" y="1495"/>
            <a:ext cx="12199522"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165260" y="148220"/>
            <a:ext cx="11923120" cy="6647974"/>
          </a:xfrm>
          <a:prstGeom prst="rect">
            <a:avLst/>
          </a:prstGeom>
          <a:noFill/>
        </p:spPr>
        <p:txBody>
          <a:bodyPr wrap="square" lIns="91440" tIns="45720" rIns="91440" bIns="45720" anchor="t">
            <a:spAutoFit/>
          </a:bodyPr>
          <a:lstStyle/>
          <a:p>
            <a:r>
              <a:rPr lang="en-GB" sz="3200" b="1" spc="-8" err="1">
                <a:solidFill>
                  <a:srgbClr val="00B050"/>
                </a:solidFill>
                <a:latin typeface="Calibri"/>
                <a:cs typeface="Calibri"/>
              </a:rPr>
              <a:t>Erbyn</a:t>
            </a:r>
            <a:r>
              <a:rPr lang="en-GB" sz="3200" b="1" spc="-8">
                <a:solidFill>
                  <a:srgbClr val="00B050"/>
                </a:solidFill>
                <a:latin typeface="Calibri"/>
                <a:cs typeface="Calibri"/>
              </a:rPr>
              <a:t> </a:t>
            </a:r>
            <a:r>
              <a:rPr lang="en-GB" sz="3200" b="1" spc="-8" err="1">
                <a:solidFill>
                  <a:srgbClr val="00B050"/>
                </a:solidFill>
                <a:latin typeface="Calibri"/>
                <a:cs typeface="Calibri"/>
              </a:rPr>
              <a:t>diwedd</a:t>
            </a:r>
            <a:r>
              <a:rPr lang="en-GB" sz="3200" b="1" spc="-8">
                <a:solidFill>
                  <a:srgbClr val="00B050"/>
                </a:solidFill>
                <a:latin typeface="Calibri"/>
                <a:cs typeface="Calibri"/>
              </a:rPr>
              <a:t> y </a:t>
            </a:r>
            <a:r>
              <a:rPr lang="en-GB" sz="3200" b="1" spc="-8" err="1">
                <a:solidFill>
                  <a:srgbClr val="00B050"/>
                </a:solidFill>
                <a:latin typeface="Calibri"/>
                <a:cs typeface="Calibri"/>
              </a:rPr>
              <a:t>sesiwn</a:t>
            </a:r>
            <a:r>
              <a:rPr lang="en-GB" sz="3200" b="1" spc="-8">
                <a:solidFill>
                  <a:srgbClr val="00B050"/>
                </a:solidFill>
                <a:latin typeface="Calibri"/>
                <a:cs typeface="Calibri"/>
              </a:rPr>
              <a:t>, </a:t>
            </a:r>
            <a:r>
              <a:rPr lang="en-GB" sz="3200" b="1" spc="-8" err="1">
                <a:solidFill>
                  <a:srgbClr val="00B050"/>
                </a:solidFill>
                <a:latin typeface="Calibri"/>
                <a:cs typeface="Calibri"/>
              </a:rPr>
              <a:t>byddwch</a:t>
            </a:r>
            <a:r>
              <a:rPr lang="en-GB" sz="3200" b="1" spc="-8">
                <a:solidFill>
                  <a:srgbClr val="00B050"/>
                </a:solidFill>
                <a:latin typeface="Calibri"/>
                <a:cs typeface="Calibri"/>
              </a:rPr>
              <a:t>...</a:t>
            </a:r>
            <a:endParaRPr lang="en-GB" sz="3200" spc="-8">
              <a:ea typeface="+mn-lt"/>
              <a:cs typeface="+mn-lt"/>
            </a:endParaRPr>
          </a:p>
          <a:p>
            <a:endParaRPr lang="en-GB" sz="2800" b="1" spc="-8">
              <a:solidFill>
                <a:srgbClr val="00B050"/>
              </a:solidFill>
              <a:cs typeface="Calibri"/>
            </a:endParaRPr>
          </a:p>
          <a:p>
            <a:endParaRPr lang="en-GB" sz="2800" b="1" spc="-8">
              <a:solidFill>
                <a:srgbClr val="00B050"/>
              </a:solidFill>
              <a:ea typeface="+mn-lt"/>
              <a:cs typeface="+mn-lt"/>
            </a:endParaRPr>
          </a:p>
          <a:p>
            <a:endParaRPr lang="en-GB" sz="2800" b="1" spc="-8">
              <a:solidFill>
                <a:srgbClr val="00B050"/>
              </a:solidFill>
              <a:ea typeface="+mn-lt"/>
              <a:cs typeface="+mn-lt"/>
            </a:endParaRPr>
          </a:p>
          <a:p>
            <a:pPr marL="581025" indent="-571500">
              <a:spcBef>
                <a:spcPts val="1515"/>
              </a:spcBef>
              <a:buFont typeface="Arial,Sans-Serif"/>
              <a:buChar char="•"/>
            </a:pPr>
            <a:r>
              <a:rPr lang="en-GB" sz="2500" b="1" err="1">
                <a:solidFill>
                  <a:srgbClr val="002060"/>
                </a:solidFill>
                <a:ea typeface="+mn-lt"/>
                <a:cs typeface="+mn-lt"/>
              </a:rPr>
              <a:t>wedi</a:t>
            </a:r>
            <a:r>
              <a:rPr lang="en-GB" sz="2500" b="1">
                <a:solidFill>
                  <a:srgbClr val="002060"/>
                </a:solidFill>
                <a:ea typeface="+mn-lt"/>
                <a:cs typeface="+mn-lt"/>
              </a:rPr>
              <a:t> </a:t>
            </a:r>
            <a:r>
              <a:rPr lang="en-GB" sz="2500" b="1" err="1">
                <a:solidFill>
                  <a:srgbClr val="002060"/>
                </a:solidFill>
                <a:ea typeface="+mn-lt"/>
                <a:cs typeface="+mn-lt"/>
              </a:rPr>
              <a:t>adnewyddu</a:t>
            </a:r>
            <a:r>
              <a:rPr lang="en-GB" sz="2500" b="1">
                <a:solidFill>
                  <a:srgbClr val="002060"/>
                </a:solidFill>
                <a:ea typeface="+mn-lt"/>
                <a:cs typeface="+mn-lt"/>
              </a:rPr>
              <a:t> </a:t>
            </a:r>
            <a:r>
              <a:rPr lang="en-GB" sz="2500" b="1" err="1">
                <a:solidFill>
                  <a:srgbClr val="002060"/>
                </a:solidFill>
                <a:ea typeface="+mn-lt"/>
                <a:cs typeface="+mn-lt"/>
              </a:rPr>
              <a:t>eich</a:t>
            </a:r>
            <a:r>
              <a:rPr lang="en-GB" sz="2500" b="1">
                <a:solidFill>
                  <a:srgbClr val="002060"/>
                </a:solidFill>
                <a:ea typeface="+mn-lt"/>
                <a:cs typeface="+mn-lt"/>
              </a:rPr>
              <a:t> </a:t>
            </a:r>
            <a:r>
              <a:rPr lang="en-GB" sz="2500" b="1" err="1">
                <a:solidFill>
                  <a:srgbClr val="002060"/>
                </a:solidFill>
                <a:ea typeface="+mn-lt"/>
                <a:cs typeface="+mn-lt"/>
              </a:rPr>
              <a:t>gwybodaeth</a:t>
            </a:r>
            <a:r>
              <a:rPr lang="en-GB" sz="2500" b="1">
                <a:solidFill>
                  <a:srgbClr val="002060"/>
                </a:solidFill>
                <a:ea typeface="+mn-lt"/>
                <a:cs typeface="+mn-lt"/>
              </a:rPr>
              <a:t> am </a:t>
            </a:r>
            <a:r>
              <a:rPr lang="en-GB" sz="2500" b="1" err="1">
                <a:solidFill>
                  <a:srgbClr val="002060"/>
                </a:solidFill>
                <a:ea typeface="+mn-lt"/>
                <a:cs typeface="+mn-lt"/>
              </a:rPr>
              <a:t>Templedi</a:t>
            </a:r>
            <a:r>
              <a:rPr lang="en-GB" sz="2500" b="1">
                <a:solidFill>
                  <a:srgbClr val="002060"/>
                </a:solidFill>
                <a:ea typeface="+mn-lt"/>
                <a:cs typeface="+mn-lt"/>
              </a:rPr>
              <a:t> </a:t>
            </a:r>
            <a:r>
              <a:rPr lang="en-GB" sz="2500" b="1" err="1">
                <a:solidFill>
                  <a:srgbClr val="002060"/>
                </a:solidFill>
                <a:ea typeface="+mn-lt"/>
                <a:cs typeface="+mn-lt"/>
              </a:rPr>
              <a:t>Profiad</a:t>
            </a:r>
            <a:r>
              <a:rPr lang="en-GB" sz="2500" b="1">
                <a:solidFill>
                  <a:srgbClr val="002060"/>
                </a:solidFill>
                <a:ea typeface="+mn-lt"/>
                <a:cs typeface="+mn-lt"/>
              </a:rPr>
              <a:t> </a:t>
            </a:r>
            <a:r>
              <a:rPr lang="en-GB" sz="2500" b="1" err="1">
                <a:solidFill>
                  <a:srgbClr val="002060"/>
                </a:solidFill>
                <a:ea typeface="+mn-lt"/>
                <a:cs typeface="+mn-lt"/>
              </a:rPr>
              <a:t>Proffesiynol</a:t>
            </a:r>
            <a:r>
              <a:rPr lang="en-GB" sz="2500" b="1">
                <a:solidFill>
                  <a:srgbClr val="002060"/>
                </a:solidFill>
                <a:ea typeface="+mn-lt"/>
                <a:cs typeface="+mn-lt"/>
              </a:rPr>
              <a:t> a </a:t>
            </a:r>
            <a:r>
              <a:rPr lang="en-GB" sz="2500" b="1" err="1">
                <a:solidFill>
                  <a:srgbClr val="002060"/>
                </a:solidFill>
                <a:ea typeface="+mn-lt"/>
                <a:cs typeface="+mn-lt"/>
              </a:rPr>
              <a:t>chwblhau</a:t>
            </a:r>
            <a:r>
              <a:rPr lang="en-GB" sz="2500" b="1">
                <a:solidFill>
                  <a:srgbClr val="002060"/>
                </a:solidFill>
                <a:ea typeface="+mn-lt"/>
                <a:cs typeface="+mn-lt"/>
              </a:rPr>
              <a:t> </a:t>
            </a:r>
            <a:r>
              <a:rPr lang="en-GB" sz="2500" b="1" err="1">
                <a:solidFill>
                  <a:srgbClr val="002060"/>
                </a:solidFill>
                <a:ea typeface="+mn-lt"/>
                <a:cs typeface="+mn-lt"/>
              </a:rPr>
              <a:t>eich</a:t>
            </a:r>
            <a:r>
              <a:rPr lang="en-GB" sz="2500" b="1">
                <a:solidFill>
                  <a:srgbClr val="002060"/>
                </a:solidFill>
                <a:ea typeface="+mn-lt"/>
                <a:cs typeface="+mn-lt"/>
              </a:rPr>
              <a:t> PDP.</a:t>
            </a:r>
          </a:p>
          <a:p>
            <a:pPr marL="581025" indent="-571500">
              <a:spcBef>
                <a:spcPts val="1515"/>
              </a:spcBef>
              <a:buFont typeface="Arial,Sans-Serif"/>
              <a:buChar char="•"/>
            </a:pPr>
            <a:r>
              <a:rPr lang="en-GB" sz="2500" b="1" err="1">
                <a:solidFill>
                  <a:srgbClr val="002060"/>
                </a:solidFill>
                <a:ea typeface="+mn-lt"/>
                <a:cs typeface="+mn-lt"/>
              </a:rPr>
              <a:t>wedi</a:t>
            </a:r>
            <a:r>
              <a:rPr lang="en-GB" sz="2500" b="1">
                <a:solidFill>
                  <a:srgbClr val="002060"/>
                </a:solidFill>
                <a:ea typeface="+mn-lt"/>
                <a:cs typeface="+mn-lt"/>
              </a:rPr>
              <a:t> </a:t>
            </a:r>
            <a:r>
              <a:rPr lang="en-GB" sz="2500" b="1" err="1">
                <a:solidFill>
                  <a:srgbClr val="002060"/>
                </a:solidFill>
                <a:ea typeface="+mn-lt"/>
                <a:cs typeface="+mn-lt"/>
              </a:rPr>
              <a:t>ystyried</a:t>
            </a:r>
            <a:r>
              <a:rPr lang="en-GB" sz="2500" b="1">
                <a:solidFill>
                  <a:srgbClr val="002060"/>
                </a:solidFill>
                <a:ea typeface="+mn-lt"/>
                <a:cs typeface="+mn-lt"/>
              </a:rPr>
              <a:t> y </a:t>
            </a:r>
            <a:r>
              <a:rPr lang="en-GB" sz="2500" b="1" err="1">
                <a:solidFill>
                  <a:srgbClr val="002060"/>
                </a:solidFill>
                <a:ea typeface="+mn-lt"/>
                <a:cs typeface="+mn-lt"/>
              </a:rPr>
              <a:t>camau</a:t>
            </a:r>
            <a:r>
              <a:rPr lang="en-GB" sz="2500" b="1">
                <a:solidFill>
                  <a:srgbClr val="002060"/>
                </a:solidFill>
                <a:ea typeface="+mn-lt"/>
                <a:cs typeface="+mn-lt"/>
              </a:rPr>
              <a:t> </a:t>
            </a:r>
            <a:r>
              <a:rPr lang="en-GB" sz="2500" b="1" err="1">
                <a:solidFill>
                  <a:srgbClr val="002060"/>
                </a:solidFill>
                <a:ea typeface="+mn-lt"/>
                <a:cs typeface="+mn-lt"/>
              </a:rPr>
              <a:t>nesaf</a:t>
            </a:r>
            <a:r>
              <a:rPr lang="en-GB" sz="2500" b="1">
                <a:solidFill>
                  <a:srgbClr val="002060"/>
                </a:solidFill>
                <a:ea typeface="+mn-lt"/>
                <a:cs typeface="+mn-lt"/>
              </a:rPr>
              <a:t> </a:t>
            </a:r>
            <a:r>
              <a:rPr lang="en-GB" sz="2500" b="1" err="1">
                <a:solidFill>
                  <a:srgbClr val="002060"/>
                </a:solidFill>
                <a:ea typeface="+mn-lt"/>
                <a:cs typeface="+mn-lt"/>
              </a:rPr>
              <a:t>ar</a:t>
            </a:r>
            <a:r>
              <a:rPr lang="en-GB" sz="2500" b="1">
                <a:solidFill>
                  <a:srgbClr val="002060"/>
                </a:solidFill>
                <a:ea typeface="+mn-lt"/>
                <a:cs typeface="+mn-lt"/>
              </a:rPr>
              <a:t> </a:t>
            </a:r>
            <a:r>
              <a:rPr lang="en-GB" sz="2500" b="1" err="1">
                <a:solidFill>
                  <a:srgbClr val="002060"/>
                </a:solidFill>
                <a:ea typeface="+mn-lt"/>
                <a:cs typeface="+mn-lt"/>
              </a:rPr>
              <a:t>gyfer</a:t>
            </a:r>
            <a:r>
              <a:rPr lang="en-GB" sz="2500" b="1">
                <a:solidFill>
                  <a:srgbClr val="002060"/>
                </a:solidFill>
                <a:ea typeface="+mn-lt"/>
                <a:cs typeface="+mn-lt"/>
              </a:rPr>
              <a:t> mis Medi pan </a:t>
            </a:r>
            <a:r>
              <a:rPr lang="en-GB" sz="2500" b="1" err="1">
                <a:solidFill>
                  <a:srgbClr val="002060"/>
                </a:solidFill>
                <a:ea typeface="+mn-lt"/>
                <a:cs typeface="+mn-lt"/>
              </a:rPr>
              <a:t>fyddwch</a:t>
            </a:r>
            <a:r>
              <a:rPr lang="en-GB" sz="2500" b="1">
                <a:solidFill>
                  <a:srgbClr val="002060"/>
                </a:solidFill>
                <a:ea typeface="+mn-lt"/>
                <a:cs typeface="+mn-lt"/>
              </a:rPr>
              <a:t> </a:t>
            </a:r>
            <a:r>
              <a:rPr lang="en-GB" sz="2500" b="1" err="1">
                <a:solidFill>
                  <a:srgbClr val="002060"/>
                </a:solidFill>
                <a:ea typeface="+mn-lt"/>
                <a:cs typeface="+mn-lt"/>
              </a:rPr>
              <a:t>chi'n</a:t>
            </a:r>
            <a:r>
              <a:rPr lang="en-GB" sz="2500" b="1">
                <a:solidFill>
                  <a:srgbClr val="002060"/>
                </a:solidFill>
                <a:ea typeface="+mn-lt"/>
                <a:cs typeface="+mn-lt"/>
              </a:rPr>
              <a:t> </a:t>
            </a:r>
            <a:r>
              <a:rPr lang="en-GB" sz="2500" b="1" err="1">
                <a:solidFill>
                  <a:srgbClr val="002060"/>
                </a:solidFill>
                <a:ea typeface="+mn-lt"/>
                <a:cs typeface="+mn-lt"/>
              </a:rPr>
              <a:t>dechrau</a:t>
            </a:r>
            <a:r>
              <a:rPr lang="en-GB" sz="2500" b="1">
                <a:solidFill>
                  <a:srgbClr val="002060"/>
                </a:solidFill>
                <a:ea typeface="+mn-lt"/>
                <a:cs typeface="+mn-lt"/>
              </a:rPr>
              <a:t> </a:t>
            </a:r>
            <a:r>
              <a:rPr lang="en-GB" sz="2500" b="1" err="1">
                <a:solidFill>
                  <a:srgbClr val="002060"/>
                </a:solidFill>
                <a:ea typeface="+mn-lt"/>
                <a:cs typeface="+mn-lt"/>
              </a:rPr>
              <a:t>dysgu</a:t>
            </a:r>
            <a:r>
              <a:rPr lang="en-GB" sz="2500" b="1">
                <a:solidFill>
                  <a:srgbClr val="002060"/>
                </a:solidFill>
                <a:ea typeface="+mn-lt"/>
                <a:cs typeface="+mn-lt"/>
              </a:rPr>
              <a:t> </a:t>
            </a:r>
            <a:r>
              <a:rPr lang="en-GB" sz="2500" b="1" err="1">
                <a:solidFill>
                  <a:srgbClr val="002060"/>
                </a:solidFill>
                <a:ea typeface="+mn-lt"/>
                <a:cs typeface="+mn-lt"/>
              </a:rPr>
              <a:t>gyda'ch</a:t>
            </a:r>
            <a:r>
              <a:rPr lang="en-GB" sz="2500" b="1">
                <a:solidFill>
                  <a:srgbClr val="002060"/>
                </a:solidFill>
                <a:ea typeface="+mn-lt"/>
                <a:cs typeface="+mn-lt"/>
              </a:rPr>
              <a:t> </a:t>
            </a:r>
            <a:r>
              <a:rPr lang="en-GB" sz="2500" b="1" err="1">
                <a:solidFill>
                  <a:srgbClr val="002060"/>
                </a:solidFill>
                <a:ea typeface="+mn-lt"/>
                <a:cs typeface="+mn-lt"/>
              </a:rPr>
              <a:t>dosbarth</a:t>
            </a:r>
            <a:r>
              <a:rPr lang="en-GB" sz="2500" b="1">
                <a:solidFill>
                  <a:srgbClr val="002060"/>
                </a:solidFill>
                <a:ea typeface="+mn-lt"/>
                <a:cs typeface="+mn-lt"/>
              </a:rPr>
              <a:t> </a:t>
            </a:r>
            <a:r>
              <a:rPr lang="en-GB" sz="2500" b="1" err="1">
                <a:solidFill>
                  <a:srgbClr val="002060"/>
                </a:solidFill>
                <a:ea typeface="+mn-lt"/>
                <a:cs typeface="+mn-lt"/>
              </a:rPr>
              <a:t>eich</a:t>
            </a:r>
            <a:r>
              <a:rPr lang="en-GB" sz="2500" b="1">
                <a:solidFill>
                  <a:srgbClr val="002060"/>
                </a:solidFill>
                <a:ea typeface="+mn-lt"/>
                <a:cs typeface="+mn-lt"/>
              </a:rPr>
              <a:t> </a:t>
            </a:r>
            <a:r>
              <a:rPr lang="en-GB" sz="2500" b="1" err="1">
                <a:solidFill>
                  <a:srgbClr val="002060"/>
                </a:solidFill>
                <a:ea typeface="+mn-lt"/>
                <a:cs typeface="+mn-lt"/>
              </a:rPr>
              <a:t>hun</a:t>
            </a:r>
            <a:r>
              <a:rPr lang="en-GB" sz="2500" b="1">
                <a:solidFill>
                  <a:srgbClr val="002060"/>
                </a:solidFill>
                <a:ea typeface="+mn-lt"/>
                <a:cs typeface="+mn-lt"/>
              </a:rPr>
              <a:t>.</a:t>
            </a:r>
            <a:endParaRPr lang="en-US" sz="2500" b="1">
              <a:solidFill>
                <a:srgbClr val="002060"/>
              </a:solidFill>
              <a:ea typeface="+mn-lt"/>
              <a:cs typeface="+mn-lt"/>
            </a:endParaRPr>
          </a:p>
          <a:p>
            <a:pPr marL="581025" indent="-571500">
              <a:spcBef>
                <a:spcPts val="1515"/>
              </a:spcBef>
              <a:buFont typeface="Arial,Sans-Serif"/>
              <a:buChar char="•"/>
            </a:pPr>
            <a:r>
              <a:rPr lang="en-GB" sz="2500" b="1" err="1">
                <a:solidFill>
                  <a:srgbClr val="002060"/>
                </a:solidFill>
                <a:ea typeface="+mn-lt"/>
                <a:cs typeface="+mn-lt"/>
              </a:rPr>
              <a:t>deall</a:t>
            </a:r>
            <a:r>
              <a:rPr lang="en-GB" sz="2500" b="1">
                <a:solidFill>
                  <a:srgbClr val="002060"/>
                </a:solidFill>
                <a:ea typeface="+mn-lt"/>
                <a:cs typeface="+mn-lt"/>
              </a:rPr>
              <a:t> proses </a:t>
            </a:r>
            <a:r>
              <a:rPr lang="en-GB" sz="2500" b="1" err="1">
                <a:solidFill>
                  <a:srgbClr val="002060"/>
                </a:solidFill>
                <a:ea typeface="+mn-lt"/>
                <a:cs typeface="+mn-lt"/>
              </a:rPr>
              <a:t>adolygu</a:t>
            </a:r>
            <a:r>
              <a:rPr lang="en-GB" sz="2500" b="1">
                <a:solidFill>
                  <a:srgbClr val="002060"/>
                </a:solidFill>
                <a:ea typeface="+mn-lt"/>
                <a:cs typeface="+mn-lt"/>
              </a:rPr>
              <a:t> SAC a </a:t>
            </a:r>
            <a:r>
              <a:rPr lang="en-GB" sz="2500" b="1" err="1">
                <a:solidFill>
                  <a:srgbClr val="002060"/>
                </a:solidFill>
                <a:ea typeface="+mn-lt"/>
                <a:cs typeface="+mn-lt"/>
              </a:rPr>
              <a:t>sut</a:t>
            </a:r>
            <a:r>
              <a:rPr lang="en-GB" sz="2500" b="1">
                <a:solidFill>
                  <a:srgbClr val="002060"/>
                </a:solidFill>
                <a:ea typeface="+mn-lt"/>
                <a:cs typeface="+mn-lt"/>
              </a:rPr>
              <a:t> </a:t>
            </a:r>
            <a:r>
              <a:rPr lang="en-GB" sz="2500" b="1" err="1">
                <a:solidFill>
                  <a:srgbClr val="002060"/>
                </a:solidFill>
                <a:ea typeface="+mn-lt"/>
                <a:cs typeface="+mn-lt"/>
              </a:rPr>
              <a:t>i</a:t>
            </a:r>
            <a:r>
              <a:rPr lang="en-GB" sz="2500" b="1">
                <a:solidFill>
                  <a:srgbClr val="002060"/>
                </a:solidFill>
                <a:ea typeface="+mn-lt"/>
                <a:cs typeface="+mn-lt"/>
              </a:rPr>
              <a:t> </a:t>
            </a:r>
            <a:r>
              <a:rPr lang="en-GB" sz="2500" b="1" err="1">
                <a:solidFill>
                  <a:srgbClr val="002060"/>
                </a:solidFill>
                <a:ea typeface="+mn-lt"/>
                <a:cs typeface="+mn-lt"/>
              </a:rPr>
              <a:t>baratoi</a:t>
            </a:r>
            <a:r>
              <a:rPr lang="en-GB" sz="2500" b="1">
                <a:solidFill>
                  <a:srgbClr val="002060"/>
                </a:solidFill>
                <a:ea typeface="+mn-lt"/>
                <a:cs typeface="+mn-lt"/>
              </a:rPr>
              <a:t> </a:t>
            </a:r>
            <a:r>
              <a:rPr lang="en-GB" sz="2500" b="1" err="1">
                <a:solidFill>
                  <a:srgbClr val="002060"/>
                </a:solidFill>
                <a:ea typeface="+mn-lt"/>
                <a:cs typeface="+mn-lt"/>
              </a:rPr>
              <a:t>ar</a:t>
            </a:r>
            <a:r>
              <a:rPr lang="en-GB" sz="2500" b="1">
                <a:solidFill>
                  <a:srgbClr val="002060"/>
                </a:solidFill>
                <a:ea typeface="+mn-lt"/>
                <a:cs typeface="+mn-lt"/>
              </a:rPr>
              <a:t> </a:t>
            </a:r>
            <a:r>
              <a:rPr lang="en-GB" sz="2500" b="1" err="1">
                <a:solidFill>
                  <a:srgbClr val="002060"/>
                </a:solidFill>
                <a:ea typeface="+mn-lt"/>
                <a:cs typeface="+mn-lt"/>
              </a:rPr>
              <a:t>gyfer</a:t>
            </a:r>
            <a:r>
              <a:rPr lang="en-GB" sz="2500" b="1">
                <a:solidFill>
                  <a:srgbClr val="002060"/>
                </a:solidFill>
                <a:ea typeface="+mn-lt"/>
                <a:cs typeface="+mn-lt"/>
              </a:rPr>
              <a:t> y </a:t>
            </a:r>
            <a:r>
              <a:rPr lang="en-GB" sz="2500" b="1" err="1">
                <a:solidFill>
                  <a:srgbClr val="002060"/>
                </a:solidFill>
                <a:ea typeface="+mn-lt"/>
                <a:cs typeface="+mn-lt"/>
              </a:rPr>
              <a:t>cyfarfod</a:t>
            </a:r>
            <a:r>
              <a:rPr lang="en-GB" sz="2500" b="1">
                <a:solidFill>
                  <a:srgbClr val="002060"/>
                </a:solidFill>
                <a:ea typeface="+mn-lt"/>
                <a:cs typeface="+mn-lt"/>
              </a:rPr>
              <a:t> </a:t>
            </a:r>
            <a:r>
              <a:rPr lang="en-GB" sz="2500" b="1" err="1">
                <a:solidFill>
                  <a:srgbClr val="002060"/>
                </a:solidFill>
                <a:ea typeface="+mn-lt"/>
                <a:cs typeface="+mn-lt"/>
              </a:rPr>
              <a:t>adolygu</a:t>
            </a:r>
            <a:r>
              <a:rPr lang="en-GB" sz="2500" b="1">
                <a:solidFill>
                  <a:srgbClr val="002060"/>
                </a:solidFill>
                <a:ea typeface="+mn-lt"/>
                <a:cs typeface="+mn-lt"/>
              </a:rPr>
              <a:t> </a:t>
            </a:r>
            <a:r>
              <a:rPr lang="en-GB" sz="2500" b="1" err="1">
                <a:solidFill>
                  <a:srgbClr val="002060"/>
                </a:solidFill>
                <a:ea typeface="+mn-lt"/>
                <a:cs typeface="+mn-lt"/>
              </a:rPr>
              <a:t>terfynol</a:t>
            </a:r>
            <a:r>
              <a:rPr lang="en-GB" sz="2500" b="1">
                <a:solidFill>
                  <a:srgbClr val="002060"/>
                </a:solidFill>
                <a:ea typeface="+mn-lt"/>
                <a:cs typeface="+mn-lt"/>
              </a:rPr>
              <a:t>.</a:t>
            </a:r>
            <a:endParaRPr lang="en-US" sz="2500" b="1">
              <a:solidFill>
                <a:srgbClr val="002060"/>
              </a:solidFill>
              <a:ea typeface="+mn-lt"/>
              <a:cs typeface="+mn-lt"/>
            </a:endParaRPr>
          </a:p>
          <a:p>
            <a:pPr marL="581025" indent="-571500">
              <a:spcBef>
                <a:spcPts val="1515"/>
              </a:spcBef>
              <a:buFont typeface="Arial,Sans-Serif"/>
              <a:buChar char="•"/>
            </a:pPr>
            <a:r>
              <a:rPr lang="en-GB" sz="2500" b="1" err="1">
                <a:solidFill>
                  <a:srgbClr val="002060"/>
                </a:solidFill>
                <a:ea typeface="+mn-lt"/>
                <a:cs typeface="+mn-lt"/>
              </a:rPr>
              <a:t>wedi</a:t>
            </a:r>
            <a:r>
              <a:rPr lang="en-GB" sz="2500" b="1">
                <a:solidFill>
                  <a:srgbClr val="002060"/>
                </a:solidFill>
                <a:ea typeface="+mn-lt"/>
                <a:cs typeface="+mn-lt"/>
              </a:rPr>
              <a:t> </a:t>
            </a:r>
            <a:r>
              <a:rPr lang="en-GB" sz="2500" b="1" err="1">
                <a:solidFill>
                  <a:srgbClr val="002060"/>
                </a:solidFill>
                <a:ea typeface="+mn-lt"/>
                <a:cs typeface="+mn-lt"/>
              </a:rPr>
              <a:t>ystyried</a:t>
            </a:r>
            <a:r>
              <a:rPr lang="en-GB" sz="2500" b="1">
                <a:solidFill>
                  <a:srgbClr val="002060"/>
                </a:solidFill>
                <a:ea typeface="+mn-lt"/>
                <a:cs typeface="+mn-lt"/>
              </a:rPr>
              <a:t> </a:t>
            </a:r>
            <a:r>
              <a:rPr lang="en-GB" sz="2500" b="1" err="1">
                <a:solidFill>
                  <a:srgbClr val="002060"/>
                </a:solidFill>
                <a:ea typeface="+mn-lt"/>
                <a:cs typeface="+mn-lt"/>
              </a:rPr>
              <a:t>sut</a:t>
            </a:r>
            <a:r>
              <a:rPr lang="en-GB" sz="2500" b="1">
                <a:solidFill>
                  <a:srgbClr val="002060"/>
                </a:solidFill>
                <a:ea typeface="+mn-lt"/>
                <a:cs typeface="+mn-lt"/>
              </a:rPr>
              <a:t> </a:t>
            </a:r>
            <a:r>
              <a:rPr lang="en-GB" sz="2500" b="1" err="1">
                <a:solidFill>
                  <a:srgbClr val="002060"/>
                </a:solidFill>
                <a:ea typeface="+mn-lt"/>
                <a:cs typeface="+mn-lt"/>
              </a:rPr>
              <a:t>i</a:t>
            </a:r>
            <a:r>
              <a:rPr lang="en-GB" sz="2500" b="1">
                <a:solidFill>
                  <a:srgbClr val="002060"/>
                </a:solidFill>
                <a:ea typeface="+mn-lt"/>
                <a:cs typeface="+mn-lt"/>
              </a:rPr>
              <a:t> </a:t>
            </a:r>
            <a:r>
              <a:rPr lang="en-GB" sz="2500" b="1" err="1">
                <a:solidFill>
                  <a:srgbClr val="002060"/>
                </a:solidFill>
                <a:ea typeface="+mn-lt"/>
                <a:cs typeface="+mn-lt"/>
              </a:rPr>
              <a:t>ddefnyddio</a:t>
            </a:r>
            <a:r>
              <a:rPr lang="en-GB" sz="2500" b="1">
                <a:solidFill>
                  <a:srgbClr val="002060"/>
                </a:solidFill>
                <a:ea typeface="+mn-lt"/>
                <a:cs typeface="+mn-lt"/>
              </a:rPr>
              <a:t> </a:t>
            </a:r>
            <a:r>
              <a:rPr lang="en-GB" sz="2500" b="1" err="1">
                <a:solidFill>
                  <a:srgbClr val="002060"/>
                </a:solidFill>
                <a:ea typeface="+mn-lt"/>
                <a:cs typeface="+mn-lt"/>
              </a:rPr>
              <a:t>eich</a:t>
            </a:r>
            <a:r>
              <a:rPr lang="en-GB" sz="2500" b="1">
                <a:solidFill>
                  <a:srgbClr val="002060"/>
                </a:solidFill>
                <a:ea typeface="+mn-lt"/>
                <a:cs typeface="+mn-lt"/>
              </a:rPr>
              <a:t> </a:t>
            </a:r>
            <a:r>
              <a:rPr lang="en-GB" sz="2500" b="1" err="1">
                <a:solidFill>
                  <a:srgbClr val="002060"/>
                </a:solidFill>
                <a:ea typeface="+mn-lt"/>
                <a:cs typeface="+mn-lt"/>
              </a:rPr>
              <a:t>adroddiad</a:t>
            </a:r>
            <a:r>
              <a:rPr lang="en-GB" sz="2500" b="1">
                <a:solidFill>
                  <a:srgbClr val="002060"/>
                </a:solidFill>
                <a:ea typeface="+mn-lt"/>
                <a:cs typeface="+mn-lt"/>
              </a:rPr>
              <a:t> </a:t>
            </a:r>
            <a:r>
              <a:rPr lang="en-GB" sz="2500" b="1" err="1">
                <a:solidFill>
                  <a:srgbClr val="002060"/>
                </a:solidFill>
                <a:ea typeface="+mn-lt"/>
                <a:cs typeface="+mn-lt"/>
              </a:rPr>
              <a:t>terfynol</a:t>
            </a:r>
            <a:r>
              <a:rPr lang="en-GB" sz="2500" b="1">
                <a:solidFill>
                  <a:srgbClr val="002060"/>
                </a:solidFill>
                <a:ea typeface="+mn-lt"/>
                <a:cs typeface="+mn-lt"/>
              </a:rPr>
              <a:t> </a:t>
            </a:r>
            <a:r>
              <a:rPr lang="en-GB" sz="2500" b="1" err="1">
                <a:solidFill>
                  <a:srgbClr val="002060"/>
                </a:solidFill>
                <a:ea typeface="+mn-lt"/>
                <a:cs typeface="+mn-lt"/>
              </a:rPr>
              <a:t>i</a:t>
            </a:r>
            <a:r>
              <a:rPr lang="en-GB" sz="2500" b="1">
                <a:solidFill>
                  <a:srgbClr val="002060"/>
                </a:solidFill>
                <a:ea typeface="+mn-lt"/>
                <a:cs typeface="+mn-lt"/>
              </a:rPr>
              <a:t> </a:t>
            </a:r>
            <a:r>
              <a:rPr lang="en-GB" sz="2500" b="1" err="1">
                <a:solidFill>
                  <a:srgbClr val="002060"/>
                </a:solidFill>
                <a:ea typeface="+mn-lt"/>
                <a:cs typeface="+mn-lt"/>
              </a:rPr>
              <a:t>osod</a:t>
            </a:r>
            <a:r>
              <a:rPr lang="en-GB" sz="2500" b="1">
                <a:solidFill>
                  <a:srgbClr val="002060"/>
                </a:solidFill>
                <a:ea typeface="+mn-lt"/>
                <a:cs typeface="+mn-lt"/>
              </a:rPr>
              <a:t> </a:t>
            </a:r>
            <a:r>
              <a:rPr lang="en-GB" sz="2500" b="1" err="1">
                <a:solidFill>
                  <a:srgbClr val="002060"/>
                </a:solidFill>
                <a:ea typeface="+mn-lt"/>
                <a:cs typeface="+mn-lt"/>
              </a:rPr>
              <a:t>Cryfderau</a:t>
            </a:r>
            <a:r>
              <a:rPr lang="en-GB" sz="2500" b="1">
                <a:solidFill>
                  <a:srgbClr val="002060"/>
                </a:solidFill>
                <a:ea typeface="+mn-lt"/>
                <a:cs typeface="+mn-lt"/>
              </a:rPr>
              <a:t> a </a:t>
            </a:r>
            <a:r>
              <a:rPr lang="en-GB" sz="2500" b="1" err="1">
                <a:solidFill>
                  <a:srgbClr val="002060"/>
                </a:solidFill>
                <a:ea typeface="+mn-lt"/>
                <a:cs typeface="+mn-lt"/>
              </a:rPr>
              <a:t>Meysydd</a:t>
            </a:r>
            <a:r>
              <a:rPr lang="en-GB" sz="2500" b="1">
                <a:solidFill>
                  <a:srgbClr val="002060"/>
                </a:solidFill>
                <a:ea typeface="+mn-lt"/>
                <a:cs typeface="+mn-lt"/>
              </a:rPr>
              <a:t> </a:t>
            </a:r>
            <a:r>
              <a:rPr lang="en-GB" sz="2500" b="1" err="1">
                <a:solidFill>
                  <a:srgbClr val="002060"/>
                </a:solidFill>
                <a:ea typeface="+mn-lt"/>
                <a:cs typeface="+mn-lt"/>
              </a:rPr>
              <a:t>Datblygu</a:t>
            </a:r>
            <a:r>
              <a:rPr lang="en-GB" sz="2500" b="1">
                <a:solidFill>
                  <a:srgbClr val="002060"/>
                </a:solidFill>
                <a:ea typeface="+mn-lt"/>
                <a:cs typeface="+mn-lt"/>
              </a:rPr>
              <a:t> </a:t>
            </a:r>
            <a:r>
              <a:rPr lang="en-GB" sz="2500" b="1" err="1">
                <a:solidFill>
                  <a:srgbClr val="002060"/>
                </a:solidFill>
                <a:ea typeface="+mn-lt"/>
                <a:cs typeface="+mn-lt"/>
              </a:rPr>
              <a:t>ar</a:t>
            </a:r>
            <a:r>
              <a:rPr lang="en-GB" sz="2500" b="1">
                <a:solidFill>
                  <a:srgbClr val="002060"/>
                </a:solidFill>
                <a:ea typeface="+mn-lt"/>
                <a:cs typeface="+mn-lt"/>
              </a:rPr>
              <a:t> </a:t>
            </a:r>
            <a:r>
              <a:rPr lang="en-GB" sz="2500" b="1" err="1">
                <a:solidFill>
                  <a:srgbClr val="002060"/>
                </a:solidFill>
                <a:ea typeface="+mn-lt"/>
                <a:cs typeface="+mn-lt"/>
              </a:rPr>
              <a:t>gyfer</a:t>
            </a:r>
            <a:r>
              <a:rPr lang="en-GB" sz="2500" b="1">
                <a:solidFill>
                  <a:srgbClr val="002060"/>
                </a:solidFill>
                <a:ea typeface="+mn-lt"/>
                <a:cs typeface="+mn-lt"/>
              </a:rPr>
              <a:t> </a:t>
            </a:r>
            <a:r>
              <a:rPr lang="en-GB" sz="2500" b="1" err="1">
                <a:solidFill>
                  <a:srgbClr val="002060"/>
                </a:solidFill>
                <a:ea typeface="+mn-lt"/>
                <a:cs typeface="+mn-lt"/>
              </a:rPr>
              <a:t>eich</a:t>
            </a:r>
            <a:r>
              <a:rPr lang="en-GB" sz="2500" b="1">
                <a:solidFill>
                  <a:srgbClr val="002060"/>
                </a:solidFill>
                <a:ea typeface="+mn-lt"/>
                <a:cs typeface="+mn-lt"/>
              </a:rPr>
              <a:t> </a:t>
            </a:r>
            <a:r>
              <a:rPr lang="en-GB" sz="2500" b="1" err="1">
                <a:solidFill>
                  <a:srgbClr val="002060"/>
                </a:solidFill>
                <a:ea typeface="+mn-lt"/>
                <a:cs typeface="+mn-lt"/>
              </a:rPr>
              <a:t>Proffil</a:t>
            </a:r>
            <a:r>
              <a:rPr lang="en-GB" sz="2500" b="1">
                <a:solidFill>
                  <a:srgbClr val="002060"/>
                </a:solidFill>
                <a:ea typeface="+mn-lt"/>
                <a:cs typeface="+mn-lt"/>
              </a:rPr>
              <a:t> </a:t>
            </a:r>
            <a:r>
              <a:rPr lang="en-GB" sz="2500" b="1" err="1">
                <a:solidFill>
                  <a:srgbClr val="002060"/>
                </a:solidFill>
                <a:ea typeface="+mn-lt"/>
                <a:cs typeface="+mn-lt"/>
              </a:rPr>
              <a:t>Mynediad</a:t>
            </a:r>
            <a:r>
              <a:rPr lang="en-GB" sz="2500" b="1">
                <a:solidFill>
                  <a:srgbClr val="002060"/>
                </a:solidFill>
                <a:ea typeface="+mn-lt"/>
                <a:cs typeface="+mn-lt"/>
              </a:rPr>
              <a:t> </a:t>
            </a:r>
            <a:r>
              <a:rPr lang="en-GB" sz="2500" b="1" err="1">
                <a:solidFill>
                  <a:srgbClr val="002060"/>
                </a:solidFill>
                <a:ea typeface="+mn-lt"/>
                <a:cs typeface="+mn-lt"/>
              </a:rPr>
              <a:t>Gyrfa</a:t>
            </a:r>
            <a:r>
              <a:rPr lang="en-GB" sz="2500" b="1">
                <a:solidFill>
                  <a:srgbClr val="002060"/>
                </a:solidFill>
                <a:ea typeface="+mn-lt"/>
                <a:cs typeface="+mn-lt"/>
              </a:rPr>
              <a:t> </a:t>
            </a:r>
            <a:r>
              <a:rPr lang="en-GB" sz="2500" b="1" err="1">
                <a:solidFill>
                  <a:srgbClr val="002060"/>
                </a:solidFill>
                <a:ea typeface="+mn-lt"/>
                <a:cs typeface="+mn-lt"/>
              </a:rPr>
              <a:t>yn</a:t>
            </a:r>
            <a:r>
              <a:rPr lang="en-GB" sz="2500" b="1">
                <a:solidFill>
                  <a:srgbClr val="002060"/>
                </a:solidFill>
                <a:ea typeface="+mn-lt"/>
                <a:cs typeface="+mn-lt"/>
              </a:rPr>
              <a:t> </a:t>
            </a:r>
            <a:r>
              <a:rPr lang="en-GB" sz="2500" b="1" err="1">
                <a:solidFill>
                  <a:srgbClr val="002060"/>
                </a:solidFill>
                <a:ea typeface="+mn-lt"/>
                <a:cs typeface="+mn-lt"/>
              </a:rPr>
              <a:t>ystod</a:t>
            </a:r>
            <a:r>
              <a:rPr lang="en-GB" sz="2500" b="1">
                <a:solidFill>
                  <a:srgbClr val="002060"/>
                </a:solidFill>
                <a:ea typeface="+mn-lt"/>
                <a:cs typeface="+mn-lt"/>
              </a:rPr>
              <a:t> </a:t>
            </a:r>
            <a:r>
              <a:rPr lang="en-GB" sz="2500" b="1" err="1">
                <a:solidFill>
                  <a:srgbClr val="002060"/>
                </a:solidFill>
                <a:ea typeface="+mn-lt"/>
                <a:cs typeface="+mn-lt"/>
              </a:rPr>
              <a:t>eich</a:t>
            </a:r>
            <a:r>
              <a:rPr lang="en-GB" sz="2500" b="1">
                <a:solidFill>
                  <a:srgbClr val="002060"/>
                </a:solidFill>
                <a:ea typeface="+mn-lt"/>
                <a:cs typeface="+mn-lt"/>
              </a:rPr>
              <a:t> </a:t>
            </a:r>
            <a:r>
              <a:rPr lang="en-GB" sz="2500" b="1" err="1">
                <a:solidFill>
                  <a:srgbClr val="002060"/>
                </a:solidFill>
                <a:ea typeface="+mn-lt"/>
                <a:cs typeface="+mn-lt"/>
              </a:rPr>
              <a:t>blwyddyn</a:t>
            </a:r>
            <a:r>
              <a:rPr lang="en-GB" sz="2500" b="1">
                <a:solidFill>
                  <a:srgbClr val="002060"/>
                </a:solidFill>
                <a:ea typeface="+mn-lt"/>
                <a:cs typeface="+mn-lt"/>
              </a:rPr>
              <a:t> </a:t>
            </a:r>
            <a:r>
              <a:rPr lang="en-GB" sz="2500" b="1" err="1">
                <a:solidFill>
                  <a:srgbClr val="002060"/>
                </a:solidFill>
                <a:ea typeface="+mn-lt"/>
                <a:cs typeface="+mn-lt"/>
              </a:rPr>
              <a:t>Sefydlu</a:t>
            </a:r>
            <a:r>
              <a:rPr lang="en-GB" sz="2500" b="1">
                <a:solidFill>
                  <a:srgbClr val="002060"/>
                </a:solidFill>
                <a:ea typeface="+mn-lt"/>
                <a:cs typeface="+mn-lt"/>
              </a:rPr>
              <a:t>.</a:t>
            </a:r>
            <a:endParaRPr lang="en-US" sz="2500" b="1">
              <a:solidFill>
                <a:srgbClr val="002060"/>
              </a:solidFill>
              <a:ea typeface="+mn-lt"/>
              <a:cs typeface="+mn-lt"/>
            </a:endParaRPr>
          </a:p>
          <a:p>
            <a:pPr marL="9525">
              <a:lnSpc>
                <a:spcPct val="150000"/>
              </a:lnSpc>
              <a:spcBef>
                <a:spcPts val="1515"/>
              </a:spcBef>
            </a:pPr>
            <a:endParaRPr lang="en-US" sz="2800" b="1">
              <a:solidFill>
                <a:srgbClr val="002060"/>
              </a:solidFill>
              <a:ea typeface="Calibri"/>
              <a:cs typeface="Calibri"/>
            </a:endParaRPr>
          </a:p>
          <a:p>
            <a:pPr marL="352425" indent="-342900">
              <a:spcBef>
                <a:spcPts val="1515"/>
              </a:spcBef>
              <a:buFont typeface="Arial"/>
              <a:buChar char="•"/>
            </a:pPr>
            <a:endParaRPr lang="en-US">
              <a:cs typeface="Calibri"/>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3" name="Picture 5">
            <a:extLst>
              <a:ext uri="{FF2B5EF4-FFF2-40B4-BE49-F238E27FC236}">
                <a16:creationId xmlns:a16="http://schemas.microsoft.com/office/drawing/2014/main" id="{3C795B4B-4D3D-FEBA-CD68-B1393CEE1841}"/>
              </a:ext>
            </a:extLst>
          </p:cNvPr>
          <p:cNvPicPr>
            <a:picLocks noChangeAspect="1"/>
          </p:cNvPicPr>
          <p:nvPr/>
        </p:nvPicPr>
        <p:blipFill>
          <a:blip r:embed="rId4"/>
          <a:stretch>
            <a:fillRect/>
          </a:stretch>
        </p:blipFill>
        <p:spPr>
          <a:xfrm>
            <a:off x="7656400" y="151244"/>
            <a:ext cx="4420999" cy="1663726"/>
          </a:xfrm>
          <a:prstGeom prst="rect">
            <a:avLst/>
          </a:prstGeom>
        </p:spPr>
      </p:pic>
    </p:spTree>
    <p:extLst>
      <p:ext uri="{BB962C8B-B14F-4D97-AF65-F5344CB8AC3E}">
        <p14:creationId xmlns:p14="http://schemas.microsoft.com/office/powerpoint/2010/main" val="3851504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411873" y="560336"/>
            <a:ext cx="4841572" cy="3566160"/>
          </a:xfrm>
        </p:spPr>
        <p:txBody>
          <a:bodyPr vert="horz" lIns="91440" tIns="45720" rIns="91440" bIns="45720" rtlCol="0" anchor="b">
            <a:normAutofit fontScale="90000"/>
          </a:bodyPr>
          <a:lstStyle/>
          <a:p>
            <a:pPr algn="ctr"/>
            <a:r>
              <a:rPr lang="en-US" sz="5000" b="0" dirty="0">
                <a:solidFill>
                  <a:srgbClr val="002060"/>
                </a:solidFill>
                <a:latin typeface="Arial"/>
                <a:cs typeface="Arial"/>
              </a:rPr>
              <a:t>Felly, </a:t>
            </a:r>
            <a:r>
              <a:rPr lang="en-US" sz="5000" b="0" dirty="0" err="1">
                <a:solidFill>
                  <a:srgbClr val="002060"/>
                </a:solidFill>
                <a:latin typeface="Arial"/>
                <a:cs typeface="Arial"/>
              </a:rPr>
              <a:t>ar</a:t>
            </a:r>
            <a:r>
              <a:rPr lang="en-US" sz="5000" b="0" dirty="0">
                <a:solidFill>
                  <a:srgbClr val="002060"/>
                </a:solidFill>
                <a:latin typeface="Arial"/>
                <a:cs typeface="Arial"/>
              </a:rPr>
              <a:t> </a:t>
            </a:r>
            <a:r>
              <a:rPr lang="en-US" sz="5000" b="0" dirty="0" err="1">
                <a:solidFill>
                  <a:srgbClr val="002060"/>
                </a:solidFill>
                <a:latin typeface="Arial"/>
                <a:cs typeface="Arial"/>
              </a:rPr>
              <a:t>ddiwedd</a:t>
            </a:r>
            <a:r>
              <a:rPr lang="en-US" sz="5000" b="0" dirty="0">
                <a:solidFill>
                  <a:srgbClr val="002060"/>
                </a:solidFill>
                <a:latin typeface="Arial"/>
                <a:cs typeface="Arial"/>
              </a:rPr>
              <a:t> </a:t>
            </a:r>
            <a:r>
              <a:rPr lang="en-US" sz="5000" b="0" dirty="0" err="1">
                <a:solidFill>
                  <a:srgbClr val="002060"/>
                </a:solidFill>
                <a:latin typeface="Arial"/>
                <a:cs typeface="Arial"/>
              </a:rPr>
              <a:t>eich</a:t>
            </a:r>
            <a:r>
              <a:rPr lang="en-US" sz="5000" b="0" dirty="0">
                <a:solidFill>
                  <a:srgbClr val="002060"/>
                </a:solidFill>
                <a:latin typeface="Arial"/>
                <a:cs typeface="Arial"/>
              </a:rPr>
              <a:t> </a:t>
            </a:r>
            <a:r>
              <a:rPr lang="en-US" sz="5000" b="0" dirty="0" err="1">
                <a:solidFill>
                  <a:srgbClr val="002060"/>
                </a:solidFill>
                <a:latin typeface="Arial"/>
                <a:cs typeface="Arial"/>
              </a:rPr>
              <a:t>cwrs</a:t>
            </a:r>
            <a:r>
              <a:rPr lang="en-US" sz="5000" b="0" dirty="0">
                <a:solidFill>
                  <a:srgbClr val="002060"/>
                </a:solidFill>
                <a:latin typeface="Arial"/>
                <a:cs typeface="Arial"/>
              </a:rPr>
              <a:t> -</a:t>
            </a:r>
            <a:endParaRPr lang="en-US" b="0">
              <a:solidFill>
                <a:srgbClr val="002060"/>
              </a:solidFill>
              <a:latin typeface="Arial"/>
              <a:cs typeface="Arial"/>
            </a:endParaRPr>
          </a:p>
          <a:p>
            <a:pPr algn="ctr"/>
            <a:endParaRPr lang="en-US">
              <a:solidFill>
                <a:srgbClr val="002060"/>
              </a:solidFill>
            </a:endParaRPr>
          </a:p>
          <a:p>
            <a:pPr algn="ctr">
              <a:lnSpc>
                <a:spcPct val="90000"/>
              </a:lnSpc>
            </a:pPr>
            <a:r>
              <a:rPr lang="en-US" sz="5000" b="0" dirty="0">
                <a:solidFill>
                  <a:srgbClr val="002060"/>
                </a:solidFill>
                <a:latin typeface="Arial"/>
                <a:cs typeface="Arial"/>
              </a:rPr>
              <a:t>Sut </a:t>
            </a:r>
            <a:r>
              <a:rPr lang="en-US" sz="5000" b="0" dirty="0" err="1">
                <a:solidFill>
                  <a:srgbClr val="002060"/>
                </a:solidFill>
                <a:latin typeface="Arial"/>
                <a:cs typeface="Arial"/>
              </a:rPr>
              <a:t>ydych</a:t>
            </a:r>
            <a:r>
              <a:rPr lang="en-US" sz="5000" b="0" dirty="0">
                <a:solidFill>
                  <a:srgbClr val="002060"/>
                </a:solidFill>
                <a:latin typeface="Arial"/>
                <a:cs typeface="Arial"/>
              </a:rPr>
              <a:t>  </a:t>
            </a:r>
            <a:r>
              <a:rPr lang="en-US" sz="5000" b="0" dirty="0" err="1">
                <a:solidFill>
                  <a:srgbClr val="002060"/>
                </a:solidFill>
                <a:latin typeface="Arial"/>
                <a:cs typeface="Arial"/>
              </a:rPr>
              <a:t>chi'n</a:t>
            </a:r>
            <a:r>
              <a:rPr lang="en-US" sz="5000" b="0" dirty="0">
                <a:solidFill>
                  <a:srgbClr val="002060"/>
                </a:solidFill>
                <a:latin typeface="Arial"/>
                <a:cs typeface="Arial"/>
              </a:rPr>
              <a:t> </a:t>
            </a:r>
            <a:r>
              <a:rPr lang="en-US" sz="5000" b="0" dirty="0" err="1">
                <a:solidFill>
                  <a:srgbClr val="002060"/>
                </a:solidFill>
                <a:latin typeface="Arial"/>
                <a:cs typeface="Arial"/>
              </a:rPr>
              <a:t>teimlo</a:t>
            </a:r>
            <a:r>
              <a:rPr lang="en-US" sz="5000" b="0" dirty="0">
                <a:solidFill>
                  <a:srgbClr val="002060"/>
                </a:solidFill>
                <a:latin typeface="Arial"/>
                <a:cs typeface="Arial"/>
              </a:rPr>
              <a:t>?</a:t>
            </a:r>
            <a:endParaRPr lang="en-US" b="0">
              <a:solidFill>
                <a:srgbClr val="002060"/>
              </a:solidFill>
              <a:latin typeface="Arial"/>
              <a:cs typeface="Arial"/>
            </a:endParaRPr>
          </a:p>
        </p:txBody>
      </p:sp>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7C84BEBC-FE33-9B9E-D285-106ABB632C0A}"/>
              </a:ext>
            </a:extLst>
          </p:cNvPr>
          <p:cNvPicPr>
            <a:picLocks noChangeAspect="1"/>
          </p:cNvPicPr>
          <p:nvPr/>
        </p:nvPicPr>
        <p:blipFill rotWithShape="1">
          <a:blip r:embed="rId2"/>
          <a:srcRect l="8627" r="360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5B5B7F2E-7F7C-C16B-05CA-5C1F48800976}"/>
              </a:ext>
            </a:extLst>
          </p:cNvPr>
          <p:cNvSpPr txBox="1"/>
          <p:nvPr/>
        </p:nvSpPr>
        <p:spPr>
          <a:xfrm>
            <a:off x="616299" y="4819530"/>
            <a:ext cx="460035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err="1">
                <a:solidFill>
                  <a:srgbClr val="002060"/>
                </a:solidFill>
                <a:ea typeface="+mn-lt"/>
                <a:cs typeface="+mn-lt"/>
              </a:rPr>
              <a:t>Llongyfarchiadau</a:t>
            </a:r>
            <a:r>
              <a:rPr lang="en-US" sz="4400">
                <a:solidFill>
                  <a:srgbClr val="002060"/>
                </a:solidFill>
                <a:ea typeface="+mn-lt"/>
                <a:cs typeface="+mn-lt"/>
              </a:rPr>
              <a:t> am </a:t>
            </a:r>
            <a:r>
              <a:rPr lang="en-US" sz="4400" err="1">
                <a:solidFill>
                  <a:srgbClr val="002060"/>
                </a:solidFill>
                <a:ea typeface="+mn-lt"/>
                <a:cs typeface="+mn-lt"/>
              </a:rPr>
              <a:t>groesi'r</a:t>
            </a:r>
            <a:r>
              <a:rPr lang="en-US" sz="4400">
                <a:solidFill>
                  <a:srgbClr val="002060"/>
                </a:solidFill>
                <a:ea typeface="+mn-lt"/>
                <a:cs typeface="+mn-lt"/>
              </a:rPr>
              <a:t> </a:t>
            </a:r>
            <a:r>
              <a:rPr lang="en-US" sz="4400" err="1">
                <a:solidFill>
                  <a:srgbClr val="002060"/>
                </a:solidFill>
                <a:ea typeface="+mn-lt"/>
                <a:cs typeface="+mn-lt"/>
              </a:rPr>
              <a:t>llinell</a:t>
            </a:r>
            <a:r>
              <a:rPr lang="en-US" sz="4400">
                <a:solidFill>
                  <a:srgbClr val="002060"/>
                </a:solidFill>
                <a:ea typeface="+mn-lt"/>
                <a:cs typeface="+mn-lt"/>
              </a:rPr>
              <a:t>!</a:t>
            </a:r>
            <a:endParaRPr lang="en-US">
              <a:solidFill>
                <a:srgbClr val="002060"/>
              </a:solidFill>
              <a:ea typeface="+mn-lt"/>
              <a:cs typeface="+mn-lt"/>
            </a:endParaRPr>
          </a:p>
        </p:txBody>
      </p:sp>
    </p:spTree>
    <p:extLst>
      <p:ext uri="{BB962C8B-B14F-4D97-AF65-F5344CB8AC3E}">
        <p14:creationId xmlns:p14="http://schemas.microsoft.com/office/powerpoint/2010/main" val="788421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358219" y="2211854"/>
            <a:ext cx="11481847" cy="959473"/>
          </a:xfrm>
        </p:spPr>
        <p:txBody>
          <a:bodyPr>
            <a:normAutofit fontScale="90000"/>
          </a:bodyPr>
          <a:lstStyle/>
          <a:p>
            <a:br>
              <a:rPr lang="en-US"/>
            </a:br>
            <a:br>
              <a:rPr lang="en-US"/>
            </a:br>
            <a:endParaRPr lang="en-US"/>
          </a:p>
        </p:txBody>
      </p:sp>
      <p:pic>
        <p:nvPicPr>
          <p:cNvPr id="3" name="Picture 3" descr="Logo, company name&#10;&#10;Description automatically generated">
            <a:extLst>
              <a:ext uri="{FF2B5EF4-FFF2-40B4-BE49-F238E27FC236}">
                <a16:creationId xmlns:a16="http://schemas.microsoft.com/office/drawing/2014/main" id="{263BD6A8-FCCD-C0E9-873D-00B7EB58AEA0}"/>
              </a:ext>
            </a:extLst>
          </p:cNvPr>
          <p:cNvPicPr>
            <a:picLocks noChangeAspect="1"/>
          </p:cNvPicPr>
          <p:nvPr/>
        </p:nvPicPr>
        <p:blipFill>
          <a:blip r:embed="rId2"/>
          <a:stretch>
            <a:fillRect/>
          </a:stretch>
        </p:blipFill>
        <p:spPr>
          <a:xfrm>
            <a:off x="2819400" y="276007"/>
            <a:ext cx="5933141" cy="5260105"/>
          </a:xfrm>
          <a:prstGeom prst="rect">
            <a:avLst/>
          </a:prstGeom>
        </p:spPr>
      </p:pic>
      <p:sp>
        <p:nvSpPr>
          <p:cNvPr id="4" name="TextBox 3">
            <a:extLst>
              <a:ext uri="{FF2B5EF4-FFF2-40B4-BE49-F238E27FC236}">
                <a16:creationId xmlns:a16="http://schemas.microsoft.com/office/drawing/2014/main" id="{DEDFEE33-8DB2-309D-D786-64463614E1DD}"/>
              </a:ext>
            </a:extLst>
          </p:cNvPr>
          <p:cNvSpPr txBox="1"/>
          <p:nvPr/>
        </p:nvSpPr>
        <p:spPr>
          <a:xfrm>
            <a:off x="3597835" y="2435411"/>
            <a:ext cx="6188633" cy="126188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7600">
                <a:solidFill>
                  <a:srgbClr val="00B0F0"/>
                </a:solidFill>
              </a:rPr>
              <a:t>ADNEWYDDU</a:t>
            </a:r>
          </a:p>
        </p:txBody>
      </p:sp>
    </p:spTree>
    <p:extLst>
      <p:ext uri="{BB962C8B-B14F-4D97-AF65-F5344CB8AC3E}">
        <p14:creationId xmlns:p14="http://schemas.microsoft.com/office/powerpoint/2010/main" val="4074519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318059"/>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a:latin typeface="Arial"/>
                <a:cs typeface="Arial"/>
              </a:rPr>
              <a:t>Tab 7</a:t>
            </a:r>
            <a:br>
              <a:rPr lang="en-US">
                <a:latin typeface="Arial"/>
                <a:cs typeface="Arial"/>
              </a:rPr>
            </a:br>
            <a:r>
              <a:rPr lang="cy-GB">
                <a:latin typeface="Arial"/>
                <a:cs typeface="Arial"/>
              </a:rPr>
              <a:t>Safonau</a:t>
            </a:r>
            <a:endParaRPr lang="en-US" b="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7207" y="196291"/>
            <a:ext cx="8799905" cy="1295648"/>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err="1">
                <a:latin typeface="Arial"/>
                <a:cs typeface="Arial"/>
              </a:rPr>
              <a:t>Templed</a:t>
            </a:r>
            <a:r>
              <a:rPr lang="en-US">
                <a:latin typeface="Arial"/>
                <a:cs typeface="Arial"/>
              </a:rPr>
              <a:t> </a:t>
            </a:r>
            <a:r>
              <a:rPr lang="en-US" err="1">
                <a:latin typeface="Arial"/>
                <a:cs typeface="Arial"/>
              </a:rPr>
              <a:t>Profiad</a:t>
            </a:r>
            <a:r>
              <a:rPr lang="en-US">
                <a:latin typeface="Arial"/>
                <a:cs typeface="Arial"/>
              </a:rPr>
              <a:t> </a:t>
            </a:r>
            <a:r>
              <a:rPr lang="en-US" err="1">
                <a:latin typeface="Arial"/>
                <a:cs typeface="Arial"/>
              </a:rPr>
              <a:t>Proffesiynol</a:t>
            </a:r>
            <a:r>
              <a:rPr lang="en-US">
                <a:latin typeface="Arial"/>
                <a:cs typeface="Arial"/>
              </a:rPr>
              <a:t> (TPP) </a:t>
            </a:r>
            <a:endParaRPr lang="en-US"/>
          </a:p>
        </p:txBody>
      </p:sp>
      <p:sp>
        <p:nvSpPr>
          <p:cNvPr id="253" name="Callout: Right Arrow 252">
            <a:extLst>
              <a:ext uri="{FF2B5EF4-FFF2-40B4-BE49-F238E27FC236}">
                <a16:creationId xmlns:a16="http://schemas.microsoft.com/office/drawing/2014/main" id="{3AAB59DC-476E-93B5-672C-2DE36CA27F05}"/>
              </a:ext>
            </a:extLst>
          </p:cNvPr>
          <p:cNvSpPr/>
          <p:nvPr/>
        </p:nvSpPr>
        <p:spPr>
          <a:xfrm>
            <a:off x="412377" y="1648230"/>
            <a:ext cx="3638175" cy="3244238"/>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a:ea typeface="+mn-lt"/>
                <a:cs typeface="+mn-lt"/>
              </a:rPr>
              <a:t>Mae </a:t>
            </a:r>
            <a:r>
              <a:rPr lang="en-US" sz="2400" err="1">
                <a:ea typeface="+mn-lt"/>
                <a:cs typeface="+mn-lt"/>
              </a:rPr>
              <a:t>angen</a:t>
            </a:r>
            <a:r>
              <a:rPr lang="en-US" sz="2400">
                <a:ea typeface="+mn-lt"/>
                <a:cs typeface="+mn-lt"/>
              </a:rPr>
              <a:t> </a:t>
            </a:r>
            <a:r>
              <a:rPr lang="en-US" sz="2400" err="1">
                <a:ea typeface="+mn-lt"/>
                <a:cs typeface="+mn-lt"/>
              </a:rPr>
              <a:t>cysylltu</a:t>
            </a:r>
            <a:r>
              <a:rPr lang="en-US" sz="2400">
                <a:ea typeface="+mn-lt"/>
                <a:cs typeface="+mn-lt"/>
              </a:rPr>
              <a:t> </a:t>
            </a:r>
            <a:r>
              <a:rPr lang="en-US" sz="2400" err="1">
                <a:ea typeface="+mn-lt"/>
                <a:cs typeface="+mn-lt"/>
              </a:rPr>
              <a:t>pob</a:t>
            </a:r>
            <a:r>
              <a:rPr lang="en-US" sz="2400">
                <a:ea typeface="+mn-lt"/>
                <a:cs typeface="+mn-lt"/>
              </a:rPr>
              <a:t> '</a:t>
            </a:r>
            <a:r>
              <a:rPr lang="en-US" sz="2400" err="1">
                <a:ea typeface="+mn-lt"/>
                <a:cs typeface="+mn-lt"/>
              </a:rPr>
              <a:t>Llinyn</a:t>
            </a:r>
            <a:r>
              <a:rPr lang="en-US" sz="2400">
                <a:ea typeface="+mn-lt"/>
                <a:cs typeface="+mn-lt"/>
              </a:rPr>
              <a:t>' â </a:t>
            </a:r>
            <a:r>
              <a:rPr lang="en-US" sz="2400" err="1">
                <a:ea typeface="+mn-lt"/>
                <a:cs typeface="+mn-lt"/>
              </a:rPr>
              <a:t>Templed</a:t>
            </a:r>
            <a:r>
              <a:rPr lang="en-US" sz="2400">
                <a:ea typeface="+mn-lt"/>
                <a:cs typeface="+mn-lt"/>
              </a:rPr>
              <a:t> </a:t>
            </a:r>
            <a:r>
              <a:rPr lang="en-US" sz="2400" err="1">
                <a:ea typeface="+mn-lt"/>
                <a:cs typeface="+mn-lt"/>
              </a:rPr>
              <a:t>Profiad</a:t>
            </a:r>
            <a:r>
              <a:rPr lang="en-US" sz="2400">
                <a:ea typeface="+mn-lt"/>
                <a:cs typeface="+mn-lt"/>
              </a:rPr>
              <a:t> </a:t>
            </a:r>
            <a:r>
              <a:rPr lang="en-US" sz="2400" err="1">
                <a:ea typeface="+mn-lt"/>
                <a:cs typeface="+mn-lt"/>
              </a:rPr>
              <a:t>Proffesiynol</a:t>
            </a:r>
            <a:endParaRPr lang="en-US" sz="2400" b="1">
              <a:cs typeface="Calibri"/>
            </a:endParaRPr>
          </a:p>
        </p:txBody>
      </p:sp>
      <p:sp>
        <p:nvSpPr>
          <p:cNvPr id="254" name="Callout: Right Arrow 253">
            <a:extLst>
              <a:ext uri="{FF2B5EF4-FFF2-40B4-BE49-F238E27FC236}">
                <a16:creationId xmlns:a16="http://schemas.microsoft.com/office/drawing/2014/main" id="{562691F1-769D-DD40-1AF2-5D4662B65A69}"/>
              </a:ext>
            </a:extLst>
          </p:cNvPr>
          <p:cNvSpPr/>
          <p:nvPr/>
        </p:nvSpPr>
        <p:spPr>
          <a:xfrm>
            <a:off x="4155141" y="1648230"/>
            <a:ext cx="3847535" cy="3244238"/>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solidFill>
                <a:schemeClr val="bg1"/>
              </a:solidFill>
              <a:latin typeface="Calibri"/>
            </a:endParaRPr>
          </a:p>
          <a:p>
            <a:pPr algn="ctr"/>
            <a:r>
              <a:rPr lang="cy-GB" sz="2400">
                <a:ea typeface="+mn-lt"/>
                <a:cs typeface="+mn-lt"/>
              </a:rPr>
              <a:t>Gall pob templed gwmpasu hyd at 3 'Llinynnau' gwahanol ond rhaid esbonio pob llinyn ar wahân</a:t>
            </a:r>
            <a:endParaRPr lang="en-US" sz="2400"/>
          </a:p>
          <a:p>
            <a:pPr algn="ctr"/>
            <a:endParaRPr lang="en-US" sz="2000" b="1">
              <a:solidFill>
                <a:schemeClr val="bg1"/>
              </a:solidFill>
              <a:ea typeface="+mn-lt"/>
              <a:cs typeface="+mn-lt"/>
            </a:endParaRPr>
          </a:p>
          <a:p>
            <a:pPr algn="ctr"/>
            <a:endParaRPr lang="en-US">
              <a:solidFill>
                <a:srgbClr val="444444"/>
              </a:solidFill>
              <a:cs typeface="Calibri"/>
            </a:endParaRPr>
          </a:p>
        </p:txBody>
      </p:sp>
      <p:sp>
        <p:nvSpPr>
          <p:cNvPr id="259" name="Callout: Right Arrow 258">
            <a:extLst>
              <a:ext uri="{FF2B5EF4-FFF2-40B4-BE49-F238E27FC236}">
                <a16:creationId xmlns:a16="http://schemas.microsoft.com/office/drawing/2014/main" id="{E4D49F5D-9E7F-49C5-45DC-E7C0169FE688}"/>
              </a:ext>
            </a:extLst>
          </p:cNvPr>
          <p:cNvSpPr/>
          <p:nvPr/>
        </p:nvSpPr>
        <p:spPr>
          <a:xfrm>
            <a:off x="8180295" y="1644915"/>
            <a:ext cx="3682999" cy="3246061"/>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a:ea typeface="+mn-lt"/>
                <a:cs typeface="+mn-lt"/>
              </a:rPr>
              <a:t>Gall </a:t>
            </a:r>
            <a:r>
              <a:rPr lang="en-US" sz="2400" err="1">
                <a:ea typeface="+mn-lt"/>
                <a:cs typeface="+mn-lt"/>
              </a:rPr>
              <a:t>pob</a:t>
            </a:r>
            <a:r>
              <a:rPr lang="en-US" sz="2400">
                <a:ea typeface="+mn-lt"/>
                <a:cs typeface="+mn-lt"/>
              </a:rPr>
              <a:t> </a:t>
            </a:r>
            <a:r>
              <a:rPr lang="en-US" sz="2400" err="1">
                <a:ea typeface="+mn-lt"/>
                <a:cs typeface="+mn-lt"/>
              </a:rPr>
              <a:t>templed</a:t>
            </a:r>
            <a:r>
              <a:rPr lang="en-US" sz="2400">
                <a:ea typeface="+mn-lt"/>
                <a:cs typeface="+mn-lt"/>
              </a:rPr>
              <a:t> </a:t>
            </a:r>
            <a:r>
              <a:rPr lang="en-US" sz="2400" err="1">
                <a:ea typeface="+mn-lt"/>
                <a:cs typeface="+mn-lt"/>
              </a:rPr>
              <a:t>gael</a:t>
            </a:r>
            <a:r>
              <a:rPr lang="en-US" sz="2400">
                <a:ea typeface="+mn-lt"/>
                <a:cs typeface="+mn-lt"/>
              </a:rPr>
              <a:t> 2 </a:t>
            </a:r>
            <a:r>
              <a:rPr lang="en-US" sz="2400" err="1">
                <a:ea typeface="+mn-lt"/>
                <a:cs typeface="+mn-lt"/>
              </a:rPr>
              <a:t>i</a:t>
            </a:r>
            <a:r>
              <a:rPr lang="en-US" sz="2400">
                <a:ea typeface="+mn-lt"/>
                <a:cs typeface="+mn-lt"/>
              </a:rPr>
              <a:t> 4 darn o </a:t>
            </a:r>
            <a:r>
              <a:rPr lang="en-US" sz="2400" err="1">
                <a:ea typeface="+mn-lt"/>
                <a:cs typeface="+mn-lt"/>
              </a:rPr>
              <a:t>dystiolaeth</a:t>
            </a:r>
            <a:r>
              <a:rPr lang="en-US" sz="2400">
                <a:ea typeface="+mn-lt"/>
                <a:cs typeface="+mn-lt"/>
              </a:rPr>
              <a:t> </a:t>
            </a:r>
            <a:r>
              <a:rPr lang="en-US" sz="2400" err="1">
                <a:ea typeface="+mn-lt"/>
                <a:cs typeface="+mn-lt"/>
              </a:rPr>
              <a:t>ynghlwm</a:t>
            </a:r>
            <a:r>
              <a:rPr lang="en-US" sz="2400">
                <a:ea typeface="+mn-lt"/>
                <a:cs typeface="+mn-lt"/>
              </a:rPr>
              <a:t> â </a:t>
            </a:r>
            <a:r>
              <a:rPr lang="en-US" sz="2400" err="1">
                <a:ea typeface="+mn-lt"/>
                <a:cs typeface="+mn-lt"/>
              </a:rPr>
              <a:t>nhw</a:t>
            </a:r>
            <a:r>
              <a:rPr lang="en-US" sz="2400">
                <a:ea typeface="+mn-lt"/>
                <a:cs typeface="+mn-lt"/>
              </a:rPr>
              <a:t> </a:t>
            </a:r>
            <a:r>
              <a:rPr lang="en-US" sz="2400" err="1">
                <a:ea typeface="+mn-lt"/>
                <a:cs typeface="+mn-lt"/>
              </a:rPr>
              <a:t>i'ch</a:t>
            </a:r>
            <a:r>
              <a:rPr lang="en-US" sz="2400">
                <a:ea typeface="+mn-lt"/>
                <a:cs typeface="+mn-lt"/>
              </a:rPr>
              <a:t> </a:t>
            </a:r>
            <a:r>
              <a:rPr lang="en-US" sz="2400" err="1">
                <a:ea typeface="+mn-lt"/>
                <a:cs typeface="+mn-lt"/>
              </a:rPr>
              <a:t>helpu</a:t>
            </a:r>
            <a:r>
              <a:rPr lang="en-US" sz="2400">
                <a:ea typeface="+mn-lt"/>
                <a:cs typeface="+mn-lt"/>
              </a:rPr>
              <a:t> </a:t>
            </a:r>
            <a:r>
              <a:rPr lang="en-US" sz="2400" err="1">
                <a:ea typeface="+mn-lt"/>
                <a:cs typeface="+mn-lt"/>
              </a:rPr>
              <a:t>i</a:t>
            </a:r>
            <a:r>
              <a:rPr lang="en-US" sz="2400">
                <a:ea typeface="+mn-lt"/>
                <a:cs typeface="+mn-lt"/>
              </a:rPr>
              <a:t> </a:t>
            </a:r>
            <a:r>
              <a:rPr lang="en-US" sz="2400" err="1">
                <a:ea typeface="+mn-lt"/>
                <a:cs typeface="+mn-lt"/>
              </a:rPr>
              <a:t>esbonio</a:t>
            </a:r>
            <a:r>
              <a:rPr lang="en-US" sz="2400">
                <a:ea typeface="+mn-lt"/>
                <a:cs typeface="+mn-lt"/>
              </a:rPr>
              <a:t> </a:t>
            </a:r>
            <a:r>
              <a:rPr lang="en-US" sz="2400" err="1">
                <a:ea typeface="+mn-lt"/>
                <a:cs typeface="+mn-lt"/>
              </a:rPr>
              <a:t>beth</a:t>
            </a:r>
            <a:r>
              <a:rPr lang="en-US" sz="2400">
                <a:ea typeface="+mn-lt"/>
                <a:cs typeface="+mn-lt"/>
              </a:rPr>
              <a:t> </a:t>
            </a:r>
            <a:r>
              <a:rPr lang="en-US" sz="2400" err="1">
                <a:ea typeface="+mn-lt"/>
                <a:cs typeface="+mn-lt"/>
              </a:rPr>
              <a:t>rydych</a:t>
            </a:r>
            <a:r>
              <a:rPr lang="en-US" sz="2400">
                <a:ea typeface="+mn-lt"/>
                <a:cs typeface="+mn-lt"/>
              </a:rPr>
              <a:t> chi</a:t>
            </a:r>
            <a:r>
              <a:rPr lang="en-US" sz="2800">
                <a:ea typeface="+mn-lt"/>
                <a:cs typeface="+mn-lt"/>
              </a:rPr>
              <a:t> </a:t>
            </a:r>
            <a:r>
              <a:rPr lang="en-US" sz="2400" err="1">
                <a:ea typeface="+mn-lt"/>
                <a:cs typeface="+mn-lt"/>
              </a:rPr>
              <a:t>wedi'i</a:t>
            </a:r>
            <a:r>
              <a:rPr lang="en-US" sz="2400">
                <a:ea typeface="+mn-lt"/>
                <a:cs typeface="+mn-lt"/>
              </a:rPr>
              <a:t> </a:t>
            </a:r>
            <a:r>
              <a:rPr lang="en-US" sz="2400" err="1">
                <a:ea typeface="+mn-lt"/>
                <a:cs typeface="+mn-lt"/>
              </a:rPr>
              <a:t>wneud</a:t>
            </a:r>
            <a:r>
              <a:rPr lang="en-US" sz="2800">
                <a:ea typeface="+mn-lt"/>
                <a:cs typeface="+mn-lt"/>
              </a:rPr>
              <a:t>.</a:t>
            </a:r>
            <a:endParaRPr lang="en-US"/>
          </a:p>
        </p:txBody>
      </p:sp>
      <p:sp>
        <p:nvSpPr>
          <p:cNvPr id="260" name="Title 1">
            <a:extLst>
              <a:ext uri="{FF2B5EF4-FFF2-40B4-BE49-F238E27FC236}">
                <a16:creationId xmlns:a16="http://schemas.microsoft.com/office/drawing/2014/main" id="{E068F775-6E4B-88F2-E586-6966064219C2}"/>
              </a:ext>
            </a:extLst>
          </p:cNvPr>
          <p:cNvSpPr txBox="1">
            <a:spLocks/>
          </p:cNvSpPr>
          <p:nvPr/>
        </p:nvSpPr>
        <p:spPr>
          <a:xfrm>
            <a:off x="152031" y="5089526"/>
            <a:ext cx="11810551" cy="1639295"/>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err="1">
                <a:latin typeface="Arial"/>
                <a:cs typeface="Arial"/>
              </a:rPr>
              <a:t>Byddwch</a:t>
            </a:r>
            <a:r>
              <a:rPr lang="en-US">
                <a:latin typeface="Arial"/>
                <a:cs typeface="Arial"/>
              </a:rPr>
              <a:t> </a:t>
            </a:r>
            <a:r>
              <a:rPr lang="en-US" err="1">
                <a:latin typeface="Arial"/>
                <a:cs typeface="Arial"/>
              </a:rPr>
              <a:t>yn</a:t>
            </a:r>
            <a:r>
              <a:rPr lang="en-US">
                <a:latin typeface="Arial"/>
                <a:cs typeface="Arial"/>
              </a:rPr>
              <a:t> </a:t>
            </a:r>
            <a:r>
              <a:rPr lang="en-US" err="1">
                <a:latin typeface="Arial"/>
                <a:cs typeface="Arial"/>
              </a:rPr>
              <a:t>cwblhau</a:t>
            </a:r>
            <a:r>
              <a:rPr lang="en-US">
                <a:latin typeface="Arial"/>
                <a:cs typeface="Arial"/>
              </a:rPr>
              <a:t> </a:t>
            </a:r>
            <a:r>
              <a:rPr lang="en-US" err="1">
                <a:latin typeface="Arial"/>
                <a:cs typeface="Arial"/>
              </a:rPr>
              <a:t>rhwng</a:t>
            </a:r>
            <a:r>
              <a:rPr lang="en-US">
                <a:latin typeface="Arial"/>
                <a:cs typeface="Arial"/>
              </a:rPr>
              <a:t> 12 a 15 </a:t>
            </a:r>
            <a:r>
              <a:rPr lang="en-US" err="1">
                <a:latin typeface="Arial"/>
                <a:cs typeface="Arial"/>
              </a:rPr>
              <a:t>templed</a:t>
            </a:r>
            <a:r>
              <a:rPr lang="en-US">
                <a:latin typeface="Arial"/>
                <a:cs typeface="Arial"/>
              </a:rPr>
              <a:t>.</a:t>
            </a:r>
            <a:endParaRPr lang="en-US"/>
          </a:p>
        </p:txBody>
      </p:sp>
    </p:spTree>
    <p:extLst>
      <p:ext uri="{BB962C8B-B14F-4D97-AF65-F5344CB8AC3E}">
        <p14:creationId xmlns:p14="http://schemas.microsoft.com/office/powerpoint/2010/main" val="399497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 grpId="0" animBg="1"/>
      <p:bldP spid="254" grpId="0" animBg="1"/>
      <p:bldP spid="259" grpId="0" animBg="1"/>
      <p:bldP spid="26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5443B1B-6EF5-062C-96E9-03ACF06E5004}"/>
              </a:ext>
            </a:extLst>
          </p:cNvPr>
          <p:cNvSpPr>
            <a:spLocks noGrp="1"/>
          </p:cNvSpPr>
          <p:nvPr>
            <p:ph type="title"/>
          </p:nvPr>
        </p:nvSpPr>
        <p:spPr>
          <a:xfrm>
            <a:off x="225171" y="86935"/>
            <a:ext cx="6277945" cy="493807"/>
          </a:xfrm>
        </p:spPr>
        <p:txBody>
          <a:bodyPr>
            <a:normAutofit fontScale="90000"/>
          </a:bodyPr>
          <a:lstStyle/>
          <a:p>
            <a:r>
              <a:rPr lang="en-US" err="1">
                <a:solidFill>
                  <a:srgbClr val="00B050"/>
                </a:solidFill>
                <a:latin typeface="Arial"/>
                <a:cs typeface="Arial"/>
              </a:rPr>
              <a:t>Canllaw</a:t>
            </a:r>
            <a:r>
              <a:rPr lang="en-US">
                <a:solidFill>
                  <a:srgbClr val="00B050"/>
                </a:solidFill>
                <a:latin typeface="Arial"/>
                <a:cs typeface="Arial"/>
              </a:rPr>
              <a:t> TPP</a:t>
            </a:r>
            <a:endParaRPr lang="en-US"/>
          </a:p>
        </p:txBody>
      </p:sp>
      <p:pic>
        <p:nvPicPr>
          <p:cNvPr id="2" name="Picture 4" descr="Diagram, text&#10;&#10;Description automatically generated">
            <a:extLst>
              <a:ext uri="{FF2B5EF4-FFF2-40B4-BE49-F238E27FC236}">
                <a16:creationId xmlns:a16="http://schemas.microsoft.com/office/drawing/2014/main" id="{7B570D09-1367-4DB0-B1C3-44DD4A7DEFBA}"/>
              </a:ext>
            </a:extLst>
          </p:cNvPr>
          <p:cNvPicPr>
            <a:picLocks noChangeAspect="1"/>
          </p:cNvPicPr>
          <p:nvPr/>
        </p:nvPicPr>
        <p:blipFill>
          <a:blip r:embed="rId3"/>
          <a:stretch>
            <a:fillRect/>
          </a:stretch>
        </p:blipFill>
        <p:spPr>
          <a:xfrm>
            <a:off x="3659555" y="46294"/>
            <a:ext cx="8399584" cy="5602873"/>
          </a:xfrm>
          <a:prstGeom prst="rect">
            <a:avLst/>
          </a:prstGeom>
        </p:spPr>
      </p:pic>
    </p:spTree>
    <p:extLst>
      <p:ext uri="{BB962C8B-B14F-4D97-AF65-F5344CB8AC3E}">
        <p14:creationId xmlns:p14="http://schemas.microsoft.com/office/powerpoint/2010/main" val="322021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3F7F53B-52D4-13DB-C35E-2B3BC1997989}"/>
              </a:ext>
            </a:extLst>
          </p:cNvPr>
          <p:cNvSpPr>
            <a:spLocks noGrp="1"/>
          </p:cNvSpPr>
          <p:nvPr>
            <p:ph type="title"/>
          </p:nvPr>
        </p:nvSpPr>
        <p:spPr>
          <a:xfrm>
            <a:off x="225171" y="86935"/>
            <a:ext cx="2280285" cy="1238086"/>
          </a:xfrm>
        </p:spPr>
        <p:txBody>
          <a:bodyPr>
            <a:normAutofit fontScale="90000"/>
          </a:bodyPr>
          <a:lstStyle/>
          <a:p>
            <a:r>
              <a:rPr lang="en-US" err="1">
                <a:solidFill>
                  <a:srgbClr val="00B050"/>
                </a:solidFill>
                <a:latin typeface="Arial"/>
                <a:cs typeface="Arial"/>
              </a:rPr>
              <a:t>Canllaw</a:t>
            </a:r>
            <a:r>
              <a:rPr lang="en-US">
                <a:solidFill>
                  <a:srgbClr val="00B050"/>
                </a:solidFill>
                <a:latin typeface="Arial"/>
                <a:cs typeface="Arial"/>
              </a:rPr>
              <a:t> TPP</a:t>
            </a:r>
            <a:endParaRPr lang="en-US"/>
          </a:p>
        </p:txBody>
      </p:sp>
      <p:pic>
        <p:nvPicPr>
          <p:cNvPr id="2" name="Picture 3" descr="Diagram, text&#10;&#10;Description automatically generated">
            <a:extLst>
              <a:ext uri="{FF2B5EF4-FFF2-40B4-BE49-F238E27FC236}">
                <a16:creationId xmlns:a16="http://schemas.microsoft.com/office/drawing/2014/main" id="{D340D32A-1585-124E-051C-167E315D8077}"/>
              </a:ext>
            </a:extLst>
          </p:cNvPr>
          <p:cNvPicPr>
            <a:picLocks noChangeAspect="1"/>
          </p:cNvPicPr>
          <p:nvPr/>
        </p:nvPicPr>
        <p:blipFill>
          <a:blip r:embed="rId3"/>
          <a:stretch>
            <a:fillRect/>
          </a:stretch>
        </p:blipFill>
        <p:spPr>
          <a:xfrm>
            <a:off x="3444631" y="1379"/>
            <a:ext cx="8673123" cy="6747780"/>
          </a:xfrm>
          <a:prstGeom prst="rect">
            <a:avLst/>
          </a:prstGeom>
        </p:spPr>
      </p:pic>
    </p:spTree>
    <p:extLst>
      <p:ext uri="{BB962C8B-B14F-4D97-AF65-F5344CB8AC3E}">
        <p14:creationId xmlns:p14="http://schemas.microsoft.com/office/powerpoint/2010/main" val="1909394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4F8C-E3B5-65F4-14EA-D7400C34B82F}"/>
              </a:ext>
            </a:extLst>
          </p:cNvPr>
          <p:cNvSpPr>
            <a:spLocks noGrp="1"/>
          </p:cNvSpPr>
          <p:nvPr>
            <p:ph type="title"/>
          </p:nvPr>
        </p:nvSpPr>
        <p:spPr>
          <a:xfrm>
            <a:off x="7626529" y="660812"/>
            <a:ext cx="4526151" cy="1355377"/>
          </a:xfrm>
        </p:spPr>
        <p:txBody>
          <a:bodyPr>
            <a:normAutofit/>
          </a:bodyPr>
          <a:lstStyle/>
          <a:p>
            <a:pPr algn="ctr"/>
            <a:r>
              <a:rPr lang="en-GB" err="1">
                <a:solidFill>
                  <a:srgbClr val="002060"/>
                </a:solidFill>
                <a:latin typeface="Arial"/>
                <a:cs typeface="Arial"/>
              </a:rPr>
              <a:t>Meini</a:t>
            </a:r>
            <a:r>
              <a:rPr lang="en-GB">
                <a:solidFill>
                  <a:srgbClr val="002060"/>
                </a:solidFill>
                <a:latin typeface="Arial"/>
                <a:cs typeface="Arial"/>
              </a:rPr>
              <a:t> </a:t>
            </a:r>
            <a:r>
              <a:rPr lang="en-GB" err="1">
                <a:solidFill>
                  <a:srgbClr val="002060"/>
                </a:solidFill>
                <a:latin typeface="Arial"/>
                <a:cs typeface="Arial"/>
              </a:rPr>
              <a:t>Prawf</a:t>
            </a:r>
            <a:r>
              <a:rPr lang="en-GB">
                <a:solidFill>
                  <a:srgbClr val="002060"/>
                </a:solidFill>
                <a:latin typeface="Arial"/>
                <a:cs typeface="Arial"/>
              </a:rPr>
              <a:t> </a:t>
            </a:r>
            <a:r>
              <a:rPr lang="en-GB" err="1">
                <a:solidFill>
                  <a:srgbClr val="002060"/>
                </a:solidFill>
                <a:latin typeface="Arial"/>
                <a:cs typeface="Arial"/>
              </a:rPr>
              <a:t>Llwyddiant</a:t>
            </a:r>
            <a:r>
              <a:rPr lang="en-GB">
                <a:solidFill>
                  <a:srgbClr val="002060"/>
                </a:solidFill>
                <a:latin typeface="Arial"/>
                <a:cs typeface="Arial"/>
              </a:rPr>
              <a:t> </a:t>
            </a:r>
            <a:r>
              <a:rPr lang="en-GB">
                <a:latin typeface="Arial"/>
                <a:cs typeface="Arial"/>
              </a:rPr>
              <a:t>                            </a:t>
            </a:r>
          </a:p>
        </p:txBody>
      </p:sp>
      <p:pic>
        <p:nvPicPr>
          <p:cNvPr id="7" name="Picture 7" descr="A picture containing graphical user interface&#10;&#10;Description automatically generated">
            <a:extLst>
              <a:ext uri="{FF2B5EF4-FFF2-40B4-BE49-F238E27FC236}">
                <a16:creationId xmlns:a16="http://schemas.microsoft.com/office/drawing/2014/main" id="{81244A8B-9FC1-662D-6501-DAA133A35066}"/>
              </a:ext>
            </a:extLst>
          </p:cNvPr>
          <p:cNvPicPr>
            <a:picLocks noChangeAspect="1"/>
          </p:cNvPicPr>
          <p:nvPr/>
        </p:nvPicPr>
        <p:blipFill>
          <a:blip r:embed="rId2"/>
          <a:stretch>
            <a:fillRect/>
          </a:stretch>
        </p:blipFill>
        <p:spPr>
          <a:xfrm>
            <a:off x="191621" y="146045"/>
            <a:ext cx="7442200" cy="4604879"/>
          </a:xfrm>
          <a:prstGeom prst="rect">
            <a:avLst/>
          </a:prstGeom>
        </p:spPr>
      </p:pic>
      <p:pic>
        <p:nvPicPr>
          <p:cNvPr id="8" name="Picture 8" descr="Table&#10;&#10;Description automatically generated">
            <a:extLst>
              <a:ext uri="{FF2B5EF4-FFF2-40B4-BE49-F238E27FC236}">
                <a16:creationId xmlns:a16="http://schemas.microsoft.com/office/drawing/2014/main" id="{66711FB8-361E-F5AD-9974-CAC9F0856796}"/>
              </a:ext>
            </a:extLst>
          </p:cNvPr>
          <p:cNvPicPr>
            <a:picLocks noChangeAspect="1"/>
          </p:cNvPicPr>
          <p:nvPr/>
        </p:nvPicPr>
        <p:blipFill>
          <a:blip r:embed="rId3"/>
          <a:stretch>
            <a:fillRect/>
          </a:stretch>
        </p:blipFill>
        <p:spPr>
          <a:xfrm>
            <a:off x="4128348" y="2739276"/>
            <a:ext cx="7987552" cy="4009459"/>
          </a:xfrm>
          <a:prstGeom prst="rect">
            <a:avLst/>
          </a:prstGeom>
        </p:spPr>
      </p:pic>
    </p:spTree>
    <p:extLst>
      <p:ext uri="{BB962C8B-B14F-4D97-AF65-F5344CB8AC3E}">
        <p14:creationId xmlns:p14="http://schemas.microsoft.com/office/powerpoint/2010/main" val="1642569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Table 48">
            <a:extLst>
              <a:ext uri="{FF2B5EF4-FFF2-40B4-BE49-F238E27FC236}">
                <a16:creationId xmlns:a16="http://schemas.microsoft.com/office/drawing/2014/main" id="{AA0CA8A5-28FC-511B-3446-1B40F8B01256}"/>
              </a:ext>
            </a:extLst>
          </p:cNvPr>
          <p:cNvGraphicFramePr>
            <a:graphicFrameLocks noGrp="1"/>
          </p:cNvGraphicFramePr>
          <p:nvPr/>
        </p:nvGraphicFramePr>
        <p:xfrm>
          <a:off x="1600200" y="101063"/>
          <a:ext cx="8991600" cy="6684706"/>
        </p:xfrm>
        <a:graphic>
          <a:graphicData uri="http://schemas.openxmlformats.org/drawingml/2006/table">
            <a:tbl>
              <a:tblPr/>
              <a:tblGrid>
                <a:gridCol w="8991600">
                  <a:extLst>
                    <a:ext uri="{9D8B030D-6E8A-4147-A177-3AD203B41FA5}">
                      <a16:colId xmlns:a16="http://schemas.microsoft.com/office/drawing/2014/main" val="588092790"/>
                    </a:ext>
                  </a:extLst>
                </a:gridCol>
              </a:tblGrid>
              <a:tr h="6684706">
                <a:tc>
                  <a:txBody>
                    <a:bodyPr/>
                    <a:lstStyle/>
                    <a:p>
                      <a:endParaRPr lang="en-GB">
                        <a:solidFill>
                          <a:schemeClr val="bg2"/>
                        </a:solidFill>
                        <a:highlight>
                          <a:srgbClr val="FFFF00"/>
                        </a:highligh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062818046"/>
                  </a:ext>
                </a:extLst>
              </a:tr>
            </a:tbl>
          </a:graphicData>
        </a:graphic>
      </p:graphicFrame>
      <p:sp>
        <p:nvSpPr>
          <p:cNvPr id="108" name="Rectangle 107"/>
          <p:cNvSpPr/>
          <p:nvPr/>
        </p:nvSpPr>
        <p:spPr>
          <a:xfrm>
            <a:off x="8347170" y="1592173"/>
            <a:ext cx="2146226" cy="800284"/>
          </a:xfrm>
          <a:prstGeom prst="rect">
            <a:avLst/>
          </a:prstGeom>
        </p:spPr>
        <p:txBody>
          <a:bodyPr wrap="square" lIns="0" rIns="0" anchor="ctr">
            <a:spAutoFit/>
          </a:bodyPr>
          <a:lstStyle/>
          <a:p>
            <a:r>
              <a:rPr lang="en-US" sz="1100" b="1" u="sng" spc="225">
                <a:solidFill>
                  <a:srgbClr val="FFC000"/>
                </a:solidFill>
                <a:effectLst>
                  <a:outerShdw blurRad="63500" sx="102000" sy="102000" algn="ctr" rotWithShape="0">
                    <a:prstClr val="black">
                      <a:alpha val="40000"/>
                    </a:prstClr>
                  </a:outerShdw>
                </a:effectLst>
                <a:hlinkClick r:id="rId3">
                  <a:extLst>
                    <a:ext uri="{A12FA001-AC4F-418D-AE19-62706E023703}">
                      <ahyp:hlinkClr xmlns:ahyp="http://schemas.microsoft.com/office/drawing/2018/hyperlinkcolor" val="tx"/>
                    </a:ext>
                  </a:extLst>
                </a:hlinkClick>
              </a:rPr>
              <a:t>THE PLP 01</a:t>
            </a:r>
            <a:endParaRPr lang="en-US" sz="1100" b="1" u="sng" spc="225">
              <a:solidFill>
                <a:srgbClr val="FFC000"/>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Please follow the instructions to get started and logged into your PLP account successfully. You will be asked to share your PLP with your class / subject mentor, Senior Mentor, Network Lead, Curriculum Tutor and Professional Tutor.</a:t>
            </a:r>
            <a:endParaRPr lang="en-US" sz="600">
              <a:solidFill>
                <a:schemeClr val="bg1"/>
              </a:solidFill>
              <a:latin typeface="Comic Sans MS" panose="030F0702030302020204" pitchFamily="66" charset="0"/>
            </a:endParaRPr>
          </a:p>
        </p:txBody>
      </p:sp>
      <p:sp>
        <p:nvSpPr>
          <p:cNvPr id="109" name="Rectangle 108"/>
          <p:cNvSpPr/>
          <p:nvPr/>
        </p:nvSpPr>
        <p:spPr>
          <a:xfrm>
            <a:off x="8951847" y="3008971"/>
            <a:ext cx="1588502" cy="938783"/>
          </a:xfrm>
          <a:prstGeom prst="rect">
            <a:avLst/>
          </a:prstGeom>
        </p:spPr>
        <p:txBody>
          <a:bodyPr wrap="square" lIns="0" rIns="0" anchor="ctr">
            <a:spAutoFit/>
          </a:bodyPr>
          <a:lstStyle/>
          <a:p>
            <a:r>
              <a:rPr lang="en-US" sz="1100" b="1" u="sng" spc="225">
                <a:solidFill>
                  <a:schemeClr val="accent2"/>
                </a:solidFill>
                <a:effectLst>
                  <a:outerShdw blurRad="63500" sx="102000" sy="102000" algn="ctr" rotWithShape="0">
                    <a:prstClr val="black">
                      <a:alpha val="40000"/>
                    </a:prstClr>
                  </a:outerShdw>
                </a:effectLst>
                <a:hlinkClick r:id="rId4">
                  <a:extLst>
                    <a:ext uri="{A12FA001-AC4F-418D-AE19-62706E023703}">
                      <ahyp:hlinkClr xmlns:ahyp="http://schemas.microsoft.com/office/drawing/2018/hyperlinkcolor" val="tx"/>
                    </a:ext>
                  </a:extLst>
                </a:hlinkClick>
              </a:rPr>
              <a:t>ATTENDANCE 02</a:t>
            </a:r>
            <a:endParaRPr lang="en-US" sz="1100" b="1" u="sng" spc="225">
              <a:solidFill>
                <a:schemeClr val="accent2"/>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It is the responsibility of the student -teacher to keep accurate attendance records in their PDP. It is mandatory that prospective teachers complete 120 days of school-related activity. </a:t>
            </a:r>
          </a:p>
        </p:txBody>
      </p:sp>
      <p:sp>
        <p:nvSpPr>
          <p:cNvPr id="110" name="Rectangle 109"/>
          <p:cNvSpPr/>
          <p:nvPr/>
        </p:nvSpPr>
        <p:spPr>
          <a:xfrm>
            <a:off x="8904894" y="4678934"/>
            <a:ext cx="1588502" cy="661720"/>
          </a:xfrm>
          <a:prstGeom prst="rect">
            <a:avLst/>
          </a:prstGeom>
        </p:spPr>
        <p:txBody>
          <a:bodyPr wrap="square" lIns="0" rIns="0" anchor="ctr">
            <a:spAutoFit/>
          </a:bodyPr>
          <a:lstStyle/>
          <a:p>
            <a:r>
              <a:rPr lang="en-US" sz="1100" b="1" u="sng" spc="225">
                <a:solidFill>
                  <a:schemeClr val="accent6"/>
                </a:solidFill>
                <a:effectLst>
                  <a:outerShdw blurRad="63500" sx="102000" sy="102000" algn="ctr" rotWithShape="0">
                    <a:prstClr val="black">
                      <a:alpha val="40000"/>
                    </a:prstClr>
                  </a:outerShdw>
                </a:effectLst>
                <a:hlinkClick r:id="rId5">
                  <a:extLst>
                    <a:ext uri="{A12FA001-AC4F-418D-AE19-62706E023703}">
                      <ahyp:hlinkClr xmlns:ahyp="http://schemas.microsoft.com/office/drawing/2018/hyperlinkcolor" val="tx"/>
                    </a:ext>
                  </a:extLst>
                </a:hlinkClick>
              </a:rPr>
              <a:t>REFLECTION 03</a:t>
            </a:r>
            <a:endParaRPr lang="en-US" sz="1100" b="1" u="sng" spc="225">
              <a:solidFill>
                <a:schemeClr val="accent6"/>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Student-teachers need to complete a 'Weekly Reflection Template' towards the end of each teaching week of PTE.</a:t>
            </a:r>
            <a:endParaRPr lang="en-US" sz="600">
              <a:solidFill>
                <a:schemeClr val="bg1"/>
              </a:solidFill>
              <a:latin typeface="Comic Sans MS" panose="030F0702030302020204" pitchFamily="66" charset="0"/>
            </a:endParaRPr>
          </a:p>
        </p:txBody>
      </p:sp>
      <p:sp>
        <p:nvSpPr>
          <p:cNvPr id="111" name="Rectangle 110"/>
          <p:cNvSpPr/>
          <p:nvPr/>
        </p:nvSpPr>
        <p:spPr>
          <a:xfrm>
            <a:off x="7607017" y="5951513"/>
            <a:ext cx="2946683" cy="607859"/>
          </a:xfrm>
          <a:prstGeom prst="rect">
            <a:avLst/>
          </a:prstGeom>
        </p:spPr>
        <p:txBody>
          <a:bodyPr wrap="square" lIns="0" rIns="0" anchor="ctr">
            <a:spAutoFit/>
          </a:bodyPr>
          <a:lstStyle/>
          <a:p>
            <a:pPr>
              <a:lnSpc>
                <a:spcPct val="150000"/>
              </a:lnSpc>
            </a:pPr>
            <a:r>
              <a:rPr lang="en-US" sz="1100" b="1" u="sng" spc="225">
                <a:solidFill>
                  <a:schemeClr val="accent4"/>
                </a:solidFill>
                <a:effectLst>
                  <a:outerShdw blurRad="63500" sx="102000" sy="102000" algn="ctr" rotWithShape="0">
                    <a:prstClr val="black">
                      <a:alpha val="40000"/>
                    </a:prstClr>
                  </a:outerShdw>
                </a:effectLst>
                <a:hlinkClick r:id="rId6">
                  <a:extLst>
                    <a:ext uri="{A12FA001-AC4F-418D-AE19-62706E023703}">
                      <ahyp:hlinkClr xmlns:ahyp="http://schemas.microsoft.com/office/drawing/2018/hyperlinkcolor" val="tx"/>
                    </a:ext>
                  </a:extLst>
                </a:hlinkClick>
              </a:rPr>
              <a:t>PROFESSIONAL PROGRESSS 04</a:t>
            </a:r>
            <a:endParaRPr lang="en-US" sz="1100" b="1" u="sng" spc="225">
              <a:solidFill>
                <a:schemeClr val="accent4"/>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You will need to complete a template on the Professional Progress tab after each reporting point on Professional Teaching Experience (PTE).</a:t>
            </a:r>
            <a:endParaRPr lang="en-US" sz="600">
              <a:solidFill>
                <a:schemeClr val="bg1"/>
              </a:solidFill>
              <a:latin typeface="Comic Sans MS" panose="030F0702030302020204" pitchFamily="66" charset="0"/>
            </a:endParaRPr>
          </a:p>
        </p:txBody>
      </p:sp>
      <p:sp>
        <p:nvSpPr>
          <p:cNvPr id="112" name="Rectangle 111"/>
          <p:cNvSpPr/>
          <p:nvPr/>
        </p:nvSpPr>
        <p:spPr>
          <a:xfrm>
            <a:off x="2600298" y="5857250"/>
            <a:ext cx="2044882" cy="884922"/>
          </a:xfrm>
          <a:prstGeom prst="rect">
            <a:avLst/>
          </a:prstGeom>
        </p:spPr>
        <p:txBody>
          <a:bodyPr wrap="square" lIns="0" rIns="0" anchor="ctr">
            <a:spAutoFit/>
          </a:bodyPr>
          <a:lstStyle/>
          <a:p>
            <a:pPr algn="r">
              <a:lnSpc>
                <a:spcPct val="150000"/>
              </a:lnSpc>
            </a:pPr>
            <a:r>
              <a:rPr lang="en-US" sz="1100" b="1" u="sng" spc="225">
                <a:solidFill>
                  <a:srgbClr val="FF0000"/>
                </a:solidFill>
                <a:effectLst>
                  <a:outerShdw blurRad="63500" sx="102000" sy="102000" algn="ctr" rotWithShape="0">
                    <a:prstClr val="black">
                      <a:alpha val="40000"/>
                    </a:prstClr>
                  </a:outerShdw>
                </a:effectLst>
                <a:hlinkClick r:id="rId7">
                  <a:extLst>
                    <a:ext uri="{A12FA001-AC4F-418D-AE19-62706E023703}">
                      <ahyp:hlinkClr xmlns:ahyp="http://schemas.microsoft.com/office/drawing/2018/hyperlinkcolor" val="tx"/>
                    </a:ext>
                  </a:extLst>
                </a:hlinkClick>
              </a:rPr>
              <a:t>CYMRAEG 05</a:t>
            </a:r>
            <a:endParaRPr lang="en-GB" sz="600" u="sng">
              <a:solidFill>
                <a:srgbClr val="FF0000"/>
              </a:solidFill>
            </a:endParaRPr>
          </a:p>
          <a:p>
            <a:pPr algn="r">
              <a:lnSpc>
                <a:spcPct val="150000"/>
              </a:lnSpc>
            </a:pPr>
            <a:r>
              <a:rPr lang="en-GB" sz="600">
                <a:solidFill>
                  <a:schemeClr val="bg1"/>
                </a:solidFill>
                <a:latin typeface="Comic Sans MS" panose="030F0702030302020204" pitchFamily="66" charset="0"/>
              </a:rPr>
              <a:t>Strengthen your language skills.</a:t>
            </a:r>
          </a:p>
          <a:p>
            <a:pPr algn="r">
              <a:lnSpc>
                <a:spcPct val="150000"/>
              </a:lnSpc>
            </a:pPr>
            <a:r>
              <a:rPr lang="en-GB" sz="600">
                <a:solidFill>
                  <a:schemeClr val="bg1"/>
                </a:solidFill>
                <a:latin typeface="Comic Sans MS" panose="030F0702030302020204" pitchFamily="66" charset="0"/>
              </a:rPr>
              <a:t>Raise your confidence.</a:t>
            </a:r>
          </a:p>
          <a:p>
            <a:pPr algn="r">
              <a:lnSpc>
                <a:spcPct val="150000"/>
              </a:lnSpc>
            </a:pPr>
            <a:r>
              <a:rPr lang="en-GB" sz="600">
                <a:solidFill>
                  <a:schemeClr val="bg1"/>
                </a:solidFill>
                <a:latin typeface="Comic Sans MS" panose="030F0702030302020204" pitchFamily="66" charset="0"/>
              </a:rPr>
              <a:t>Enrich what you can offer the pupils.</a:t>
            </a:r>
          </a:p>
          <a:p>
            <a:pPr algn="r">
              <a:lnSpc>
                <a:spcPct val="150000"/>
              </a:lnSpc>
            </a:pPr>
            <a:r>
              <a:rPr lang="en-GB" sz="600">
                <a:solidFill>
                  <a:schemeClr val="bg1"/>
                </a:solidFill>
                <a:latin typeface="Comic Sans MS" panose="030F0702030302020204" pitchFamily="66" charset="0"/>
              </a:rPr>
              <a:t>Ensure a linguistic standard for you and the pupils</a:t>
            </a:r>
            <a:r>
              <a:rPr lang="en-GB" sz="600">
                <a:solidFill>
                  <a:schemeClr val="bg1"/>
                </a:solidFill>
              </a:rPr>
              <a:t>.</a:t>
            </a:r>
            <a:endParaRPr lang="en-US" sz="600">
              <a:solidFill>
                <a:schemeClr val="bg1"/>
              </a:solidFill>
            </a:endParaRPr>
          </a:p>
        </p:txBody>
      </p:sp>
      <p:sp>
        <p:nvSpPr>
          <p:cNvPr id="113" name="Rectangle 112"/>
          <p:cNvSpPr/>
          <p:nvPr/>
        </p:nvSpPr>
        <p:spPr>
          <a:xfrm>
            <a:off x="1671547" y="4260530"/>
            <a:ext cx="2006681" cy="1107996"/>
          </a:xfrm>
          <a:prstGeom prst="rect">
            <a:avLst/>
          </a:prstGeom>
        </p:spPr>
        <p:txBody>
          <a:bodyPr wrap="square" lIns="0" rIns="0" anchor="ctr">
            <a:spAutoFit/>
          </a:bodyPr>
          <a:lstStyle/>
          <a:p>
            <a:pPr algn="r"/>
            <a:r>
              <a:rPr lang="en-US" sz="1100" b="1" u="sng" spc="225">
                <a:solidFill>
                  <a:schemeClr val="accent3">
                    <a:lumMod val="60000"/>
                    <a:lumOff val="40000"/>
                  </a:schemeClr>
                </a:solidFill>
                <a:effectLst>
                  <a:outerShdw blurRad="63500" sx="102000" sy="102000" algn="ctr" rotWithShape="0">
                    <a:prstClr val="black">
                      <a:alpha val="40000"/>
                    </a:prstClr>
                  </a:outerShdw>
                </a:effectLst>
                <a:hlinkClick r:id="rId8">
                  <a:extLst>
                    <a:ext uri="{A12FA001-AC4F-418D-AE19-62706E023703}">
                      <ahyp:hlinkClr xmlns:ahyp="http://schemas.microsoft.com/office/drawing/2018/hyperlinkcolor" val="tx"/>
                    </a:ext>
                  </a:extLst>
                </a:hlinkClick>
              </a:rPr>
              <a:t>ABOVE AND BEYOND 06</a:t>
            </a:r>
            <a:endParaRPr lang="en-US" sz="1100" b="1" u="sng" spc="225">
              <a:solidFill>
                <a:schemeClr val="accent3">
                  <a:lumMod val="60000"/>
                  <a:lumOff val="40000"/>
                </a:schemeClr>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rPr>
              <a:t>This is your opportunity to share anything that you are particularly proud of or want to celebrate (e.g. a specific event that you have organised, a presentation to</a:t>
            </a:r>
          </a:p>
          <a:p>
            <a:pPr algn="r">
              <a:lnSpc>
                <a:spcPct val="150000"/>
              </a:lnSpc>
            </a:pPr>
            <a:r>
              <a:rPr lang="en-GB" sz="600">
                <a:solidFill>
                  <a:schemeClr val="bg1"/>
                </a:solidFill>
              </a:rPr>
              <a:t>others, Show Racism the Red Card, participating in a conference, coaching the school netball team). </a:t>
            </a:r>
            <a:endParaRPr lang="en-US" sz="600">
              <a:solidFill>
                <a:schemeClr val="bg1"/>
              </a:solidFill>
            </a:endParaRPr>
          </a:p>
        </p:txBody>
      </p:sp>
      <p:sp>
        <p:nvSpPr>
          <p:cNvPr id="114" name="Rectangle 113"/>
          <p:cNvSpPr/>
          <p:nvPr/>
        </p:nvSpPr>
        <p:spPr>
          <a:xfrm>
            <a:off x="1608922" y="2230912"/>
            <a:ext cx="2097177" cy="1531253"/>
          </a:xfrm>
          <a:prstGeom prst="rect">
            <a:avLst/>
          </a:prstGeom>
        </p:spPr>
        <p:txBody>
          <a:bodyPr wrap="square" lIns="0" rIns="0" anchor="ctr">
            <a:spAutoFit/>
          </a:bodyPr>
          <a:lstStyle/>
          <a:p>
            <a:pPr algn="r">
              <a:lnSpc>
                <a:spcPct val="150000"/>
              </a:lnSpc>
            </a:pPr>
            <a:r>
              <a:rPr lang="en-US" sz="1100" b="1" u="sng" spc="225">
                <a:solidFill>
                  <a:srgbClr val="FFFF00"/>
                </a:solidFill>
                <a:effectLst>
                  <a:outerShdw blurRad="63500" sx="102000" sy="102000" algn="ctr" rotWithShape="0">
                    <a:prstClr val="black">
                      <a:alpha val="40000"/>
                    </a:prstClr>
                  </a:outerShdw>
                </a:effectLst>
                <a:hlinkClick r:id="rId9">
                  <a:extLst>
                    <a:ext uri="{A12FA001-AC4F-418D-AE19-62706E023703}">
                      <ahyp:hlinkClr xmlns:ahyp="http://schemas.microsoft.com/office/drawing/2018/hyperlinkcolor" val="tx"/>
                    </a:ext>
                  </a:extLst>
                </a:hlinkClick>
              </a:rPr>
              <a:t>PROFESSIONAL TEACHING STANDARDS </a:t>
            </a:r>
            <a:r>
              <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hlinkClick r:id="rId9">
                  <a:extLst>
                    <a:ext uri="{A12FA001-AC4F-418D-AE19-62706E023703}">
                      <ahyp:hlinkClr xmlns:ahyp="http://schemas.microsoft.com/office/drawing/2018/hyperlinkcolor" val="tx"/>
                    </a:ext>
                  </a:extLst>
                </a:hlinkClick>
              </a:rPr>
              <a:t>07</a:t>
            </a:r>
            <a:endPar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endParaRPr>
          </a:p>
          <a:p>
            <a:pPr algn="r">
              <a:lnSpc>
                <a:spcPct val="150000"/>
              </a:lnSpc>
            </a:pPr>
            <a:r>
              <a:rPr lang="en-GB" sz="600">
                <a:solidFill>
                  <a:schemeClr val="bg1"/>
                </a:solidFill>
                <a:latin typeface="Comic Sans MS" panose="030F0702030302020204" pitchFamily="66" charset="0"/>
              </a:rPr>
              <a:t>Student teachers will gather and reflect upon evidence for meeting the standards within their PLP across the entire course. Evidence collected can be drawn from a wide range of sources, including observations, reflections, collaborative discussions, assignments and feedback.</a:t>
            </a:r>
            <a:endParaRPr lang="en-US" sz="600">
              <a:solidFill>
                <a:schemeClr val="bg1"/>
              </a:solidFill>
              <a:latin typeface="Comic Sans MS" panose="030F0702030302020204" pitchFamily="66" charset="0"/>
            </a:endParaRPr>
          </a:p>
        </p:txBody>
      </p:sp>
      <p:sp>
        <p:nvSpPr>
          <p:cNvPr id="115" name="Rectangle 114"/>
          <p:cNvSpPr/>
          <p:nvPr/>
        </p:nvSpPr>
        <p:spPr>
          <a:xfrm>
            <a:off x="2149837" y="1349264"/>
            <a:ext cx="2664191" cy="661784"/>
          </a:xfrm>
          <a:prstGeom prst="rect">
            <a:avLst/>
          </a:prstGeom>
        </p:spPr>
        <p:txBody>
          <a:bodyPr wrap="square" lIns="0" rIns="0" anchor="ctr">
            <a:spAutoFit/>
          </a:bodyPr>
          <a:lstStyle/>
          <a:p>
            <a:pPr algn="r"/>
            <a:r>
              <a:rPr lang="en-US" sz="1100" b="1" u="sng" spc="225">
                <a:solidFill>
                  <a:srgbClr val="92D050"/>
                </a:solidFill>
                <a:effectLst>
                  <a:outerShdw blurRad="63500" sx="102000" sy="102000" algn="ctr" rotWithShape="0">
                    <a:prstClr val="black">
                      <a:alpha val="40000"/>
                    </a:prstClr>
                  </a:outerShdw>
                </a:effectLst>
                <a:hlinkClick r:id="rId10">
                  <a:extLst>
                    <a:ext uri="{A12FA001-AC4F-418D-AE19-62706E023703}">
                      <ahyp:hlinkClr xmlns:ahyp="http://schemas.microsoft.com/office/drawing/2018/hyperlinkcolor" val="tx"/>
                    </a:ext>
                  </a:extLst>
                </a:hlinkClick>
              </a:rPr>
              <a:t>QTS REVIEW 08</a:t>
            </a:r>
            <a:endParaRPr lang="en-US" sz="1100" b="1" u="sng" spc="225">
              <a:solidFill>
                <a:srgbClr val="92D050"/>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latin typeface="Comic Sans MS" panose="030F0702030302020204" pitchFamily="66" charset="0"/>
              </a:rPr>
              <a:t>A pleasant encounter, where the student-teacher is guided by questioning from University tutor to justify their evidence against the professional standards (QTS)</a:t>
            </a:r>
            <a:r>
              <a:rPr lang="en-US" sz="600">
                <a:solidFill>
                  <a:schemeClr val="bg1"/>
                </a:solidFill>
              </a:rPr>
              <a:t>.</a:t>
            </a:r>
          </a:p>
        </p:txBody>
      </p:sp>
      <p:sp>
        <p:nvSpPr>
          <p:cNvPr id="22" name="Oval 21"/>
          <p:cNvSpPr/>
          <p:nvPr/>
        </p:nvSpPr>
        <p:spPr bwMode="auto">
          <a:xfrm>
            <a:off x="4187255" y="1882692"/>
            <a:ext cx="4088280" cy="4088278"/>
          </a:xfrm>
          <a:prstGeom prst="ellipse">
            <a:avLst/>
          </a:prstGeom>
          <a:solidFill>
            <a:srgbClr val="0070C0">
              <a:alpha val="50000"/>
            </a:srgbClr>
          </a:solidFill>
          <a:ln w="28575">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97" name="Oval 96"/>
          <p:cNvSpPr/>
          <p:nvPr/>
        </p:nvSpPr>
        <p:spPr bwMode="auto">
          <a:xfrm>
            <a:off x="5041938" y="2738050"/>
            <a:ext cx="2454733" cy="2402630"/>
          </a:xfrm>
          <a:prstGeom prst="ellipse">
            <a:avLst/>
          </a:prstGeom>
          <a:gradFill flip="none" rotWithShape="1">
            <a:gsLst>
              <a:gs pos="0">
                <a:schemeClr val="tx1">
                  <a:lumMod val="65000"/>
                  <a:lumOff val="35000"/>
                  <a:shade val="30000"/>
                  <a:satMod val="115000"/>
                </a:schemeClr>
              </a:gs>
              <a:gs pos="100000">
                <a:schemeClr val="tx1">
                  <a:lumMod val="85000"/>
                  <a:lumOff val="15000"/>
                </a:schemeClr>
              </a:gs>
            </a:gsLst>
            <a:lin ang="18900000" scaled="1"/>
            <a:tileRect/>
          </a:gradFill>
          <a:ln w="1270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6" name="Right Arrow 35"/>
          <p:cNvSpPr/>
          <p:nvPr/>
        </p:nvSpPr>
        <p:spPr bwMode="auto">
          <a:xfrm rot="18505219">
            <a:off x="3889084" y="2273718"/>
            <a:ext cx="1011282" cy="441042"/>
          </a:xfrm>
          <a:prstGeom prst="rightArrow">
            <a:avLst/>
          </a:prstGeom>
          <a:solidFill>
            <a:srgbClr val="FFFF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8" name="Right Arrow 37"/>
          <p:cNvSpPr/>
          <p:nvPr/>
        </p:nvSpPr>
        <p:spPr bwMode="auto">
          <a:xfrm rot="15805219">
            <a:off x="3407297" y="4007350"/>
            <a:ext cx="1011282" cy="441042"/>
          </a:xfrm>
          <a:prstGeom prst="rightArrow">
            <a:avLst/>
          </a:prstGeom>
          <a:solidFill>
            <a:schemeClr val="accent6"/>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0" name="Right Arrow 39"/>
          <p:cNvSpPr/>
          <p:nvPr/>
        </p:nvSpPr>
        <p:spPr bwMode="auto">
          <a:xfrm rot="13105219">
            <a:off x="4292489" y="5573884"/>
            <a:ext cx="1011275" cy="441040"/>
          </a:xfrm>
          <a:prstGeom prst="rightArrow">
            <a:avLst/>
          </a:prstGeom>
          <a:solidFill>
            <a:srgbClr val="FF00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2" name="Right Arrow 41"/>
          <p:cNvSpPr/>
          <p:nvPr/>
        </p:nvSpPr>
        <p:spPr bwMode="auto">
          <a:xfrm rot="10405219">
            <a:off x="6026119" y="6055671"/>
            <a:ext cx="1011278" cy="441042"/>
          </a:xfrm>
          <a:prstGeom prst="rightArrow">
            <a:avLst/>
          </a:prstGeom>
          <a:solidFill>
            <a:schemeClr val="accent4"/>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4" name="Right Arrow 43"/>
          <p:cNvSpPr/>
          <p:nvPr/>
        </p:nvSpPr>
        <p:spPr bwMode="auto">
          <a:xfrm rot="7705219">
            <a:off x="7592653" y="5170481"/>
            <a:ext cx="1011280" cy="441042"/>
          </a:xfrm>
          <a:prstGeom prst="rightArrow">
            <a:avLst/>
          </a:prstGeom>
          <a:solidFill>
            <a:schemeClr val="accent3"/>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6" name="Right Arrow 45"/>
          <p:cNvSpPr/>
          <p:nvPr/>
        </p:nvSpPr>
        <p:spPr bwMode="auto">
          <a:xfrm rot="5005219">
            <a:off x="8074441" y="3436851"/>
            <a:ext cx="1011280" cy="441042"/>
          </a:xfrm>
          <a:prstGeom prst="rightArrow">
            <a:avLst/>
          </a:prstGeom>
          <a:solidFill>
            <a:schemeClr val="accent2"/>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8" name="Right Arrow 47"/>
          <p:cNvSpPr/>
          <p:nvPr/>
        </p:nvSpPr>
        <p:spPr bwMode="auto">
          <a:xfrm rot="2305219">
            <a:off x="7189255" y="1870316"/>
            <a:ext cx="1011275" cy="441040"/>
          </a:xfrm>
          <a:prstGeom prst="rightArrow">
            <a:avLst/>
          </a:prstGeom>
          <a:solidFill>
            <a:schemeClr val="accent1"/>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50" name="Right Arrow 49"/>
          <p:cNvSpPr/>
          <p:nvPr/>
        </p:nvSpPr>
        <p:spPr bwMode="auto">
          <a:xfrm rot="21018126">
            <a:off x="5343467" y="1368265"/>
            <a:ext cx="1011281" cy="441042"/>
          </a:xfrm>
          <a:prstGeom prst="rightArrow">
            <a:avLst/>
          </a:prstGeom>
          <a:solidFill>
            <a:srgbClr val="92D05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73" name="Freeform 72"/>
          <p:cNvSpPr/>
          <p:nvPr/>
        </p:nvSpPr>
        <p:spPr>
          <a:xfrm>
            <a:off x="6505945" y="1531969"/>
            <a:ext cx="1005335" cy="1100933"/>
          </a:xfrm>
          <a:custGeom>
            <a:avLst/>
            <a:gdLst>
              <a:gd name="connsiteX0" fmla="*/ 574635 w 1149269"/>
              <a:gd name="connsiteY0" fmla="*/ 0 h 1258554"/>
              <a:gd name="connsiteX1" fmla="*/ 1149269 w 1149269"/>
              <a:gd name="connsiteY1" fmla="*/ 574634 h 1258554"/>
              <a:gd name="connsiteX2" fmla="*/ 574635 w 1149269"/>
              <a:gd name="connsiteY2" fmla="*/ 1149267 h 1258554"/>
              <a:gd name="connsiteX3" fmla="*/ 458826 w 1149269"/>
              <a:gd name="connsiteY3" fmla="*/ 1137593 h 1258554"/>
              <a:gd name="connsiteX4" fmla="*/ 414328 w 1149269"/>
              <a:gd name="connsiteY4" fmla="*/ 1123780 h 1258554"/>
              <a:gd name="connsiteX5" fmla="*/ 303519 w 1149269"/>
              <a:gd name="connsiteY5" fmla="*/ 1258554 h 1258554"/>
              <a:gd name="connsiteX6" fmla="*/ 315136 w 1149269"/>
              <a:gd name="connsiteY6" fmla="*/ 1084664 h 1258554"/>
              <a:gd name="connsiteX7" fmla="*/ 253351 w 1149269"/>
              <a:gd name="connsiteY7" fmla="*/ 1051129 h 1258554"/>
              <a:gd name="connsiteX8" fmla="*/ 0 w 1149269"/>
              <a:gd name="connsiteY8" fmla="*/ 574634 h 1258554"/>
              <a:gd name="connsiteX9" fmla="*/ 574635 w 1149269"/>
              <a:gd name="connsiteY9" fmla="*/ 0 h 12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58554">
                <a:moveTo>
                  <a:pt x="574635" y="0"/>
                </a:moveTo>
                <a:cubicBezTo>
                  <a:pt x="891996" y="0"/>
                  <a:pt x="1149269" y="257272"/>
                  <a:pt x="1149269" y="574634"/>
                </a:cubicBezTo>
                <a:cubicBezTo>
                  <a:pt x="1149269" y="891995"/>
                  <a:pt x="891996" y="1149267"/>
                  <a:pt x="574635" y="1149267"/>
                </a:cubicBezTo>
                <a:cubicBezTo>
                  <a:pt x="534965" y="1149267"/>
                  <a:pt x="496233" y="1145247"/>
                  <a:pt x="458826" y="1137593"/>
                </a:cubicBezTo>
                <a:lnTo>
                  <a:pt x="414328" y="1123780"/>
                </a:lnTo>
                <a:lnTo>
                  <a:pt x="303519" y="1258554"/>
                </a:lnTo>
                <a:lnTo>
                  <a:pt x="315136" y="1084664"/>
                </a:lnTo>
                <a:lnTo>
                  <a:pt x="253351" y="1051129"/>
                </a:lnTo>
                <a:cubicBezTo>
                  <a:pt x="100498" y="947863"/>
                  <a:pt x="0" y="772984"/>
                  <a:pt x="0" y="574634"/>
                </a:cubicBezTo>
                <a:cubicBezTo>
                  <a:pt x="0" y="257272"/>
                  <a:pt x="257273" y="0"/>
                  <a:pt x="574635" y="0"/>
                </a:cubicBezTo>
                <a:close/>
              </a:path>
            </a:pathLst>
          </a:custGeom>
          <a:solidFill>
            <a:schemeClr val="bg1"/>
          </a:solidFill>
          <a:ln w="19050">
            <a:solidFill>
              <a:srgbClr val="FFC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4" name="Freeform 73"/>
          <p:cNvSpPr/>
          <p:nvPr/>
        </p:nvSpPr>
        <p:spPr>
          <a:xfrm>
            <a:off x="7543811" y="2629695"/>
            <a:ext cx="1093405" cy="1005333"/>
          </a:xfrm>
          <a:custGeom>
            <a:avLst/>
            <a:gdLst>
              <a:gd name="connsiteX0" fmla="*/ 675314 w 1249948"/>
              <a:gd name="connsiteY0" fmla="*/ 0 h 1149267"/>
              <a:gd name="connsiteX1" fmla="*/ 1249948 w 1249948"/>
              <a:gd name="connsiteY1" fmla="*/ 574634 h 1149267"/>
              <a:gd name="connsiteX2" fmla="*/ 675314 w 1249948"/>
              <a:gd name="connsiteY2" fmla="*/ 1149267 h 1149267"/>
              <a:gd name="connsiteX3" fmla="*/ 198818 w 1249948"/>
              <a:gd name="connsiteY3" fmla="*/ 895917 h 1149267"/>
              <a:gd name="connsiteX4" fmla="*/ 173669 w 1249948"/>
              <a:gd name="connsiteY4" fmla="*/ 849583 h 1149267"/>
              <a:gd name="connsiteX5" fmla="*/ 0 w 1249948"/>
              <a:gd name="connsiteY5" fmla="*/ 866530 h 1149267"/>
              <a:gd name="connsiteX6" fmla="*/ 131348 w 1249948"/>
              <a:gd name="connsiteY6" fmla="*/ 751632 h 1149267"/>
              <a:gd name="connsiteX7" fmla="*/ 112354 w 1249948"/>
              <a:gd name="connsiteY7" fmla="*/ 690442 h 1149267"/>
              <a:gd name="connsiteX8" fmla="*/ 100679 w 1249948"/>
              <a:gd name="connsiteY8" fmla="*/ 574634 h 1149267"/>
              <a:gd name="connsiteX9" fmla="*/ 675314 w 1249948"/>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8" h="1149267">
                <a:moveTo>
                  <a:pt x="675314" y="0"/>
                </a:moveTo>
                <a:cubicBezTo>
                  <a:pt x="992675" y="0"/>
                  <a:pt x="1249948" y="257273"/>
                  <a:pt x="1249948" y="574634"/>
                </a:cubicBezTo>
                <a:cubicBezTo>
                  <a:pt x="1249948" y="891995"/>
                  <a:pt x="992675" y="1149267"/>
                  <a:pt x="675314" y="1149267"/>
                </a:cubicBezTo>
                <a:cubicBezTo>
                  <a:pt x="476963" y="1149267"/>
                  <a:pt x="302084" y="1048770"/>
                  <a:pt x="198818" y="895917"/>
                </a:cubicBezTo>
                <a:lnTo>
                  <a:pt x="173669" y="849583"/>
                </a:lnTo>
                <a:lnTo>
                  <a:pt x="0" y="866530"/>
                </a:lnTo>
                <a:lnTo>
                  <a:pt x="131348" y="751632"/>
                </a:lnTo>
                <a:lnTo>
                  <a:pt x="112354" y="690442"/>
                </a:lnTo>
                <a:cubicBezTo>
                  <a:pt x="104699" y="653035"/>
                  <a:pt x="100679" y="614304"/>
                  <a:pt x="100679" y="574634"/>
                </a:cubicBezTo>
                <a:cubicBezTo>
                  <a:pt x="100679" y="257273"/>
                  <a:pt x="357952" y="0"/>
                  <a:pt x="675314" y="0"/>
                </a:cubicBezTo>
                <a:close/>
              </a:path>
            </a:pathLst>
          </a:custGeom>
          <a:solidFill>
            <a:schemeClr val="bg1"/>
          </a:solidFill>
          <a:ln w="19050">
            <a:solidFill>
              <a:schemeClr val="accent2"/>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5" name="Freeform 74"/>
          <p:cNvSpPr/>
          <p:nvPr/>
        </p:nvSpPr>
        <p:spPr>
          <a:xfrm>
            <a:off x="7556227" y="4202059"/>
            <a:ext cx="1100936" cy="1005333"/>
          </a:xfrm>
          <a:custGeom>
            <a:avLst/>
            <a:gdLst>
              <a:gd name="connsiteX0" fmla="*/ 683923 w 1258557"/>
              <a:gd name="connsiteY0" fmla="*/ 0 h 1149267"/>
              <a:gd name="connsiteX1" fmla="*/ 1258557 w 1258557"/>
              <a:gd name="connsiteY1" fmla="*/ 574634 h 1149267"/>
              <a:gd name="connsiteX2" fmla="*/ 683923 w 1258557"/>
              <a:gd name="connsiteY2" fmla="*/ 1149267 h 1149267"/>
              <a:gd name="connsiteX3" fmla="*/ 109288 w 1258557"/>
              <a:gd name="connsiteY3" fmla="*/ 574634 h 1149267"/>
              <a:gd name="connsiteX4" fmla="*/ 120963 w 1258557"/>
              <a:gd name="connsiteY4" fmla="*/ 458825 h 1149267"/>
              <a:gd name="connsiteX5" fmla="*/ 134776 w 1258557"/>
              <a:gd name="connsiteY5" fmla="*/ 414326 h 1149267"/>
              <a:gd name="connsiteX6" fmla="*/ 0 w 1258557"/>
              <a:gd name="connsiteY6" fmla="*/ 303517 h 1149267"/>
              <a:gd name="connsiteX7" fmla="*/ 173892 w 1258557"/>
              <a:gd name="connsiteY7" fmla="*/ 315133 h 1149267"/>
              <a:gd name="connsiteX8" fmla="*/ 207427 w 1258557"/>
              <a:gd name="connsiteY8" fmla="*/ 253351 h 1149267"/>
              <a:gd name="connsiteX9" fmla="*/ 683923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683923" y="0"/>
                </a:moveTo>
                <a:cubicBezTo>
                  <a:pt x="1001284" y="0"/>
                  <a:pt x="1258557" y="257273"/>
                  <a:pt x="1258557" y="574634"/>
                </a:cubicBezTo>
                <a:cubicBezTo>
                  <a:pt x="1258557" y="891995"/>
                  <a:pt x="1001284" y="1149267"/>
                  <a:pt x="683923" y="1149267"/>
                </a:cubicBezTo>
                <a:cubicBezTo>
                  <a:pt x="366561" y="1149267"/>
                  <a:pt x="109288" y="891995"/>
                  <a:pt x="109288" y="574634"/>
                </a:cubicBezTo>
                <a:cubicBezTo>
                  <a:pt x="109288" y="534964"/>
                  <a:pt x="113308" y="496232"/>
                  <a:pt x="120963" y="458825"/>
                </a:cubicBezTo>
                <a:lnTo>
                  <a:pt x="134776" y="414326"/>
                </a:lnTo>
                <a:lnTo>
                  <a:pt x="0" y="303517"/>
                </a:lnTo>
                <a:lnTo>
                  <a:pt x="173892" y="315133"/>
                </a:lnTo>
                <a:lnTo>
                  <a:pt x="207427" y="253351"/>
                </a:lnTo>
                <a:cubicBezTo>
                  <a:pt x="310693" y="100497"/>
                  <a:pt x="485572" y="0"/>
                  <a:pt x="683923" y="0"/>
                </a:cubicBezTo>
                <a:close/>
              </a:path>
            </a:pathLst>
          </a:custGeom>
          <a:solidFill>
            <a:schemeClr val="bg1"/>
          </a:solidFill>
          <a:ln w="19050">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6" name="Freeform 75"/>
          <p:cNvSpPr/>
          <p:nvPr/>
        </p:nvSpPr>
        <p:spPr>
          <a:xfrm>
            <a:off x="6554103" y="5239922"/>
            <a:ext cx="1005335" cy="1093404"/>
          </a:xfrm>
          <a:custGeom>
            <a:avLst/>
            <a:gdLst>
              <a:gd name="connsiteX0" fmla="*/ 282739 w 1149269"/>
              <a:gd name="connsiteY0" fmla="*/ 0 h 1249947"/>
              <a:gd name="connsiteX1" fmla="*/ 397637 w 1149269"/>
              <a:gd name="connsiteY1" fmla="*/ 131349 h 1249947"/>
              <a:gd name="connsiteX2" fmla="*/ 458826 w 1149269"/>
              <a:gd name="connsiteY2" fmla="*/ 112355 h 1249947"/>
              <a:gd name="connsiteX3" fmla="*/ 574635 w 1149269"/>
              <a:gd name="connsiteY3" fmla="*/ 100680 h 1249947"/>
              <a:gd name="connsiteX4" fmla="*/ 1149269 w 1149269"/>
              <a:gd name="connsiteY4" fmla="*/ 675314 h 1249947"/>
              <a:gd name="connsiteX5" fmla="*/ 574635 w 1149269"/>
              <a:gd name="connsiteY5" fmla="*/ 1249947 h 1249947"/>
              <a:gd name="connsiteX6" fmla="*/ 0 w 1149269"/>
              <a:gd name="connsiteY6" fmla="*/ 675314 h 1249947"/>
              <a:gd name="connsiteX7" fmla="*/ 253351 w 1149269"/>
              <a:gd name="connsiteY7" fmla="*/ 198819 h 1249947"/>
              <a:gd name="connsiteX8" fmla="*/ 299687 w 1149269"/>
              <a:gd name="connsiteY8" fmla="*/ 173669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49947">
                <a:moveTo>
                  <a:pt x="282739" y="0"/>
                </a:moveTo>
                <a:lnTo>
                  <a:pt x="397637" y="131349"/>
                </a:lnTo>
                <a:lnTo>
                  <a:pt x="458826" y="112355"/>
                </a:lnTo>
                <a:cubicBezTo>
                  <a:pt x="496233" y="104700"/>
                  <a:pt x="534965" y="100680"/>
                  <a:pt x="574635" y="100680"/>
                </a:cubicBezTo>
                <a:cubicBezTo>
                  <a:pt x="891996" y="100680"/>
                  <a:pt x="1149269" y="357953"/>
                  <a:pt x="1149269" y="675314"/>
                </a:cubicBezTo>
                <a:cubicBezTo>
                  <a:pt x="1149269" y="992675"/>
                  <a:pt x="891996" y="1249947"/>
                  <a:pt x="574635" y="1249947"/>
                </a:cubicBezTo>
                <a:cubicBezTo>
                  <a:pt x="257273" y="1249947"/>
                  <a:pt x="0" y="992675"/>
                  <a:pt x="0" y="675314"/>
                </a:cubicBezTo>
                <a:cubicBezTo>
                  <a:pt x="0" y="476963"/>
                  <a:pt x="100498" y="302085"/>
                  <a:pt x="253351" y="198819"/>
                </a:cubicBezTo>
                <a:lnTo>
                  <a:pt x="299687" y="173669"/>
                </a:lnTo>
                <a:close/>
              </a:path>
            </a:pathLst>
          </a:custGeom>
          <a:solidFill>
            <a:schemeClr val="bg1"/>
          </a:solidFill>
          <a:ln w="19050">
            <a:solidFill>
              <a:schemeClr val="accent4">
                <a:lumMod val="7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7" name="Freeform 76"/>
          <p:cNvSpPr/>
          <p:nvPr/>
        </p:nvSpPr>
        <p:spPr>
          <a:xfrm>
            <a:off x="4981738" y="5252341"/>
            <a:ext cx="1005335" cy="1100935"/>
          </a:xfrm>
          <a:custGeom>
            <a:avLst/>
            <a:gdLst>
              <a:gd name="connsiteX0" fmla="*/ 845753 w 1149269"/>
              <a:gd name="connsiteY0" fmla="*/ 0 h 1258555"/>
              <a:gd name="connsiteX1" fmla="*/ 834136 w 1149269"/>
              <a:gd name="connsiteY1" fmla="*/ 173892 h 1258555"/>
              <a:gd name="connsiteX2" fmla="*/ 895918 w 1149269"/>
              <a:gd name="connsiteY2" fmla="*/ 207427 h 1258555"/>
              <a:gd name="connsiteX3" fmla="*/ 1149269 w 1149269"/>
              <a:gd name="connsiteY3" fmla="*/ 683922 h 1258555"/>
              <a:gd name="connsiteX4" fmla="*/ 574635 w 1149269"/>
              <a:gd name="connsiteY4" fmla="*/ 1258555 h 1258555"/>
              <a:gd name="connsiteX5" fmla="*/ 0 w 1149269"/>
              <a:gd name="connsiteY5" fmla="*/ 683922 h 1258555"/>
              <a:gd name="connsiteX6" fmla="*/ 574635 w 1149269"/>
              <a:gd name="connsiteY6" fmla="*/ 109288 h 1258555"/>
              <a:gd name="connsiteX7" fmla="*/ 690444 w 1149269"/>
              <a:gd name="connsiteY7" fmla="*/ 120963 h 1258555"/>
              <a:gd name="connsiteX8" fmla="*/ 734943 w 1149269"/>
              <a:gd name="connsiteY8" fmla="*/ 134776 h 125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58555">
                <a:moveTo>
                  <a:pt x="845753" y="0"/>
                </a:moveTo>
                <a:lnTo>
                  <a:pt x="834136" y="173892"/>
                </a:lnTo>
                <a:lnTo>
                  <a:pt x="895918" y="207427"/>
                </a:lnTo>
                <a:cubicBezTo>
                  <a:pt x="1048772" y="310693"/>
                  <a:pt x="1149269" y="485571"/>
                  <a:pt x="1149269" y="683922"/>
                </a:cubicBezTo>
                <a:cubicBezTo>
                  <a:pt x="1149269" y="1001283"/>
                  <a:pt x="891996" y="1258555"/>
                  <a:pt x="574635" y="1258555"/>
                </a:cubicBezTo>
                <a:cubicBezTo>
                  <a:pt x="257273" y="1258555"/>
                  <a:pt x="0" y="1001283"/>
                  <a:pt x="0" y="683922"/>
                </a:cubicBezTo>
                <a:cubicBezTo>
                  <a:pt x="0" y="366561"/>
                  <a:pt x="257273" y="109288"/>
                  <a:pt x="574635" y="109288"/>
                </a:cubicBezTo>
                <a:cubicBezTo>
                  <a:pt x="614305" y="109288"/>
                  <a:pt x="653036" y="113308"/>
                  <a:pt x="690444" y="120963"/>
                </a:cubicBezTo>
                <a:lnTo>
                  <a:pt x="734943" y="134776"/>
                </a:lnTo>
                <a:close/>
              </a:path>
            </a:pathLst>
          </a:custGeom>
          <a:solidFill>
            <a:schemeClr val="bg1"/>
          </a:solidFill>
          <a:ln w="19050">
            <a:solidFill>
              <a:srgbClr val="FF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8" name="Freeform 77"/>
          <p:cNvSpPr/>
          <p:nvPr/>
        </p:nvSpPr>
        <p:spPr>
          <a:xfrm>
            <a:off x="3855802" y="4250217"/>
            <a:ext cx="1093407" cy="1005333"/>
          </a:xfrm>
          <a:custGeom>
            <a:avLst/>
            <a:gdLst>
              <a:gd name="connsiteX0" fmla="*/ 574635 w 1249949"/>
              <a:gd name="connsiteY0" fmla="*/ 0 h 1149267"/>
              <a:gd name="connsiteX1" fmla="*/ 1051131 w 1249949"/>
              <a:gd name="connsiteY1" fmla="*/ 253351 h 1149267"/>
              <a:gd name="connsiteX2" fmla="*/ 1076280 w 1249949"/>
              <a:gd name="connsiteY2" fmla="*/ 299686 h 1149267"/>
              <a:gd name="connsiteX3" fmla="*/ 1249949 w 1249949"/>
              <a:gd name="connsiteY3" fmla="*/ 282738 h 1149267"/>
              <a:gd name="connsiteX4" fmla="*/ 1118601 w 1249949"/>
              <a:gd name="connsiteY4" fmla="*/ 397636 h 1149267"/>
              <a:gd name="connsiteX5" fmla="*/ 1137595 w 1249949"/>
              <a:gd name="connsiteY5" fmla="*/ 458825 h 1149267"/>
              <a:gd name="connsiteX6" fmla="*/ 1149269 w 1249949"/>
              <a:gd name="connsiteY6" fmla="*/ 574634 h 1149267"/>
              <a:gd name="connsiteX7" fmla="*/ 574635 w 1249949"/>
              <a:gd name="connsiteY7" fmla="*/ 1149267 h 1149267"/>
              <a:gd name="connsiteX8" fmla="*/ 0 w 1249949"/>
              <a:gd name="connsiteY8" fmla="*/ 574634 h 1149267"/>
              <a:gd name="connsiteX9" fmla="*/ 574635 w 1249949"/>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9" h="1149267">
                <a:moveTo>
                  <a:pt x="574635" y="0"/>
                </a:moveTo>
                <a:cubicBezTo>
                  <a:pt x="772986" y="0"/>
                  <a:pt x="947865" y="100497"/>
                  <a:pt x="1051131" y="253351"/>
                </a:cubicBezTo>
                <a:lnTo>
                  <a:pt x="1076280" y="299686"/>
                </a:lnTo>
                <a:lnTo>
                  <a:pt x="1249949" y="282738"/>
                </a:lnTo>
                <a:lnTo>
                  <a:pt x="1118601" y="397636"/>
                </a:lnTo>
                <a:lnTo>
                  <a:pt x="1137595" y="458825"/>
                </a:lnTo>
                <a:cubicBezTo>
                  <a:pt x="1145249" y="496232"/>
                  <a:pt x="1149269" y="534964"/>
                  <a:pt x="1149269" y="574634"/>
                </a:cubicBezTo>
                <a:cubicBezTo>
                  <a:pt x="1149269" y="891995"/>
                  <a:pt x="89199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chemeClr val="accent6"/>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2" name="Freeform 71"/>
          <p:cNvSpPr/>
          <p:nvPr/>
        </p:nvSpPr>
        <p:spPr>
          <a:xfrm>
            <a:off x="4933581" y="1551917"/>
            <a:ext cx="1005335" cy="1093404"/>
          </a:xfrm>
          <a:custGeom>
            <a:avLst/>
            <a:gdLst>
              <a:gd name="connsiteX0" fmla="*/ 574635 w 1149269"/>
              <a:gd name="connsiteY0" fmla="*/ 0 h 1249947"/>
              <a:gd name="connsiteX1" fmla="*/ 1149269 w 1149269"/>
              <a:gd name="connsiteY1" fmla="*/ 574634 h 1249947"/>
              <a:gd name="connsiteX2" fmla="*/ 895918 w 1149269"/>
              <a:gd name="connsiteY2" fmla="*/ 1051129 h 1249947"/>
              <a:gd name="connsiteX3" fmla="*/ 849583 w 1149269"/>
              <a:gd name="connsiteY3" fmla="*/ 1076279 h 1249947"/>
              <a:gd name="connsiteX4" fmla="*/ 866531 w 1149269"/>
              <a:gd name="connsiteY4" fmla="*/ 1249947 h 1249947"/>
              <a:gd name="connsiteX5" fmla="*/ 751632 w 1149269"/>
              <a:gd name="connsiteY5" fmla="*/ 1118598 h 1249947"/>
              <a:gd name="connsiteX6" fmla="*/ 690444 w 1149269"/>
              <a:gd name="connsiteY6" fmla="*/ 1137593 h 1249947"/>
              <a:gd name="connsiteX7" fmla="*/ 574635 w 1149269"/>
              <a:gd name="connsiteY7" fmla="*/ 1149267 h 1249947"/>
              <a:gd name="connsiteX8" fmla="*/ 0 w 1149269"/>
              <a:gd name="connsiteY8" fmla="*/ 574634 h 1249947"/>
              <a:gd name="connsiteX9" fmla="*/ 574635 w 1149269"/>
              <a:gd name="connsiteY9" fmla="*/ 0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49947">
                <a:moveTo>
                  <a:pt x="574635" y="0"/>
                </a:moveTo>
                <a:cubicBezTo>
                  <a:pt x="891996" y="0"/>
                  <a:pt x="1149269" y="257272"/>
                  <a:pt x="1149269" y="574634"/>
                </a:cubicBezTo>
                <a:cubicBezTo>
                  <a:pt x="1149269" y="772984"/>
                  <a:pt x="1048772" y="947863"/>
                  <a:pt x="895918" y="1051129"/>
                </a:cubicBezTo>
                <a:lnTo>
                  <a:pt x="849583" y="1076279"/>
                </a:lnTo>
                <a:lnTo>
                  <a:pt x="866531" y="1249947"/>
                </a:lnTo>
                <a:lnTo>
                  <a:pt x="751632" y="1118598"/>
                </a:lnTo>
                <a:lnTo>
                  <a:pt x="690444" y="1137593"/>
                </a:lnTo>
                <a:cubicBezTo>
                  <a:pt x="653036" y="1145247"/>
                  <a:pt x="614305" y="1149267"/>
                  <a:pt x="574635" y="1149267"/>
                </a:cubicBezTo>
                <a:cubicBezTo>
                  <a:pt x="257273" y="1149267"/>
                  <a:pt x="0" y="891995"/>
                  <a:pt x="0" y="574634"/>
                </a:cubicBezTo>
                <a:cubicBezTo>
                  <a:pt x="0" y="257272"/>
                  <a:pt x="257273" y="0"/>
                  <a:pt x="574635" y="0"/>
                </a:cubicBezTo>
                <a:close/>
              </a:path>
            </a:pathLst>
          </a:custGeom>
          <a:solidFill>
            <a:schemeClr val="bg1"/>
          </a:solidFill>
          <a:ln w="19050">
            <a:solidFill>
              <a:srgbClr val="92D05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9" name="Freeform 78"/>
          <p:cNvSpPr/>
          <p:nvPr/>
        </p:nvSpPr>
        <p:spPr>
          <a:xfrm>
            <a:off x="3835854" y="2677855"/>
            <a:ext cx="1100936" cy="1005333"/>
          </a:xfrm>
          <a:custGeom>
            <a:avLst/>
            <a:gdLst>
              <a:gd name="connsiteX0" fmla="*/ 574635 w 1258557"/>
              <a:gd name="connsiteY0" fmla="*/ 0 h 1149267"/>
              <a:gd name="connsiteX1" fmla="*/ 1149269 w 1258557"/>
              <a:gd name="connsiteY1" fmla="*/ 574634 h 1149267"/>
              <a:gd name="connsiteX2" fmla="*/ 1137595 w 1258557"/>
              <a:gd name="connsiteY2" fmla="*/ 690442 h 1149267"/>
              <a:gd name="connsiteX3" fmla="*/ 1123782 w 1258557"/>
              <a:gd name="connsiteY3" fmla="*/ 734940 h 1149267"/>
              <a:gd name="connsiteX4" fmla="*/ 1258557 w 1258557"/>
              <a:gd name="connsiteY4" fmla="*/ 845749 h 1149267"/>
              <a:gd name="connsiteX5" fmla="*/ 1084666 w 1258557"/>
              <a:gd name="connsiteY5" fmla="*/ 834132 h 1149267"/>
              <a:gd name="connsiteX6" fmla="*/ 1051131 w 1258557"/>
              <a:gd name="connsiteY6" fmla="*/ 895917 h 1149267"/>
              <a:gd name="connsiteX7" fmla="*/ 574635 w 1258557"/>
              <a:gd name="connsiteY7" fmla="*/ 1149267 h 1149267"/>
              <a:gd name="connsiteX8" fmla="*/ 0 w 1258557"/>
              <a:gd name="connsiteY8" fmla="*/ 574634 h 1149267"/>
              <a:gd name="connsiteX9" fmla="*/ 574635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574635" y="0"/>
                </a:moveTo>
                <a:cubicBezTo>
                  <a:pt x="891996" y="0"/>
                  <a:pt x="1149269" y="257273"/>
                  <a:pt x="1149269" y="574634"/>
                </a:cubicBezTo>
                <a:cubicBezTo>
                  <a:pt x="1149269" y="614304"/>
                  <a:pt x="1145249" y="653035"/>
                  <a:pt x="1137595" y="690442"/>
                </a:cubicBezTo>
                <a:lnTo>
                  <a:pt x="1123782" y="734940"/>
                </a:lnTo>
                <a:lnTo>
                  <a:pt x="1258557" y="845749"/>
                </a:lnTo>
                <a:lnTo>
                  <a:pt x="1084666" y="834132"/>
                </a:lnTo>
                <a:lnTo>
                  <a:pt x="1051131" y="895917"/>
                </a:lnTo>
                <a:cubicBezTo>
                  <a:pt x="947865" y="1048770"/>
                  <a:pt x="77298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rgbClr val="FFFF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89" name="Freeform 88"/>
          <p:cNvSpPr/>
          <p:nvPr/>
        </p:nvSpPr>
        <p:spPr>
          <a:xfrm>
            <a:off x="6623732" y="164975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0" name="Freeform 89"/>
          <p:cNvSpPr/>
          <p:nvPr/>
        </p:nvSpPr>
        <p:spPr>
          <a:xfrm>
            <a:off x="7749666" y="274748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1" name="Freeform 90"/>
          <p:cNvSpPr/>
          <p:nvPr/>
        </p:nvSpPr>
        <p:spPr>
          <a:xfrm>
            <a:off x="7769615" y="4319846"/>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3" name="Freeform 92"/>
          <p:cNvSpPr/>
          <p:nvPr/>
        </p:nvSpPr>
        <p:spPr>
          <a:xfrm>
            <a:off x="5099523" y="546572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4" name="Freeform 93"/>
          <p:cNvSpPr/>
          <p:nvPr/>
        </p:nvSpPr>
        <p:spPr>
          <a:xfrm>
            <a:off x="3973589" y="4368003"/>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5" name="Freeform 94"/>
          <p:cNvSpPr/>
          <p:nvPr/>
        </p:nvSpPr>
        <p:spPr>
          <a:xfrm>
            <a:off x="5051368" y="1669705"/>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6" name="Freeform 95"/>
          <p:cNvSpPr/>
          <p:nvPr/>
        </p:nvSpPr>
        <p:spPr>
          <a:xfrm>
            <a:off x="3953642" y="279564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8" name="Oval 97"/>
          <p:cNvSpPr/>
          <p:nvPr/>
        </p:nvSpPr>
        <p:spPr bwMode="auto">
          <a:xfrm>
            <a:off x="5209999" y="2906109"/>
            <a:ext cx="2105587" cy="2073023"/>
          </a:xfrm>
          <a:prstGeom prst="ellipse">
            <a:avLst/>
          </a:prstGeom>
          <a:noFill/>
          <a:ln w="12700">
            <a:solidFill>
              <a:schemeClr val="bg1"/>
            </a:solidFill>
            <a:prstDash val="dash"/>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100" name="Freeform 99"/>
          <p:cNvSpPr/>
          <p:nvPr/>
        </p:nvSpPr>
        <p:spPr>
          <a:xfrm>
            <a:off x="6563974" y="290944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1</a:t>
            </a:r>
          </a:p>
        </p:txBody>
      </p:sp>
      <p:sp>
        <p:nvSpPr>
          <p:cNvPr id="101" name="Freeform 100"/>
          <p:cNvSpPr/>
          <p:nvPr/>
        </p:nvSpPr>
        <p:spPr>
          <a:xfrm>
            <a:off x="7133521" y="346471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2</a:t>
            </a:r>
          </a:p>
        </p:txBody>
      </p:sp>
      <p:sp>
        <p:nvSpPr>
          <p:cNvPr id="102" name="Freeform 101"/>
          <p:cNvSpPr/>
          <p:nvPr/>
        </p:nvSpPr>
        <p:spPr>
          <a:xfrm>
            <a:off x="7143612" y="426008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3</a:t>
            </a:r>
          </a:p>
        </p:txBody>
      </p:sp>
      <p:sp>
        <p:nvSpPr>
          <p:cNvPr id="103" name="Freeform 102"/>
          <p:cNvSpPr/>
          <p:nvPr/>
        </p:nvSpPr>
        <p:spPr>
          <a:xfrm>
            <a:off x="6588334" y="4829632"/>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4</a:t>
            </a:r>
          </a:p>
        </p:txBody>
      </p:sp>
      <p:sp>
        <p:nvSpPr>
          <p:cNvPr id="104" name="Freeform 103"/>
          <p:cNvSpPr/>
          <p:nvPr/>
        </p:nvSpPr>
        <p:spPr>
          <a:xfrm>
            <a:off x="5792964" y="483972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5</a:t>
            </a:r>
          </a:p>
        </p:txBody>
      </p:sp>
      <p:sp>
        <p:nvSpPr>
          <p:cNvPr id="105" name="Freeform 104"/>
          <p:cNvSpPr/>
          <p:nvPr/>
        </p:nvSpPr>
        <p:spPr>
          <a:xfrm>
            <a:off x="5223417" y="428444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6</a:t>
            </a:r>
          </a:p>
        </p:txBody>
      </p:sp>
      <p:sp>
        <p:nvSpPr>
          <p:cNvPr id="106" name="Freeform 105"/>
          <p:cNvSpPr/>
          <p:nvPr/>
        </p:nvSpPr>
        <p:spPr>
          <a:xfrm>
            <a:off x="5768603" y="2919530"/>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8</a:t>
            </a:r>
          </a:p>
        </p:txBody>
      </p:sp>
      <p:sp>
        <p:nvSpPr>
          <p:cNvPr id="107" name="Freeform 106"/>
          <p:cNvSpPr/>
          <p:nvPr/>
        </p:nvSpPr>
        <p:spPr>
          <a:xfrm>
            <a:off x="5213327" y="348907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7</a:t>
            </a:r>
          </a:p>
        </p:txBody>
      </p:sp>
      <p:grpSp>
        <p:nvGrpSpPr>
          <p:cNvPr id="183" name="Group 182"/>
          <p:cNvGrpSpPr/>
          <p:nvPr/>
        </p:nvGrpSpPr>
        <p:grpSpPr>
          <a:xfrm>
            <a:off x="6852927" y="5575925"/>
            <a:ext cx="407684" cy="509470"/>
            <a:chOff x="15943263" y="-7202488"/>
            <a:chExt cx="17021176" cy="21270913"/>
          </a:xfrm>
          <a:solidFill>
            <a:schemeClr val="bg1"/>
          </a:solidFill>
        </p:grpSpPr>
        <p:sp>
          <p:nvSpPr>
            <p:cNvPr id="184" name="Freeform 14"/>
            <p:cNvSpPr>
              <a:spLocks noEditPoints="1"/>
            </p:cNvSpPr>
            <p:nvPr/>
          </p:nvSpPr>
          <p:spPr bwMode="auto">
            <a:xfrm>
              <a:off x="19913601" y="-3233738"/>
              <a:ext cx="9080500" cy="9078913"/>
            </a:xfrm>
            <a:custGeom>
              <a:avLst/>
              <a:gdLst>
                <a:gd name="T0" fmla="*/ 2051 w 2420"/>
                <a:gd name="T1" fmla="*/ 944 h 2420"/>
                <a:gd name="T2" fmla="*/ 2170 w 2420"/>
                <a:gd name="T3" fmla="*/ 625 h 2420"/>
                <a:gd name="T4" fmla="*/ 2170 w 2420"/>
                <a:gd name="T5" fmla="*/ 459 h 2420"/>
                <a:gd name="T6" fmla="*/ 1795 w 2420"/>
                <a:gd name="T7" fmla="*/ 250 h 2420"/>
                <a:gd name="T8" fmla="*/ 1476 w 2420"/>
                <a:gd name="T9" fmla="*/ 369 h 2420"/>
                <a:gd name="T10" fmla="*/ 1358 w 2420"/>
                <a:gd name="T11" fmla="*/ 0 h 2420"/>
                <a:gd name="T12" fmla="*/ 944 w 2420"/>
                <a:gd name="T13" fmla="*/ 118 h 2420"/>
                <a:gd name="T14" fmla="*/ 803 w 2420"/>
                <a:gd name="T15" fmla="*/ 428 h 2420"/>
                <a:gd name="T16" fmla="*/ 459 w 2420"/>
                <a:gd name="T17" fmla="*/ 250 h 2420"/>
                <a:gd name="T18" fmla="*/ 215 w 2420"/>
                <a:gd name="T19" fmla="*/ 542 h 2420"/>
                <a:gd name="T20" fmla="*/ 427 w 2420"/>
                <a:gd name="T21" fmla="*/ 803 h 2420"/>
                <a:gd name="T22" fmla="*/ 117 w 2420"/>
                <a:gd name="T23" fmla="*/ 944 h 2420"/>
                <a:gd name="T24" fmla="*/ 0 w 2420"/>
                <a:gd name="T25" fmla="*/ 1358 h 2420"/>
                <a:gd name="T26" fmla="*/ 369 w 2420"/>
                <a:gd name="T27" fmla="*/ 1476 h 2420"/>
                <a:gd name="T28" fmla="*/ 250 w 2420"/>
                <a:gd name="T29" fmla="*/ 1795 h 2420"/>
                <a:gd name="T30" fmla="*/ 459 w 2420"/>
                <a:gd name="T31" fmla="*/ 2171 h 2420"/>
                <a:gd name="T32" fmla="*/ 803 w 2420"/>
                <a:gd name="T33" fmla="*/ 1993 h 2420"/>
                <a:gd name="T34" fmla="*/ 944 w 2420"/>
                <a:gd name="T35" fmla="*/ 2303 h 2420"/>
                <a:gd name="T36" fmla="*/ 1358 w 2420"/>
                <a:gd name="T37" fmla="*/ 2420 h 2420"/>
                <a:gd name="T38" fmla="*/ 1476 w 2420"/>
                <a:gd name="T39" fmla="*/ 2051 h 2420"/>
                <a:gd name="T40" fmla="*/ 1795 w 2420"/>
                <a:gd name="T41" fmla="*/ 2171 h 2420"/>
                <a:gd name="T42" fmla="*/ 2170 w 2420"/>
                <a:gd name="T43" fmla="*/ 1961 h 2420"/>
                <a:gd name="T44" fmla="*/ 2170 w 2420"/>
                <a:gd name="T45" fmla="*/ 1795 h 2420"/>
                <a:gd name="T46" fmla="*/ 2051 w 2420"/>
                <a:gd name="T47" fmla="*/ 1476 h 2420"/>
                <a:gd name="T48" fmla="*/ 2420 w 2420"/>
                <a:gd name="T49" fmla="*/ 1358 h 2420"/>
                <a:gd name="T50" fmla="*/ 2303 w 2420"/>
                <a:gd name="T51" fmla="*/ 944 h 2420"/>
                <a:gd name="T52" fmla="*/ 1988 w 2420"/>
                <a:gd name="T53" fmla="*/ 1310 h 2420"/>
                <a:gd name="T54" fmla="*/ 1819 w 2420"/>
                <a:gd name="T55" fmla="*/ 1587 h 2420"/>
                <a:gd name="T56" fmla="*/ 2019 w 2420"/>
                <a:gd name="T57" fmla="*/ 1878 h 2420"/>
                <a:gd name="T58" fmla="*/ 1690 w 2420"/>
                <a:gd name="T59" fmla="*/ 1831 h 2420"/>
                <a:gd name="T60" fmla="*/ 1374 w 2420"/>
                <a:gd name="T61" fmla="*/ 1907 h 2420"/>
                <a:gd name="T62" fmla="*/ 1310 w 2420"/>
                <a:gd name="T63" fmla="*/ 2254 h 2420"/>
                <a:gd name="T64" fmla="*/ 1110 w 2420"/>
                <a:gd name="T65" fmla="*/ 1988 h 2420"/>
                <a:gd name="T66" fmla="*/ 833 w 2420"/>
                <a:gd name="T67" fmla="*/ 1819 h 2420"/>
                <a:gd name="T68" fmla="*/ 542 w 2420"/>
                <a:gd name="T69" fmla="*/ 2019 h 2420"/>
                <a:gd name="T70" fmla="*/ 590 w 2420"/>
                <a:gd name="T71" fmla="*/ 1690 h 2420"/>
                <a:gd name="T72" fmla="*/ 513 w 2420"/>
                <a:gd name="T73" fmla="*/ 1374 h 2420"/>
                <a:gd name="T74" fmla="*/ 166 w 2420"/>
                <a:gd name="T75" fmla="*/ 1310 h 2420"/>
                <a:gd name="T76" fmla="*/ 432 w 2420"/>
                <a:gd name="T77" fmla="*/ 1111 h 2420"/>
                <a:gd name="T78" fmla="*/ 601 w 2420"/>
                <a:gd name="T79" fmla="*/ 833 h 2420"/>
                <a:gd name="T80" fmla="*/ 401 w 2420"/>
                <a:gd name="T81" fmla="*/ 542 h 2420"/>
                <a:gd name="T82" fmla="*/ 730 w 2420"/>
                <a:gd name="T83" fmla="*/ 590 h 2420"/>
                <a:gd name="T84" fmla="*/ 1046 w 2420"/>
                <a:gd name="T85" fmla="*/ 513 h 2420"/>
                <a:gd name="T86" fmla="*/ 1110 w 2420"/>
                <a:gd name="T87" fmla="*/ 166 h 2420"/>
                <a:gd name="T88" fmla="*/ 1310 w 2420"/>
                <a:gd name="T89" fmla="*/ 432 h 2420"/>
                <a:gd name="T90" fmla="*/ 1587 w 2420"/>
                <a:gd name="T91" fmla="*/ 602 h 2420"/>
                <a:gd name="T92" fmla="*/ 1878 w 2420"/>
                <a:gd name="T93" fmla="*/ 401 h 2420"/>
                <a:gd name="T94" fmla="*/ 1830 w 2420"/>
                <a:gd name="T95" fmla="*/ 731 h 2420"/>
                <a:gd name="T96" fmla="*/ 1907 w 2420"/>
                <a:gd name="T97" fmla="*/ 1046 h 2420"/>
                <a:gd name="T98" fmla="*/ 2254 w 2420"/>
                <a:gd name="T99" fmla="*/ 1111 h 2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20" h="2420">
                  <a:moveTo>
                    <a:pt x="2303" y="944"/>
                  </a:moveTo>
                  <a:cubicBezTo>
                    <a:pt x="2051" y="944"/>
                    <a:pt x="2051" y="944"/>
                    <a:pt x="2051" y="944"/>
                  </a:cubicBezTo>
                  <a:cubicBezTo>
                    <a:pt x="2036" y="896"/>
                    <a:pt x="2016" y="849"/>
                    <a:pt x="1993" y="803"/>
                  </a:cubicBezTo>
                  <a:cubicBezTo>
                    <a:pt x="2170" y="625"/>
                    <a:pt x="2170" y="625"/>
                    <a:pt x="2170" y="625"/>
                  </a:cubicBezTo>
                  <a:cubicBezTo>
                    <a:pt x="2193" y="603"/>
                    <a:pt x="2205" y="574"/>
                    <a:pt x="2205" y="542"/>
                  </a:cubicBezTo>
                  <a:cubicBezTo>
                    <a:pt x="2205" y="511"/>
                    <a:pt x="2193" y="481"/>
                    <a:pt x="2170" y="459"/>
                  </a:cubicBezTo>
                  <a:cubicBezTo>
                    <a:pt x="1961" y="250"/>
                    <a:pt x="1961" y="250"/>
                    <a:pt x="1961" y="250"/>
                  </a:cubicBezTo>
                  <a:cubicBezTo>
                    <a:pt x="1915" y="204"/>
                    <a:pt x="1841" y="204"/>
                    <a:pt x="1795" y="250"/>
                  </a:cubicBezTo>
                  <a:cubicBezTo>
                    <a:pt x="1617" y="428"/>
                    <a:pt x="1617" y="428"/>
                    <a:pt x="1617" y="428"/>
                  </a:cubicBezTo>
                  <a:cubicBezTo>
                    <a:pt x="1572" y="404"/>
                    <a:pt x="1524" y="384"/>
                    <a:pt x="1476" y="369"/>
                  </a:cubicBezTo>
                  <a:cubicBezTo>
                    <a:pt x="1476" y="118"/>
                    <a:pt x="1476" y="118"/>
                    <a:pt x="1476" y="118"/>
                  </a:cubicBezTo>
                  <a:cubicBezTo>
                    <a:pt x="1476" y="53"/>
                    <a:pt x="1423" y="0"/>
                    <a:pt x="1358" y="0"/>
                  </a:cubicBezTo>
                  <a:cubicBezTo>
                    <a:pt x="1062" y="0"/>
                    <a:pt x="1062" y="0"/>
                    <a:pt x="1062" y="0"/>
                  </a:cubicBezTo>
                  <a:cubicBezTo>
                    <a:pt x="997" y="0"/>
                    <a:pt x="944" y="53"/>
                    <a:pt x="944" y="118"/>
                  </a:cubicBezTo>
                  <a:cubicBezTo>
                    <a:pt x="944" y="369"/>
                    <a:pt x="944" y="369"/>
                    <a:pt x="944" y="369"/>
                  </a:cubicBezTo>
                  <a:cubicBezTo>
                    <a:pt x="896" y="384"/>
                    <a:pt x="848" y="404"/>
                    <a:pt x="803" y="428"/>
                  </a:cubicBezTo>
                  <a:cubicBezTo>
                    <a:pt x="625" y="250"/>
                    <a:pt x="625" y="250"/>
                    <a:pt x="625" y="250"/>
                  </a:cubicBezTo>
                  <a:cubicBezTo>
                    <a:pt x="579" y="204"/>
                    <a:pt x="505" y="204"/>
                    <a:pt x="459" y="250"/>
                  </a:cubicBezTo>
                  <a:cubicBezTo>
                    <a:pt x="250" y="459"/>
                    <a:pt x="250" y="459"/>
                    <a:pt x="250" y="459"/>
                  </a:cubicBezTo>
                  <a:cubicBezTo>
                    <a:pt x="227" y="481"/>
                    <a:pt x="215" y="511"/>
                    <a:pt x="215" y="542"/>
                  </a:cubicBezTo>
                  <a:cubicBezTo>
                    <a:pt x="215" y="574"/>
                    <a:pt x="227" y="603"/>
                    <a:pt x="250" y="625"/>
                  </a:cubicBezTo>
                  <a:cubicBezTo>
                    <a:pt x="427" y="803"/>
                    <a:pt x="427" y="803"/>
                    <a:pt x="427" y="803"/>
                  </a:cubicBezTo>
                  <a:cubicBezTo>
                    <a:pt x="404" y="849"/>
                    <a:pt x="384" y="896"/>
                    <a:pt x="369" y="944"/>
                  </a:cubicBezTo>
                  <a:cubicBezTo>
                    <a:pt x="117" y="944"/>
                    <a:pt x="117" y="944"/>
                    <a:pt x="117" y="944"/>
                  </a:cubicBezTo>
                  <a:cubicBezTo>
                    <a:pt x="53" y="944"/>
                    <a:pt x="0" y="997"/>
                    <a:pt x="0" y="1062"/>
                  </a:cubicBezTo>
                  <a:cubicBezTo>
                    <a:pt x="0" y="1358"/>
                    <a:pt x="0" y="1358"/>
                    <a:pt x="0" y="1358"/>
                  </a:cubicBezTo>
                  <a:cubicBezTo>
                    <a:pt x="0" y="1423"/>
                    <a:pt x="53" y="1476"/>
                    <a:pt x="117" y="1476"/>
                  </a:cubicBezTo>
                  <a:cubicBezTo>
                    <a:pt x="369" y="1476"/>
                    <a:pt x="369" y="1476"/>
                    <a:pt x="369" y="1476"/>
                  </a:cubicBezTo>
                  <a:cubicBezTo>
                    <a:pt x="384" y="1525"/>
                    <a:pt x="404" y="1572"/>
                    <a:pt x="427" y="1617"/>
                  </a:cubicBezTo>
                  <a:cubicBezTo>
                    <a:pt x="250" y="1795"/>
                    <a:pt x="250" y="1795"/>
                    <a:pt x="250" y="1795"/>
                  </a:cubicBezTo>
                  <a:cubicBezTo>
                    <a:pt x="204" y="1841"/>
                    <a:pt x="204" y="1915"/>
                    <a:pt x="250" y="1961"/>
                  </a:cubicBezTo>
                  <a:cubicBezTo>
                    <a:pt x="459" y="2171"/>
                    <a:pt x="459" y="2171"/>
                    <a:pt x="459" y="2171"/>
                  </a:cubicBezTo>
                  <a:cubicBezTo>
                    <a:pt x="505" y="2216"/>
                    <a:pt x="579" y="2216"/>
                    <a:pt x="625" y="2171"/>
                  </a:cubicBezTo>
                  <a:cubicBezTo>
                    <a:pt x="803" y="1993"/>
                    <a:pt x="803" y="1993"/>
                    <a:pt x="803" y="1993"/>
                  </a:cubicBezTo>
                  <a:cubicBezTo>
                    <a:pt x="848" y="2016"/>
                    <a:pt x="896" y="2036"/>
                    <a:pt x="944" y="2051"/>
                  </a:cubicBezTo>
                  <a:cubicBezTo>
                    <a:pt x="944" y="2303"/>
                    <a:pt x="944" y="2303"/>
                    <a:pt x="944" y="2303"/>
                  </a:cubicBezTo>
                  <a:cubicBezTo>
                    <a:pt x="944" y="2368"/>
                    <a:pt x="997" y="2420"/>
                    <a:pt x="1062" y="2420"/>
                  </a:cubicBezTo>
                  <a:cubicBezTo>
                    <a:pt x="1358" y="2420"/>
                    <a:pt x="1358" y="2420"/>
                    <a:pt x="1358" y="2420"/>
                  </a:cubicBezTo>
                  <a:cubicBezTo>
                    <a:pt x="1423" y="2420"/>
                    <a:pt x="1476" y="2368"/>
                    <a:pt x="1476" y="2303"/>
                  </a:cubicBezTo>
                  <a:cubicBezTo>
                    <a:pt x="1476" y="2051"/>
                    <a:pt x="1476" y="2051"/>
                    <a:pt x="1476" y="2051"/>
                  </a:cubicBezTo>
                  <a:cubicBezTo>
                    <a:pt x="1524" y="2036"/>
                    <a:pt x="1572" y="2016"/>
                    <a:pt x="1617" y="1993"/>
                  </a:cubicBezTo>
                  <a:cubicBezTo>
                    <a:pt x="1795" y="2171"/>
                    <a:pt x="1795" y="2171"/>
                    <a:pt x="1795" y="2171"/>
                  </a:cubicBezTo>
                  <a:cubicBezTo>
                    <a:pt x="1841" y="2216"/>
                    <a:pt x="1915" y="2216"/>
                    <a:pt x="1961" y="2171"/>
                  </a:cubicBezTo>
                  <a:cubicBezTo>
                    <a:pt x="2170" y="1961"/>
                    <a:pt x="2170" y="1961"/>
                    <a:pt x="2170" y="1961"/>
                  </a:cubicBezTo>
                  <a:cubicBezTo>
                    <a:pt x="2193" y="1939"/>
                    <a:pt x="2205" y="1910"/>
                    <a:pt x="2205" y="1878"/>
                  </a:cubicBezTo>
                  <a:cubicBezTo>
                    <a:pt x="2205" y="1847"/>
                    <a:pt x="2193" y="1817"/>
                    <a:pt x="2170" y="1795"/>
                  </a:cubicBezTo>
                  <a:cubicBezTo>
                    <a:pt x="1993" y="1617"/>
                    <a:pt x="1993" y="1617"/>
                    <a:pt x="1993" y="1617"/>
                  </a:cubicBezTo>
                  <a:cubicBezTo>
                    <a:pt x="2016" y="1572"/>
                    <a:pt x="2036" y="1525"/>
                    <a:pt x="2051" y="1476"/>
                  </a:cubicBezTo>
                  <a:cubicBezTo>
                    <a:pt x="2303" y="1476"/>
                    <a:pt x="2303" y="1476"/>
                    <a:pt x="2303" y="1476"/>
                  </a:cubicBezTo>
                  <a:cubicBezTo>
                    <a:pt x="2367" y="1476"/>
                    <a:pt x="2420" y="1423"/>
                    <a:pt x="2420" y="1358"/>
                  </a:cubicBezTo>
                  <a:cubicBezTo>
                    <a:pt x="2420" y="1062"/>
                    <a:pt x="2420" y="1062"/>
                    <a:pt x="2420" y="1062"/>
                  </a:cubicBezTo>
                  <a:cubicBezTo>
                    <a:pt x="2420" y="997"/>
                    <a:pt x="2367" y="944"/>
                    <a:pt x="2303" y="944"/>
                  </a:cubicBezTo>
                  <a:close/>
                  <a:moveTo>
                    <a:pt x="2254" y="1310"/>
                  </a:moveTo>
                  <a:cubicBezTo>
                    <a:pt x="1988" y="1310"/>
                    <a:pt x="1988" y="1310"/>
                    <a:pt x="1988" y="1310"/>
                  </a:cubicBezTo>
                  <a:cubicBezTo>
                    <a:pt x="1949" y="1310"/>
                    <a:pt x="1916" y="1336"/>
                    <a:pt x="1907" y="1374"/>
                  </a:cubicBezTo>
                  <a:cubicBezTo>
                    <a:pt x="1889" y="1450"/>
                    <a:pt x="1860" y="1521"/>
                    <a:pt x="1819" y="1587"/>
                  </a:cubicBezTo>
                  <a:cubicBezTo>
                    <a:pt x="1798" y="1620"/>
                    <a:pt x="1803" y="1662"/>
                    <a:pt x="1830" y="1690"/>
                  </a:cubicBezTo>
                  <a:cubicBezTo>
                    <a:pt x="2019" y="1878"/>
                    <a:pt x="2019" y="1878"/>
                    <a:pt x="2019" y="1878"/>
                  </a:cubicBezTo>
                  <a:cubicBezTo>
                    <a:pt x="1878" y="2019"/>
                    <a:pt x="1878" y="2019"/>
                    <a:pt x="1878" y="2019"/>
                  </a:cubicBezTo>
                  <a:cubicBezTo>
                    <a:pt x="1690" y="1831"/>
                    <a:pt x="1690" y="1831"/>
                    <a:pt x="1690" y="1831"/>
                  </a:cubicBezTo>
                  <a:cubicBezTo>
                    <a:pt x="1662" y="1803"/>
                    <a:pt x="1620" y="1798"/>
                    <a:pt x="1587" y="1819"/>
                  </a:cubicBezTo>
                  <a:cubicBezTo>
                    <a:pt x="1521" y="1860"/>
                    <a:pt x="1449" y="1889"/>
                    <a:pt x="1374" y="1907"/>
                  </a:cubicBezTo>
                  <a:cubicBezTo>
                    <a:pt x="1336" y="1916"/>
                    <a:pt x="1310" y="1949"/>
                    <a:pt x="1310" y="1988"/>
                  </a:cubicBezTo>
                  <a:cubicBezTo>
                    <a:pt x="1310" y="2254"/>
                    <a:pt x="1310" y="2254"/>
                    <a:pt x="1310" y="2254"/>
                  </a:cubicBezTo>
                  <a:cubicBezTo>
                    <a:pt x="1110" y="2254"/>
                    <a:pt x="1110" y="2254"/>
                    <a:pt x="1110" y="2254"/>
                  </a:cubicBezTo>
                  <a:cubicBezTo>
                    <a:pt x="1110" y="1988"/>
                    <a:pt x="1110" y="1988"/>
                    <a:pt x="1110" y="1988"/>
                  </a:cubicBezTo>
                  <a:cubicBezTo>
                    <a:pt x="1110" y="1949"/>
                    <a:pt x="1084" y="1916"/>
                    <a:pt x="1046" y="1907"/>
                  </a:cubicBezTo>
                  <a:cubicBezTo>
                    <a:pt x="971" y="1889"/>
                    <a:pt x="899" y="1860"/>
                    <a:pt x="833" y="1819"/>
                  </a:cubicBezTo>
                  <a:cubicBezTo>
                    <a:pt x="800" y="1798"/>
                    <a:pt x="758" y="1803"/>
                    <a:pt x="730" y="1831"/>
                  </a:cubicBezTo>
                  <a:cubicBezTo>
                    <a:pt x="542" y="2019"/>
                    <a:pt x="542" y="2019"/>
                    <a:pt x="542" y="2019"/>
                  </a:cubicBezTo>
                  <a:cubicBezTo>
                    <a:pt x="401" y="1878"/>
                    <a:pt x="401" y="1878"/>
                    <a:pt x="401" y="1878"/>
                  </a:cubicBezTo>
                  <a:cubicBezTo>
                    <a:pt x="590" y="1690"/>
                    <a:pt x="590" y="1690"/>
                    <a:pt x="590" y="1690"/>
                  </a:cubicBezTo>
                  <a:cubicBezTo>
                    <a:pt x="617" y="1662"/>
                    <a:pt x="622" y="1620"/>
                    <a:pt x="601" y="1587"/>
                  </a:cubicBezTo>
                  <a:cubicBezTo>
                    <a:pt x="561" y="1521"/>
                    <a:pt x="531" y="1450"/>
                    <a:pt x="513" y="1374"/>
                  </a:cubicBezTo>
                  <a:cubicBezTo>
                    <a:pt x="504" y="1336"/>
                    <a:pt x="471" y="1310"/>
                    <a:pt x="432" y="1310"/>
                  </a:cubicBezTo>
                  <a:cubicBezTo>
                    <a:pt x="166" y="1310"/>
                    <a:pt x="166" y="1310"/>
                    <a:pt x="166" y="1310"/>
                  </a:cubicBezTo>
                  <a:cubicBezTo>
                    <a:pt x="166" y="1111"/>
                    <a:pt x="166" y="1111"/>
                    <a:pt x="166" y="1111"/>
                  </a:cubicBezTo>
                  <a:cubicBezTo>
                    <a:pt x="432" y="1111"/>
                    <a:pt x="432" y="1111"/>
                    <a:pt x="432" y="1111"/>
                  </a:cubicBezTo>
                  <a:cubicBezTo>
                    <a:pt x="471" y="1111"/>
                    <a:pt x="504" y="1084"/>
                    <a:pt x="513" y="1046"/>
                  </a:cubicBezTo>
                  <a:cubicBezTo>
                    <a:pt x="531" y="971"/>
                    <a:pt x="561" y="899"/>
                    <a:pt x="601" y="833"/>
                  </a:cubicBezTo>
                  <a:cubicBezTo>
                    <a:pt x="622" y="800"/>
                    <a:pt x="617" y="758"/>
                    <a:pt x="590" y="731"/>
                  </a:cubicBezTo>
                  <a:cubicBezTo>
                    <a:pt x="401" y="542"/>
                    <a:pt x="401" y="542"/>
                    <a:pt x="401" y="542"/>
                  </a:cubicBezTo>
                  <a:cubicBezTo>
                    <a:pt x="542" y="401"/>
                    <a:pt x="542" y="401"/>
                    <a:pt x="542" y="401"/>
                  </a:cubicBezTo>
                  <a:cubicBezTo>
                    <a:pt x="730" y="590"/>
                    <a:pt x="730" y="590"/>
                    <a:pt x="730" y="590"/>
                  </a:cubicBezTo>
                  <a:cubicBezTo>
                    <a:pt x="758" y="617"/>
                    <a:pt x="800" y="622"/>
                    <a:pt x="833" y="602"/>
                  </a:cubicBezTo>
                  <a:cubicBezTo>
                    <a:pt x="899" y="561"/>
                    <a:pt x="971" y="531"/>
                    <a:pt x="1046" y="513"/>
                  </a:cubicBezTo>
                  <a:cubicBezTo>
                    <a:pt x="1084" y="504"/>
                    <a:pt x="1110" y="471"/>
                    <a:pt x="1110" y="432"/>
                  </a:cubicBezTo>
                  <a:cubicBezTo>
                    <a:pt x="1110" y="166"/>
                    <a:pt x="1110" y="166"/>
                    <a:pt x="1110" y="166"/>
                  </a:cubicBezTo>
                  <a:cubicBezTo>
                    <a:pt x="1310" y="166"/>
                    <a:pt x="1310" y="166"/>
                    <a:pt x="1310" y="166"/>
                  </a:cubicBezTo>
                  <a:cubicBezTo>
                    <a:pt x="1310" y="432"/>
                    <a:pt x="1310" y="432"/>
                    <a:pt x="1310" y="432"/>
                  </a:cubicBezTo>
                  <a:cubicBezTo>
                    <a:pt x="1310" y="471"/>
                    <a:pt x="1336" y="504"/>
                    <a:pt x="1374" y="513"/>
                  </a:cubicBezTo>
                  <a:cubicBezTo>
                    <a:pt x="1449" y="531"/>
                    <a:pt x="1521" y="561"/>
                    <a:pt x="1587" y="602"/>
                  </a:cubicBezTo>
                  <a:cubicBezTo>
                    <a:pt x="1620" y="622"/>
                    <a:pt x="1662" y="617"/>
                    <a:pt x="1690" y="590"/>
                  </a:cubicBezTo>
                  <a:cubicBezTo>
                    <a:pt x="1878" y="401"/>
                    <a:pt x="1878" y="401"/>
                    <a:pt x="1878" y="401"/>
                  </a:cubicBezTo>
                  <a:cubicBezTo>
                    <a:pt x="2019" y="542"/>
                    <a:pt x="2019" y="542"/>
                    <a:pt x="2019" y="542"/>
                  </a:cubicBezTo>
                  <a:cubicBezTo>
                    <a:pt x="1830" y="731"/>
                    <a:pt x="1830" y="731"/>
                    <a:pt x="1830" y="731"/>
                  </a:cubicBezTo>
                  <a:cubicBezTo>
                    <a:pt x="1803" y="758"/>
                    <a:pt x="1798" y="800"/>
                    <a:pt x="1819" y="833"/>
                  </a:cubicBezTo>
                  <a:cubicBezTo>
                    <a:pt x="1860" y="899"/>
                    <a:pt x="1889" y="971"/>
                    <a:pt x="1907" y="1046"/>
                  </a:cubicBezTo>
                  <a:cubicBezTo>
                    <a:pt x="1916" y="1084"/>
                    <a:pt x="1949" y="1111"/>
                    <a:pt x="1988" y="1111"/>
                  </a:cubicBezTo>
                  <a:cubicBezTo>
                    <a:pt x="2254" y="1111"/>
                    <a:pt x="2254" y="1111"/>
                    <a:pt x="2254" y="1111"/>
                  </a:cubicBezTo>
                  <a:lnTo>
                    <a:pt x="2254" y="13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5" name="Freeform 15"/>
            <p:cNvSpPr>
              <a:spLocks noEditPoints="1"/>
            </p:cNvSpPr>
            <p:nvPr/>
          </p:nvSpPr>
          <p:spPr bwMode="auto">
            <a:xfrm>
              <a:off x="22783801" y="-363538"/>
              <a:ext cx="3340100" cy="3338513"/>
            </a:xfrm>
            <a:custGeom>
              <a:avLst/>
              <a:gdLst>
                <a:gd name="T0" fmla="*/ 445 w 890"/>
                <a:gd name="T1" fmla="*/ 0 h 890"/>
                <a:gd name="T2" fmla="*/ 0 w 890"/>
                <a:gd name="T3" fmla="*/ 445 h 890"/>
                <a:gd name="T4" fmla="*/ 445 w 890"/>
                <a:gd name="T5" fmla="*/ 890 h 890"/>
                <a:gd name="T6" fmla="*/ 890 w 890"/>
                <a:gd name="T7" fmla="*/ 445 h 890"/>
                <a:gd name="T8" fmla="*/ 445 w 890"/>
                <a:gd name="T9" fmla="*/ 0 h 890"/>
                <a:gd name="T10" fmla="*/ 445 w 890"/>
                <a:gd name="T11" fmla="*/ 724 h 890"/>
                <a:gd name="T12" fmla="*/ 166 w 890"/>
                <a:gd name="T13" fmla="*/ 445 h 890"/>
                <a:gd name="T14" fmla="*/ 445 w 890"/>
                <a:gd name="T15" fmla="*/ 166 h 890"/>
                <a:gd name="T16" fmla="*/ 724 w 890"/>
                <a:gd name="T17" fmla="*/ 445 h 890"/>
                <a:gd name="T18" fmla="*/ 445 w 890"/>
                <a:gd name="T19" fmla="*/ 724 h 8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0" h="890">
                  <a:moveTo>
                    <a:pt x="445" y="0"/>
                  </a:moveTo>
                  <a:cubicBezTo>
                    <a:pt x="200" y="0"/>
                    <a:pt x="0" y="200"/>
                    <a:pt x="0" y="445"/>
                  </a:cubicBezTo>
                  <a:cubicBezTo>
                    <a:pt x="0" y="690"/>
                    <a:pt x="200" y="890"/>
                    <a:pt x="445" y="890"/>
                  </a:cubicBezTo>
                  <a:cubicBezTo>
                    <a:pt x="690" y="890"/>
                    <a:pt x="890" y="690"/>
                    <a:pt x="890" y="445"/>
                  </a:cubicBezTo>
                  <a:cubicBezTo>
                    <a:pt x="890" y="200"/>
                    <a:pt x="690" y="0"/>
                    <a:pt x="445" y="0"/>
                  </a:cubicBezTo>
                  <a:close/>
                  <a:moveTo>
                    <a:pt x="445" y="724"/>
                  </a:moveTo>
                  <a:cubicBezTo>
                    <a:pt x="291" y="724"/>
                    <a:pt x="166" y="599"/>
                    <a:pt x="166" y="445"/>
                  </a:cubicBezTo>
                  <a:cubicBezTo>
                    <a:pt x="166" y="291"/>
                    <a:pt x="291" y="166"/>
                    <a:pt x="445" y="166"/>
                  </a:cubicBezTo>
                  <a:cubicBezTo>
                    <a:pt x="599" y="166"/>
                    <a:pt x="724" y="291"/>
                    <a:pt x="724" y="445"/>
                  </a:cubicBezTo>
                  <a:cubicBezTo>
                    <a:pt x="724" y="599"/>
                    <a:pt x="599" y="724"/>
                    <a:pt x="445" y="7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6" name="Freeform 16"/>
            <p:cNvSpPr>
              <a:spLocks/>
            </p:cNvSpPr>
            <p:nvPr/>
          </p:nvSpPr>
          <p:spPr bwMode="auto">
            <a:xfrm>
              <a:off x="15943263"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7" name="Freeform 17"/>
            <p:cNvSpPr>
              <a:spLocks/>
            </p:cNvSpPr>
            <p:nvPr/>
          </p:nvSpPr>
          <p:spPr bwMode="auto">
            <a:xfrm>
              <a:off x="31305501"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8" name="Freeform 18"/>
            <p:cNvSpPr>
              <a:spLocks/>
            </p:cNvSpPr>
            <p:nvPr/>
          </p:nvSpPr>
          <p:spPr bwMode="auto">
            <a:xfrm>
              <a:off x="18314988" y="6029325"/>
              <a:ext cx="1414463" cy="1414463"/>
            </a:xfrm>
            <a:custGeom>
              <a:avLst/>
              <a:gdLst>
                <a:gd name="T0" fmla="*/ 345 w 377"/>
                <a:gd name="T1" fmla="*/ 32 h 377"/>
                <a:gd name="T2" fmla="*/ 227 w 377"/>
                <a:gd name="T3" fmla="*/ 32 h 377"/>
                <a:gd name="T4" fmla="*/ 32 w 377"/>
                <a:gd name="T5" fmla="*/ 227 h 377"/>
                <a:gd name="T6" fmla="*/ 32 w 377"/>
                <a:gd name="T7" fmla="*/ 345 h 377"/>
                <a:gd name="T8" fmla="*/ 150 w 377"/>
                <a:gd name="T9" fmla="*/ 345 h 377"/>
                <a:gd name="T10" fmla="*/ 345 w 377"/>
                <a:gd name="T11" fmla="*/ 150 h 377"/>
                <a:gd name="T12" fmla="*/ 345 w 377"/>
                <a:gd name="T13" fmla="*/ 32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2"/>
                  </a:moveTo>
                  <a:cubicBezTo>
                    <a:pt x="312" y="0"/>
                    <a:pt x="260" y="0"/>
                    <a:pt x="227" y="32"/>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7"/>
                    <a:pt x="377" y="65"/>
                    <a:pt x="345" y="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9" name="Freeform 19"/>
            <p:cNvSpPr>
              <a:spLocks/>
            </p:cNvSpPr>
            <p:nvPr/>
          </p:nvSpPr>
          <p:spPr bwMode="auto">
            <a:xfrm>
              <a:off x="29178251" y="-4832350"/>
              <a:ext cx="1414463" cy="1414463"/>
            </a:xfrm>
            <a:custGeom>
              <a:avLst/>
              <a:gdLst>
                <a:gd name="T0" fmla="*/ 345 w 377"/>
                <a:gd name="T1" fmla="*/ 33 h 377"/>
                <a:gd name="T2" fmla="*/ 227 w 377"/>
                <a:gd name="T3" fmla="*/ 33 h 377"/>
                <a:gd name="T4" fmla="*/ 32 w 377"/>
                <a:gd name="T5" fmla="*/ 227 h 377"/>
                <a:gd name="T6" fmla="*/ 32 w 377"/>
                <a:gd name="T7" fmla="*/ 345 h 377"/>
                <a:gd name="T8" fmla="*/ 150 w 377"/>
                <a:gd name="T9" fmla="*/ 345 h 377"/>
                <a:gd name="T10" fmla="*/ 345 w 377"/>
                <a:gd name="T11" fmla="*/ 150 h 377"/>
                <a:gd name="T12" fmla="*/ 345 w 377"/>
                <a:gd name="T13" fmla="*/ 33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3"/>
                  </a:moveTo>
                  <a:cubicBezTo>
                    <a:pt x="312" y="0"/>
                    <a:pt x="260" y="0"/>
                    <a:pt x="227" y="33"/>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8"/>
                    <a:pt x="377" y="65"/>
                    <a:pt x="345"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0" name="Freeform 20"/>
            <p:cNvSpPr>
              <a:spLocks/>
            </p:cNvSpPr>
            <p:nvPr/>
          </p:nvSpPr>
          <p:spPr bwMode="auto">
            <a:xfrm>
              <a:off x="24142701" y="-7202488"/>
              <a:ext cx="622300" cy="1657350"/>
            </a:xfrm>
            <a:custGeom>
              <a:avLst/>
              <a:gdLst>
                <a:gd name="T0" fmla="*/ 83 w 166"/>
                <a:gd name="T1" fmla="*/ 0 h 442"/>
                <a:gd name="T2" fmla="*/ 0 w 166"/>
                <a:gd name="T3" fmla="*/ 83 h 442"/>
                <a:gd name="T4" fmla="*/ 0 w 166"/>
                <a:gd name="T5" fmla="*/ 359 h 442"/>
                <a:gd name="T6" fmla="*/ 83 w 166"/>
                <a:gd name="T7" fmla="*/ 442 h 442"/>
                <a:gd name="T8" fmla="*/ 166 w 166"/>
                <a:gd name="T9" fmla="*/ 359 h 442"/>
                <a:gd name="T10" fmla="*/ 166 w 166"/>
                <a:gd name="T11" fmla="*/ 83 h 442"/>
                <a:gd name="T12" fmla="*/ 83 w 166"/>
                <a:gd name="T13" fmla="*/ 0 h 442"/>
              </a:gdLst>
              <a:ahLst/>
              <a:cxnLst>
                <a:cxn ang="0">
                  <a:pos x="T0" y="T1"/>
                </a:cxn>
                <a:cxn ang="0">
                  <a:pos x="T2" y="T3"/>
                </a:cxn>
                <a:cxn ang="0">
                  <a:pos x="T4" y="T5"/>
                </a:cxn>
                <a:cxn ang="0">
                  <a:pos x="T6" y="T7"/>
                </a:cxn>
                <a:cxn ang="0">
                  <a:pos x="T8" y="T9"/>
                </a:cxn>
                <a:cxn ang="0">
                  <a:pos x="T10" y="T11"/>
                </a:cxn>
                <a:cxn ang="0">
                  <a:pos x="T12" y="T13"/>
                </a:cxn>
              </a:cxnLst>
              <a:rect l="0" t="0" r="r" b="b"/>
              <a:pathLst>
                <a:path w="166" h="442">
                  <a:moveTo>
                    <a:pt x="83" y="0"/>
                  </a:moveTo>
                  <a:cubicBezTo>
                    <a:pt x="37" y="0"/>
                    <a:pt x="0" y="38"/>
                    <a:pt x="0" y="83"/>
                  </a:cubicBezTo>
                  <a:cubicBezTo>
                    <a:pt x="0" y="359"/>
                    <a:pt x="0" y="359"/>
                    <a:pt x="0" y="359"/>
                  </a:cubicBezTo>
                  <a:cubicBezTo>
                    <a:pt x="0" y="405"/>
                    <a:pt x="37" y="442"/>
                    <a:pt x="83" y="442"/>
                  </a:cubicBezTo>
                  <a:cubicBezTo>
                    <a:pt x="129" y="442"/>
                    <a:pt x="166" y="405"/>
                    <a:pt x="166" y="359"/>
                  </a:cubicBezTo>
                  <a:cubicBezTo>
                    <a:pt x="166" y="83"/>
                    <a:pt x="166" y="83"/>
                    <a:pt x="166" y="83"/>
                  </a:cubicBezTo>
                  <a:cubicBezTo>
                    <a:pt x="166" y="38"/>
                    <a:pt x="129" y="0"/>
                    <a:pt x="8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1" name="Freeform 21"/>
            <p:cNvSpPr>
              <a:spLocks/>
            </p:cNvSpPr>
            <p:nvPr/>
          </p:nvSpPr>
          <p:spPr bwMode="auto">
            <a:xfrm>
              <a:off x="29178251" y="6029325"/>
              <a:ext cx="1414463" cy="1414463"/>
            </a:xfrm>
            <a:custGeom>
              <a:avLst/>
              <a:gdLst>
                <a:gd name="T0" fmla="*/ 345 w 377"/>
                <a:gd name="T1" fmla="*/ 227 h 377"/>
                <a:gd name="T2" fmla="*/ 150 w 377"/>
                <a:gd name="T3" fmla="*/ 32 h 377"/>
                <a:gd name="T4" fmla="*/ 32 w 377"/>
                <a:gd name="T5" fmla="*/ 32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2"/>
                    <a:pt x="150" y="32"/>
                    <a:pt x="150" y="32"/>
                  </a:cubicBezTo>
                  <a:cubicBezTo>
                    <a:pt x="117" y="0"/>
                    <a:pt x="65" y="0"/>
                    <a:pt x="32" y="32"/>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2" name="Freeform 22"/>
            <p:cNvSpPr>
              <a:spLocks/>
            </p:cNvSpPr>
            <p:nvPr/>
          </p:nvSpPr>
          <p:spPr bwMode="auto">
            <a:xfrm>
              <a:off x="18314988" y="-4832350"/>
              <a:ext cx="1414463" cy="1414463"/>
            </a:xfrm>
            <a:custGeom>
              <a:avLst/>
              <a:gdLst>
                <a:gd name="T0" fmla="*/ 345 w 377"/>
                <a:gd name="T1" fmla="*/ 227 h 377"/>
                <a:gd name="T2" fmla="*/ 150 w 377"/>
                <a:gd name="T3" fmla="*/ 33 h 377"/>
                <a:gd name="T4" fmla="*/ 32 w 377"/>
                <a:gd name="T5" fmla="*/ 33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3"/>
                    <a:pt x="150" y="33"/>
                    <a:pt x="150" y="33"/>
                  </a:cubicBezTo>
                  <a:cubicBezTo>
                    <a:pt x="117" y="0"/>
                    <a:pt x="65" y="0"/>
                    <a:pt x="32" y="33"/>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3" name="Freeform 23"/>
            <p:cNvSpPr>
              <a:spLocks/>
            </p:cNvSpPr>
            <p:nvPr/>
          </p:nvSpPr>
          <p:spPr bwMode="auto">
            <a:xfrm>
              <a:off x="24850726" y="-4956175"/>
              <a:ext cx="5838825" cy="5845175"/>
            </a:xfrm>
            <a:custGeom>
              <a:avLst/>
              <a:gdLst>
                <a:gd name="T0" fmla="*/ 1551 w 1556"/>
                <a:gd name="T1" fmla="*/ 1466 h 1558"/>
                <a:gd name="T2" fmla="*/ 98 w 1556"/>
                <a:gd name="T3" fmla="*/ 6 h 1558"/>
                <a:gd name="T4" fmla="*/ 5 w 1556"/>
                <a:gd name="T5" fmla="*/ 78 h 1558"/>
                <a:gd name="T6" fmla="*/ 78 w 1556"/>
                <a:gd name="T7" fmla="*/ 171 h 1558"/>
                <a:gd name="T8" fmla="*/ 1386 w 1556"/>
                <a:gd name="T9" fmla="*/ 1485 h 1558"/>
                <a:gd name="T10" fmla="*/ 1468 w 1556"/>
                <a:gd name="T11" fmla="*/ 1558 h 1558"/>
                <a:gd name="T12" fmla="*/ 1478 w 1556"/>
                <a:gd name="T13" fmla="*/ 1558 h 1558"/>
                <a:gd name="T14" fmla="*/ 1551 w 1556"/>
                <a:gd name="T15" fmla="*/ 1466 h 15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56" h="1558">
                  <a:moveTo>
                    <a:pt x="1551" y="1466"/>
                  </a:moveTo>
                  <a:cubicBezTo>
                    <a:pt x="1461" y="703"/>
                    <a:pt x="857" y="98"/>
                    <a:pt x="98" y="6"/>
                  </a:cubicBezTo>
                  <a:cubicBezTo>
                    <a:pt x="52" y="0"/>
                    <a:pt x="11" y="33"/>
                    <a:pt x="5" y="78"/>
                  </a:cubicBezTo>
                  <a:cubicBezTo>
                    <a:pt x="0" y="124"/>
                    <a:pt x="32" y="165"/>
                    <a:pt x="78" y="171"/>
                  </a:cubicBezTo>
                  <a:cubicBezTo>
                    <a:pt x="767" y="255"/>
                    <a:pt x="1305" y="795"/>
                    <a:pt x="1386" y="1485"/>
                  </a:cubicBezTo>
                  <a:cubicBezTo>
                    <a:pt x="1391" y="1527"/>
                    <a:pt x="1427" y="1558"/>
                    <a:pt x="1468" y="1558"/>
                  </a:cubicBezTo>
                  <a:cubicBezTo>
                    <a:pt x="1471" y="1558"/>
                    <a:pt x="1475" y="1558"/>
                    <a:pt x="1478" y="1558"/>
                  </a:cubicBezTo>
                  <a:cubicBezTo>
                    <a:pt x="1524" y="1553"/>
                    <a:pt x="1556" y="1511"/>
                    <a:pt x="1551" y="146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4" name="Freeform 24"/>
            <p:cNvSpPr>
              <a:spLocks noEditPoints="1"/>
            </p:cNvSpPr>
            <p:nvPr/>
          </p:nvSpPr>
          <p:spPr bwMode="auto">
            <a:xfrm>
              <a:off x="18194338" y="-4956175"/>
              <a:ext cx="12492038" cy="19024600"/>
            </a:xfrm>
            <a:custGeom>
              <a:avLst/>
              <a:gdLst>
                <a:gd name="T0" fmla="*/ 3158 w 3329"/>
                <a:gd name="T1" fmla="*/ 1853 h 5071"/>
                <a:gd name="T2" fmla="*/ 2202 w 3329"/>
                <a:gd name="T3" fmla="*/ 3410 h 5071"/>
                <a:gd name="T4" fmla="*/ 1134 w 3329"/>
                <a:gd name="T5" fmla="*/ 3752 h 5071"/>
                <a:gd name="T6" fmla="*/ 879 w 3329"/>
                <a:gd name="T7" fmla="*/ 2940 h 5071"/>
                <a:gd name="T8" fmla="*/ 1484 w 3329"/>
                <a:gd name="T9" fmla="*/ 171 h 5071"/>
                <a:gd name="T10" fmla="*/ 1464 w 3329"/>
                <a:gd name="T11" fmla="*/ 6 h 5071"/>
                <a:gd name="T12" fmla="*/ 217 w 3329"/>
                <a:gd name="T13" fmla="*/ 2486 h 5071"/>
                <a:gd name="T14" fmla="*/ 968 w 3329"/>
                <a:gd name="T15" fmla="*/ 3403 h 5071"/>
                <a:gd name="T16" fmla="*/ 823 w 3329"/>
                <a:gd name="T17" fmla="*/ 3968 h 5071"/>
                <a:gd name="T18" fmla="*/ 869 w 3329"/>
                <a:gd name="T19" fmla="*/ 4219 h 5071"/>
                <a:gd name="T20" fmla="*/ 823 w 3329"/>
                <a:gd name="T21" fmla="*/ 4471 h 5071"/>
                <a:gd name="T22" fmla="*/ 1300 w 3329"/>
                <a:gd name="T23" fmla="*/ 4686 h 5071"/>
                <a:gd name="T24" fmla="*/ 1496 w 3329"/>
                <a:gd name="T25" fmla="*/ 5071 h 5071"/>
                <a:gd name="T26" fmla="*/ 2036 w 3329"/>
                <a:gd name="T27" fmla="*/ 4874 h 5071"/>
                <a:gd name="T28" fmla="*/ 2297 w 3329"/>
                <a:gd name="T29" fmla="*/ 4686 h 5071"/>
                <a:gd name="T30" fmla="*/ 2513 w 3329"/>
                <a:gd name="T31" fmla="*/ 4352 h 5071"/>
                <a:gd name="T32" fmla="*/ 2513 w 3329"/>
                <a:gd name="T33" fmla="*/ 4086 h 5071"/>
                <a:gd name="T34" fmla="*/ 2368 w 3329"/>
                <a:gd name="T35" fmla="*/ 3764 h 5071"/>
                <a:gd name="T36" fmla="*/ 2554 w 3329"/>
                <a:gd name="T37" fmla="*/ 3076 h 5071"/>
                <a:gd name="T38" fmla="*/ 3251 w 3329"/>
                <a:gd name="T39" fmla="*/ 1781 h 5071"/>
                <a:gd name="T40" fmla="*/ 1840 w 3329"/>
                <a:gd name="T41" fmla="*/ 4905 h 5071"/>
                <a:gd name="T42" fmla="*/ 1466 w 3329"/>
                <a:gd name="T43" fmla="*/ 4874 h 5071"/>
                <a:gd name="T44" fmla="*/ 1870 w 3329"/>
                <a:gd name="T45" fmla="*/ 4686 h 5071"/>
                <a:gd name="T46" fmla="*/ 2347 w 3329"/>
                <a:gd name="T47" fmla="*/ 4471 h 5071"/>
                <a:gd name="T48" fmla="*/ 1039 w 3329"/>
                <a:gd name="T49" fmla="*/ 4520 h 5071"/>
                <a:gd name="T50" fmla="*/ 989 w 3329"/>
                <a:gd name="T51" fmla="*/ 4352 h 5071"/>
                <a:gd name="T52" fmla="*/ 2297 w 3329"/>
                <a:gd name="T53" fmla="*/ 4302 h 5071"/>
                <a:gd name="T54" fmla="*/ 2347 w 3329"/>
                <a:gd name="T55" fmla="*/ 4471 h 5071"/>
                <a:gd name="T56" fmla="*/ 2297 w 3329"/>
                <a:gd name="T57" fmla="*/ 4136 h 5071"/>
                <a:gd name="T58" fmla="*/ 989 w 3329"/>
                <a:gd name="T59" fmla="*/ 4086 h 5071"/>
                <a:gd name="T60" fmla="*/ 1039 w 3329"/>
                <a:gd name="T61" fmla="*/ 3918 h 5071"/>
                <a:gd name="T62" fmla="*/ 2347 w 3329"/>
                <a:gd name="T63" fmla="*/ 3968 h 50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9" h="5071">
                  <a:moveTo>
                    <a:pt x="3251" y="1781"/>
                  </a:moveTo>
                  <a:cubicBezTo>
                    <a:pt x="3205" y="1775"/>
                    <a:pt x="3164" y="1807"/>
                    <a:pt x="3158" y="1853"/>
                  </a:cubicBezTo>
                  <a:cubicBezTo>
                    <a:pt x="3102" y="2300"/>
                    <a:pt x="2849" y="2694"/>
                    <a:pt x="2466" y="2935"/>
                  </a:cubicBezTo>
                  <a:cubicBezTo>
                    <a:pt x="2300" y="3039"/>
                    <a:pt x="2202" y="3217"/>
                    <a:pt x="2202" y="3410"/>
                  </a:cubicBezTo>
                  <a:cubicBezTo>
                    <a:pt x="2202" y="3752"/>
                    <a:pt x="2202" y="3752"/>
                    <a:pt x="2202" y="3752"/>
                  </a:cubicBezTo>
                  <a:cubicBezTo>
                    <a:pt x="1134" y="3752"/>
                    <a:pt x="1134" y="3752"/>
                    <a:pt x="1134" y="3752"/>
                  </a:cubicBezTo>
                  <a:cubicBezTo>
                    <a:pt x="1134" y="3403"/>
                    <a:pt x="1134" y="3403"/>
                    <a:pt x="1134" y="3403"/>
                  </a:cubicBezTo>
                  <a:cubicBezTo>
                    <a:pt x="1134" y="3215"/>
                    <a:pt x="1036" y="3038"/>
                    <a:pt x="879" y="2940"/>
                  </a:cubicBezTo>
                  <a:cubicBezTo>
                    <a:pt x="432" y="2664"/>
                    <a:pt x="166" y="2186"/>
                    <a:pt x="166" y="1662"/>
                  </a:cubicBezTo>
                  <a:cubicBezTo>
                    <a:pt x="166" y="905"/>
                    <a:pt x="733" y="264"/>
                    <a:pt x="1484" y="171"/>
                  </a:cubicBezTo>
                  <a:cubicBezTo>
                    <a:pt x="1530" y="165"/>
                    <a:pt x="1562" y="124"/>
                    <a:pt x="1557" y="78"/>
                  </a:cubicBezTo>
                  <a:cubicBezTo>
                    <a:pt x="1551" y="33"/>
                    <a:pt x="1510" y="0"/>
                    <a:pt x="1464" y="6"/>
                  </a:cubicBezTo>
                  <a:cubicBezTo>
                    <a:pt x="633" y="109"/>
                    <a:pt x="0" y="823"/>
                    <a:pt x="0" y="1662"/>
                  </a:cubicBezTo>
                  <a:cubicBezTo>
                    <a:pt x="0" y="1951"/>
                    <a:pt x="75" y="2236"/>
                    <a:pt x="217" y="2486"/>
                  </a:cubicBezTo>
                  <a:cubicBezTo>
                    <a:pt x="355" y="2729"/>
                    <a:pt x="554" y="2934"/>
                    <a:pt x="791" y="3081"/>
                  </a:cubicBezTo>
                  <a:cubicBezTo>
                    <a:pt x="900" y="3149"/>
                    <a:pt x="968" y="3272"/>
                    <a:pt x="968" y="3403"/>
                  </a:cubicBezTo>
                  <a:cubicBezTo>
                    <a:pt x="968" y="3764"/>
                    <a:pt x="968" y="3764"/>
                    <a:pt x="968" y="3764"/>
                  </a:cubicBezTo>
                  <a:cubicBezTo>
                    <a:pt x="884" y="3794"/>
                    <a:pt x="823" y="3874"/>
                    <a:pt x="823" y="3968"/>
                  </a:cubicBezTo>
                  <a:cubicBezTo>
                    <a:pt x="823" y="4086"/>
                    <a:pt x="823" y="4086"/>
                    <a:pt x="823" y="4086"/>
                  </a:cubicBezTo>
                  <a:cubicBezTo>
                    <a:pt x="823" y="4137"/>
                    <a:pt x="840" y="4183"/>
                    <a:pt x="869" y="4219"/>
                  </a:cubicBezTo>
                  <a:cubicBezTo>
                    <a:pt x="840" y="4256"/>
                    <a:pt x="823" y="4302"/>
                    <a:pt x="823" y="4352"/>
                  </a:cubicBezTo>
                  <a:cubicBezTo>
                    <a:pt x="823" y="4471"/>
                    <a:pt x="823" y="4471"/>
                    <a:pt x="823" y="4471"/>
                  </a:cubicBezTo>
                  <a:cubicBezTo>
                    <a:pt x="823" y="4590"/>
                    <a:pt x="920" y="4686"/>
                    <a:pt x="1039" y="4686"/>
                  </a:cubicBezTo>
                  <a:cubicBezTo>
                    <a:pt x="1300" y="4686"/>
                    <a:pt x="1300" y="4686"/>
                    <a:pt x="1300" y="4686"/>
                  </a:cubicBezTo>
                  <a:cubicBezTo>
                    <a:pt x="1300" y="4874"/>
                    <a:pt x="1300" y="4874"/>
                    <a:pt x="1300" y="4874"/>
                  </a:cubicBezTo>
                  <a:cubicBezTo>
                    <a:pt x="1300" y="4983"/>
                    <a:pt x="1388" y="5071"/>
                    <a:pt x="1496" y="5071"/>
                  </a:cubicBezTo>
                  <a:cubicBezTo>
                    <a:pt x="1840" y="5071"/>
                    <a:pt x="1840" y="5071"/>
                    <a:pt x="1840" y="5071"/>
                  </a:cubicBezTo>
                  <a:cubicBezTo>
                    <a:pt x="1948" y="5071"/>
                    <a:pt x="2036" y="4983"/>
                    <a:pt x="2036" y="4874"/>
                  </a:cubicBezTo>
                  <a:cubicBezTo>
                    <a:pt x="2036" y="4686"/>
                    <a:pt x="2036" y="4686"/>
                    <a:pt x="2036" y="4686"/>
                  </a:cubicBezTo>
                  <a:cubicBezTo>
                    <a:pt x="2297" y="4686"/>
                    <a:pt x="2297" y="4686"/>
                    <a:pt x="2297" y="4686"/>
                  </a:cubicBezTo>
                  <a:cubicBezTo>
                    <a:pt x="2416" y="4686"/>
                    <a:pt x="2513" y="4590"/>
                    <a:pt x="2513" y="4471"/>
                  </a:cubicBezTo>
                  <a:cubicBezTo>
                    <a:pt x="2513" y="4352"/>
                    <a:pt x="2513" y="4352"/>
                    <a:pt x="2513" y="4352"/>
                  </a:cubicBezTo>
                  <a:cubicBezTo>
                    <a:pt x="2513" y="4302"/>
                    <a:pt x="2496" y="4256"/>
                    <a:pt x="2467" y="4219"/>
                  </a:cubicBezTo>
                  <a:cubicBezTo>
                    <a:pt x="2496" y="4183"/>
                    <a:pt x="2513" y="4137"/>
                    <a:pt x="2513" y="4086"/>
                  </a:cubicBezTo>
                  <a:cubicBezTo>
                    <a:pt x="2513" y="3968"/>
                    <a:pt x="2513" y="3968"/>
                    <a:pt x="2513" y="3968"/>
                  </a:cubicBezTo>
                  <a:cubicBezTo>
                    <a:pt x="2513" y="3874"/>
                    <a:pt x="2452" y="3794"/>
                    <a:pt x="2368" y="3764"/>
                  </a:cubicBezTo>
                  <a:cubicBezTo>
                    <a:pt x="2368" y="3410"/>
                    <a:pt x="2368" y="3410"/>
                    <a:pt x="2368" y="3410"/>
                  </a:cubicBezTo>
                  <a:cubicBezTo>
                    <a:pt x="2368" y="3274"/>
                    <a:pt x="2437" y="3149"/>
                    <a:pt x="2554" y="3076"/>
                  </a:cubicBezTo>
                  <a:cubicBezTo>
                    <a:pt x="2980" y="2808"/>
                    <a:pt x="3260" y="2370"/>
                    <a:pt x="3323" y="1873"/>
                  </a:cubicBezTo>
                  <a:cubicBezTo>
                    <a:pt x="3329" y="1828"/>
                    <a:pt x="3296" y="1786"/>
                    <a:pt x="3251" y="1781"/>
                  </a:cubicBezTo>
                  <a:close/>
                  <a:moveTo>
                    <a:pt x="1870" y="4874"/>
                  </a:moveTo>
                  <a:cubicBezTo>
                    <a:pt x="1870" y="4891"/>
                    <a:pt x="1856" y="4905"/>
                    <a:pt x="1840" y="4905"/>
                  </a:cubicBezTo>
                  <a:cubicBezTo>
                    <a:pt x="1496" y="4905"/>
                    <a:pt x="1496" y="4905"/>
                    <a:pt x="1496" y="4905"/>
                  </a:cubicBezTo>
                  <a:cubicBezTo>
                    <a:pt x="1480" y="4905"/>
                    <a:pt x="1466" y="4891"/>
                    <a:pt x="1466" y="4874"/>
                  </a:cubicBezTo>
                  <a:cubicBezTo>
                    <a:pt x="1466" y="4686"/>
                    <a:pt x="1466" y="4686"/>
                    <a:pt x="1466" y="4686"/>
                  </a:cubicBezTo>
                  <a:cubicBezTo>
                    <a:pt x="1870" y="4686"/>
                    <a:pt x="1870" y="4686"/>
                    <a:pt x="1870" y="4686"/>
                  </a:cubicBezTo>
                  <a:lnTo>
                    <a:pt x="1870" y="4874"/>
                  </a:lnTo>
                  <a:close/>
                  <a:moveTo>
                    <a:pt x="2347" y="4471"/>
                  </a:moveTo>
                  <a:cubicBezTo>
                    <a:pt x="2347" y="4498"/>
                    <a:pt x="2324" y="4520"/>
                    <a:pt x="2297" y="4520"/>
                  </a:cubicBezTo>
                  <a:cubicBezTo>
                    <a:pt x="2151" y="4520"/>
                    <a:pt x="1177" y="4520"/>
                    <a:pt x="1039" y="4520"/>
                  </a:cubicBezTo>
                  <a:cubicBezTo>
                    <a:pt x="1012" y="4520"/>
                    <a:pt x="989" y="4498"/>
                    <a:pt x="989" y="4471"/>
                  </a:cubicBezTo>
                  <a:cubicBezTo>
                    <a:pt x="989" y="4352"/>
                    <a:pt x="989" y="4352"/>
                    <a:pt x="989" y="4352"/>
                  </a:cubicBezTo>
                  <a:cubicBezTo>
                    <a:pt x="989" y="4325"/>
                    <a:pt x="1012" y="4302"/>
                    <a:pt x="1039" y="4302"/>
                  </a:cubicBezTo>
                  <a:cubicBezTo>
                    <a:pt x="2297" y="4302"/>
                    <a:pt x="2297" y="4302"/>
                    <a:pt x="2297" y="4302"/>
                  </a:cubicBezTo>
                  <a:cubicBezTo>
                    <a:pt x="2324" y="4302"/>
                    <a:pt x="2347" y="4325"/>
                    <a:pt x="2347" y="4352"/>
                  </a:cubicBezTo>
                  <a:lnTo>
                    <a:pt x="2347" y="4471"/>
                  </a:lnTo>
                  <a:close/>
                  <a:moveTo>
                    <a:pt x="2347" y="4086"/>
                  </a:moveTo>
                  <a:cubicBezTo>
                    <a:pt x="2347" y="4113"/>
                    <a:pt x="2324" y="4136"/>
                    <a:pt x="2297" y="4136"/>
                  </a:cubicBezTo>
                  <a:cubicBezTo>
                    <a:pt x="1039" y="4136"/>
                    <a:pt x="1039" y="4136"/>
                    <a:pt x="1039" y="4136"/>
                  </a:cubicBezTo>
                  <a:cubicBezTo>
                    <a:pt x="1012" y="4136"/>
                    <a:pt x="989" y="4113"/>
                    <a:pt x="989" y="4086"/>
                  </a:cubicBezTo>
                  <a:cubicBezTo>
                    <a:pt x="989" y="3968"/>
                    <a:pt x="989" y="3968"/>
                    <a:pt x="989" y="3968"/>
                  </a:cubicBezTo>
                  <a:cubicBezTo>
                    <a:pt x="989" y="3941"/>
                    <a:pt x="1012" y="3918"/>
                    <a:pt x="1039" y="3918"/>
                  </a:cubicBezTo>
                  <a:cubicBezTo>
                    <a:pt x="2297" y="3918"/>
                    <a:pt x="2297" y="3918"/>
                    <a:pt x="2297" y="3918"/>
                  </a:cubicBezTo>
                  <a:cubicBezTo>
                    <a:pt x="2324" y="3918"/>
                    <a:pt x="2347" y="3941"/>
                    <a:pt x="2347" y="3968"/>
                  </a:cubicBezTo>
                  <a:cubicBezTo>
                    <a:pt x="2347" y="4086"/>
                    <a:pt x="2347" y="4086"/>
                    <a:pt x="2347" y="408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grpSp>
      <p:sp>
        <p:nvSpPr>
          <p:cNvPr id="195" name="Rectangle 194"/>
          <p:cNvSpPr/>
          <p:nvPr/>
        </p:nvSpPr>
        <p:spPr>
          <a:xfrm rot="21561029">
            <a:off x="5394806" y="3341928"/>
            <a:ext cx="1712513" cy="692497"/>
          </a:xfrm>
          <a:prstGeom prst="rect">
            <a:avLst/>
          </a:prstGeom>
        </p:spPr>
        <p:txBody>
          <a:bodyPr wrap="square" lIns="0" tIns="0" rIns="0" bIns="0" anchor="ctr">
            <a:spAutoFit/>
          </a:bodyPr>
          <a:lstStyle/>
          <a:p>
            <a:pPr algn="ctr"/>
            <a:r>
              <a:rPr lang="en-US" sz="1200" dirty="0">
                <a:solidFill>
                  <a:schemeClr val="bg1"/>
                </a:solidFill>
                <a:latin typeface="Roboto (Body)"/>
              </a:rPr>
              <a:t>YOUR GUIDE TO </a:t>
            </a:r>
            <a:endParaRPr lang="en-US" sz="1200">
              <a:solidFill>
                <a:schemeClr val="bg1"/>
              </a:solidFill>
              <a:latin typeface="Roboto (Body)"/>
            </a:endParaRPr>
          </a:p>
          <a:p>
            <a:pPr algn="ctr"/>
            <a:r>
              <a:rPr lang="en-US" sz="1900" b="1" dirty="0">
                <a:solidFill>
                  <a:schemeClr val="bg1"/>
                </a:solidFill>
                <a:latin typeface="Roboto (Body)"/>
              </a:rPr>
              <a:t>COMPLETING</a:t>
            </a:r>
          </a:p>
          <a:p>
            <a:pPr algn="ctr"/>
            <a:r>
              <a:rPr lang="en-US" sz="1400" b="1" u="sng" dirty="0">
                <a:solidFill>
                  <a:schemeClr val="bg1"/>
                </a:solidFill>
                <a:latin typeface="Roboto (Body)"/>
              </a:rPr>
              <a:t>THE PLP </a:t>
            </a:r>
          </a:p>
        </p:txBody>
      </p:sp>
      <p:grpSp>
        <p:nvGrpSpPr>
          <p:cNvPr id="196" name="Group 195"/>
          <p:cNvGrpSpPr/>
          <p:nvPr/>
        </p:nvGrpSpPr>
        <p:grpSpPr>
          <a:xfrm rot="21561029">
            <a:off x="6129044" y="4173899"/>
            <a:ext cx="240215" cy="46441"/>
            <a:chOff x="5944506" y="3680623"/>
            <a:chExt cx="297829" cy="57580"/>
          </a:xfrm>
        </p:grpSpPr>
        <p:sp>
          <p:nvSpPr>
            <p:cNvPr id="197" name="Oval 196"/>
            <p:cNvSpPr/>
            <p:nvPr/>
          </p:nvSpPr>
          <p:spPr bwMode="auto">
            <a:xfrm>
              <a:off x="5944506" y="3680623"/>
              <a:ext cx="57580" cy="57580"/>
            </a:xfrm>
            <a:prstGeom prst="ellipse">
              <a:avLst/>
            </a:prstGeom>
            <a:solidFill>
              <a:schemeClr val="accent1"/>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8" name="Oval 197"/>
            <p:cNvSpPr/>
            <p:nvPr/>
          </p:nvSpPr>
          <p:spPr bwMode="auto">
            <a:xfrm>
              <a:off x="6024589" y="3680623"/>
              <a:ext cx="57580" cy="57580"/>
            </a:xfrm>
            <a:prstGeom prst="ellipse">
              <a:avLst/>
            </a:prstGeom>
            <a:solidFill>
              <a:schemeClr val="accent2"/>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9" name="Oval 198"/>
            <p:cNvSpPr/>
            <p:nvPr/>
          </p:nvSpPr>
          <p:spPr bwMode="auto">
            <a:xfrm>
              <a:off x="6104672" y="3680623"/>
              <a:ext cx="57580" cy="57580"/>
            </a:xfrm>
            <a:prstGeom prst="ellipse">
              <a:avLst/>
            </a:prstGeom>
            <a:solidFill>
              <a:schemeClr val="accent3"/>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200" name="Oval 199"/>
            <p:cNvSpPr/>
            <p:nvPr/>
          </p:nvSpPr>
          <p:spPr bwMode="auto">
            <a:xfrm>
              <a:off x="6184755" y="3680623"/>
              <a:ext cx="57580" cy="57580"/>
            </a:xfrm>
            <a:prstGeom prst="ellipse">
              <a:avLst/>
            </a:prstGeom>
            <a:solidFill>
              <a:schemeClr val="accent4"/>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grpSp>
      <p:sp>
        <p:nvSpPr>
          <p:cNvPr id="4" name="Rectangle 3">
            <a:extLst>
              <a:ext uri="{FF2B5EF4-FFF2-40B4-BE49-F238E27FC236}">
                <a16:creationId xmlns:a16="http://schemas.microsoft.com/office/drawing/2014/main" id="{7CD180BF-E63A-E01F-177B-45F84BF2BC04}"/>
              </a:ext>
            </a:extLst>
          </p:cNvPr>
          <p:cNvSpPr/>
          <p:nvPr/>
        </p:nvSpPr>
        <p:spPr>
          <a:xfrm>
            <a:off x="1671546" y="35420"/>
            <a:ext cx="8775946" cy="1267142"/>
          </a:xfrm>
          <a:prstGeom prst="rect">
            <a:avLst/>
          </a:prstGeom>
          <a:ln>
            <a:noFill/>
          </a:ln>
        </p:spPr>
        <p:txBody>
          <a:bodyPr wrap="square" lIns="0" rIns="0" anchor="ctr">
            <a:spAutoFit/>
          </a:bodyPr>
          <a:lstStyle/>
          <a:p>
            <a:pPr algn="ctr">
              <a:lnSpc>
                <a:spcPct val="150000"/>
              </a:lnSpc>
            </a:pPr>
            <a:r>
              <a:rPr lang="en-US" sz="1200" b="1" u="sng" spc="225">
                <a:solidFill>
                  <a:srgbClr val="0070C0"/>
                </a:solidFill>
                <a:effectLst>
                  <a:outerShdw blurRad="63500" sx="102000" sy="102000" algn="ctr" rotWithShape="0">
                    <a:prstClr val="black">
                      <a:alpha val="40000"/>
                    </a:prstClr>
                  </a:outerShdw>
                </a:effectLst>
                <a:latin typeface="+mj-lt"/>
              </a:rPr>
              <a:t>PLP HELP AND GUIDANCE</a:t>
            </a:r>
          </a:p>
          <a:p>
            <a:pPr algn="just">
              <a:lnSpc>
                <a:spcPct val="150000"/>
              </a:lnSpc>
            </a:pPr>
            <a:r>
              <a:rPr lang="en-GB" sz="1000">
                <a:solidFill>
                  <a:schemeClr val="bg1"/>
                </a:solidFill>
                <a:latin typeface="Comic Sans MS" panose="030F0702030302020204" pitchFamily="66" charset="0"/>
              </a:rPr>
              <a:t>This flow chart serves as a visual guide to assist you in completing your Professional Learning Passport (PLP). It provides you links to follow that provide access to detailed instructions in Sway documents and informative videos for each section of the PLP. By following this organized pathway, you can effectively navigate through the PLP requirements and gather the necessary information and resources to successfully complete your Professional Learning Passport.</a:t>
            </a:r>
            <a:endParaRPr lang="en-US" sz="1000">
              <a:solidFill>
                <a:schemeClr val="bg1"/>
              </a:solidFill>
              <a:latin typeface="Comic Sans MS" panose="030F0702030302020204" pitchFamily="66" charset="0"/>
            </a:endParaRPr>
          </a:p>
        </p:txBody>
      </p:sp>
      <p:pic>
        <p:nvPicPr>
          <p:cNvPr id="5" name="Picture 4" descr="A qr code with dots&#10;&#10;Description automatically generated">
            <a:extLst>
              <a:ext uri="{FF2B5EF4-FFF2-40B4-BE49-F238E27FC236}">
                <a16:creationId xmlns:a16="http://schemas.microsoft.com/office/drawing/2014/main" id="{2C6127BC-2C70-2851-2EC8-372593F5F41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flipV="1">
            <a:off x="6700056" y="1752599"/>
            <a:ext cx="615144" cy="570544"/>
          </a:xfrm>
          <a:prstGeom prst="rect">
            <a:avLst/>
          </a:prstGeom>
          <a:noFill/>
          <a:ln w="12700">
            <a:solidFill>
              <a:schemeClr val="tx1"/>
            </a:solidFill>
          </a:ln>
        </p:spPr>
      </p:pic>
      <p:sp>
        <p:nvSpPr>
          <p:cNvPr id="8" name="Freeform 92">
            <a:extLst>
              <a:ext uri="{FF2B5EF4-FFF2-40B4-BE49-F238E27FC236}">
                <a16:creationId xmlns:a16="http://schemas.microsoft.com/office/drawing/2014/main" id="{15AAA3F2-F54C-1F88-6C66-B59E9FC3CBE6}"/>
              </a:ext>
            </a:extLst>
          </p:cNvPr>
          <p:cNvSpPr/>
          <p:nvPr/>
        </p:nvSpPr>
        <p:spPr>
          <a:xfrm>
            <a:off x="6678812" y="5464380"/>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pic>
        <p:nvPicPr>
          <p:cNvPr id="1026" name="Picture 2" descr="🎓Congratulations to Daniel... - STEM Degrees at UWTSD Swansea | Facebook">
            <a:hlinkClick r:id="rId12"/>
            <a:extLst>
              <a:ext uri="{FF2B5EF4-FFF2-40B4-BE49-F238E27FC236}">
                <a16:creationId xmlns:a16="http://schemas.microsoft.com/office/drawing/2014/main" id="{010C9ABB-65A2-3190-2A00-A33119A5E955}"/>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9374" t="35809" r="9494" b="35297"/>
          <a:stretch/>
        </p:blipFill>
        <p:spPr bwMode="auto">
          <a:xfrm>
            <a:off x="5687763" y="4281095"/>
            <a:ext cx="1126596" cy="401220"/>
          </a:xfrm>
          <a:prstGeom prst="rect">
            <a:avLst/>
          </a:prstGeom>
          <a:noFill/>
          <a:ln w="28575">
            <a:solidFill>
              <a:schemeClr val="bg1"/>
            </a:solidFill>
          </a:ln>
          <a:extLst>
            <a:ext uri="{909E8E84-426E-40DD-AFC4-6F175D3DCCD1}">
              <a14:hiddenFill xmlns:a14="http://schemas.microsoft.com/office/drawing/2010/main">
                <a:solidFill>
                  <a:srgbClr val="FFFFFF"/>
                </a:solidFill>
              </a14:hiddenFill>
            </a:ext>
          </a:extLst>
        </p:spPr>
      </p:pic>
      <p:pic>
        <p:nvPicPr>
          <p:cNvPr id="19" name="Picture 18" descr="A qr code with green circles&#10;&#10;Description automatically generated">
            <a:extLst>
              <a:ext uri="{FF2B5EF4-FFF2-40B4-BE49-F238E27FC236}">
                <a16:creationId xmlns:a16="http://schemas.microsoft.com/office/drawing/2014/main" id="{2DC5B349-613D-2E44-B773-D4D8FB1042A8}"/>
              </a:ext>
            </a:extLst>
          </p:cNvPr>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861767" y="4420478"/>
            <a:ext cx="611391" cy="592369"/>
          </a:xfrm>
          <a:prstGeom prst="rect">
            <a:avLst/>
          </a:prstGeom>
          <a:noFill/>
          <a:ln w="12700">
            <a:solidFill>
              <a:schemeClr val="tx1"/>
            </a:solidFill>
          </a:ln>
        </p:spPr>
      </p:pic>
      <p:pic>
        <p:nvPicPr>
          <p:cNvPr id="20" name="Picture 19" descr="A qr code with red circles&#10;&#10;Description automatically generated">
            <a:extLst>
              <a:ext uri="{FF2B5EF4-FFF2-40B4-BE49-F238E27FC236}">
                <a16:creationId xmlns:a16="http://schemas.microsoft.com/office/drawing/2014/main" id="{4B7692A0-81C6-E717-1425-28A351E4AA5B}"/>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7810501" y="2832163"/>
            <a:ext cx="652187" cy="590754"/>
          </a:xfrm>
          <a:prstGeom prst="rect">
            <a:avLst/>
          </a:prstGeom>
          <a:noFill/>
          <a:ln w="12700">
            <a:solidFill>
              <a:schemeClr val="tx1"/>
            </a:solidFill>
          </a:ln>
        </p:spPr>
      </p:pic>
      <p:pic>
        <p:nvPicPr>
          <p:cNvPr id="21" name="Picture 20" descr="A qr code with red dots&#10;&#10;Description automatically generated">
            <a:extLst>
              <a:ext uri="{FF2B5EF4-FFF2-40B4-BE49-F238E27FC236}">
                <a16:creationId xmlns:a16="http://schemas.microsoft.com/office/drawing/2014/main" id="{6CDA9559-70D4-CC38-06F7-8F72812BAE72}"/>
              </a:ext>
            </a:extLst>
          </p:cNvPr>
          <p:cNvPicPr>
            <a:picLocks noChangeAspect="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6739509" y="5544658"/>
            <a:ext cx="648368" cy="597849"/>
          </a:xfrm>
          <a:prstGeom prst="rect">
            <a:avLst/>
          </a:prstGeom>
          <a:noFill/>
          <a:ln w="12700">
            <a:solidFill>
              <a:schemeClr val="tx1"/>
            </a:solidFill>
          </a:ln>
        </p:spPr>
      </p:pic>
      <p:pic>
        <p:nvPicPr>
          <p:cNvPr id="23" name="Picture 22" descr="A qr code with circles and circles&#10;&#10;Description automatically generated">
            <a:extLst>
              <a:ext uri="{FF2B5EF4-FFF2-40B4-BE49-F238E27FC236}">
                <a16:creationId xmlns:a16="http://schemas.microsoft.com/office/drawing/2014/main" id="{59B52370-1D42-0E0F-2667-A32F14DCC159}"/>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5173780" y="5554520"/>
            <a:ext cx="638728" cy="587986"/>
          </a:xfrm>
          <a:prstGeom prst="rect">
            <a:avLst/>
          </a:prstGeom>
          <a:noFill/>
          <a:ln w="12700">
            <a:solidFill>
              <a:schemeClr val="tx1"/>
            </a:solidFill>
          </a:ln>
        </p:spPr>
      </p:pic>
      <p:pic>
        <p:nvPicPr>
          <p:cNvPr id="24" name="Picture 23" descr="A qr code with circles and dots&#10;&#10;Description automatically generated">
            <a:extLst>
              <a:ext uri="{FF2B5EF4-FFF2-40B4-BE49-F238E27FC236}">
                <a16:creationId xmlns:a16="http://schemas.microsoft.com/office/drawing/2014/main" id="{960643F4-F317-619D-7ECF-97853DB4D38F}"/>
              </a:ext>
            </a:extLst>
          </p:cNvPr>
          <p:cNvPicPr>
            <a:picLocks noChangeAspect="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4030293" y="4452976"/>
            <a:ext cx="647389" cy="601661"/>
          </a:xfrm>
          <a:prstGeom prst="rect">
            <a:avLst/>
          </a:prstGeom>
          <a:noFill/>
          <a:ln w="12700">
            <a:solidFill>
              <a:schemeClr val="tx1"/>
            </a:solidFill>
          </a:ln>
        </p:spPr>
      </p:pic>
      <p:pic>
        <p:nvPicPr>
          <p:cNvPr id="25" name="Picture 24" descr="A qr code with dots&#10;&#10;Description automatically generated">
            <a:extLst>
              <a:ext uri="{FF2B5EF4-FFF2-40B4-BE49-F238E27FC236}">
                <a16:creationId xmlns:a16="http://schemas.microsoft.com/office/drawing/2014/main" id="{A1617718-D549-A1F9-CF6E-4222E9AAE36C}"/>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4015963" y="2867290"/>
            <a:ext cx="632106" cy="632106"/>
          </a:xfrm>
          <a:prstGeom prst="rect">
            <a:avLst/>
          </a:prstGeom>
          <a:noFill/>
          <a:ln w="12700">
            <a:solidFill>
              <a:schemeClr val="tx1"/>
            </a:solidFill>
          </a:ln>
        </p:spPr>
      </p:pic>
      <p:sp>
        <p:nvSpPr>
          <p:cNvPr id="28" name="Rectangle 27">
            <a:extLst>
              <a:ext uri="{FF2B5EF4-FFF2-40B4-BE49-F238E27FC236}">
                <a16:creationId xmlns:a16="http://schemas.microsoft.com/office/drawing/2014/main" id="{89A86037-4B01-74E8-1EF2-277B6CEC7679}"/>
              </a:ext>
            </a:extLst>
          </p:cNvPr>
          <p:cNvSpPr/>
          <p:nvPr/>
        </p:nvSpPr>
        <p:spPr>
          <a:xfrm>
            <a:off x="9118667" y="6586687"/>
            <a:ext cx="1391852" cy="184666"/>
          </a:xfrm>
          <a:prstGeom prst="rect">
            <a:avLst/>
          </a:prstGeom>
        </p:spPr>
        <p:txBody>
          <a:bodyPr wrap="square" lIns="0" rIns="0" anchor="ctr">
            <a:spAutoFit/>
          </a:bodyPr>
          <a:lstStyle/>
          <a:p>
            <a:pPr algn="r"/>
            <a:r>
              <a:rPr lang="en-US" sz="600" b="1" u="sng">
                <a:solidFill>
                  <a:srgbClr val="FFFF00"/>
                </a:solidFill>
                <a:latin typeface="ADLaM Display" panose="02010000000000000000" pitchFamily="2" charset="0"/>
                <a:ea typeface="ADLaM Display" panose="02010000000000000000" pitchFamily="2" charset="0"/>
                <a:cs typeface="ADLaM Display" panose="02010000000000000000" pitchFamily="2" charset="0"/>
              </a:rPr>
              <a:t>UWTSD – QTS TEAM 2023-2024</a:t>
            </a:r>
          </a:p>
        </p:txBody>
      </p:sp>
      <p:grpSp>
        <p:nvGrpSpPr>
          <p:cNvPr id="34" name="Group 785">
            <a:extLst>
              <a:ext uri="{FF2B5EF4-FFF2-40B4-BE49-F238E27FC236}">
                <a16:creationId xmlns:a16="http://schemas.microsoft.com/office/drawing/2014/main" id="{EA833A53-9768-036B-7C78-79DD7B25B1BE}"/>
              </a:ext>
            </a:extLst>
          </p:cNvPr>
          <p:cNvGrpSpPr>
            <a:grpSpLocks noChangeAspect="1"/>
          </p:cNvGrpSpPr>
          <p:nvPr/>
        </p:nvGrpSpPr>
        <p:grpSpPr bwMode="auto">
          <a:xfrm>
            <a:off x="6184186" y="3016410"/>
            <a:ext cx="206263" cy="219521"/>
            <a:chOff x="2528" y="2251"/>
            <a:chExt cx="1789" cy="1904"/>
          </a:xfrm>
          <a:solidFill>
            <a:srgbClr val="00B0F0"/>
          </a:solidFill>
        </p:grpSpPr>
        <p:sp>
          <p:nvSpPr>
            <p:cNvPr id="35" name="Freeform 787">
              <a:extLst>
                <a:ext uri="{FF2B5EF4-FFF2-40B4-BE49-F238E27FC236}">
                  <a16:creationId xmlns:a16="http://schemas.microsoft.com/office/drawing/2014/main" id="{3C9FC40B-0B9B-36D4-34B2-EC87EC1F0523}"/>
                </a:ext>
              </a:extLst>
            </p:cNvPr>
            <p:cNvSpPr>
              <a:spLocks/>
            </p:cNvSpPr>
            <p:nvPr/>
          </p:nvSpPr>
          <p:spPr bwMode="auto">
            <a:xfrm>
              <a:off x="2744" y="2356"/>
              <a:ext cx="296" cy="296"/>
            </a:xfrm>
            <a:custGeom>
              <a:avLst/>
              <a:gdLst>
                <a:gd name="T0" fmla="*/ 296 w 593"/>
                <a:gd name="T1" fmla="*/ 0 h 592"/>
                <a:gd name="T2" fmla="*/ 340 w 593"/>
                <a:gd name="T3" fmla="*/ 4 h 592"/>
                <a:gd name="T4" fmla="*/ 382 w 593"/>
                <a:gd name="T5" fmla="*/ 13 h 592"/>
                <a:gd name="T6" fmla="*/ 421 w 593"/>
                <a:gd name="T7" fmla="*/ 28 h 592"/>
                <a:gd name="T8" fmla="*/ 457 w 593"/>
                <a:gd name="T9" fmla="*/ 48 h 592"/>
                <a:gd name="T10" fmla="*/ 491 w 593"/>
                <a:gd name="T11" fmla="*/ 73 h 592"/>
                <a:gd name="T12" fmla="*/ 520 w 593"/>
                <a:gd name="T13" fmla="*/ 102 h 592"/>
                <a:gd name="T14" fmla="*/ 545 w 593"/>
                <a:gd name="T15" fmla="*/ 135 h 592"/>
                <a:gd name="T16" fmla="*/ 565 w 593"/>
                <a:gd name="T17" fmla="*/ 172 h 592"/>
                <a:gd name="T18" fmla="*/ 580 w 593"/>
                <a:gd name="T19" fmla="*/ 212 h 592"/>
                <a:gd name="T20" fmla="*/ 590 w 593"/>
                <a:gd name="T21" fmla="*/ 253 h 592"/>
                <a:gd name="T22" fmla="*/ 593 w 593"/>
                <a:gd name="T23" fmla="*/ 296 h 592"/>
                <a:gd name="T24" fmla="*/ 590 w 593"/>
                <a:gd name="T25" fmla="*/ 340 h 592"/>
                <a:gd name="T26" fmla="*/ 580 w 593"/>
                <a:gd name="T27" fmla="*/ 382 h 592"/>
                <a:gd name="T28" fmla="*/ 565 w 593"/>
                <a:gd name="T29" fmla="*/ 421 h 592"/>
                <a:gd name="T30" fmla="*/ 545 w 593"/>
                <a:gd name="T31" fmla="*/ 457 h 592"/>
                <a:gd name="T32" fmla="*/ 520 w 593"/>
                <a:gd name="T33" fmla="*/ 491 h 592"/>
                <a:gd name="T34" fmla="*/ 491 w 593"/>
                <a:gd name="T35" fmla="*/ 520 h 592"/>
                <a:gd name="T36" fmla="*/ 457 w 593"/>
                <a:gd name="T37" fmla="*/ 544 h 592"/>
                <a:gd name="T38" fmla="*/ 421 w 593"/>
                <a:gd name="T39" fmla="*/ 565 h 592"/>
                <a:gd name="T40" fmla="*/ 382 w 593"/>
                <a:gd name="T41" fmla="*/ 580 h 592"/>
                <a:gd name="T42" fmla="*/ 340 w 593"/>
                <a:gd name="T43" fmla="*/ 590 h 592"/>
                <a:gd name="T44" fmla="*/ 296 w 593"/>
                <a:gd name="T45" fmla="*/ 592 h 592"/>
                <a:gd name="T46" fmla="*/ 253 w 593"/>
                <a:gd name="T47" fmla="*/ 590 h 592"/>
                <a:gd name="T48" fmla="*/ 211 w 593"/>
                <a:gd name="T49" fmla="*/ 580 h 592"/>
                <a:gd name="T50" fmla="*/ 172 w 593"/>
                <a:gd name="T51" fmla="*/ 565 h 592"/>
                <a:gd name="T52" fmla="*/ 135 w 593"/>
                <a:gd name="T53" fmla="*/ 544 h 592"/>
                <a:gd name="T54" fmla="*/ 102 w 593"/>
                <a:gd name="T55" fmla="*/ 520 h 592"/>
                <a:gd name="T56" fmla="*/ 73 w 593"/>
                <a:gd name="T57" fmla="*/ 491 h 592"/>
                <a:gd name="T58" fmla="*/ 48 w 593"/>
                <a:gd name="T59" fmla="*/ 457 h 592"/>
                <a:gd name="T60" fmla="*/ 28 w 593"/>
                <a:gd name="T61" fmla="*/ 421 h 592"/>
                <a:gd name="T62" fmla="*/ 13 w 593"/>
                <a:gd name="T63" fmla="*/ 382 h 592"/>
                <a:gd name="T64" fmla="*/ 4 w 593"/>
                <a:gd name="T65" fmla="*/ 340 h 592"/>
                <a:gd name="T66" fmla="*/ 0 w 593"/>
                <a:gd name="T67" fmla="*/ 296 h 592"/>
                <a:gd name="T68" fmla="*/ 4 w 593"/>
                <a:gd name="T69" fmla="*/ 253 h 592"/>
                <a:gd name="T70" fmla="*/ 13 w 593"/>
                <a:gd name="T71" fmla="*/ 212 h 592"/>
                <a:gd name="T72" fmla="*/ 28 w 593"/>
                <a:gd name="T73" fmla="*/ 172 h 592"/>
                <a:gd name="T74" fmla="*/ 48 w 593"/>
                <a:gd name="T75" fmla="*/ 135 h 592"/>
                <a:gd name="T76" fmla="*/ 73 w 593"/>
                <a:gd name="T77" fmla="*/ 102 h 592"/>
                <a:gd name="T78" fmla="*/ 102 w 593"/>
                <a:gd name="T79" fmla="*/ 73 h 592"/>
                <a:gd name="T80" fmla="*/ 135 w 593"/>
                <a:gd name="T81" fmla="*/ 48 h 592"/>
                <a:gd name="T82" fmla="*/ 172 w 593"/>
                <a:gd name="T83" fmla="*/ 28 h 592"/>
                <a:gd name="T84" fmla="*/ 211 w 593"/>
                <a:gd name="T85" fmla="*/ 13 h 592"/>
                <a:gd name="T86" fmla="*/ 253 w 593"/>
                <a:gd name="T87" fmla="*/ 4 h 592"/>
                <a:gd name="T88" fmla="*/ 296 w 593"/>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3" h="592">
                  <a:moveTo>
                    <a:pt x="296" y="0"/>
                  </a:moveTo>
                  <a:lnTo>
                    <a:pt x="340" y="4"/>
                  </a:lnTo>
                  <a:lnTo>
                    <a:pt x="382" y="13"/>
                  </a:lnTo>
                  <a:lnTo>
                    <a:pt x="421" y="28"/>
                  </a:lnTo>
                  <a:lnTo>
                    <a:pt x="457" y="48"/>
                  </a:lnTo>
                  <a:lnTo>
                    <a:pt x="491" y="73"/>
                  </a:lnTo>
                  <a:lnTo>
                    <a:pt x="520" y="102"/>
                  </a:lnTo>
                  <a:lnTo>
                    <a:pt x="545" y="135"/>
                  </a:lnTo>
                  <a:lnTo>
                    <a:pt x="565" y="172"/>
                  </a:lnTo>
                  <a:lnTo>
                    <a:pt x="580" y="212"/>
                  </a:lnTo>
                  <a:lnTo>
                    <a:pt x="590" y="253"/>
                  </a:lnTo>
                  <a:lnTo>
                    <a:pt x="593" y="296"/>
                  </a:lnTo>
                  <a:lnTo>
                    <a:pt x="590" y="340"/>
                  </a:lnTo>
                  <a:lnTo>
                    <a:pt x="580" y="382"/>
                  </a:lnTo>
                  <a:lnTo>
                    <a:pt x="565" y="421"/>
                  </a:lnTo>
                  <a:lnTo>
                    <a:pt x="545"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7" name="Freeform 788">
              <a:extLst>
                <a:ext uri="{FF2B5EF4-FFF2-40B4-BE49-F238E27FC236}">
                  <a16:creationId xmlns:a16="http://schemas.microsoft.com/office/drawing/2014/main" id="{C0B66EDC-9F42-3BA5-A0FD-CF5179241F8A}"/>
                </a:ext>
              </a:extLst>
            </p:cNvPr>
            <p:cNvSpPr>
              <a:spLocks/>
            </p:cNvSpPr>
            <p:nvPr/>
          </p:nvSpPr>
          <p:spPr bwMode="auto">
            <a:xfrm>
              <a:off x="2528" y="2698"/>
              <a:ext cx="727" cy="1457"/>
            </a:xfrm>
            <a:custGeom>
              <a:avLst/>
              <a:gdLst>
                <a:gd name="T0" fmla="*/ 802 w 1453"/>
                <a:gd name="T1" fmla="*/ 0 h 2913"/>
                <a:gd name="T2" fmla="*/ 815 w 1453"/>
                <a:gd name="T3" fmla="*/ 10 h 2913"/>
                <a:gd name="T4" fmla="*/ 764 w 1453"/>
                <a:gd name="T5" fmla="*/ 123 h 2913"/>
                <a:gd name="T6" fmla="*/ 829 w 1453"/>
                <a:gd name="T7" fmla="*/ 254 h 2913"/>
                <a:gd name="T8" fmla="*/ 964 w 1453"/>
                <a:gd name="T9" fmla="*/ 2 h 2913"/>
                <a:gd name="T10" fmla="*/ 1207 w 1453"/>
                <a:gd name="T11" fmla="*/ 16 h 2913"/>
                <a:gd name="T12" fmla="*/ 1330 w 1453"/>
                <a:gd name="T13" fmla="*/ 84 h 2913"/>
                <a:gd name="T14" fmla="*/ 1416 w 1453"/>
                <a:gd name="T15" fmla="*/ 197 h 2913"/>
                <a:gd name="T16" fmla="*/ 1447 w 1453"/>
                <a:gd name="T17" fmla="*/ 339 h 2913"/>
                <a:gd name="T18" fmla="*/ 1441 w 1453"/>
                <a:gd name="T19" fmla="*/ 1444 h 2913"/>
                <a:gd name="T20" fmla="*/ 1390 w 1453"/>
                <a:gd name="T21" fmla="*/ 1507 h 2913"/>
                <a:gd name="T22" fmla="*/ 1310 w 1453"/>
                <a:gd name="T23" fmla="*/ 1531 h 2913"/>
                <a:gd name="T24" fmla="*/ 1255 w 1453"/>
                <a:gd name="T25" fmla="*/ 1521 h 2913"/>
                <a:gd name="T26" fmla="*/ 1192 w 1453"/>
                <a:gd name="T27" fmla="*/ 1468 h 2913"/>
                <a:gd name="T28" fmla="*/ 1168 w 1453"/>
                <a:gd name="T29" fmla="*/ 1389 h 2913"/>
                <a:gd name="T30" fmla="*/ 1160 w 1453"/>
                <a:gd name="T31" fmla="*/ 322 h 2913"/>
                <a:gd name="T32" fmla="*/ 1132 w 1453"/>
                <a:gd name="T33" fmla="*/ 304 h 2913"/>
                <a:gd name="T34" fmla="*/ 1105 w 1453"/>
                <a:gd name="T35" fmla="*/ 322 h 2913"/>
                <a:gd name="T36" fmla="*/ 1102 w 1453"/>
                <a:gd name="T37" fmla="*/ 2776 h 2913"/>
                <a:gd name="T38" fmla="*/ 1055 w 1453"/>
                <a:gd name="T39" fmla="*/ 2863 h 2913"/>
                <a:gd name="T40" fmla="*/ 968 w 1453"/>
                <a:gd name="T41" fmla="*/ 2909 h 2913"/>
                <a:gd name="T42" fmla="*/ 867 w 1453"/>
                <a:gd name="T43" fmla="*/ 2899 h 2913"/>
                <a:gd name="T44" fmla="*/ 792 w 1453"/>
                <a:gd name="T45" fmla="*/ 2837 h 2913"/>
                <a:gd name="T46" fmla="*/ 763 w 1453"/>
                <a:gd name="T47" fmla="*/ 2741 h 2913"/>
                <a:gd name="T48" fmla="*/ 751 w 1453"/>
                <a:gd name="T49" fmla="*/ 1381 h 2913"/>
                <a:gd name="T50" fmla="*/ 711 w 1453"/>
                <a:gd name="T51" fmla="*/ 1374 h 2913"/>
                <a:gd name="T52" fmla="*/ 689 w 1453"/>
                <a:gd name="T53" fmla="*/ 1408 h 2913"/>
                <a:gd name="T54" fmla="*/ 675 w 1453"/>
                <a:gd name="T55" fmla="*/ 2808 h 2913"/>
                <a:gd name="T56" fmla="*/ 613 w 1453"/>
                <a:gd name="T57" fmla="*/ 2884 h 2913"/>
                <a:gd name="T58" fmla="*/ 517 w 1453"/>
                <a:gd name="T59" fmla="*/ 2913 h 2913"/>
                <a:gd name="T60" fmla="*/ 421 w 1453"/>
                <a:gd name="T61" fmla="*/ 2884 h 2913"/>
                <a:gd name="T62" fmla="*/ 359 w 1453"/>
                <a:gd name="T63" fmla="*/ 2808 h 2913"/>
                <a:gd name="T64" fmla="*/ 346 w 1453"/>
                <a:gd name="T65" fmla="*/ 340 h 2913"/>
                <a:gd name="T66" fmla="*/ 329 w 1453"/>
                <a:gd name="T67" fmla="*/ 314 h 2913"/>
                <a:gd name="T68" fmla="*/ 299 w 1453"/>
                <a:gd name="T69" fmla="*/ 320 h 2913"/>
                <a:gd name="T70" fmla="*/ 285 w 1453"/>
                <a:gd name="T71" fmla="*/ 1389 h 2913"/>
                <a:gd name="T72" fmla="*/ 261 w 1453"/>
                <a:gd name="T73" fmla="*/ 1468 h 2913"/>
                <a:gd name="T74" fmla="*/ 198 w 1453"/>
                <a:gd name="T75" fmla="*/ 1521 h 2913"/>
                <a:gd name="T76" fmla="*/ 141 w 1453"/>
                <a:gd name="T77" fmla="*/ 1531 h 2913"/>
                <a:gd name="T78" fmla="*/ 63 w 1453"/>
                <a:gd name="T79" fmla="*/ 1507 h 2913"/>
                <a:gd name="T80" fmla="*/ 10 w 1453"/>
                <a:gd name="T81" fmla="*/ 1444 h 2913"/>
                <a:gd name="T82" fmla="*/ 5 w 1453"/>
                <a:gd name="T83" fmla="*/ 339 h 2913"/>
                <a:gd name="T84" fmla="*/ 37 w 1453"/>
                <a:gd name="T85" fmla="*/ 197 h 2913"/>
                <a:gd name="T86" fmla="*/ 122 w 1453"/>
                <a:gd name="T87" fmla="*/ 84 h 2913"/>
                <a:gd name="T88" fmla="*/ 246 w 1453"/>
                <a:gd name="T89" fmla="*/ 16 h 2913"/>
                <a:gd name="T90" fmla="*/ 488 w 1453"/>
                <a:gd name="T91" fmla="*/ 2 h 2913"/>
                <a:gd name="T92" fmla="*/ 626 w 1453"/>
                <a:gd name="T93" fmla="*/ 254 h 2913"/>
                <a:gd name="T94" fmla="*/ 690 w 1453"/>
                <a:gd name="T95" fmla="*/ 123 h 2913"/>
                <a:gd name="T96" fmla="*/ 640 w 1453"/>
                <a:gd name="T97" fmla="*/ 10 h 2913"/>
                <a:gd name="T98" fmla="*/ 653 w 1453"/>
                <a:gd name="T99" fmla="*/ 0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453" h="2913">
                  <a:moveTo>
                    <a:pt x="658" y="0"/>
                  </a:moveTo>
                  <a:lnTo>
                    <a:pt x="798" y="0"/>
                  </a:lnTo>
                  <a:lnTo>
                    <a:pt x="802" y="0"/>
                  </a:lnTo>
                  <a:lnTo>
                    <a:pt x="808" y="2"/>
                  </a:lnTo>
                  <a:lnTo>
                    <a:pt x="812" y="6"/>
                  </a:lnTo>
                  <a:lnTo>
                    <a:pt x="815" y="10"/>
                  </a:lnTo>
                  <a:lnTo>
                    <a:pt x="819" y="20"/>
                  </a:lnTo>
                  <a:lnTo>
                    <a:pt x="815" y="30"/>
                  </a:lnTo>
                  <a:lnTo>
                    <a:pt x="764" y="123"/>
                  </a:lnTo>
                  <a:lnTo>
                    <a:pt x="822" y="227"/>
                  </a:lnTo>
                  <a:lnTo>
                    <a:pt x="827" y="240"/>
                  </a:lnTo>
                  <a:lnTo>
                    <a:pt x="829" y="254"/>
                  </a:lnTo>
                  <a:lnTo>
                    <a:pt x="828" y="268"/>
                  </a:lnTo>
                  <a:lnTo>
                    <a:pt x="786" y="465"/>
                  </a:lnTo>
                  <a:lnTo>
                    <a:pt x="964" y="2"/>
                  </a:lnTo>
                  <a:lnTo>
                    <a:pt x="1110" y="2"/>
                  </a:lnTo>
                  <a:lnTo>
                    <a:pt x="1160" y="6"/>
                  </a:lnTo>
                  <a:lnTo>
                    <a:pt x="1207" y="16"/>
                  </a:lnTo>
                  <a:lnTo>
                    <a:pt x="1251" y="33"/>
                  </a:lnTo>
                  <a:lnTo>
                    <a:pt x="1293" y="57"/>
                  </a:lnTo>
                  <a:lnTo>
                    <a:pt x="1330" y="84"/>
                  </a:lnTo>
                  <a:lnTo>
                    <a:pt x="1364" y="118"/>
                  </a:lnTo>
                  <a:lnTo>
                    <a:pt x="1393" y="155"/>
                  </a:lnTo>
                  <a:lnTo>
                    <a:pt x="1416" y="197"/>
                  </a:lnTo>
                  <a:lnTo>
                    <a:pt x="1433" y="241"/>
                  </a:lnTo>
                  <a:lnTo>
                    <a:pt x="1444" y="289"/>
                  </a:lnTo>
                  <a:lnTo>
                    <a:pt x="1447" y="339"/>
                  </a:lnTo>
                  <a:lnTo>
                    <a:pt x="1453" y="1388"/>
                  </a:lnTo>
                  <a:lnTo>
                    <a:pt x="1451" y="1416"/>
                  </a:lnTo>
                  <a:lnTo>
                    <a:pt x="1441" y="1444"/>
                  </a:lnTo>
                  <a:lnTo>
                    <a:pt x="1429" y="1468"/>
                  </a:lnTo>
                  <a:lnTo>
                    <a:pt x="1411" y="1489"/>
                  </a:lnTo>
                  <a:lnTo>
                    <a:pt x="1390" y="1507"/>
                  </a:lnTo>
                  <a:lnTo>
                    <a:pt x="1366" y="1519"/>
                  </a:lnTo>
                  <a:lnTo>
                    <a:pt x="1339" y="1529"/>
                  </a:lnTo>
                  <a:lnTo>
                    <a:pt x="1310" y="1531"/>
                  </a:lnTo>
                  <a:lnTo>
                    <a:pt x="1310" y="1531"/>
                  </a:lnTo>
                  <a:lnTo>
                    <a:pt x="1281" y="1529"/>
                  </a:lnTo>
                  <a:lnTo>
                    <a:pt x="1255" y="1521"/>
                  </a:lnTo>
                  <a:lnTo>
                    <a:pt x="1230" y="1507"/>
                  </a:lnTo>
                  <a:lnTo>
                    <a:pt x="1210" y="1489"/>
                  </a:lnTo>
                  <a:lnTo>
                    <a:pt x="1192" y="1468"/>
                  </a:lnTo>
                  <a:lnTo>
                    <a:pt x="1179" y="1445"/>
                  </a:lnTo>
                  <a:lnTo>
                    <a:pt x="1170" y="1418"/>
                  </a:lnTo>
                  <a:lnTo>
                    <a:pt x="1168" y="1389"/>
                  </a:lnTo>
                  <a:lnTo>
                    <a:pt x="1162" y="340"/>
                  </a:lnTo>
                  <a:lnTo>
                    <a:pt x="1162" y="334"/>
                  </a:lnTo>
                  <a:lnTo>
                    <a:pt x="1160" y="322"/>
                  </a:lnTo>
                  <a:lnTo>
                    <a:pt x="1154" y="313"/>
                  </a:lnTo>
                  <a:lnTo>
                    <a:pt x="1145" y="306"/>
                  </a:lnTo>
                  <a:lnTo>
                    <a:pt x="1132" y="304"/>
                  </a:lnTo>
                  <a:lnTo>
                    <a:pt x="1120" y="306"/>
                  </a:lnTo>
                  <a:lnTo>
                    <a:pt x="1111" y="313"/>
                  </a:lnTo>
                  <a:lnTo>
                    <a:pt x="1105" y="322"/>
                  </a:lnTo>
                  <a:lnTo>
                    <a:pt x="1103" y="334"/>
                  </a:lnTo>
                  <a:lnTo>
                    <a:pt x="1105" y="2741"/>
                  </a:lnTo>
                  <a:lnTo>
                    <a:pt x="1102" y="2776"/>
                  </a:lnTo>
                  <a:lnTo>
                    <a:pt x="1092" y="2808"/>
                  </a:lnTo>
                  <a:lnTo>
                    <a:pt x="1076" y="2837"/>
                  </a:lnTo>
                  <a:lnTo>
                    <a:pt x="1055" y="2863"/>
                  </a:lnTo>
                  <a:lnTo>
                    <a:pt x="1030" y="2884"/>
                  </a:lnTo>
                  <a:lnTo>
                    <a:pt x="1001" y="2899"/>
                  </a:lnTo>
                  <a:lnTo>
                    <a:pt x="968" y="2909"/>
                  </a:lnTo>
                  <a:lnTo>
                    <a:pt x="934" y="2913"/>
                  </a:lnTo>
                  <a:lnTo>
                    <a:pt x="900" y="2909"/>
                  </a:lnTo>
                  <a:lnTo>
                    <a:pt x="867" y="2899"/>
                  </a:lnTo>
                  <a:lnTo>
                    <a:pt x="838" y="2884"/>
                  </a:lnTo>
                  <a:lnTo>
                    <a:pt x="813" y="2863"/>
                  </a:lnTo>
                  <a:lnTo>
                    <a:pt x="792" y="2837"/>
                  </a:lnTo>
                  <a:lnTo>
                    <a:pt x="776" y="2808"/>
                  </a:lnTo>
                  <a:lnTo>
                    <a:pt x="767" y="2776"/>
                  </a:lnTo>
                  <a:lnTo>
                    <a:pt x="763" y="2741"/>
                  </a:lnTo>
                  <a:lnTo>
                    <a:pt x="763" y="1408"/>
                  </a:lnTo>
                  <a:lnTo>
                    <a:pt x="760" y="1394"/>
                  </a:lnTo>
                  <a:lnTo>
                    <a:pt x="751" y="1381"/>
                  </a:lnTo>
                  <a:lnTo>
                    <a:pt x="740" y="1374"/>
                  </a:lnTo>
                  <a:lnTo>
                    <a:pt x="726" y="1371"/>
                  </a:lnTo>
                  <a:lnTo>
                    <a:pt x="711" y="1374"/>
                  </a:lnTo>
                  <a:lnTo>
                    <a:pt x="699" y="1381"/>
                  </a:lnTo>
                  <a:lnTo>
                    <a:pt x="691" y="1394"/>
                  </a:lnTo>
                  <a:lnTo>
                    <a:pt x="689" y="1408"/>
                  </a:lnTo>
                  <a:lnTo>
                    <a:pt x="689" y="2741"/>
                  </a:lnTo>
                  <a:lnTo>
                    <a:pt x="685" y="2776"/>
                  </a:lnTo>
                  <a:lnTo>
                    <a:pt x="675" y="2808"/>
                  </a:lnTo>
                  <a:lnTo>
                    <a:pt x="660" y="2837"/>
                  </a:lnTo>
                  <a:lnTo>
                    <a:pt x="639" y="2863"/>
                  </a:lnTo>
                  <a:lnTo>
                    <a:pt x="613" y="2884"/>
                  </a:lnTo>
                  <a:lnTo>
                    <a:pt x="584" y="2899"/>
                  </a:lnTo>
                  <a:lnTo>
                    <a:pt x="552" y="2909"/>
                  </a:lnTo>
                  <a:lnTo>
                    <a:pt x="517" y="2913"/>
                  </a:lnTo>
                  <a:lnTo>
                    <a:pt x="482" y="2909"/>
                  </a:lnTo>
                  <a:lnTo>
                    <a:pt x="451" y="2899"/>
                  </a:lnTo>
                  <a:lnTo>
                    <a:pt x="421" y="2884"/>
                  </a:lnTo>
                  <a:lnTo>
                    <a:pt x="397" y="2863"/>
                  </a:lnTo>
                  <a:lnTo>
                    <a:pt x="376" y="2837"/>
                  </a:lnTo>
                  <a:lnTo>
                    <a:pt x="359" y="2808"/>
                  </a:lnTo>
                  <a:lnTo>
                    <a:pt x="349" y="2776"/>
                  </a:lnTo>
                  <a:lnTo>
                    <a:pt x="346" y="2741"/>
                  </a:lnTo>
                  <a:lnTo>
                    <a:pt x="346" y="340"/>
                  </a:lnTo>
                  <a:lnTo>
                    <a:pt x="343" y="329"/>
                  </a:lnTo>
                  <a:lnTo>
                    <a:pt x="337" y="320"/>
                  </a:lnTo>
                  <a:lnTo>
                    <a:pt x="329" y="314"/>
                  </a:lnTo>
                  <a:lnTo>
                    <a:pt x="319" y="312"/>
                  </a:lnTo>
                  <a:lnTo>
                    <a:pt x="307" y="314"/>
                  </a:lnTo>
                  <a:lnTo>
                    <a:pt x="299" y="320"/>
                  </a:lnTo>
                  <a:lnTo>
                    <a:pt x="293" y="329"/>
                  </a:lnTo>
                  <a:lnTo>
                    <a:pt x="291" y="340"/>
                  </a:lnTo>
                  <a:lnTo>
                    <a:pt x="285" y="1389"/>
                  </a:lnTo>
                  <a:lnTo>
                    <a:pt x="283" y="1417"/>
                  </a:lnTo>
                  <a:lnTo>
                    <a:pt x="274" y="1445"/>
                  </a:lnTo>
                  <a:lnTo>
                    <a:pt x="261" y="1468"/>
                  </a:lnTo>
                  <a:lnTo>
                    <a:pt x="244" y="1489"/>
                  </a:lnTo>
                  <a:lnTo>
                    <a:pt x="223" y="1507"/>
                  </a:lnTo>
                  <a:lnTo>
                    <a:pt x="198" y="1521"/>
                  </a:lnTo>
                  <a:lnTo>
                    <a:pt x="172" y="1529"/>
                  </a:lnTo>
                  <a:lnTo>
                    <a:pt x="143" y="1531"/>
                  </a:lnTo>
                  <a:lnTo>
                    <a:pt x="141" y="1531"/>
                  </a:lnTo>
                  <a:lnTo>
                    <a:pt x="114" y="1529"/>
                  </a:lnTo>
                  <a:lnTo>
                    <a:pt x="86" y="1519"/>
                  </a:lnTo>
                  <a:lnTo>
                    <a:pt x="63" y="1507"/>
                  </a:lnTo>
                  <a:lnTo>
                    <a:pt x="41" y="1489"/>
                  </a:lnTo>
                  <a:lnTo>
                    <a:pt x="24" y="1468"/>
                  </a:lnTo>
                  <a:lnTo>
                    <a:pt x="10" y="1444"/>
                  </a:lnTo>
                  <a:lnTo>
                    <a:pt x="2" y="1416"/>
                  </a:lnTo>
                  <a:lnTo>
                    <a:pt x="0" y="1388"/>
                  </a:lnTo>
                  <a:lnTo>
                    <a:pt x="5" y="339"/>
                  </a:lnTo>
                  <a:lnTo>
                    <a:pt x="9" y="289"/>
                  </a:lnTo>
                  <a:lnTo>
                    <a:pt x="20" y="241"/>
                  </a:lnTo>
                  <a:lnTo>
                    <a:pt x="37" y="197"/>
                  </a:lnTo>
                  <a:lnTo>
                    <a:pt x="60" y="155"/>
                  </a:lnTo>
                  <a:lnTo>
                    <a:pt x="89" y="118"/>
                  </a:lnTo>
                  <a:lnTo>
                    <a:pt x="122" y="84"/>
                  </a:lnTo>
                  <a:lnTo>
                    <a:pt x="160" y="57"/>
                  </a:lnTo>
                  <a:lnTo>
                    <a:pt x="202" y="33"/>
                  </a:lnTo>
                  <a:lnTo>
                    <a:pt x="246" y="16"/>
                  </a:lnTo>
                  <a:lnTo>
                    <a:pt x="293" y="6"/>
                  </a:lnTo>
                  <a:lnTo>
                    <a:pt x="343" y="2"/>
                  </a:lnTo>
                  <a:lnTo>
                    <a:pt x="488" y="2"/>
                  </a:lnTo>
                  <a:lnTo>
                    <a:pt x="663" y="465"/>
                  </a:lnTo>
                  <a:lnTo>
                    <a:pt x="626" y="268"/>
                  </a:lnTo>
                  <a:lnTo>
                    <a:pt x="626" y="254"/>
                  </a:lnTo>
                  <a:lnTo>
                    <a:pt x="627" y="240"/>
                  </a:lnTo>
                  <a:lnTo>
                    <a:pt x="633" y="227"/>
                  </a:lnTo>
                  <a:lnTo>
                    <a:pt x="690" y="123"/>
                  </a:lnTo>
                  <a:lnTo>
                    <a:pt x="639" y="30"/>
                  </a:lnTo>
                  <a:lnTo>
                    <a:pt x="637" y="20"/>
                  </a:lnTo>
                  <a:lnTo>
                    <a:pt x="640" y="10"/>
                  </a:lnTo>
                  <a:lnTo>
                    <a:pt x="644" y="6"/>
                  </a:lnTo>
                  <a:lnTo>
                    <a:pt x="647" y="2"/>
                  </a:lnTo>
                  <a:lnTo>
                    <a:pt x="653" y="0"/>
                  </a:lnTo>
                  <a:lnTo>
                    <a:pt x="65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9" name="Freeform 789">
              <a:extLst>
                <a:ext uri="{FF2B5EF4-FFF2-40B4-BE49-F238E27FC236}">
                  <a16:creationId xmlns:a16="http://schemas.microsoft.com/office/drawing/2014/main" id="{10DDEA59-A5A7-19E9-13C8-B355F9B48DD1}"/>
                </a:ext>
              </a:extLst>
            </p:cNvPr>
            <p:cNvSpPr>
              <a:spLocks/>
            </p:cNvSpPr>
            <p:nvPr/>
          </p:nvSpPr>
          <p:spPr bwMode="auto">
            <a:xfrm>
              <a:off x="3568" y="2356"/>
              <a:ext cx="296" cy="296"/>
            </a:xfrm>
            <a:custGeom>
              <a:avLst/>
              <a:gdLst>
                <a:gd name="T0" fmla="*/ 296 w 592"/>
                <a:gd name="T1" fmla="*/ 0 h 592"/>
                <a:gd name="T2" fmla="*/ 340 w 592"/>
                <a:gd name="T3" fmla="*/ 4 h 592"/>
                <a:gd name="T4" fmla="*/ 382 w 592"/>
                <a:gd name="T5" fmla="*/ 13 h 592"/>
                <a:gd name="T6" fmla="*/ 421 w 592"/>
                <a:gd name="T7" fmla="*/ 28 h 592"/>
                <a:gd name="T8" fmla="*/ 457 w 592"/>
                <a:gd name="T9" fmla="*/ 48 h 592"/>
                <a:gd name="T10" fmla="*/ 491 w 592"/>
                <a:gd name="T11" fmla="*/ 73 h 592"/>
                <a:gd name="T12" fmla="*/ 520 w 592"/>
                <a:gd name="T13" fmla="*/ 102 h 592"/>
                <a:gd name="T14" fmla="*/ 544 w 592"/>
                <a:gd name="T15" fmla="*/ 135 h 592"/>
                <a:gd name="T16" fmla="*/ 565 w 592"/>
                <a:gd name="T17" fmla="*/ 172 h 592"/>
                <a:gd name="T18" fmla="*/ 580 w 592"/>
                <a:gd name="T19" fmla="*/ 212 h 592"/>
                <a:gd name="T20" fmla="*/ 590 w 592"/>
                <a:gd name="T21" fmla="*/ 253 h 592"/>
                <a:gd name="T22" fmla="*/ 592 w 592"/>
                <a:gd name="T23" fmla="*/ 296 h 592"/>
                <a:gd name="T24" fmla="*/ 590 w 592"/>
                <a:gd name="T25" fmla="*/ 340 h 592"/>
                <a:gd name="T26" fmla="*/ 580 w 592"/>
                <a:gd name="T27" fmla="*/ 382 h 592"/>
                <a:gd name="T28" fmla="*/ 565 w 592"/>
                <a:gd name="T29" fmla="*/ 421 h 592"/>
                <a:gd name="T30" fmla="*/ 544 w 592"/>
                <a:gd name="T31" fmla="*/ 457 h 592"/>
                <a:gd name="T32" fmla="*/ 520 w 592"/>
                <a:gd name="T33" fmla="*/ 491 h 592"/>
                <a:gd name="T34" fmla="*/ 491 w 592"/>
                <a:gd name="T35" fmla="*/ 520 h 592"/>
                <a:gd name="T36" fmla="*/ 457 w 592"/>
                <a:gd name="T37" fmla="*/ 544 h 592"/>
                <a:gd name="T38" fmla="*/ 421 w 592"/>
                <a:gd name="T39" fmla="*/ 565 h 592"/>
                <a:gd name="T40" fmla="*/ 382 w 592"/>
                <a:gd name="T41" fmla="*/ 580 h 592"/>
                <a:gd name="T42" fmla="*/ 340 w 592"/>
                <a:gd name="T43" fmla="*/ 590 h 592"/>
                <a:gd name="T44" fmla="*/ 296 w 592"/>
                <a:gd name="T45" fmla="*/ 592 h 592"/>
                <a:gd name="T46" fmla="*/ 253 w 592"/>
                <a:gd name="T47" fmla="*/ 590 h 592"/>
                <a:gd name="T48" fmla="*/ 211 w 592"/>
                <a:gd name="T49" fmla="*/ 580 h 592"/>
                <a:gd name="T50" fmla="*/ 172 w 592"/>
                <a:gd name="T51" fmla="*/ 565 h 592"/>
                <a:gd name="T52" fmla="*/ 135 w 592"/>
                <a:gd name="T53" fmla="*/ 544 h 592"/>
                <a:gd name="T54" fmla="*/ 102 w 592"/>
                <a:gd name="T55" fmla="*/ 520 h 592"/>
                <a:gd name="T56" fmla="*/ 73 w 592"/>
                <a:gd name="T57" fmla="*/ 491 h 592"/>
                <a:gd name="T58" fmla="*/ 48 w 592"/>
                <a:gd name="T59" fmla="*/ 457 h 592"/>
                <a:gd name="T60" fmla="*/ 28 w 592"/>
                <a:gd name="T61" fmla="*/ 421 h 592"/>
                <a:gd name="T62" fmla="*/ 13 w 592"/>
                <a:gd name="T63" fmla="*/ 382 h 592"/>
                <a:gd name="T64" fmla="*/ 4 w 592"/>
                <a:gd name="T65" fmla="*/ 340 h 592"/>
                <a:gd name="T66" fmla="*/ 0 w 592"/>
                <a:gd name="T67" fmla="*/ 296 h 592"/>
                <a:gd name="T68" fmla="*/ 4 w 592"/>
                <a:gd name="T69" fmla="*/ 253 h 592"/>
                <a:gd name="T70" fmla="*/ 13 w 592"/>
                <a:gd name="T71" fmla="*/ 212 h 592"/>
                <a:gd name="T72" fmla="*/ 28 w 592"/>
                <a:gd name="T73" fmla="*/ 172 h 592"/>
                <a:gd name="T74" fmla="*/ 48 w 592"/>
                <a:gd name="T75" fmla="*/ 135 h 592"/>
                <a:gd name="T76" fmla="*/ 73 w 592"/>
                <a:gd name="T77" fmla="*/ 102 h 592"/>
                <a:gd name="T78" fmla="*/ 102 w 592"/>
                <a:gd name="T79" fmla="*/ 73 h 592"/>
                <a:gd name="T80" fmla="*/ 135 w 592"/>
                <a:gd name="T81" fmla="*/ 48 h 592"/>
                <a:gd name="T82" fmla="*/ 172 w 592"/>
                <a:gd name="T83" fmla="*/ 28 h 592"/>
                <a:gd name="T84" fmla="*/ 211 w 592"/>
                <a:gd name="T85" fmla="*/ 13 h 592"/>
                <a:gd name="T86" fmla="*/ 253 w 592"/>
                <a:gd name="T87" fmla="*/ 4 h 592"/>
                <a:gd name="T88" fmla="*/ 296 w 592"/>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2" h="592">
                  <a:moveTo>
                    <a:pt x="296" y="0"/>
                  </a:moveTo>
                  <a:lnTo>
                    <a:pt x="340" y="4"/>
                  </a:lnTo>
                  <a:lnTo>
                    <a:pt x="382" y="13"/>
                  </a:lnTo>
                  <a:lnTo>
                    <a:pt x="421" y="28"/>
                  </a:lnTo>
                  <a:lnTo>
                    <a:pt x="457" y="48"/>
                  </a:lnTo>
                  <a:lnTo>
                    <a:pt x="491" y="73"/>
                  </a:lnTo>
                  <a:lnTo>
                    <a:pt x="520" y="102"/>
                  </a:lnTo>
                  <a:lnTo>
                    <a:pt x="544" y="135"/>
                  </a:lnTo>
                  <a:lnTo>
                    <a:pt x="565" y="172"/>
                  </a:lnTo>
                  <a:lnTo>
                    <a:pt x="580" y="212"/>
                  </a:lnTo>
                  <a:lnTo>
                    <a:pt x="590" y="253"/>
                  </a:lnTo>
                  <a:lnTo>
                    <a:pt x="592" y="296"/>
                  </a:lnTo>
                  <a:lnTo>
                    <a:pt x="590" y="340"/>
                  </a:lnTo>
                  <a:lnTo>
                    <a:pt x="580" y="382"/>
                  </a:lnTo>
                  <a:lnTo>
                    <a:pt x="565" y="421"/>
                  </a:lnTo>
                  <a:lnTo>
                    <a:pt x="544"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41" name="Freeform 790">
              <a:extLst>
                <a:ext uri="{FF2B5EF4-FFF2-40B4-BE49-F238E27FC236}">
                  <a16:creationId xmlns:a16="http://schemas.microsoft.com/office/drawing/2014/main" id="{ED3A888F-8120-BEF2-0505-5F4D8D6D2062}"/>
                </a:ext>
              </a:extLst>
            </p:cNvPr>
            <p:cNvSpPr>
              <a:spLocks/>
            </p:cNvSpPr>
            <p:nvPr/>
          </p:nvSpPr>
          <p:spPr bwMode="auto">
            <a:xfrm>
              <a:off x="3112" y="2251"/>
              <a:ext cx="1205" cy="1904"/>
            </a:xfrm>
            <a:custGeom>
              <a:avLst/>
              <a:gdLst>
                <a:gd name="T0" fmla="*/ 182 w 2410"/>
                <a:gd name="T1" fmla="*/ 6 h 3808"/>
                <a:gd name="T2" fmla="*/ 231 w 2410"/>
                <a:gd name="T3" fmla="*/ 31 h 3808"/>
                <a:gd name="T4" fmla="*/ 977 w 2410"/>
                <a:gd name="T5" fmla="*/ 919 h 3808"/>
                <a:gd name="T6" fmla="*/ 1107 w 2410"/>
                <a:gd name="T7" fmla="*/ 1163 h 3808"/>
                <a:gd name="T8" fmla="*/ 1108 w 2410"/>
                <a:gd name="T9" fmla="*/ 1135 h 3808"/>
                <a:gd name="T10" fmla="*/ 1171 w 2410"/>
                <a:gd name="T11" fmla="*/ 1018 h 3808"/>
                <a:gd name="T12" fmla="*/ 1118 w 2410"/>
                <a:gd name="T13" fmla="*/ 915 h 3808"/>
                <a:gd name="T14" fmla="*/ 1123 w 2410"/>
                <a:gd name="T15" fmla="*/ 901 h 3808"/>
                <a:gd name="T16" fmla="*/ 1133 w 2410"/>
                <a:gd name="T17" fmla="*/ 895 h 3808"/>
                <a:gd name="T18" fmla="*/ 1279 w 2410"/>
                <a:gd name="T19" fmla="*/ 895 h 3808"/>
                <a:gd name="T20" fmla="*/ 1288 w 2410"/>
                <a:gd name="T21" fmla="*/ 897 h 3808"/>
                <a:gd name="T22" fmla="*/ 1296 w 2410"/>
                <a:gd name="T23" fmla="*/ 905 h 3808"/>
                <a:gd name="T24" fmla="*/ 1296 w 2410"/>
                <a:gd name="T25" fmla="*/ 925 h 3808"/>
                <a:gd name="T26" fmla="*/ 1303 w 2410"/>
                <a:gd name="T27" fmla="*/ 1122 h 3808"/>
                <a:gd name="T28" fmla="*/ 1310 w 2410"/>
                <a:gd name="T29" fmla="*/ 1149 h 3808"/>
                <a:gd name="T30" fmla="*/ 1267 w 2410"/>
                <a:gd name="T31" fmla="*/ 1360 h 3808"/>
                <a:gd name="T32" fmla="*/ 2158 w 2410"/>
                <a:gd name="T33" fmla="*/ 51 h 3808"/>
                <a:gd name="T34" fmla="*/ 2202 w 2410"/>
                <a:gd name="T35" fmla="*/ 16 h 3808"/>
                <a:gd name="T36" fmla="*/ 2255 w 2410"/>
                <a:gd name="T37" fmla="*/ 0 h 3808"/>
                <a:gd name="T38" fmla="*/ 2310 w 2410"/>
                <a:gd name="T39" fmla="*/ 6 h 3808"/>
                <a:gd name="T40" fmla="*/ 2360 w 2410"/>
                <a:gd name="T41" fmla="*/ 33 h 3808"/>
                <a:gd name="T42" fmla="*/ 2394 w 2410"/>
                <a:gd name="T43" fmla="*/ 78 h 3808"/>
                <a:gd name="T44" fmla="*/ 2410 w 2410"/>
                <a:gd name="T45" fmla="*/ 130 h 3808"/>
                <a:gd name="T46" fmla="*/ 2404 w 2410"/>
                <a:gd name="T47" fmla="*/ 185 h 3808"/>
                <a:gd name="T48" fmla="*/ 2377 w 2410"/>
                <a:gd name="T49" fmla="*/ 235 h 3808"/>
                <a:gd name="T50" fmla="*/ 1586 w 2410"/>
                <a:gd name="T51" fmla="*/ 3636 h 3808"/>
                <a:gd name="T52" fmla="*/ 1572 w 2410"/>
                <a:gd name="T53" fmla="*/ 3703 h 3808"/>
                <a:gd name="T54" fmla="*/ 1536 w 2410"/>
                <a:gd name="T55" fmla="*/ 3758 h 3808"/>
                <a:gd name="T56" fmla="*/ 1482 w 2410"/>
                <a:gd name="T57" fmla="*/ 3794 h 3808"/>
                <a:gd name="T58" fmla="*/ 1415 w 2410"/>
                <a:gd name="T59" fmla="*/ 3808 h 3808"/>
                <a:gd name="T60" fmla="*/ 1348 w 2410"/>
                <a:gd name="T61" fmla="*/ 3794 h 3808"/>
                <a:gd name="T62" fmla="*/ 1294 w 2410"/>
                <a:gd name="T63" fmla="*/ 3758 h 3808"/>
                <a:gd name="T64" fmla="*/ 1257 w 2410"/>
                <a:gd name="T65" fmla="*/ 3703 h 3808"/>
                <a:gd name="T66" fmla="*/ 1243 w 2410"/>
                <a:gd name="T67" fmla="*/ 3636 h 3808"/>
                <a:gd name="T68" fmla="*/ 1241 w 2410"/>
                <a:gd name="T69" fmla="*/ 2289 h 3808"/>
                <a:gd name="T70" fmla="*/ 1221 w 2410"/>
                <a:gd name="T71" fmla="*/ 2269 h 3808"/>
                <a:gd name="T72" fmla="*/ 1192 w 2410"/>
                <a:gd name="T73" fmla="*/ 2269 h 3808"/>
                <a:gd name="T74" fmla="*/ 1172 w 2410"/>
                <a:gd name="T75" fmla="*/ 2289 h 3808"/>
                <a:gd name="T76" fmla="*/ 1170 w 2410"/>
                <a:gd name="T77" fmla="*/ 3636 h 3808"/>
                <a:gd name="T78" fmla="*/ 1156 w 2410"/>
                <a:gd name="T79" fmla="*/ 3703 h 3808"/>
                <a:gd name="T80" fmla="*/ 1119 w 2410"/>
                <a:gd name="T81" fmla="*/ 3758 h 3808"/>
                <a:gd name="T82" fmla="*/ 1064 w 2410"/>
                <a:gd name="T83" fmla="*/ 3794 h 3808"/>
                <a:gd name="T84" fmla="*/ 998 w 2410"/>
                <a:gd name="T85" fmla="*/ 3808 h 3808"/>
                <a:gd name="T86" fmla="*/ 931 w 2410"/>
                <a:gd name="T87" fmla="*/ 3794 h 3808"/>
                <a:gd name="T88" fmla="*/ 876 w 2410"/>
                <a:gd name="T89" fmla="*/ 3758 h 3808"/>
                <a:gd name="T90" fmla="*/ 841 w 2410"/>
                <a:gd name="T91" fmla="*/ 3703 h 3808"/>
                <a:gd name="T92" fmla="*/ 827 w 2410"/>
                <a:gd name="T93" fmla="*/ 3636 h 3808"/>
                <a:gd name="T94" fmla="*/ 32 w 2410"/>
                <a:gd name="T95" fmla="*/ 235 h 3808"/>
                <a:gd name="T96" fmla="*/ 6 w 2410"/>
                <a:gd name="T97" fmla="*/ 185 h 3808"/>
                <a:gd name="T98" fmla="*/ 0 w 2410"/>
                <a:gd name="T99" fmla="*/ 130 h 3808"/>
                <a:gd name="T100" fmla="*/ 15 w 2410"/>
                <a:gd name="T101" fmla="*/ 78 h 3808"/>
                <a:gd name="T102" fmla="*/ 51 w 2410"/>
                <a:gd name="T103" fmla="*/ 33 h 3808"/>
                <a:gd name="T104" fmla="*/ 101 w 2410"/>
                <a:gd name="T105" fmla="*/ 6 h 3808"/>
                <a:gd name="T106" fmla="*/ 155 w 2410"/>
                <a:gd name="T107" fmla="*/ 0 h 3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410" h="3808">
                  <a:moveTo>
                    <a:pt x="155" y="0"/>
                  </a:moveTo>
                  <a:lnTo>
                    <a:pt x="182" y="6"/>
                  </a:lnTo>
                  <a:lnTo>
                    <a:pt x="207" y="16"/>
                  </a:lnTo>
                  <a:lnTo>
                    <a:pt x="231" y="31"/>
                  </a:lnTo>
                  <a:lnTo>
                    <a:pt x="251" y="51"/>
                  </a:lnTo>
                  <a:lnTo>
                    <a:pt x="977" y="919"/>
                  </a:lnTo>
                  <a:lnTo>
                    <a:pt x="1144" y="1360"/>
                  </a:lnTo>
                  <a:lnTo>
                    <a:pt x="1107" y="1163"/>
                  </a:lnTo>
                  <a:lnTo>
                    <a:pt x="1106" y="1149"/>
                  </a:lnTo>
                  <a:lnTo>
                    <a:pt x="1108" y="1135"/>
                  </a:lnTo>
                  <a:lnTo>
                    <a:pt x="1114" y="1122"/>
                  </a:lnTo>
                  <a:lnTo>
                    <a:pt x="1171" y="1018"/>
                  </a:lnTo>
                  <a:lnTo>
                    <a:pt x="1120" y="925"/>
                  </a:lnTo>
                  <a:lnTo>
                    <a:pt x="1118" y="915"/>
                  </a:lnTo>
                  <a:lnTo>
                    <a:pt x="1121" y="905"/>
                  </a:lnTo>
                  <a:lnTo>
                    <a:pt x="1123" y="901"/>
                  </a:lnTo>
                  <a:lnTo>
                    <a:pt x="1128" y="897"/>
                  </a:lnTo>
                  <a:lnTo>
                    <a:pt x="1133" y="895"/>
                  </a:lnTo>
                  <a:lnTo>
                    <a:pt x="1139" y="895"/>
                  </a:lnTo>
                  <a:lnTo>
                    <a:pt x="1279" y="895"/>
                  </a:lnTo>
                  <a:lnTo>
                    <a:pt x="1284" y="895"/>
                  </a:lnTo>
                  <a:lnTo>
                    <a:pt x="1288" y="897"/>
                  </a:lnTo>
                  <a:lnTo>
                    <a:pt x="1293" y="901"/>
                  </a:lnTo>
                  <a:lnTo>
                    <a:pt x="1296" y="905"/>
                  </a:lnTo>
                  <a:lnTo>
                    <a:pt x="1299" y="915"/>
                  </a:lnTo>
                  <a:lnTo>
                    <a:pt x="1296" y="925"/>
                  </a:lnTo>
                  <a:lnTo>
                    <a:pt x="1245" y="1018"/>
                  </a:lnTo>
                  <a:lnTo>
                    <a:pt x="1303" y="1122"/>
                  </a:lnTo>
                  <a:lnTo>
                    <a:pt x="1308" y="1135"/>
                  </a:lnTo>
                  <a:lnTo>
                    <a:pt x="1310" y="1149"/>
                  </a:lnTo>
                  <a:lnTo>
                    <a:pt x="1309" y="1163"/>
                  </a:lnTo>
                  <a:lnTo>
                    <a:pt x="1267" y="1360"/>
                  </a:lnTo>
                  <a:lnTo>
                    <a:pt x="1439" y="912"/>
                  </a:lnTo>
                  <a:lnTo>
                    <a:pt x="2158" y="51"/>
                  </a:lnTo>
                  <a:lnTo>
                    <a:pt x="2179" y="31"/>
                  </a:lnTo>
                  <a:lnTo>
                    <a:pt x="2202" y="16"/>
                  </a:lnTo>
                  <a:lnTo>
                    <a:pt x="2227" y="6"/>
                  </a:lnTo>
                  <a:lnTo>
                    <a:pt x="2255" y="0"/>
                  </a:lnTo>
                  <a:lnTo>
                    <a:pt x="2282" y="0"/>
                  </a:lnTo>
                  <a:lnTo>
                    <a:pt x="2310" y="6"/>
                  </a:lnTo>
                  <a:lnTo>
                    <a:pt x="2335" y="17"/>
                  </a:lnTo>
                  <a:lnTo>
                    <a:pt x="2360" y="33"/>
                  </a:lnTo>
                  <a:lnTo>
                    <a:pt x="2379" y="54"/>
                  </a:lnTo>
                  <a:lnTo>
                    <a:pt x="2394" y="78"/>
                  </a:lnTo>
                  <a:lnTo>
                    <a:pt x="2405" y="104"/>
                  </a:lnTo>
                  <a:lnTo>
                    <a:pt x="2410" y="130"/>
                  </a:lnTo>
                  <a:lnTo>
                    <a:pt x="2410" y="158"/>
                  </a:lnTo>
                  <a:lnTo>
                    <a:pt x="2404" y="185"/>
                  </a:lnTo>
                  <a:lnTo>
                    <a:pt x="2393" y="210"/>
                  </a:lnTo>
                  <a:lnTo>
                    <a:pt x="2377" y="235"/>
                  </a:lnTo>
                  <a:lnTo>
                    <a:pt x="1583" y="1184"/>
                  </a:lnTo>
                  <a:lnTo>
                    <a:pt x="1586" y="3636"/>
                  </a:lnTo>
                  <a:lnTo>
                    <a:pt x="1583" y="3671"/>
                  </a:lnTo>
                  <a:lnTo>
                    <a:pt x="1572" y="3703"/>
                  </a:lnTo>
                  <a:lnTo>
                    <a:pt x="1557" y="3732"/>
                  </a:lnTo>
                  <a:lnTo>
                    <a:pt x="1536" y="3758"/>
                  </a:lnTo>
                  <a:lnTo>
                    <a:pt x="1511" y="3779"/>
                  </a:lnTo>
                  <a:lnTo>
                    <a:pt x="1482" y="3794"/>
                  </a:lnTo>
                  <a:lnTo>
                    <a:pt x="1449" y="3804"/>
                  </a:lnTo>
                  <a:lnTo>
                    <a:pt x="1415" y="3808"/>
                  </a:lnTo>
                  <a:lnTo>
                    <a:pt x="1380" y="3804"/>
                  </a:lnTo>
                  <a:lnTo>
                    <a:pt x="1348" y="3794"/>
                  </a:lnTo>
                  <a:lnTo>
                    <a:pt x="1319" y="3779"/>
                  </a:lnTo>
                  <a:lnTo>
                    <a:pt x="1294" y="3758"/>
                  </a:lnTo>
                  <a:lnTo>
                    <a:pt x="1273" y="3732"/>
                  </a:lnTo>
                  <a:lnTo>
                    <a:pt x="1257" y="3703"/>
                  </a:lnTo>
                  <a:lnTo>
                    <a:pt x="1246" y="3671"/>
                  </a:lnTo>
                  <a:lnTo>
                    <a:pt x="1243" y="3636"/>
                  </a:lnTo>
                  <a:lnTo>
                    <a:pt x="1243" y="2303"/>
                  </a:lnTo>
                  <a:lnTo>
                    <a:pt x="1241" y="2289"/>
                  </a:lnTo>
                  <a:lnTo>
                    <a:pt x="1233" y="2276"/>
                  </a:lnTo>
                  <a:lnTo>
                    <a:pt x="1221" y="2269"/>
                  </a:lnTo>
                  <a:lnTo>
                    <a:pt x="1207" y="2266"/>
                  </a:lnTo>
                  <a:lnTo>
                    <a:pt x="1192" y="2269"/>
                  </a:lnTo>
                  <a:lnTo>
                    <a:pt x="1180" y="2276"/>
                  </a:lnTo>
                  <a:lnTo>
                    <a:pt x="1172" y="2289"/>
                  </a:lnTo>
                  <a:lnTo>
                    <a:pt x="1170" y="2303"/>
                  </a:lnTo>
                  <a:lnTo>
                    <a:pt x="1170" y="3636"/>
                  </a:lnTo>
                  <a:lnTo>
                    <a:pt x="1166" y="3671"/>
                  </a:lnTo>
                  <a:lnTo>
                    <a:pt x="1156" y="3703"/>
                  </a:lnTo>
                  <a:lnTo>
                    <a:pt x="1140" y="3732"/>
                  </a:lnTo>
                  <a:lnTo>
                    <a:pt x="1119" y="3758"/>
                  </a:lnTo>
                  <a:lnTo>
                    <a:pt x="1095" y="3779"/>
                  </a:lnTo>
                  <a:lnTo>
                    <a:pt x="1064" y="3794"/>
                  </a:lnTo>
                  <a:lnTo>
                    <a:pt x="1033" y="3804"/>
                  </a:lnTo>
                  <a:lnTo>
                    <a:pt x="998" y="3808"/>
                  </a:lnTo>
                  <a:lnTo>
                    <a:pt x="963" y="3804"/>
                  </a:lnTo>
                  <a:lnTo>
                    <a:pt x="931" y="3794"/>
                  </a:lnTo>
                  <a:lnTo>
                    <a:pt x="902" y="3779"/>
                  </a:lnTo>
                  <a:lnTo>
                    <a:pt x="876" y="3758"/>
                  </a:lnTo>
                  <a:lnTo>
                    <a:pt x="856" y="3732"/>
                  </a:lnTo>
                  <a:lnTo>
                    <a:pt x="841" y="3703"/>
                  </a:lnTo>
                  <a:lnTo>
                    <a:pt x="830" y="3671"/>
                  </a:lnTo>
                  <a:lnTo>
                    <a:pt x="827" y="3636"/>
                  </a:lnTo>
                  <a:lnTo>
                    <a:pt x="827" y="1184"/>
                  </a:lnTo>
                  <a:lnTo>
                    <a:pt x="32" y="235"/>
                  </a:lnTo>
                  <a:lnTo>
                    <a:pt x="16" y="210"/>
                  </a:lnTo>
                  <a:lnTo>
                    <a:pt x="6" y="185"/>
                  </a:lnTo>
                  <a:lnTo>
                    <a:pt x="0" y="158"/>
                  </a:lnTo>
                  <a:lnTo>
                    <a:pt x="0" y="130"/>
                  </a:lnTo>
                  <a:lnTo>
                    <a:pt x="4" y="104"/>
                  </a:lnTo>
                  <a:lnTo>
                    <a:pt x="15" y="78"/>
                  </a:lnTo>
                  <a:lnTo>
                    <a:pt x="30" y="54"/>
                  </a:lnTo>
                  <a:lnTo>
                    <a:pt x="51" y="33"/>
                  </a:lnTo>
                  <a:lnTo>
                    <a:pt x="74" y="17"/>
                  </a:lnTo>
                  <a:lnTo>
                    <a:pt x="101" y="6"/>
                  </a:lnTo>
                  <a:lnTo>
                    <a:pt x="127" y="0"/>
                  </a:lnTo>
                  <a:lnTo>
                    <a:pt x="15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grpSp>
      <p:pic>
        <p:nvPicPr>
          <p:cNvPr id="52" name="Picture 51">
            <a:extLst>
              <a:ext uri="{FF2B5EF4-FFF2-40B4-BE49-F238E27FC236}">
                <a16:creationId xmlns:a16="http://schemas.microsoft.com/office/drawing/2014/main" id="{7313B85D-A1D7-F206-E9F6-D08D6E94CEC0}"/>
              </a:ext>
            </a:extLst>
          </p:cNvPr>
          <p:cNvPicPr>
            <a:picLocks noChangeAspect="1"/>
          </p:cNvPicPr>
          <p:nvPr/>
        </p:nvPicPr>
        <p:blipFill>
          <a:blip r:embed="rId20"/>
          <a:stretch>
            <a:fillRect/>
          </a:stretch>
        </p:blipFill>
        <p:spPr>
          <a:xfrm>
            <a:off x="4868580" y="1104089"/>
            <a:ext cx="413928" cy="413928"/>
          </a:xfrm>
          <a:prstGeom prst="rect">
            <a:avLst/>
          </a:prstGeom>
        </p:spPr>
      </p:pic>
      <p:pic>
        <p:nvPicPr>
          <p:cNvPr id="54" name="Picture 53">
            <a:extLst>
              <a:ext uri="{FF2B5EF4-FFF2-40B4-BE49-F238E27FC236}">
                <a16:creationId xmlns:a16="http://schemas.microsoft.com/office/drawing/2014/main" id="{6C8E37E7-5EDF-2553-3634-B450ABF7D25E}"/>
              </a:ext>
            </a:extLst>
          </p:cNvPr>
          <p:cNvPicPr>
            <a:picLocks noChangeAspect="1"/>
          </p:cNvPicPr>
          <p:nvPr/>
        </p:nvPicPr>
        <p:blipFill>
          <a:blip r:embed="rId21"/>
          <a:stretch>
            <a:fillRect/>
          </a:stretch>
        </p:blipFill>
        <p:spPr>
          <a:xfrm>
            <a:off x="1719981" y="2082434"/>
            <a:ext cx="458624" cy="458624"/>
          </a:xfrm>
          <a:prstGeom prst="rect">
            <a:avLst/>
          </a:prstGeom>
        </p:spPr>
      </p:pic>
      <p:pic>
        <p:nvPicPr>
          <p:cNvPr id="56" name="Picture 55">
            <a:extLst>
              <a:ext uri="{FF2B5EF4-FFF2-40B4-BE49-F238E27FC236}">
                <a16:creationId xmlns:a16="http://schemas.microsoft.com/office/drawing/2014/main" id="{96DF900E-9205-FB6C-4400-94F9B4199DF0}"/>
              </a:ext>
            </a:extLst>
          </p:cNvPr>
          <p:cNvPicPr>
            <a:picLocks noChangeAspect="1"/>
          </p:cNvPicPr>
          <p:nvPr/>
        </p:nvPicPr>
        <p:blipFill>
          <a:blip r:embed="rId22"/>
          <a:stretch>
            <a:fillRect/>
          </a:stretch>
        </p:blipFill>
        <p:spPr>
          <a:xfrm>
            <a:off x="1772802" y="3795504"/>
            <a:ext cx="377034" cy="377034"/>
          </a:xfrm>
          <a:prstGeom prst="rect">
            <a:avLst/>
          </a:prstGeom>
        </p:spPr>
      </p:pic>
      <p:pic>
        <p:nvPicPr>
          <p:cNvPr id="58" name="Picture 57">
            <a:extLst>
              <a:ext uri="{FF2B5EF4-FFF2-40B4-BE49-F238E27FC236}">
                <a16:creationId xmlns:a16="http://schemas.microsoft.com/office/drawing/2014/main" id="{CD79BE2A-2234-1AE1-372C-28C46E8E8D10}"/>
              </a:ext>
            </a:extLst>
          </p:cNvPr>
          <p:cNvPicPr>
            <a:picLocks noChangeAspect="1"/>
          </p:cNvPicPr>
          <p:nvPr/>
        </p:nvPicPr>
        <p:blipFill>
          <a:blip r:embed="rId23"/>
          <a:stretch>
            <a:fillRect/>
          </a:stretch>
        </p:blipFill>
        <p:spPr>
          <a:xfrm>
            <a:off x="3077034" y="5578210"/>
            <a:ext cx="483426" cy="402997"/>
          </a:xfrm>
          <a:prstGeom prst="rect">
            <a:avLst/>
          </a:prstGeom>
        </p:spPr>
      </p:pic>
      <p:pic>
        <p:nvPicPr>
          <p:cNvPr id="60" name="Picture 59">
            <a:extLst>
              <a:ext uri="{FF2B5EF4-FFF2-40B4-BE49-F238E27FC236}">
                <a16:creationId xmlns:a16="http://schemas.microsoft.com/office/drawing/2014/main" id="{AE3E3FCC-1A11-A3C1-10AC-7C23D3559231}"/>
              </a:ext>
            </a:extLst>
          </p:cNvPr>
          <p:cNvPicPr>
            <a:picLocks noChangeAspect="1"/>
          </p:cNvPicPr>
          <p:nvPr/>
        </p:nvPicPr>
        <p:blipFill>
          <a:blip r:embed="rId24"/>
          <a:stretch>
            <a:fillRect/>
          </a:stretch>
        </p:blipFill>
        <p:spPr>
          <a:xfrm>
            <a:off x="8439444" y="5533971"/>
            <a:ext cx="489366" cy="422832"/>
          </a:xfrm>
          <a:prstGeom prst="rect">
            <a:avLst/>
          </a:prstGeom>
        </p:spPr>
      </p:pic>
      <p:pic>
        <p:nvPicPr>
          <p:cNvPr id="62" name="Picture 61">
            <a:extLst>
              <a:ext uri="{FF2B5EF4-FFF2-40B4-BE49-F238E27FC236}">
                <a16:creationId xmlns:a16="http://schemas.microsoft.com/office/drawing/2014/main" id="{AA013291-EF26-3750-ED71-0F1CA8D460FE}"/>
              </a:ext>
            </a:extLst>
          </p:cNvPr>
          <p:cNvPicPr>
            <a:picLocks noChangeAspect="1"/>
          </p:cNvPicPr>
          <p:nvPr/>
        </p:nvPicPr>
        <p:blipFill>
          <a:blip r:embed="rId25"/>
          <a:stretch>
            <a:fillRect/>
          </a:stretch>
        </p:blipFill>
        <p:spPr>
          <a:xfrm>
            <a:off x="9325053" y="4126893"/>
            <a:ext cx="451187" cy="451187"/>
          </a:xfrm>
          <a:prstGeom prst="rect">
            <a:avLst/>
          </a:prstGeom>
        </p:spPr>
      </p:pic>
      <p:pic>
        <p:nvPicPr>
          <p:cNvPr id="64" name="Picture 63">
            <a:extLst>
              <a:ext uri="{FF2B5EF4-FFF2-40B4-BE49-F238E27FC236}">
                <a16:creationId xmlns:a16="http://schemas.microsoft.com/office/drawing/2014/main" id="{490B0874-9DF5-23C5-36B1-E44E1E135B48}"/>
              </a:ext>
            </a:extLst>
          </p:cNvPr>
          <p:cNvPicPr>
            <a:picLocks noChangeAspect="1"/>
          </p:cNvPicPr>
          <p:nvPr/>
        </p:nvPicPr>
        <p:blipFill>
          <a:blip r:embed="rId26"/>
          <a:stretch>
            <a:fillRect/>
          </a:stretch>
        </p:blipFill>
        <p:spPr>
          <a:xfrm>
            <a:off x="9223329" y="2443714"/>
            <a:ext cx="475816" cy="475816"/>
          </a:xfrm>
          <a:prstGeom prst="rect">
            <a:avLst/>
          </a:prstGeom>
        </p:spPr>
      </p:pic>
      <p:pic>
        <p:nvPicPr>
          <p:cNvPr id="66" name="Picture 65">
            <a:extLst>
              <a:ext uri="{FF2B5EF4-FFF2-40B4-BE49-F238E27FC236}">
                <a16:creationId xmlns:a16="http://schemas.microsoft.com/office/drawing/2014/main" id="{D1824E2F-84D2-DEC4-13AA-C39063D4CA1B}"/>
              </a:ext>
            </a:extLst>
          </p:cNvPr>
          <p:cNvPicPr>
            <a:picLocks noChangeAspect="1"/>
          </p:cNvPicPr>
          <p:nvPr/>
        </p:nvPicPr>
        <p:blipFill>
          <a:blip r:embed="rId27"/>
          <a:stretch>
            <a:fillRect/>
          </a:stretch>
        </p:blipFill>
        <p:spPr>
          <a:xfrm>
            <a:off x="7936472" y="1163625"/>
            <a:ext cx="461128" cy="461128"/>
          </a:xfrm>
          <a:prstGeom prst="rect">
            <a:avLst/>
          </a:prstGeom>
        </p:spPr>
      </p:pic>
      <p:pic>
        <p:nvPicPr>
          <p:cNvPr id="3" name="Picture 2">
            <a:extLst>
              <a:ext uri="{FF2B5EF4-FFF2-40B4-BE49-F238E27FC236}">
                <a16:creationId xmlns:a16="http://schemas.microsoft.com/office/drawing/2014/main" id="{26714791-8AE6-AD30-ADB9-9B2E09C250BA}"/>
              </a:ext>
            </a:extLst>
          </p:cNvPr>
          <p:cNvPicPr>
            <a:picLocks noChangeAspect="1"/>
          </p:cNvPicPr>
          <p:nvPr/>
        </p:nvPicPr>
        <p:blipFill>
          <a:blip r:embed="rId28"/>
          <a:stretch>
            <a:fillRect/>
          </a:stretch>
        </p:blipFill>
        <p:spPr>
          <a:xfrm>
            <a:off x="5102364" y="1724360"/>
            <a:ext cx="647923" cy="647923"/>
          </a:xfrm>
          <a:prstGeom prst="rect">
            <a:avLst/>
          </a:prstGeom>
          <a:ln w="12700">
            <a:solidFill>
              <a:schemeClr val="tx1"/>
            </a:solidFill>
          </a:ln>
        </p:spPr>
      </p:pic>
      <p:pic>
        <p:nvPicPr>
          <p:cNvPr id="9" name="Picture 8" descr="A logo with blue and grey letters&#10;&#10;Description automatically generated">
            <a:extLst>
              <a:ext uri="{FF2B5EF4-FFF2-40B4-BE49-F238E27FC236}">
                <a16:creationId xmlns:a16="http://schemas.microsoft.com/office/drawing/2014/main" id="{943F2C0B-5789-B3F1-9519-9BA3AF9BAD08}"/>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1719981" y="6161505"/>
            <a:ext cx="662910" cy="467895"/>
          </a:xfrm>
          <a:prstGeom prst="rect">
            <a:avLst/>
          </a:prstGeom>
          <a:ln w="15875">
            <a:solidFill>
              <a:srgbClr val="0070C0"/>
            </a:solidFill>
          </a:ln>
          <a:effectLst>
            <a:softEdge rad="0"/>
          </a:effectLst>
        </p:spPr>
      </p:pic>
      <p:pic>
        <p:nvPicPr>
          <p:cNvPr id="10" name="Picture 9" descr="A black and yellow shield with yellow and blue stripes and flowers&#10;&#10;Description automatically generated">
            <a:hlinkClick r:id="rId30"/>
            <a:extLst>
              <a:ext uri="{FF2B5EF4-FFF2-40B4-BE49-F238E27FC236}">
                <a16:creationId xmlns:a16="http://schemas.microsoft.com/office/drawing/2014/main" id="{84A901E4-4D20-0A92-65AF-5F30F1E4EDF4}"/>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723954" y="5439896"/>
            <a:ext cx="662909" cy="668724"/>
          </a:xfrm>
          <a:prstGeom prst="rect">
            <a:avLst/>
          </a:prstGeom>
        </p:spPr>
      </p:pic>
    </p:spTree>
    <p:extLst>
      <p:ext uri="{BB962C8B-B14F-4D97-AF65-F5344CB8AC3E}">
        <p14:creationId xmlns:p14="http://schemas.microsoft.com/office/powerpoint/2010/main" val="93105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23081-5DA1-4F91-983B-F18A54D63F0C}"/>
              </a:ext>
            </a:extLst>
          </p:cNvPr>
          <p:cNvSpPr>
            <a:spLocks noGrp="1"/>
          </p:cNvSpPr>
          <p:nvPr>
            <p:ph type="title"/>
          </p:nvPr>
        </p:nvSpPr>
        <p:spPr>
          <a:xfrm>
            <a:off x="1053145" y="1575538"/>
            <a:ext cx="2914491" cy="4382091"/>
          </a:xfrm>
        </p:spPr>
        <p:txBody>
          <a:bodyPr>
            <a:normAutofit/>
          </a:bodyPr>
          <a:lstStyle/>
          <a:p>
            <a:pPr algn="ctr"/>
            <a:r>
              <a:rPr lang="en-GB" b="1" err="1">
                <a:solidFill>
                  <a:srgbClr val="002060"/>
                </a:solidFill>
              </a:rPr>
              <a:t>Erbyn</a:t>
            </a:r>
            <a:r>
              <a:rPr lang="en-GB" b="1">
                <a:solidFill>
                  <a:srgbClr val="002060"/>
                </a:solidFill>
              </a:rPr>
              <a:t> </a:t>
            </a:r>
            <a:r>
              <a:rPr lang="en-GB" b="1" err="1">
                <a:solidFill>
                  <a:srgbClr val="002060"/>
                </a:solidFill>
              </a:rPr>
              <a:t>pryd</a:t>
            </a:r>
            <a:r>
              <a:rPr lang="en-GB" b="1">
                <a:solidFill>
                  <a:srgbClr val="002060"/>
                </a:solidFill>
              </a:rPr>
              <a:t> </a:t>
            </a:r>
            <a:r>
              <a:rPr lang="en-GB" b="1" err="1">
                <a:solidFill>
                  <a:srgbClr val="002060"/>
                </a:solidFill>
              </a:rPr>
              <a:t>mae’n</a:t>
            </a:r>
            <a:r>
              <a:rPr lang="en-GB" b="1">
                <a:solidFill>
                  <a:srgbClr val="002060"/>
                </a:solidFill>
              </a:rPr>
              <a:t> </a:t>
            </a:r>
            <a:r>
              <a:rPr lang="en-GB" b="1" err="1">
                <a:solidFill>
                  <a:srgbClr val="002060"/>
                </a:solidFill>
              </a:rPr>
              <a:t>rhaid</a:t>
            </a:r>
            <a:r>
              <a:rPr lang="en-GB" b="1">
                <a:solidFill>
                  <a:srgbClr val="002060"/>
                </a:solidFill>
              </a:rPr>
              <a:t> </a:t>
            </a:r>
            <a:r>
              <a:rPr lang="en-GB" b="1" err="1">
                <a:solidFill>
                  <a:srgbClr val="002060"/>
                </a:solidFill>
              </a:rPr>
              <a:t>i</a:t>
            </a:r>
            <a:r>
              <a:rPr lang="en-GB" b="1">
                <a:solidFill>
                  <a:srgbClr val="002060"/>
                </a:solidFill>
              </a:rPr>
              <a:t> fi </a:t>
            </a:r>
            <a:r>
              <a:rPr lang="en-GB" b="1" err="1">
                <a:solidFill>
                  <a:srgbClr val="002060"/>
                </a:solidFill>
              </a:rPr>
              <a:t>gwblhau</a:t>
            </a:r>
            <a:r>
              <a:rPr lang="en-GB" b="1">
                <a:solidFill>
                  <a:srgbClr val="002060"/>
                </a:solidFill>
              </a:rPr>
              <a:t> </a:t>
            </a:r>
            <a:r>
              <a:rPr lang="en-GB" b="1" err="1">
                <a:solidFill>
                  <a:srgbClr val="002060"/>
                </a:solidFill>
              </a:rPr>
              <a:t>fy</a:t>
            </a:r>
            <a:r>
              <a:rPr lang="en-GB" b="1">
                <a:solidFill>
                  <a:srgbClr val="002060"/>
                </a:solidFill>
              </a:rPr>
              <a:t> ‘PDP’?</a:t>
            </a:r>
            <a:endParaRPr lang="en-GB" b="1">
              <a:solidFill>
                <a:srgbClr val="002060"/>
              </a:solidFill>
              <a:cs typeface="Calibri Light"/>
            </a:endParaRPr>
          </a:p>
        </p:txBody>
      </p:sp>
      <p:graphicFrame>
        <p:nvGraphicFramePr>
          <p:cNvPr id="7" name="Content Placeholder 2">
            <a:extLst>
              <a:ext uri="{FF2B5EF4-FFF2-40B4-BE49-F238E27FC236}">
                <a16:creationId xmlns:a16="http://schemas.microsoft.com/office/drawing/2014/main" id="{65A16F73-C6CC-4C91-A1F4-65FE1A49DE1A}"/>
              </a:ext>
            </a:extLst>
          </p:cNvPr>
          <p:cNvGraphicFramePr>
            <a:graphicFrameLocks noGrp="1"/>
          </p:cNvGraphicFramePr>
          <p:nvPr>
            <p:ph idx="1"/>
            <p:extLst>
              <p:ext uri="{D42A27DB-BD31-4B8C-83A1-F6EECF244321}">
                <p14:modId xmlns:p14="http://schemas.microsoft.com/office/powerpoint/2010/main" val="2776767761"/>
              </p:ext>
            </p:extLst>
          </p:nvPr>
        </p:nvGraphicFramePr>
        <p:xfrm>
          <a:off x="4895851" y="152400"/>
          <a:ext cx="6254464" cy="5468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Llun 5">
            <a:extLst>
              <a:ext uri="{FF2B5EF4-FFF2-40B4-BE49-F238E27FC236}">
                <a16:creationId xmlns:a16="http://schemas.microsoft.com/office/drawing/2014/main" id="{DF7FA8F1-14B9-4809-99A0-81865EF4D06C}"/>
              </a:ext>
            </a:extLst>
          </p:cNvPr>
          <p:cNvPicPr>
            <a:picLocks noChangeAspect="1"/>
          </p:cNvPicPr>
          <p:nvPr/>
        </p:nvPicPr>
        <p:blipFill>
          <a:blip r:embed="rId8"/>
          <a:stretch>
            <a:fillRect/>
          </a:stretch>
        </p:blipFill>
        <p:spPr>
          <a:xfrm>
            <a:off x="798309" y="267589"/>
            <a:ext cx="3415304" cy="1935415"/>
          </a:xfrm>
          <a:prstGeom prst="rect">
            <a:avLst/>
          </a:prstGeom>
        </p:spPr>
      </p:pic>
    </p:spTree>
    <p:extLst>
      <p:ext uri="{BB962C8B-B14F-4D97-AF65-F5344CB8AC3E}">
        <p14:creationId xmlns:p14="http://schemas.microsoft.com/office/powerpoint/2010/main" val="1718303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3740192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358219" y="2211854"/>
            <a:ext cx="11481847" cy="959473"/>
          </a:xfrm>
        </p:spPr>
        <p:txBody>
          <a:bodyPr>
            <a:normAutofit fontScale="90000"/>
          </a:bodyPr>
          <a:lstStyle/>
          <a:p>
            <a:br>
              <a:rPr lang="en-US">
                <a:latin typeface="Arial"/>
                <a:cs typeface="Arial"/>
              </a:rPr>
            </a:br>
            <a:br>
              <a:rPr lang="en-US"/>
            </a:br>
            <a:br>
              <a:rPr lang="en-US"/>
            </a:br>
            <a:endParaRPr lang="en-US"/>
          </a:p>
        </p:txBody>
      </p:sp>
      <p:pic>
        <p:nvPicPr>
          <p:cNvPr id="3" name="Picture 3" descr="A picture containing text, stationary, writing implement, plastic&#10;&#10;Description automatically generated">
            <a:extLst>
              <a:ext uri="{FF2B5EF4-FFF2-40B4-BE49-F238E27FC236}">
                <a16:creationId xmlns:a16="http://schemas.microsoft.com/office/drawing/2014/main" id="{1E74859D-4AA5-1D81-93ED-F0A27ADBE90D}"/>
              </a:ext>
            </a:extLst>
          </p:cNvPr>
          <p:cNvPicPr>
            <a:picLocks noChangeAspect="1"/>
          </p:cNvPicPr>
          <p:nvPr/>
        </p:nvPicPr>
        <p:blipFill>
          <a:blip r:embed="rId2"/>
          <a:stretch>
            <a:fillRect/>
          </a:stretch>
        </p:blipFill>
        <p:spPr>
          <a:xfrm>
            <a:off x="-71718" y="5417"/>
            <a:ext cx="12268199" cy="5726579"/>
          </a:xfrm>
          <a:prstGeom prst="rect">
            <a:avLst/>
          </a:prstGeom>
        </p:spPr>
      </p:pic>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3"/>
          <a:stretch>
            <a:fillRect/>
          </a:stretch>
        </p:blipFill>
        <p:spPr>
          <a:xfrm>
            <a:off x="2988" y="5730969"/>
            <a:ext cx="7016376" cy="1126003"/>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3"/>
          <a:stretch>
            <a:fillRect/>
          </a:stretch>
        </p:blipFill>
        <p:spPr>
          <a:xfrm>
            <a:off x="6158752" y="5678675"/>
            <a:ext cx="6037730" cy="1126003"/>
          </a:xfrm>
          <a:prstGeom prst="rect">
            <a:avLst/>
          </a:prstGeom>
        </p:spPr>
      </p:pic>
      <p:sp>
        <p:nvSpPr>
          <p:cNvPr id="6" name="TextBox 5">
            <a:extLst>
              <a:ext uri="{FF2B5EF4-FFF2-40B4-BE49-F238E27FC236}">
                <a16:creationId xmlns:a16="http://schemas.microsoft.com/office/drawing/2014/main" id="{0B4E8468-A78C-2F7B-B976-2BD37AAC12BA}"/>
              </a:ext>
            </a:extLst>
          </p:cNvPr>
          <p:cNvSpPr txBox="1"/>
          <p:nvPr/>
        </p:nvSpPr>
        <p:spPr>
          <a:xfrm>
            <a:off x="2175434" y="410882"/>
            <a:ext cx="8609105" cy="2000548"/>
          </a:xfrm>
          <a:prstGeom prst="rect">
            <a:avLst/>
          </a:prstGeom>
          <a:solidFill>
            <a:schemeClr val="bg1">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800">
                <a:solidFill>
                  <a:schemeClr val="bg1"/>
                </a:solidFill>
                <a:latin typeface="Forte"/>
              </a:rPr>
              <a:t>YN ÔL I'R YSGOL</a:t>
            </a:r>
          </a:p>
          <a:p>
            <a:endParaRPr lang="en-US">
              <a:solidFill>
                <a:schemeClr val="bg1"/>
              </a:solidFill>
            </a:endParaRPr>
          </a:p>
          <a:p>
            <a:endParaRPr lang="en-US">
              <a:solidFill>
                <a:schemeClr val="bg1"/>
              </a:solidFill>
              <a:cs typeface="Calibri"/>
            </a:endParaRPr>
          </a:p>
        </p:txBody>
      </p:sp>
    </p:spTree>
    <p:extLst>
      <p:ext uri="{BB962C8B-B14F-4D97-AF65-F5344CB8AC3E}">
        <p14:creationId xmlns:p14="http://schemas.microsoft.com/office/powerpoint/2010/main" val="598012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3"/>
          <a:stretch>
            <a:fillRect/>
          </a:stretch>
        </p:blipFill>
        <p:spPr>
          <a:xfrm>
            <a:off x="2988" y="5678675"/>
            <a:ext cx="7016376" cy="1178297"/>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3"/>
          <a:stretch>
            <a:fillRect/>
          </a:stretch>
        </p:blipFill>
        <p:spPr>
          <a:xfrm>
            <a:off x="6158752" y="5678675"/>
            <a:ext cx="6037730" cy="1126003"/>
          </a:xfrm>
          <a:prstGeom prst="rect">
            <a:avLst/>
          </a:prstGeom>
        </p:spPr>
      </p:pic>
      <p:sp>
        <p:nvSpPr>
          <p:cNvPr id="8" name="Title 7">
            <a:extLst>
              <a:ext uri="{FF2B5EF4-FFF2-40B4-BE49-F238E27FC236}">
                <a16:creationId xmlns:a16="http://schemas.microsoft.com/office/drawing/2014/main" id="{ED22CEAB-4221-8BB0-1F7B-2860478618A6}"/>
              </a:ext>
            </a:extLst>
          </p:cNvPr>
          <p:cNvSpPr>
            <a:spLocks noGrp="1"/>
          </p:cNvSpPr>
          <p:nvPr>
            <p:ph type="title"/>
          </p:nvPr>
        </p:nvSpPr>
        <p:spPr>
          <a:xfrm>
            <a:off x="-369" y="290420"/>
            <a:ext cx="12975963" cy="959473"/>
          </a:xfrm>
        </p:spPr>
        <p:txBody>
          <a:bodyPr>
            <a:normAutofit/>
          </a:bodyPr>
          <a:lstStyle/>
          <a:p>
            <a:r>
              <a:rPr lang="en-US" sz="2700" err="1">
                <a:solidFill>
                  <a:srgbClr val="002060"/>
                </a:solidFill>
                <a:latin typeface="Calibri"/>
                <a:cs typeface="Arial"/>
              </a:rPr>
              <a:t>Tasg</a:t>
            </a:r>
            <a:r>
              <a:rPr lang="en-US" sz="2700">
                <a:solidFill>
                  <a:srgbClr val="002060"/>
                </a:solidFill>
                <a:latin typeface="Calibri"/>
                <a:cs typeface="Arial"/>
              </a:rPr>
              <a:t>: Sut </a:t>
            </a:r>
            <a:r>
              <a:rPr lang="en-US" sz="2700" err="1">
                <a:solidFill>
                  <a:srgbClr val="002060"/>
                </a:solidFill>
                <a:latin typeface="Calibri"/>
                <a:cs typeface="Arial"/>
              </a:rPr>
              <a:t>fyddwch</a:t>
            </a:r>
            <a:r>
              <a:rPr lang="en-US" sz="2700">
                <a:solidFill>
                  <a:srgbClr val="002060"/>
                </a:solidFill>
                <a:latin typeface="Calibri"/>
                <a:cs typeface="Arial"/>
              </a:rPr>
              <a:t> </a:t>
            </a:r>
            <a:r>
              <a:rPr lang="en-US" sz="2700" err="1">
                <a:solidFill>
                  <a:srgbClr val="002060"/>
                </a:solidFill>
                <a:latin typeface="Calibri"/>
                <a:cs typeface="Arial"/>
              </a:rPr>
              <a:t>chi'n</a:t>
            </a:r>
            <a:r>
              <a:rPr lang="en-US" sz="2700">
                <a:solidFill>
                  <a:srgbClr val="002060"/>
                </a:solidFill>
                <a:latin typeface="Calibri"/>
                <a:cs typeface="Arial"/>
              </a:rPr>
              <a:t> </a:t>
            </a:r>
            <a:r>
              <a:rPr lang="en-US" sz="2700" err="1">
                <a:solidFill>
                  <a:srgbClr val="002060"/>
                </a:solidFill>
                <a:latin typeface="Calibri"/>
                <a:cs typeface="Arial"/>
              </a:rPr>
              <a:t>teimlo</a:t>
            </a:r>
            <a:r>
              <a:rPr lang="en-US" sz="2700">
                <a:solidFill>
                  <a:srgbClr val="002060"/>
                </a:solidFill>
                <a:latin typeface="Calibri"/>
                <a:cs typeface="Arial"/>
              </a:rPr>
              <a:t> </a:t>
            </a:r>
            <a:r>
              <a:rPr lang="en-US" sz="2700" err="1">
                <a:solidFill>
                  <a:srgbClr val="002060"/>
                </a:solidFill>
                <a:latin typeface="Calibri"/>
                <a:cs typeface="Arial"/>
              </a:rPr>
              <a:t>wrth</a:t>
            </a:r>
            <a:r>
              <a:rPr lang="en-US" sz="2700">
                <a:solidFill>
                  <a:srgbClr val="002060"/>
                </a:solidFill>
                <a:latin typeface="Calibri"/>
                <a:cs typeface="Arial"/>
              </a:rPr>
              <a:t> </a:t>
            </a:r>
            <a:r>
              <a:rPr lang="en-US" sz="2700" err="1">
                <a:solidFill>
                  <a:srgbClr val="002060"/>
                </a:solidFill>
                <a:latin typeface="Calibri"/>
                <a:cs typeface="Arial"/>
              </a:rPr>
              <a:t>fynd</a:t>
            </a:r>
            <a:r>
              <a:rPr lang="en-US" sz="2700">
                <a:solidFill>
                  <a:srgbClr val="002060"/>
                </a:solidFill>
                <a:latin typeface="Calibri"/>
                <a:cs typeface="Arial"/>
              </a:rPr>
              <a:t> </a:t>
            </a:r>
            <a:r>
              <a:rPr lang="en-US" sz="2700" err="1">
                <a:solidFill>
                  <a:srgbClr val="002060"/>
                </a:solidFill>
                <a:latin typeface="Calibri"/>
                <a:cs typeface="Arial"/>
              </a:rPr>
              <a:t>i'ch</a:t>
            </a:r>
            <a:r>
              <a:rPr lang="en-US" sz="2700">
                <a:solidFill>
                  <a:srgbClr val="002060"/>
                </a:solidFill>
                <a:latin typeface="Calibri"/>
                <a:cs typeface="Arial"/>
              </a:rPr>
              <a:t> </a:t>
            </a:r>
            <a:r>
              <a:rPr lang="en-US" sz="2700" err="1">
                <a:solidFill>
                  <a:srgbClr val="002060"/>
                </a:solidFill>
                <a:latin typeface="Calibri"/>
                <a:cs typeface="Arial"/>
              </a:rPr>
              <a:t>ystafell</a:t>
            </a:r>
            <a:r>
              <a:rPr lang="en-US" sz="2700">
                <a:solidFill>
                  <a:srgbClr val="002060"/>
                </a:solidFill>
                <a:latin typeface="Calibri"/>
                <a:cs typeface="Arial"/>
              </a:rPr>
              <a:t> </a:t>
            </a:r>
            <a:r>
              <a:rPr lang="en-US" sz="2700" err="1">
                <a:solidFill>
                  <a:srgbClr val="002060"/>
                </a:solidFill>
                <a:latin typeface="Calibri"/>
                <a:cs typeface="Arial"/>
              </a:rPr>
              <a:t>ddosbarth</a:t>
            </a:r>
            <a:r>
              <a:rPr lang="en-US" sz="2700">
                <a:solidFill>
                  <a:srgbClr val="002060"/>
                </a:solidFill>
                <a:latin typeface="Calibri"/>
                <a:cs typeface="Arial"/>
              </a:rPr>
              <a:t> </a:t>
            </a:r>
            <a:r>
              <a:rPr lang="en-US" sz="2700" err="1">
                <a:solidFill>
                  <a:srgbClr val="002060"/>
                </a:solidFill>
                <a:latin typeface="Calibri"/>
                <a:cs typeface="Arial"/>
              </a:rPr>
              <a:t>gyntaf</a:t>
            </a:r>
            <a:r>
              <a:rPr lang="en-US" sz="2700">
                <a:solidFill>
                  <a:srgbClr val="002060"/>
                </a:solidFill>
                <a:latin typeface="Calibri"/>
                <a:cs typeface="Arial"/>
              </a:rPr>
              <a:t> </a:t>
            </a:r>
            <a:r>
              <a:rPr lang="en-US" sz="2700" err="1">
                <a:solidFill>
                  <a:srgbClr val="002060"/>
                </a:solidFill>
                <a:latin typeface="Calibri"/>
                <a:cs typeface="Arial"/>
              </a:rPr>
              <a:t>ym</a:t>
            </a:r>
            <a:r>
              <a:rPr lang="en-US" sz="2700">
                <a:solidFill>
                  <a:srgbClr val="002060"/>
                </a:solidFill>
                <a:latin typeface="Calibri"/>
                <a:cs typeface="Arial"/>
              </a:rPr>
              <a:t> mis Medi? </a:t>
            </a:r>
            <a:endParaRPr lang="en-US" sz="2700">
              <a:latin typeface="Calibri"/>
              <a:cs typeface="Arial"/>
            </a:endParaRPr>
          </a:p>
          <a:p>
            <a:endParaRPr lang="en-US">
              <a:solidFill>
                <a:srgbClr val="002060"/>
              </a:solidFill>
              <a:latin typeface="Calibri"/>
            </a:endParaRPr>
          </a:p>
        </p:txBody>
      </p:sp>
      <p:sp>
        <p:nvSpPr>
          <p:cNvPr id="10" name="Speech Bubble: Rectangle with Corners Rounded 9">
            <a:extLst>
              <a:ext uri="{FF2B5EF4-FFF2-40B4-BE49-F238E27FC236}">
                <a16:creationId xmlns:a16="http://schemas.microsoft.com/office/drawing/2014/main" id="{2483B943-19DB-F601-FBE2-AAFF5799DFE6}"/>
              </a:ext>
            </a:extLst>
          </p:cNvPr>
          <p:cNvSpPr/>
          <p:nvPr/>
        </p:nvSpPr>
        <p:spPr>
          <a:xfrm>
            <a:off x="364564" y="993588"/>
            <a:ext cx="3600822" cy="2256117"/>
          </a:xfrm>
          <a:prstGeom prst="wedgeRoundRectCallout">
            <a:avLst/>
          </a:prstGeom>
          <a:solidFill>
            <a:srgbClr val="DB1D7C"/>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a:ea typeface="+mn-lt"/>
                <a:cs typeface="+mn-lt"/>
              </a:rPr>
              <a:t>Beth </a:t>
            </a:r>
            <a:r>
              <a:rPr lang="en-US" sz="2800" err="1">
                <a:ea typeface="+mn-lt"/>
                <a:cs typeface="+mn-lt"/>
              </a:rPr>
              <a:t>yw</a:t>
            </a:r>
            <a:r>
              <a:rPr lang="en-US" sz="2800">
                <a:ea typeface="+mn-lt"/>
                <a:cs typeface="+mn-lt"/>
              </a:rPr>
              <a:t> </a:t>
            </a:r>
            <a:r>
              <a:rPr lang="en-US" sz="2800" err="1">
                <a:ea typeface="+mn-lt"/>
                <a:cs typeface="+mn-lt"/>
              </a:rPr>
              <a:t>eich</a:t>
            </a:r>
            <a:r>
              <a:rPr lang="en-US" sz="2800">
                <a:ea typeface="+mn-lt"/>
                <a:cs typeface="+mn-lt"/>
              </a:rPr>
              <a:t> </a:t>
            </a:r>
            <a:r>
              <a:rPr lang="en-US" sz="2800" err="1">
                <a:ea typeface="+mn-lt"/>
                <a:cs typeface="+mn-lt"/>
              </a:rPr>
              <a:t>reolau</a:t>
            </a:r>
            <a:r>
              <a:rPr lang="en-US" sz="2800">
                <a:ea typeface="+mn-lt"/>
                <a:cs typeface="+mn-lt"/>
              </a:rPr>
              <a:t>, </a:t>
            </a:r>
            <a:r>
              <a:rPr lang="en-US" sz="2800" err="1">
                <a:ea typeface="+mn-lt"/>
                <a:cs typeface="+mn-lt"/>
              </a:rPr>
              <a:t>arferion</a:t>
            </a:r>
            <a:r>
              <a:rPr lang="en-US" sz="2800">
                <a:ea typeface="+mn-lt"/>
                <a:cs typeface="+mn-lt"/>
              </a:rPr>
              <a:t> a  </a:t>
            </a:r>
            <a:r>
              <a:rPr lang="en-US" sz="2800" err="1">
                <a:ea typeface="+mn-lt"/>
                <a:cs typeface="+mn-lt"/>
              </a:rPr>
              <a:t>strategaethau</a:t>
            </a:r>
            <a:r>
              <a:rPr lang="en-US" sz="2800">
                <a:ea typeface="+mn-lt"/>
                <a:cs typeface="+mn-lt"/>
              </a:rPr>
              <a:t> </a:t>
            </a:r>
            <a:r>
              <a:rPr lang="en-US" sz="2800" err="1">
                <a:ea typeface="+mn-lt"/>
                <a:cs typeface="+mn-lt"/>
              </a:rPr>
              <a:t>rheoli</a:t>
            </a:r>
            <a:r>
              <a:rPr lang="en-US" sz="2800">
                <a:ea typeface="+mn-lt"/>
                <a:cs typeface="+mn-lt"/>
              </a:rPr>
              <a:t>?</a:t>
            </a:r>
          </a:p>
        </p:txBody>
      </p:sp>
      <p:sp>
        <p:nvSpPr>
          <p:cNvPr id="11" name="Speech Bubble: Rectangle with Corners Rounded 10">
            <a:extLst>
              <a:ext uri="{FF2B5EF4-FFF2-40B4-BE49-F238E27FC236}">
                <a16:creationId xmlns:a16="http://schemas.microsoft.com/office/drawing/2014/main" id="{323256DF-1EA4-CD5C-E899-674A411FA6EB}"/>
              </a:ext>
            </a:extLst>
          </p:cNvPr>
          <p:cNvSpPr/>
          <p:nvPr/>
        </p:nvSpPr>
        <p:spPr>
          <a:xfrm>
            <a:off x="4563034" y="990601"/>
            <a:ext cx="3384176" cy="2241175"/>
          </a:xfrm>
          <a:prstGeom prst="wedgeRoundRectCallout">
            <a:avLst/>
          </a:prstGeom>
          <a:solidFill>
            <a:srgbClr val="FAC420"/>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a:ea typeface="+mn-lt"/>
                <a:cs typeface="+mn-lt"/>
              </a:rPr>
              <a:t>Sut </a:t>
            </a:r>
            <a:r>
              <a:rPr lang="en-US" sz="2800" err="1">
                <a:ea typeface="+mn-lt"/>
                <a:cs typeface="+mn-lt"/>
              </a:rPr>
              <a:t>fyddwch</a:t>
            </a:r>
            <a:r>
              <a:rPr lang="en-US" sz="2800">
                <a:ea typeface="+mn-lt"/>
                <a:cs typeface="+mn-lt"/>
              </a:rPr>
              <a:t> </a:t>
            </a:r>
            <a:r>
              <a:rPr lang="en-US" sz="2800" err="1">
                <a:ea typeface="+mn-lt"/>
                <a:cs typeface="+mn-lt"/>
              </a:rPr>
              <a:t>chi'n</a:t>
            </a:r>
            <a:r>
              <a:rPr lang="en-US" sz="2800">
                <a:ea typeface="+mn-lt"/>
                <a:cs typeface="+mn-lt"/>
              </a:rPr>
              <a:t> </a:t>
            </a:r>
            <a:r>
              <a:rPr lang="en-US" sz="2800" err="1">
                <a:ea typeface="+mn-lt"/>
                <a:cs typeface="+mn-lt"/>
              </a:rPr>
              <a:t>cyfarfod</a:t>
            </a:r>
            <a:r>
              <a:rPr lang="en-US" sz="2800">
                <a:ea typeface="+mn-lt"/>
                <a:cs typeface="+mn-lt"/>
              </a:rPr>
              <a:t> ac </a:t>
            </a:r>
            <a:r>
              <a:rPr lang="en-US" sz="2800" err="1">
                <a:ea typeface="+mn-lt"/>
                <a:cs typeface="+mn-lt"/>
              </a:rPr>
              <a:t>yn</a:t>
            </a:r>
            <a:r>
              <a:rPr lang="en-US" sz="2800">
                <a:ea typeface="+mn-lt"/>
                <a:cs typeface="+mn-lt"/>
              </a:rPr>
              <a:t> </a:t>
            </a:r>
            <a:r>
              <a:rPr lang="en-US" sz="2800" err="1">
                <a:ea typeface="+mn-lt"/>
                <a:cs typeface="+mn-lt"/>
              </a:rPr>
              <a:t>ennyn</a:t>
            </a:r>
            <a:r>
              <a:rPr lang="en-US" sz="2800">
                <a:ea typeface="+mn-lt"/>
                <a:cs typeface="+mn-lt"/>
              </a:rPr>
              <a:t> </a:t>
            </a:r>
            <a:r>
              <a:rPr lang="en-US" sz="2800" err="1">
                <a:ea typeface="+mn-lt"/>
                <a:cs typeface="+mn-lt"/>
              </a:rPr>
              <a:t>perthynas</a:t>
            </a:r>
            <a:r>
              <a:rPr lang="en-US" sz="2800">
                <a:ea typeface="+mn-lt"/>
                <a:cs typeface="+mn-lt"/>
              </a:rPr>
              <a:t> </a:t>
            </a:r>
            <a:r>
              <a:rPr lang="en-US" sz="2800" err="1">
                <a:ea typeface="+mn-lt"/>
                <a:cs typeface="+mn-lt"/>
              </a:rPr>
              <a:t>gyda'ch</a:t>
            </a:r>
            <a:r>
              <a:rPr lang="en-US" sz="2800">
                <a:ea typeface="+mn-lt"/>
                <a:cs typeface="+mn-lt"/>
              </a:rPr>
              <a:t> </a:t>
            </a:r>
            <a:r>
              <a:rPr lang="en-US" sz="2800" err="1">
                <a:ea typeface="+mn-lt"/>
                <a:cs typeface="+mn-lt"/>
              </a:rPr>
              <a:t>dosbarth</a:t>
            </a:r>
            <a:r>
              <a:rPr lang="en-US" sz="2800">
                <a:ea typeface="+mn-lt"/>
                <a:cs typeface="+mn-lt"/>
              </a:rPr>
              <a:t>?</a:t>
            </a:r>
            <a:endParaRPr lang="en-US">
              <a:ea typeface="+mn-lt"/>
              <a:cs typeface="+mn-lt"/>
            </a:endParaRPr>
          </a:p>
        </p:txBody>
      </p:sp>
      <p:sp>
        <p:nvSpPr>
          <p:cNvPr id="12" name="Speech Bubble: Rectangle with Corners Rounded 11">
            <a:extLst>
              <a:ext uri="{FF2B5EF4-FFF2-40B4-BE49-F238E27FC236}">
                <a16:creationId xmlns:a16="http://schemas.microsoft.com/office/drawing/2014/main" id="{45777751-079C-0255-AFEB-2B197D4C687E}"/>
              </a:ext>
            </a:extLst>
          </p:cNvPr>
          <p:cNvSpPr/>
          <p:nvPr/>
        </p:nvSpPr>
        <p:spPr>
          <a:xfrm>
            <a:off x="8225003" y="989565"/>
            <a:ext cx="3710008" cy="2125670"/>
          </a:xfrm>
          <a:prstGeom prst="wedgeRoundRectCallout">
            <a:avLst/>
          </a:prstGeom>
          <a:solidFill>
            <a:srgbClr val="3BA83B"/>
          </a:solidFill>
          <a:ln w="57150">
            <a:solidFill>
              <a:srgbClr val="EDE732"/>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a:ea typeface="+mn-lt"/>
                <a:cs typeface="+mn-lt"/>
              </a:rPr>
              <a:t>Beth </a:t>
            </a:r>
            <a:r>
              <a:rPr lang="en-US" sz="2800" err="1">
                <a:ea typeface="+mn-lt"/>
                <a:cs typeface="+mn-lt"/>
              </a:rPr>
              <a:t>yw'r</a:t>
            </a:r>
            <a:r>
              <a:rPr lang="en-US" sz="2800">
                <a:ea typeface="+mn-lt"/>
                <a:cs typeface="+mn-lt"/>
              </a:rPr>
              <a:t> </a:t>
            </a:r>
            <a:endParaRPr lang="en-US" sz="2800">
              <a:cs typeface="Calibri"/>
            </a:endParaRPr>
          </a:p>
          <a:p>
            <a:pPr algn="ctr"/>
            <a:r>
              <a:rPr lang="en-US" sz="2800" err="1">
                <a:ea typeface="+mn-lt"/>
                <a:cs typeface="+mn-lt"/>
              </a:rPr>
              <a:t>agweddau</a:t>
            </a:r>
            <a:r>
              <a:rPr lang="en-US" sz="2800">
                <a:ea typeface="+mn-lt"/>
                <a:cs typeface="+mn-lt"/>
              </a:rPr>
              <a:t> </a:t>
            </a:r>
            <a:r>
              <a:rPr lang="en-US" sz="2800" err="1">
                <a:ea typeface="+mn-lt"/>
                <a:cs typeface="+mn-lt"/>
              </a:rPr>
              <a:t>na</a:t>
            </a:r>
            <a:r>
              <a:rPr lang="en-US" sz="2800">
                <a:ea typeface="+mn-lt"/>
                <a:cs typeface="+mn-lt"/>
              </a:rPr>
              <a:t> </a:t>
            </a:r>
            <a:r>
              <a:rPr lang="en-US" sz="2800" err="1">
                <a:ea typeface="+mn-lt"/>
                <a:cs typeface="+mn-lt"/>
              </a:rPr>
              <a:t>fydd</a:t>
            </a:r>
            <a:r>
              <a:rPr lang="en-US" sz="2800">
                <a:ea typeface="+mn-lt"/>
                <a:cs typeface="+mn-lt"/>
              </a:rPr>
              <a:t> </a:t>
            </a:r>
            <a:r>
              <a:rPr lang="en-US" sz="2800" err="1">
                <a:ea typeface="+mn-lt"/>
                <a:cs typeface="+mn-lt"/>
              </a:rPr>
              <a:t>yn</a:t>
            </a:r>
            <a:r>
              <a:rPr lang="en-US" sz="2800">
                <a:ea typeface="+mn-lt"/>
                <a:cs typeface="+mn-lt"/>
              </a:rPr>
              <a:t> </a:t>
            </a:r>
            <a:r>
              <a:rPr lang="en-US" sz="2800" err="1">
                <a:ea typeface="+mn-lt"/>
                <a:cs typeface="+mn-lt"/>
              </a:rPr>
              <a:t>agored</a:t>
            </a:r>
            <a:r>
              <a:rPr lang="en-US" sz="2800">
                <a:ea typeface="+mn-lt"/>
                <a:cs typeface="+mn-lt"/>
              </a:rPr>
              <a:t> </a:t>
            </a:r>
            <a:r>
              <a:rPr lang="en-US" sz="2800" err="1">
                <a:ea typeface="+mn-lt"/>
                <a:cs typeface="+mn-lt"/>
              </a:rPr>
              <a:t>i</a:t>
            </a:r>
            <a:r>
              <a:rPr lang="en-US" sz="2800">
                <a:ea typeface="+mn-lt"/>
                <a:cs typeface="+mn-lt"/>
              </a:rPr>
              <a:t> </a:t>
            </a:r>
            <a:r>
              <a:rPr lang="en-US" sz="2800" err="1">
                <a:ea typeface="+mn-lt"/>
                <a:cs typeface="+mn-lt"/>
              </a:rPr>
              <a:t>drafodaeth</a:t>
            </a:r>
            <a:r>
              <a:rPr lang="en-US" sz="2800">
                <a:ea typeface="+mn-lt"/>
                <a:cs typeface="+mn-lt"/>
              </a:rPr>
              <a:t>?</a:t>
            </a:r>
            <a:endParaRPr lang="en-US" sz="2800"/>
          </a:p>
        </p:txBody>
      </p:sp>
      <p:sp>
        <p:nvSpPr>
          <p:cNvPr id="13" name="Speech Bubble: Rectangle with Corners Rounded 12">
            <a:extLst>
              <a:ext uri="{FF2B5EF4-FFF2-40B4-BE49-F238E27FC236}">
                <a16:creationId xmlns:a16="http://schemas.microsoft.com/office/drawing/2014/main" id="{AE94CBFC-4B91-3CFE-61DA-8045F48A40D5}"/>
              </a:ext>
            </a:extLst>
          </p:cNvPr>
          <p:cNvSpPr/>
          <p:nvPr/>
        </p:nvSpPr>
        <p:spPr>
          <a:xfrm>
            <a:off x="1585258" y="3588871"/>
            <a:ext cx="3854823" cy="1763057"/>
          </a:xfrm>
          <a:prstGeom prst="wedgeRoundRectCallout">
            <a:avLst/>
          </a:prstGeom>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a:ea typeface="+mn-lt"/>
                <a:cs typeface="+mn-lt"/>
              </a:rPr>
              <a:t>Sut </a:t>
            </a:r>
            <a:r>
              <a:rPr lang="en-US" sz="2800" err="1">
                <a:ea typeface="+mn-lt"/>
                <a:cs typeface="+mn-lt"/>
              </a:rPr>
              <a:t>fyddwch</a:t>
            </a:r>
            <a:r>
              <a:rPr lang="en-US" sz="2800">
                <a:ea typeface="+mn-lt"/>
                <a:cs typeface="+mn-lt"/>
              </a:rPr>
              <a:t> </a:t>
            </a:r>
            <a:r>
              <a:rPr lang="en-US" sz="2800" err="1">
                <a:ea typeface="+mn-lt"/>
                <a:cs typeface="+mn-lt"/>
              </a:rPr>
              <a:t>chi'n</a:t>
            </a:r>
            <a:r>
              <a:rPr lang="en-US" sz="2800">
                <a:ea typeface="+mn-lt"/>
                <a:cs typeface="+mn-lt"/>
              </a:rPr>
              <a:t> </a:t>
            </a:r>
            <a:r>
              <a:rPr lang="en-US" sz="2800" err="1">
                <a:ea typeface="+mn-lt"/>
                <a:cs typeface="+mn-lt"/>
              </a:rPr>
              <a:t>gofalu</a:t>
            </a:r>
            <a:r>
              <a:rPr lang="en-US" sz="2800">
                <a:ea typeface="+mn-lt"/>
                <a:cs typeface="+mn-lt"/>
              </a:rPr>
              <a:t> am </a:t>
            </a:r>
            <a:r>
              <a:rPr lang="en-US" sz="2800" err="1">
                <a:ea typeface="+mn-lt"/>
                <a:cs typeface="+mn-lt"/>
              </a:rPr>
              <a:t>lles</a:t>
            </a:r>
            <a:r>
              <a:rPr lang="en-US" sz="2800">
                <a:ea typeface="+mn-lt"/>
                <a:cs typeface="+mn-lt"/>
              </a:rPr>
              <a:t> </a:t>
            </a:r>
            <a:r>
              <a:rPr lang="en-US" sz="2800" err="1">
                <a:ea typeface="+mn-lt"/>
                <a:cs typeface="+mn-lt"/>
              </a:rPr>
              <a:t>eich</a:t>
            </a:r>
            <a:r>
              <a:rPr lang="en-US" sz="2800">
                <a:ea typeface="+mn-lt"/>
                <a:cs typeface="+mn-lt"/>
              </a:rPr>
              <a:t> </a:t>
            </a:r>
            <a:r>
              <a:rPr lang="en-US" sz="2800" err="1">
                <a:ea typeface="+mn-lt"/>
                <a:cs typeface="+mn-lt"/>
              </a:rPr>
              <a:t>hun</a:t>
            </a:r>
            <a:r>
              <a:rPr lang="en-US" sz="2800">
                <a:ea typeface="+mn-lt"/>
                <a:cs typeface="+mn-lt"/>
              </a:rPr>
              <a:t> a </a:t>
            </a:r>
            <a:r>
              <a:rPr lang="en-US" sz="2800" err="1">
                <a:ea typeface="+mn-lt"/>
                <a:cs typeface="+mn-lt"/>
              </a:rPr>
              <a:t>lles</a:t>
            </a:r>
            <a:r>
              <a:rPr lang="en-US" sz="2800">
                <a:ea typeface="+mn-lt"/>
                <a:cs typeface="+mn-lt"/>
              </a:rPr>
              <a:t> </a:t>
            </a:r>
            <a:r>
              <a:rPr lang="en-US" sz="2800" err="1">
                <a:ea typeface="+mn-lt"/>
                <a:cs typeface="+mn-lt"/>
              </a:rPr>
              <a:t>eich</a:t>
            </a:r>
            <a:r>
              <a:rPr lang="en-US" sz="2800">
                <a:ea typeface="+mn-lt"/>
                <a:cs typeface="+mn-lt"/>
              </a:rPr>
              <a:t> </a:t>
            </a:r>
            <a:r>
              <a:rPr lang="en-US" sz="2800" err="1">
                <a:ea typeface="+mn-lt"/>
                <a:cs typeface="+mn-lt"/>
              </a:rPr>
              <a:t>disgyblion</a:t>
            </a:r>
            <a:r>
              <a:rPr lang="en-US" sz="2800">
                <a:ea typeface="+mn-lt"/>
                <a:cs typeface="+mn-lt"/>
              </a:rPr>
              <a:t>?</a:t>
            </a:r>
            <a:endParaRPr lang="en-US">
              <a:ea typeface="+mn-lt"/>
              <a:cs typeface="+mn-lt"/>
            </a:endParaRPr>
          </a:p>
        </p:txBody>
      </p:sp>
      <p:sp>
        <p:nvSpPr>
          <p:cNvPr id="14" name="Speech Bubble: Rectangle with Corners Rounded 13">
            <a:extLst>
              <a:ext uri="{FF2B5EF4-FFF2-40B4-BE49-F238E27FC236}">
                <a16:creationId xmlns:a16="http://schemas.microsoft.com/office/drawing/2014/main" id="{8D277620-A041-1B96-6873-767D59E18972}"/>
              </a:ext>
            </a:extLst>
          </p:cNvPr>
          <p:cNvSpPr/>
          <p:nvPr/>
        </p:nvSpPr>
        <p:spPr>
          <a:xfrm>
            <a:off x="6919258" y="3506694"/>
            <a:ext cx="3854822" cy="1785470"/>
          </a:xfrm>
          <a:prstGeom prst="wedgeRoundRectCallout">
            <a:avLst/>
          </a:prstGeom>
          <a:solidFill>
            <a:srgbClr val="8F45C4"/>
          </a:solidFill>
          <a:ln w="57150">
            <a:solidFill>
              <a:srgbClr val="FCACAC"/>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a:ea typeface="+mn-lt"/>
                <a:cs typeface="+mn-lt"/>
              </a:rPr>
              <a:t>Beth </a:t>
            </a:r>
            <a:r>
              <a:rPr lang="en-US" sz="2800" err="1">
                <a:ea typeface="+mn-lt"/>
                <a:cs typeface="+mn-lt"/>
              </a:rPr>
              <a:t>sydd</a:t>
            </a:r>
            <a:r>
              <a:rPr lang="en-US" sz="2800">
                <a:ea typeface="+mn-lt"/>
                <a:cs typeface="+mn-lt"/>
              </a:rPr>
              <a:t> </a:t>
            </a:r>
            <a:r>
              <a:rPr lang="en-US" sz="2800" err="1">
                <a:ea typeface="+mn-lt"/>
                <a:cs typeface="+mn-lt"/>
              </a:rPr>
              <a:t>angen</a:t>
            </a:r>
            <a:r>
              <a:rPr lang="en-US" sz="2800">
                <a:ea typeface="+mn-lt"/>
                <a:cs typeface="+mn-lt"/>
              </a:rPr>
              <a:t> </a:t>
            </a:r>
            <a:r>
              <a:rPr lang="en-US" sz="2800" err="1">
                <a:ea typeface="+mn-lt"/>
                <a:cs typeface="+mn-lt"/>
              </a:rPr>
              <a:t>i</a:t>
            </a:r>
            <a:r>
              <a:rPr lang="en-US" sz="2800">
                <a:ea typeface="+mn-lt"/>
                <a:cs typeface="+mn-lt"/>
              </a:rPr>
              <a:t> chi </a:t>
            </a:r>
            <a:r>
              <a:rPr lang="en-US" sz="2800" err="1">
                <a:ea typeface="+mn-lt"/>
                <a:cs typeface="+mn-lt"/>
              </a:rPr>
              <a:t>baratoi</a:t>
            </a:r>
            <a:r>
              <a:rPr lang="en-US" sz="2800">
                <a:ea typeface="+mn-lt"/>
                <a:cs typeface="+mn-lt"/>
              </a:rPr>
              <a:t> </a:t>
            </a:r>
            <a:r>
              <a:rPr lang="en-US" sz="2800" err="1">
                <a:ea typeface="+mn-lt"/>
                <a:cs typeface="+mn-lt"/>
              </a:rPr>
              <a:t>ar</a:t>
            </a:r>
            <a:r>
              <a:rPr lang="en-US" sz="2800">
                <a:ea typeface="+mn-lt"/>
                <a:cs typeface="+mn-lt"/>
              </a:rPr>
              <a:t> </a:t>
            </a:r>
            <a:r>
              <a:rPr lang="en-US" sz="2800" err="1">
                <a:ea typeface="+mn-lt"/>
                <a:cs typeface="+mn-lt"/>
              </a:rPr>
              <a:t>gyfer</a:t>
            </a:r>
            <a:r>
              <a:rPr lang="en-US" sz="2800">
                <a:ea typeface="+mn-lt"/>
                <a:cs typeface="+mn-lt"/>
              </a:rPr>
              <a:t> mis Medi?</a:t>
            </a:r>
            <a:endParaRPr lang="en-US" b="1">
              <a:ea typeface="+mn-lt"/>
              <a:cs typeface="+mn-lt"/>
            </a:endParaRPr>
          </a:p>
        </p:txBody>
      </p:sp>
    </p:spTree>
    <p:extLst>
      <p:ext uri="{BB962C8B-B14F-4D97-AF65-F5344CB8AC3E}">
        <p14:creationId xmlns:p14="http://schemas.microsoft.com/office/powerpoint/2010/main" val="2878024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Qr code&#10;&#10;Description automatically generated">
            <a:extLst>
              <a:ext uri="{FF2B5EF4-FFF2-40B4-BE49-F238E27FC236}">
                <a16:creationId xmlns:a16="http://schemas.microsoft.com/office/drawing/2014/main" id="{5754502F-70EB-B334-9A17-6D1E897DD3C3}"/>
              </a:ext>
            </a:extLst>
          </p:cNvPr>
          <p:cNvPicPr>
            <a:picLocks noChangeAspect="1"/>
          </p:cNvPicPr>
          <p:nvPr/>
        </p:nvPicPr>
        <p:blipFill>
          <a:blip r:embed="rId3"/>
          <a:stretch>
            <a:fillRect/>
          </a:stretch>
        </p:blipFill>
        <p:spPr>
          <a:xfrm>
            <a:off x="165848" y="4343961"/>
            <a:ext cx="3853702" cy="1693302"/>
          </a:xfrm>
          <a:prstGeom prst="rect">
            <a:avLst/>
          </a:prstGeom>
        </p:spPr>
      </p:pic>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4"/>
          <a:stretch>
            <a:fillRect/>
          </a:stretch>
        </p:blipFill>
        <p:spPr>
          <a:xfrm>
            <a:off x="5958262" y="5968254"/>
            <a:ext cx="6232245" cy="887599"/>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4"/>
          <a:stretch>
            <a:fillRect/>
          </a:stretch>
        </p:blipFill>
        <p:spPr>
          <a:xfrm>
            <a:off x="-3268" y="5972922"/>
            <a:ext cx="5955833" cy="886106"/>
          </a:xfrm>
          <a:prstGeom prst="rect">
            <a:avLst/>
          </a:prstGeom>
        </p:spPr>
      </p:pic>
      <p:pic>
        <p:nvPicPr>
          <p:cNvPr id="8" name="Picture 9">
            <a:extLst>
              <a:ext uri="{FF2B5EF4-FFF2-40B4-BE49-F238E27FC236}">
                <a16:creationId xmlns:a16="http://schemas.microsoft.com/office/drawing/2014/main" id="{957B6BD1-C5F8-8AB7-3B29-94711E434A50}"/>
              </a:ext>
            </a:extLst>
          </p:cNvPr>
          <p:cNvPicPr>
            <a:picLocks noChangeAspect="1"/>
          </p:cNvPicPr>
          <p:nvPr/>
        </p:nvPicPr>
        <p:blipFill>
          <a:blip r:embed="rId5"/>
          <a:stretch>
            <a:fillRect/>
          </a:stretch>
        </p:blipFill>
        <p:spPr>
          <a:xfrm>
            <a:off x="8459694" y="2726214"/>
            <a:ext cx="3564963" cy="3243337"/>
          </a:xfrm>
          <a:prstGeom prst="rect">
            <a:avLst/>
          </a:prstGeom>
        </p:spPr>
      </p:pic>
      <p:pic>
        <p:nvPicPr>
          <p:cNvPr id="11" name="Picture 11" descr="Text, chat or text message&#10;&#10;Description automatically generated">
            <a:extLst>
              <a:ext uri="{FF2B5EF4-FFF2-40B4-BE49-F238E27FC236}">
                <a16:creationId xmlns:a16="http://schemas.microsoft.com/office/drawing/2014/main" id="{1595A726-A545-B2E9-7B6D-3BD11D39749F}"/>
              </a:ext>
            </a:extLst>
          </p:cNvPr>
          <p:cNvPicPr>
            <a:picLocks noChangeAspect="1"/>
          </p:cNvPicPr>
          <p:nvPr/>
        </p:nvPicPr>
        <p:blipFill>
          <a:blip r:embed="rId6"/>
          <a:stretch>
            <a:fillRect/>
          </a:stretch>
        </p:blipFill>
        <p:spPr>
          <a:xfrm>
            <a:off x="8407400" y="414947"/>
            <a:ext cx="2100730" cy="2150872"/>
          </a:xfrm>
          <a:prstGeom prst="rect">
            <a:avLst/>
          </a:prstGeom>
        </p:spPr>
      </p:pic>
      <p:pic>
        <p:nvPicPr>
          <p:cNvPr id="12" name="Picture 12">
            <a:extLst>
              <a:ext uri="{FF2B5EF4-FFF2-40B4-BE49-F238E27FC236}">
                <a16:creationId xmlns:a16="http://schemas.microsoft.com/office/drawing/2014/main" id="{8C3525F4-B652-5268-DAE3-B7F5B3D1B925}"/>
              </a:ext>
            </a:extLst>
          </p:cNvPr>
          <p:cNvPicPr>
            <a:picLocks noChangeAspect="1"/>
          </p:cNvPicPr>
          <p:nvPr/>
        </p:nvPicPr>
        <p:blipFill>
          <a:blip r:embed="rId7"/>
          <a:stretch>
            <a:fillRect/>
          </a:stretch>
        </p:blipFill>
        <p:spPr>
          <a:xfrm>
            <a:off x="10611224" y="406883"/>
            <a:ext cx="1480671" cy="2137118"/>
          </a:xfrm>
          <a:prstGeom prst="rect">
            <a:avLst/>
          </a:prstGeom>
        </p:spPr>
      </p:pic>
      <p:pic>
        <p:nvPicPr>
          <p:cNvPr id="13" name="Picture 13" descr="Text&#10;&#10;Description automatically generated">
            <a:extLst>
              <a:ext uri="{FF2B5EF4-FFF2-40B4-BE49-F238E27FC236}">
                <a16:creationId xmlns:a16="http://schemas.microsoft.com/office/drawing/2014/main" id="{C8281EBA-931F-1809-17A3-01CBB3D02DD2}"/>
              </a:ext>
            </a:extLst>
          </p:cNvPr>
          <p:cNvPicPr>
            <a:picLocks noChangeAspect="1"/>
          </p:cNvPicPr>
          <p:nvPr/>
        </p:nvPicPr>
        <p:blipFill>
          <a:blip r:embed="rId8"/>
          <a:stretch>
            <a:fillRect/>
          </a:stretch>
        </p:blipFill>
        <p:spPr>
          <a:xfrm>
            <a:off x="182283" y="291233"/>
            <a:ext cx="3833906" cy="3790701"/>
          </a:xfrm>
          <a:prstGeom prst="rect">
            <a:avLst/>
          </a:prstGeom>
        </p:spPr>
      </p:pic>
      <p:pic>
        <p:nvPicPr>
          <p:cNvPr id="2" name="Picture 6">
            <a:extLst>
              <a:ext uri="{FF2B5EF4-FFF2-40B4-BE49-F238E27FC236}">
                <a16:creationId xmlns:a16="http://schemas.microsoft.com/office/drawing/2014/main" id="{2BD4627E-665D-9CB0-F4EC-60809BC5450E}"/>
              </a:ext>
            </a:extLst>
          </p:cNvPr>
          <p:cNvPicPr>
            <a:picLocks noChangeAspect="1"/>
          </p:cNvPicPr>
          <p:nvPr/>
        </p:nvPicPr>
        <p:blipFill>
          <a:blip r:embed="rId9"/>
          <a:stretch>
            <a:fillRect/>
          </a:stretch>
        </p:blipFill>
        <p:spPr>
          <a:xfrm>
            <a:off x="4119282" y="418650"/>
            <a:ext cx="4185022" cy="5437994"/>
          </a:xfrm>
          <a:prstGeom prst="rect">
            <a:avLst/>
          </a:prstGeom>
        </p:spPr>
      </p:pic>
    </p:spTree>
    <p:extLst>
      <p:ext uri="{BB962C8B-B14F-4D97-AF65-F5344CB8AC3E}">
        <p14:creationId xmlns:p14="http://schemas.microsoft.com/office/powerpoint/2010/main" val="1594605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Shape&#10;&#10;Description automatically generated">
            <a:extLst>
              <a:ext uri="{FF2B5EF4-FFF2-40B4-BE49-F238E27FC236}">
                <a16:creationId xmlns:a16="http://schemas.microsoft.com/office/drawing/2014/main" id="{AEFD4149-5E84-A85E-40C0-AF8F1978127D}"/>
              </a:ext>
            </a:extLst>
          </p:cNvPr>
          <p:cNvPicPr>
            <a:picLocks noChangeAspect="1"/>
          </p:cNvPicPr>
          <p:nvPr/>
        </p:nvPicPr>
        <p:blipFill>
          <a:blip r:embed="rId2"/>
          <a:stretch>
            <a:fillRect/>
          </a:stretch>
        </p:blipFill>
        <p:spPr>
          <a:xfrm>
            <a:off x="2988" y="-2987"/>
            <a:ext cx="12178552" cy="5743387"/>
          </a:xfrm>
          <a:prstGeom prst="rect">
            <a:avLst/>
          </a:prstGeom>
        </p:spPr>
      </p:pic>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96748" y="560"/>
            <a:ext cx="4907729" cy="3178236"/>
          </a:xfrm>
        </p:spPr>
        <p:txBody>
          <a:bodyPr>
            <a:normAutofit fontScale="90000"/>
          </a:bodyPr>
          <a:lstStyle/>
          <a:p>
            <a:pPr algn="ctr">
              <a:lnSpc>
                <a:spcPct val="100000"/>
              </a:lnSpc>
            </a:pPr>
            <a:br>
              <a:rPr lang="en-US">
                <a:latin typeface="Arial"/>
                <a:cs typeface="Arial"/>
              </a:rPr>
            </a:br>
            <a:r>
              <a:rPr lang="en-US" sz="6700">
                <a:solidFill>
                  <a:srgbClr val="002060"/>
                </a:solidFill>
                <a:latin typeface="Arial"/>
                <a:cs typeface="Arial"/>
              </a:rPr>
              <a:t>ADOLYGIAD SAC</a:t>
            </a:r>
            <a:r>
              <a:rPr lang="en-US" sz="9600">
                <a:latin typeface="Arial"/>
                <a:cs typeface="Arial"/>
              </a:rPr>
              <a:t> </a:t>
            </a:r>
            <a:br>
              <a:rPr lang="en-US"/>
            </a:br>
            <a:br>
              <a:rPr lang="en-US"/>
            </a:br>
            <a:endParaRPr lang="en-US"/>
          </a:p>
        </p:txBody>
      </p:sp>
    </p:spTree>
    <p:extLst>
      <p:ext uri="{BB962C8B-B14F-4D97-AF65-F5344CB8AC3E}">
        <p14:creationId xmlns:p14="http://schemas.microsoft.com/office/powerpoint/2010/main" val="145333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A18C485-CCB6-06A9-2661-4FAED830A532}"/>
              </a:ext>
            </a:extLst>
          </p:cNvPr>
          <p:cNvSpPr txBox="1"/>
          <p:nvPr/>
        </p:nvSpPr>
        <p:spPr>
          <a:xfrm>
            <a:off x="2988" y="11954"/>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a:xfrm>
            <a:off x="838200" y="776009"/>
            <a:ext cx="10515600" cy="1325563"/>
          </a:xfrm>
        </p:spPr>
        <p:txBody>
          <a:bodyPr/>
          <a:lstStyle/>
          <a:p>
            <a:r>
              <a:rPr lang="en-GB" b="1" err="1">
                <a:solidFill>
                  <a:srgbClr val="002060"/>
                </a:solidFill>
              </a:rPr>
              <a:t>Yr</a:t>
            </a:r>
            <a:r>
              <a:rPr lang="en-GB" b="1">
                <a:solidFill>
                  <a:srgbClr val="002060"/>
                </a:solidFill>
              </a:rPr>
              <a:t> </a:t>
            </a:r>
            <a:r>
              <a:rPr lang="en-GB" b="1" err="1">
                <a:solidFill>
                  <a:srgbClr val="002060"/>
                </a:solidFill>
              </a:rPr>
              <a:t>adolygiad</a:t>
            </a:r>
            <a:r>
              <a:rPr lang="en-GB" b="1">
                <a:solidFill>
                  <a:srgbClr val="002060"/>
                </a:solidFill>
              </a:rPr>
              <a:t> </a:t>
            </a:r>
            <a:r>
              <a:rPr lang="en-GB" b="1" err="1">
                <a:solidFill>
                  <a:srgbClr val="002060"/>
                </a:solidFill>
              </a:rPr>
              <a:t>ydy</a:t>
            </a:r>
            <a:r>
              <a:rPr lang="en-GB" b="1">
                <a:solidFill>
                  <a:srgbClr val="002060"/>
                </a:solidFill>
              </a:rPr>
              <a:t>…</a:t>
            </a:r>
            <a:br>
              <a:rPr lang="en-GB" b="1"/>
            </a:br>
            <a:endParaRPr lang="en-GB" b="1">
              <a:cs typeface="Calibri Light"/>
            </a:endParaRPr>
          </a:p>
        </p:txBody>
      </p:sp>
      <p:sp>
        <p:nvSpPr>
          <p:cNvPr id="3" name="Content Placeholder 2"/>
          <p:cNvSpPr>
            <a:spLocks noGrp="1"/>
          </p:cNvSpPr>
          <p:nvPr>
            <p:ph sz="half" idx="1"/>
          </p:nvPr>
        </p:nvSpPr>
        <p:spPr>
          <a:xfrm>
            <a:off x="1137023" y="2766919"/>
            <a:ext cx="9230659" cy="4351338"/>
          </a:xfrm>
        </p:spPr>
        <p:txBody>
          <a:bodyPr vert="horz" lIns="91440" tIns="45720" rIns="91440" bIns="45720" rtlCol="0" anchor="t">
            <a:normAutofit/>
          </a:bodyPr>
          <a:lstStyle/>
          <a:p>
            <a:r>
              <a:rPr lang="cy-GB" sz="3600" b="1" i="1">
                <a:solidFill>
                  <a:srgbClr val="002060"/>
                </a:solidFill>
              </a:rPr>
              <a:t>cyfarfod dymunol</a:t>
            </a:r>
            <a:r>
              <a:rPr lang="cy-GB" sz="3600">
                <a:solidFill>
                  <a:srgbClr val="002060"/>
                </a:solidFill>
              </a:rPr>
              <a:t>, lle mae’r darpar athrawon yn cael eu harwain gan gwestiynau’r tiwtor Prifysgol i gyfiawnhau eu tystiolaeth yn erbyn y safonau proffesiynol (SAC).</a:t>
            </a:r>
            <a:endParaRPr lang="en-GB" sz="3600">
              <a:solidFill>
                <a:srgbClr val="002060"/>
              </a:solidFill>
            </a:endParaRPr>
          </a:p>
          <a:p>
            <a:endParaRPr lang="en-GB"/>
          </a:p>
        </p:txBody>
      </p:sp>
      <p:pic>
        <p:nvPicPr>
          <p:cNvPr id="5" name="Picture 4"/>
          <p:cNvPicPr>
            <a:picLocks noChangeAspect="1"/>
          </p:cNvPicPr>
          <p:nvPr/>
        </p:nvPicPr>
        <p:blipFill>
          <a:blip r:embed="rId3"/>
          <a:stretch>
            <a:fillRect/>
          </a:stretch>
        </p:blipFill>
        <p:spPr>
          <a:xfrm>
            <a:off x="6945654" y="525641"/>
            <a:ext cx="3611070" cy="1370590"/>
          </a:xfrm>
          <a:prstGeom prst="rect">
            <a:avLst/>
          </a:prstGeom>
        </p:spPr>
      </p:pic>
      <p:pic>
        <p:nvPicPr>
          <p:cNvPr id="4" name="Picture 6" descr="Shape, rectangle&#10;&#10;Description automatically generated">
            <a:extLst>
              <a:ext uri="{FF2B5EF4-FFF2-40B4-BE49-F238E27FC236}">
                <a16:creationId xmlns:a16="http://schemas.microsoft.com/office/drawing/2014/main" id="{E1DE9F4A-A4EB-093A-1509-B065CC4178D5}"/>
              </a:ext>
            </a:extLst>
          </p:cNvPr>
          <p:cNvPicPr>
            <a:picLocks noChangeAspect="1"/>
          </p:cNvPicPr>
          <p:nvPr/>
        </p:nvPicPr>
        <p:blipFill>
          <a:blip r:embed="rId4"/>
          <a:stretch>
            <a:fillRect/>
          </a:stretch>
        </p:blipFill>
        <p:spPr>
          <a:xfrm>
            <a:off x="2988" y="5644577"/>
            <a:ext cx="10437905" cy="1216611"/>
          </a:xfrm>
          <a:prstGeom prst="rect">
            <a:avLst/>
          </a:prstGeom>
        </p:spPr>
      </p:pic>
    </p:spTree>
    <p:extLst>
      <p:ext uri="{BB962C8B-B14F-4D97-AF65-F5344CB8AC3E}">
        <p14:creationId xmlns:p14="http://schemas.microsoft.com/office/powerpoint/2010/main" val="3090179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09356B-EF65-AC5D-CE9D-4EDC461774F9}"/>
              </a:ext>
            </a:extLst>
          </p:cNvPr>
          <p:cNvSpPr txBox="1"/>
          <p:nvPr/>
        </p:nvSpPr>
        <p:spPr>
          <a:xfrm>
            <a:off x="2988" y="-2987"/>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a:xfrm>
            <a:off x="830729" y="327774"/>
            <a:ext cx="10515600" cy="1325563"/>
          </a:xfrm>
        </p:spPr>
        <p:txBody>
          <a:bodyPr/>
          <a:lstStyle/>
          <a:p>
            <a:r>
              <a:rPr lang="en-GB" b="1" err="1">
                <a:solidFill>
                  <a:srgbClr val="002060"/>
                </a:solidFill>
              </a:rPr>
              <a:t>Nid</a:t>
            </a:r>
            <a:r>
              <a:rPr lang="en-GB" b="1">
                <a:solidFill>
                  <a:srgbClr val="002060"/>
                </a:solidFill>
              </a:rPr>
              <a:t> </a:t>
            </a:r>
            <a:r>
              <a:rPr lang="en-GB" b="1" err="1">
                <a:solidFill>
                  <a:srgbClr val="002060"/>
                </a:solidFill>
              </a:rPr>
              <a:t>dyma</a:t>
            </a:r>
            <a:r>
              <a:rPr lang="en-GB" b="1">
                <a:solidFill>
                  <a:srgbClr val="002060"/>
                </a:solidFill>
              </a:rPr>
              <a:t> </a:t>
            </a:r>
            <a:r>
              <a:rPr lang="en-GB" b="1" err="1">
                <a:solidFill>
                  <a:srgbClr val="002060"/>
                </a:solidFill>
              </a:rPr>
              <a:t>ydy’r</a:t>
            </a:r>
            <a:r>
              <a:rPr lang="en-GB" b="1">
                <a:solidFill>
                  <a:srgbClr val="002060"/>
                </a:solidFill>
              </a:rPr>
              <a:t> </a:t>
            </a:r>
            <a:r>
              <a:rPr lang="en-GB" b="1" err="1">
                <a:solidFill>
                  <a:srgbClr val="002060"/>
                </a:solidFill>
              </a:rPr>
              <a:t>adolygiad</a:t>
            </a:r>
            <a:r>
              <a:rPr lang="en-GB" b="1">
                <a:solidFill>
                  <a:srgbClr val="002060"/>
                </a:solidFill>
              </a:rPr>
              <a:t>…</a:t>
            </a:r>
            <a:br>
              <a:rPr lang="en-GB" b="1">
                <a:solidFill>
                  <a:srgbClr val="002060"/>
                </a:solidFill>
              </a:rPr>
            </a:br>
            <a:endParaRPr lang="en-GB" b="1">
              <a:solidFill>
                <a:srgbClr val="002060"/>
              </a:solidFill>
            </a:endParaRPr>
          </a:p>
        </p:txBody>
      </p:sp>
      <p:pic>
        <p:nvPicPr>
          <p:cNvPr id="1026" name="Picture 2" descr="The Cops Never Read Me My Miranda Rights - Ambrose Law Firm, PLL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4678" y="1888542"/>
            <a:ext cx="3370996" cy="350415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7701732" y="3390644"/>
            <a:ext cx="2564931" cy="646331"/>
          </a:xfrm>
          <a:prstGeom prst="rect">
            <a:avLst/>
          </a:prstGeom>
          <a:noFill/>
        </p:spPr>
        <p:txBody>
          <a:bodyPr wrap="square" lIns="91440" tIns="45720" rIns="91440" bIns="45720" rtlCol="0" anchor="t">
            <a:spAutoFit/>
          </a:bodyPr>
          <a:lstStyle/>
          <a:p>
            <a:r>
              <a:rPr lang="en-GB" sz="3600" b="1">
                <a:solidFill>
                  <a:srgbClr val="002060"/>
                </a:solidFill>
              </a:rPr>
              <a:t>Pas/Methu</a:t>
            </a:r>
            <a:endParaRPr lang="en-GB" sz="3600" b="1">
              <a:solidFill>
                <a:srgbClr val="002060"/>
              </a:solidFill>
              <a:cs typeface="Calibri"/>
            </a:endParaRPr>
          </a:p>
        </p:txBody>
      </p:sp>
      <p:sp>
        <p:nvSpPr>
          <p:cNvPr id="8" name="TextBox 7"/>
          <p:cNvSpPr txBox="1"/>
          <p:nvPr/>
        </p:nvSpPr>
        <p:spPr>
          <a:xfrm>
            <a:off x="7709203" y="4366927"/>
            <a:ext cx="2101755" cy="646331"/>
          </a:xfrm>
          <a:prstGeom prst="rect">
            <a:avLst/>
          </a:prstGeom>
          <a:noFill/>
        </p:spPr>
        <p:txBody>
          <a:bodyPr wrap="square" lIns="91440" tIns="45720" rIns="91440" bIns="45720" rtlCol="0" anchor="t">
            <a:spAutoFit/>
          </a:bodyPr>
          <a:lstStyle/>
          <a:p>
            <a:r>
              <a:rPr lang="en-GB" sz="3600" b="1" err="1">
                <a:solidFill>
                  <a:srgbClr val="002060"/>
                </a:solidFill>
              </a:rPr>
              <a:t>Prawf</a:t>
            </a:r>
            <a:endParaRPr lang="en-GB" sz="3600" b="1">
              <a:solidFill>
                <a:srgbClr val="002060"/>
              </a:solidFill>
              <a:cs typeface="Calibri" panose="020F0502020204030204"/>
            </a:endParaRPr>
          </a:p>
        </p:txBody>
      </p:sp>
      <p:sp>
        <p:nvSpPr>
          <p:cNvPr id="9" name="TextBox 8"/>
          <p:cNvSpPr txBox="1"/>
          <p:nvPr/>
        </p:nvSpPr>
        <p:spPr>
          <a:xfrm>
            <a:off x="7704942" y="2404209"/>
            <a:ext cx="2101755" cy="646331"/>
          </a:xfrm>
          <a:prstGeom prst="rect">
            <a:avLst/>
          </a:prstGeom>
          <a:noFill/>
        </p:spPr>
        <p:txBody>
          <a:bodyPr wrap="square" lIns="91440" tIns="45720" rIns="91440" bIns="45720" rtlCol="0" anchor="t">
            <a:spAutoFit/>
          </a:bodyPr>
          <a:lstStyle/>
          <a:p>
            <a:r>
              <a:rPr lang="en-GB" sz="3600" b="1">
                <a:solidFill>
                  <a:srgbClr val="002060"/>
                </a:solidFill>
              </a:rPr>
              <a:t>Viva</a:t>
            </a:r>
          </a:p>
        </p:txBody>
      </p:sp>
      <p:sp>
        <p:nvSpPr>
          <p:cNvPr id="16" name="Multiply 15"/>
          <p:cNvSpPr/>
          <p:nvPr/>
        </p:nvSpPr>
        <p:spPr>
          <a:xfrm>
            <a:off x="6467812" y="2346143"/>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p:cNvSpPr/>
          <p:nvPr/>
        </p:nvSpPr>
        <p:spPr>
          <a:xfrm>
            <a:off x="6467812" y="3330969"/>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p:cNvSpPr/>
          <p:nvPr/>
        </p:nvSpPr>
        <p:spPr>
          <a:xfrm>
            <a:off x="6467812" y="4366992"/>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4" descr="Shape, rectangle&#10;&#10;Description automatically generated">
            <a:extLst>
              <a:ext uri="{FF2B5EF4-FFF2-40B4-BE49-F238E27FC236}">
                <a16:creationId xmlns:a16="http://schemas.microsoft.com/office/drawing/2014/main" id="{2CC5EA2D-D626-E819-4E48-FFDACF182600}"/>
              </a:ext>
            </a:extLst>
          </p:cNvPr>
          <p:cNvPicPr>
            <a:picLocks noChangeAspect="1"/>
          </p:cNvPicPr>
          <p:nvPr/>
        </p:nvPicPr>
        <p:blipFill>
          <a:blip r:embed="rId4"/>
          <a:stretch>
            <a:fillRect/>
          </a:stretch>
        </p:blipFill>
        <p:spPr>
          <a:xfrm>
            <a:off x="2988" y="5629636"/>
            <a:ext cx="12178552" cy="1231552"/>
          </a:xfrm>
          <a:prstGeom prst="rect">
            <a:avLst/>
          </a:prstGeom>
        </p:spPr>
      </p:pic>
    </p:spTree>
    <p:extLst>
      <p:ext uri="{BB962C8B-B14F-4D97-AF65-F5344CB8AC3E}">
        <p14:creationId xmlns:p14="http://schemas.microsoft.com/office/powerpoint/2010/main" val="247886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9E4E93F-6B04-F78A-85F8-B4A1F4E6404C}"/>
              </a:ext>
            </a:extLst>
          </p:cNvPr>
          <p:cNvSpPr txBox="1"/>
          <p:nvPr/>
        </p:nvSpPr>
        <p:spPr>
          <a:xfrm>
            <a:off x="2988" y="-2987"/>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a:xfrm>
            <a:off x="830729" y="395009"/>
            <a:ext cx="10515600" cy="1325563"/>
          </a:xfrm>
        </p:spPr>
        <p:txBody>
          <a:bodyPr>
            <a:normAutofit fontScale="90000"/>
          </a:bodyPr>
          <a:lstStyle/>
          <a:p>
            <a:br>
              <a:rPr lang="en-GB" b="1">
                <a:solidFill>
                  <a:srgbClr val="002060"/>
                </a:solidFill>
              </a:rPr>
            </a:br>
            <a:r>
              <a:rPr lang="en-GB" b="1" err="1">
                <a:solidFill>
                  <a:srgbClr val="002060"/>
                </a:solidFill>
                <a:ea typeface="+mj-lt"/>
                <a:cs typeface="+mj-lt"/>
              </a:rPr>
              <a:t>Pwrpas</a:t>
            </a:r>
            <a:r>
              <a:rPr lang="en-GB" b="1">
                <a:solidFill>
                  <a:srgbClr val="002060"/>
                </a:solidFill>
                <a:ea typeface="+mj-lt"/>
                <a:cs typeface="+mj-lt"/>
              </a:rPr>
              <a:t> </a:t>
            </a:r>
            <a:r>
              <a:rPr lang="en-GB" b="1" err="1">
                <a:solidFill>
                  <a:srgbClr val="002060"/>
                </a:solidFill>
                <a:ea typeface="+mj-lt"/>
                <a:cs typeface="+mj-lt"/>
              </a:rPr>
              <a:t>yr</a:t>
            </a:r>
            <a:r>
              <a:rPr lang="en-GB" b="1">
                <a:solidFill>
                  <a:srgbClr val="002060"/>
                </a:solidFill>
                <a:ea typeface="+mj-lt"/>
                <a:cs typeface="+mj-lt"/>
              </a:rPr>
              <a:t> </a:t>
            </a:r>
            <a:r>
              <a:rPr lang="en-GB" b="1" err="1">
                <a:solidFill>
                  <a:srgbClr val="002060"/>
                </a:solidFill>
                <a:ea typeface="+mj-lt"/>
                <a:cs typeface="+mj-lt"/>
              </a:rPr>
              <a:t>adolygiad</a:t>
            </a:r>
            <a:r>
              <a:rPr lang="en-GB" b="1">
                <a:solidFill>
                  <a:srgbClr val="002060"/>
                </a:solidFill>
                <a:ea typeface="+mj-lt"/>
                <a:cs typeface="+mj-lt"/>
              </a:rPr>
              <a:t>:</a:t>
            </a:r>
            <a:br>
              <a:rPr lang="en-GB" b="1">
                <a:solidFill>
                  <a:srgbClr val="002060"/>
                </a:solidFill>
                <a:ea typeface="+mj-lt"/>
                <a:cs typeface="+mj-lt"/>
              </a:rPr>
            </a:br>
            <a:endParaRPr lang="en-GB">
              <a:ea typeface="+mj-lt"/>
              <a:cs typeface="+mj-lt"/>
            </a:endParaRPr>
          </a:p>
          <a:p>
            <a:endParaRPr lang="en-GB" b="1"/>
          </a:p>
        </p:txBody>
      </p:sp>
      <p:sp>
        <p:nvSpPr>
          <p:cNvPr id="4" name="Content Placeholder 3"/>
          <p:cNvSpPr>
            <a:spLocks noGrp="1"/>
          </p:cNvSpPr>
          <p:nvPr>
            <p:ph sz="half" idx="2"/>
          </p:nvPr>
        </p:nvSpPr>
        <p:spPr>
          <a:xfrm>
            <a:off x="8462002" y="2480457"/>
            <a:ext cx="3306482" cy="1490103"/>
          </a:xfrm>
          <a:ln w="57150">
            <a:solidFill>
              <a:srgbClr val="DB1D7C"/>
            </a:solidFill>
          </a:ln>
        </p:spPr>
        <p:txBody>
          <a:bodyPr vert="horz" lIns="91440" tIns="45720" rIns="91440" bIns="45720" rtlCol="0" anchor="t">
            <a:noAutofit/>
          </a:bodyPr>
          <a:lstStyle/>
          <a:p>
            <a:r>
              <a:rPr lang="cy-GB" b="1">
                <a:solidFill>
                  <a:srgbClr val="002060"/>
                </a:solidFill>
                <a:ea typeface="+mn-lt"/>
                <a:cs typeface="+mn-lt"/>
              </a:rPr>
              <a:t>darparu cynnwys ar gyfer eu tystlythyr terfynol</a:t>
            </a:r>
            <a:endParaRPr lang="en-GB">
              <a:ea typeface="+mn-lt"/>
              <a:cs typeface="+mn-lt"/>
            </a:endParaRPr>
          </a:p>
          <a:p>
            <a:pPr lvl="0"/>
            <a:endParaRPr lang="en-GB" b="1">
              <a:solidFill>
                <a:srgbClr val="002060"/>
              </a:solidFill>
              <a:cs typeface="Calibri"/>
            </a:endParaRPr>
          </a:p>
        </p:txBody>
      </p:sp>
      <p:pic>
        <p:nvPicPr>
          <p:cNvPr id="5" name="Picture 4"/>
          <p:cNvPicPr>
            <a:picLocks noChangeAspect="1"/>
          </p:cNvPicPr>
          <p:nvPr/>
        </p:nvPicPr>
        <p:blipFill>
          <a:blip r:embed="rId3"/>
          <a:stretch>
            <a:fillRect/>
          </a:stretch>
        </p:blipFill>
        <p:spPr>
          <a:xfrm>
            <a:off x="10683186" y="168733"/>
            <a:ext cx="1135642" cy="1120701"/>
          </a:xfrm>
          <a:prstGeom prst="rect">
            <a:avLst/>
          </a:prstGeom>
        </p:spPr>
      </p:pic>
      <p:sp>
        <p:nvSpPr>
          <p:cNvPr id="10" name="TextBox 9">
            <a:extLst>
              <a:ext uri="{FF2B5EF4-FFF2-40B4-BE49-F238E27FC236}">
                <a16:creationId xmlns:a16="http://schemas.microsoft.com/office/drawing/2014/main" id="{D96E09D1-3261-E9DB-645A-98B2DE5AD911}"/>
              </a:ext>
            </a:extLst>
          </p:cNvPr>
          <p:cNvSpPr txBox="1"/>
          <p:nvPr/>
        </p:nvSpPr>
        <p:spPr>
          <a:xfrm>
            <a:off x="278585" y="1922521"/>
            <a:ext cx="3811493" cy="2696123"/>
          </a:xfrm>
          <a:prstGeom prst="rect">
            <a:avLst/>
          </a:prstGeom>
          <a:noFill/>
          <a:ln w="57150">
            <a:solidFill>
              <a:srgbClr val="DB1D7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cy-GB" sz="2400" b="1" dirty="0">
                <a:solidFill>
                  <a:srgbClr val="002060"/>
                </a:solidFill>
                <a:ea typeface="+mn-lt"/>
                <a:cs typeface="+mn-lt"/>
              </a:rPr>
              <a:t>cadarnhau bod y darpar athrawon wedi mynd i’r afael â phob un o’r Safonau Addysgu Proffesiynol yn briodol i ddangos eu bod ‘yn bodloni safonau SAC’ </a:t>
            </a:r>
            <a:endParaRPr lang="cy-GB" sz="2400" dirty="0">
              <a:ea typeface="+mn-lt"/>
              <a:cs typeface="+mn-lt"/>
            </a:endParaRPr>
          </a:p>
          <a:p>
            <a:endParaRPr lang="en-US">
              <a:solidFill>
                <a:srgbClr val="000000"/>
              </a:solidFill>
              <a:ea typeface="+mn-lt"/>
              <a:cs typeface="+mn-lt"/>
            </a:endParaRPr>
          </a:p>
        </p:txBody>
      </p:sp>
      <p:sp>
        <p:nvSpPr>
          <p:cNvPr id="11" name="TextBox 10">
            <a:extLst>
              <a:ext uri="{FF2B5EF4-FFF2-40B4-BE49-F238E27FC236}">
                <a16:creationId xmlns:a16="http://schemas.microsoft.com/office/drawing/2014/main" id="{1BD5BB8F-1A36-29CE-8501-A116A936D9A4}"/>
              </a:ext>
            </a:extLst>
          </p:cNvPr>
          <p:cNvSpPr txBox="1"/>
          <p:nvPr/>
        </p:nvSpPr>
        <p:spPr>
          <a:xfrm>
            <a:off x="4500689" y="2058079"/>
            <a:ext cx="3567952" cy="2419124"/>
          </a:xfrm>
          <a:prstGeom prst="rect">
            <a:avLst/>
          </a:prstGeom>
          <a:noFill/>
          <a:ln w="57150">
            <a:solidFill>
              <a:srgbClr val="DB1D7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cy-GB" sz="2400" b="1" dirty="0">
                <a:solidFill>
                  <a:srgbClr val="002060"/>
                </a:solidFill>
                <a:ea typeface="+mn-lt"/>
                <a:cs typeface="+mn-lt"/>
              </a:rPr>
              <a:t>cyfle i nodi meysydd ar gyfer datblygiad  a/neu brofiadau pellach yn ystod eu gyrfa addysgu gynnar (h.y.  Proffil Dechrau Gyrfa)</a:t>
            </a:r>
            <a:endParaRPr lang="cy-GB" sz="2400" dirty="0">
              <a:ea typeface="+mn-lt"/>
              <a:cs typeface="+mn-lt"/>
            </a:endParaRPr>
          </a:p>
        </p:txBody>
      </p:sp>
      <p:pic>
        <p:nvPicPr>
          <p:cNvPr id="3" name="Picture 5" descr="Shape, rectangle&#10;&#10;Description automatically generated">
            <a:extLst>
              <a:ext uri="{FF2B5EF4-FFF2-40B4-BE49-F238E27FC236}">
                <a16:creationId xmlns:a16="http://schemas.microsoft.com/office/drawing/2014/main" id="{EFE1C816-50B6-5557-5012-077CFC2D0A1A}"/>
              </a:ext>
            </a:extLst>
          </p:cNvPr>
          <p:cNvPicPr>
            <a:picLocks noChangeAspect="1"/>
          </p:cNvPicPr>
          <p:nvPr/>
        </p:nvPicPr>
        <p:blipFill>
          <a:blip r:embed="rId4"/>
          <a:stretch>
            <a:fillRect/>
          </a:stretch>
        </p:blipFill>
        <p:spPr>
          <a:xfrm>
            <a:off x="2988" y="5629636"/>
            <a:ext cx="12178552" cy="1231552"/>
          </a:xfrm>
          <a:prstGeom prst="rect">
            <a:avLst/>
          </a:prstGeom>
        </p:spPr>
      </p:pic>
    </p:spTree>
    <p:extLst>
      <p:ext uri="{BB962C8B-B14F-4D97-AF65-F5344CB8AC3E}">
        <p14:creationId xmlns:p14="http://schemas.microsoft.com/office/powerpoint/2010/main" val="51497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9">
            <a:extLst>
              <a:ext uri="{FF2B5EF4-FFF2-40B4-BE49-F238E27FC236}">
                <a16:creationId xmlns:a16="http://schemas.microsoft.com/office/drawing/2014/main" id="{C1EE58F1-F2AA-C6F0-5470-72E42EF44191}"/>
              </a:ext>
            </a:extLst>
          </p:cNvPr>
          <p:cNvGraphicFramePr/>
          <p:nvPr>
            <p:extLst>
              <p:ext uri="{D42A27DB-BD31-4B8C-83A1-F6EECF244321}">
                <p14:modId xmlns:p14="http://schemas.microsoft.com/office/powerpoint/2010/main" val="1437195117"/>
              </p:ext>
            </p:extLst>
          </p:nvPr>
        </p:nvGraphicFramePr>
        <p:xfrm>
          <a:off x="4542117" y="106083"/>
          <a:ext cx="6775822" cy="5450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err="1">
                <a:ea typeface="+mn-lt"/>
                <a:cs typeface="+mn-lt"/>
              </a:rPr>
              <a:t>Trefnu</a:t>
            </a:r>
            <a:r>
              <a:rPr lang="en-US" sz="3600" b="1">
                <a:ea typeface="+mn-lt"/>
                <a:cs typeface="+mn-lt"/>
              </a:rPr>
              <a:t> </a:t>
            </a:r>
            <a:r>
              <a:rPr lang="en-US" sz="3600" b="1" err="1">
                <a:ea typeface="+mn-lt"/>
                <a:cs typeface="+mn-lt"/>
              </a:rPr>
              <a:t>eich</a:t>
            </a:r>
            <a:r>
              <a:rPr lang="en-US" sz="3600" b="1">
                <a:ea typeface="+mn-lt"/>
                <a:cs typeface="+mn-lt"/>
              </a:rPr>
              <a:t> </a:t>
            </a:r>
            <a:r>
              <a:rPr lang="en-US" sz="3600" b="1" err="1">
                <a:ea typeface="+mn-lt"/>
                <a:cs typeface="+mn-lt"/>
              </a:rPr>
              <a:t>cyfarfod</a:t>
            </a:r>
            <a:endParaRPr lang="en-US" b="1" err="1">
              <a:ea typeface="+mn-lt"/>
              <a:cs typeface="+mn-lt"/>
            </a:endParaRPr>
          </a:p>
        </p:txBody>
      </p:sp>
      <p:pic>
        <p:nvPicPr>
          <p:cNvPr id="8" name="Picture 9" descr="Shape, rectangle&#10;&#10;Description automatically generated">
            <a:extLst>
              <a:ext uri="{FF2B5EF4-FFF2-40B4-BE49-F238E27FC236}">
                <a16:creationId xmlns:a16="http://schemas.microsoft.com/office/drawing/2014/main" id="{D6A0656F-8733-F736-35A3-064679586168}"/>
              </a:ext>
            </a:extLst>
          </p:cNvPr>
          <p:cNvPicPr>
            <a:picLocks noChangeAspect="1"/>
          </p:cNvPicPr>
          <p:nvPr/>
        </p:nvPicPr>
        <p:blipFill>
          <a:blip r:embed="rId8"/>
          <a:stretch>
            <a:fillRect/>
          </a:stretch>
        </p:blipFill>
        <p:spPr>
          <a:xfrm>
            <a:off x="2988" y="5681930"/>
            <a:ext cx="12178552" cy="1201670"/>
          </a:xfrm>
          <a:prstGeom prst="rect">
            <a:avLst/>
          </a:prstGeom>
        </p:spPr>
      </p:pic>
    </p:spTree>
    <p:extLst>
      <p:ext uri="{BB962C8B-B14F-4D97-AF65-F5344CB8AC3E}">
        <p14:creationId xmlns:p14="http://schemas.microsoft.com/office/powerpoint/2010/main" val="1743383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hape, rectangle&#10;&#10;Description automatically generated">
            <a:extLst>
              <a:ext uri="{FF2B5EF4-FFF2-40B4-BE49-F238E27FC236}">
                <a16:creationId xmlns:a16="http://schemas.microsoft.com/office/drawing/2014/main" id="{F98C9A7C-B65B-7FC8-C179-D98BCE3F5DA2}"/>
              </a:ext>
            </a:extLst>
          </p:cNvPr>
          <p:cNvPicPr>
            <a:picLocks noChangeAspect="1"/>
          </p:cNvPicPr>
          <p:nvPr/>
        </p:nvPicPr>
        <p:blipFill>
          <a:blip r:embed="rId3"/>
          <a:stretch>
            <a:fillRect/>
          </a:stretch>
        </p:blipFill>
        <p:spPr>
          <a:xfrm>
            <a:off x="2988" y="5652047"/>
            <a:ext cx="12178552" cy="1209141"/>
          </a:xfrm>
          <a:prstGeom prst="rect">
            <a:avLst/>
          </a:prstGeom>
        </p:spPr>
      </p:pic>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ea typeface="+mn-lt"/>
                <a:cs typeface="+mn-lt"/>
              </a:rPr>
              <a:t>Cyn </a:t>
            </a:r>
            <a:r>
              <a:rPr lang="en-US" sz="3200" b="1" err="1">
                <a:ea typeface="+mn-lt"/>
                <a:cs typeface="+mn-lt"/>
              </a:rPr>
              <a:t>eich</a:t>
            </a:r>
            <a:r>
              <a:rPr lang="en-US" sz="3200" b="1">
                <a:ea typeface="+mn-lt"/>
                <a:cs typeface="+mn-lt"/>
              </a:rPr>
              <a:t> </a:t>
            </a:r>
            <a:r>
              <a:rPr lang="en-US" sz="3200" b="1" err="1">
                <a:ea typeface="+mn-lt"/>
                <a:cs typeface="+mn-lt"/>
              </a:rPr>
              <a:t>cyfarfod</a:t>
            </a:r>
            <a:endParaRPr lang="en-US" sz="3200" b="1" err="1"/>
          </a:p>
        </p:txBody>
      </p:sp>
      <p:sp>
        <p:nvSpPr>
          <p:cNvPr id="10" name="TextBox 9">
            <a:extLst>
              <a:ext uri="{FF2B5EF4-FFF2-40B4-BE49-F238E27FC236}">
                <a16:creationId xmlns:a16="http://schemas.microsoft.com/office/drawing/2014/main" id="{602DE9F7-129B-D7E6-6A4B-8F6AA10C127B}"/>
              </a:ext>
            </a:extLst>
          </p:cNvPr>
          <p:cNvSpPr txBox="1"/>
          <p:nvPr/>
        </p:nvSpPr>
        <p:spPr>
          <a:xfrm>
            <a:off x="313420" y="3164425"/>
            <a:ext cx="6427692" cy="29526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err="1">
                <a:solidFill>
                  <a:srgbClr val="002060"/>
                </a:solidFill>
                <a:ea typeface="+mn-lt"/>
                <a:cs typeface="+mn-lt"/>
              </a:rPr>
              <a:t>Dylech</a:t>
            </a:r>
            <a:r>
              <a:rPr lang="en-GB" sz="2400" b="1">
                <a:solidFill>
                  <a:srgbClr val="002060"/>
                </a:solidFill>
                <a:ea typeface="+mn-lt"/>
                <a:cs typeface="+mn-lt"/>
              </a:rPr>
              <a:t> </a:t>
            </a:r>
            <a:r>
              <a:rPr lang="en-GB" sz="2400" b="1" err="1">
                <a:solidFill>
                  <a:srgbClr val="002060"/>
                </a:solidFill>
                <a:ea typeface="+mn-lt"/>
                <a:cs typeface="+mn-lt"/>
              </a:rPr>
              <a:t>ddefnyddio</a:t>
            </a:r>
            <a:r>
              <a:rPr lang="en-GB" sz="2400" b="1">
                <a:solidFill>
                  <a:srgbClr val="002060"/>
                </a:solidFill>
                <a:ea typeface="+mn-lt"/>
                <a:cs typeface="+mn-lt"/>
              </a:rPr>
              <a:t> </a:t>
            </a:r>
            <a:r>
              <a:rPr lang="en-GB" sz="2400" b="1" err="1">
                <a:solidFill>
                  <a:srgbClr val="002060"/>
                </a:solidFill>
                <a:ea typeface="+mn-lt"/>
                <a:cs typeface="+mn-lt"/>
              </a:rPr>
              <a:t>Ffurflen</a:t>
            </a:r>
            <a:r>
              <a:rPr lang="en-GB" sz="2400" b="1">
                <a:solidFill>
                  <a:srgbClr val="002060"/>
                </a:solidFill>
                <a:ea typeface="+mn-lt"/>
                <a:cs typeface="+mn-lt"/>
              </a:rPr>
              <a:t> </a:t>
            </a:r>
            <a:r>
              <a:rPr lang="en-GB" sz="2400" b="1" err="1">
                <a:solidFill>
                  <a:srgbClr val="002060"/>
                </a:solidFill>
                <a:ea typeface="+mn-lt"/>
                <a:cs typeface="+mn-lt"/>
              </a:rPr>
              <a:t>Adolygiad</a:t>
            </a:r>
            <a:r>
              <a:rPr lang="en-GB" sz="2400" b="1">
                <a:solidFill>
                  <a:srgbClr val="002060"/>
                </a:solidFill>
                <a:ea typeface="+mn-lt"/>
                <a:cs typeface="+mn-lt"/>
              </a:rPr>
              <a:t> SAC Rhan 1 </a:t>
            </a:r>
            <a:r>
              <a:rPr lang="en-GB" sz="2400" b="1" err="1">
                <a:solidFill>
                  <a:srgbClr val="002060"/>
                </a:solidFill>
                <a:ea typeface="+mn-lt"/>
                <a:cs typeface="+mn-lt"/>
              </a:rPr>
              <a:t>i</a:t>
            </a:r>
            <a:r>
              <a:rPr lang="en-GB" sz="2400" b="1">
                <a:solidFill>
                  <a:srgbClr val="002060"/>
                </a:solidFill>
                <a:ea typeface="+mn-lt"/>
                <a:cs typeface="+mn-lt"/>
              </a:rPr>
              <a:t> </a:t>
            </a:r>
            <a:r>
              <a:rPr lang="en-GB" sz="2400" b="1" err="1">
                <a:solidFill>
                  <a:srgbClr val="002060"/>
                </a:solidFill>
                <a:ea typeface="+mn-lt"/>
                <a:cs typeface="+mn-lt"/>
              </a:rPr>
              <a:t>wneud</a:t>
            </a:r>
            <a:r>
              <a:rPr lang="en-GB" sz="2400" b="1">
                <a:solidFill>
                  <a:srgbClr val="002060"/>
                </a:solidFill>
                <a:ea typeface="+mn-lt"/>
                <a:cs typeface="+mn-lt"/>
              </a:rPr>
              <a:t> </a:t>
            </a:r>
            <a:r>
              <a:rPr lang="en-GB" sz="2400" b="1" err="1">
                <a:solidFill>
                  <a:srgbClr val="002060"/>
                </a:solidFill>
                <a:ea typeface="+mn-lt"/>
                <a:cs typeface="+mn-lt"/>
              </a:rPr>
              <a:t>nodiadau</a:t>
            </a:r>
            <a:r>
              <a:rPr lang="en-GB" sz="2400" b="1">
                <a:solidFill>
                  <a:srgbClr val="002060"/>
                </a:solidFill>
                <a:ea typeface="+mn-lt"/>
                <a:cs typeface="+mn-lt"/>
              </a:rPr>
              <a:t> </a:t>
            </a:r>
            <a:r>
              <a:rPr lang="en-GB" sz="2400" b="1" err="1">
                <a:solidFill>
                  <a:srgbClr val="002060"/>
                </a:solidFill>
                <a:ea typeface="+mn-lt"/>
                <a:cs typeface="+mn-lt"/>
              </a:rPr>
              <a:t>paratoi</a:t>
            </a:r>
            <a:r>
              <a:rPr lang="en-GB" sz="2400" b="1">
                <a:solidFill>
                  <a:srgbClr val="002060"/>
                </a:solidFill>
                <a:ea typeface="+mn-lt"/>
                <a:cs typeface="+mn-lt"/>
              </a:rPr>
              <a:t> </a:t>
            </a:r>
            <a:r>
              <a:rPr lang="en-GB" sz="2400" b="1" err="1">
                <a:solidFill>
                  <a:srgbClr val="002060"/>
                </a:solidFill>
                <a:ea typeface="+mn-lt"/>
                <a:cs typeface="+mn-lt"/>
              </a:rPr>
              <a:t>ar</a:t>
            </a:r>
            <a:r>
              <a:rPr lang="en-GB" sz="2400" b="1">
                <a:solidFill>
                  <a:srgbClr val="002060"/>
                </a:solidFill>
                <a:ea typeface="+mn-lt"/>
                <a:cs typeface="+mn-lt"/>
              </a:rPr>
              <a:t> </a:t>
            </a:r>
            <a:r>
              <a:rPr lang="en-GB" sz="2400" b="1" err="1">
                <a:solidFill>
                  <a:srgbClr val="002060"/>
                </a:solidFill>
                <a:ea typeface="+mn-lt"/>
                <a:cs typeface="+mn-lt"/>
              </a:rPr>
              <a:t>gyfer</a:t>
            </a:r>
            <a:r>
              <a:rPr lang="en-GB" sz="2400" b="1">
                <a:solidFill>
                  <a:srgbClr val="002060"/>
                </a:solidFill>
                <a:ea typeface="+mn-lt"/>
                <a:cs typeface="+mn-lt"/>
              </a:rPr>
              <a:t> </a:t>
            </a:r>
            <a:r>
              <a:rPr lang="en-GB" sz="2400" b="1" err="1">
                <a:solidFill>
                  <a:srgbClr val="002060"/>
                </a:solidFill>
                <a:ea typeface="+mn-lt"/>
                <a:cs typeface="+mn-lt"/>
              </a:rPr>
              <a:t>yr</a:t>
            </a:r>
            <a:r>
              <a:rPr lang="en-GB" sz="2400" b="1">
                <a:solidFill>
                  <a:srgbClr val="002060"/>
                </a:solidFill>
                <a:ea typeface="+mn-lt"/>
                <a:cs typeface="+mn-lt"/>
              </a:rPr>
              <a:t> </a:t>
            </a:r>
            <a:r>
              <a:rPr lang="en-GB" sz="2400" b="1" err="1">
                <a:solidFill>
                  <a:srgbClr val="002060"/>
                </a:solidFill>
                <a:ea typeface="+mn-lt"/>
                <a:cs typeface="+mn-lt"/>
              </a:rPr>
              <a:t>adolygiad</a:t>
            </a:r>
            <a:r>
              <a:rPr lang="en-GB" sz="2400" b="1">
                <a:solidFill>
                  <a:srgbClr val="002060"/>
                </a:solidFill>
                <a:ea typeface="+mn-lt"/>
                <a:cs typeface="+mn-lt"/>
              </a:rPr>
              <a:t>, </a:t>
            </a:r>
            <a:r>
              <a:rPr lang="en-GB" sz="2400" b="1" err="1">
                <a:solidFill>
                  <a:srgbClr val="002060"/>
                </a:solidFill>
                <a:ea typeface="+mn-lt"/>
                <a:cs typeface="+mn-lt"/>
              </a:rPr>
              <a:t>gan</a:t>
            </a:r>
            <a:r>
              <a:rPr lang="en-GB" sz="2400" b="1">
                <a:solidFill>
                  <a:srgbClr val="002060"/>
                </a:solidFill>
                <a:ea typeface="+mn-lt"/>
                <a:cs typeface="+mn-lt"/>
              </a:rPr>
              <a:t> nodi </a:t>
            </a:r>
            <a:r>
              <a:rPr lang="en-GB" sz="2400" b="1" err="1">
                <a:solidFill>
                  <a:srgbClr val="002060"/>
                </a:solidFill>
                <a:ea typeface="+mn-lt"/>
                <a:cs typeface="+mn-lt"/>
              </a:rPr>
              <a:t>cryfderau</a:t>
            </a:r>
            <a:r>
              <a:rPr lang="en-GB" sz="2400" b="1">
                <a:solidFill>
                  <a:srgbClr val="002060"/>
                </a:solidFill>
                <a:ea typeface="+mn-lt"/>
                <a:cs typeface="+mn-lt"/>
              </a:rPr>
              <a:t> </a:t>
            </a:r>
            <a:r>
              <a:rPr lang="en-GB" sz="2400" b="1" err="1">
                <a:solidFill>
                  <a:srgbClr val="002060"/>
                </a:solidFill>
                <a:ea typeface="+mn-lt"/>
                <a:cs typeface="+mn-lt"/>
              </a:rPr>
              <a:t>ar</a:t>
            </a:r>
            <a:r>
              <a:rPr lang="en-GB" sz="2400" b="1">
                <a:solidFill>
                  <a:srgbClr val="002060"/>
                </a:solidFill>
                <a:ea typeface="+mn-lt"/>
                <a:cs typeface="+mn-lt"/>
              </a:rPr>
              <a:t> draws y </a:t>
            </a:r>
            <a:r>
              <a:rPr lang="en-GB" sz="2400" b="1" err="1">
                <a:solidFill>
                  <a:srgbClr val="002060"/>
                </a:solidFill>
                <a:ea typeface="+mn-lt"/>
                <a:cs typeface="+mn-lt"/>
              </a:rPr>
              <a:t>safonau</a:t>
            </a:r>
            <a:r>
              <a:rPr lang="en-GB" sz="2400" b="1">
                <a:solidFill>
                  <a:srgbClr val="002060"/>
                </a:solidFill>
                <a:ea typeface="+mn-lt"/>
                <a:cs typeface="+mn-lt"/>
              </a:rPr>
              <a:t>. </a:t>
            </a:r>
            <a:endParaRPr lang="en-US" sz="2400" b="1">
              <a:solidFill>
                <a:srgbClr val="002060"/>
              </a:solidFill>
              <a:ea typeface="+mn-lt"/>
              <a:cs typeface="+mn-lt"/>
            </a:endParaRPr>
          </a:p>
          <a:p>
            <a:pPr>
              <a:lnSpc>
                <a:spcPct val="90000"/>
              </a:lnSpc>
              <a:spcBef>
                <a:spcPts val="1000"/>
              </a:spcBef>
            </a:pPr>
            <a:r>
              <a:rPr lang="en-GB" sz="2400" b="1" err="1">
                <a:solidFill>
                  <a:srgbClr val="002060"/>
                </a:solidFill>
                <a:ea typeface="+mn-lt"/>
                <a:cs typeface="+mn-lt"/>
              </a:rPr>
              <a:t>Byddwch</a:t>
            </a:r>
            <a:r>
              <a:rPr lang="en-GB" sz="2400" b="1">
                <a:solidFill>
                  <a:srgbClr val="002060"/>
                </a:solidFill>
                <a:ea typeface="+mn-lt"/>
                <a:cs typeface="+mn-lt"/>
              </a:rPr>
              <a:t> </a:t>
            </a:r>
            <a:r>
              <a:rPr lang="en-GB" sz="2400" b="1" err="1">
                <a:solidFill>
                  <a:srgbClr val="002060"/>
                </a:solidFill>
                <a:ea typeface="+mn-lt"/>
                <a:cs typeface="+mn-lt"/>
              </a:rPr>
              <a:t>yn</a:t>
            </a:r>
            <a:r>
              <a:rPr lang="en-GB" sz="2400" b="1">
                <a:solidFill>
                  <a:srgbClr val="002060"/>
                </a:solidFill>
                <a:ea typeface="+mn-lt"/>
                <a:cs typeface="+mn-lt"/>
              </a:rPr>
              <a:t> </a:t>
            </a:r>
            <a:r>
              <a:rPr lang="en-GB" sz="2400" b="1" err="1">
                <a:solidFill>
                  <a:srgbClr val="002060"/>
                </a:solidFill>
                <a:ea typeface="+mn-lt"/>
                <a:cs typeface="+mn-lt"/>
              </a:rPr>
              <a:t>anfon</a:t>
            </a:r>
            <a:r>
              <a:rPr lang="en-GB" sz="2400" b="1">
                <a:solidFill>
                  <a:srgbClr val="002060"/>
                </a:solidFill>
                <a:ea typeface="+mn-lt"/>
                <a:cs typeface="+mn-lt"/>
              </a:rPr>
              <a:t> </a:t>
            </a:r>
            <a:r>
              <a:rPr lang="en-GB" sz="2400" b="1" err="1">
                <a:solidFill>
                  <a:srgbClr val="002060"/>
                </a:solidFill>
                <a:ea typeface="+mn-lt"/>
                <a:cs typeface="+mn-lt"/>
              </a:rPr>
              <a:t>eich</a:t>
            </a:r>
            <a:r>
              <a:rPr lang="en-GB" sz="2400" b="1">
                <a:solidFill>
                  <a:srgbClr val="002060"/>
                </a:solidFill>
                <a:ea typeface="+mn-lt"/>
                <a:cs typeface="+mn-lt"/>
              </a:rPr>
              <a:t> Rhan 1 </a:t>
            </a:r>
            <a:r>
              <a:rPr lang="en-GB" sz="2400" b="1" err="1">
                <a:solidFill>
                  <a:srgbClr val="002060"/>
                </a:solidFill>
                <a:ea typeface="+mn-lt"/>
                <a:cs typeface="+mn-lt"/>
              </a:rPr>
              <a:t>wedi'i</a:t>
            </a:r>
            <a:r>
              <a:rPr lang="en-GB" sz="2400" b="1">
                <a:solidFill>
                  <a:srgbClr val="002060"/>
                </a:solidFill>
                <a:ea typeface="+mn-lt"/>
                <a:cs typeface="+mn-lt"/>
              </a:rPr>
              <a:t> </a:t>
            </a:r>
            <a:r>
              <a:rPr lang="en-GB" sz="2400" b="1" err="1">
                <a:solidFill>
                  <a:srgbClr val="002060"/>
                </a:solidFill>
                <a:ea typeface="+mn-lt"/>
                <a:cs typeface="+mn-lt"/>
              </a:rPr>
              <a:t>chwblhau</a:t>
            </a:r>
            <a:r>
              <a:rPr lang="en-GB" sz="2400" b="1">
                <a:solidFill>
                  <a:srgbClr val="002060"/>
                </a:solidFill>
                <a:ea typeface="+mn-lt"/>
                <a:cs typeface="+mn-lt"/>
              </a:rPr>
              <a:t> </a:t>
            </a:r>
            <a:r>
              <a:rPr lang="en-GB" sz="2400" b="1" err="1">
                <a:solidFill>
                  <a:srgbClr val="002060"/>
                </a:solidFill>
                <a:ea typeface="+mn-lt"/>
                <a:cs typeface="+mn-lt"/>
              </a:rPr>
              <a:t>i'ch</a:t>
            </a:r>
            <a:r>
              <a:rPr lang="en-GB" sz="2400" b="1">
                <a:solidFill>
                  <a:srgbClr val="002060"/>
                </a:solidFill>
                <a:ea typeface="+mn-lt"/>
                <a:cs typeface="+mn-lt"/>
              </a:rPr>
              <a:t> </a:t>
            </a:r>
            <a:r>
              <a:rPr lang="en-GB" sz="2400" b="1" err="1">
                <a:solidFill>
                  <a:srgbClr val="002060"/>
                </a:solidFill>
                <a:ea typeface="+mn-lt"/>
                <a:cs typeface="+mn-lt"/>
              </a:rPr>
              <a:t>Tiwtor</a:t>
            </a:r>
            <a:r>
              <a:rPr lang="en-GB" sz="2400" b="1">
                <a:solidFill>
                  <a:srgbClr val="002060"/>
                </a:solidFill>
                <a:ea typeface="+mn-lt"/>
                <a:cs typeface="+mn-lt"/>
              </a:rPr>
              <a:t> </a:t>
            </a:r>
            <a:r>
              <a:rPr lang="en-GB" sz="2400" b="1" err="1">
                <a:solidFill>
                  <a:srgbClr val="002060"/>
                </a:solidFill>
                <a:ea typeface="+mn-lt"/>
                <a:cs typeface="+mn-lt"/>
              </a:rPr>
              <a:t>Prifysgol</a:t>
            </a:r>
            <a:r>
              <a:rPr lang="en-GB" sz="2400" b="1">
                <a:solidFill>
                  <a:srgbClr val="002060"/>
                </a:solidFill>
                <a:ea typeface="+mn-lt"/>
                <a:cs typeface="+mn-lt"/>
              </a:rPr>
              <a:t> </a:t>
            </a:r>
            <a:r>
              <a:rPr lang="en-GB" sz="2400" b="1" err="1">
                <a:solidFill>
                  <a:srgbClr val="002060"/>
                </a:solidFill>
                <a:ea typeface="+mn-lt"/>
                <a:cs typeface="+mn-lt"/>
              </a:rPr>
              <a:t>wrth</a:t>
            </a:r>
            <a:r>
              <a:rPr lang="en-GB" sz="2400" b="1">
                <a:solidFill>
                  <a:srgbClr val="002060"/>
                </a:solidFill>
                <a:ea typeface="+mn-lt"/>
                <a:cs typeface="+mn-lt"/>
              </a:rPr>
              <a:t> </a:t>
            </a:r>
            <a:r>
              <a:rPr lang="en-GB" sz="2400" b="1" err="1">
                <a:solidFill>
                  <a:srgbClr val="002060"/>
                </a:solidFill>
                <a:ea typeface="+mn-lt"/>
                <a:cs typeface="+mn-lt"/>
              </a:rPr>
              <a:t>baratoi</a:t>
            </a:r>
            <a:r>
              <a:rPr lang="en-GB" sz="2400" b="1">
                <a:solidFill>
                  <a:srgbClr val="002060"/>
                </a:solidFill>
                <a:ea typeface="+mn-lt"/>
                <a:cs typeface="+mn-lt"/>
              </a:rPr>
              <a:t> </a:t>
            </a:r>
            <a:r>
              <a:rPr lang="en-GB" sz="2400" b="1" err="1">
                <a:solidFill>
                  <a:srgbClr val="002060"/>
                </a:solidFill>
                <a:ea typeface="+mn-lt"/>
                <a:cs typeface="+mn-lt"/>
              </a:rPr>
              <a:t>ar</a:t>
            </a:r>
            <a:r>
              <a:rPr lang="en-GB" sz="2400" b="1">
                <a:solidFill>
                  <a:srgbClr val="002060"/>
                </a:solidFill>
                <a:ea typeface="+mn-lt"/>
                <a:cs typeface="+mn-lt"/>
              </a:rPr>
              <a:t> </a:t>
            </a:r>
            <a:r>
              <a:rPr lang="en-GB" sz="2400" b="1" err="1">
                <a:solidFill>
                  <a:srgbClr val="002060"/>
                </a:solidFill>
                <a:ea typeface="+mn-lt"/>
                <a:cs typeface="+mn-lt"/>
              </a:rPr>
              <a:t>gyfer</a:t>
            </a:r>
            <a:r>
              <a:rPr lang="en-GB" sz="2400" b="1">
                <a:solidFill>
                  <a:srgbClr val="002060"/>
                </a:solidFill>
                <a:ea typeface="+mn-lt"/>
                <a:cs typeface="+mn-lt"/>
              </a:rPr>
              <a:t> </a:t>
            </a:r>
            <a:r>
              <a:rPr lang="en-GB" sz="2400" b="1" err="1">
                <a:solidFill>
                  <a:srgbClr val="002060"/>
                </a:solidFill>
                <a:ea typeface="+mn-lt"/>
                <a:cs typeface="+mn-lt"/>
              </a:rPr>
              <a:t>eich</a:t>
            </a:r>
            <a:r>
              <a:rPr lang="en-GB" sz="2400" b="1">
                <a:solidFill>
                  <a:srgbClr val="002060"/>
                </a:solidFill>
                <a:ea typeface="+mn-lt"/>
                <a:cs typeface="+mn-lt"/>
              </a:rPr>
              <a:t> </a:t>
            </a:r>
            <a:r>
              <a:rPr lang="en-GB" sz="2400" b="1" err="1">
                <a:solidFill>
                  <a:srgbClr val="002060"/>
                </a:solidFill>
                <a:ea typeface="+mn-lt"/>
                <a:cs typeface="+mn-lt"/>
              </a:rPr>
              <a:t>cyfarfod</a:t>
            </a:r>
            <a:r>
              <a:rPr lang="en-GB" sz="2400" b="1">
                <a:solidFill>
                  <a:srgbClr val="002060"/>
                </a:solidFill>
                <a:ea typeface="+mn-lt"/>
                <a:cs typeface="+mn-lt"/>
              </a:rPr>
              <a:t>.</a:t>
            </a:r>
            <a:endParaRPr lang="en-GB" b="1">
              <a:solidFill>
                <a:srgbClr val="002060"/>
              </a:solidFill>
            </a:endParaRPr>
          </a:p>
          <a:p>
            <a:pPr algn="l">
              <a:lnSpc>
                <a:spcPct val="90000"/>
              </a:lnSpc>
              <a:spcBef>
                <a:spcPts val="1000"/>
              </a:spcBef>
            </a:pPr>
            <a:endParaRPr lang="en-GB" sz="2400">
              <a:solidFill>
                <a:srgbClr val="002060"/>
              </a:solidFill>
              <a:cs typeface="Calibri"/>
            </a:endParaRPr>
          </a:p>
          <a:p>
            <a:endParaRPr lang="en-US">
              <a:cs typeface="Calibri"/>
            </a:endParaRPr>
          </a:p>
        </p:txBody>
      </p:sp>
      <p:cxnSp>
        <p:nvCxnSpPr>
          <p:cNvPr id="12" name="Straight Arrow Connector 11">
            <a:extLst>
              <a:ext uri="{FF2B5EF4-FFF2-40B4-BE49-F238E27FC236}">
                <a16:creationId xmlns:a16="http://schemas.microsoft.com/office/drawing/2014/main" id="{93A070D4-C33F-30C8-61A3-FA69DF523E75}"/>
              </a:ext>
            </a:extLst>
          </p:cNvPr>
          <p:cNvCxnSpPr/>
          <p:nvPr/>
        </p:nvCxnSpPr>
        <p:spPr>
          <a:xfrm flipV="1">
            <a:off x="4813587" y="3114431"/>
            <a:ext cx="1736165" cy="448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A57BE38-9EAB-D105-9568-7284C0F44465}"/>
              </a:ext>
            </a:extLst>
          </p:cNvPr>
          <p:cNvSpPr txBox="1"/>
          <p:nvPr/>
        </p:nvSpPr>
        <p:spPr>
          <a:xfrm>
            <a:off x="4612341" y="533400"/>
            <a:ext cx="165996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hlinkClick r:id="rId4"/>
              </a:rPr>
              <a:t>Ffurflen Adolygu Rhan 1</a:t>
            </a:r>
            <a:endParaRPr lang="en-US" sz="2800" b="1">
              <a:cs typeface="Calibri"/>
            </a:endParaRPr>
          </a:p>
        </p:txBody>
      </p:sp>
      <p:grpSp>
        <p:nvGrpSpPr>
          <p:cNvPr id="6" name="Group 5">
            <a:extLst>
              <a:ext uri="{FF2B5EF4-FFF2-40B4-BE49-F238E27FC236}">
                <a16:creationId xmlns:a16="http://schemas.microsoft.com/office/drawing/2014/main" id="{5A02FC9D-2CA5-9353-2EE1-BCB001CE7256}"/>
              </a:ext>
            </a:extLst>
          </p:cNvPr>
          <p:cNvGrpSpPr/>
          <p:nvPr/>
        </p:nvGrpSpPr>
        <p:grpSpPr>
          <a:xfrm>
            <a:off x="6738585" y="54913"/>
            <a:ext cx="5320957" cy="6672109"/>
            <a:chOff x="6738585" y="54913"/>
            <a:chExt cx="5320957" cy="6672109"/>
          </a:xfrm>
        </p:grpSpPr>
        <p:pic>
          <p:nvPicPr>
            <p:cNvPr id="2" name="Picture 2" descr="Table&#10;&#10;Description automatically generated">
              <a:extLst>
                <a:ext uri="{FF2B5EF4-FFF2-40B4-BE49-F238E27FC236}">
                  <a16:creationId xmlns:a16="http://schemas.microsoft.com/office/drawing/2014/main" id="{08FF8EC3-CF1D-2F98-4614-D1370507DB3E}"/>
                </a:ext>
              </a:extLst>
            </p:cNvPr>
            <p:cNvPicPr>
              <a:picLocks noChangeAspect="1"/>
            </p:cNvPicPr>
            <p:nvPr/>
          </p:nvPicPr>
          <p:blipFill>
            <a:blip r:embed="rId5"/>
            <a:stretch>
              <a:fillRect/>
            </a:stretch>
          </p:blipFill>
          <p:spPr>
            <a:xfrm>
              <a:off x="6738585" y="54913"/>
              <a:ext cx="5320957" cy="66721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1">
              <a:extLst>
                <a:ext uri="{FF2B5EF4-FFF2-40B4-BE49-F238E27FC236}">
                  <a16:creationId xmlns:a16="http://schemas.microsoft.com/office/drawing/2014/main" id="{D311C2B1-5A6B-BBA5-C2BF-869F1F92942F}"/>
                </a:ext>
              </a:extLst>
            </p:cNvPr>
            <p:cNvSpPr txBox="1"/>
            <p:nvPr/>
          </p:nvSpPr>
          <p:spPr>
            <a:xfrm>
              <a:off x="10183483" y="690113"/>
              <a:ext cx="790754" cy="268856"/>
            </a:xfrm>
            <a:prstGeom prst="rect">
              <a:avLst/>
            </a:prstGeom>
            <a:solidFill>
              <a:schemeClr val="bg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grpSp>
    </p:spTree>
    <p:extLst>
      <p:ext uri="{BB962C8B-B14F-4D97-AF65-F5344CB8AC3E}">
        <p14:creationId xmlns:p14="http://schemas.microsoft.com/office/powerpoint/2010/main" val="23355953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ea typeface="+mn-lt"/>
                <a:cs typeface="+mn-lt"/>
              </a:rPr>
              <a:t>Cyn </a:t>
            </a:r>
            <a:r>
              <a:rPr lang="en-US" sz="3200" b="1" err="1">
                <a:ea typeface="+mn-lt"/>
                <a:cs typeface="+mn-lt"/>
              </a:rPr>
              <a:t>eich</a:t>
            </a:r>
            <a:r>
              <a:rPr lang="en-US" sz="3200" b="1">
                <a:ea typeface="+mn-lt"/>
                <a:cs typeface="+mn-lt"/>
              </a:rPr>
              <a:t> </a:t>
            </a:r>
            <a:r>
              <a:rPr lang="en-US" sz="3200" b="1" err="1">
                <a:ea typeface="+mn-lt"/>
                <a:cs typeface="+mn-lt"/>
              </a:rPr>
              <a:t>cyfarfod</a:t>
            </a:r>
            <a:endParaRPr lang="en-US" sz="3200" b="1" err="1"/>
          </a:p>
        </p:txBody>
      </p:sp>
      <p:sp>
        <p:nvSpPr>
          <p:cNvPr id="10" name="TextBox 9">
            <a:extLst>
              <a:ext uri="{FF2B5EF4-FFF2-40B4-BE49-F238E27FC236}">
                <a16:creationId xmlns:a16="http://schemas.microsoft.com/office/drawing/2014/main" id="{602DE9F7-129B-D7E6-6A4B-8F6AA10C127B}"/>
              </a:ext>
            </a:extLst>
          </p:cNvPr>
          <p:cNvSpPr txBox="1"/>
          <p:nvPr/>
        </p:nvSpPr>
        <p:spPr>
          <a:xfrm>
            <a:off x="603623" y="2675964"/>
            <a:ext cx="5060574" cy="24191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b="1" err="1">
                <a:solidFill>
                  <a:srgbClr val="002060"/>
                </a:solidFill>
                <a:ea typeface="+mn-lt"/>
                <a:cs typeface="+mn-lt"/>
              </a:rPr>
              <a:t>Dylech</a:t>
            </a:r>
            <a:r>
              <a:rPr lang="en-GB" sz="2800" b="1">
                <a:solidFill>
                  <a:srgbClr val="002060"/>
                </a:solidFill>
                <a:ea typeface="+mn-lt"/>
                <a:cs typeface="+mn-lt"/>
              </a:rPr>
              <a:t> </a:t>
            </a:r>
            <a:r>
              <a:rPr lang="en-GB" sz="2800" b="1" err="1">
                <a:solidFill>
                  <a:srgbClr val="002060"/>
                </a:solidFill>
                <a:ea typeface="+mn-lt"/>
                <a:cs typeface="+mn-lt"/>
              </a:rPr>
              <a:t>ddefnyddio</a:t>
            </a:r>
            <a:r>
              <a:rPr lang="en-GB" sz="2800" b="1">
                <a:solidFill>
                  <a:srgbClr val="002060"/>
                </a:solidFill>
                <a:ea typeface="+mn-lt"/>
                <a:cs typeface="+mn-lt"/>
              </a:rPr>
              <a:t> </a:t>
            </a:r>
            <a:r>
              <a:rPr lang="en-GB" sz="2800" b="1" err="1">
                <a:solidFill>
                  <a:srgbClr val="002060"/>
                </a:solidFill>
                <a:ea typeface="+mn-lt"/>
                <a:cs typeface="+mn-lt"/>
              </a:rPr>
              <a:t>Ffurflen</a:t>
            </a:r>
            <a:r>
              <a:rPr lang="en-GB" sz="2800" b="1">
                <a:solidFill>
                  <a:srgbClr val="002060"/>
                </a:solidFill>
                <a:ea typeface="+mn-lt"/>
                <a:cs typeface="+mn-lt"/>
              </a:rPr>
              <a:t> </a:t>
            </a:r>
            <a:r>
              <a:rPr lang="en-GB" sz="2800" b="1" err="1">
                <a:solidFill>
                  <a:srgbClr val="002060"/>
                </a:solidFill>
                <a:ea typeface="+mn-lt"/>
                <a:cs typeface="+mn-lt"/>
              </a:rPr>
              <a:t>Adolygiad</a:t>
            </a:r>
            <a:r>
              <a:rPr lang="en-GB" sz="2800" b="1">
                <a:solidFill>
                  <a:srgbClr val="002060"/>
                </a:solidFill>
                <a:ea typeface="+mn-lt"/>
                <a:cs typeface="+mn-lt"/>
              </a:rPr>
              <a:t> SAC Rhan 2 </a:t>
            </a:r>
            <a:r>
              <a:rPr lang="en-GB" sz="2800" b="1" err="1">
                <a:solidFill>
                  <a:srgbClr val="002060"/>
                </a:solidFill>
                <a:ea typeface="+mn-lt"/>
                <a:cs typeface="+mn-lt"/>
              </a:rPr>
              <a:t>i</a:t>
            </a:r>
            <a:r>
              <a:rPr lang="en-GB" sz="2800" b="1">
                <a:solidFill>
                  <a:srgbClr val="002060"/>
                </a:solidFill>
                <a:ea typeface="+mn-lt"/>
                <a:cs typeface="+mn-lt"/>
              </a:rPr>
              <a:t> </a:t>
            </a:r>
            <a:r>
              <a:rPr lang="en-GB" sz="2800" b="1" err="1">
                <a:solidFill>
                  <a:srgbClr val="002060"/>
                </a:solidFill>
                <a:ea typeface="+mn-lt"/>
                <a:cs typeface="+mn-lt"/>
              </a:rPr>
              <a:t>wneud</a:t>
            </a:r>
            <a:r>
              <a:rPr lang="en-GB" sz="2800" b="1">
                <a:solidFill>
                  <a:srgbClr val="002060"/>
                </a:solidFill>
                <a:ea typeface="+mn-lt"/>
                <a:cs typeface="+mn-lt"/>
              </a:rPr>
              <a:t> </a:t>
            </a:r>
            <a:r>
              <a:rPr lang="en-GB" sz="2800" b="1" err="1">
                <a:solidFill>
                  <a:srgbClr val="002060"/>
                </a:solidFill>
                <a:ea typeface="+mn-lt"/>
                <a:cs typeface="+mn-lt"/>
              </a:rPr>
              <a:t>nodiadau</a:t>
            </a:r>
            <a:r>
              <a:rPr lang="en-GB" sz="2800" b="1">
                <a:solidFill>
                  <a:srgbClr val="002060"/>
                </a:solidFill>
                <a:ea typeface="+mn-lt"/>
                <a:cs typeface="+mn-lt"/>
              </a:rPr>
              <a:t> </a:t>
            </a:r>
            <a:r>
              <a:rPr lang="en-GB" sz="2800" b="1" err="1">
                <a:solidFill>
                  <a:srgbClr val="002060"/>
                </a:solidFill>
                <a:ea typeface="+mn-lt"/>
                <a:cs typeface="+mn-lt"/>
              </a:rPr>
              <a:t>paratoi</a:t>
            </a:r>
            <a:r>
              <a:rPr lang="en-GB" sz="2800" b="1">
                <a:solidFill>
                  <a:srgbClr val="002060"/>
                </a:solidFill>
                <a:ea typeface="+mn-lt"/>
                <a:cs typeface="+mn-lt"/>
              </a:rPr>
              <a:t> </a:t>
            </a:r>
            <a:r>
              <a:rPr lang="en-GB" sz="2800" b="1" err="1">
                <a:solidFill>
                  <a:srgbClr val="002060"/>
                </a:solidFill>
                <a:ea typeface="+mn-lt"/>
                <a:cs typeface="+mn-lt"/>
              </a:rPr>
              <a:t>ar</a:t>
            </a:r>
            <a:r>
              <a:rPr lang="en-GB" sz="2800" b="1">
                <a:solidFill>
                  <a:srgbClr val="002060"/>
                </a:solidFill>
                <a:ea typeface="+mn-lt"/>
                <a:cs typeface="+mn-lt"/>
              </a:rPr>
              <a:t> </a:t>
            </a:r>
            <a:r>
              <a:rPr lang="en-GB" sz="2800" b="1" err="1">
                <a:solidFill>
                  <a:srgbClr val="002060"/>
                </a:solidFill>
                <a:ea typeface="+mn-lt"/>
                <a:cs typeface="+mn-lt"/>
              </a:rPr>
              <a:t>gyfer</a:t>
            </a:r>
            <a:r>
              <a:rPr lang="en-GB" sz="2800" b="1">
                <a:solidFill>
                  <a:srgbClr val="002060"/>
                </a:solidFill>
                <a:ea typeface="+mn-lt"/>
                <a:cs typeface="+mn-lt"/>
              </a:rPr>
              <a:t> </a:t>
            </a:r>
            <a:r>
              <a:rPr lang="en-GB" sz="2800" b="1" err="1">
                <a:solidFill>
                  <a:srgbClr val="002060"/>
                </a:solidFill>
                <a:ea typeface="+mn-lt"/>
                <a:cs typeface="+mn-lt"/>
              </a:rPr>
              <a:t>yr</a:t>
            </a:r>
            <a:r>
              <a:rPr lang="en-GB" sz="2800" b="1">
                <a:solidFill>
                  <a:srgbClr val="002060"/>
                </a:solidFill>
                <a:ea typeface="+mn-lt"/>
                <a:cs typeface="+mn-lt"/>
              </a:rPr>
              <a:t> </a:t>
            </a:r>
            <a:r>
              <a:rPr lang="en-GB" sz="2800" b="1" err="1">
                <a:solidFill>
                  <a:srgbClr val="002060"/>
                </a:solidFill>
                <a:ea typeface="+mn-lt"/>
                <a:cs typeface="+mn-lt"/>
              </a:rPr>
              <a:t>adolygiad</a:t>
            </a:r>
            <a:r>
              <a:rPr lang="en-GB" sz="2800" b="1">
                <a:solidFill>
                  <a:srgbClr val="002060"/>
                </a:solidFill>
                <a:ea typeface="+mn-lt"/>
                <a:cs typeface="+mn-lt"/>
              </a:rPr>
              <a:t>, </a:t>
            </a:r>
            <a:r>
              <a:rPr lang="en-GB" sz="2800" b="1" err="1">
                <a:solidFill>
                  <a:srgbClr val="002060"/>
                </a:solidFill>
                <a:ea typeface="+mn-lt"/>
                <a:cs typeface="+mn-lt"/>
              </a:rPr>
              <a:t>yn</a:t>
            </a:r>
            <a:r>
              <a:rPr lang="en-GB" sz="2800" b="1">
                <a:solidFill>
                  <a:srgbClr val="002060"/>
                </a:solidFill>
                <a:ea typeface="+mn-lt"/>
                <a:cs typeface="+mn-lt"/>
              </a:rPr>
              <a:t> </a:t>
            </a:r>
            <a:r>
              <a:rPr lang="en-GB" sz="2800" b="1" err="1">
                <a:solidFill>
                  <a:srgbClr val="002060"/>
                </a:solidFill>
                <a:ea typeface="+mn-lt"/>
                <a:cs typeface="+mn-lt"/>
              </a:rPr>
              <a:t>arbennig</a:t>
            </a:r>
            <a:r>
              <a:rPr lang="en-GB" sz="2800" b="1">
                <a:solidFill>
                  <a:srgbClr val="002060"/>
                </a:solidFill>
                <a:ea typeface="+mn-lt"/>
                <a:cs typeface="+mn-lt"/>
              </a:rPr>
              <a:t> </a:t>
            </a:r>
            <a:r>
              <a:rPr lang="en-GB" sz="2800" b="1" err="1">
                <a:solidFill>
                  <a:srgbClr val="002060"/>
                </a:solidFill>
                <a:ea typeface="+mn-lt"/>
                <a:cs typeface="+mn-lt"/>
              </a:rPr>
              <a:t>bylchau</a:t>
            </a:r>
            <a:r>
              <a:rPr lang="en-GB" sz="2800" b="1">
                <a:solidFill>
                  <a:srgbClr val="002060"/>
                </a:solidFill>
                <a:ea typeface="+mn-lt"/>
                <a:cs typeface="+mn-lt"/>
              </a:rPr>
              <a:t> o ran </a:t>
            </a:r>
            <a:r>
              <a:rPr lang="en-GB" sz="2800" b="1" err="1">
                <a:solidFill>
                  <a:srgbClr val="002060"/>
                </a:solidFill>
                <a:ea typeface="+mn-lt"/>
                <a:cs typeface="+mn-lt"/>
              </a:rPr>
              <a:t>tystiolaeth</a:t>
            </a:r>
            <a:r>
              <a:rPr lang="en-GB" sz="2800" b="1">
                <a:solidFill>
                  <a:srgbClr val="002060"/>
                </a:solidFill>
                <a:ea typeface="+mn-lt"/>
                <a:cs typeface="+mn-lt"/>
              </a:rPr>
              <a:t> neu </a:t>
            </a:r>
            <a:r>
              <a:rPr lang="en-GB" sz="2800" b="1" err="1">
                <a:solidFill>
                  <a:srgbClr val="002060"/>
                </a:solidFill>
                <a:ea typeface="+mn-lt"/>
                <a:cs typeface="+mn-lt"/>
              </a:rPr>
              <a:t>linynnau</a:t>
            </a:r>
            <a:r>
              <a:rPr lang="en-GB" sz="2800" b="1">
                <a:solidFill>
                  <a:srgbClr val="002060"/>
                </a:solidFill>
                <a:ea typeface="+mn-lt"/>
                <a:cs typeface="+mn-lt"/>
              </a:rPr>
              <a:t> </a:t>
            </a:r>
            <a:r>
              <a:rPr lang="en-GB" sz="2800" b="1" err="1">
                <a:solidFill>
                  <a:srgbClr val="002060"/>
                </a:solidFill>
                <a:ea typeface="+mn-lt"/>
                <a:cs typeface="+mn-lt"/>
              </a:rPr>
              <a:t>i'w</a:t>
            </a:r>
            <a:r>
              <a:rPr lang="en-GB" sz="2800" b="1">
                <a:solidFill>
                  <a:srgbClr val="002060"/>
                </a:solidFill>
                <a:ea typeface="+mn-lt"/>
                <a:cs typeface="+mn-lt"/>
              </a:rPr>
              <a:t> </a:t>
            </a:r>
            <a:r>
              <a:rPr lang="en-GB" sz="2800" b="1" err="1">
                <a:solidFill>
                  <a:srgbClr val="002060"/>
                </a:solidFill>
                <a:ea typeface="+mn-lt"/>
                <a:cs typeface="+mn-lt"/>
              </a:rPr>
              <a:t>datblygu</a:t>
            </a:r>
            <a:r>
              <a:rPr lang="en-GB" sz="2800" b="1">
                <a:solidFill>
                  <a:srgbClr val="002060"/>
                </a:solidFill>
                <a:ea typeface="+mn-lt"/>
                <a:cs typeface="+mn-lt"/>
              </a:rPr>
              <a:t>.</a:t>
            </a:r>
            <a:endParaRPr lang="en-US" sz="2800" b="1">
              <a:solidFill>
                <a:srgbClr val="002060"/>
              </a:solidFill>
            </a:endParaRPr>
          </a:p>
        </p:txBody>
      </p:sp>
      <p:cxnSp>
        <p:nvCxnSpPr>
          <p:cNvPr id="3" name="Straight Arrow Connector 2">
            <a:extLst>
              <a:ext uri="{FF2B5EF4-FFF2-40B4-BE49-F238E27FC236}">
                <a16:creationId xmlns:a16="http://schemas.microsoft.com/office/drawing/2014/main" id="{34B95A3D-BC20-498E-9B7B-1A2D91F73543}"/>
              </a:ext>
            </a:extLst>
          </p:cNvPr>
          <p:cNvCxnSpPr/>
          <p:nvPr/>
        </p:nvCxnSpPr>
        <p:spPr>
          <a:xfrm flipV="1">
            <a:off x="5338252" y="2697802"/>
            <a:ext cx="2386105" cy="69177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DA82BE3-3D7B-F14F-D8B8-FA64C92BDC61}"/>
              </a:ext>
            </a:extLst>
          </p:cNvPr>
          <p:cNvSpPr txBox="1"/>
          <p:nvPr/>
        </p:nvSpPr>
        <p:spPr>
          <a:xfrm>
            <a:off x="4380753" y="533400"/>
            <a:ext cx="195878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hlinkClick r:id="rId3"/>
              </a:rPr>
              <a:t>Ffurflen Adolygu Rhan 2</a:t>
            </a:r>
            <a:endParaRPr lang="en-US" sz="2000" b="1">
              <a:cs typeface="Calibri"/>
            </a:endParaRPr>
          </a:p>
        </p:txBody>
      </p:sp>
      <p:pic>
        <p:nvPicPr>
          <p:cNvPr id="5" name="Picture 5" descr="Shape, rectangle&#10;&#10;Description automatically generated">
            <a:extLst>
              <a:ext uri="{FF2B5EF4-FFF2-40B4-BE49-F238E27FC236}">
                <a16:creationId xmlns:a16="http://schemas.microsoft.com/office/drawing/2014/main" id="{877AF79F-8B60-EEAC-278B-1F2A7464FFB2}"/>
              </a:ext>
            </a:extLst>
          </p:cNvPr>
          <p:cNvPicPr>
            <a:picLocks noChangeAspect="1"/>
          </p:cNvPicPr>
          <p:nvPr/>
        </p:nvPicPr>
        <p:blipFill>
          <a:blip r:embed="rId4"/>
          <a:stretch>
            <a:fillRect/>
          </a:stretch>
        </p:blipFill>
        <p:spPr>
          <a:xfrm>
            <a:off x="2988" y="5644577"/>
            <a:ext cx="12186023" cy="1231552"/>
          </a:xfrm>
          <a:prstGeom prst="rect">
            <a:avLst/>
          </a:prstGeom>
        </p:spPr>
      </p:pic>
      <p:grpSp>
        <p:nvGrpSpPr>
          <p:cNvPr id="7" name="Group 6">
            <a:extLst>
              <a:ext uri="{FF2B5EF4-FFF2-40B4-BE49-F238E27FC236}">
                <a16:creationId xmlns:a16="http://schemas.microsoft.com/office/drawing/2014/main" id="{95E3D3F9-D935-D8EB-1C40-53F61F12D0A0}"/>
              </a:ext>
            </a:extLst>
          </p:cNvPr>
          <p:cNvGrpSpPr/>
          <p:nvPr/>
        </p:nvGrpSpPr>
        <p:grpSpPr>
          <a:xfrm>
            <a:off x="5890387" y="112574"/>
            <a:ext cx="6079677" cy="6567915"/>
            <a:chOff x="5890387" y="112574"/>
            <a:chExt cx="6079677" cy="6567915"/>
          </a:xfrm>
        </p:grpSpPr>
        <p:pic>
          <p:nvPicPr>
            <p:cNvPr id="2" name="Picture 3" descr="Table&#10;&#10;Description automatically generated">
              <a:extLst>
                <a:ext uri="{FF2B5EF4-FFF2-40B4-BE49-F238E27FC236}">
                  <a16:creationId xmlns:a16="http://schemas.microsoft.com/office/drawing/2014/main" id="{EC5748B9-C88A-AE1B-1527-C4AB3436F111}"/>
                </a:ext>
              </a:extLst>
            </p:cNvPr>
            <p:cNvPicPr>
              <a:picLocks noChangeAspect="1"/>
            </p:cNvPicPr>
            <p:nvPr/>
          </p:nvPicPr>
          <p:blipFill>
            <a:blip r:embed="rId5"/>
            <a:stretch>
              <a:fillRect/>
            </a:stretch>
          </p:blipFill>
          <p:spPr>
            <a:xfrm>
              <a:off x="5890387" y="112574"/>
              <a:ext cx="6079677" cy="65679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1">
              <a:extLst>
                <a:ext uri="{FF2B5EF4-FFF2-40B4-BE49-F238E27FC236}">
                  <a16:creationId xmlns:a16="http://schemas.microsoft.com/office/drawing/2014/main" id="{8CE79598-EE67-9B2B-AACB-C7FFE84DE3C8}"/>
                </a:ext>
              </a:extLst>
            </p:cNvPr>
            <p:cNvSpPr txBox="1"/>
            <p:nvPr/>
          </p:nvSpPr>
          <p:spPr>
            <a:xfrm>
              <a:off x="9838426" y="912962"/>
              <a:ext cx="790754" cy="268856"/>
            </a:xfrm>
            <a:prstGeom prst="rect">
              <a:avLst/>
            </a:prstGeom>
            <a:solidFill>
              <a:schemeClr val="bg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grpSp>
    </p:spTree>
    <p:extLst>
      <p:ext uri="{BB962C8B-B14F-4D97-AF65-F5344CB8AC3E}">
        <p14:creationId xmlns:p14="http://schemas.microsoft.com/office/powerpoint/2010/main" val="3636683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31E5F12B-6A9F-50CD-D50A-D0C657169421}"/>
              </a:ext>
            </a:extLst>
          </p:cNvPr>
          <p:cNvSpPr txBox="1">
            <a:spLocks/>
          </p:cNvSpPr>
          <p:nvPr/>
        </p:nvSpPr>
        <p:spPr>
          <a:xfrm>
            <a:off x="4051163" y="1876879"/>
            <a:ext cx="4094906"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200" b="1">
              <a:solidFill>
                <a:srgbClr val="002060"/>
              </a:solidFill>
              <a:cs typeface="Calibri"/>
            </a:endParaRPr>
          </a:p>
          <a:p>
            <a:r>
              <a:rPr lang="cy-GB" sz="2200" b="1">
                <a:solidFill>
                  <a:srgbClr val="002060"/>
                </a:solidFill>
                <a:ea typeface="+mn-lt"/>
                <a:cs typeface="+mn-lt"/>
              </a:rPr>
              <a:t>Yna, bydd y Tiwtor Prifysgol yn eich cyfeirio at safonau (eraill) lle sylwyd ar un o’r canlynol:  </a:t>
            </a:r>
            <a:endParaRPr lang="en-GB" sz="2200" b="1">
              <a:solidFill>
                <a:srgbClr val="002060"/>
              </a:solidFill>
              <a:ea typeface="+mn-lt"/>
              <a:cs typeface="+mn-lt"/>
            </a:endParaRPr>
          </a:p>
          <a:p>
            <a:pPr>
              <a:buFont typeface="Wingdings,Sans-Serif" panose="020B0604020202020204" pitchFamily="34" charset="0"/>
              <a:buChar char="Ø"/>
            </a:pPr>
            <a:r>
              <a:rPr lang="cy-GB" sz="2200" b="1">
                <a:solidFill>
                  <a:srgbClr val="002060"/>
                </a:solidFill>
                <a:ea typeface="+mn-lt"/>
                <a:cs typeface="+mn-lt"/>
              </a:rPr>
              <a:t>Bwlch yn y dystiolaeth</a:t>
            </a:r>
            <a:endParaRPr lang="en-GB" sz="2200" b="1">
              <a:solidFill>
                <a:srgbClr val="002060"/>
              </a:solidFill>
              <a:ea typeface="+mn-lt"/>
              <a:cs typeface="+mn-lt"/>
            </a:endParaRPr>
          </a:p>
          <a:p>
            <a:pPr>
              <a:buFont typeface="Wingdings,Sans-Serif" panose="05000000000000000000" pitchFamily="2" charset="2"/>
              <a:buChar char="Ø"/>
            </a:pPr>
            <a:r>
              <a:rPr lang="cy-GB" sz="2200" b="1">
                <a:solidFill>
                  <a:srgbClr val="002060"/>
                </a:solidFill>
                <a:ea typeface="+mn-lt"/>
                <a:cs typeface="+mn-lt"/>
              </a:rPr>
              <a:t>Nid yw’r dystiolaeth yn ymddangos fel pe bai’n cefnogi’r safon.</a:t>
            </a:r>
            <a:endParaRPr lang="en-GB" sz="2200" b="1">
              <a:solidFill>
                <a:srgbClr val="002060"/>
              </a:solidFill>
              <a:ea typeface="+mn-lt"/>
              <a:cs typeface="+mn-lt"/>
            </a:endParaRPr>
          </a:p>
          <a:p>
            <a:pPr>
              <a:buFont typeface="Wingdings" panose="05000000000000000000" pitchFamily="2" charset="2"/>
              <a:buChar char="Ø"/>
            </a:pPr>
            <a:r>
              <a:rPr lang="en-GB" sz="2200" b="1" err="1">
                <a:solidFill>
                  <a:srgbClr val="002060"/>
                </a:solidFill>
                <a:ea typeface="+mn-lt"/>
                <a:cs typeface="+mn-lt"/>
              </a:rPr>
              <a:t>Dylech</a:t>
            </a:r>
            <a:r>
              <a:rPr lang="en-GB" sz="2200" b="1">
                <a:solidFill>
                  <a:srgbClr val="002060"/>
                </a:solidFill>
                <a:ea typeface="+mn-lt"/>
                <a:cs typeface="+mn-lt"/>
              </a:rPr>
              <a:t> </a:t>
            </a:r>
            <a:r>
              <a:rPr lang="en-GB" sz="2200" b="1" err="1">
                <a:solidFill>
                  <a:srgbClr val="002060"/>
                </a:solidFill>
                <a:ea typeface="+mn-lt"/>
                <a:cs typeface="+mn-lt"/>
              </a:rPr>
              <a:t>nodi'r</a:t>
            </a:r>
            <a:r>
              <a:rPr lang="en-GB" sz="2200" b="1">
                <a:solidFill>
                  <a:srgbClr val="002060"/>
                </a:solidFill>
                <a:ea typeface="+mn-lt"/>
                <a:cs typeface="+mn-lt"/>
              </a:rPr>
              <a:t> </a:t>
            </a:r>
            <a:r>
              <a:rPr lang="en-GB" sz="2200" b="1" err="1">
                <a:solidFill>
                  <a:srgbClr val="002060"/>
                </a:solidFill>
                <a:ea typeface="+mn-lt"/>
                <a:cs typeface="+mn-lt"/>
              </a:rPr>
              <a:t>rhain</a:t>
            </a:r>
            <a:r>
              <a:rPr lang="en-GB" sz="2200" b="1">
                <a:solidFill>
                  <a:srgbClr val="002060"/>
                </a:solidFill>
                <a:ea typeface="+mn-lt"/>
                <a:cs typeface="+mn-lt"/>
              </a:rPr>
              <a:t> </a:t>
            </a:r>
            <a:r>
              <a:rPr lang="en-GB" sz="2200" b="1" err="1">
                <a:solidFill>
                  <a:srgbClr val="002060"/>
                </a:solidFill>
                <a:ea typeface="+mn-lt"/>
                <a:cs typeface="+mn-lt"/>
              </a:rPr>
              <a:t>i</a:t>
            </a:r>
            <a:r>
              <a:rPr lang="en-GB" sz="2200" b="1">
                <a:solidFill>
                  <a:srgbClr val="002060"/>
                </a:solidFill>
                <a:ea typeface="+mn-lt"/>
                <a:cs typeface="+mn-lt"/>
              </a:rPr>
              <a:t> </a:t>
            </a:r>
            <a:r>
              <a:rPr lang="en-GB" sz="2200" b="1" err="1">
                <a:solidFill>
                  <a:srgbClr val="002060"/>
                </a:solidFill>
                <a:ea typeface="+mn-lt"/>
                <a:cs typeface="+mn-lt"/>
              </a:rPr>
              <a:t>lawr</a:t>
            </a:r>
            <a:r>
              <a:rPr lang="en-GB" sz="2200" b="1">
                <a:solidFill>
                  <a:srgbClr val="002060"/>
                </a:solidFill>
                <a:ea typeface="+mn-lt"/>
                <a:cs typeface="+mn-lt"/>
              </a:rPr>
              <a:t> </a:t>
            </a:r>
            <a:r>
              <a:rPr lang="en-GB" sz="2200" b="1" err="1">
                <a:solidFill>
                  <a:srgbClr val="002060"/>
                </a:solidFill>
                <a:ea typeface="+mn-lt"/>
                <a:cs typeface="+mn-lt"/>
              </a:rPr>
              <a:t>i</a:t>
            </a:r>
            <a:r>
              <a:rPr lang="en-GB" sz="2200" b="1">
                <a:solidFill>
                  <a:srgbClr val="002060"/>
                </a:solidFill>
                <a:ea typeface="+mn-lt"/>
                <a:cs typeface="+mn-lt"/>
              </a:rPr>
              <a:t> </a:t>
            </a:r>
            <a:r>
              <a:rPr lang="en-GB" sz="2200" b="1" err="1">
                <a:solidFill>
                  <a:srgbClr val="002060"/>
                </a:solidFill>
                <a:ea typeface="+mn-lt"/>
                <a:cs typeface="+mn-lt"/>
              </a:rPr>
              <a:t>wneud</a:t>
            </a:r>
            <a:r>
              <a:rPr lang="en-GB" sz="2200" b="1">
                <a:solidFill>
                  <a:srgbClr val="002060"/>
                </a:solidFill>
                <a:ea typeface="+mn-lt"/>
                <a:cs typeface="+mn-lt"/>
              </a:rPr>
              <a:t> </a:t>
            </a:r>
            <a:r>
              <a:rPr lang="en-GB" sz="2200" b="1" err="1">
                <a:solidFill>
                  <a:srgbClr val="002060"/>
                </a:solidFill>
                <a:ea typeface="+mn-lt"/>
                <a:cs typeface="+mn-lt"/>
              </a:rPr>
              <a:t>gwelliannau</a:t>
            </a:r>
            <a:r>
              <a:rPr lang="en-GB" sz="2200" b="1">
                <a:solidFill>
                  <a:srgbClr val="002060"/>
                </a:solidFill>
                <a:ea typeface="+mn-lt"/>
                <a:cs typeface="+mn-lt"/>
              </a:rPr>
              <a:t>.</a:t>
            </a:r>
            <a:endParaRPr lang="en-GB" b="1">
              <a:solidFill>
                <a:srgbClr val="002060"/>
              </a:solidFill>
              <a:ea typeface="+mn-lt"/>
              <a:cs typeface="+mn-lt"/>
            </a:endParaRPr>
          </a:p>
          <a:p>
            <a:pPr>
              <a:buFont typeface="Arial" panose="05000000000000000000" pitchFamily="2" charset="2"/>
            </a:pPr>
            <a:endParaRPr lang="en-GB" sz="6800" b="1">
              <a:solidFill>
                <a:srgbClr val="002060"/>
              </a:solidFill>
              <a:cs typeface="Calibri" panose="020F0502020204030204"/>
            </a:endParaRPr>
          </a:p>
          <a:p>
            <a:endParaRPr lang="en-GB" sz="6800">
              <a:solidFill>
                <a:srgbClr val="000000"/>
              </a:solidFill>
              <a:cs typeface="Calibri" panose="020F0502020204030204"/>
            </a:endParaRPr>
          </a:p>
        </p:txBody>
      </p:sp>
      <p:pic>
        <p:nvPicPr>
          <p:cNvPr id="4" name="Picture 4" descr="A picture containing icon&#10;&#10;Description automatically generated">
            <a:extLst>
              <a:ext uri="{FF2B5EF4-FFF2-40B4-BE49-F238E27FC236}">
                <a16:creationId xmlns:a16="http://schemas.microsoft.com/office/drawing/2014/main" id="{157751B2-0560-8D52-C4FB-3E82AC4CC74B}"/>
              </a:ext>
            </a:extLst>
          </p:cNvPr>
          <p:cNvPicPr>
            <a:picLocks noChangeAspect="1"/>
          </p:cNvPicPr>
          <p:nvPr/>
        </p:nvPicPr>
        <p:blipFill>
          <a:blip r:embed="rId3"/>
          <a:stretch>
            <a:fillRect/>
          </a:stretch>
        </p:blipFill>
        <p:spPr>
          <a:xfrm>
            <a:off x="7794812" y="28153"/>
            <a:ext cx="4192494" cy="1803870"/>
          </a:xfrm>
          <a:prstGeom prst="rect">
            <a:avLst/>
          </a:prstGeom>
        </p:spPr>
      </p:pic>
      <p:sp>
        <p:nvSpPr>
          <p:cNvPr id="5" name="TextBox 4">
            <a:extLst>
              <a:ext uri="{FF2B5EF4-FFF2-40B4-BE49-F238E27FC236}">
                <a16:creationId xmlns:a16="http://schemas.microsoft.com/office/drawing/2014/main" id="{EB44C7DA-26EF-C210-6FC2-396BFB4ED2C6}"/>
              </a:ext>
            </a:extLst>
          </p:cNvPr>
          <p:cNvSpPr txBox="1"/>
          <p:nvPr/>
        </p:nvSpPr>
        <p:spPr>
          <a:xfrm>
            <a:off x="297328" y="2175437"/>
            <a:ext cx="3677024"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err="1">
                <a:solidFill>
                  <a:srgbClr val="002060"/>
                </a:solidFill>
                <a:ea typeface="+mn-lt"/>
                <a:cs typeface="+mn-lt"/>
              </a:rPr>
              <a:t>Byddwch</a:t>
            </a:r>
            <a:r>
              <a:rPr lang="cy-GB" sz="2200" b="1">
                <a:solidFill>
                  <a:srgbClr val="002060"/>
                </a:solidFill>
                <a:ea typeface="+mn-lt"/>
                <a:cs typeface="+mn-lt"/>
              </a:rPr>
              <a:t> yn sôn am eich </a:t>
            </a:r>
            <a:endParaRPr lang="en-US" b="1">
              <a:solidFill>
                <a:srgbClr val="002060"/>
              </a:solidFill>
              <a:ea typeface="+mn-lt"/>
              <a:cs typeface="+mn-lt"/>
            </a:endParaRPr>
          </a:p>
          <a:p>
            <a:r>
              <a:rPr lang="cy-GB" sz="2200" b="1">
                <a:solidFill>
                  <a:srgbClr val="002060"/>
                </a:solidFill>
                <a:ea typeface="+mn-lt"/>
                <a:cs typeface="+mn-lt"/>
              </a:rPr>
              <a:t>profiad yn gyffredinol</a:t>
            </a:r>
            <a:endParaRPr lang="en-US" b="1">
              <a:solidFill>
                <a:srgbClr val="002060"/>
              </a:solidFill>
              <a:cs typeface="Calibri"/>
            </a:endParaRPr>
          </a:p>
          <a:p>
            <a:endParaRPr lang="en-GB" sz="2200" b="1">
              <a:solidFill>
                <a:srgbClr val="002060"/>
              </a:solidFill>
              <a:ea typeface="+mn-lt"/>
              <a:cs typeface="Arial"/>
            </a:endParaRPr>
          </a:p>
          <a:p>
            <a:r>
              <a:rPr lang="en-GB" sz="2200" b="1" err="1">
                <a:solidFill>
                  <a:srgbClr val="002060"/>
                </a:solidFill>
                <a:ea typeface="+mn-lt"/>
                <a:cs typeface="+mn-lt"/>
              </a:rPr>
              <a:t>Byddwch</a:t>
            </a:r>
            <a:r>
              <a:rPr lang="en-GB" sz="2200" b="1">
                <a:solidFill>
                  <a:srgbClr val="002060"/>
                </a:solidFill>
                <a:ea typeface="+mn-lt"/>
                <a:cs typeface="+mn-lt"/>
              </a:rPr>
              <a:t> </a:t>
            </a:r>
            <a:r>
              <a:rPr lang="en-GB" sz="2200" b="1" err="1">
                <a:solidFill>
                  <a:srgbClr val="002060"/>
                </a:solidFill>
                <a:ea typeface="+mn-lt"/>
                <a:cs typeface="+mn-lt"/>
              </a:rPr>
              <a:t>yn</a:t>
            </a:r>
            <a:r>
              <a:rPr lang="en-GB" sz="2200" b="1">
                <a:solidFill>
                  <a:srgbClr val="002060"/>
                </a:solidFill>
                <a:ea typeface="+mn-lt"/>
                <a:cs typeface="+mn-lt"/>
              </a:rPr>
              <a:t> </a:t>
            </a:r>
            <a:r>
              <a:rPr lang="en-GB" sz="2200" b="1" err="1">
                <a:solidFill>
                  <a:srgbClr val="002060"/>
                </a:solidFill>
                <a:ea typeface="+mn-lt"/>
                <a:cs typeface="+mn-lt"/>
              </a:rPr>
              <a:t>sôn</a:t>
            </a:r>
            <a:r>
              <a:rPr lang="en-GB" sz="2200" b="1">
                <a:solidFill>
                  <a:srgbClr val="002060"/>
                </a:solidFill>
                <a:ea typeface="+mn-lt"/>
                <a:cs typeface="+mn-lt"/>
              </a:rPr>
              <a:t> am y</a:t>
            </a:r>
            <a:endParaRPr lang="en-US" b="1">
              <a:solidFill>
                <a:srgbClr val="002060"/>
              </a:solidFill>
              <a:cs typeface="Calibri"/>
            </a:endParaRPr>
          </a:p>
          <a:p>
            <a:r>
              <a:rPr lang="en-GB" sz="2200" b="1" err="1">
                <a:solidFill>
                  <a:srgbClr val="002060"/>
                </a:solidFill>
                <a:ea typeface="+mn-lt"/>
                <a:cs typeface="+mn-lt"/>
              </a:rPr>
              <a:t>llinyn</a:t>
            </a:r>
            <a:r>
              <a:rPr lang="en-GB" sz="2200" b="1">
                <a:solidFill>
                  <a:srgbClr val="002060"/>
                </a:solidFill>
                <a:ea typeface="+mn-lt"/>
                <a:cs typeface="+mn-lt"/>
              </a:rPr>
              <a:t> '</a:t>
            </a:r>
            <a:r>
              <a:rPr lang="en-GB" sz="2200" b="1" err="1">
                <a:solidFill>
                  <a:srgbClr val="002060"/>
                </a:solidFill>
                <a:ea typeface="+mn-lt"/>
                <a:cs typeface="+mn-lt"/>
              </a:rPr>
              <a:t>Addysgeg</a:t>
            </a:r>
            <a:r>
              <a:rPr lang="en-GB" sz="2200" b="1">
                <a:solidFill>
                  <a:srgbClr val="002060"/>
                </a:solidFill>
                <a:ea typeface="+mn-lt"/>
                <a:cs typeface="+mn-lt"/>
              </a:rPr>
              <a:t>' </a:t>
            </a:r>
            <a:r>
              <a:rPr lang="en-GB" sz="2200" b="1" err="1">
                <a:solidFill>
                  <a:srgbClr val="002060"/>
                </a:solidFill>
                <a:ea typeface="+mn-lt"/>
                <a:cs typeface="+mn-lt"/>
              </a:rPr>
              <a:t>dewisol</a:t>
            </a:r>
            <a:r>
              <a:rPr lang="en-GB" sz="2200" b="1">
                <a:solidFill>
                  <a:srgbClr val="002060"/>
                </a:solidFill>
                <a:ea typeface="+mn-lt"/>
                <a:cs typeface="+mn-lt"/>
              </a:rPr>
              <a:t> </a:t>
            </a:r>
            <a:r>
              <a:rPr lang="en-GB" sz="2200" b="1" err="1">
                <a:solidFill>
                  <a:srgbClr val="002060"/>
                </a:solidFill>
                <a:ea typeface="+mn-lt"/>
                <a:cs typeface="+mn-lt"/>
              </a:rPr>
              <a:t>wedi'i</a:t>
            </a:r>
            <a:r>
              <a:rPr lang="en-GB" sz="2200" b="1">
                <a:solidFill>
                  <a:srgbClr val="002060"/>
                </a:solidFill>
                <a:ea typeface="+mn-lt"/>
                <a:cs typeface="+mn-lt"/>
              </a:rPr>
              <a:t> </a:t>
            </a:r>
            <a:r>
              <a:rPr lang="en-GB" sz="2200" b="1" err="1">
                <a:solidFill>
                  <a:srgbClr val="002060"/>
                </a:solidFill>
                <a:ea typeface="+mn-lt"/>
                <a:cs typeface="+mn-lt"/>
              </a:rPr>
              <a:t>baratoi</a:t>
            </a:r>
            <a:r>
              <a:rPr lang="en-GB" sz="2200" b="1">
                <a:solidFill>
                  <a:srgbClr val="002060"/>
                </a:solidFill>
                <a:ea typeface="+mn-lt"/>
                <a:cs typeface="+mn-lt"/>
              </a:rPr>
              <a:t>.</a:t>
            </a:r>
            <a:endParaRPr lang="en-US" b="1">
              <a:solidFill>
                <a:srgbClr val="002060"/>
              </a:solidFill>
              <a:ea typeface="+mn-lt"/>
              <a:cs typeface="+mn-lt"/>
            </a:endParaRPr>
          </a:p>
          <a:p>
            <a:endParaRPr lang="en-GB" sz="2200" b="1">
              <a:solidFill>
                <a:srgbClr val="002060"/>
              </a:solidFill>
              <a:ea typeface="+mn-lt"/>
              <a:cs typeface="+mn-lt"/>
            </a:endParaRPr>
          </a:p>
          <a:p>
            <a:r>
              <a:rPr lang="en-GB" sz="2200" b="1" err="1">
                <a:solidFill>
                  <a:srgbClr val="002060"/>
                </a:solidFill>
                <a:ea typeface="+mn-lt"/>
                <a:cs typeface="+mn-lt"/>
              </a:rPr>
              <a:t>Byddwch</a:t>
            </a:r>
            <a:r>
              <a:rPr lang="en-GB" sz="2200" b="1">
                <a:solidFill>
                  <a:srgbClr val="002060"/>
                </a:solidFill>
                <a:ea typeface="+mn-lt"/>
                <a:cs typeface="+mn-lt"/>
              </a:rPr>
              <a:t> </a:t>
            </a:r>
            <a:r>
              <a:rPr lang="en-GB" sz="2200" b="1" err="1">
                <a:solidFill>
                  <a:srgbClr val="002060"/>
                </a:solidFill>
                <a:ea typeface="+mn-lt"/>
                <a:cs typeface="+mn-lt"/>
              </a:rPr>
              <a:t>yn</a:t>
            </a:r>
            <a:r>
              <a:rPr lang="en-GB" sz="2200" b="1">
                <a:solidFill>
                  <a:srgbClr val="002060"/>
                </a:solidFill>
                <a:ea typeface="+mn-lt"/>
                <a:cs typeface="+mn-lt"/>
              </a:rPr>
              <a:t> </a:t>
            </a:r>
            <a:r>
              <a:rPr lang="en-GB" sz="2200" b="1" err="1">
                <a:solidFill>
                  <a:srgbClr val="002060"/>
                </a:solidFill>
                <a:ea typeface="+mn-lt"/>
                <a:cs typeface="+mn-lt"/>
              </a:rPr>
              <a:t>cyfeirio</a:t>
            </a:r>
            <a:r>
              <a:rPr lang="en-GB" sz="2200" b="1">
                <a:solidFill>
                  <a:srgbClr val="002060"/>
                </a:solidFill>
                <a:ea typeface="+mn-lt"/>
                <a:cs typeface="+mn-lt"/>
              </a:rPr>
              <a:t> at </a:t>
            </a:r>
            <a:r>
              <a:rPr lang="en-GB" sz="2200" b="1" err="1">
                <a:solidFill>
                  <a:srgbClr val="002060"/>
                </a:solidFill>
                <a:ea typeface="+mn-lt"/>
                <a:cs typeface="+mn-lt"/>
              </a:rPr>
              <a:t>dystiolaeth</a:t>
            </a:r>
            <a:r>
              <a:rPr lang="en-GB" sz="2200" b="1">
                <a:solidFill>
                  <a:srgbClr val="002060"/>
                </a:solidFill>
                <a:ea typeface="+mn-lt"/>
                <a:cs typeface="+mn-lt"/>
              </a:rPr>
              <a:t> a </a:t>
            </a:r>
            <a:r>
              <a:rPr lang="en-GB" sz="2200" b="1" err="1">
                <a:solidFill>
                  <a:srgbClr val="002060"/>
                </a:solidFill>
                <a:ea typeface="+mn-lt"/>
                <a:cs typeface="+mn-lt"/>
              </a:rPr>
              <a:t>uwchlwythwyd</a:t>
            </a:r>
            <a:r>
              <a:rPr lang="en-GB" sz="2200" b="1">
                <a:solidFill>
                  <a:srgbClr val="002060"/>
                </a:solidFill>
                <a:ea typeface="+mn-lt"/>
                <a:cs typeface="+mn-lt"/>
              </a:rPr>
              <a:t> </a:t>
            </a:r>
            <a:endParaRPr lang="en-GB" b="1">
              <a:solidFill>
                <a:srgbClr val="000000"/>
              </a:solidFill>
              <a:ea typeface="+mn-lt"/>
              <a:cs typeface="+mn-lt"/>
            </a:endParaRPr>
          </a:p>
          <a:p>
            <a:r>
              <a:rPr lang="en-GB" sz="2200" b="1" err="1">
                <a:solidFill>
                  <a:srgbClr val="002060"/>
                </a:solidFill>
                <a:ea typeface="+mn-lt"/>
                <a:cs typeface="+mn-lt"/>
              </a:rPr>
              <a:t>i</a:t>
            </a:r>
            <a:r>
              <a:rPr lang="en-GB" sz="2200" b="1">
                <a:solidFill>
                  <a:srgbClr val="002060"/>
                </a:solidFill>
                <a:ea typeface="+mn-lt"/>
                <a:cs typeface="+mn-lt"/>
              </a:rPr>
              <a:t> </a:t>
            </a:r>
            <a:r>
              <a:rPr lang="en-GB" sz="2200" b="1" err="1">
                <a:solidFill>
                  <a:srgbClr val="002060"/>
                </a:solidFill>
                <a:ea typeface="+mn-lt"/>
                <a:cs typeface="+mn-lt"/>
              </a:rPr>
              <a:t>esbonio'r</a:t>
            </a:r>
            <a:r>
              <a:rPr lang="en-GB" sz="2200" b="1">
                <a:solidFill>
                  <a:srgbClr val="002060"/>
                </a:solidFill>
                <a:ea typeface="+mn-lt"/>
                <a:cs typeface="+mn-lt"/>
              </a:rPr>
              <a:t> </a:t>
            </a:r>
            <a:r>
              <a:rPr lang="en-GB" sz="2200" b="1" err="1">
                <a:solidFill>
                  <a:srgbClr val="002060"/>
                </a:solidFill>
                <a:ea typeface="+mn-lt"/>
                <a:cs typeface="+mn-lt"/>
              </a:rPr>
              <a:t>hyn</a:t>
            </a:r>
            <a:r>
              <a:rPr lang="en-GB" sz="2200" b="1">
                <a:solidFill>
                  <a:srgbClr val="002060"/>
                </a:solidFill>
                <a:ea typeface="+mn-lt"/>
                <a:cs typeface="+mn-lt"/>
              </a:rPr>
              <a:t> a </a:t>
            </a:r>
            <a:r>
              <a:rPr lang="en-GB" sz="2200" b="1" err="1">
                <a:solidFill>
                  <a:srgbClr val="002060"/>
                </a:solidFill>
                <a:ea typeface="+mn-lt"/>
                <a:cs typeface="+mn-lt"/>
              </a:rPr>
              <a:t>ddysgoch</a:t>
            </a:r>
            <a:r>
              <a:rPr lang="en-GB" sz="2200" b="1">
                <a:solidFill>
                  <a:srgbClr val="002060"/>
                </a:solidFill>
                <a:ea typeface="+mn-lt"/>
                <a:cs typeface="+mn-lt"/>
              </a:rPr>
              <a:t>.</a:t>
            </a:r>
            <a:endParaRPr lang="en-GB" b="1">
              <a:solidFill>
                <a:srgbClr val="000000"/>
              </a:solidFill>
              <a:ea typeface="+mn-lt"/>
              <a:cs typeface="+mn-lt"/>
            </a:endParaRPr>
          </a:p>
          <a:p>
            <a:pPr algn="l"/>
            <a:r>
              <a:rPr lang="en-US" b="1">
                <a:latin typeface="Calibri"/>
                <a:ea typeface="Arial"/>
                <a:cs typeface="Arial"/>
              </a:rPr>
              <a:t>​</a:t>
            </a:r>
            <a:endParaRPr lang="en-US" b="1">
              <a:cs typeface="Calibri"/>
            </a:endParaRPr>
          </a:p>
        </p:txBody>
      </p:sp>
      <p:sp>
        <p:nvSpPr>
          <p:cNvPr id="6" name="TextBox 5">
            <a:extLst>
              <a:ext uri="{FF2B5EF4-FFF2-40B4-BE49-F238E27FC236}">
                <a16:creationId xmlns:a16="http://schemas.microsoft.com/office/drawing/2014/main" id="{B6F629C0-1F17-1AE1-B18F-12F86F68856A}"/>
              </a:ext>
            </a:extLst>
          </p:cNvPr>
          <p:cNvSpPr txBox="1"/>
          <p:nvPr/>
        </p:nvSpPr>
        <p:spPr>
          <a:xfrm>
            <a:off x="8268448" y="1875117"/>
            <a:ext cx="3789081"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err="1">
                <a:solidFill>
                  <a:srgbClr val="002060"/>
                </a:solidFill>
                <a:ea typeface="+mn-lt"/>
                <a:cs typeface="+mn-lt"/>
              </a:rPr>
              <a:t>Pennir</a:t>
            </a:r>
            <a:r>
              <a:rPr lang="en-GB" sz="2200" b="1">
                <a:solidFill>
                  <a:srgbClr val="002060"/>
                </a:solidFill>
                <a:ea typeface="+mn-lt"/>
                <a:cs typeface="+mn-lt"/>
              </a:rPr>
              <a:t> a </a:t>
            </a:r>
            <a:r>
              <a:rPr lang="en-GB" sz="2200" b="1" err="1">
                <a:solidFill>
                  <a:srgbClr val="002060"/>
                </a:solidFill>
                <a:ea typeface="+mn-lt"/>
                <a:cs typeface="+mn-lt"/>
              </a:rPr>
              <a:t>chyd-drafodir</a:t>
            </a:r>
            <a:r>
              <a:rPr lang="en-GB" sz="2200" b="1">
                <a:solidFill>
                  <a:srgbClr val="002060"/>
                </a:solidFill>
                <a:ea typeface="+mn-lt"/>
                <a:cs typeface="+mn-lt"/>
              </a:rPr>
              <a:t> </a:t>
            </a:r>
            <a:r>
              <a:rPr lang="en-GB" sz="2200" b="1" err="1">
                <a:solidFill>
                  <a:srgbClr val="002060"/>
                </a:solidFill>
                <a:ea typeface="+mn-lt"/>
                <a:cs typeface="+mn-lt"/>
              </a:rPr>
              <a:t>prif</a:t>
            </a:r>
            <a:r>
              <a:rPr lang="en-GB" sz="2200" b="1">
                <a:solidFill>
                  <a:srgbClr val="002060"/>
                </a:solidFill>
                <a:ea typeface="+mn-lt"/>
                <a:cs typeface="+mn-lt"/>
              </a:rPr>
              <a:t> </a:t>
            </a:r>
            <a:r>
              <a:rPr lang="en-GB" sz="2200" b="1" err="1">
                <a:solidFill>
                  <a:srgbClr val="002060"/>
                </a:solidFill>
                <a:ea typeface="+mn-lt"/>
                <a:cs typeface="+mn-lt"/>
              </a:rPr>
              <a:t>feysydd</a:t>
            </a:r>
            <a:r>
              <a:rPr lang="en-GB" sz="2200" b="1">
                <a:solidFill>
                  <a:srgbClr val="002060"/>
                </a:solidFill>
                <a:ea typeface="+mn-lt"/>
                <a:cs typeface="+mn-lt"/>
              </a:rPr>
              <a:t> </a:t>
            </a:r>
            <a:r>
              <a:rPr lang="en-GB" sz="2200" b="1" err="1">
                <a:solidFill>
                  <a:srgbClr val="002060"/>
                </a:solidFill>
                <a:ea typeface="+mn-lt"/>
                <a:cs typeface="+mn-lt"/>
              </a:rPr>
              <a:t>ar</a:t>
            </a:r>
            <a:r>
              <a:rPr lang="en-GB" sz="2200" b="1">
                <a:solidFill>
                  <a:srgbClr val="002060"/>
                </a:solidFill>
                <a:ea typeface="+mn-lt"/>
                <a:cs typeface="+mn-lt"/>
              </a:rPr>
              <a:t> </a:t>
            </a:r>
            <a:r>
              <a:rPr lang="en-GB" sz="2200" b="1" err="1">
                <a:solidFill>
                  <a:srgbClr val="002060"/>
                </a:solidFill>
                <a:ea typeface="+mn-lt"/>
                <a:cs typeface="+mn-lt"/>
              </a:rPr>
              <a:t>gyfer</a:t>
            </a:r>
            <a:r>
              <a:rPr lang="en-GB" sz="2200" b="1">
                <a:solidFill>
                  <a:srgbClr val="002060"/>
                </a:solidFill>
                <a:ea typeface="+mn-lt"/>
                <a:cs typeface="+mn-lt"/>
              </a:rPr>
              <a:t> </a:t>
            </a:r>
            <a:r>
              <a:rPr lang="en-GB" sz="2200" b="1" err="1">
                <a:solidFill>
                  <a:srgbClr val="002060"/>
                </a:solidFill>
                <a:ea typeface="+mn-lt"/>
                <a:cs typeface="+mn-lt"/>
              </a:rPr>
              <a:t>datblygiad</a:t>
            </a:r>
            <a:r>
              <a:rPr lang="en-GB" sz="2200" b="1">
                <a:solidFill>
                  <a:srgbClr val="002060"/>
                </a:solidFill>
                <a:ea typeface="+mn-lt"/>
                <a:cs typeface="+mn-lt"/>
              </a:rPr>
              <a:t> </a:t>
            </a:r>
            <a:r>
              <a:rPr lang="en-GB" sz="2200" b="1" err="1">
                <a:solidFill>
                  <a:srgbClr val="002060"/>
                </a:solidFill>
                <a:ea typeface="+mn-lt"/>
                <a:cs typeface="+mn-lt"/>
              </a:rPr>
              <a:t>pellach</a:t>
            </a:r>
            <a:r>
              <a:rPr lang="en-GB" sz="2200" b="1">
                <a:solidFill>
                  <a:srgbClr val="002060"/>
                </a:solidFill>
                <a:ea typeface="+mn-lt"/>
                <a:cs typeface="+mn-lt"/>
              </a:rPr>
              <a:t> a </a:t>
            </a:r>
            <a:r>
              <a:rPr lang="en-GB" sz="2200" b="1" err="1">
                <a:solidFill>
                  <a:srgbClr val="002060"/>
                </a:solidFill>
                <a:ea typeface="+mn-lt"/>
                <a:cs typeface="+mn-lt"/>
              </a:rPr>
              <a:t>chytunir</a:t>
            </a:r>
            <a:r>
              <a:rPr lang="en-GB" sz="2200" b="1">
                <a:solidFill>
                  <a:srgbClr val="002060"/>
                </a:solidFill>
                <a:ea typeface="+mn-lt"/>
                <a:cs typeface="+mn-lt"/>
              </a:rPr>
              <a:t> </a:t>
            </a:r>
            <a:r>
              <a:rPr lang="en-GB" sz="2200" b="1" err="1">
                <a:solidFill>
                  <a:srgbClr val="002060"/>
                </a:solidFill>
                <a:ea typeface="+mn-lt"/>
                <a:cs typeface="+mn-lt"/>
              </a:rPr>
              <a:t>ar</a:t>
            </a:r>
            <a:r>
              <a:rPr lang="en-GB" sz="2200" b="1">
                <a:solidFill>
                  <a:srgbClr val="002060"/>
                </a:solidFill>
                <a:ea typeface="+mn-lt"/>
                <a:cs typeface="+mn-lt"/>
              </a:rPr>
              <a:t> </a:t>
            </a:r>
            <a:r>
              <a:rPr lang="en-GB" sz="2200" b="1" err="1">
                <a:solidFill>
                  <a:srgbClr val="002060"/>
                </a:solidFill>
                <a:ea typeface="+mn-lt"/>
                <a:cs typeface="+mn-lt"/>
              </a:rPr>
              <a:t>dargedau</a:t>
            </a:r>
            <a:r>
              <a:rPr lang="en-GB" sz="2200" b="1">
                <a:solidFill>
                  <a:srgbClr val="002060"/>
                </a:solidFill>
                <a:ea typeface="+mn-lt"/>
                <a:cs typeface="+mn-lt"/>
              </a:rPr>
              <a:t> </a:t>
            </a:r>
            <a:r>
              <a:rPr lang="en-GB" sz="2200" b="1" err="1">
                <a:solidFill>
                  <a:srgbClr val="002060"/>
                </a:solidFill>
                <a:ea typeface="+mn-lt"/>
                <a:cs typeface="+mn-lt"/>
              </a:rPr>
              <a:t>ar</a:t>
            </a:r>
            <a:r>
              <a:rPr lang="en-GB" sz="2200" b="1">
                <a:solidFill>
                  <a:srgbClr val="002060"/>
                </a:solidFill>
                <a:ea typeface="+mn-lt"/>
                <a:cs typeface="+mn-lt"/>
              </a:rPr>
              <a:t> </a:t>
            </a:r>
            <a:r>
              <a:rPr lang="en-GB" sz="2200" b="1" err="1">
                <a:solidFill>
                  <a:srgbClr val="002060"/>
                </a:solidFill>
                <a:ea typeface="+mn-lt"/>
                <a:cs typeface="+mn-lt"/>
              </a:rPr>
              <a:t>gyfer</a:t>
            </a:r>
            <a:r>
              <a:rPr lang="en-GB" sz="2200" b="1">
                <a:solidFill>
                  <a:srgbClr val="002060"/>
                </a:solidFill>
                <a:ea typeface="+mn-lt"/>
                <a:cs typeface="+mn-lt"/>
              </a:rPr>
              <a:t> </a:t>
            </a:r>
            <a:r>
              <a:rPr lang="en-GB" sz="2200" b="1" err="1">
                <a:solidFill>
                  <a:srgbClr val="002060"/>
                </a:solidFill>
                <a:ea typeface="+mn-lt"/>
                <a:cs typeface="+mn-lt"/>
              </a:rPr>
              <a:t>Ffurflen</a:t>
            </a:r>
            <a:r>
              <a:rPr lang="en-GB" sz="2200" b="1">
                <a:solidFill>
                  <a:srgbClr val="002060"/>
                </a:solidFill>
                <a:ea typeface="+mn-lt"/>
                <a:cs typeface="+mn-lt"/>
              </a:rPr>
              <a:t> </a:t>
            </a:r>
            <a:r>
              <a:rPr lang="en-GB" sz="2200" b="1" err="1">
                <a:solidFill>
                  <a:srgbClr val="002060"/>
                </a:solidFill>
                <a:ea typeface="+mn-lt"/>
                <a:cs typeface="+mn-lt"/>
              </a:rPr>
              <a:t>Adolygiad</a:t>
            </a:r>
            <a:r>
              <a:rPr lang="en-GB" sz="2200" b="1">
                <a:solidFill>
                  <a:srgbClr val="002060"/>
                </a:solidFill>
                <a:ea typeface="+mn-lt"/>
                <a:cs typeface="+mn-lt"/>
              </a:rPr>
              <a:t> SAC Rhan 2. </a:t>
            </a:r>
            <a:endParaRPr lang="en-US" b="1">
              <a:solidFill>
                <a:srgbClr val="000000"/>
              </a:solidFill>
              <a:ea typeface="+mn-lt"/>
              <a:cs typeface="+mn-lt"/>
            </a:endParaRPr>
          </a:p>
          <a:p>
            <a:endParaRPr lang="en-GB" sz="2200" b="1">
              <a:solidFill>
                <a:srgbClr val="002060"/>
              </a:solidFill>
              <a:cs typeface="Calibri"/>
            </a:endParaRPr>
          </a:p>
          <a:p>
            <a:r>
              <a:rPr lang="en-GB" sz="2200" b="1" err="1">
                <a:solidFill>
                  <a:srgbClr val="FF0000"/>
                </a:solidFill>
                <a:ea typeface="+mn-lt"/>
                <a:cs typeface="+mn-lt"/>
              </a:rPr>
              <a:t>Gallwch</a:t>
            </a:r>
            <a:r>
              <a:rPr lang="en-GB" sz="2200" b="1">
                <a:solidFill>
                  <a:srgbClr val="FF0000"/>
                </a:solidFill>
                <a:ea typeface="+mn-lt"/>
                <a:cs typeface="+mn-lt"/>
              </a:rPr>
              <a:t> </a:t>
            </a:r>
            <a:r>
              <a:rPr lang="en-GB" sz="2200" b="1" err="1">
                <a:solidFill>
                  <a:srgbClr val="FF0000"/>
                </a:solidFill>
                <a:ea typeface="+mn-lt"/>
                <a:cs typeface="+mn-lt"/>
              </a:rPr>
              <a:t>gyfeirio</a:t>
            </a:r>
            <a:r>
              <a:rPr lang="en-GB" sz="2200" b="1">
                <a:solidFill>
                  <a:srgbClr val="FF0000"/>
                </a:solidFill>
                <a:ea typeface="+mn-lt"/>
                <a:cs typeface="+mn-lt"/>
              </a:rPr>
              <a:t> at </a:t>
            </a:r>
            <a:r>
              <a:rPr lang="en-GB" sz="2200" b="1" err="1">
                <a:solidFill>
                  <a:srgbClr val="FF0000"/>
                </a:solidFill>
                <a:ea typeface="+mn-lt"/>
                <a:cs typeface="+mn-lt"/>
              </a:rPr>
              <a:t>eich</a:t>
            </a:r>
            <a:r>
              <a:rPr lang="en-GB" sz="2200" b="1">
                <a:solidFill>
                  <a:srgbClr val="FF0000"/>
                </a:solidFill>
                <a:ea typeface="+mn-lt"/>
                <a:cs typeface="+mn-lt"/>
              </a:rPr>
              <a:t> </a:t>
            </a:r>
            <a:r>
              <a:rPr lang="en-GB" sz="2200" b="1" err="1">
                <a:solidFill>
                  <a:srgbClr val="FF0000"/>
                </a:solidFill>
                <a:ea typeface="+mn-lt"/>
                <a:cs typeface="+mn-lt"/>
              </a:rPr>
              <a:t>Adroddiad</a:t>
            </a:r>
            <a:r>
              <a:rPr lang="en-GB" sz="2200" b="1">
                <a:solidFill>
                  <a:srgbClr val="FF0000"/>
                </a:solidFill>
                <a:ea typeface="+mn-lt"/>
                <a:cs typeface="+mn-lt"/>
              </a:rPr>
              <a:t> </a:t>
            </a:r>
            <a:r>
              <a:rPr lang="en-GB" sz="2200" b="1" err="1">
                <a:solidFill>
                  <a:srgbClr val="FF0000"/>
                </a:solidFill>
                <a:ea typeface="+mn-lt"/>
                <a:cs typeface="+mn-lt"/>
              </a:rPr>
              <a:t>Diwedd</a:t>
            </a:r>
            <a:r>
              <a:rPr lang="en-GB" sz="2200" b="1">
                <a:solidFill>
                  <a:srgbClr val="FF0000"/>
                </a:solidFill>
                <a:ea typeface="+mn-lt"/>
                <a:cs typeface="+mn-lt"/>
              </a:rPr>
              <a:t> </a:t>
            </a:r>
            <a:r>
              <a:rPr lang="en-GB" sz="2200" b="1" err="1">
                <a:solidFill>
                  <a:srgbClr val="FF0000"/>
                </a:solidFill>
                <a:ea typeface="+mn-lt"/>
                <a:cs typeface="+mn-lt"/>
              </a:rPr>
              <a:t>Lleoliad</a:t>
            </a:r>
            <a:r>
              <a:rPr lang="en-GB" sz="2200" b="1">
                <a:solidFill>
                  <a:srgbClr val="FF0000"/>
                </a:solidFill>
                <a:ea typeface="+mn-lt"/>
                <a:cs typeface="+mn-lt"/>
              </a:rPr>
              <a:t> </a:t>
            </a:r>
            <a:r>
              <a:rPr lang="en-GB" sz="2200" b="1" err="1">
                <a:solidFill>
                  <a:srgbClr val="FF0000"/>
                </a:solidFill>
                <a:ea typeface="+mn-lt"/>
                <a:cs typeface="+mn-lt"/>
              </a:rPr>
              <a:t>i'ch</a:t>
            </a:r>
            <a:r>
              <a:rPr lang="en-GB" sz="2200" b="1">
                <a:solidFill>
                  <a:srgbClr val="FF0000"/>
                </a:solidFill>
                <a:ea typeface="+mn-lt"/>
                <a:cs typeface="+mn-lt"/>
              </a:rPr>
              <a:t> </a:t>
            </a:r>
            <a:r>
              <a:rPr lang="en-GB" sz="2200" b="1" err="1">
                <a:solidFill>
                  <a:srgbClr val="FF0000"/>
                </a:solidFill>
                <a:ea typeface="+mn-lt"/>
                <a:cs typeface="+mn-lt"/>
              </a:rPr>
              <a:t>helpu</a:t>
            </a:r>
            <a:r>
              <a:rPr lang="en-GB" sz="2200" b="1">
                <a:solidFill>
                  <a:srgbClr val="FF0000"/>
                </a:solidFill>
                <a:ea typeface="+mn-lt"/>
                <a:cs typeface="+mn-lt"/>
              </a:rPr>
              <a:t> </a:t>
            </a:r>
            <a:r>
              <a:rPr lang="en-GB" sz="2200" b="1" err="1">
                <a:solidFill>
                  <a:srgbClr val="FF0000"/>
                </a:solidFill>
                <a:ea typeface="+mn-lt"/>
                <a:cs typeface="+mn-lt"/>
              </a:rPr>
              <a:t>i</a:t>
            </a:r>
            <a:r>
              <a:rPr lang="en-GB" sz="2200" b="1">
                <a:solidFill>
                  <a:srgbClr val="FF0000"/>
                </a:solidFill>
                <a:ea typeface="+mn-lt"/>
                <a:cs typeface="+mn-lt"/>
              </a:rPr>
              <a:t> </a:t>
            </a:r>
            <a:r>
              <a:rPr lang="en-GB" sz="2200" b="1" err="1">
                <a:solidFill>
                  <a:srgbClr val="FF0000"/>
                </a:solidFill>
                <a:ea typeface="+mn-lt"/>
                <a:cs typeface="+mn-lt"/>
              </a:rPr>
              <a:t>benderfynu</a:t>
            </a:r>
            <a:r>
              <a:rPr lang="en-GB" sz="2200" b="1">
                <a:solidFill>
                  <a:srgbClr val="FF0000"/>
                </a:solidFill>
                <a:ea typeface="+mn-lt"/>
                <a:cs typeface="+mn-lt"/>
              </a:rPr>
              <a:t> </a:t>
            </a:r>
            <a:r>
              <a:rPr lang="en-GB" sz="2200" b="1" err="1">
                <a:solidFill>
                  <a:srgbClr val="FF0000"/>
                </a:solidFill>
                <a:ea typeface="+mn-lt"/>
                <a:cs typeface="+mn-lt"/>
              </a:rPr>
              <a:t>ar</a:t>
            </a:r>
            <a:r>
              <a:rPr lang="en-GB" sz="2200" b="1">
                <a:solidFill>
                  <a:srgbClr val="FF0000"/>
                </a:solidFill>
                <a:ea typeface="+mn-lt"/>
                <a:cs typeface="+mn-lt"/>
              </a:rPr>
              <a:t> y </a:t>
            </a:r>
            <a:r>
              <a:rPr lang="en-GB" sz="2200" b="1" err="1">
                <a:solidFill>
                  <a:srgbClr val="FF0000"/>
                </a:solidFill>
                <a:ea typeface="+mn-lt"/>
                <a:cs typeface="+mn-lt"/>
              </a:rPr>
              <a:t>targedau</a:t>
            </a:r>
            <a:r>
              <a:rPr lang="en-GB" sz="2200" b="1">
                <a:solidFill>
                  <a:srgbClr val="FF0000"/>
                </a:solidFill>
                <a:ea typeface="+mn-lt"/>
                <a:cs typeface="+mn-lt"/>
              </a:rPr>
              <a:t> </a:t>
            </a:r>
            <a:r>
              <a:rPr lang="en-GB" sz="2200" b="1" err="1">
                <a:solidFill>
                  <a:srgbClr val="FF0000"/>
                </a:solidFill>
                <a:ea typeface="+mn-lt"/>
                <a:cs typeface="+mn-lt"/>
              </a:rPr>
              <a:t>hyn</a:t>
            </a:r>
            <a:r>
              <a:rPr lang="en-GB" sz="2200" b="1">
                <a:solidFill>
                  <a:srgbClr val="FF0000"/>
                </a:solidFill>
                <a:ea typeface="+mn-lt"/>
                <a:cs typeface="+mn-lt"/>
              </a:rPr>
              <a:t>.</a:t>
            </a:r>
            <a:endParaRPr lang="en-GB" b="1">
              <a:solidFill>
                <a:srgbClr val="FF0000"/>
              </a:solidFill>
              <a:cs typeface="Calibri"/>
            </a:endParaRPr>
          </a:p>
          <a:p>
            <a:r>
              <a:rPr lang="en-GB" sz="2200" b="1" err="1">
                <a:solidFill>
                  <a:srgbClr val="FF0000"/>
                </a:solidFill>
                <a:ea typeface="+mn-lt"/>
                <a:cs typeface="+mn-lt"/>
              </a:rPr>
              <a:t>Mynediad</a:t>
            </a:r>
            <a:r>
              <a:rPr lang="en-GB" sz="2200" b="1">
                <a:solidFill>
                  <a:srgbClr val="FF0000"/>
                </a:solidFill>
                <a:ea typeface="+mn-lt"/>
                <a:cs typeface="+mn-lt"/>
              </a:rPr>
              <a:t> </a:t>
            </a:r>
            <a:r>
              <a:rPr lang="en-GB" sz="2200" b="1" err="1">
                <a:solidFill>
                  <a:srgbClr val="FF0000"/>
                </a:solidFill>
                <a:ea typeface="+mn-lt"/>
                <a:cs typeface="+mn-lt"/>
              </a:rPr>
              <a:t>drwy</a:t>
            </a:r>
            <a:r>
              <a:rPr lang="en-GB" sz="2200" b="1">
                <a:solidFill>
                  <a:srgbClr val="FF0000"/>
                </a:solidFill>
                <a:ea typeface="+mn-lt"/>
                <a:cs typeface="+mn-lt"/>
              </a:rPr>
              <a:t> </a:t>
            </a:r>
            <a:r>
              <a:rPr lang="en-GB" sz="2200" b="1" err="1">
                <a:solidFill>
                  <a:srgbClr val="FF0000"/>
                </a:solidFill>
                <a:ea typeface="+mn-lt"/>
                <a:cs typeface="+mn-lt"/>
              </a:rPr>
              <a:t>Sharepoint</a:t>
            </a:r>
            <a:r>
              <a:rPr lang="en-GB" sz="2200" b="1">
                <a:solidFill>
                  <a:srgbClr val="FF0000"/>
                </a:solidFill>
                <a:ea typeface="+mn-lt"/>
                <a:cs typeface="+mn-lt"/>
              </a:rPr>
              <a:t>.</a:t>
            </a:r>
            <a:endParaRPr lang="en-GB" b="1">
              <a:solidFill>
                <a:srgbClr val="FF0000"/>
              </a:solidFill>
              <a:cs typeface="Calibri"/>
            </a:endParaRPr>
          </a:p>
        </p:txBody>
      </p:sp>
      <p:pic>
        <p:nvPicPr>
          <p:cNvPr id="7" name="Picture 7" descr="Icon&#10;&#10;Description automatically generated">
            <a:extLst>
              <a:ext uri="{FF2B5EF4-FFF2-40B4-BE49-F238E27FC236}">
                <a16:creationId xmlns:a16="http://schemas.microsoft.com/office/drawing/2014/main" id="{10C8F635-6CAE-B40C-F99B-3535B7C2AB4B}"/>
              </a:ext>
            </a:extLst>
          </p:cNvPr>
          <p:cNvPicPr>
            <a:picLocks noChangeAspect="1"/>
          </p:cNvPicPr>
          <p:nvPr/>
        </p:nvPicPr>
        <p:blipFill>
          <a:blip r:embed="rId4"/>
          <a:stretch>
            <a:fillRect/>
          </a:stretch>
        </p:blipFill>
        <p:spPr>
          <a:xfrm>
            <a:off x="5106615" y="474849"/>
            <a:ext cx="1515596" cy="1515597"/>
          </a:xfrm>
          <a:prstGeom prst="rect">
            <a:avLst/>
          </a:prstGeom>
        </p:spPr>
      </p:pic>
      <p:sp>
        <p:nvSpPr>
          <p:cNvPr id="8" name="Arrow: Right 7">
            <a:extLst>
              <a:ext uri="{FF2B5EF4-FFF2-40B4-BE49-F238E27FC236}">
                <a16:creationId xmlns:a16="http://schemas.microsoft.com/office/drawing/2014/main" id="{2A9B9608-8035-6D57-977A-31DC8C7713B4}"/>
              </a:ext>
            </a:extLst>
          </p:cNvPr>
          <p:cNvSpPr/>
          <p:nvPr/>
        </p:nvSpPr>
        <p:spPr>
          <a:xfrm>
            <a:off x="397434" y="26894"/>
            <a:ext cx="3750235" cy="2233705"/>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ea typeface="+mn-lt"/>
                <a:cs typeface="+mn-lt"/>
              </a:rPr>
              <a:t>Yn </a:t>
            </a:r>
            <a:r>
              <a:rPr lang="en-US" sz="3200" b="1" err="1">
                <a:ea typeface="+mn-lt"/>
                <a:cs typeface="+mn-lt"/>
              </a:rPr>
              <a:t>ystod</a:t>
            </a:r>
            <a:r>
              <a:rPr lang="en-US" sz="3200" b="1">
                <a:ea typeface="+mn-lt"/>
                <a:cs typeface="+mn-lt"/>
              </a:rPr>
              <a:t> </a:t>
            </a:r>
            <a:r>
              <a:rPr lang="en-US" sz="3200" b="1" err="1">
                <a:ea typeface="+mn-lt"/>
                <a:cs typeface="+mn-lt"/>
              </a:rPr>
              <a:t>eich</a:t>
            </a:r>
            <a:r>
              <a:rPr lang="en-US" sz="3200" b="1">
                <a:ea typeface="+mn-lt"/>
                <a:cs typeface="+mn-lt"/>
              </a:rPr>
              <a:t> </a:t>
            </a:r>
            <a:r>
              <a:rPr lang="en-US" sz="3200" b="1" err="1">
                <a:ea typeface="+mn-lt"/>
                <a:cs typeface="+mn-lt"/>
              </a:rPr>
              <a:t>cyfarfod</a:t>
            </a:r>
            <a:endParaRPr lang="en-US" b="1" err="1">
              <a:ea typeface="+mn-lt"/>
              <a:cs typeface="+mn-lt"/>
            </a:endParaRPr>
          </a:p>
        </p:txBody>
      </p:sp>
      <p:sp>
        <p:nvSpPr>
          <p:cNvPr id="9" name="TextBox 8">
            <a:extLst>
              <a:ext uri="{FF2B5EF4-FFF2-40B4-BE49-F238E27FC236}">
                <a16:creationId xmlns:a16="http://schemas.microsoft.com/office/drawing/2014/main" id="{A0D415A1-BA02-F3F1-2F68-1731A62F54A0}"/>
              </a:ext>
            </a:extLst>
          </p:cNvPr>
          <p:cNvSpPr txBox="1"/>
          <p:nvPr/>
        </p:nvSpPr>
        <p:spPr>
          <a:xfrm>
            <a:off x="5534212" y="827741"/>
            <a:ext cx="655917" cy="80021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rgbClr val="002060"/>
                </a:solidFill>
                <a:cs typeface="Calibri"/>
              </a:rPr>
              <a:t>1</a:t>
            </a:r>
            <a:r>
              <a:rPr lang="en-US" b="1">
                <a:solidFill>
                  <a:srgbClr val="002060"/>
                </a:solidFill>
                <a:cs typeface="Calibri"/>
              </a:rPr>
              <a:t> </a:t>
            </a:r>
            <a:r>
              <a:rPr lang="en-US" b="1" err="1">
                <a:solidFill>
                  <a:srgbClr val="002060"/>
                </a:solidFill>
                <a:cs typeface="Calibri"/>
              </a:rPr>
              <a:t>awr</a:t>
            </a:r>
            <a:endParaRPr lang="en-US" b="1">
              <a:solidFill>
                <a:srgbClr val="002060"/>
              </a:solidFill>
              <a:cs typeface="Calibri"/>
            </a:endParaRPr>
          </a:p>
        </p:txBody>
      </p:sp>
      <p:pic>
        <p:nvPicPr>
          <p:cNvPr id="2" name="Picture 9" descr="Shape, rectangle&#10;&#10;Description automatically generated">
            <a:extLst>
              <a:ext uri="{FF2B5EF4-FFF2-40B4-BE49-F238E27FC236}">
                <a16:creationId xmlns:a16="http://schemas.microsoft.com/office/drawing/2014/main" id="{BEBAB7FD-349E-3DC3-B49B-2A1C429401C2}"/>
              </a:ext>
            </a:extLst>
          </p:cNvPr>
          <p:cNvPicPr>
            <a:picLocks noChangeAspect="1"/>
          </p:cNvPicPr>
          <p:nvPr/>
        </p:nvPicPr>
        <p:blipFill>
          <a:blip r:embed="rId5"/>
          <a:stretch>
            <a:fillRect/>
          </a:stretch>
        </p:blipFill>
        <p:spPr>
          <a:xfrm>
            <a:off x="2988" y="5704341"/>
            <a:ext cx="12186023" cy="1239023"/>
          </a:xfrm>
          <a:prstGeom prst="rect">
            <a:avLst/>
          </a:prstGeom>
        </p:spPr>
      </p:pic>
    </p:spTree>
    <p:extLst>
      <p:ext uri="{BB962C8B-B14F-4D97-AF65-F5344CB8AC3E}">
        <p14:creationId xmlns:p14="http://schemas.microsoft.com/office/powerpoint/2010/main" val="808367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Shape, rectangle&#10;&#10;Description automatically generated">
            <a:extLst>
              <a:ext uri="{FF2B5EF4-FFF2-40B4-BE49-F238E27FC236}">
                <a16:creationId xmlns:a16="http://schemas.microsoft.com/office/drawing/2014/main" id="{665E0E82-BABD-AEC0-EB94-2480AD1970FE}"/>
              </a:ext>
            </a:extLst>
          </p:cNvPr>
          <p:cNvPicPr>
            <a:picLocks noChangeAspect="1"/>
          </p:cNvPicPr>
          <p:nvPr/>
        </p:nvPicPr>
        <p:blipFill>
          <a:blip r:embed="rId3"/>
          <a:stretch>
            <a:fillRect/>
          </a:stretch>
        </p:blipFill>
        <p:spPr>
          <a:xfrm>
            <a:off x="2988" y="5637106"/>
            <a:ext cx="12178552" cy="1224082"/>
          </a:xfrm>
          <a:prstGeom prst="rect">
            <a:avLst/>
          </a:prstGeom>
        </p:spPr>
      </p:pic>
      <p:sp>
        <p:nvSpPr>
          <p:cNvPr id="215" name="Arrow: Right 214">
            <a:extLst>
              <a:ext uri="{FF2B5EF4-FFF2-40B4-BE49-F238E27FC236}">
                <a16:creationId xmlns:a16="http://schemas.microsoft.com/office/drawing/2014/main" id="{C6951BC3-9204-64A8-C67F-B90FD18E7A3D}"/>
              </a:ext>
            </a:extLst>
          </p:cNvPr>
          <p:cNvSpPr/>
          <p:nvPr/>
        </p:nvSpPr>
        <p:spPr>
          <a:xfrm>
            <a:off x="403755" y="30916"/>
            <a:ext cx="3750235" cy="2233705"/>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err="1">
                <a:ea typeface="+mn-lt"/>
                <a:cs typeface="+mn-lt"/>
              </a:rPr>
              <a:t>Ar</a:t>
            </a:r>
            <a:r>
              <a:rPr lang="en-US" sz="3200" b="1">
                <a:ea typeface="+mn-lt"/>
                <a:cs typeface="+mn-lt"/>
              </a:rPr>
              <a:t> </a:t>
            </a:r>
            <a:r>
              <a:rPr lang="en-US" sz="3200" b="1" err="1">
                <a:ea typeface="+mn-lt"/>
                <a:cs typeface="+mn-lt"/>
              </a:rPr>
              <a:t>ôl</a:t>
            </a:r>
            <a:r>
              <a:rPr lang="en-US" sz="3200" b="1">
                <a:ea typeface="+mn-lt"/>
                <a:cs typeface="+mn-lt"/>
              </a:rPr>
              <a:t> y </a:t>
            </a:r>
            <a:r>
              <a:rPr lang="en-US" sz="3200" b="1" err="1">
                <a:ea typeface="+mn-lt"/>
                <a:cs typeface="+mn-lt"/>
              </a:rPr>
              <a:t>cyfarfod</a:t>
            </a:r>
            <a:endParaRPr lang="en-US" b="1" err="1">
              <a:ea typeface="+mn-lt"/>
              <a:cs typeface="+mn-lt"/>
            </a:endParaRPr>
          </a:p>
        </p:txBody>
      </p:sp>
      <p:sp>
        <p:nvSpPr>
          <p:cNvPr id="3" name="Content Placeholder 3">
            <a:extLst>
              <a:ext uri="{FF2B5EF4-FFF2-40B4-BE49-F238E27FC236}">
                <a16:creationId xmlns:a16="http://schemas.microsoft.com/office/drawing/2014/main" id="{C854EBAA-DFDC-B023-931E-CF9BC34024EA}"/>
              </a:ext>
            </a:extLst>
          </p:cNvPr>
          <p:cNvSpPr txBox="1">
            <a:spLocks/>
          </p:cNvSpPr>
          <p:nvPr/>
        </p:nvSpPr>
        <p:spPr>
          <a:xfrm>
            <a:off x="33711" y="2004353"/>
            <a:ext cx="6027301" cy="256586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400" b="1">
                <a:solidFill>
                  <a:srgbClr val="002060"/>
                </a:solidFill>
                <a:ea typeface="+mn-lt"/>
                <a:cs typeface="+mn-lt"/>
              </a:rPr>
              <a:t>Byddwch yn:</a:t>
            </a:r>
            <a:endParaRPr lang="en-US" sz="2400" b="1">
              <a:solidFill>
                <a:srgbClr val="002060"/>
              </a:solidFill>
              <a:ea typeface="+mn-lt"/>
              <a:cs typeface="+mn-lt"/>
            </a:endParaRPr>
          </a:p>
          <a:p>
            <a:pPr marL="342900" indent="-342900"/>
            <a:r>
              <a:rPr lang="cy-GB" sz="2400" b="1">
                <a:solidFill>
                  <a:srgbClr val="002060"/>
                </a:solidFill>
                <a:ea typeface="+mn-lt"/>
                <a:cs typeface="+mn-lt"/>
              </a:rPr>
              <a:t>cwblhau’r cynllun gweithredu ar gyfer pob targed a gytunwyd yn y cyfarfod adolygiad SAC.</a:t>
            </a:r>
            <a:endParaRPr lang="en-US" sz="2400" b="1">
              <a:solidFill>
                <a:srgbClr val="002060"/>
              </a:solidFill>
              <a:ea typeface="+mn-lt"/>
              <a:cs typeface="+mn-lt"/>
            </a:endParaRPr>
          </a:p>
          <a:p>
            <a:pPr marL="342900" indent="-342900"/>
            <a:r>
              <a:rPr lang="en-US" sz="2400" b="1">
                <a:solidFill>
                  <a:srgbClr val="002060"/>
                </a:solidFill>
                <a:ea typeface="+mn-lt"/>
                <a:cs typeface="+mn-lt"/>
              </a:rPr>
              <a:t>Pan </a:t>
            </a:r>
            <a:r>
              <a:rPr lang="en-US" sz="2400" b="1" err="1">
                <a:solidFill>
                  <a:srgbClr val="002060"/>
                </a:solidFill>
                <a:ea typeface="+mn-lt"/>
                <a:cs typeface="+mn-lt"/>
              </a:rPr>
              <a:t>fyddwch</a:t>
            </a:r>
            <a:r>
              <a:rPr lang="en-US" sz="2400" b="1">
                <a:solidFill>
                  <a:srgbClr val="002060"/>
                </a:solidFill>
                <a:ea typeface="+mn-lt"/>
                <a:cs typeface="+mn-lt"/>
              </a:rPr>
              <a:t> </a:t>
            </a:r>
            <a:r>
              <a:rPr lang="en-US" sz="2400" b="1" err="1">
                <a:solidFill>
                  <a:srgbClr val="002060"/>
                </a:solidFill>
                <a:ea typeface="+mn-lt"/>
                <a:cs typeface="+mn-lt"/>
              </a:rPr>
              <a:t>wedi</a:t>
            </a:r>
            <a:r>
              <a:rPr lang="en-US" sz="2400" b="1">
                <a:solidFill>
                  <a:srgbClr val="002060"/>
                </a:solidFill>
                <a:ea typeface="+mn-lt"/>
                <a:cs typeface="+mn-lt"/>
              </a:rPr>
              <a:t> </a:t>
            </a:r>
            <a:r>
              <a:rPr lang="en-US" sz="2400" b="1" err="1">
                <a:solidFill>
                  <a:srgbClr val="002060"/>
                </a:solidFill>
                <a:ea typeface="+mn-lt"/>
                <a:cs typeface="+mn-lt"/>
              </a:rPr>
              <a:t>ei</a:t>
            </a:r>
            <a:r>
              <a:rPr lang="en-US" sz="2400" b="1">
                <a:solidFill>
                  <a:srgbClr val="002060"/>
                </a:solidFill>
                <a:ea typeface="+mn-lt"/>
                <a:cs typeface="+mn-lt"/>
              </a:rPr>
              <a:t> </a:t>
            </a:r>
            <a:r>
              <a:rPr lang="en-US" sz="2400" b="1" err="1">
                <a:solidFill>
                  <a:srgbClr val="002060"/>
                </a:solidFill>
                <a:ea typeface="+mn-lt"/>
                <a:cs typeface="+mn-lt"/>
              </a:rPr>
              <a:t>gwblhau</a:t>
            </a:r>
            <a:r>
              <a:rPr lang="en-US" sz="2400" b="1">
                <a:solidFill>
                  <a:srgbClr val="002060"/>
                </a:solidFill>
                <a:ea typeface="+mn-lt"/>
                <a:cs typeface="+mn-lt"/>
              </a:rPr>
              <a:t> </a:t>
            </a:r>
            <a:r>
              <a:rPr lang="en-US" sz="2400" b="1" err="1">
                <a:solidFill>
                  <a:srgbClr val="002060"/>
                </a:solidFill>
                <a:ea typeface="+mn-lt"/>
                <a:cs typeface="+mn-lt"/>
              </a:rPr>
              <a:t>byddwch</a:t>
            </a:r>
            <a:r>
              <a:rPr lang="en-US" sz="2400" b="1">
                <a:solidFill>
                  <a:srgbClr val="002060"/>
                </a:solidFill>
                <a:ea typeface="+mn-lt"/>
                <a:cs typeface="+mn-lt"/>
              </a:rPr>
              <a:t> </a:t>
            </a:r>
            <a:r>
              <a:rPr lang="en-US" sz="2400" b="1" err="1">
                <a:solidFill>
                  <a:srgbClr val="002060"/>
                </a:solidFill>
                <a:ea typeface="+mn-lt"/>
                <a:cs typeface="+mn-lt"/>
              </a:rPr>
              <a:t>yn</a:t>
            </a:r>
            <a:r>
              <a:rPr lang="en-US" sz="2400" b="1">
                <a:solidFill>
                  <a:srgbClr val="002060"/>
                </a:solidFill>
                <a:ea typeface="+mn-lt"/>
                <a:cs typeface="+mn-lt"/>
              </a:rPr>
              <a:t> </a:t>
            </a:r>
            <a:r>
              <a:rPr lang="en-US" sz="2400" b="1" err="1">
                <a:solidFill>
                  <a:srgbClr val="002060"/>
                </a:solidFill>
                <a:ea typeface="+mn-lt"/>
                <a:cs typeface="+mn-lt"/>
              </a:rPr>
              <a:t>anfon</a:t>
            </a:r>
            <a:r>
              <a:rPr lang="en-US" sz="2400" b="1">
                <a:solidFill>
                  <a:srgbClr val="002060"/>
                </a:solidFill>
                <a:ea typeface="+mn-lt"/>
                <a:cs typeface="+mn-lt"/>
              </a:rPr>
              <a:t>  Rhan 2 a </a:t>
            </a:r>
            <a:r>
              <a:rPr lang="en-US" sz="2400" b="1" err="1">
                <a:solidFill>
                  <a:srgbClr val="002060"/>
                </a:solidFill>
                <a:ea typeface="+mn-lt"/>
                <a:cs typeface="+mn-lt"/>
              </a:rPr>
              <a:t>gwblhawyd</a:t>
            </a:r>
            <a:r>
              <a:rPr lang="en-US" sz="2400" b="1">
                <a:solidFill>
                  <a:srgbClr val="002060"/>
                </a:solidFill>
                <a:ea typeface="+mn-lt"/>
                <a:cs typeface="+mn-lt"/>
              </a:rPr>
              <a:t> at </a:t>
            </a:r>
            <a:r>
              <a:rPr lang="en-US" sz="2400" b="1" err="1">
                <a:solidFill>
                  <a:srgbClr val="002060"/>
                </a:solidFill>
                <a:ea typeface="+mn-lt"/>
                <a:cs typeface="+mn-lt"/>
              </a:rPr>
              <a:t>eich</a:t>
            </a:r>
            <a:r>
              <a:rPr lang="en-US" sz="2400" b="1">
                <a:solidFill>
                  <a:srgbClr val="002060"/>
                </a:solidFill>
                <a:ea typeface="+mn-lt"/>
                <a:cs typeface="+mn-lt"/>
              </a:rPr>
              <a:t> </a:t>
            </a:r>
            <a:r>
              <a:rPr lang="en-US" sz="2400" b="1" err="1">
                <a:solidFill>
                  <a:srgbClr val="002060"/>
                </a:solidFill>
                <a:ea typeface="+mn-lt"/>
                <a:cs typeface="+mn-lt"/>
              </a:rPr>
              <a:t>Tiwtor</a:t>
            </a:r>
            <a:r>
              <a:rPr lang="en-US" sz="2400" b="1">
                <a:solidFill>
                  <a:srgbClr val="002060"/>
                </a:solidFill>
                <a:ea typeface="+mn-lt"/>
                <a:cs typeface="+mn-lt"/>
              </a:rPr>
              <a:t> </a:t>
            </a:r>
            <a:r>
              <a:rPr lang="en-US" sz="2400" b="1" err="1">
                <a:solidFill>
                  <a:srgbClr val="002060"/>
                </a:solidFill>
                <a:ea typeface="+mn-lt"/>
                <a:cs typeface="+mn-lt"/>
              </a:rPr>
              <a:t>Prifysgol</a:t>
            </a:r>
            <a:r>
              <a:rPr lang="en-US" sz="2400" b="1">
                <a:solidFill>
                  <a:srgbClr val="002060"/>
                </a:solidFill>
                <a:ea typeface="+mn-lt"/>
                <a:cs typeface="+mn-lt"/>
              </a:rPr>
              <a:t>. </a:t>
            </a:r>
          </a:p>
          <a:p>
            <a:pPr marL="342900" indent="-342900"/>
            <a:r>
              <a:rPr lang="cy-GB" sz="2400" b="1">
                <a:solidFill>
                  <a:srgbClr val="002060"/>
                </a:solidFill>
                <a:ea typeface="+mn-lt"/>
                <a:cs typeface="+mn-lt"/>
              </a:rPr>
              <a:t>Cwblhau eich Proffil Dechrau Gyrfa. (Gwybodaeth bellach i ddilyn) </a:t>
            </a:r>
            <a:endParaRPr lang="cy-GB" sz="2400" b="1">
              <a:solidFill>
                <a:srgbClr val="002060"/>
              </a:solidFill>
              <a:cs typeface="Calibri" panose="020F0502020204030204"/>
            </a:endParaRPr>
          </a:p>
        </p:txBody>
      </p:sp>
      <p:cxnSp>
        <p:nvCxnSpPr>
          <p:cNvPr id="7" name="Straight Arrow Connector 6">
            <a:extLst>
              <a:ext uri="{FF2B5EF4-FFF2-40B4-BE49-F238E27FC236}">
                <a16:creationId xmlns:a16="http://schemas.microsoft.com/office/drawing/2014/main" id="{A0BC06B1-B894-D8ED-1D82-3FB8AC918180}"/>
              </a:ext>
            </a:extLst>
          </p:cNvPr>
          <p:cNvCxnSpPr/>
          <p:nvPr/>
        </p:nvCxnSpPr>
        <p:spPr>
          <a:xfrm>
            <a:off x="5362389" y="2545977"/>
            <a:ext cx="4672104" cy="570751"/>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BCC591EF-E088-5552-CFC5-10E64BCB10AC}"/>
              </a:ext>
            </a:extLst>
          </p:cNvPr>
          <p:cNvGrpSpPr/>
          <p:nvPr/>
        </p:nvGrpSpPr>
        <p:grpSpPr>
          <a:xfrm>
            <a:off x="6047271" y="194750"/>
            <a:ext cx="5997500" cy="6463327"/>
            <a:chOff x="6047271" y="194750"/>
            <a:chExt cx="5997500" cy="6463327"/>
          </a:xfrm>
        </p:grpSpPr>
        <p:pic>
          <p:nvPicPr>
            <p:cNvPr id="5" name="Picture 3" descr="Table&#10;&#10;Description automatically generated">
              <a:extLst>
                <a:ext uri="{FF2B5EF4-FFF2-40B4-BE49-F238E27FC236}">
                  <a16:creationId xmlns:a16="http://schemas.microsoft.com/office/drawing/2014/main" id="{65E57967-0AD8-F3D8-DB96-1FF682C75FB9}"/>
                </a:ext>
              </a:extLst>
            </p:cNvPr>
            <p:cNvPicPr>
              <a:picLocks noChangeAspect="1"/>
            </p:cNvPicPr>
            <p:nvPr/>
          </p:nvPicPr>
          <p:blipFill>
            <a:blip r:embed="rId4"/>
            <a:stretch>
              <a:fillRect/>
            </a:stretch>
          </p:blipFill>
          <p:spPr>
            <a:xfrm>
              <a:off x="6047271" y="194750"/>
              <a:ext cx="5997500" cy="646332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1">
              <a:extLst>
                <a:ext uri="{FF2B5EF4-FFF2-40B4-BE49-F238E27FC236}">
                  <a16:creationId xmlns:a16="http://schemas.microsoft.com/office/drawing/2014/main" id="{8CE79598-EE67-9B2B-AACB-C7FFE84DE3C8}"/>
                </a:ext>
              </a:extLst>
            </p:cNvPr>
            <p:cNvSpPr txBox="1"/>
            <p:nvPr/>
          </p:nvSpPr>
          <p:spPr>
            <a:xfrm>
              <a:off x="9946257" y="941717"/>
              <a:ext cx="790754" cy="268856"/>
            </a:xfrm>
            <a:prstGeom prst="rect">
              <a:avLst/>
            </a:prstGeom>
            <a:solidFill>
              <a:schemeClr val="bg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grpSp>
    </p:spTree>
    <p:extLst>
      <p:ext uri="{BB962C8B-B14F-4D97-AF65-F5344CB8AC3E}">
        <p14:creationId xmlns:p14="http://schemas.microsoft.com/office/powerpoint/2010/main" val="16453035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application&#10;&#10;Description automatically generated">
            <a:extLst>
              <a:ext uri="{FF2B5EF4-FFF2-40B4-BE49-F238E27FC236}">
                <a16:creationId xmlns:a16="http://schemas.microsoft.com/office/drawing/2014/main" id="{3E37AE60-D750-336E-B8A7-0D888DC261D3}"/>
              </a:ext>
            </a:extLst>
          </p:cNvPr>
          <p:cNvPicPr>
            <a:picLocks noChangeAspect="1"/>
          </p:cNvPicPr>
          <p:nvPr/>
        </p:nvPicPr>
        <p:blipFill>
          <a:blip r:embed="rId3"/>
          <a:stretch>
            <a:fillRect/>
          </a:stretch>
        </p:blipFill>
        <p:spPr>
          <a:xfrm>
            <a:off x="3263153" y="275529"/>
            <a:ext cx="8740588" cy="5051884"/>
          </a:xfrm>
          <a:prstGeom prst="rect">
            <a:avLst/>
          </a:prstGeom>
        </p:spPr>
      </p:pic>
      <p:cxnSp>
        <p:nvCxnSpPr>
          <p:cNvPr id="4" name="Straight Arrow Connector 3">
            <a:extLst>
              <a:ext uri="{FF2B5EF4-FFF2-40B4-BE49-F238E27FC236}">
                <a16:creationId xmlns:a16="http://schemas.microsoft.com/office/drawing/2014/main" id="{C8C1343B-2C31-2453-ECD1-F3C318A7916A}"/>
              </a:ext>
            </a:extLst>
          </p:cNvPr>
          <p:cNvCxnSpPr/>
          <p:nvPr/>
        </p:nvCxnSpPr>
        <p:spPr>
          <a:xfrm>
            <a:off x="3061448" y="1507565"/>
            <a:ext cx="5523750" cy="12251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17DA48B-FDB2-5AAA-5372-477497377735}"/>
              </a:ext>
            </a:extLst>
          </p:cNvPr>
          <p:cNvSpPr txBox="1"/>
          <p:nvPr/>
        </p:nvSpPr>
        <p:spPr>
          <a:xfrm>
            <a:off x="472141" y="1789952"/>
            <a:ext cx="479312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002060"/>
                </a:solidFill>
                <a:ea typeface="+mn-lt"/>
                <a:cs typeface="+mn-lt"/>
              </a:rPr>
              <a:t>Pan </a:t>
            </a:r>
            <a:r>
              <a:rPr lang="en-US" sz="2800" b="1" err="1">
                <a:solidFill>
                  <a:srgbClr val="002060"/>
                </a:solidFill>
                <a:ea typeface="+mn-lt"/>
                <a:cs typeface="+mn-lt"/>
              </a:rPr>
              <a:t>fyddwch</a:t>
            </a:r>
            <a:r>
              <a:rPr lang="en-US" sz="2800" b="1">
                <a:solidFill>
                  <a:srgbClr val="002060"/>
                </a:solidFill>
                <a:ea typeface="+mn-lt"/>
                <a:cs typeface="+mn-lt"/>
              </a:rPr>
              <a:t> </a:t>
            </a:r>
            <a:r>
              <a:rPr lang="en-US" sz="2800" b="1" err="1">
                <a:solidFill>
                  <a:srgbClr val="002060"/>
                </a:solidFill>
                <a:ea typeface="+mn-lt"/>
                <a:cs typeface="+mn-lt"/>
              </a:rPr>
              <a:t>wedi</a:t>
            </a:r>
            <a:r>
              <a:rPr lang="en-US" sz="2800" b="1">
                <a:solidFill>
                  <a:srgbClr val="002060"/>
                </a:solidFill>
                <a:ea typeface="+mn-lt"/>
                <a:cs typeface="+mn-lt"/>
              </a:rPr>
              <a:t> </a:t>
            </a:r>
            <a:r>
              <a:rPr lang="en-US" sz="2800" b="1" err="1">
                <a:solidFill>
                  <a:srgbClr val="002060"/>
                </a:solidFill>
                <a:ea typeface="+mn-lt"/>
                <a:cs typeface="+mn-lt"/>
              </a:rPr>
              <a:t>cwblhau</a:t>
            </a:r>
            <a:r>
              <a:rPr lang="en-US" sz="2800" b="1">
                <a:solidFill>
                  <a:srgbClr val="002060"/>
                </a:solidFill>
                <a:ea typeface="+mn-lt"/>
                <a:cs typeface="+mn-lt"/>
              </a:rPr>
              <a:t> </a:t>
            </a:r>
            <a:r>
              <a:rPr lang="en-US" sz="2800" b="1" err="1">
                <a:solidFill>
                  <a:srgbClr val="002060"/>
                </a:solidFill>
                <a:ea typeface="+mn-lt"/>
                <a:cs typeface="+mn-lt"/>
              </a:rPr>
              <a:t>eich</a:t>
            </a:r>
            <a:r>
              <a:rPr lang="en-US" sz="2800" b="1">
                <a:solidFill>
                  <a:srgbClr val="002060"/>
                </a:solidFill>
                <a:ea typeface="+mn-lt"/>
                <a:cs typeface="+mn-lt"/>
              </a:rPr>
              <a:t> </a:t>
            </a:r>
            <a:r>
              <a:rPr lang="en-US" sz="2800" b="1" err="1">
                <a:solidFill>
                  <a:srgbClr val="002060"/>
                </a:solidFill>
                <a:ea typeface="+mn-lt"/>
                <a:cs typeface="+mn-lt"/>
              </a:rPr>
              <a:t>cwrs</a:t>
            </a:r>
            <a:r>
              <a:rPr lang="en-US" sz="2800" b="1">
                <a:solidFill>
                  <a:srgbClr val="002060"/>
                </a:solidFill>
                <a:ea typeface="+mn-lt"/>
                <a:cs typeface="+mn-lt"/>
              </a:rPr>
              <a:t> </a:t>
            </a:r>
            <a:r>
              <a:rPr lang="en-US" sz="2800" b="1" err="1">
                <a:solidFill>
                  <a:srgbClr val="002060"/>
                </a:solidFill>
                <a:ea typeface="+mn-lt"/>
                <a:cs typeface="+mn-lt"/>
              </a:rPr>
              <a:t>byddwch</a:t>
            </a:r>
            <a:r>
              <a:rPr lang="en-US" sz="2800" b="1">
                <a:solidFill>
                  <a:srgbClr val="002060"/>
                </a:solidFill>
                <a:ea typeface="+mn-lt"/>
                <a:cs typeface="+mn-lt"/>
              </a:rPr>
              <a:t> </a:t>
            </a:r>
            <a:r>
              <a:rPr lang="en-US" sz="2800" b="1" err="1">
                <a:solidFill>
                  <a:srgbClr val="002060"/>
                </a:solidFill>
                <a:ea typeface="+mn-lt"/>
                <a:cs typeface="+mn-lt"/>
              </a:rPr>
              <a:t>yn</a:t>
            </a:r>
            <a:r>
              <a:rPr lang="en-US" sz="2800" b="1">
                <a:solidFill>
                  <a:srgbClr val="002060"/>
                </a:solidFill>
                <a:ea typeface="+mn-lt"/>
                <a:cs typeface="+mn-lt"/>
              </a:rPr>
              <a:t> </a:t>
            </a:r>
            <a:r>
              <a:rPr lang="en-US" sz="2800" b="1" err="1">
                <a:solidFill>
                  <a:srgbClr val="002060"/>
                </a:solidFill>
                <a:ea typeface="+mn-lt"/>
                <a:cs typeface="+mn-lt"/>
              </a:rPr>
              <a:t>cwblhau</a:t>
            </a:r>
            <a:r>
              <a:rPr lang="en-US" sz="2800" b="1">
                <a:solidFill>
                  <a:srgbClr val="002060"/>
                </a:solidFill>
                <a:ea typeface="+mn-lt"/>
                <a:cs typeface="+mn-lt"/>
              </a:rPr>
              <a:t> </a:t>
            </a:r>
            <a:r>
              <a:rPr lang="en-US" sz="2800" b="1" err="1">
                <a:solidFill>
                  <a:srgbClr val="002060"/>
                </a:solidFill>
                <a:ea typeface="+mn-lt"/>
                <a:cs typeface="+mn-lt"/>
              </a:rPr>
              <a:t>eich</a:t>
            </a:r>
            <a:r>
              <a:rPr lang="en-US" sz="2800" b="1">
                <a:solidFill>
                  <a:srgbClr val="002060"/>
                </a:solidFill>
                <a:ea typeface="+mn-lt"/>
                <a:cs typeface="+mn-lt"/>
              </a:rPr>
              <a:t> </a:t>
            </a:r>
            <a:r>
              <a:rPr lang="en-US" sz="2800" b="1" err="1">
                <a:solidFill>
                  <a:srgbClr val="002060"/>
                </a:solidFill>
                <a:ea typeface="+mn-lt"/>
                <a:cs typeface="+mn-lt"/>
              </a:rPr>
              <a:t>Proffil</a:t>
            </a:r>
            <a:r>
              <a:rPr lang="en-US" sz="2800" b="1">
                <a:solidFill>
                  <a:srgbClr val="002060"/>
                </a:solidFill>
                <a:ea typeface="+mn-lt"/>
                <a:cs typeface="+mn-lt"/>
              </a:rPr>
              <a:t> </a:t>
            </a:r>
            <a:r>
              <a:rPr lang="en-US" sz="2800" b="1" err="1">
                <a:solidFill>
                  <a:srgbClr val="002060"/>
                </a:solidFill>
                <a:ea typeface="+mn-lt"/>
                <a:cs typeface="+mn-lt"/>
              </a:rPr>
              <a:t>Dechrau</a:t>
            </a:r>
            <a:r>
              <a:rPr lang="en-US" sz="2800" b="1">
                <a:solidFill>
                  <a:srgbClr val="002060"/>
                </a:solidFill>
                <a:ea typeface="+mn-lt"/>
                <a:cs typeface="+mn-lt"/>
              </a:rPr>
              <a:t> </a:t>
            </a:r>
            <a:r>
              <a:rPr lang="en-US" sz="2800" b="1" err="1">
                <a:solidFill>
                  <a:srgbClr val="002060"/>
                </a:solidFill>
                <a:ea typeface="+mn-lt"/>
                <a:cs typeface="+mn-lt"/>
              </a:rPr>
              <a:t>Gyrfa</a:t>
            </a:r>
            <a:r>
              <a:rPr lang="en-US" sz="2800" b="1">
                <a:solidFill>
                  <a:srgbClr val="002060"/>
                </a:solidFill>
                <a:ea typeface="+mn-lt"/>
                <a:cs typeface="+mn-lt"/>
              </a:rPr>
              <a:t> </a:t>
            </a:r>
            <a:r>
              <a:rPr lang="en-US" sz="2800" b="1" err="1">
                <a:solidFill>
                  <a:srgbClr val="002060"/>
                </a:solidFill>
                <a:ea typeface="+mn-lt"/>
                <a:cs typeface="+mn-lt"/>
              </a:rPr>
              <a:t>yma</a:t>
            </a:r>
            <a:r>
              <a:rPr lang="en-US" sz="2800" b="1">
                <a:solidFill>
                  <a:srgbClr val="002060"/>
                </a:solidFill>
                <a:ea typeface="+mn-lt"/>
                <a:cs typeface="+mn-lt"/>
              </a:rPr>
              <a:t>.</a:t>
            </a:r>
          </a:p>
          <a:p>
            <a:endParaRPr lang="en-US" sz="2800" b="1">
              <a:solidFill>
                <a:srgbClr val="002060"/>
              </a:solidFill>
              <a:cs typeface="Calibri"/>
            </a:endParaRPr>
          </a:p>
          <a:p>
            <a:endParaRPr lang="en-US" sz="2800" b="1">
              <a:solidFill>
                <a:srgbClr val="002060"/>
              </a:solidFill>
              <a:ea typeface="+mn-lt"/>
              <a:cs typeface="+mn-lt"/>
            </a:endParaRPr>
          </a:p>
        </p:txBody>
      </p:sp>
      <p:pic>
        <p:nvPicPr>
          <p:cNvPr id="3" name="Picture 4" descr="Shape, rectangle&#10;&#10;Description automatically generated">
            <a:extLst>
              <a:ext uri="{FF2B5EF4-FFF2-40B4-BE49-F238E27FC236}">
                <a16:creationId xmlns:a16="http://schemas.microsoft.com/office/drawing/2014/main" id="{97A45E0F-803C-DB74-8F99-5B971875477F}"/>
              </a:ext>
            </a:extLst>
          </p:cNvPr>
          <p:cNvPicPr>
            <a:picLocks noChangeAspect="1"/>
          </p:cNvPicPr>
          <p:nvPr/>
        </p:nvPicPr>
        <p:blipFill>
          <a:blip r:embed="rId4"/>
          <a:stretch>
            <a:fillRect/>
          </a:stretch>
        </p:blipFill>
        <p:spPr>
          <a:xfrm>
            <a:off x="2988" y="5696871"/>
            <a:ext cx="12186023" cy="1164317"/>
          </a:xfrm>
          <a:prstGeom prst="rect">
            <a:avLst/>
          </a:prstGeom>
        </p:spPr>
      </p:pic>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596991" y="520641"/>
            <a:ext cx="10284107" cy="1266168"/>
          </a:xfrm>
        </p:spPr>
        <p:txBody>
          <a:bodyPr>
            <a:normAutofit/>
          </a:bodyPr>
          <a:lstStyle/>
          <a:p>
            <a:r>
              <a:rPr lang="en-GB" sz="3600" b="1">
                <a:solidFill>
                  <a:srgbClr val="002060"/>
                </a:solidFill>
                <a:cs typeface="Calibri Light"/>
              </a:rPr>
              <a:t>PDG </a:t>
            </a:r>
            <a:r>
              <a:rPr lang="en-GB" sz="3600" b="1" err="1">
                <a:solidFill>
                  <a:srgbClr val="002060"/>
                </a:solidFill>
                <a:cs typeface="Calibri Light"/>
              </a:rPr>
              <a:t>ar</a:t>
            </a:r>
            <a:r>
              <a:rPr lang="en-GB" sz="3600" b="1">
                <a:solidFill>
                  <a:srgbClr val="002060"/>
                </a:solidFill>
                <a:cs typeface="Calibri Light"/>
              </a:rPr>
              <a:t> </a:t>
            </a:r>
            <a:r>
              <a:rPr lang="en-GB" sz="3600" b="1" err="1">
                <a:solidFill>
                  <a:srgbClr val="002060"/>
                </a:solidFill>
                <a:cs typeface="Calibri Light"/>
              </a:rPr>
              <a:t>eich</a:t>
            </a:r>
            <a:r>
              <a:rPr lang="en-GB" sz="3600" b="1">
                <a:solidFill>
                  <a:srgbClr val="002060"/>
                </a:solidFill>
                <a:cs typeface="Calibri Light"/>
              </a:rPr>
              <a:t> PDP</a:t>
            </a:r>
          </a:p>
        </p:txBody>
      </p:sp>
    </p:spTree>
    <p:extLst>
      <p:ext uri="{BB962C8B-B14F-4D97-AF65-F5344CB8AC3E}">
        <p14:creationId xmlns:p14="http://schemas.microsoft.com/office/powerpoint/2010/main" val="29045131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10;&#10;Description automatically generated">
            <a:extLst>
              <a:ext uri="{FF2B5EF4-FFF2-40B4-BE49-F238E27FC236}">
                <a16:creationId xmlns:a16="http://schemas.microsoft.com/office/drawing/2014/main" id="{7D8AF83F-4B93-8D3C-68CC-CA708BDE9BFF}"/>
              </a:ext>
            </a:extLst>
          </p:cNvPr>
          <p:cNvPicPr>
            <a:picLocks noChangeAspect="1"/>
          </p:cNvPicPr>
          <p:nvPr/>
        </p:nvPicPr>
        <p:blipFill>
          <a:blip r:embed="rId3"/>
          <a:stretch>
            <a:fillRect/>
          </a:stretch>
        </p:blipFill>
        <p:spPr>
          <a:xfrm>
            <a:off x="174812" y="1653897"/>
            <a:ext cx="9929905" cy="5014443"/>
          </a:xfrm>
          <a:prstGeom prst="rect">
            <a:avLst/>
          </a:prstGeom>
        </p:spPr>
      </p:pic>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893516" y="180442"/>
            <a:ext cx="10284107" cy="1266168"/>
          </a:xfrm>
        </p:spPr>
        <p:txBody>
          <a:bodyPr>
            <a:normAutofit/>
          </a:bodyPr>
          <a:lstStyle/>
          <a:p>
            <a:r>
              <a:rPr lang="en-GB" sz="3600" b="1">
                <a:solidFill>
                  <a:srgbClr val="002060"/>
                </a:solidFill>
                <a:cs typeface="Calibri Light"/>
              </a:rPr>
              <a:t>CGA -</a:t>
            </a:r>
            <a:r>
              <a:rPr lang="en-GB" sz="3600" b="1">
                <a:cs typeface="Calibri Light"/>
              </a:rPr>
              <a:t> </a:t>
            </a:r>
            <a:r>
              <a:rPr lang="en-GB" sz="3600" b="1" err="1">
                <a:solidFill>
                  <a:srgbClr val="002060"/>
                </a:solidFill>
                <a:ea typeface="+mj-lt"/>
                <a:cs typeface="+mj-lt"/>
              </a:rPr>
              <a:t>Blwyddyn</a:t>
            </a:r>
            <a:r>
              <a:rPr lang="en-GB" sz="3600" b="1">
                <a:solidFill>
                  <a:srgbClr val="002060"/>
                </a:solidFill>
                <a:ea typeface="+mj-lt"/>
                <a:cs typeface="+mj-lt"/>
              </a:rPr>
              <a:t> </a:t>
            </a:r>
            <a:r>
              <a:rPr lang="en-GB" sz="3600" b="1" err="1">
                <a:solidFill>
                  <a:srgbClr val="002060"/>
                </a:solidFill>
                <a:ea typeface="+mj-lt"/>
                <a:cs typeface="+mj-lt"/>
              </a:rPr>
              <a:t>Sefydlu</a:t>
            </a:r>
            <a:endParaRPr lang="en-GB" sz="3600" b="1">
              <a:solidFill>
                <a:srgbClr val="002060"/>
              </a:solidFill>
              <a:ea typeface="+mj-lt"/>
              <a:cs typeface="+mj-lt"/>
            </a:endParaRPr>
          </a:p>
        </p:txBody>
      </p:sp>
      <p:pic>
        <p:nvPicPr>
          <p:cNvPr id="2" name="Picture 3">
            <a:extLst>
              <a:ext uri="{FF2B5EF4-FFF2-40B4-BE49-F238E27FC236}">
                <a16:creationId xmlns:a16="http://schemas.microsoft.com/office/drawing/2014/main" id="{293BC50A-370F-906B-7900-73AA55B01E08}"/>
              </a:ext>
            </a:extLst>
          </p:cNvPr>
          <p:cNvPicPr>
            <a:picLocks noChangeAspect="1"/>
          </p:cNvPicPr>
          <p:nvPr/>
        </p:nvPicPr>
        <p:blipFill>
          <a:blip r:embed="rId4"/>
          <a:stretch>
            <a:fillRect/>
          </a:stretch>
        </p:blipFill>
        <p:spPr>
          <a:xfrm>
            <a:off x="7521388" y="180570"/>
            <a:ext cx="4497295" cy="1953248"/>
          </a:xfrm>
          <a:prstGeom prst="rect">
            <a:avLst/>
          </a:prstGeom>
        </p:spPr>
      </p:pic>
      <p:sp>
        <p:nvSpPr>
          <p:cNvPr id="3" name="TextBox 2">
            <a:extLst>
              <a:ext uri="{FF2B5EF4-FFF2-40B4-BE49-F238E27FC236}">
                <a16:creationId xmlns:a16="http://schemas.microsoft.com/office/drawing/2014/main" id="{02D7C868-AF9E-0129-28DD-B15F44D42B0F}"/>
              </a:ext>
            </a:extLst>
          </p:cNvPr>
          <p:cNvSpPr txBox="1"/>
          <p:nvPr/>
        </p:nvSpPr>
        <p:spPr>
          <a:xfrm>
            <a:off x="10200341" y="2953871"/>
            <a:ext cx="2743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hlinkClick r:id="rId5"/>
              </a:rPr>
              <a:t>Sefydlu (ewc.wales)</a:t>
            </a:r>
            <a:endParaRPr lang="en-US" sz="2800" b="1">
              <a:cs typeface="Calibri" panose="020F0502020204030204"/>
            </a:endParaRPr>
          </a:p>
        </p:txBody>
      </p:sp>
    </p:spTree>
    <p:extLst>
      <p:ext uri="{BB962C8B-B14F-4D97-AF65-F5344CB8AC3E}">
        <p14:creationId xmlns:p14="http://schemas.microsoft.com/office/powerpoint/2010/main" val="9985329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Shape, rectangle&#10;&#10;Description automatically generated">
            <a:extLst>
              <a:ext uri="{FF2B5EF4-FFF2-40B4-BE49-F238E27FC236}">
                <a16:creationId xmlns:a16="http://schemas.microsoft.com/office/drawing/2014/main" id="{F87CE8C2-4F48-C142-AE72-8F29BA534B28}"/>
              </a:ext>
            </a:extLst>
          </p:cNvPr>
          <p:cNvPicPr>
            <a:picLocks noChangeAspect="1"/>
          </p:cNvPicPr>
          <p:nvPr/>
        </p:nvPicPr>
        <p:blipFill>
          <a:blip r:embed="rId3"/>
          <a:stretch>
            <a:fillRect/>
          </a:stretch>
        </p:blipFill>
        <p:spPr>
          <a:xfrm>
            <a:off x="2988" y="5644577"/>
            <a:ext cx="12178552" cy="1268905"/>
          </a:xfrm>
          <a:prstGeom prst="rect">
            <a:avLst/>
          </a:prstGeom>
        </p:spPr>
      </p:pic>
      <p:pic>
        <p:nvPicPr>
          <p:cNvPr id="2" name="Picture 2" descr="Graphical user interface, text, application, chat or text message&#10;&#10;Description automatically generated">
            <a:extLst>
              <a:ext uri="{FF2B5EF4-FFF2-40B4-BE49-F238E27FC236}">
                <a16:creationId xmlns:a16="http://schemas.microsoft.com/office/drawing/2014/main" id="{F81A2950-77AE-713C-C250-42F82FC834FC}"/>
              </a:ext>
            </a:extLst>
          </p:cNvPr>
          <p:cNvPicPr>
            <a:picLocks noChangeAspect="1"/>
          </p:cNvPicPr>
          <p:nvPr/>
        </p:nvPicPr>
        <p:blipFill>
          <a:blip r:embed="rId4"/>
          <a:stretch>
            <a:fillRect/>
          </a:stretch>
        </p:blipFill>
        <p:spPr>
          <a:xfrm>
            <a:off x="2318871" y="151215"/>
            <a:ext cx="9773022" cy="6637748"/>
          </a:xfrm>
          <a:prstGeom prst="rect">
            <a:avLst/>
          </a:prstGeom>
        </p:spPr>
      </p:pic>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221164" y="927501"/>
            <a:ext cx="2327930" cy="1811521"/>
          </a:xfrm>
        </p:spPr>
        <p:txBody>
          <a:bodyPr>
            <a:normAutofit/>
          </a:bodyPr>
          <a:lstStyle/>
          <a:p>
            <a:r>
              <a:rPr lang="en-GB" sz="3600" b="1">
                <a:solidFill>
                  <a:srgbClr val="002060"/>
                </a:solidFill>
                <a:ea typeface="+mj-lt"/>
                <a:cs typeface="+mj-lt"/>
              </a:rPr>
              <a:t>CGA -</a:t>
            </a:r>
            <a:r>
              <a:rPr lang="en-GB" sz="3600" b="1" err="1">
                <a:solidFill>
                  <a:srgbClr val="002060"/>
                </a:solidFill>
                <a:cs typeface="Calibri Light"/>
              </a:rPr>
              <a:t>Blwyddyn</a:t>
            </a:r>
            <a:r>
              <a:rPr lang="en-GB" sz="3600" b="1">
                <a:solidFill>
                  <a:srgbClr val="002060"/>
                </a:solidFill>
                <a:cs typeface="Calibri Light"/>
              </a:rPr>
              <a:t> </a:t>
            </a:r>
            <a:br>
              <a:rPr lang="en-GB" sz="3600" b="1">
                <a:solidFill>
                  <a:srgbClr val="002060"/>
                </a:solidFill>
                <a:cs typeface="Calibri Light"/>
              </a:rPr>
            </a:br>
            <a:r>
              <a:rPr lang="en-GB" sz="3600" b="1" err="1">
                <a:solidFill>
                  <a:srgbClr val="002060"/>
                </a:solidFill>
                <a:cs typeface="Calibri Light"/>
              </a:rPr>
              <a:t>Sefydlu</a:t>
            </a:r>
            <a:endParaRPr lang="en-GB" sz="3600" err="1">
              <a:ea typeface="+mj-lt"/>
              <a:cs typeface="+mj-lt"/>
            </a:endParaRPr>
          </a:p>
          <a:p>
            <a:endParaRPr lang="en-GB" sz="3600" b="1">
              <a:solidFill>
                <a:srgbClr val="002060"/>
              </a:solidFill>
              <a:cs typeface="Calibri Light"/>
            </a:endParaRPr>
          </a:p>
        </p:txBody>
      </p:sp>
      <p:sp>
        <p:nvSpPr>
          <p:cNvPr id="5" name="Arrow: Curved Up 4">
            <a:extLst>
              <a:ext uri="{FF2B5EF4-FFF2-40B4-BE49-F238E27FC236}">
                <a16:creationId xmlns:a16="http://schemas.microsoft.com/office/drawing/2014/main" id="{A9DDDEC1-5CA0-FC5C-5CB1-D6FF52220E22}"/>
              </a:ext>
            </a:extLst>
          </p:cNvPr>
          <p:cNvSpPr/>
          <p:nvPr/>
        </p:nvSpPr>
        <p:spPr>
          <a:xfrm rot="16200000">
            <a:off x="8761282" y="4140832"/>
            <a:ext cx="2487705" cy="1949822"/>
          </a:xfrm>
          <a:prstGeom prst="curved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815300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168870" y="539031"/>
            <a:ext cx="12308635" cy="167992"/>
          </a:xfrm>
        </p:spPr>
        <p:txBody>
          <a:bodyPr>
            <a:normAutofit fontScale="90000"/>
          </a:bodyPr>
          <a:lstStyle/>
          <a:p>
            <a:r>
              <a:rPr lang="en-GB" sz="3600" b="1" err="1">
                <a:solidFill>
                  <a:srgbClr val="002060"/>
                </a:solidFill>
                <a:ea typeface="+mj-lt"/>
                <a:cs typeface="+mj-lt"/>
              </a:rPr>
              <a:t>Crynodeb</a:t>
            </a:r>
            <a:endParaRPr lang="en-US" b="1" err="1">
              <a:solidFill>
                <a:srgbClr val="002060"/>
              </a:solidFill>
            </a:endParaRPr>
          </a:p>
          <a:p>
            <a:endParaRPr lang="en-GB" sz="3600" b="1">
              <a:solidFill>
                <a:srgbClr val="002060"/>
              </a:solidFill>
              <a:cs typeface="Calibri Light"/>
            </a:endParaRPr>
          </a:p>
        </p:txBody>
      </p:sp>
      <p:sp>
        <p:nvSpPr>
          <p:cNvPr id="3" name="TextBox 2">
            <a:extLst>
              <a:ext uri="{FF2B5EF4-FFF2-40B4-BE49-F238E27FC236}">
                <a16:creationId xmlns:a16="http://schemas.microsoft.com/office/drawing/2014/main" id="{152DE1AD-501C-75CF-3C93-FDD009CD463C}"/>
              </a:ext>
            </a:extLst>
          </p:cNvPr>
          <p:cNvSpPr txBox="1"/>
          <p:nvPr/>
        </p:nvSpPr>
        <p:spPr>
          <a:xfrm>
            <a:off x="2468283" y="46317"/>
            <a:ext cx="9592236" cy="707886"/>
          </a:xfrm>
          <a:prstGeom prst="rect">
            <a:avLst/>
          </a:prstGeom>
          <a:solidFill>
            <a:schemeClr val="accent4">
              <a:lumMod val="40000"/>
              <a:lumOff val="60000"/>
            </a:scheme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solidFill>
                  <a:srgbClr val="002060"/>
                </a:solidFill>
                <a:cs typeface="Calibri"/>
              </a:rPr>
              <a:t>PDP </a:t>
            </a:r>
            <a:r>
              <a:rPr lang="en-US" sz="2000" b="1" dirty="0">
                <a:solidFill>
                  <a:srgbClr val="002060"/>
                </a:solidFill>
                <a:ea typeface="+mn-lt"/>
                <a:cs typeface="+mn-lt"/>
              </a:rPr>
              <a:t>DYDDIAD CAU</a:t>
            </a:r>
            <a:r>
              <a:rPr lang="en-US" sz="2000" b="1" dirty="0">
                <a:cs typeface="Calibri"/>
              </a:rPr>
              <a:t> </a:t>
            </a:r>
            <a:r>
              <a:rPr lang="en-US" sz="2000" b="1" dirty="0">
                <a:solidFill>
                  <a:srgbClr val="FF0000"/>
                </a:solidFill>
                <a:ea typeface="+mn-lt"/>
                <a:cs typeface="+mn-lt"/>
              </a:rPr>
              <a:t>09.</a:t>
            </a:r>
            <a:r>
              <a:rPr lang="en-GB" sz="2000" b="1" dirty="0">
                <a:solidFill>
                  <a:srgbClr val="FF0000"/>
                </a:solidFill>
                <a:ea typeface="+mn-lt"/>
                <a:cs typeface="+mn-lt"/>
              </a:rPr>
              <a:t>05.24 -&gt; 9.00yb </a:t>
            </a:r>
            <a:r>
              <a:rPr lang="en-GB" sz="2000" b="1" dirty="0">
                <a:solidFill>
                  <a:srgbClr val="002060"/>
                </a:solidFill>
                <a:ea typeface="+mn-lt"/>
                <a:cs typeface="+mn-lt"/>
              </a:rPr>
              <a:t>12-15 </a:t>
            </a:r>
            <a:r>
              <a:rPr lang="en-GB" sz="2000" b="1" dirty="0" err="1">
                <a:solidFill>
                  <a:srgbClr val="002060"/>
                </a:solidFill>
                <a:ea typeface="+mn-lt"/>
                <a:cs typeface="+mn-lt"/>
              </a:rPr>
              <a:t>templedi</a:t>
            </a:r>
            <a:r>
              <a:rPr lang="en-GB" sz="2000" b="1" dirty="0">
                <a:solidFill>
                  <a:srgbClr val="002060"/>
                </a:solidFill>
                <a:ea typeface="+mn-lt"/>
                <a:cs typeface="+mn-lt"/>
              </a:rPr>
              <a:t> </a:t>
            </a:r>
            <a:r>
              <a:rPr lang="en-GB" sz="2000" b="1" dirty="0" err="1">
                <a:solidFill>
                  <a:srgbClr val="002060"/>
                </a:solidFill>
                <a:ea typeface="+mn-lt"/>
                <a:cs typeface="+mn-lt"/>
              </a:rPr>
              <a:t>wedi'u</a:t>
            </a:r>
            <a:r>
              <a:rPr lang="en-GB" sz="2000" b="1" dirty="0">
                <a:solidFill>
                  <a:srgbClr val="002060"/>
                </a:solidFill>
                <a:ea typeface="+mn-lt"/>
                <a:cs typeface="+mn-lt"/>
              </a:rPr>
              <a:t> </a:t>
            </a:r>
            <a:r>
              <a:rPr lang="en-GB" sz="2000" b="1" dirty="0" err="1">
                <a:solidFill>
                  <a:srgbClr val="002060"/>
                </a:solidFill>
                <a:ea typeface="+mn-lt"/>
                <a:cs typeface="+mn-lt"/>
              </a:rPr>
              <a:t>cwblhau</a:t>
            </a:r>
            <a:r>
              <a:rPr lang="en-GB" sz="2000" b="1" dirty="0">
                <a:solidFill>
                  <a:srgbClr val="002060"/>
                </a:solidFill>
                <a:ea typeface="+mn-lt"/>
                <a:cs typeface="+mn-lt"/>
              </a:rPr>
              <a:t> </a:t>
            </a:r>
            <a:r>
              <a:rPr lang="en-GB" sz="2000" b="1" dirty="0" err="1">
                <a:solidFill>
                  <a:srgbClr val="002060"/>
                </a:solidFill>
                <a:ea typeface="+mn-lt"/>
                <a:cs typeface="+mn-lt"/>
              </a:rPr>
              <a:t>ynghyd</a:t>
            </a:r>
            <a:r>
              <a:rPr lang="en-GB" sz="2000" b="1" dirty="0">
                <a:solidFill>
                  <a:srgbClr val="002060"/>
                </a:solidFill>
                <a:ea typeface="+mn-lt"/>
                <a:cs typeface="+mn-lt"/>
              </a:rPr>
              <a:t> â </a:t>
            </a:r>
            <a:r>
              <a:rPr lang="en-GB" sz="2000" b="1" dirty="0" err="1">
                <a:solidFill>
                  <a:srgbClr val="002060"/>
                </a:solidFill>
                <a:ea typeface="+mn-lt"/>
                <a:cs typeface="+mn-lt"/>
              </a:rPr>
              <a:t>thystiolaeth</a:t>
            </a:r>
            <a:r>
              <a:rPr lang="en-GB" sz="2000" b="1" dirty="0">
                <a:solidFill>
                  <a:srgbClr val="002060"/>
                </a:solidFill>
                <a:ea typeface="+mn-lt"/>
                <a:cs typeface="+mn-lt"/>
              </a:rPr>
              <a:t>.</a:t>
            </a:r>
          </a:p>
        </p:txBody>
      </p:sp>
      <p:sp>
        <p:nvSpPr>
          <p:cNvPr id="4" name="TextBox 3">
            <a:extLst>
              <a:ext uri="{FF2B5EF4-FFF2-40B4-BE49-F238E27FC236}">
                <a16:creationId xmlns:a16="http://schemas.microsoft.com/office/drawing/2014/main" id="{DFC0D976-D3E8-BC51-37FB-A5097AD77F4D}"/>
              </a:ext>
            </a:extLst>
          </p:cNvPr>
          <p:cNvSpPr txBox="1"/>
          <p:nvPr/>
        </p:nvSpPr>
        <p:spPr>
          <a:xfrm>
            <a:off x="2086133" y="965775"/>
            <a:ext cx="1010770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solidFill>
                  <a:srgbClr val="002060"/>
                </a:solidFill>
                <a:ea typeface="+mn-lt"/>
                <a:cs typeface="+mn-lt"/>
              </a:rPr>
              <a:t>SAC :</a:t>
            </a:r>
            <a:r>
              <a:rPr lang="en-GB" sz="2000" b="1" dirty="0" err="1">
                <a:solidFill>
                  <a:srgbClr val="002060"/>
                </a:solidFill>
                <a:ea typeface="+mn-lt"/>
                <a:cs typeface="+mn-lt"/>
              </a:rPr>
              <a:t>Ffenestr</a:t>
            </a:r>
            <a:r>
              <a:rPr lang="en-GB" sz="2000" b="1" dirty="0">
                <a:solidFill>
                  <a:srgbClr val="002060"/>
                </a:solidFill>
                <a:ea typeface="+mn-lt"/>
                <a:cs typeface="+mn-lt"/>
              </a:rPr>
              <a:t> </a:t>
            </a:r>
            <a:r>
              <a:rPr lang="en-GB" sz="2000" b="1" dirty="0" err="1">
                <a:solidFill>
                  <a:srgbClr val="002060"/>
                </a:solidFill>
                <a:ea typeface="+mn-lt"/>
                <a:cs typeface="+mn-lt"/>
              </a:rPr>
              <a:t>adolygu</a:t>
            </a:r>
            <a:r>
              <a:rPr lang="en-GB" sz="2000" b="1" dirty="0">
                <a:solidFill>
                  <a:srgbClr val="FF0000"/>
                </a:solidFill>
                <a:cs typeface="Calibri"/>
              </a:rPr>
              <a:t> 13.05.24 - 24.05.24 </a:t>
            </a:r>
            <a:r>
              <a:rPr lang="en-GB" sz="2000" b="1" dirty="0" err="1">
                <a:solidFill>
                  <a:srgbClr val="002060"/>
                </a:solidFill>
                <a:ea typeface="+mn-lt"/>
                <a:cs typeface="+mn-lt"/>
              </a:rPr>
              <a:t>Trefnu</a:t>
            </a:r>
            <a:r>
              <a:rPr lang="en-GB" sz="2000" b="1" dirty="0">
                <a:solidFill>
                  <a:srgbClr val="002060"/>
                </a:solidFill>
                <a:ea typeface="+mn-lt"/>
                <a:cs typeface="+mn-lt"/>
              </a:rPr>
              <a:t> </a:t>
            </a:r>
            <a:r>
              <a:rPr lang="en-GB" sz="2000" b="1" dirty="0" err="1">
                <a:solidFill>
                  <a:srgbClr val="002060"/>
                </a:solidFill>
                <a:ea typeface="+mn-lt"/>
                <a:cs typeface="+mn-lt"/>
              </a:rPr>
              <a:t>cyfarfod</a:t>
            </a:r>
            <a:r>
              <a:rPr lang="en-GB" sz="2000" b="1" dirty="0">
                <a:solidFill>
                  <a:srgbClr val="002060"/>
                </a:solidFill>
                <a:ea typeface="+mn-lt"/>
                <a:cs typeface="+mn-lt"/>
              </a:rPr>
              <a:t> pan </a:t>
            </a:r>
            <a:r>
              <a:rPr lang="en-GB" sz="2000" b="1" dirty="0" err="1">
                <a:solidFill>
                  <a:srgbClr val="002060"/>
                </a:solidFill>
                <a:ea typeface="+mn-lt"/>
                <a:cs typeface="+mn-lt"/>
              </a:rPr>
              <a:t>fydd</a:t>
            </a:r>
            <a:r>
              <a:rPr lang="en-GB" sz="2000" b="1" dirty="0">
                <a:solidFill>
                  <a:srgbClr val="002060"/>
                </a:solidFill>
                <a:ea typeface="+mn-lt"/>
                <a:cs typeface="+mn-lt"/>
              </a:rPr>
              <a:t> y </a:t>
            </a:r>
            <a:r>
              <a:rPr lang="en-GB" sz="2000" b="1" dirty="0" err="1">
                <a:solidFill>
                  <a:srgbClr val="002060"/>
                </a:solidFill>
                <a:ea typeface="+mn-lt"/>
                <a:cs typeface="+mn-lt"/>
              </a:rPr>
              <a:t>Tiwtor</a:t>
            </a:r>
            <a:r>
              <a:rPr lang="en-GB" sz="2000" b="1" dirty="0">
                <a:solidFill>
                  <a:srgbClr val="002060"/>
                </a:solidFill>
                <a:ea typeface="+mn-lt"/>
                <a:cs typeface="+mn-lt"/>
              </a:rPr>
              <a:t> </a:t>
            </a:r>
            <a:r>
              <a:rPr lang="en-GB" sz="2000" b="1" dirty="0" err="1">
                <a:solidFill>
                  <a:srgbClr val="002060"/>
                </a:solidFill>
                <a:ea typeface="+mn-lt"/>
                <a:cs typeface="+mn-lt"/>
              </a:rPr>
              <a:t>yn</a:t>
            </a:r>
            <a:r>
              <a:rPr lang="en-GB" sz="2000" b="1" dirty="0">
                <a:solidFill>
                  <a:srgbClr val="002060"/>
                </a:solidFill>
                <a:ea typeface="+mn-lt"/>
                <a:cs typeface="+mn-lt"/>
              </a:rPr>
              <a:t> </a:t>
            </a:r>
            <a:r>
              <a:rPr lang="en-GB" sz="2000" b="1" dirty="0" err="1">
                <a:solidFill>
                  <a:srgbClr val="002060"/>
                </a:solidFill>
                <a:ea typeface="+mn-lt"/>
                <a:cs typeface="+mn-lt"/>
              </a:rPr>
              <a:t>cysylltu</a:t>
            </a:r>
            <a:r>
              <a:rPr lang="en-GB" sz="2000" b="1" dirty="0">
                <a:solidFill>
                  <a:srgbClr val="002060"/>
                </a:solidFill>
                <a:ea typeface="+mn-lt"/>
                <a:cs typeface="+mn-lt"/>
              </a:rPr>
              <a:t> â chi.</a:t>
            </a:r>
            <a:endParaRPr lang="en-US" sz="2000" b="1" dirty="0">
              <a:solidFill>
                <a:srgbClr val="002060"/>
              </a:solidFill>
              <a:ea typeface="+mn-lt"/>
              <a:cs typeface="+mn-lt"/>
            </a:endParaRPr>
          </a:p>
        </p:txBody>
      </p:sp>
      <p:sp>
        <p:nvSpPr>
          <p:cNvPr id="6" name="TextBox 5">
            <a:extLst>
              <a:ext uri="{FF2B5EF4-FFF2-40B4-BE49-F238E27FC236}">
                <a16:creationId xmlns:a16="http://schemas.microsoft.com/office/drawing/2014/main" id="{8A063C1E-8319-1867-8453-BC41266F383E}"/>
              </a:ext>
            </a:extLst>
          </p:cNvPr>
          <p:cNvSpPr txBox="1"/>
          <p:nvPr/>
        </p:nvSpPr>
        <p:spPr>
          <a:xfrm>
            <a:off x="2086133" y="1717430"/>
            <a:ext cx="1010770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err="1">
                <a:solidFill>
                  <a:srgbClr val="002060"/>
                </a:solidFill>
                <a:ea typeface="+mn-lt"/>
                <a:cs typeface="+mn-lt"/>
              </a:rPr>
              <a:t>Cyflawnwch</a:t>
            </a:r>
            <a:r>
              <a:rPr lang="en-GB" sz="2000" b="1">
                <a:solidFill>
                  <a:srgbClr val="002060"/>
                </a:solidFill>
                <a:ea typeface="+mn-lt"/>
                <a:cs typeface="+mn-lt"/>
              </a:rPr>
              <a:t> </a:t>
            </a:r>
            <a:r>
              <a:rPr lang="en-GB" sz="2000" b="1" err="1">
                <a:solidFill>
                  <a:srgbClr val="002060"/>
                </a:solidFill>
                <a:ea typeface="+mn-lt"/>
                <a:cs typeface="+mn-lt"/>
              </a:rPr>
              <a:t>Ffurflen</a:t>
            </a:r>
            <a:r>
              <a:rPr lang="en-GB" sz="2000" b="1">
                <a:solidFill>
                  <a:srgbClr val="002060"/>
                </a:solidFill>
                <a:ea typeface="+mn-lt"/>
                <a:cs typeface="+mn-lt"/>
              </a:rPr>
              <a:t> </a:t>
            </a:r>
            <a:r>
              <a:rPr lang="en-GB" sz="2000" b="1" err="1">
                <a:solidFill>
                  <a:srgbClr val="002060"/>
                </a:solidFill>
                <a:ea typeface="+mn-lt"/>
                <a:cs typeface="+mn-lt"/>
              </a:rPr>
              <a:t>Adolygu</a:t>
            </a:r>
            <a:r>
              <a:rPr lang="en-GB" sz="2000" b="1">
                <a:solidFill>
                  <a:srgbClr val="002060"/>
                </a:solidFill>
                <a:ea typeface="+mn-lt"/>
                <a:cs typeface="+mn-lt"/>
              </a:rPr>
              <a:t> </a:t>
            </a:r>
            <a:r>
              <a:rPr lang="en-GB" sz="2000" b="1">
                <a:solidFill>
                  <a:srgbClr val="FF0000"/>
                </a:solidFill>
                <a:ea typeface="+mn-lt"/>
                <a:cs typeface="+mn-lt"/>
              </a:rPr>
              <a:t> Rhan 1</a:t>
            </a:r>
            <a:r>
              <a:rPr lang="en-GB" sz="2000" b="1">
                <a:solidFill>
                  <a:srgbClr val="002060"/>
                </a:solidFill>
                <a:ea typeface="+mn-lt"/>
                <a:cs typeface="+mn-lt"/>
              </a:rPr>
              <a:t> </a:t>
            </a:r>
            <a:r>
              <a:rPr lang="en-GB" sz="2000" b="1" err="1">
                <a:solidFill>
                  <a:srgbClr val="002060"/>
                </a:solidFill>
                <a:ea typeface="+mn-lt"/>
                <a:cs typeface="+mn-lt"/>
              </a:rPr>
              <a:t>a'i</a:t>
            </a:r>
            <a:r>
              <a:rPr lang="en-GB" sz="2000" b="1">
                <a:solidFill>
                  <a:srgbClr val="002060"/>
                </a:solidFill>
                <a:ea typeface="+mn-lt"/>
                <a:cs typeface="+mn-lt"/>
              </a:rPr>
              <a:t> </a:t>
            </a:r>
            <a:r>
              <a:rPr lang="en-GB" sz="2000" b="1" err="1">
                <a:solidFill>
                  <a:srgbClr val="002060"/>
                </a:solidFill>
                <a:ea typeface="+mn-lt"/>
                <a:cs typeface="+mn-lt"/>
              </a:rPr>
              <a:t>anfon</a:t>
            </a:r>
            <a:r>
              <a:rPr lang="en-GB" sz="2000" b="1">
                <a:solidFill>
                  <a:srgbClr val="002060"/>
                </a:solidFill>
                <a:ea typeface="+mn-lt"/>
                <a:cs typeface="+mn-lt"/>
              </a:rPr>
              <a:t> at </a:t>
            </a:r>
            <a:r>
              <a:rPr lang="en-GB" sz="2000" b="1" err="1">
                <a:solidFill>
                  <a:srgbClr val="002060"/>
                </a:solidFill>
                <a:ea typeface="+mn-lt"/>
                <a:cs typeface="+mn-lt"/>
              </a:rPr>
              <a:t>eich</a:t>
            </a:r>
            <a:r>
              <a:rPr lang="en-GB" sz="2000" b="1">
                <a:solidFill>
                  <a:srgbClr val="002060"/>
                </a:solidFill>
                <a:ea typeface="+mn-lt"/>
                <a:cs typeface="+mn-lt"/>
              </a:rPr>
              <a:t> </a:t>
            </a:r>
            <a:r>
              <a:rPr lang="en-GB" sz="2000" b="1" err="1">
                <a:solidFill>
                  <a:srgbClr val="002060"/>
                </a:solidFill>
                <a:ea typeface="+mn-lt"/>
                <a:cs typeface="+mn-lt"/>
              </a:rPr>
              <a:t>Tiwtor</a:t>
            </a:r>
            <a:r>
              <a:rPr lang="en-GB" sz="2000" b="1">
                <a:solidFill>
                  <a:srgbClr val="002060"/>
                </a:solidFill>
                <a:ea typeface="+mn-lt"/>
                <a:cs typeface="+mn-lt"/>
              </a:rPr>
              <a:t> er </a:t>
            </a:r>
            <a:r>
              <a:rPr lang="en-GB" sz="2000" b="1" err="1">
                <a:solidFill>
                  <a:srgbClr val="002060"/>
                </a:solidFill>
                <a:ea typeface="+mn-lt"/>
                <a:cs typeface="+mn-lt"/>
              </a:rPr>
              <a:t>mwyn</a:t>
            </a:r>
            <a:r>
              <a:rPr lang="en-GB" sz="2000" b="1">
                <a:solidFill>
                  <a:srgbClr val="002060"/>
                </a:solidFill>
                <a:ea typeface="+mn-lt"/>
                <a:cs typeface="+mn-lt"/>
              </a:rPr>
              <a:t> </a:t>
            </a:r>
            <a:r>
              <a:rPr lang="en-GB" sz="2000" b="1" err="1">
                <a:solidFill>
                  <a:srgbClr val="002060"/>
                </a:solidFill>
                <a:ea typeface="+mn-lt"/>
                <a:cs typeface="+mn-lt"/>
              </a:rPr>
              <a:t>paratoi</a:t>
            </a:r>
            <a:r>
              <a:rPr lang="en-GB" sz="2000" b="1">
                <a:solidFill>
                  <a:srgbClr val="002060"/>
                </a:solidFill>
                <a:ea typeface="+mn-lt"/>
                <a:cs typeface="+mn-lt"/>
              </a:rPr>
              <a:t> </a:t>
            </a:r>
            <a:r>
              <a:rPr lang="en-GB" sz="2000" b="1" err="1">
                <a:solidFill>
                  <a:srgbClr val="002060"/>
                </a:solidFill>
                <a:ea typeface="+mn-lt"/>
                <a:cs typeface="+mn-lt"/>
              </a:rPr>
              <a:t>ar</a:t>
            </a:r>
            <a:r>
              <a:rPr lang="en-GB" sz="2000" b="1">
                <a:solidFill>
                  <a:srgbClr val="002060"/>
                </a:solidFill>
                <a:ea typeface="+mn-lt"/>
                <a:cs typeface="+mn-lt"/>
              </a:rPr>
              <a:t> </a:t>
            </a:r>
            <a:r>
              <a:rPr lang="en-GB" sz="2000" b="1" err="1">
                <a:solidFill>
                  <a:srgbClr val="002060"/>
                </a:solidFill>
                <a:ea typeface="+mn-lt"/>
                <a:cs typeface="+mn-lt"/>
              </a:rPr>
              <a:t>gyfer</a:t>
            </a:r>
            <a:r>
              <a:rPr lang="en-GB" sz="2000" b="1">
                <a:solidFill>
                  <a:srgbClr val="002060"/>
                </a:solidFill>
                <a:ea typeface="+mn-lt"/>
                <a:cs typeface="+mn-lt"/>
              </a:rPr>
              <a:t> </a:t>
            </a:r>
            <a:r>
              <a:rPr lang="en-GB" sz="2000" b="1" err="1">
                <a:solidFill>
                  <a:srgbClr val="002060"/>
                </a:solidFill>
                <a:ea typeface="+mn-lt"/>
                <a:cs typeface="+mn-lt"/>
              </a:rPr>
              <a:t>eich</a:t>
            </a:r>
            <a:r>
              <a:rPr lang="en-GB" sz="2000" b="1">
                <a:solidFill>
                  <a:srgbClr val="002060"/>
                </a:solidFill>
                <a:ea typeface="+mn-lt"/>
                <a:cs typeface="+mn-lt"/>
              </a:rPr>
              <a:t> </a:t>
            </a:r>
            <a:r>
              <a:rPr lang="en-GB" sz="2000" b="1" err="1">
                <a:solidFill>
                  <a:srgbClr val="002060"/>
                </a:solidFill>
                <a:ea typeface="+mn-lt"/>
                <a:cs typeface="+mn-lt"/>
              </a:rPr>
              <a:t>cyfarfod</a:t>
            </a:r>
            <a:r>
              <a:rPr lang="en-GB" sz="2000" b="1">
                <a:solidFill>
                  <a:srgbClr val="002060"/>
                </a:solidFill>
                <a:ea typeface="+mn-lt"/>
                <a:cs typeface="+mn-lt"/>
              </a:rPr>
              <a:t>. </a:t>
            </a:r>
            <a:r>
              <a:rPr lang="en-GB" sz="2000" b="1" err="1">
                <a:solidFill>
                  <a:srgbClr val="002060"/>
                </a:solidFill>
                <a:ea typeface="+mn-lt"/>
                <a:cs typeface="+mn-lt"/>
              </a:rPr>
              <a:t>Paratowch</a:t>
            </a:r>
            <a:r>
              <a:rPr lang="en-GB" sz="2000" b="1">
                <a:solidFill>
                  <a:srgbClr val="002060"/>
                </a:solidFill>
                <a:ea typeface="+mn-lt"/>
                <a:cs typeface="+mn-lt"/>
              </a:rPr>
              <a:t> pa </a:t>
            </a:r>
            <a:r>
              <a:rPr lang="en-GB" sz="2000" b="1" err="1">
                <a:solidFill>
                  <a:srgbClr val="002060"/>
                </a:solidFill>
                <a:ea typeface="+mn-lt"/>
                <a:cs typeface="+mn-lt"/>
              </a:rPr>
              <a:t>linyn</a:t>
            </a:r>
            <a:r>
              <a:rPr lang="en-GB" sz="2000" b="1">
                <a:solidFill>
                  <a:srgbClr val="002060"/>
                </a:solidFill>
                <a:ea typeface="+mn-lt"/>
                <a:cs typeface="+mn-lt"/>
              </a:rPr>
              <a:t> </a:t>
            </a:r>
            <a:r>
              <a:rPr lang="en-GB" sz="2000" b="1" err="1">
                <a:solidFill>
                  <a:srgbClr val="002060"/>
                </a:solidFill>
                <a:ea typeface="+mn-lt"/>
                <a:cs typeface="+mn-lt"/>
              </a:rPr>
              <a:t>Addysgeg</a:t>
            </a:r>
            <a:r>
              <a:rPr lang="en-GB" sz="2000" b="1">
                <a:solidFill>
                  <a:srgbClr val="002060"/>
                </a:solidFill>
                <a:ea typeface="+mn-lt"/>
                <a:cs typeface="+mn-lt"/>
              </a:rPr>
              <a:t> y </a:t>
            </a:r>
            <a:r>
              <a:rPr lang="en-GB" sz="2000" b="1" err="1">
                <a:solidFill>
                  <a:srgbClr val="002060"/>
                </a:solidFill>
                <a:ea typeface="+mn-lt"/>
                <a:cs typeface="+mn-lt"/>
              </a:rPr>
              <a:t>byddwch</a:t>
            </a:r>
            <a:r>
              <a:rPr lang="en-GB" sz="2000" b="1">
                <a:solidFill>
                  <a:srgbClr val="002060"/>
                </a:solidFill>
                <a:ea typeface="+mn-lt"/>
                <a:cs typeface="+mn-lt"/>
              </a:rPr>
              <a:t> </a:t>
            </a:r>
            <a:r>
              <a:rPr lang="en-GB" sz="2000" b="1" err="1">
                <a:solidFill>
                  <a:srgbClr val="002060"/>
                </a:solidFill>
                <a:ea typeface="+mn-lt"/>
                <a:cs typeface="+mn-lt"/>
              </a:rPr>
              <a:t>yn</a:t>
            </a:r>
            <a:r>
              <a:rPr lang="en-GB" sz="2000" b="1">
                <a:solidFill>
                  <a:srgbClr val="002060"/>
                </a:solidFill>
                <a:ea typeface="+mn-lt"/>
                <a:cs typeface="+mn-lt"/>
              </a:rPr>
              <a:t> </a:t>
            </a:r>
            <a:r>
              <a:rPr lang="en-GB" sz="2000" b="1" err="1">
                <a:solidFill>
                  <a:srgbClr val="002060"/>
                </a:solidFill>
                <a:ea typeface="+mn-lt"/>
                <a:cs typeface="+mn-lt"/>
              </a:rPr>
              <a:t>ei</a:t>
            </a:r>
            <a:r>
              <a:rPr lang="en-GB" sz="2000" b="1">
                <a:solidFill>
                  <a:srgbClr val="002060"/>
                </a:solidFill>
                <a:ea typeface="+mn-lt"/>
                <a:cs typeface="+mn-lt"/>
              </a:rPr>
              <a:t> </a:t>
            </a:r>
            <a:r>
              <a:rPr lang="en-GB" sz="2000" b="1" err="1">
                <a:solidFill>
                  <a:srgbClr val="002060"/>
                </a:solidFill>
                <a:ea typeface="+mn-lt"/>
                <a:cs typeface="+mn-lt"/>
              </a:rPr>
              <a:t>drafod</a:t>
            </a:r>
            <a:r>
              <a:rPr lang="en-GB" sz="2000" b="1">
                <a:solidFill>
                  <a:srgbClr val="002060"/>
                </a:solidFill>
                <a:ea typeface="+mn-lt"/>
                <a:cs typeface="+mn-lt"/>
              </a:rPr>
              <a:t> </a:t>
            </a:r>
            <a:r>
              <a:rPr lang="en-GB" sz="2000" b="1" err="1">
                <a:solidFill>
                  <a:srgbClr val="002060"/>
                </a:solidFill>
                <a:ea typeface="+mn-lt"/>
                <a:cs typeface="+mn-lt"/>
              </a:rPr>
              <a:t>a'ch</a:t>
            </a:r>
            <a:r>
              <a:rPr lang="en-GB" sz="2000" b="1">
                <a:solidFill>
                  <a:srgbClr val="002060"/>
                </a:solidFill>
                <a:ea typeface="+mn-lt"/>
                <a:cs typeface="+mn-lt"/>
              </a:rPr>
              <a:t> </a:t>
            </a:r>
            <a:r>
              <a:rPr lang="en-GB" sz="2000" b="1" err="1">
                <a:solidFill>
                  <a:srgbClr val="002060"/>
                </a:solidFill>
                <a:ea typeface="+mn-lt"/>
                <a:cs typeface="+mn-lt"/>
              </a:rPr>
              <a:t>cryfderau</a:t>
            </a:r>
            <a:r>
              <a:rPr lang="en-GB" sz="2000" b="1">
                <a:solidFill>
                  <a:srgbClr val="002060"/>
                </a:solidFill>
                <a:ea typeface="+mn-lt"/>
                <a:cs typeface="+mn-lt"/>
              </a:rPr>
              <a:t> </a:t>
            </a:r>
            <a:r>
              <a:rPr lang="en-GB" sz="2000" b="1" err="1">
                <a:solidFill>
                  <a:srgbClr val="002060"/>
                </a:solidFill>
                <a:ea typeface="+mn-lt"/>
                <a:cs typeface="+mn-lt"/>
              </a:rPr>
              <a:t>a'ch</a:t>
            </a:r>
            <a:r>
              <a:rPr lang="en-GB" sz="2000" b="1">
                <a:solidFill>
                  <a:srgbClr val="002060"/>
                </a:solidFill>
                <a:ea typeface="+mn-lt"/>
                <a:cs typeface="+mn-lt"/>
              </a:rPr>
              <a:t> </a:t>
            </a:r>
            <a:r>
              <a:rPr lang="en-GB" sz="2000" b="1" err="1">
                <a:solidFill>
                  <a:srgbClr val="002060"/>
                </a:solidFill>
                <a:ea typeface="+mn-lt"/>
                <a:cs typeface="+mn-lt"/>
              </a:rPr>
              <a:t>meysydd</a:t>
            </a:r>
            <a:r>
              <a:rPr lang="en-GB" sz="2000" b="1">
                <a:solidFill>
                  <a:srgbClr val="002060"/>
                </a:solidFill>
                <a:ea typeface="+mn-lt"/>
                <a:cs typeface="+mn-lt"/>
              </a:rPr>
              <a:t> </a:t>
            </a:r>
            <a:r>
              <a:rPr lang="en-GB" sz="2000" b="1" err="1">
                <a:solidFill>
                  <a:srgbClr val="002060"/>
                </a:solidFill>
                <a:ea typeface="+mn-lt"/>
                <a:cs typeface="+mn-lt"/>
              </a:rPr>
              <a:t>posibl</a:t>
            </a:r>
            <a:r>
              <a:rPr lang="en-GB" sz="2000" b="1">
                <a:solidFill>
                  <a:srgbClr val="002060"/>
                </a:solidFill>
                <a:ea typeface="+mn-lt"/>
                <a:cs typeface="+mn-lt"/>
              </a:rPr>
              <a:t> </a:t>
            </a:r>
            <a:r>
              <a:rPr lang="en-GB" sz="2000" b="1" err="1">
                <a:solidFill>
                  <a:srgbClr val="002060"/>
                </a:solidFill>
                <a:ea typeface="+mn-lt"/>
                <a:cs typeface="+mn-lt"/>
              </a:rPr>
              <a:t>i'w</a:t>
            </a:r>
            <a:r>
              <a:rPr lang="en-GB" sz="2000" b="1">
                <a:solidFill>
                  <a:srgbClr val="002060"/>
                </a:solidFill>
                <a:ea typeface="+mn-lt"/>
                <a:cs typeface="+mn-lt"/>
              </a:rPr>
              <a:t> </a:t>
            </a:r>
            <a:r>
              <a:rPr lang="en-GB" sz="2000" b="1" err="1">
                <a:solidFill>
                  <a:srgbClr val="002060"/>
                </a:solidFill>
                <a:ea typeface="+mn-lt"/>
                <a:cs typeface="+mn-lt"/>
              </a:rPr>
              <a:t>datblygu</a:t>
            </a:r>
            <a:r>
              <a:rPr lang="en-GB" sz="2000" b="1">
                <a:solidFill>
                  <a:srgbClr val="002060"/>
                </a:solidFill>
                <a:ea typeface="+mn-lt"/>
                <a:cs typeface="+mn-lt"/>
              </a:rPr>
              <a:t> </a:t>
            </a:r>
            <a:r>
              <a:rPr lang="en-GB" sz="2000" b="1" err="1">
                <a:solidFill>
                  <a:srgbClr val="002060"/>
                </a:solidFill>
                <a:ea typeface="+mn-lt"/>
                <a:cs typeface="+mn-lt"/>
              </a:rPr>
              <a:t>ar</a:t>
            </a:r>
            <a:r>
              <a:rPr lang="en-GB" sz="2000" b="1">
                <a:solidFill>
                  <a:srgbClr val="002060"/>
                </a:solidFill>
                <a:ea typeface="+mn-lt"/>
                <a:cs typeface="+mn-lt"/>
              </a:rPr>
              <a:t> </a:t>
            </a:r>
            <a:r>
              <a:rPr lang="en-GB" sz="2000" b="1">
                <a:solidFill>
                  <a:srgbClr val="FF0000"/>
                </a:solidFill>
                <a:ea typeface="+mn-lt"/>
                <a:cs typeface="+mn-lt"/>
              </a:rPr>
              <a:t>Rhan 2.</a:t>
            </a:r>
            <a:endParaRPr lang="en-US" b="1">
              <a:solidFill>
                <a:srgbClr val="FF0000"/>
              </a:solidFill>
              <a:ea typeface="+mn-lt"/>
              <a:cs typeface="+mn-lt"/>
            </a:endParaRPr>
          </a:p>
        </p:txBody>
      </p:sp>
      <p:sp>
        <p:nvSpPr>
          <p:cNvPr id="8" name="TextBox 7">
            <a:extLst>
              <a:ext uri="{FF2B5EF4-FFF2-40B4-BE49-F238E27FC236}">
                <a16:creationId xmlns:a16="http://schemas.microsoft.com/office/drawing/2014/main" id="{0CBCCC4F-37B6-5AEE-96EF-4C4DF146E6EE}"/>
              </a:ext>
            </a:extLst>
          </p:cNvPr>
          <p:cNvSpPr txBox="1"/>
          <p:nvPr/>
        </p:nvSpPr>
        <p:spPr>
          <a:xfrm>
            <a:off x="2154518" y="3050643"/>
            <a:ext cx="101077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err="1">
                <a:solidFill>
                  <a:srgbClr val="002060"/>
                </a:solidFill>
                <a:ea typeface="+mn-lt"/>
                <a:cs typeface="+mn-lt"/>
              </a:rPr>
              <a:t>Gwnewch</a:t>
            </a:r>
            <a:r>
              <a:rPr lang="en-GB" sz="2000" b="1">
                <a:solidFill>
                  <a:srgbClr val="002060"/>
                </a:solidFill>
                <a:ea typeface="+mn-lt"/>
                <a:cs typeface="+mn-lt"/>
              </a:rPr>
              <a:t> </a:t>
            </a:r>
            <a:r>
              <a:rPr lang="en-GB" sz="2000" b="1" err="1">
                <a:solidFill>
                  <a:srgbClr val="002060"/>
                </a:solidFill>
                <a:ea typeface="+mn-lt"/>
                <a:cs typeface="+mn-lt"/>
              </a:rPr>
              <a:t>nodiadau</a:t>
            </a:r>
            <a:r>
              <a:rPr lang="en-GB" sz="2000" b="1">
                <a:solidFill>
                  <a:srgbClr val="002060"/>
                </a:solidFill>
                <a:ea typeface="+mn-lt"/>
                <a:cs typeface="+mn-lt"/>
              </a:rPr>
              <a:t> </a:t>
            </a:r>
            <a:r>
              <a:rPr lang="en-GB" sz="2000" b="1" err="1">
                <a:solidFill>
                  <a:srgbClr val="002060"/>
                </a:solidFill>
                <a:ea typeface="+mn-lt"/>
                <a:cs typeface="+mn-lt"/>
              </a:rPr>
              <a:t>ar</a:t>
            </a:r>
            <a:r>
              <a:rPr lang="en-GB" sz="2000" b="1">
                <a:solidFill>
                  <a:srgbClr val="002060"/>
                </a:solidFill>
                <a:ea typeface="+mn-lt"/>
                <a:cs typeface="+mn-lt"/>
              </a:rPr>
              <a:t> </a:t>
            </a:r>
            <a:r>
              <a:rPr lang="en-GB" sz="2000" b="1" err="1">
                <a:solidFill>
                  <a:srgbClr val="002060"/>
                </a:solidFill>
                <a:ea typeface="+mn-lt"/>
                <a:cs typeface="+mn-lt"/>
              </a:rPr>
              <a:t>welliannau</a:t>
            </a:r>
            <a:r>
              <a:rPr lang="en-GB" sz="2000" b="1">
                <a:solidFill>
                  <a:srgbClr val="002060"/>
                </a:solidFill>
                <a:ea typeface="+mn-lt"/>
                <a:cs typeface="+mn-lt"/>
              </a:rPr>
              <a:t> a </a:t>
            </a:r>
            <a:r>
              <a:rPr lang="en-GB" sz="2000" b="1" err="1">
                <a:solidFill>
                  <a:srgbClr val="FF0000"/>
                </a:solidFill>
                <a:ea typeface="+mn-lt"/>
                <a:cs typeface="+mn-lt"/>
              </a:rPr>
              <a:t>chytuno</a:t>
            </a:r>
            <a:r>
              <a:rPr lang="en-GB" sz="2000" b="1">
                <a:solidFill>
                  <a:srgbClr val="002060"/>
                </a:solidFill>
                <a:ea typeface="+mn-lt"/>
                <a:cs typeface="+mn-lt"/>
              </a:rPr>
              <a:t> </a:t>
            </a:r>
            <a:r>
              <a:rPr lang="en-GB" sz="2000" b="1" err="1">
                <a:solidFill>
                  <a:srgbClr val="002060"/>
                </a:solidFill>
                <a:ea typeface="+mn-lt"/>
                <a:cs typeface="+mn-lt"/>
              </a:rPr>
              <a:t>ar</a:t>
            </a:r>
            <a:r>
              <a:rPr lang="en-GB" sz="2000" b="1">
                <a:solidFill>
                  <a:srgbClr val="002060"/>
                </a:solidFill>
                <a:ea typeface="+mn-lt"/>
                <a:cs typeface="+mn-lt"/>
              </a:rPr>
              <a:t> </a:t>
            </a:r>
            <a:r>
              <a:rPr lang="en-GB" sz="2000" b="1" err="1">
                <a:solidFill>
                  <a:srgbClr val="002060"/>
                </a:solidFill>
                <a:ea typeface="+mn-lt"/>
                <a:cs typeface="+mn-lt"/>
              </a:rPr>
              <a:t>feysydd</a:t>
            </a:r>
            <a:r>
              <a:rPr lang="en-GB" sz="2000" b="1">
                <a:solidFill>
                  <a:srgbClr val="002060"/>
                </a:solidFill>
                <a:ea typeface="+mn-lt"/>
                <a:cs typeface="+mn-lt"/>
              </a:rPr>
              <a:t> </a:t>
            </a:r>
            <a:r>
              <a:rPr lang="en-GB" sz="2000" b="1" err="1">
                <a:solidFill>
                  <a:srgbClr val="002060"/>
                </a:solidFill>
                <a:ea typeface="+mn-lt"/>
                <a:cs typeface="+mn-lt"/>
              </a:rPr>
              <a:t>i'w</a:t>
            </a:r>
            <a:r>
              <a:rPr lang="en-GB" sz="2000" b="1">
                <a:solidFill>
                  <a:srgbClr val="002060"/>
                </a:solidFill>
                <a:ea typeface="+mn-lt"/>
                <a:cs typeface="+mn-lt"/>
              </a:rPr>
              <a:t> </a:t>
            </a:r>
            <a:r>
              <a:rPr lang="en-GB" sz="2000" b="1" err="1">
                <a:solidFill>
                  <a:srgbClr val="002060"/>
                </a:solidFill>
                <a:ea typeface="+mn-lt"/>
                <a:cs typeface="+mn-lt"/>
              </a:rPr>
              <a:t>datblygu</a:t>
            </a:r>
            <a:r>
              <a:rPr lang="en-GB" sz="2000" b="1">
                <a:solidFill>
                  <a:srgbClr val="002060"/>
                </a:solidFill>
                <a:ea typeface="+mn-lt"/>
                <a:cs typeface="+mn-lt"/>
              </a:rPr>
              <a:t> </a:t>
            </a:r>
            <a:r>
              <a:rPr lang="en-GB" sz="2000" b="1" err="1">
                <a:solidFill>
                  <a:srgbClr val="002060"/>
                </a:solidFill>
                <a:ea typeface="+mn-lt"/>
                <a:cs typeface="+mn-lt"/>
              </a:rPr>
              <a:t>ymhellach</a:t>
            </a:r>
            <a:r>
              <a:rPr lang="en-GB" sz="2000" b="1">
                <a:solidFill>
                  <a:srgbClr val="002060"/>
                </a:solidFill>
                <a:ea typeface="+mn-lt"/>
                <a:cs typeface="+mn-lt"/>
              </a:rPr>
              <a:t>.</a:t>
            </a:r>
            <a:endParaRPr lang="en-US" b="1">
              <a:solidFill>
                <a:srgbClr val="002060"/>
              </a:solidFill>
              <a:ea typeface="+mn-lt"/>
              <a:cs typeface="+mn-lt"/>
            </a:endParaRPr>
          </a:p>
        </p:txBody>
      </p:sp>
      <p:sp>
        <p:nvSpPr>
          <p:cNvPr id="12" name="Arrow: Right 11">
            <a:extLst>
              <a:ext uri="{FF2B5EF4-FFF2-40B4-BE49-F238E27FC236}">
                <a16:creationId xmlns:a16="http://schemas.microsoft.com/office/drawing/2014/main" id="{932A02FC-565B-8420-9594-603A68336021}"/>
              </a:ext>
            </a:extLst>
          </p:cNvPr>
          <p:cNvSpPr/>
          <p:nvPr/>
        </p:nvSpPr>
        <p:spPr>
          <a:xfrm>
            <a:off x="554317" y="1775013"/>
            <a:ext cx="1441824" cy="799353"/>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ea typeface="+mn-lt"/>
                <a:cs typeface="+mn-lt"/>
              </a:rPr>
              <a:t>Cyn</a:t>
            </a:r>
            <a:endParaRPr lang="en-US" b="1"/>
          </a:p>
        </p:txBody>
      </p:sp>
      <p:sp>
        <p:nvSpPr>
          <p:cNvPr id="18" name="Arrow: Right 17">
            <a:extLst>
              <a:ext uri="{FF2B5EF4-FFF2-40B4-BE49-F238E27FC236}">
                <a16:creationId xmlns:a16="http://schemas.microsoft.com/office/drawing/2014/main" id="{F5DE0266-99DA-89C7-9252-2FF600052CD6}"/>
              </a:ext>
            </a:extLst>
          </p:cNvPr>
          <p:cNvSpPr/>
          <p:nvPr/>
        </p:nvSpPr>
        <p:spPr>
          <a:xfrm>
            <a:off x="554315" y="2873188"/>
            <a:ext cx="1441824" cy="754529"/>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ea typeface="+mn-lt"/>
                <a:cs typeface="+mn-lt"/>
              </a:rPr>
              <a:t>Yn </a:t>
            </a:r>
            <a:r>
              <a:rPr lang="en-US" sz="2400" b="1" err="1">
                <a:ea typeface="+mn-lt"/>
                <a:cs typeface="+mn-lt"/>
              </a:rPr>
              <a:t>ystod</a:t>
            </a:r>
            <a:endParaRPr lang="en-US" sz="2400" b="1" err="1"/>
          </a:p>
        </p:txBody>
      </p:sp>
      <p:sp>
        <p:nvSpPr>
          <p:cNvPr id="22" name="Arrow: Right 21">
            <a:extLst>
              <a:ext uri="{FF2B5EF4-FFF2-40B4-BE49-F238E27FC236}">
                <a16:creationId xmlns:a16="http://schemas.microsoft.com/office/drawing/2014/main" id="{396AA872-0BA6-E8D1-F276-A587DC8F4C7E}"/>
              </a:ext>
            </a:extLst>
          </p:cNvPr>
          <p:cNvSpPr/>
          <p:nvPr/>
        </p:nvSpPr>
        <p:spPr>
          <a:xfrm>
            <a:off x="561787" y="744070"/>
            <a:ext cx="1434354" cy="844175"/>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err="1">
                <a:ea typeface="+mn-lt"/>
                <a:cs typeface="+mn-lt"/>
              </a:rPr>
              <a:t>Trefnu</a:t>
            </a:r>
            <a:endParaRPr lang="en-US" b="1" err="1"/>
          </a:p>
        </p:txBody>
      </p:sp>
      <p:sp>
        <p:nvSpPr>
          <p:cNvPr id="23" name="TextBox 22">
            <a:extLst>
              <a:ext uri="{FF2B5EF4-FFF2-40B4-BE49-F238E27FC236}">
                <a16:creationId xmlns:a16="http://schemas.microsoft.com/office/drawing/2014/main" id="{B5F902BD-1CF5-0EC5-0C8C-16AF9328A243}"/>
              </a:ext>
            </a:extLst>
          </p:cNvPr>
          <p:cNvSpPr txBox="1"/>
          <p:nvPr/>
        </p:nvSpPr>
        <p:spPr>
          <a:xfrm>
            <a:off x="2154518" y="4058597"/>
            <a:ext cx="101077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err="1">
                <a:solidFill>
                  <a:srgbClr val="002060"/>
                </a:solidFill>
                <a:ea typeface="+mn-lt"/>
                <a:cs typeface="+mn-lt"/>
              </a:rPr>
              <a:t>Gwneud</a:t>
            </a:r>
            <a:r>
              <a:rPr lang="en-GB" sz="2000" b="1">
                <a:solidFill>
                  <a:srgbClr val="002060"/>
                </a:solidFill>
                <a:ea typeface="+mn-lt"/>
                <a:cs typeface="+mn-lt"/>
              </a:rPr>
              <a:t> </a:t>
            </a:r>
            <a:r>
              <a:rPr lang="en-GB" sz="2000" b="1" err="1">
                <a:solidFill>
                  <a:srgbClr val="002060"/>
                </a:solidFill>
                <a:ea typeface="+mn-lt"/>
                <a:cs typeface="+mn-lt"/>
              </a:rPr>
              <a:t>unrhyw</a:t>
            </a:r>
            <a:r>
              <a:rPr lang="en-GB" sz="2000" b="1">
                <a:solidFill>
                  <a:srgbClr val="002060"/>
                </a:solidFill>
                <a:ea typeface="+mn-lt"/>
                <a:cs typeface="+mn-lt"/>
              </a:rPr>
              <a:t> </a:t>
            </a:r>
            <a:r>
              <a:rPr lang="en-GB" sz="2000" b="1" err="1">
                <a:solidFill>
                  <a:srgbClr val="002060"/>
                </a:solidFill>
                <a:ea typeface="+mn-lt"/>
                <a:cs typeface="+mn-lt"/>
              </a:rPr>
              <a:t>welliannau</a:t>
            </a:r>
            <a:r>
              <a:rPr lang="en-GB" sz="2000" b="1">
                <a:solidFill>
                  <a:srgbClr val="002060"/>
                </a:solidFill>
                <a:ea typeface="+mn-lt"/>
                <a:cs typeface="+mn-lt"/>
              </a:rPr>
              <a:t>, </a:t>
            </a:r>
            <a:r>
              <a:rPr lang="en-GB" sz="2000" b="1" err="1">
                <a:solidFill>
                  <a:srgbClr val="002060"/>
                </a:solidFill>
                <a:ea typeface="+mn-lt"/>
                <a:cs typeface="+mn-lt"/>
              </a:rPr>
              <a:t>llenwch</a:t>
            </a:r>
            <a:r>
              <a:rPr lang="en-GB" sz="2000" b="1">
                <a:solidFill>
                  <a:srgbClr val="002060"/>
                </a:solidFill>
                <a:ea typeface="+mn-lt"/>
                <a:cs typeface="+mn-lt"/>
              </a:rPr>
              <a:t> y </a:t>
            </a:r>
            <a:r>
              <a:rPr lang="en-GB" sz="2000" b="1" err="1">
                <a:solidFill>
                  <a:srgbClr val="002060"/>
                </a:solidFill>
                <a:ea typeface="+mn-lt"/>
                <a:cs typeface="+mn-lt"/>
              </a:rPr>
              <a:t>Ffurflen</a:t>
            </a:r>
            <a:r>
              <a:rPr lang="en-GB" sz="2000" b="1">
                <a:solidFill>
                  <a:srgbClr val="002060"/>
                </a:solidFill>
                <a:ea typeface="+mn-lt"/>
                <a:cs typeface="+mn-lt"/>
              </a:rPr>
              <a:t> </a:t>
            </a:r>
            <a:r>
              <a:rPr lang="en-GB" sz="2000" b="1" err="1">
                <a:solidFill>
                  <a:srgbClr val="002060"/>
                </a:solidFill>
                <a:ea typeface="+mn-lt"/>
                <a:cs typeface="+mn-lt"/>
              </a:rPr>
              <a:t>Adolygu</a:t>
            </a:r>
            <a:r>
              <a:rPr lang="en-GB" sz="2000" b="1">
                <a:solidFill>
                  <a:srgbClr val="002060"/>
                </a:solidFill>
                <a:ea typeface="+mn-lt"/>
                <a:cs typeface="+mn-lt"/>
              </a:rPr>
              <a:t> </a:t>
            </a:r>
            <a:r>
              <a:rPr lang="en-GB" sz="2000" b="1">
                <a:solidFill>
                  <a:srgbClr val="FF0000"/>
                </a:solidFill>
                <a:ea typeface="+mn-lt"/>
                <a:cs typeface="+mn-lt"/>
              </a:rPr>
              <a:t>Rhan 2</a:t>
            </a:r>
            <a:r>
              <a:rPr lang="en-GB" sz="2000" b="1">
                <a:solidFill>
                  <a:srgbClr val="002060"/>
                </a:solidFill>
                <a:ea typeface="+mn-lt"/>
                <a:cs typeface="+mn-lt"/>
              </a:rPr>
              <a:t> </a:t>
            </a:r>
            <a:r>
              <a:rPr lang="en-GB" sz="2000" b="1" err="1">
                <a:solidFill>
                  <a:srgbClr val="002060"/>
                </a:solidFill>
                <a:ea typeface="+mn-lt"/>
                <a:cs typeface="+mn-lt"/>
              </a:rPr>
              <a:t>a'i</a:t>
            </a:r>
            <a:r>
              <a:rPr lang="en-GB" sz="2000" b="1">
                <a:solidFill>
                  <a:srgbClr val="002060"/>
                </a:solidFill>
                <a:ea typeface="+mn-lt"/>
                <a:cs typeface="+mn-lt"/>
              </a:rPr>
              <a:t> </a:t>
            </a:r>
            <a:r>
              <a:rPr lang="en-GB" sz="2000" b="1" err="1">
                <a:solidFill>
                  <a:srgbClr val="002060"/>
                </a:solidFill>
                <a:ea typeface="+mn-lt"/>
                <a:cs typeface="+mn-lt"/>
              </a:rPr>
              <a:t>hanfon</a:t>
            </a:r>
            <a:r>
              <a:rPr lang="en-GB" sz="2000" b="1">
                <a:solidFill>
                  <a:srgbClr val="002060"/>
                </a:solidFill>
                <a:ea typeface="+mn-lt"/>
                <a:cs typeface="+mn-lt"/>
              </a:rPr>
              <a:t> at </a:t>
            </a:r>
            <a:r>
              <a:rPr lang="en-GB" sz="2000" b="1" err="1">
                <a:solidFill>
                  <a:srgbClr val="002060"/>
                </a:solidFill>
                <a:ea typeface="+mn-lt"/>
                <a:cs typeface="+mn-lt"/>
              </a:rPr>
              <a:t>eich</a:t>
            </a:r>
            <a:r>
              <a:rPr lang="en-GB" sz="2000" b="1">
                <a:solidFill>
                  <a:srgbClr val="002060"/>
                </a:solidFill>
                <a:ea typeface="+mn-lt"/>
                <a:cs typeface="+mn-lt"/>
              </a:rPr>
              <a:t> </a:t>
            </a:r>
            <a:r>
              <a:rPr lang="en-GB" sz="2000" b="1" err="1">
                <a:solidFill>
                  <a:srgbClr val="002060"/>
                </a:solidFill>
                <a:ea typeface="+mn-lt"/>
                <a:cs typeface="+mn-lt"/>
              </a:rPr>
              <a:t>Tiwtor</a:t>
            </a:r>
            <a:r>
              <a:rPr lang="en-GB" sz="2000" b="1">
                <a:solidFill>
                  <a:srgbClr val="002060"/>
                </a:solidFill>
                <a:ea typeface="+mn-lt"/>
                <a:cs typeface="+mn-lt"/>
              </a:rPr>
              <a:t>.</a:t>
            </a:r>
            <a:endParaRPr lang="en-US" b="1">
              <a:solidFill>
                <a:srgbClr val="002060"/>
              </a:solidFill>
              <a:ea typeface="+mn-lt"/>
              <a:cs typeface="+mn-lt"/>
            </a:endParaRPr>
          </a:p>
        </p:txBody>
      </p:sp>
      <p:sp>
        <p:nvSpPr>
          <p:cNvPr id="26" name="Arrow: Right 25">
            <a:extLst>
              <a:ext uri="{FF2B5EF4-FFF2-40B4-BE49-F238E27FC236}">
                <a16:creationId xmlns:a16="http://schemas.microsoft.com/office/drawing/2014/main" id="{1D079C47-83F3-33A0-2EEE-8C033005BE8A}"/>
              </a:ext>
            </a:extLst>
          </p:cNvPr>
          <p:cNvSpPr/>
          <p:nvPr/>
        </p:nvSpPr>
        <p:spPr>
          <a:xfrm>
            <a:off x="554315" y="3911599"/>
            <a:ext cx="1441824" cy="754529"/>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ea typeface="+mn-lt"/>
                <a:cs typeface="+mn-lt"/>
              </a:rPr>
              <a:t>Wedi</a:t>
            </a:r>
            <a:endParaRPr lang="en-US" b="1"/>
          </a:p>
        </p:txBody>
      </p:sp>
      <p:sp>
        <p:nvSpPr>
          <p:cNvPr id="27" name="TextBox 26">
            <a:extLst>
              <a:ext uri="{FF2B5EF4-FFF2-40B4-BE49-F238E27FC236}">
                <a16:creationId xmlns:a16="http://schemas.microsoft.com/office/drawing/2014/main" id="{75EAACAF-1B02-9269-3975-9DC4F0165C62}"/>
              </a:ext>
            </a:extLst>
          </p:cNvPr>
          <p:cNvSpPr txBox="1"/>
          <p:nvPr/>
        </p:nvSpPr>
        <p:spPr>
          <a:xfrm>
            <a:off x="2957319" y="4859100"/>
            <a:ext cx="7052236" cy="400110"/>
          </a:xfrm>
          <a:prstGeom prst="rect">
            <a:avLst/>
          </a:prstGeom>
          <a:solidFill>
            <a:schemeClr val="accent4">
              <a:lumMod val="40000"/>
              <a:lumOff val="60000"/>
            </a:scheme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err="1">
                <a:solidFill>
                  <a:srgbClr val="002060"/>
                </a:solidFill>
                <a:ea typeface="+mn-lt"/>
                <a:cs typeface="+mn-lt"/>
              </a:rPr>
              <a:t>Cwblhewch</a:t>
            </a:r>
            <a:r>
              <a:rPr lang="en-GB" sz="2000" b="1">
                <a:solidFill>
                  <a:srgbClr val="002060"/>
                </a:solidFill>
                <a:ea typeface="+mn-lt"/>
                <a:cs typeface="+mn-lt"/>
              </a:rPr>
              <a:t> </a:t>
            </a:r>
            <a:r>
              <a:rPr lang="en-GB" sz="2000" b="1" err="1">
                <a:solidFill>
                  <a:srgbClr val="002060"/>
                </a:solidFill>
                <a:ea typeface="+mn-lt"/>
                <a:cs typeface="+mn-lt"/>
              </a:rPr>
              <a:t>eich</a:t>
            </a:r>
            <a:r>
              <a:rPr lang="en-GB" sz="2000" b="1">
                <a:solidFill>
                  <a:srgbClr val="002060"/>
                </a:solidFill>
                <a:ea typeface="+mn-lt"/>
                <a:cs typeface="+mn-lt"/>
              </a:rPr>
              <a:t> </a:t>
            </a:r>
            <a:r>
              <a:rPr lang="en-GB" sz="2000" b="1">
                <a:solidFill>
                  <a:srgbClr val="FF0000"/>
                </a:solidFill>
                <a:ea typeface="+mn-lt"/>
                <a:cs typeface="+mn-lt"/>
              </a:rPr>
              <a:t>PDG</a:t>
            </a:r>
            <a:r>
              <a:rPr lang="en-GB" sz="2000" b="1">
                <a:solidFill>
                  <a:srgbClr val="002060"/>
                </a:solidFill>
                <a:ea typeface="+mn-lt"/>
                <a:cs typeface="+mn-lt"/>
              </a:rPr>
              <a:t> er </a:t>
            </a:r>
            <a:r>
              <a:rPr lang="en-GB" sz="2000" b="1" err="1">
                <a:solidFill>
                  <a:srgbClr val="002060"/>
                </a:solidFill>
                <a:ea typeface="+mn-lt"/>
                <a:cs typeface="+mn-lt"/>
              </a:rPr>
              <a:t>mwyn</a:t>
            </a:r>
            <a:r>
              <a:rPr lang="en-GB" sz="2000" b="1">
                <a:solidFill>
                  <a:srgbClr val="002060"/>
                </a:solidFill>
                <a:ea typeface="+mn-lt"/>
                <a:cs typeface="+mn-lt"/>
              </a:rPr>
              <a:t> </a:t>
            </a:r>
            <a:r>
              <a:rPr lang="en-GB" sz="2000" b="1" err="1">
                <a:solidFill>
                  <a:srgbClr val="002060"/>
                </a:solidFill>
                <a:ea typeface="+mn-lt"/>
                <a:cs typeface="+mn-lt"/>
              </a:rPr>
              <a:t>paratoi</a:t>
            </a:r>
            <a:r>
              <a:rPr lang="en-GB" sz="2000" b="1">
                <a:solidFill>
                  <a:srgbClr val="002060"/>
                </a:solidFill>
                <a:ea typeface="+mn-lt"/>
                <a:cs typeface="+mn-lt"/>
              </a:rPr>
              <a:t> </a:t>
            </a:r>
            <a:r>
              <a:rPr lang="en-GB" sz="2000" b="1" err="1">
                <a:solidFill>
                  <a:srgbClr val="002060"/>
                </a:solidFill>
                <a:ea typeface="+mn-lt"/>
                <a:cs typeface="+mn-lt"/>
              </a:rPr>
              <a:t>ar</a:t>
            </a:r>
            <a:r>
              <a:rPr lang="en-GB" sz="2000" b="1">
                <a:solidFill>
                  <a:srgbClr val="002060"/>
                </a:solidFill>
                <a:ea typeface="+mn-lt"/>
                <a:cs typeface="+mn-lt"/>
              </a:rPr>
              <a:t> </a:t>
            </a:r>
            <a:r>
              <a:rPr lang="en-GB" sz="2000" b="1" err="1">
                <a:solidFill>
                  <a:srgbClr val="002060"/>
                </a:solidFill>
                <a:ea typeface="+mn-lt"/>
                <a:cs typeface="+mn-lt"/>
              </a:rPr>
              <a:t>gyfer</a:t>
            </a:r>
            <a:r>
              <a:rPr lang="en-GB" sz="2000" b="1">
                <a:solidFill>
                  <a:srgbClr val="002060"/>
                </a:solidFill>
                <a:ea typeface="+mn-lt"/>
                <a:cs typeface="+mn-lt"/>
              </a:rPr>
              <a:t> mis Medi</a:t>
            </a:r>
            <a:endParaRPr lang="en-US" b="1">
              <a:solidFill>
                <a:srgbClr val="002060"/>
              </a:solidFill>
              <a:cs typeface="Calibri"/>
            </a:endParaRPr>
          </a:p>
        </p:txBody>
      </p:sp>
      <p:pic>
        <p:nvPicPr>
          <p:cNvPr id="2" name="Picture 4" descr="Shape, rectangle&#10;&#10;Description automatically generated">
            <a:extLst>
              <a:ext uri="{FF2B5EF4-FFF2-40B4-BE49-F238E27FC236}">
                <a16:creationId xmlns:a16="http://schemas.microsoft.com/office/drawing/2014/main" id="{67B5C99A-238F-BFCA-7646-4DD07269E40B}"/>
              </a:ext>
            </a:extLst>
          </p:cNvPr>
          <p:cNvPicPr>
            <a:picLocks noChangeAspect="1"/>
          </p:cNvPicPr>
          <p:nvPr/>
        </p:nvPicPr>
        <p:blipFill>
          <a:blip r:embed="rId3"/>
          <a:stretch>
            <a:fillRect/>
          </a:stretch>
        </p:blipFill>
        <p:spPr>
          <a:xfrm>
            <a:off x="2988" y="5652047"/>
            <a:ext cx="12178552" cy="1261435"/>
          </a:xfrm>
          <a:prstGeom prst="rect">
            <a:avLst/>
          </a:prstGeom>
        </p:spPr>
      </p:pic>
    </p:spTree>
    <p:extLst>
      <p:ext uri="{BB962C8B-B14F-4D97-AF65-F5344CB8AC3E}">
        <p14:creationId xmlns:p14="http://schemas.microsoft.com/office/powerpoint/2010/main" val="90993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23" grpId="0"/>
      <p:bldP spid="2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42072876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Dewdrops on four-leaf clover">
            <a:extLst>
              <a:ext uri="{FF2B5EF4-FFF2-40B4-BE49-F238E27FC236}">
                <a16:creationId xmlns:a16="http://schemas.microsoft.com/office/drawing/2014/main" id="{0B0FA3E1-B2C1-31D5-07C0-74F6CFEF14F2}"/>
              </a:ext>
            </a:extLst>
          </p:cNvPr>
          <p:cNvPicPr>
            <a:picLocks noChangeAspect="1"/>
          </p:cNvPicPr>
          <p:nvPr/>
        </p:nvPicPr>
        <p:blipFill>
          <a:blip r:embed="rId2"/>
          <a:stretch>
            <a:fillRect/>
          </a:stretch>
        </p:blipFill>
        <p:spPr>
          <a:xfrm>
            <a:off x="-7088" y="-2057"/>
            <a:ext cx="12197314" cy="6862113"/>
          </a:xfrm>
          <a:prstGeom prst="rect">
            <a:avLst/>
          </a:prstGeom>
        </p:spPr>
      </p:pic>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648653" y="966041"/>
            <a:ext cx="4911164" cy="1347974"/>
          </a:xfrm>
        </p:spPr>
        <p:txBody>
          <a:bodyPr>
            <a:noAutofit/>
          </a:bodyPr>
          <a:lstStyle/>
          <a:p>
            <a:r>
              <a:rPr lang="en-US" sz="6000" b="1" err="1">
                <a:solidFill>
                  <a:schemeClr val="bg1"/>
                </a:solidFill>
              </a:rPr>
              <a:t>Pob</a:t>
            </a:r>
            <a:r>
              <a:rPr lang="en-US" sz="6000" b="1">
                <a:solidFill>
                  <a:schemeClr val="bg1"/>
                </a:solidFill>
              </a:rPr>
              <a:t> </a:t>
            </a:r>
            <a:r>
              <a:rPr lang="en-US" sz="6000" b="1" err="1">
                <a:solidFill>
                  <a:schemeClr val="bg1"/>
                </a:solidFill>
              </a:rPr>
              <a:t>Iwc</a:t>
            </a:r>
            <a:r>
              <a:rPr lang="en-US" sz="6000" b="1">
                <a:solidFill>
                  <a:schemeClr val="bg1"/>
                </a:solidFill>
              </a:rPr>
              <a:t>!</a:t>
            </a:r>
            <a:br>
              <a:rPr lang="en-US" sz="5400" b="1"/>
            </a:br>
            <a:br>
              <a:rPr lang="en-US" sz="5400" b="1"/>
            </a:br>
            <a:br>
              <a:rPr lang="en-US" sz="5400" b="1"/>
            </a:br>
            <a:endParaRPr lang="en-US" sz="5400" b="1"/>
          </a:p>
        </p:txBody>
      </p:sp>
      <p:sp>
        <p:nvSpPr>
          <p:cNvPr id="13" name="Title 1">
            <a:extLst>
              <a:ext uri="{FF2B5EF4-FFF2-40B4-BE49-F238E27FC236}">
                <a16:creationId xmlns:a16="http://schemas.microsoft.com/office/drawing/2014/main" id="{4F03030C-37A1-6B93-9806-3E4CC7E490A2}"/>
              </a:ext>
            </a:extLst>
          </p:cNvPr>
          <p:cNvSpPr txBox="1">
            <a:spLocks/>
          </p:cNvSpPr>
          <p:nvPr/>
        </p:nvSpPr>
        <p:spPr>
          <a:xfrm>
            <a:off x="6728704" y="4999325"/>
            <a:ext cx="4911164" cy="1347974"/>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a:solidFill>
                  <a:schemeClr val="bg1"/>
                </a:solidFill>
              </a:rPr>
              <a:t>Good Luck!</a:t>
            </a:r>
            <a:br>
              <a:rPr lang="en-US" sz="5400"/>
            </a:br>
            <a:br>
              <a:rPr lang="en-US" sz="5400"/>
            </a:br>
            <a:br>
              <a:rPr lang="en-US" sz="5400"/>
            </a:br>
            <a:endParaRPr lang="en-US" sz="5400"/>
          </a:p>
        </p:txBody>
      </p:sp>
    </p:spTree>
    <p:extLst>
      <p:ext uri="{BB962C8B-B14F-4D97-AF65-F5344CB8AC3E}">
        <p14:creationId xmlns:p14="http://schemas.microsoft.com/office/powerpoint/2010/main" val="32099684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294167" y="788054"/>
            <a:ext cx="10950561" cy="1159200"/>
          </a:xfrm>
        </p:spPr>
        <p:txBody>
          <a:bodyPr vert="horz" lIns="91440" tIns="45720" rIns="91440" bIns="45720" rtlCol="0" anchor="ctr">
            <a:normAutofit/>
          </a:bodyPr>
          <a:lstStyle/>
          <a:p>
            <a:pPr algn="ctr"/>
            <a:r>
              <a:rPr lang="en-GB" err="1">
                <a:solidFill>
                  <a:schemeClr val="bg1"/>
                </a:solidFill>
                <a:ea typeface="+mj-lt"/>
                <a:cs typeface="+mj-lt"/>
              </a:rPr>
              <a:t>Rhestr</a:t>
            </a:r>
            <a:r>
              <a:rPr lang="en-GB">
                <a:solidFill>
                  <a:schemeClr val="bg1"/>
                </a:solidFill>
                <a:ea typeface="+mj-lt"/>
                <a:cs typeface="+mj-lt"/>
              </a:rPr>
              <a:t> </a:t>
            </a:r>
            <a:r>
              <a:rPr lang="en-GB" err="1">
                <a:solidFill>
                  <a:schemeClr val="bg1"/>
                </a:solidFill>
                <a:ea typeface="+mj-lt"/>
                <a:cs typeface="+mj-lt"/>
              </a:rPr>
              <a:t>Geirdarddiad</a:t>
            </a:r>
            <a:endParaRPr lang="en-US" err="1">
              <a:solidFill>
                <a:schemeClr val="bg1"/>
              </a:solidFill>
            </a:endParaRPr>
          </a:p>
          <a:p>
            <a:pPr algn="ctr"/>
            <a:endParaRPr lang="en-GB" sz="3600" b="1">
              <a:solidFill>
                <a:schemeClr val="bg1"/>
              </a:solidFill>
              <a:ea typeface="+mj-lt"/>
              <a:cs typeface="+mj-lt"/>
            </a:endParaRPr>
          </a:p>
          <a:p>
            <a:pPr>
              <a:lnSpc>
                <a:spcPct val="150000"/>
              </a:lnSpc>
              <a:spcBef>
                <a:spcPts val="0"/>
              </a:spcBef>
            </a:pPr>
            <a:endParaRPr lang="en-US" sz="3100">
              <a:solidFill>
                <a:schemeClr val="bg1"/>
              </a:solidFill>
            </a:endParaRPr>
          </a:p>
          <a:p>
            <a:endParaRPr lang="en-US">
              <a:solidFill>
                <a:schemeClr val="bg1"/>
              </a:solidFill>
              <a:ea typeface="+mj-lt"/>
              <a:cs typeface="+mj-lt"/>
            </a:endParaRPr>
          </a:p>
        </p:txBody>
      </p:sp>
      <p:sp>
        <p:nvSpPr>
          <p:cNvPr id="3" name="TextBox 2">
            <a:extLst>
              <a:ext uri="{FF2B5EF4-FFF2-40B4-BE49-F238E27FC236}">
                <a16:creationId xmlns:a16="http://schemas.microsoft.com/office/drawing/2014/main" id="{20B9F5AF-01C3-F93E-4766-CF5659815EFF}"/>
              </a:ext>
            </a:extLst>
          </p:cNvPr>
          <p:cNvSpPr txBox="1"/>
          <p:nvPr/>
        </p:nvSpPr>
        <p:spPr>
          <a:xfrm>
            <a:off x="408215" y="1664552"/>
            <a:ext cx="1084238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a:solidFill>
                <a:srgbClr val="002060"/>
              </a:solidFill>
              <a:ea typeface="+mn-lt"/>
              <a:cs typeface="+mn-lt"/>
            </a:endParaRPr>
          </a:p>
          <a:p>
            <a:pPr marL="285750" indent="-285750">
              <a:buFont typeface="Arial"/>
              <a:buChar char="•"/>
            </a:pPr>
            <a:r>
              <a:rPr lang="en-US" b="1" dirty="0">
                <a:ea typeface="+mn-lt"/>
                <a:cs typeface="+mn-lt"/>
                <a:hlinkClick r:id="rId3"/>
              </a:rPr>
              <a:t>Croeso ir PDP</a:t>
            </a:r>
            <a:endParaRPr lang="en-US" dirty="0">
              <a:ea typeface="+mn-lt"/>
              <a:cs typeface="+mn-lt"/>
            </a:endParaRPr>
          </a:p>
          <a:p>
            <a:pPr marL="285750" indent="-285750">
              <a:buFont typeface="Arial"/>
              <a:buChar char="•"/>
            </a:pPr>
            <a:endParaRPr lang="en-US" b="1" dirty="0">
              <a:solidFill>
                <a:srgbClr val="034A90"/>
              </a:solidFill>
              <a:ea typeface="+mn-lt"/>
              <a:cs typeface="+mn-lt"/>
            </a:endParaRPr>
          </a:p>
          <a:p>
            <a:pPr marL="285750" indent="-285750">
              <a:buFont typeface="Arial"/>
              <a:buChar char="•"/>
            </a:pPr>
            <a:endParaRPr lang="en-US" b="1">
              <a:ea typeface="+mn-lt"/>
              <a:cs typeface="+mn-lt"/>
            </a:endParaRPr>
          </a:p>
          <a:p>
            <a:pPr marL="285750" indent="-285750">
              <a:buFont typeface="Arial"/>
              <a:buChar char="•"/>
            </a:pPr>
            <a:r>
              <a:rPr lang="en-US" b="1" dirty="0">
                <a:ea typeface="+mn-lt"/>
                <a:cs typeface="+mn-lt"/>
                <a:hlinkClick r:id="rId4"/>
              </a:rPr>
              <a:t>Ffurflen Adolygu Rhan 1</a:t>
            </a:r>
            <a:endParaRPr lang="en-US" b="1" dirty="0">
              <a:solidFill>
                <a:srgbClr val="034A90"/>
              </a:solidFill>
              <a:latin typeface="Quire Sans"/>
              <a:cs typeface="Quire Sans"/>
            </a:endParaRPr>
          </a:p>
          <a:p>
            <a:pPr marL="285750" indent="-285750">
              <a:buFont typeface="Arial"/>
              <a:buChar char="•"/>
            </a:pPr>
            <a:endParaRPr lang="en-US" b="1">
              <a:solidFill>
                <a:srgbClr val="034A90"/>
              </a:solidFill>
              <a:latin typeface="Quire Sans"/>
              <a:cs typeface="Quire Sans"/>
            </a:endParaRPr>
          </a:p>
          <a:p>
            <a:pPr marL="285750" indent="-285750">
              <a:buFont typeface="Arial"/>
              <a:buChar char="•"/>
            </a:pPr>
            <a:r>
              <a:rPr lang="en-US" b="1" dirty="0">
                <a:ea typeface="+mn-lt"/>
                <a:cs typeface="+mn-lt"/>
                <a:hlinkClick r:id="rId5"/>
              </a:rPr>
              <a:t>Ffurflen Adolygu Rhan 2</a:t>
            </a:r>
            <a:endParaRPr lang="en-US" b="1" dirty="0">
              <a:solidFill>
                <a:srgbClr val="034A90"/>
              </a:solidFill>
              <a:latin typeface="Quire Sans"/>
              <a:cs typeface="Quire Sans"/>
            </a:endParaRPr>
          </a:p>
          <a:p>
            <a:pPr marL="285750" indent="-285750">
              <a:buFont typeface="Arial"/>
              <a:buChar char="•"/>
            </a:pPr>
            <a:endParaRPr lang="en-US" b="1">
              <a:solidFill>
                <a:srgbClr val="034A90"/>
              </a:solidFill>
              <a:latin typeface="Quire Sans"/>
              <a:cs typeface="Quire Sans"/>
            </a:endParaRPr>
          </a:p>
          <a:p>
            <a:endParaRPr lang="en-US" b="1" dirty="0">
              <a:solidFill>
                <a:srgbClr val="034A90"/>
              </a:solidFill>
              <a:latin typeface="Quire Sans"/>
              <a:cs typeface="Quire Sans"/>
            </a:endParaRPr>
          </a:p>
          <a:p>
            <a:pPr marL="285750" indent="-285750">
              <a:buFont typeface="Arial"/>
              <a:buChar char="•"/>
            </a:pPr>
            <a:endParaRPr lang="en-US" b="1">
              <a:solidFill>
                <a:srgbClr val="034A90"/>
              </a:solidFill>
              <a:latin typeface="Quire Sans"/>
              <a:cs typeface="Quire Sans"/>
            </a:endParaRPr>
          </a:p>
          <a:p>
            <a:pPr marL="285750" indent="-285750">
              <a:buFont typeface="Arial"/>
              <a:buChar char="•"/>
            </a:pPr>
            <a:r>
              <a:rPr lang="en-US" b="1" dirty="0">
                <a:ea typeface="+mn-lt"/>
                <a:cs typeface="+mn-lt"/>
                <a:hlinkClick r:id="rId6"/>
              </a:rPr>
              <a:t>Sefydlu (ewc.wales)</a:t>
            </a:r>
            <a:endParaRPr lang="en-US" b="1" dirty="0">
              <a:solidFill>
                <a:srgbClr val="034A90"/>
              </a:solidFill>
              <a:latin typeface="Quire Sans"/>
              <a:cs typeface="Quire Sans"/>
            </a:endParaRPr>
          </a:p>
          <a:p>
            <a:pPr marL="285750" indent="-285750">
              <a:buFont typeface="Arial"/>
              <a:buChar char="•"/>
            </a:pPr>
            <a:endParaRPr lang="en-US" b="1">
              <a:solidFill>
                <a:srgbClr val="034A90"/>
              </a:solidFill>
              <a:latin typeface="Quire Sans"/>
              <a:cs typeface="Quire Sans"/>
            </a:endParaRPr>
          </a:p>
          <a:p>
            <a:pPr marL="285750" indent="-285750">
              <a:buFont typeface="Arial"/>
              <a:buChar char="•"/>
            </a:pPr>
            <a:endParaRPr lang="en-US" b="1">
              <a:solidFill>
                <a:srgbClr val="002060"/>
              </a:solidFill>
              <a:latin typeface="Quire Sans"/>
              <a:cs typeface="Quire Sans"/>
            </a:endParaRPr>
          </a:p>
          <a:p>
            <a:pPr marL="285750" indent="-285750">
              <a:buFont typeface="Arial"/>
              <a:buChar char="•"/>
            </a:pPr>
            <a:r>
              <a:rPr lang="en-GB" dirty="0">
                <a:solidFill>
                  <a:srgbClr val="002060"/>
                </a:solidFill>
                <a:latin typeface="Quire Sans"/>
                <a:cs typeface="Calibri"/>
              </a:rPr>
              <a:t>University of Wales Trinity St. David (2022) </a:t>
            </a:r>
            <a:r>
              <a:rPr lang="en-GB" i="1" dirty="0">
                <a:solidFill>
                  <a:srgbClr val="002060"/>
                </a:solidFill>
                <a:latin typeface="Quire Sans"/>
                <a:cs typeface="Calibri"/>
              </a:rPr>
              <a:t>QTS Pathway Glossary of Terms. </a:t>
            </a:r>
            <a:r>
              <a:rPr lang="en-GB" b="1" dirty="0">
                <a:solidFill>
                  <a:srgbClr val="002060"/>
                </a:solidFill>
                <a:latin typeface="Quire Sans"/>
                <a:cs typeface="Calibri"/>
              </a:rPr>
              <a:t>Moodle.</a:t>
            </a:r>
            <a:endParaRPr lang="en-US" b="1" dirty="0">
              <a:solidFill>
                <a:srgbClr val="002060"/>
              </a:solidFill>
              <a:latin typeface="Quire Sans"/>
              <a:ea typeface="+mn-lt"/>
              <a:cs typeface="+mn-lt"/>
            </a:endParaRPr>
          </a:p>
          <a:p>
            <a:pPr marL="285750" indent="-285750">
              <a:buFont typeface="Arial"/>
              <a:buChar char="•"/>
            </a:pPr>
            <a:endParaRPr lang="en-GB">
              <a:solidFill>
                <a:srgbClr val="002060"/>
              </a:solidFill>
              <a:ea typeface="+mn-lt"/>
              <a:cs typeface="+mn-lt"/>
            </a:endParaRPr>
          </a:p>
          <a:p>
            <a:pPr marL="285750" indent="-285750">
              <a:buFont typeface="Arial"/>
              <a:buChar char="•"/>
            </a:pPr>
            <a:r>
              <a:rPr lang="en-GB" dirty="0">
                <a:solidFill>
                  <a:srgbClr val="002060"/>
                </a:solidFill>
                <a:latin typeface="Quire Sans"/>
                <a:cs typeface="Calibri"/>
              </a:rPr>
              <a:t>Welsh Government (2019) </a:t>
            </a:r>
            <a:r>
              <a:rPr lang="en-GB" i="1" dirty="0">
                <a:solidFill>
                  <a:srgbClr val="002060"/>
                </a:solidFill>
                <a:latin typeface="Quire Sans"/>
                <a:cs typeface="Calibri"/>
              </a:rPr>
              <a:t>Professional Standards for Teaching and Leadership</a:t>
            </a:r>
            <a:r>
              <a:rPr lang="en-GB" dirty="0">
                <a:solidFill>
                  <a:srgbClr val="002060"/>
                </a:solidFill>
                <a:latin typeface="Quire Sans"/>
                <a:cs typeface="Calibri"/>
              </a:rPr>
              <a:t>. </a:t>
            </a:r>
            <a:r>
              <a:rPr lang="en-GB" b="1" dirty="0">
                <a:solidFill>
                  <a:srgbClr val="002060"/>
                </a:solidFill>
                <a:latin typeface="Quire Sans"/>
                <a:cs typeface="Calibri"/>
              </a:rPr>
              <a:t>Moodle.</a:t>
            </a:r>
            <a:r>
              <a:rPr lang="en-GB" dirty="0">
                <a:solidFill>
                  <a:srgbClr val="002060"/>
                </a:solidFill>
                <a:latin typeface="Quire Sans"/>
                <a:cs typeface="Calibri"/>
              </a:rPr>
              <a:t> </a:t>
            </a:r>
            <a:endParaRPr lang="en-US" dirty="0">
              <a:solidFill>
                <a:srgbClr val="002060"/>
              </a:solidFill>
              <a:latin typeface="Quire Sans"/>
              <a:ea typeface="+mn-lt"/>
              <a:cs typeface="+mn-lt"/>
            </a:endParaRPr>
          </a:p>
          <a:p>
            <a:pPr marL="285750" indent="-285750">
              <a:buFont typeface="Arial"/>
              <a:buChar char="•"/>
            </a:pPr>
            <a:endParaRPr lang="en-GB">
              <a:solidFill>
                <a:srgbClr val="002060"/>
              </a:solidFill>
              <a:ea typeface="+mn-lt"/>
              <a:cs typeface="+mn-lt"/>
            </a:endParaRPr>
          </a:p>
          <a:p>
            <a:pPr marL="285750" indent="-285750">
              <a:buFont typeface="Arial"/>
              <a:buChar char="•"/>
            </a:pPr>
            <a:endParaRPr lang="en-GB" b="1" dirty="0">
              <a:solidFill>
                <a:srgbClr val="002060"/>
              </a:solidFill>
              <a:latin typeface="Quire Sans"/>
              <a:ea typeface="+mn-lt"/>
              <a:cs typeface="Calibri"/>
            </a:endParaRPr>
          </a:p>
          <a:p>
            <a:pPr marL="285750" indent="-285750">
              <a:buFont typeface="Arial"/>
              <a:buChar char="•"/>
            </a:pPr>
            <a:endParaRPr lang="en-GB">
              <a:ea typeface="+mn-lt"/>
              <a:cs typeface="+mn-lt"/>
            </a:endParaRPr>
          </a:p>
          <a:p>
            <a:endParaRPr lang="en-GB">
              <a:latin typeface="Quire Sans"/>
              <a:ea typeface="+mn-lt"/>
              <a:cs typeface="Calibri"/>
            </a:endParaRPr>
          </a:p>
          <a:p>
            <a:pPr marL="342900" indent="-342900">
              <a:buAutoNum type="arabicPeriod"/>
            </a:pPr>
            <a:endParaRPr lang="en-US">
              <a:cs typeface="Quire Sans"/>
            </a:endParaRPr>
          </a:p>
          <a:p>
            <a:pPr marL="342900" indent="-342900">
              <a:buAutoNum type="arabicPeriod"/>
            </a:pPr>
            <a:endParaRPr lang="en-US">
              <a:cs typeface="Quire Sans"/>
            </a:endParaRPr>
          </a:p>
        </p:txBody>
      </p:sp>
    </p:spTree>
    <p:extLst>
      <p:ext uri="{BB962C8B-B14F-4D97-AF65-F5344CB8AC3E}">
        <p14:creationId xmlns:p14="http://schemas.microsoft.com/office/powerpoint/2010/main" val="260322918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NotebookType xmlns="92c24619-d6d5-42cf-b618-23d930ad9f20" xsi:nil="true"/>
    <FolderType xmlns="92c24619-d6d5-42cf-b618-23d930ad9f20" xsi:nil="true"/>
    <Students xmlns="92c24619-d6d5-42cf-b618-23d930ad9f20">
      <UserInfo>
        <DisplayName/>
        <AccountId xsi:nil="true"/>
        <AccountType/>
      </UserInfo>
    </Students>
    <Student_Groups xmlns="92c24619-d6d5-42cf-b618-23d930ad9f20">
      <UserInfo>
        <DisplayName/>
        <AccountId xsi:nil="true"/>
        <AccountType/>
      </UserInfo>
    </Student_Groups>
    <TeamsChannelId xmlns="92c24619-d6d5-42cf-b618-23d930ad9f20" xsi:nil="true"/>
    <IsNotebookLocked xmlns="92c24619-d6d5-42cf-b618-23d930ad9f20" xsi:nil="true"/>
    <Distribution_Groups xmlns="92c24619-d6d5-42cf-b618-23d930ad9f20" xsi:nil="true"/>
    <Is_Collaboration_Space_Locked xmlns="92c24619-d6d5-42cf-b618-23d930ad9f20" xsi:nil="true"/>
    <Invited_Teachers xmlns="92c24619-d6d5-42cf-b618-23d930ad9f20" xsi:nil="true"/>
    <Invited_Students xmlns="92c24619-d6d5-42cf-b618-23d930ad9f20" xsi:nil="true"/>
    <Math_Settings xmlns="92c24619-d6d5-42cf-b618-23d930ad9f20" xsi:nil="true"/>
    <Templates xmlns="92c24619-d6d5-42cf-b618-23d930ad9f20" xsi:nil="true"/>
    <Self_Registration_Enabled xmlns="92c24619-d6d5-42cf-b618-23d930ad9f20" xsi:nil="true"/>
    <Has_Teacher_Only_SectionGroup xmlns="92c24619-d6d5-42cf-b618-23d930ad9f20" xsi:nil="true"/>
    <DefaultSectionNames xmlns="92c24619-d6d5-42cf-b618-23d930ad9f20" xsi:nil="true"/>
    <Teams_Channel_Section_Location xmlns="92c24619-d6d5-42cf-b618-23d930ad9f20" xsi:nil="true"/>
    <AppVersion xmlns="92c24619-d6d5-42cf-b618-23d930ad9f20" xsi:nil="true"/>
    <Teachers xmlns="92c24619-d6d5-42cf-b618-23d930ad9f20">
      <UserInfo>
        <DisplayName/>
        <AccountId xsi:nil="true"/>
        <AccountType/>
      </UserInfo>
    </Teachers>
    <CultureName xmlns="92c24619-d6d5-42cf-b618-23d930ad9f20" xsi:nil="true"/>
    <Owner xmlns="92c24619-d6d5-42cf-b618-23d930ad9f20">
      <UserInfo>
        <DisplayName/>
        <AccountId xsi:nil="true"/>
        <AccountType/>
      </UserInfo>
    </Owner>
    <TaxCatchAll xmlns="8ee9550b-f5f4-4dde-bce5-39f4ba45c2f1" xsi:nil="true"/>
    <lcf76f155ced4ddcb4097134ff3c332f xmlns="92c24619-d6d5-42cf-b618-23d930ad9f20">
      <Terms xmlns="http://schemas.microsoft.com/office/infopath/2007/PartnerControls"/>
    </lcf76f155ced4ddcb4097134ff3c332f>
    <MediaLengthInSeconds xmlns="92c24619-d6d5-42cf-b618-23d930ad9f20" xsi:nil="true"/>
    <SharedWithUsers xmlns="8ee9550b-f5f4-4dde-bce5-39f4ba45c2f1">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68FB9A-7361-4CF0-91ED-E57B86171E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F02F3F-708B-43AB-8FBC-3272CB355ECE}">
  <ds:schemaRefs>
    <ds:schemaRef ds:uri="46b8f10f-f56e-4e87-af4a-2384ac144562"/>
    <ds:schemaRef ds:uri="8ee9550b-f5f4-4dde-bce5-39f4ba45c2f1"/>
    <ds:schemaRef ds:uri="921765a0-fcf6-47d1-8ac4-5d670786d758"/>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32883E3-6856-4B85-9458-6D23640F8B9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Athrofa_Powerpoint_2021 WS</Template>
  <Application>Microsoft Office PowerPoint</Application>
  <PresentationFormat>Widescreen</PresentationFormat>
  <Slides>31</Slides>
  <Notes>20</Notes>
  <HiddenSlides>0</HiddenSlides>
  <ScaleCrop>false</ScaleCrop>
  <HeadingPairs>
    <vt:vector size="4" baseType="variant">
      <vt:variant>
        <vt:lpstr>Theme</vt:lpstr>
      </vt:variant>
      <vt:variant>
        <vt:i4>7</vt:i4>
      </vt:variant>
      <vt:variant>
        <vt:lpstr>Slide Titles</vt:lpstr>
      </vt:variant>
      <vt:variant>
        <vt:i4>31</vt:i4>
      </vt:variant>
    </vt:vector>
  </HeadingPairs>
  <TitlesOfParts>
    <vt:vector size="38" baseType="lpstr">
      <vt:lpstr>Custom Design</vt:lpstr>
      <vt:lpstr>Office Theme</vt:lpstr>
      <vt:lpstr>UWTSD 200_Subtitle 3</vt:lpstr>
      <vt:lpstr>UWTSD 200_Text 1</vt:lpstr>
      <vt:lpstr>Text 1</vt:lpstr>
      <vt:lpstr>Office Theme</vt:lpstr>
      <vt:lpstr>UWTSD 200_Title Page 3</vt:lpstr>
      <vt:lpstr>PowerPoint Presentation</vt:lpstr>
      <vt:lpstr>PowerPoint Presentation</vt:lpstr>
      <vt:lpstr>PowerPoint Presentation</vt:lpstr>
      <vt:lpstr>Felly, ar ddiwedd eich cwrs -  Sut ydych  chi'n teimlo?</vt:lpstr>
      <vt:lpstr>  </vt:lpstr>
      <vt:lpstr>Tab 7 Safonau</vt:lpstr>
      <vt:lpstr>Canllaw TPP</vt:lpstr>
      <vt:lpstr>Canllaw TPP</vt:lpstr>
      <vt:lpstr>Meini Prawf Llwyddiant                             </vt:lpstr>
      <vt:lpstr>PowerPoint Presentation</vt:lpstr>
      <vt:lpstr>Erbyn pryd mae’n rhaid i fi gwblhau fy ‘PDP’?</vt:lpstr>
      <vt:lpstr>Amser ar gyfer cwestiynau  Time for questions   </vt:lpstr>
      <vt:lpstr>   </vt:lpstr>
      <vt:lpstr>Tasg: Sut fyddwch chi'n teimlo wrth fynd i'ch ystafell ddosbarth gyntaf ym mis Medi?  </vt:lpstr>
      <vt:lpstr>PowerPoint Presentation</vt:lpstr>
      <vt:lpstr> ADOLYGIAD SAC   </vt:lpstr>
      <vt:lpstr>Yr adolygiad ydy… </vt:lpstr>
      <vt:lpstr>Nid dyma ydy’r adolygiad… </vt:lpstr>
      <vt:lpstr> Pwrpas yr adolygiad:  </vt:lpstr>
      <vt:lpstr>PowerPoint Presentation</vt:lpstr>
      <vt:lpstr>PowerPoint Presentation</vt:lpstr>
      <vt:lpstr>PowerPoint Presentation</vt:lpstr>
      <vt:lpstr>PowerPoint Presentation</vt:lpstr>
      <vt:lpstr>PowerPoint Presentation</vt:lpstr>
      <vt:lpstr>PDG ar eich PDP</vt:lpstr>
      <vt:lpstr>CGA - Blwyddyn Sefydlu</vt:lpstr>
      <vt:lpstr>CGA -Blwyddyn  Sefydlu </vt:lpstr>
      <vt:lpstr>Crynodeb </vt:lpstr>
      <vt:lpstr>Amser ar gyfer cwestiynau  Time for questions   </vt:lpstr>
      <vt:lpstr>Pob Iwc!   </vt:lpstr>
      <vt:lpstr>Rhestr Geirdarddiad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revision>62</cp:revision>
  <dcterms:created xsi:type="dcterms:W3CDTF">2021-06-30T07:26:16Z</dcterms:created>
  <dcterms:modified xsi:type="dcterms:W3CDTF">2024-03-18T22:16:36Z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ComplianceAssetId">
    <vt:lpwstr/>
  </property>
  <property fmtid="{D5CDD505-2E9C-101B-9397-08002B2CF9AE}" pid="4" name="TriggerFlowInfo">
    <vt:lpwstr/>
  </property>
  <property fmtid="{D5CDD505-2E9C-101B-9397-08002B2CF9AE}" pid="5" name="_SharedFileIndex">
    <vt:lpwstr/>
  </property>
  <property fmtid="{D5CDD505-2E9C-101B-9397-08002B2CF9AE}" pid="6" name="_ExtendedDescription">
    <vt:lpwstr/>
  </property>
  <property fmtid="{D5CDD505-2E9C-101B-9397-08002B2CF9AE}" pid="7" name="MediaServiceImageTags">
    <vt:lpwstr/>
  </property>
  <property fmtid="{D5CDD505-2E9C-101B-9397-08002B2CF9AE}" pid="8" name="_SourceUrl">
    <vt:lpwstr/>
  </property>
  <property fmtid="{D5CDD505-2E9C-101B-9397-08002B2CF9AE}" pid="9" name="Order">
    <vt:lpwstr>29900.0000000000</vt:lpwstr>
  </property>
</Properties>
</file>