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9" r:id="rId2"/>
    <p:sldId id="261" r:id="rId3"/>
    <p:sldId id="260" r:id="rId4"/>
    <p:sldId id="280" r:id="rId5"/>
    <p:sldId id="257" r:id="rId6"/>
    <p:sldId id="258" r:id="rId7"/>
    <p:sldId id="262" r:id="rId8"/>
    <p:sldId id="263" r:id="rId9"/>
    <p:sldId id="266" r:id="rId10"/>
    <p:sldId id="267" r:id="rId11"/>
    <p:sldId id="268" r:id="rId12"/>
    <p:sldId id="264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13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image" Target="../media/image9.jpg"/><Relationship Id="rId6" Type="http://schemas.openxmlformats.org/officeDocument/2006/relationships/image" Target="../media/image12.png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image" Target="../media/image13.jpeg"/></Relationships>
</file>

<file path=ppt/diagrams/_rels/drawing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image" Target="../media/image9.jpg"/><Relationship Id="rId6" Type="http://schemas.openxmlformats.org/officeDocument/2006/relationships/image" Target="../media/image12.png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image" Target="../media/image1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FBC216-D79B-4BB3-9B52-CCABBF41CD26}" type="doc">
      <dgm:prSet loTypeId="urn:microsoft.com/office/officeart/2005/8/layout/pList2" loCatId="list" qsTypeId="urn:microsoft.com/office/officeart/2005/8/quickstyle/simple1" qsCatId="simple" csTypeId="urn:microsoft.com/office/officeart/2005/8/colors/colorful3" csCatId="colorful" phldr="1"/>
      <dgm:spPr/>
    </dgm:pt>
    <dgm:pt modelId="{7E23B5D3-6142-4F27-AC8A-E51510567805}">
      <dgm:prSet phldrT="[Text]" custT="1"/>
      <dgm:spPr/>
      <dgm:t>
        <a:bodyPr/>
        <a:lstStyle/>
        <a:p>
          <a:endParaRPr lang="en-GB" sz="2000" b="1" dirty="0" smtClean="0"/>
        </a:p>
        <a:p>
          <a:r>
            <a:rPr lang="en-GB" sz="2000" b="1" dirty="0" smtClean="0"/>
            <a:t>Machine</a:t>
          </a:r>
        </a:p>
      </dgm:t>
    </dgm:pt>
    <dgm:pt modelId="{59902EF9-3525-4378-9F19-824ABA33B0E1}" type="parTrans" cxnId="{54131FCF-9A9E-4DB6-B82C-E1C924B7AAC7}">
      <dgm:prSet/>
      <dgm:spPr/>
      <dgm:t>
        <a:bodyPr/>
        <a:lstStyle/>
        <a:p>
          <a:endParaRPr lang="en-GB"/>
        </a:p>
      </dgm:t>
    </dgm:pt>
    <dgm:pt modelId="{7E541BC8-945F-48F2-814B-093110DBFBB0}" type="sibTrans" cxnId="{54131FCF-9A9E-4DB6-B82C-E1C924B7AAC7}">
      <dgm:prSet/>
      <dgm:spPr/>
      <dgm:t>
        <a:bodyPr/>
        <a:lstStyle/>
        <a:p>
          <a:endParaRPr lang="en-GB"/>
        </a:p>
      </dgm:t>
    </dgm:pt>
    <dgm:pt modelId="{7FBDAA56-D3AE-4A31-803A-9DCD319305AC}">
      <dgm:prSet phldrT="[Text]" custT="1"/>
      <dgm:spPr/>
      <dgm:t>
        <a:bodyPr/>
        <a:lstStyle/>
        <a:p>
          <a:endParaRPr lang="en-GB" sz="2000" b="1" dirty="0" smtClean="0"/>
        </a:p>
        <a:p>
          <a:r>
            <a:rPr lang="en-GB" sz="2000" b="1" dirty="0" smtClean="0"/>
            <a:t>Organism</a:t>
          </a:r>
        </a:p>
      </dgm:t>
    </dgm:pt>
    <dgm:pt modelId="{E7D3F066-D9ED-4E36-919F-4C73C0C9A8FE}" type="parTrans" cxnId="{5EF2D5FD-78C4-47FE-A840-150F951EAB6E}">
      <dgm:prSet/>
      <dgm:spPr/>
      <dgm:t>
        <a:bodyPr/>
        <a:lstStyle/>
        <a:p>
          <a:endParaRPr lang="en-GB"/>
        </a:p>
      </dgm:t>
    </dgm:pt>
    <dgm:pt modelId="{9558AFE7-2A97-4271-96EE-B5D4153F78CA}" type="sibTrans" cxnId="{5EF2D5FD-78C4-47FE-A840-150F951EAB6E}">
      <dgm:prSet/>
      <dgm:spPr/>
      <dgm:t>
        <a:bodyPr/>
        <a:lstStyle/>
        <a:p>
          <a:endParaRPr lang="en-GB"/>
        </a:p>
      </dgm:t>
    </dgm:pt>
    <dgm:pt modelId="{CDE14EC9-0675-4660-912A-691955411700}">
      <dgm:prSet phldrT="[Text]" custT="1"/>
      <dgm:spPr/>
      <dgm:t>
        <a:bodyPr/>
        <a:lstStyle/>
        <a:p>
          <a:endParaRPr lang="en-GB" sz="2000" b="1" dirty="0" smtClean="0"/>
        </a:p>
        <a:p>
          <a:r>
            <a:rPr lang="en-GB" sz="2000" b="1" dirty="0" smtClean="0"/>
            <a:t>Psychic Prison</a:t>
          </a:r>
        </a:p>
        <a:p>
          <a:endParaRPr lang="en-GB" sz="2000" b="1" dirty="0" smtClean="0"/>
        </a:p>
      </dgm:t>
    </dgm:pt>
    <dgm:pt modelId="{878344D4-6EF2-4210-9C14-1A301464179B}" type="parTrans" cxnId="{C92C80A3-C4FA-4CD9-9BA7-8842ADA72DD5}">
      <dgm:prSet/>
      <dgm:spPr/>
      <dgm:t>
        <a:bodyPr/>
        <a:lstStyle/>
        <a:p>
          <a:endParaRPr lang="en-GB"/>
        </a:p>
      </dgm:t>
    </dgm:pt>
    <dgm:pt modelId="{E221C4BC-EF01-4C48-A604-E05B7C084CF6}" type="sibTrans" cxnId="{C92C80A3-C4FA-4CD9-9BA7-8842ADA72DD5}">
      <dgm:prSet/>
      <dgm:spPr/>
      <dgm:t>
        <a:bodyPr/>
        <a:lstStyle/>
        <a:p>
          <a:endParaRPr lang="en-GB"/>
        </a:p>
      </dgm:t>
    </dgm:pt>
    <dgm:pt modelId="{478B7364-A69E-433B-9696-C6AC2827DD6A}">
      <dgm:prSet custT="1"/>
      <dgm:spPr/>
      <dgm:t>
        <a:bodyPr/>
        <a:lstStyle/>
        <a:p>
          <a:endParaRPr lang="en-US" sz="2400" dirty="0" smtClean="0"/>
        </a:p>
        <a:p>
          <a:r>
            <a:rPr lang="en-US" sz="2400" b="1" dirty="0" smtClean="0"/>
            <a:t>Family</a:t>
          </a:r>
          <a:endParaRPr lang="en-US" sz="2400" b="1" dirty="0"/>
        </a:p>
      </dgm:t>
    </dgm:pt>
    <dgm:pt modelId="{06F658B9-0477-4124-A443-CBC9821CD6C1}" type="parTrans" cxnId="{B87525C5-A305-47EE-9678-80B521EDD347}">
      <dgm:prSet/>
      <dgm:spPr/>
      <dgm:t>
        <a:bodyPr/>
        <a:lstStyle/>
        <a:p>
          <a:endParaRPr lang="en-US"/>
        </a:p>
      </dgm:t>
    </dgm:pt>
    <dgm:pt modelId="{F6B73CC5-D4F5-4E73-BBDB-9DDEFABEF739}" type="sibTrans" cxnId="{B87525C5-A305-47EE-9678-80B521EDD347}">
      <dgm:prSet/>
      <dgm:spPr/>
      <dgm:t>
        <a:bodyPr/>
        <a:lstStyle/>
        <a:p>
          <a:endParaRPr lang="en-US"/>
        </a:p>
      </dgm:t>
    </dgm:pt>
    <dgm:pt modelId="{FA534B33-1431-4C41-A917-E1692BD4D6FE}" type="pres">
      <dgm:prSet presAssocID="{2EFBC216-D79B-4BB3-9B52-CCABBF41CD26}" presName="Name0" presStyleCnt="0">
        <dgm:presLayoutVars>
          <dgm:dir/>
          <dgm:resizeHandles val="exact"/>
        </dgm:presLayoutVars>
      </dgm:prSet>
      <dgm:spPr/>
    </dgm:pt>
    <dgm:pt modelId="{090E3C45-68D2-41A0-9E74-6E86ADA5DB33}" type="pres">
      <dgm:prSet presAssocID="{2EFBC216-D79B-4BB3-9B52-CCABBF41CD26}" presName="bkgdShp" presStyleLbl="alignAccFollowNode1" presStyleIdx="0" presStyleCnt="1" custLinFactNeighborX="-134" custLinFactNeighborY="-18971"/>
      <dgm:spPr/>
    </dgm:pt>
    <dgm:pt modelId="{03073017-0458-472E-B200-AF3D18BC5727}" type="pres">
      <dgm:prSet presAssocID="{2EFBC216-D79B-4BB3-9B52-CCABBF41CD26}" presName="linComp" presStyleCnt="0"/>
      <dgm:spPr/>
    </dgm:pt>
    <dgm:pt modelId="{C5DCF8D2-1DBA-45D9-A0C8-CB04654B0831}" type="pres">
      <dgm:prSet presAssocID="{7E23B5D3-6142-4F27-AC8A-E51510567805}" presName="compNode" presStyleCnt="0"/>
      <dgm:spPr/>
    </dgm:pt>
    <dgm:pt modelId="{D40C2F5B-0563-413A-9E77-48207E135E3F}" type="pres">
      <dgm:prSet presAssocID="{7E23B5D3-6142-4F27-AC8A-E5151056780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A89E701-5471-4418-8D36-F495784A6941}" type="pres">
      <dgm:prSet presAssocID="{7E23B5D3-6142-4F27-AC8A-E51510567805}" presName="invisiNode" presStyleLbl="node1" presStyleIdx="0" presStyleCnt="4"/>
      <dgm:spPr/>
    </dgm:pt>
    <dgm:pt modelId="{B45B61D4-5801-4599-9BBC-1AD9A7E5F278}" type="pres">
      <dgm:prSet presAssocID="{7E23B5D3-6142-4F27-AC8A-E51510567805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</dgm:spPr>
    </dgm:pt>
    <dgm:pt modelId="{635E5BAE-48B6-41F0-889D-13FCDA94EAF0}" type="pres">
      <dgm:prSet presAssocID="{7E541BC8-945F-48F2-814B-093110DBFBB0}" presName="sibTrans" presStyleLbl="sibTrans2D1" presStyleIdx="0" presStyleCnt="0"/>
      <dgm:spPr/>
      <dgm:t>
        <a:bodyPr/>
        <a:lstStyle/>
        <a:p>
          <a:endParaRPr lang="en-US"/>
        </a:p>
      </dgm:t>
    </dgm:pt>
    <dgm:pt modelId="{A1184E17-B89E-4344-BD01-2E501BF9DC9E}" type="pres">
      <dgm:prSet presAssocID="{7FBDAA56-D3AE-4A31-803A-9DCD319305AC}" presName="compNode" presStyleCnt="0"/>
      <dgm:spPr/>
    </dgm:pt>
    <dgm:pt modelId="{45EA33CF-03C9-4E96-B445-547C8275493E}" type="pres">
      <dgm:prSet presAssocID="{7FBDAA56-D3AE-4A31-803A-9DCD319305A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01319E-ADE0-48CA-9EA2-9B1F6A0104E0}" type="pres">
      <dgm:prSet presAssocID="{7FBDAA56-D3AE-4A31-803A-9DCD319305AC}" presName="invisiNode" presStyleLbl="node1" presStyleIdx="1" presStyleCnt="4"/>
      <dgm:spPr/>
    </dgm:pt>
    <dgm:pt modelId="{32E1ADFC-EDF4-4A0B-88F1-FAFAB58EA8CF}" type="pres">
      <dgm:prSet presAssocID="{7FBDAA56-D3AE-4A31-803A-9DCD319305AC}" presName="imagNode" presStyleLbl="fgImgPlace1" presStyleIdx="1" presStyleCnt="4"/>
      <dgm:spPr>
        <a:blipFill>
          <a:blip xmlns:r="http://schemas.openxmlformats.org/officeDocument/2006/relationships"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712CD38D-804A-4B1D-AEE6-5402772B6E7E}" type="pres">
      <dgm:prSet presAssocID="{9558AFE7-2A97-4271-96EE-B5D4153F78CA}" presName="sibTrans" presStyleLbl="sibTrans2D1" presStyleIdx="0" presStyleCnt="0"/>
      <dgm:spPr/>
      <dgm:t>
        <a:bodyPr/>
        <a:lstStyle/>
        <a:p>
          <a:endParaRPr lang="en-US"/>
        </a:p>
      </dgm:t>
    </dgm:pt>
    <dgm:pt modelId="{552ED1E2-8344-4DA8-B118-04D43A03A50D}" type="pres">
      <dgm:prSet presAssocID="{CDE14EC9-0675-4660-912A-691955411700}" presName="compNode" presStyleCnt="0"/>
      <dgm:spPr/>
    </dgm:pt>
    <dgm:pt modelId="{E0330775-C832-4EC7-B239-3FDA5C9FCE4C}" type="pres">
      <dgm:prSet presAssocID="{CDE14EC9-0675-4660-912A-69195541170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6782D56-7FEE-4CB4-9973-C25AC3C558FC}" type="pres">
      <dgm:prSet presAssocID="{CDE14EC9-0675-4660-912A-691955411700}" presName="invisiNode" presStyleLbl="node1" presStyleIdx="2" presStyleCnt="4"/>
      <dgm:spPr/>
    </dgm:pt>
    <dgm:pt modelId="{C7F962DA-EFED-4DDB-8614-32BE8C97EE5F}" type="pres">
      <dgm:prSet presAssocID="{CDE14EC9-0675-4660-912A-691955411700}" presName="imagNode" presStyleLbl="fgImgPlace1" presStyleIdx="2" presStyleCnt="4"/>
      <dgm:spPr>
        <a:blipFill>
          <a:blip xmlns:r="http://schemas.openxmlformats.org/officeDocument/2006/relationships"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6000" b="-46000"/>
          </a:stretch>
        </a:blipFill>
      </dgm:spPr>
    </dgm:pt>
    <dgm:pt modelId="{5F05177C-41C0-47DF-9064-18A79D03E11A}" type="pres">
      <dgm:prSet presAssocID="{E221C4BC-EF01-4C48-A604-E05B7C084CF6}" presName="sibTrans" presStyleLbl="sibTrans2D1" presStyleIdx="0" presStyleCnt="0"/>
      <dgm:spPr/>
      <dgm:t>
        <a:bodyPr/>
        <a:lstStyle/>
        <a:p>
          <a:endParaRPr lang="en-US"/>
        </a:p>
      </dgm:t>
    </dgm:pt>
    <dgm:pt modelId="{6C9F046F-B792-4668-B1CA-045509E8F265}" type="pres">
      <dgm:prSet presAssocID="{478B7364-A69E-433B-9696-C6AC2827DD6A}" presName="compNode" presStyleCnt="0"/>
      <dgm:spPr/>
    </dgm:pt>
    <dgm:pt modelId="{469746F7-DB09-428C-9047-0E9350BD189B}" type="pres">
      <dgm:prSet presAssocID="{478B7364-A69E-433B-9696-C6AC2827DD6A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4AA3C0-32A3-44B3-9F25-50657292896F}" type="pres">
      <dgm:prSet presAssocID="{478B7364-A69E-433B-9696-C6AC2827DD6A}" presName="invisiNode" presStyleLbl="node1" presStyleIdx="3" presStyleCnt="4"/>
      <dgm:spPr/>
    </dgm:pt>
    <dgm:pt modelId="{A74EB824-4BFA-4FC5-9C0E-AD60837816F1}" type="pres">
      <dgm:prSet presAssocID="{478B7364-A69E-433B-9696-C6AC2827DD6A}" presName="imagNode" presStyleLbl="fgImgPlace1" presStyleIdx="3" presStyleCnt="4"/>
      <dgm:spPr>
        <a:blipFill>
          <a:blip xmlns:r="http://schemas.openxmlformats.org/officeDocument/2006/relationships"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</dgm:spPr>
    </dgm:pt>
  </dgm:ptLst>
  <dgm:cxnLst>
    <dgm:cxn modelId="{FB3E7238-1DAD-4282-BE44-6E7BAB72F504}" type="presOf" srcId="{2EFBC216-D79B-4BB3-9B52-CCABBF41CD26}" destId="{FA534B33-1431-4C41-A917-E1692BD4D6FE}" srcOrd="0" destOrd="0" presId="urn:microsoft.com/office/officeart/2005/8/layout/pList2"/>
    <dgm:cxn modelId="{E3865C43-3936-4873-ACFB-BFF006FAC767}" type="presOf" srcId="{7FBDAA56-D3AE-4A31-803A-9DCD319305AC}" destId="{45EA33CF-03C9-4E96-B445-547C8275493E}" srcOrd="0" destOrd="0" presId="urn:microsoft.com/office/officeart/2005/8/layout/pList2"/>
    <dgm:cxn modelId="{C1ABE40C-7D99-451B-A89A-9154762DDA86}" type="presOf" srcId="{7E541BC8-945F-48F2-814B-093110DBFBB0}" destId="{635E5BAE-48B6-41F0-889D-13FCDA94EAF0}" srcOrd="0" destOrd="0" presId="urn:microsoft.com/office/officeart/2005/8/layout/pList2"/>
    <dgm:cxn modelId="{54131FCF-9A9E-4DB6-B82C-E1C924B7AAC7}" srcId="{2EFBC216-D79B-4BB3-9B52-CCABBF41CD26}" destId="{7E23B5D3-6142-4F27-AC8A-E51510567805}" srcOrd="0" destOrd="0" parTransId="{59902EF9-3525-4378-9F19-824ABA33B0E1}" sibTransId="{7E541BC8-945F-48F2-814B-093110DBFBB0}"/>
    <dgm:cxn modelId="{B003CA65-DF2A-4DD4-A459-2246F80A81F8}" type="presOf" srcId="{7E23B5D3-6142-4F27-AC8A-E51510567805}" destId="{D40C2F5B-0563-413A-9E77-48207E135E3F}" srcOrd="0" destOrd="0" presId="urn:microsoft.com/office/officeart/2005/8/layout/pList2"/>
    <dgm:cxn modelId="{B87525C5-A305-47EE-9678-80B521EDD347}" srcId="{2EFBC216-D79B-4BB3-9B52-CCABBF41CD26}" destId="{478B7364-A69E-433B-9696-C6AC2827DD6A}" srcOrd="3" destOrd="0" parTransId="{06F658B9-0477-4124-A443-CBC9821CD6C1}" sibTransId="{F6B73CC5-D4F5-4E73-BBDB-9DDEFABEF739}"/>
    <dgm:cxn modelId="{69544B6C-2F94-44A0-BCEA-E5675E095274}" type="presOf" srcId="{CDE14EC9-0675-4660-912A-691955411700}" destId="{E0330775-C832-4EC7-B239-3FDA5C9FCE4C}" srcOrd="0" destOrd="0" presId="urn:microsoft.com/office/officeart/2005/8/layout/pList2"/>
    <dgm:cxn modelId="{5EF2D5FD-78C4-47FE-A840-150F951EAB6E}" srcId="{2EFBC216-D79B-4BB3-9B52-CCABBF41CD26}" destId="{7FBDAA56-D3AE-4A31-803A-9DCD319305AC}" srcOrd="1" destOrd="0" parTransId="{E7D3F066-D9ED-4E36-919F-4C73C0C9A8FE}" sibTransId="{9558AFE7-2A97-4271-96EE-B5D4153F78CA}"/>
    <dgm:cxn modelId="{97CEF5AD-6558-4F2C-887E-2E95232CFC73}" type="presOf" srcId="{E221C4BC-EF01-4C48-A604-E05B7C084CF6}" destId="{5F05177C-41C0-47DF-9064-18A79D03E11A}" srcOrd="0" destOrd="0" presId="urn:microsoft.com/office/officeart/2005/8/layout/pList2"/>
    <dgm:cxn modelId="{DFFBD9DB-56DA-425C-A355-D01AC4FDA14A}" type="presOf" srcId="{478B7364-A69E-433B-9696-C6AC2827DD6A}" destId="{469746F7-DB09-428C-9047-0E9350BD189B}" srcOrd="0" destOrd="0" presId="urn:microsoft.com/office/officeart/2005/8/layout/pList2"/>
    <dgm:cxn modelId="{1E154E20-AFF2-45CF-A0F5-5DB38225EDE2}" type="presOf" srcId="{9558AFE7-2A97-4271-96EE-B5D4153F78CA}" destId="{712CD38D-804A-4B1D-AEE6-5402772B6E7E}" srcOrd="0" destOrd="0" presId="urn:microsoft.com/office/officeart/2005/8/layout/pList2"/>
    <dgm:cxn modelId="{C92C80A3-C4FA-4CD9-9BA7-8842ADA72DD5}" srcId="{2EFBC216-D79B-4BB3-9B52-CCABBF41CD26}" destId="{CDE14EC9-0675-4660-912A-691955411700}" srcOrd="2" destOrd="0" parTransId="{878344D4-6EF2-4210-9C14-1A301464179B}" sibTransId="{E221C4BC-EF01-4C48-A604-E05B7C084CF6}"/>
    <dgm:cxn modelId="{7FE24CEF-2ED9-4227-8F75-E719413F15B6}" type="presParOf" srcId="{FA534B33-1431-4C41-A917-E1692BD4D6FE}" destId="{090E3C45-68D2-41A0-9E74-6E86ADA5DB33}" srcOrd="0" destOrd="0" presId="urn:microsoft.com/office/officeart/2005/8/layout/pList2"/>
    <dgm:cxn modelId="{DDF404A8-B5E0-4B5A-B838-0B28D3F67B69}" type="presParOf" srcId="{FA534B33-1431-4C41-A917-E1692BD4D6FE}" destId="{03073017-0458-472E-B200-AF3D18BC5727}" srcOrd="1" destOrd="0" presId="urn:microsoft.com/office/officeart/2005/8/layout/pList2"/>
    <dgm:cxn modelId="{4D0D38C8-5108-445D-8DA3-B3961C9904D7}" type="presParOf" srcId="{03073017-0458-472E-B200-AF3D18BC5727}" destId="{C5DCF8D2-1DBA-45D9-A0C8-CB04654B0831}" srcOrd="0" destOrd="0" presId="urn:microsoft.com/office/officeart/2005/8/layout/pList2"/>
    <dgm:cxn modelId="{2623D71F-EE74-414C-B396-3EBDFD07DB78}" type="presParOf" srcId="{C5DCF8D2-1DBA-45D9-A0C8-CB04654B0831}" destId="{D40C2F5B-0563-413A-9E77-48207E135E3F}" srcOrd="0" destOrd="0" presId="urn:microsoft.com/office/officeart/2005/8/layout/pList2"/>
    <dgm:cxn modelId="{110903E5-455A-4D07-84FB-D8C77E9A50EC}" type="presParOf" srcId="{C5DCF8D2-1DBA-45D9-A0C8-CB04654B0831}" destId="{BA89E701-5471-4418-8D36-F495784A6941}" srcOrd="1" destOrd="0" presId="urn:microsoft.com/office/officeart/2005/8/layout/pList2"/>
    <dgm:cxn modelId="{4645BC06-0275-40A5-AD8E-8E94F6BA8AF8}" type="presParOf" srcId="{C5DCF8D2-1DBA-45D9-A0C8-CB04654B0831}" destId="{B45B61D4-5801-4599-9BBC-1AD9A7E5F278}" srcOrd="2" destOrd="0" presId="urn:microsoft.com/office/officeart/2005/8/layout/pList2"/>
    <dgm:cxn modelId="{DCD48D33-BF52-4141-B603-E0181EE0ACCF}" type="presParOf" srcId="{03073017-0458-472E-B200-AF3D18BC5727}" destId="{635E5BAE-48B6-41F0-889D-13FCDA94EAF0}" srcOrd="1" destOrd="0" presId="urn:microsoft.com/office/officeart/2005/8/layout/pList2"/>
    <dgm:cxn modelId="{65DFB909-C7B6-4B0E-B840-35D258C749D8}" type="presParOf" srcId="{03073017-0458-472E-B200-AF3D18BC5727}" destId="{A1184E17-B89E-4344-BD01-2E501BF9DC9E}" srcOrd="2" destOrd="0" presId="urn:microsoft.com/office/officeart/2005/8/layout/pList2"/>
    <dgm:cxn modelId="{77E0597C-D2DE-4AE5-873B-654BE3A8F4C9}" type="presParOf" srcId="{A1184E17-B89E-4344-BD01-2E501BF9DC9E}" destId="{45EA33CF-03C9-4E96-B445-547C8275493E}" srcOrd="0" destOrd="0" presId="urn:microsoft.com/office/officeart/2005/8/layout/pList2"/>
    <dgm:cxn modelId="{78CB78DF-88A9-47AD-AE52-1D7AF166874D}" type="presParOf" srcId="{A1184E17-B89E-4344-BD01-2E501BF9DC9E}" destId="{9901319E-ADE0-48CA-9EA2-9B1F6A0104E0}" srcOrd="1" destOrd="0" presId="urn:microsoft.com/office/officeart/2005/8/layout/pList2"/>
    <dgm:cxn modelId="{D2A3D655-01BA-48E5-82E0-772A375AAA89}" type="presParOf" srcId="{A1184E17-B89E-4344-BD01-2E501BF9DC9E}" destId="{32E1ADFC-EDF4-4A0B-88F1-FAFAB58EA8CF}" srcOrd="2" destOrd="0" presId="urn:microsoft.com/office/officeart/2005/8/layout/pList2"/>
    <dgm:cxn modelId="{16A67491-91C0-461F-B0CC-99D9BEAAAB9A}" type="presParOf" srcId="{03073017-0458-472E-B200-AF3D18BC5727}" destId="{712CD38D-804A-4B1D-AEE6-5402772B6E7E}" srcOrd="3" destOrd="0" presId="urn:microsoft.com/office/officeart/2005/8/layout/pList2"/>
    <dgm:cxn modelId="{065F3CF6-5607-45D9-8B92-FADC8945B272}" type="presParOf" srcId="{03073017-0458-472E-B200-AF3D18BC5727}" destId="{552ED1E2-8344-4DA8-B118-04D43A03A50D}" srcOrd="4" destOrd="0" presId="urn:microsoft.com/office/officeart/2005/8/layout/pList2"/>
    <dgm:cxn modelId="{6C166937-252D-43FF-A6B8-1D251EECB8E8}" type="presParOf" srcId="{552ED1E2-8344-4DA8-B118-04D43A03A50D}" destId="{E0330775-C832-4EC7-B239-3FDA5C9FCE4C}" srcOrd="0" destOrd="0" presId="urn:microsoft.com/office/officeart/2005/8/layout/pList2"/>
    <dgm:cxn modelId="{ACDD18AD-7BF5-4A30-9A7B-41D7BC365B9E}" type="presParOf" srcId="{552ED1E2-8344-4DA8-B118-04D43A03A50D}" destId="{C6782D56-7FEE-4CB4-9973-C25AC3C558FC}" srcOrd="1" destOrd="0" presId="urn:microsoft.com/office/officeart/2005/8/layout/pList2"/>
    <dgm:cxn modelId="{082ACDD8-8296-4B18-9746-8124D4710144}" type="presParOf" srcId="{552ED1E2-8344-4DA8-B118-04D43A03A50D}" destId="{C7F962DA-EFED-4DDB-8614-32BE8C97EE5F}" srcOrd="2" destOrd="0" presId="urn:microsoft.com/office/officeart/2005/8/layout/pList2"/>
    <dgm:cxn modelId="{91C0586E-9442-4789-B57E-F3D786682FE7}" type="presParOf" srcId="{03073017-0458-472E-B200-AF3D18BC5727}" destId="{5F05177C-41C0-47DF-9064-18A79D03E11A}" srcOrd="5" destOrd="0" presId="urn:microsoft.com/office/officeart/2005/8/layout/pList2"/>
    <dgm:cxn modelId="{B85F9F4C-912F-4C69-A8F3-4182BF139EAA}" type="presParOf" srcId="{03073017-0458-472E-B200-AF3D18BC5727}" destId="{6C9F046F-B792-4668-B1CA-045509E8F265}" srcOrd="6" destOrd="0" presId="urn:microsoft.com/office/officeart/2005/8/layout/pList2"/>
    <dgm:cxn modelId="{7A1D0A6B-BCE1-4DC4-B4D2-DB32275B29A7}" type="presParOf" srcId="{6C9F046F-B792-4668-B1CA-045509E8F265}" destId="{469746F7-DB09-428C-9047-0E9350BD189B}" srcOrd="0" destOrd="0" presId="urn:microsoft.com/office/officeart/2005/8/layout/pList2"/>
    <dgm:cxn modelId="{BE0EA7AB-28A7-4999-8CF6-F1228D1C236C}" type="presParOf" srcId="{6C9F046F-B792-4668-B1CA-045509E8F265}" destId="{EB4AA3C0-32A3-44B3-9F25-50657292896F}" srcOrd="1" destOrd="0" presId="urn:microsoft.com/office/officeart/2005/8/layout/pList2"/>
    <dgm:cxn modelId="{B3B60F7E-939C-4EB9-A49E-E4D634E46336}" type="presParOf" srcId="{6C9F046F-B792-4668-B1CA-045509E8F265}" destId="{A74EB824-4BFA-4FC5-9C0E-AD60837816F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DECBFB-6CCF-4BEF-9662-AF69281914C1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1A88ED1D-9BFD-49BC-84B6-9519F2F599ED}">
      <dgm:prSet phldrT="[Text]"/>
      <dgm:spPr/>
      <dgm:t>
        <a:bodyPr/>
        <a:lstStyle/>
        <a:p>
          <a:r>
            <a:rPr lang="en-US" dirty="0" smtClean="0"/>
            <a:t>Complex Problem Solving</a:t>
          </a:r>
          <a:endParaRPr lang="en-US" dirty="0"/>
        </a:p>
      </dgm:t>
    </dgm:pt>
    <dgm:pt modelId="{11D63714-FC01-470E-8E7E-C725BBCFBB9F}" type="parTrans" cxnId="{F29BF548-3E93-4F93-95EF-25DD7149F3B7}">
      <dgm:prSet/>
      <dgm:spPr/>
      <dgm:t>
        <a:bodyPr/>
        <a:lstStyle/>
        <a:p>
          <a:endParaRPr lang="en-US"/>
        </a:p>
      </dgm:t>
    </dgm:pt>
    <dgm:pt modelId="{47AB74BE-CADD-4FC8-AABF-1989C077AE76}" type="sibTrans" cxnId="{F29BF548-3E93-4F93-95EF-25DD7149F3B7}">
      <dgm:prSet/>
      <dgm:spPr/>
      <dgm:t>
        <a:bodyPr/>
        <a:lstStyle/>
        <a:p>
          <a:endParaRPr lang="en-US"/>
        </a:p>
      </dgm:t>
    </dgm:pt>
    <dgm:pt modelId="{35A8DFAD-9CBA-4010-913F-EE24C69020F6}">
      <dgm:prSet phldrT="[Text]"/>
      <dgm:spPr/>
      <dgm:t>
        <a:bodyPr/>
        <a:lstStyle/>
        <a:p>
          <a:r>
            <a:rPr lang="en-US" dirty="0" smtClean="0"/>
            <a:t>Critical Thinking</a:t>
          </a:r>
          <a:endParaRPr lang="en-US" dirty="0"/>
        </a:p>
      </dgm:t>
    </dgm:pt>
    <dgm:pt modelId="{EF24C285-754D-4528-AFC7-3441A8E60ABE}" type="parTrans" cxnId="{D1EB626B-CE8A-4FEC-9F2A-DCBCFBA8EEFD}">
      <dgm:prSet/>
      <dgm:spPr/>
      <dgm:t>
        <a:bodyPr/>
        <a:lstStyle/>
        <a:p>
          <a:endParaRPr lang="en-US"/>
        </a:p>
      </dgm:t>
    </dgm:pt>
    <dgm:pt modelId="{8C650B0A-5EE0-4718-9AB0-29BF7653A605}" type="sibTrans" cxnId="{D1EB626B-CE8A-4FEC-9F2A-DCBCFBA8EEFD}">
      <dgm:prSet/>
      <dgm:spPr/>
      <dgm:t>
        <a:bodyPr/>
        <a:lstStyle/>
        <a:p>
          <a:endParaRPr lang="en-US"/>
        </a:p>
      </dgm:t>
    </dgm:pt>
    <dgm:pt modelId="{DA4104E6-E86A-4CE8-B156-B4E7FAECEC79}">
      <dgm:prSet phldrT="[Text]"/>
      <dgm:spPr/>
      <dgm:t>
        <a:bodyPr/>
        <a:lstStyle/>
        <a:p>
          <a:r>
            <a:rPr lang="en-US" dirty="0" smtClean="0"/>
            <a:t>Creative Thinking</a:t>
          </a:r>
          <a:endParaRPr lang="en-US" dirty="0"/>
        </a:p>
      </dgm:t>
    </dgm:pt>
    <dgm:pt modelId="{F31CB47C-07C3-44B9-8EEA-CB28FD4A7A47}" type="parTrans" cxnId="{C9F622D8-B6DF-4224-B437-CEEBCA31B3FF}">
      <dgm:prSet/>
      <dgm:spPr/>
      <dgm:t>
        <a:bodyPr/>
        <a:lstStyle/>
        <a:p>
          <a:endParaRPr lang="en-US"/>
        </a:p>
      </dgm:t>
    </dgm:pt>
    <dgm:pt modelId="{3D5A69C5-9A41-403F-A3C0-EDBC6D927353}" type="sibTrans" cxnId="{C9F622D8-B6DF-4224-B437-CEEBCA31B3FF}">
      <dgm:prSet/>
      <dgm:spPr/>
      <dgm:t>
        <a:bodyPr/>
        <a:lstStyle/>
        <a:p>
          <a:endParaRPr lang="en-US"/>
        </a:p>
      </dgm:t>
    </dgm:pt>
    <dgm:pt modelId="{846A34D2-C293-450A-B510-009E2FAE53CA}" type="pres">
      <dgm:prSet presAssocID="{F4DECBFB-6CCF-4BEF-9662-AF69281914C1}" presName="Name0" presStyleCnt="0">
        <dgm:presLayoutVars>
          <dgm:dir/>
          <dgm:resizeHandles val="exact"/>
        </dgm:presLayoutVars>
      </dgm:prSet>
      <dgm:spPr/>
    </dgm:pt>
    <dgm:pt modelId="{658EC556-ABDF-467C-A702-F7E52AD35315}" type="pres">
      <dgm:prSet presAssocID="{F4DECBFB-6CCF-4BEF-9662-AF69281914C1}" presName="bkgdShp" presStyleLbl="alignAccFollowNode1" presStyleIdx="0" presStyleCnt="1"/>
      <dgm:spPr/>
    </dgm:pt>
    <dgm:pt modelId="{10CF6A1A-5408-4122-8FE0-22B68E9E3AE5}" type="pres">
      <dgm:prSet presAssocID="{F4DECBFB-6CCF-4BEF-9662-AF69281914C1}" presName="linComp" presStyleCnt="0"/>
      <dgm:spPr/>
    </dgm:pt>
    <dgm:pt modelId="{1B05DDE4-BE17-427E-BD98-603A42A58747}" type="pres">
      <dgm:prSet presAssocID="{1A88ED1D-9BFD-49BC-84B6-9519F2F599ED}" presName="compNode" presStyleCnt="0"/>
      <dgm:spPr/>
    </dgm:pt>
    <dgm:pt modelId="{E7395C07-7F0D-4B24-AD2E-7D64AFFD87BF}" type="pres">
      <dgm:prSet presAssocID="{1A88ED1D-9BFD-49BC-84B6-9519F2F599E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594856-9E1A-4D5D-B19C-EA3738B6EAC8}" type="pres">
      <dgm:prSet presAssocID="{1A88ED1D-9BFD-49BC-84B6-9519F2F599ED}" presName="invisiNode" presStyleLbl="node1" presStyleIdx="0" presStyleCnt="3"/>
      <dgm:spPr/>
    </dgm:pt>
    <dgm:pt modelId="{3ADEB086-0E9D-43B2-A3FE-3B64757F6A7A}" type="pres">
      <dgm:prSet presAssocID="{1A88ED1D-9BFD-49BC-84B6-9519F2F599ED}" presName="imagNode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FCE861A4-33C6-42F4-9DF5-D11F4B1FB535}" type="pres">
      <dgm:prSet presAssocID="{47AB74BE-CADD-4FC8-AABF-1989C077AE76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7EAF1FF-85E1-4161-A034-722FD7C7F385}" type="pres">
      <dgm:prSet presAssocID="{35A8DFAD-9CBA-4010-913F-EE24C69020F6}" presName="compNode" presStyleCnt="0"/>
      <dgm:spPr/>
    </dgm:pt>
    <dgm:pt modelId="{2562465A-ACDB-403E-8A03-A77863449642}" type="pres">
      <dgm:prSet presAssocID="{35A8DFAD-9CBA-4010-913F-EE24C69020F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A64A37-5365-4D4D-A35B-E1B2D13619C5}" type="pres">
      <dgm:prSet presAssocID="{35A8DFAD-9CBA-4010-913F-EE24C69020F6}" presName="invisiNode" presStyleLbl="node1" presStyleIdx="1" presStyleCnt="3"/>
      <dgm:spPr/>
    </dgm:pt>
    <dgm:pt modelId="{DA7906B4-87D8-4F93-BA5E-681E8A588813}" type="pres">
      <dgm:prSet presAssocID="{35A8DFAD-9CBA-4010-913F-EE24C69020F6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60B11EE6-31AC-4AA7-B6CA-E737F5ED5B3E}" type="pres">
      <dgm:prSet presAssocID="{8C650B0A-5EE0-4718-9AB0-29BF7653A60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D8C9FAC5-A34B-4928-90C1-BED5CA71E789}" type="pres">
      <dgm:prSet presAssocID="{DA4104E6-E86A-4CE8-B156-B4E7FAECEC79}" presName="compNode" presStyleCnt="0"/>
      <dgm:spPr/>
    </dgm:pt>
    <dgm:pt modelId="{541DB226-B0CD-457F-8621-5109FD74D25E}" type="pres">
      <dgm:prSet presAssocID="{DA4104E6-E86A-4CE8-B156-B4E7FAECEC7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8713B2-746A-4D19-830E-DA86EB1D2B0A}" type="pres">
      <dgm:prSet presAssocID="{DA4104E6-E86A-4CE8-B156-B4E7FAECEC79}" presName="invisiNode" presStyleLbl="node1" presStyleIdx="2" presStyleCnt="3"/>
      <dgm:spPr/>
    </dgm:pt>
    <dgm:pt modelId="{E30BA082-5715-4D41-BC4D-BC5E5A04DFB0}" type="pres">
      <dgm:prSet presAssocID="{DA4104E6-E86A-4CE8-B156-B4E7FAECEC79}" presName="imagNode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</dgm:spPr>
    </dgm:pt>
  </dgm:ptLst>
  <dgm:cxnLst>
    <dgm:cxn modelId="{7482CE8B-5C73-4E38-912C-A99659B56FE3}" type="presOf" srcId="{8C650B0A-5EE0-4718-9AB0-29BF7653A605}" destId="{60B11EE6-31AC-4AA7-B6CA-E737F5ED5B3E}" srcOrd="0" destOrd="0" presId="urn:microsoft.com/office/officeart/2005/8/layout/pList2"/>
    <dgm:cxn modelId="{B27F849C-061C-429F-9251-D9B5253963CA}" type="presOf" srcId="{F4DECBFB-6CCF-4BEF-9662-AF69281914C1}" destId="{846A34D2-C293-450A-B510-009E2FAE53CA}" srcOrd="0" destOrd="0" presId="urn:microsoft.com/office/officeart/2005/8/layout/pList2"/>
    <dgm:cxn modelId="{08B14D00-744B-45FD-AF6F-3EF1EA2DB812}" type="presOf" srcId="{35A8DFAD-9CBA-4010-913F-EE24C69020F6}" destId="{2562465A-ACDB-403E-8A03-A77863449642}" srcOrd="0" destOrd="0" presId="urn:microsoft.com/office/officeart/2005/8/layout/pList2"/>
    <dgm:cxn modelId="{C961E28F-9A2D-4C5D-8300-695491A9311D}" type="presOf" srcId="{47AB74BE-CADD-4FC8-AABF-1989C077AE76}" destId="{FCE861A4-33C6-42F4-9DF5-D11F4B1FB535}" srcOrd="0" destOrd="0" presId="urn:microsoft.com/office/officeart/2005/8/layout/pList2"/>
    <dgm:cxn modelId="{F29BF548-3E93-4F93-95EF-25DD7149F3B7}" srcId="{F4DECBFB-6CCF-4BEF-9662-AF69281914C1}" destId="{1A88ED1D-9BFD-49BC-84B6-9519F2F599ED}" srcOrd="0" destOrd="0" parTransId="{11D63714-FC01-470E-8E7E-C725BBCFBB9F}" sibTransId="{47AB74BE-CADD-4FC8-AABF-1989C077AE76}"/>
    <dgm:cxn modelId="{A8724921-FFFD-4300-AF0D-31A2B3B9DA73}" type="presOf" srcId="{DA4104E6-E86A-4CE8-B156-B4E7FAECEC79}" destId="{541DB226-B0CD-457F-8621-5109FD74D25E}" srcOrd="0" destOrd="0" presId="urn:microsoft.com/office/officeart/2005/8/layout/pList2"/>
    <dgm:cxn modelId="{F9DA95A6-F768-4B2E-91C9-C7886445991D}" type="presOf" srcId="{1A88ED1D-9BFD-49BC-84B6-9519F2F599ED}" destId="{E7395C07-7F0D-4B24-AD2E-7D64AFFD87BF}" srcOrd="0" destOrd="0" presId="urn:microsoft.com/office/officeart/2005/8/layout/pList2"/>
    <dgm:cxn modelId="{D1EB626B-CE8A-4FEC-9F2A-DCBCFBA8EEFD}" srcId="{F4DECBFB-6CCF-4BEF-9662-AF69281914C1}" destId="{35A8DFAD-9CBA-4010-913F-EE24C69020F6}" srcOrd="1" destOrd="0" parTransId="{EF24C285-754D-4528-AFC7-3441A8E60ABE}" sibTransId="{8C650B0A-5EE0-4718-9AB0-29BF7653A605}"/>
    <dgm:cxn modelId="{C9F622D8-B6DF-4224-B437-CEEBCA31B3FF}" srcId="{F4DECBFB-6CCF-4BEF-9662-AF69281914C1}" destId="{DA4104E6-E86A-4CE8-B156-B4E7FAECEC79}" srcOrd="2" destOrd="0" parTransId="{F31CB47C-07C3-44B9-8EEA-CB28FD4A7A47}" sibTransId="{3D5A69C5-9A41-403F-A3C0-EDBC6D927353}"/>
    <dgm:cxn modelId="{31F6728E-427C-4E9E-AD28-D0847BF4C24A}" type="presParOf" srcId="{846A34D2-C293-450A-B510-009E2FAE53CA}" destId="{658EC556-ABDF-467C-A702-F7E52AD35315}" srcOrd="0" destOrd="0" presId="urn:microsoft.com/office/officeart/2005/8/layout/pList2"/>
    <dgm:cxn modelId="{73742BB2-7A0C-41E4-B31A-C9A70B69ADEC}" type="presParOf" srcId="{846A34D2-C293-450A-B510-009E2FAE53CA}" destId="{10CF6A1A-5408-4122-8FE0-22B68E9E3AE5}" srcOrd="1" destOrd="0" presId="urn:microsoft.com/office/officeart/2005/8/layout/pList2"/>
    <dgm:cxn modelId="{85126BDA-F9E6-4230-BA26-05CAEC9F7A1A}" type="presParOf" srcId="{10CF6A1A-5408-4122-8FE0-22B68E9E3AE5}" destId="{1B05DDE4-BE17-427E-BD98-603A42A58747}" srcOrd="0" destOrd="0" presId="urn:microsoft.com/office/officeart/2005/8/layout/pList2"/>
    <dgm:cxn modelId="{FDC622BC-FC67-445E-B732-B682D464F2B1}" type="presParOf" srcId="{1B05DDE4-BE17-427E-BD98-603A42A58747}" destId="{E7395C07-7F0D-4B24-AD2E-7D64AFFD87BF}" srcOrd="0" destOrd="0" presId="urn:microsoft.com/office/officeart/2005/8/layout/pList2"/>
    <dgm:cxn modelId="{B277618B-2BA2-40C1-9D66-E78E3F2EAB31}" type="presParOf" srcId="{1B05DDE4-BE17-427E-BD98-603A42A58747}" destId="{53594856-9E1A-4D5D-B19C-EA3738B6EAC8}" srcOrd="1" destOrd="0" presId="urn:microsoft.com/office/officeart/2005/8/layout/pList2"/>
    <dgm:cxn modelId="{3CB03344-89DB-437D-A1DF-B777DB95AA5B}" type="presParOf" srcId="{1B05DDE4-BE17-427E-BD98-603A42A58747}" destId="{3ADEB086-0E9D-43B2-A3FE-3B64757F6A7A}" srcOrd="2" destOrd="0" presId="urn:microsoft.com/office/officeart/2005/8/layout/pList2"/>
    <dgm:cxn modelId="{D5D1D408-053D-4DA0-B96C-7591D8405BF3}" type="presParOf" srcId="{10CF6A1A-5408-4122-8FE0-22B68E9E3AE5}" destId="{FCE861A4-33C6-42F4-9DF5-D11F4B1FB535}" srcOrd="1" destOrd="0" presId="urn:microsoft.com/office/officeart/2005/8/layout/pList2"/>
    <dgm:cxn modelId="{801257E3-4A89-495B-8EE4-78271B9D02DF}" type="presParOf" srcId="{10CF6A1A-5408-4122-8FE0-22B68E9E3AE5}" destId="{17EAF1FF-85E1-4161-A034-722FD7C7F385}" srcOrd="2" destOrd="0" presId="urn:microsoft.com/office/officeart/2005/8/layout/pList2"/>
    <dgm:cxn modelId="{DD8C6D00-5008-47A1-9F77-275BFB6420E4}" type="presParOf" srcId="{17EAF1FF-85E1-4161-A034-722FD7C7F385}" destId="{2562465A-ACDB-403E-8A03-A77863449642}" srcOrd="0" destOrd="0" presId="urn:microsoft.com/office/officeart/2005/8/layout/pList2"/>
    <dgm:cxn modelId="{38AA7439-A7C4-4826-8FA8-08055A6833C7}" type="presParOf" srcId="{17EAF1FF-85E1-4161-A034-722FD7C7F385}" destId="{7DA64A37-5365-4D4D-A35B-E1B2D13619C5}" srcOrd="1" destOrd="0" presId="urn:microsoft.com/office/officeart/2005/8/layout/pList2"/>
    <dgm:cxn modelId="{CA0380BF-28E2-4313-B958-FEF1D9C7C48C}" type="presParOf" srcId="{17EAF1FF-85E1-4161-A034-722FD7C7F385}" destId="{DA7906B4-87D8-4F93-BA5E-681E8A588813}" srcOrd="2" destOrd="0" presId="urn:microsoft.com/office/officeart/2005/8/layout/pList2"/>
    <dgm:cxn modelId="{DA7C3AD3-8601-49D2-8F93-1818275EDBAB}" type="presParOf" srcId="{10CF6A1A-5408-4122-8FE0-22B68E9E3AE5}" destId="{60B11EE6-31AC-4AA7-B6CA-E737F5ED5B3E}" srcOrd="3" destOrd="0" presId="urn:microsoft.com/office/officeart/2005/8/layout/pList2"/>
    <dgm:cxn modelId="{792F2D6E-934E-4483-A17B-3ED3BDB5BA0E}" type="presParOf" srcId="{10CF6A1A-5408-4122-8FE0-22B68E9E3AE5}" destId="{D8C9FAC5-A34B-4928-90C1-BED5CA71E789}" srcOrd="4" destOrd="0" presId="urn:microsoft.com/office/officeart/2005/8/layout/pList2"/>
    <dgm:cxn modelId="{A0702AD7-EDF6-4A50-A546-B362DF5F1A5F}" type="presParOf" srcId="{D8C9FAC5-A34B-4928-90C1-BED5CA71E789}" destId="{541DB226-B0CD-457F-8621-5109FD74D25E}" srcOrd="0" destOrd="0" presId="urn:microsoft.com/office/officeart/2005/8/layout/pList2"/>
    <dgm:cxn modelId="{22E8BE92-6956-4D9F-A5E2-421580B71A72}" type="presParOf" srcId="{D8C9FAC5-A34B-4928-90C1-BED5CA71E789}" destId="{4B8713B2-746A-4D19-830E-DA86EB1D2B0A}" srcOrd="1" destOrd="0" presId="urn:microsoft.com/office/officeart/2005/8/layout/pList2"/>
    <dgm:cxn modelId="{4A6506A4-567B-4798-AF00-924E1126FAFD}" type="presParOf" srcId="{D8C9FAC5-A34B-4928-90C1-BED5CA71E789}" destId="{E30BA082-5715-4D41-BC4D-BC5E5A04DFB0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0E3C45-68D2-41A0-9E74-6E86ADA5DB33}">
      <dsp:nvSpPr>
        <dsp:cNvPr id="0" name=""/>
        <dsp:cNvSpPr/>
      </dsp:nvSpPr>
      <dsp:spPr>
        <a:xfrm>
          <a:off x="0" y="0"/>
          <a:ext cx="7515498" cy="2151452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5B61D4-5801-4599-9BBC-1AD9A7E5F278}">
      <dsp:nvSpPr>
        <dsp:cNvPr id="0" name=""/>
        <dsp:cNvSpPr/>
      </dsp:nvSpPr>
      <dsp:spPr>
        <a:xfrm>
          <a:off x="227534" y="286860"/>
          <a:ext cx="1641960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" r="-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C2F5B-0563-413A-9E77-48207E135E3F}">
      <dsp:nvSpPr>
        <dsp:cNvPr id="0" name=""/>
        <dsp:cNvSpPr/>
      </dsp:nvSpPr>
      <dsp:spPr>
        <a:xfrm rot="10800000">
          <a:off x="227534" y="2151452"/>
          <a:ext cx="1641960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/>
            <a:t>Machine</a:t>
          </a:r>
        </a:p>
      </dsp:txBody>
      <dsp:txXfrm rot="10800000">
        <a:off x="278030" y="2151452"/>
        <a:ext cx="1540968" cy="2579056"/>
      </dsp:txXfrm>
    </dsp:sp>
    <dsp:sp modelId="{32E1ADFC-EDF4-4A0B-88F1-FAFAB58EA8CF}">
      <dsp:nvSpPr>
        <dsp:cNvPr id="0" name=""/>
        <dsp:cNvSpPr/>
      </dsp:nvSpPr>
      <dsp:spPr>
        <a:xfrm>
          <a:off x="2033690" y="286860"/>
          <a:ext cx="1641960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A33CF-03C9-4E96-B445-547C8275493E}">
      <dsp:nvSpPr>
        <dsp:cNvPr id="0" name=""/>
        <dsp:cNvSpPr/>
      </dsp:nvSpPr>
      <dsp:spPr>
        <a:xfrm rot="10800000">
          <a:off x="2033690" y="2151452"/>
          <a:ext cx="1641960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441730"/>
            <a:satOff val="-22675"/>
            <a:lumOff val="156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/>
            <a:t>Organism</a:t>
          </a:r>
        </a:p>
      </dsp:txBody>
      <dsp:txXfrm rot="10800000">
        <a:off x="2084186" y="2151452"/>
        <a:ext cx="1540968" cy="2579056"/>
      </dsp:txXfrm>
    </dsp:sp>
    <dsp:sp modelId="{C7F962DA-EFED-4DDB-8614-32BE8C97EE5F}">
      <dsp:nvSpPr>
        <dsp:cNvPr id="0" name=""/>
        <dsp:cNvSpPr/>
      </dsp:nvSpPr>
      <dsp:spPr>
        <a:xfrm>
          <a:off x="3839847" y="286860"/>
          <a:ext cx="1641960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6000" b="-4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330775-C832-4EC7-B239-3FDA5C9FCE4C}">
      <dsp:nvSpPr>
        <dsp:cNvPr id="0" name=""/>
        <dsp:cNvSpPr/>
      </dsp:nvSpPr>
      <dsp:spPr>
        <a:xfrm rot="10800000">
          <a:off x="3839847" y="2151452"/>
          <a:ext cx="1641960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883460"/>
            <a:satOff val="-45350"/>
            <a:lumOff val="313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/>
            <a:t>Psychic Prison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dirty="0" smtClean="0"/>
        </a:p>
      </dsp:txBody>
      <dsp:txXfrm rot="10800000">
        <a:off x="3890343" y="2151452"/>
        <a:ext cx="1540968" cy="2579056"/>
      </dsp:txXfrm>
    </dsp:sp>
    <dsp:sp modelId="{A74EB824-4BFA-4FC5-9C0E-AD60837816F1}">
      <dsp:nvSpPr>
        <dsp:cNvPr id="0" name=""/>
        <dsp:cNvSpPr/>
      </dsp:nvSpPr>
      <dsp:spPr>
        <a:xfrm>
          <a:off x="5646003" y="286860"/>
          <a:ext cx="1641960" cy="157773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746F7-DB09-428C-9047-0E9350BD189B}">
      <dsp:nvSpPr>
        <dsp:cNvPr id="0" name=""/>
        <dsp:cNvSpPr/>
      </dsp:nvSpPr>
      <dsp:spPr>
        <a:xfrm rot="10800000">
          <a:off x="5646003" y="2151452"/>
          <a:ext cx="1641960" cy="2629552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1325189"/>
            <a:satOff val="-68025"/>
            <a:lumOff val="4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400" kern="1200" dirty="0" smtClean="0"/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/>
            <a:t>Family</a:t>
          </a:r>
          <a:endParaRPr lang="en-US" sz="2400" b="1" kern="1200" dirty="0"/>
        </a:p>
      </dsp:txBody>
      <dsp:txXfrm rot="10800000">
        <a:off x="5696499" y="2151452"/>
        <a:ext cx="1540968" cy="2579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EC556-ABDF-467C-A702-F7E52AD35315}">
      <dsp:nvSpPr>
        <dsp:cNvPr id="0" name=""/>
        <dsp:cNvSpPr/>
      </dsp:nvSpPr>
      <dsp:spPr>
        <a:xfrm>
          <a:off x="0" y="0"/>
          <a:ext cx="6096000" cy="182880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EB086-0E9D-43B2-A3FE-3B64757F6A7A}">
      <dsp:nvSpPr>
        <dsp:cNvPr id="0" name=""/>
        <dsp:cNvSpPr/>
      </dsp:nvSpPr>
      <dsp:spPr>
        <a:xfrm>
          <a:off x="182879" y="243840"/>
          <a:ext cx="1790700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95C07-7F0D-4B24-AD2E-7D64AFFD87BF}">
      <dsp:nvSpPr>
        <dsp:cNvPr id="0" name=""/>
        <dsp:cNvSpPr/>
      </dsp:nvSpPr>
      <dsp:spPr>
        <a:xfrm rot="10800000">
          <a:off x="182879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Complex Problem Solving</a:t>
          </a:r>
          <a:endParaRPr lang="en-US" sz="2800" kern="1200" dirty="0"/>
        </a:p>
      </dsp:txBody>
      <dsp:txXfrm rot="10800000">
        <a:off x="237949" y="1828799"/>
        <a:ext cx="1680560" cy="2180130"/>
      </dsp:txXfrm>
    </dsp:sp>
    <dsp:sp modelId="{DA7906B4-87D8-4F93-BA5E-681E8A588813}">
      <dsp:nvSpPr>
        <dsp:cNvPr id="0" name=""/>
        <dsp:cNvSpPr/>
      </dsp:nvSpPr>
      <dsp:spPr>
        <a:xfrm>
          <a:off x="2152650" y="243840"/>
          <a:ext cx="1790700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2465A-ACDB-403E-8A03-A77863449642}">
      <dsp:nvSpPr>
        <dsp:cNvPr id="0" name=""/>
        <dsp:cNvSpPr/>
      </dsp:nvSpPr>
      <dsp:spPr>
        <a:xfrm rot="10800000">
          <a:off x="2152650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Critical Thinking</a:t>
          </a:r>
          <a:endParaRPr lang="en-US" sz="2800" kern="1200" dirty="0"/>
        </a:p>
      </dsp:txBody>
      <dsp:txXfrm rot="10800000">
        <a:off x="2207720" y="1828799"/>
        <a:ext cx="1680560" cy="2180130"/>
      </dsp:txXfrm>
    </dsp:sp>
    <dsp:sp modelId="{E30BA082-5715-4D41-BC4D-BC5E5A04DFB0}">
      <dsp:nvSpPr>
        <dsp:cNvPr id="0" name=""/>
        <dsp:cNvSpPr/>
      </dsp:nvSpPr>
      <dsp:spPr>
        <a:xfrm>
          <a:off x="4122420" y="243840"/>
          <a:ext cx="1790700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DB226-B0CD-457F-8621-5109FD74D25E}">
      <dsp:nvSpPr>
        <dsp:cNvPr id="0" name=""/>
        <dsp:cNvSpPr/>
      </dsp:nvSpPr>
      <dsp:spPr>
        <a:xfrm rot="10800000">
          <a:off x="4122420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Creative Thinking</a:t>
          </a:r>
          <a:endParaRPr lang="en-US" sz="2800" kern="1200" dirty="0"/>
        </a:p>
      </dsp:txBody>
      <dsp:txXfrm rot="10800000">
        <a:off x="4177490" y="1828799"/>
        <a:ext cx="1680560" cy="2180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E9C372-5527-44FF-B285-0F0CDE47A724}" type="datetimeFigureOut">
              <a:rPr lang="en-GB" smtClean="0"/>
              <a:t>11/10/2019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0D36D-EDAE-441B-AD1C-20F559459A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924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insert header</a:t>
            </a: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4256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18910D-D3B9-42B9-A0FC-A071AB1BA6C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4784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</a:t>
            </a:r>
            <a:r>
              <a:rPr lang="en-GB" baseline="0" dirty="0" smtClean="0"/>
              <a:t> look at some other interesting videos on YouTube about this topic including Andrew McAfee’s ‘What will future jobs look like?’</a:t>
            </a:r>
          </a:p>
          <a:p>
            <a:r>
              <a:rPr lang="en-GB" baseline="0" dirty="0" smtClean="0"/>
              <a:t>What else has been happening recently that might effect labour markets that the video didn’t consider?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948AD5-76BC-478E-8D73-01AEAEFCEE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58852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493B9CA-F0DD-43F3-B935-0FD3190440C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7335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Which one of these do you think</a:t>
            </a:r>
            <a:r>
              <a:rPr lang="en-GB" baseline="0" dirty="0" smtClean="0"/>
              <a:t> best describes an organisation and why?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3B9CA-F0DD-43F3-B935-0FD3190440C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76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86666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250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9932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06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8802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45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7964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309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428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51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7574-E4C5-41B2-93D4-ADF7679B05D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786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2" name="Tijdelijke aanduiding voor voettekst 4"/>
          <p:cNvSpPr>
            <a:spLocks noGrp="1"/>
          </p:cNvSpPr>
          <p:nvPr>
            <p:ph type="ftr" sz="quarter" idx="17"/>
          </p:nvPr>
        </p:nvSpPr>
        <p:spPr>
          <a:xfrm>
            <a:off x="406400" y="414338"/>
            <a:ext cx="3581400" cy="215900"/>
          </a:xfrm>
          <a:prstGeom prst="rect">
            <a:avLst/>
          </a:prstGeo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r>
              <a:rPr lang="en-US" smtClean="0"/>
              <a:t>Designing, Delivering &amp; Evaluating L&amp;D</a:t>
            </a:r>
            <a:endParaRPr lang="en-US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67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151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4286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2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5806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qQh9t-VLIY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rhmHbDLM8o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Xt_1qCHH_Qk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powtoon.com/online-presentation/f4zxTkvdQiJ/cynefin-for-hr/?mode=presentation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-183292" y="258805"/>
            <a:ext cx="9510584" cy="612252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-2259632"/>
            <a:ext cx="8633562" cy="3557209"/>
          </a:xfrm>
        </p:spPr>
        <p:txBody>
          <a:bodyPr>
            <a:normAutofit/>
          </a:bodyPr>
          <a:lstStyle/>
          <a:p>
            <a:r>
              <a:rPr lang="en-GB" sz="4400" b="1" i="1" dirty="0" smtClean="0">
                <a:solidFill>
                  <a:srgbClr val="7030A0"/>
                </a:solidFill>
              </a:rPr>
              <a:t>VUCA and Understanding Complexity</a:t>
            </a:r>
            <a:endParaRPr lang="en-GB" sz="4400" b="1" dirty="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590" y="1437037"/>
            <a:ext cx="7543800" cy="1143000"/>
          </a:xfrm>
        </p:spPr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Contemporary HR in </a:t>
            </a:r>
            <a:r>
              <a:rPr lang="en-GB" i="1" dirty="0" smtClean="0">
                <a:solidFill>
                  <a:schemeClr val="bg1"/>
                </a:solidFill>
              </a:rPr>
              <a:t>Practice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59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933089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 smtClean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33120260"/>
              </p:ext>
            </p:extLst>
          </p:nvPr>
        </p:nvGraphicFramePr>
        <p:xfrm>
          <a:off x="404813" y="1455016"/>
          <a:ext cx="8310562" cy="3486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VUCA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Megatrend contributing to</a:t>
                      </a:r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 VUCA</a:t>
                      </a:r>
                      <a:endParaRPr lang="en-US" sz="17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Skills</a:t>
                      </a:r>
                      <a:r>
                        <a:rPr lang="en-US" sz="1700" baseline="0" dirty="0" smtClean="0"/>
                        <a:t> for the Future of Work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What it all means for Human Resource Practice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35842" name="Tijdelijke aanduiding voor voettekst 3"/>
          <p:cNvSpPr>
            <a:spLocks noGrp="1"/>
          </p:cNvSpPr>
          <p:nvPr>
            <p:ph type="ftr" sz="quarter" idx="17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Contemporary HR in Practice</a:t>
            </a:r>
            <a:endParaRPr kumimoji="0" lang="en-US" sz="1050" b="0" i="0" u="none" strike="noStrike" kern="1200" cap="all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 marL="0" marR="0" lvl="0" indent="0" algn="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D8B08AE-D2AE-4567-A358-20276AEF5343}" type="slidenum">
              <a:rPr kumimoji="0" lang="en-US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586620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681" y="0"/>
            <a:ext cx="7543800" cy="1450757"/>
          </a:xfrm>
        </p:spPr>
        <p:txBody>
          <a:bodyPr/>
          <a:lstStyle/>
          <a:p>
            <a:r>
              <a:rPr lang="en-GB" dirty="0" smtClean="0"/>
              <a:t>VUCA</a:t>
            </a:r>
            <a:endParaRPr lang="en-GB" dirty="0"/>
          </a:p>
        </p:txBody>
      </p:sp>
      <p:pic>
        <p:nvPicPr>
          <p:cNvPr id="5" name="MqQh9t-VLI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7681" y="1516091"/>
            <a:ext cx="8377646" cy="4712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09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VUCA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64"/>
          <a:stretch/>
        </p:blipFill>
        <p:spPr>
          <a:xfrm>
            <a:off x="1654629" y="1885407"/>
            <a:ext cx="5520488" cy="4497733"/>
          </a:xfrm>
        </p:spPr>
      </p:pic>
    </p:spTree>
    <p:extLst>
      <p:ext uri="{BB962C8B-B14F-4D97-AF65-F5344CB8AC3E}">
        <p14:creationId xmlns:p14="http://schemas.microsoft.com/office/powerpoint/2010/main" val="156568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Megatrends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988840"/>
            <a:ext cx="5660107" cy="202254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18290" y="4316903"/>
            <a:ext cx="57495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Watch the clip and critically review how these megatrend will effect the labour market in the coming years and what the impact on organisations might be.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3262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r="1229" b="1359"/>
          <a:stretch/>
        </p:blipFill>
        <p:spPr>
          <a:xfrm>
            <a:off x="-996969" y="882890"/>
            <a:ext cx="10414236" cy="542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709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Describing Organisations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3"/>
          </p:nvPr>
        </p:nvSpPr>
        <p:spPr>
          <a:xfrm>
            <a:off x="405584" y="1406001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sz="1500" dirty="0" smtClean="0"/>
              <a:t>Morgan's Organisational Metaphors</a:t>
            </a:r>
            <a:endParaRPr lang="en-GB" sz="15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43911716"/>
              </p:ext>
            </p:extLst>
          </p:nvPr>
        </p:nvGraphicFramePr>
        <p:xfrm>
          <a:off x="814251" y="1863634"/>
          <a:ext cx="7515498" cy="4781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718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Organisational Metaphors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6" y="1436471"/>
            <a:ext cx="8317230" cy="369741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Xt_1qCHH_Qk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8049" y="1406001"/>
            <a:ext cx="8732761" cy="4912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949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Complex Adaptive Systems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4544" y="1917599"/>
            <a:ext cx="8318832" cy="39305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/>
              <a:t>Systems in which a perfect understanding of the individual parts does not automatically convey a perfect understanding of the whole system’s behaviour (Miller and Scott, 2007</a:t>
            </a:r>
            <a:r>
              <a:rPr lang="en-GB" i="1" dirty="0" smtClean="0"/>
              <a:t>).</a:t>
            </a: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Systems that have a large numbers of components, often called agents, that interact and adapt or learn (Holland, 2006</a:t>
            </a:r>
            <a:r>
              <a:rPr lang="en-GB" i="1" dirty="0" smtClean="0"/>
              <a:t>).</a:t>
            </a: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CAS evolve over time, influenced by their environment and also influencing their environment, forming complicated feedback </a:t>
            </a:r>
            <a:r>
              <a:rPr lang="en-GB" dirty="0" smtClean="0"/>
              <a:t>loops.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 Complex Adaptive Social System is simply a CAS that contains humans as agents (can be a mix of humans, technology and objects</a:t>
            </a:r>
            <a:r>
              <a:rPr lang="en-GB" dirty="0" smtClean="0"/>
              <a:t>).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4544" y="1547858"/>
            <a:ext cx="8317230" cy="369741"/>
          </a:xfrm>
        </p:spPr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32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for the Future of Work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935019"/>
            <a:ext cx="8318832" cy="3930559"/>
          </a:xfrm>
        </p:spPr>
        <p:txBody>
          <a:bodyPr/>
          <a:lstStyle/>
          <a:p>
            <a:r>
              <a:rPr lang="en-GB" dirty="0" smtClean="0"/>
              <a:t>In your group conduct on-line research to determine the top 3 skills for the future of work.  You should compare and contrast several sources and come up with a list of those identified most frequently.</a:t>
            </a:r>
          </a:p>
          <a:p>
            <a:r>
              <a:rPr lang="en-GB" dirty="0" smtClean="0"/>
              <a:t>Record in the on-line forum: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The 3 skills identified.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The sources of information you used to inform your list.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6" y="1558389"/>
            <a:ext cx="8317230" cy="369741"/>
          </a:xfrm>
        </p:spPr>
        <p:txBody>
          <a:bodyPr/>
          <a:lstStyle/>
          <a:p>
            <a:r>
              <a:rPr lang="en-GB" dirty="0" smtClean="0"/>
              <a:t>Group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27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for the Future of Work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6" y="1558389"/>
            <a:ext cx="8317230" cy="369741"/>
          </a:xfrm>
        </p:spPr>
        <p:txBody>
          <a:bodyPr/>
          <a:lstStyle/>
          <a:p>
            <a:r>
              <a:rPr lang="en-GB" dirty="0" smtClean="0"/>
              <a:t>The 3 C’s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4514537"/>
              </p:ext>
            </p:extLst>
          </p:nvPr>
        </p:nvGraphicFramePr>
        <p:xfrm>
          <a:off x="1375955" y="211056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452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317" y="-311331"/>
            <a:ext cx="2400300" cy="2286000"/>
          </a:xfrm>
        </p:spPr>
        <p:txBody>
          <a:bodyPr/>
          <a:lstStyle/>
          <a:p>
            <a:r>
              <a:rPr lang="en-GB" dirty="0" smtClean="0"/>
              <a:t>Complex Problem Solving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1744" y="1127125"/>
            <a:ext cx="4486275" cy="4467225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287383" y="2020390"/>
            <a:ext cx="2629988" cy="3379124"/>
          </a:xfrm>
        </p:spPr>
        <p:txBody>
          <a:bodyPr>
            <a:noAutofit/>
          </a:bodyPr>
          <a:lstStyle/>
          <a:p>
            <a:r>
              <a:rPr lang="en-GB" sz="1600" dirty="0" smtClean="0"/>
              <a:t>Given the rise in complexity within organisations HR professionals will be called upon more frequently to solve complex problems.</a:t>
            </a:r>
          </a:p>
          <a:p>
            <a:r>
              <a:rPr lang="en-GB" sz="1600" dirty="0" smtClean="0"/>
              <a:t>This </a:t>
            </a:r>
            <a:r>
              <a:rPr lang="en-GB" sz="1600" dirty="0"/>
              <a:t>is a useful framework for contextualising a problem.</a:t>
            </a:r>
          </a:p>
          <a:p>
            <a:r>
              <a:rPr lang="en-GB" sz="1600" dirty="0"/>
              <a:t>Start by asking is the problem I am trying to solve: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Simple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Complicated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Complex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Chaos</a:t>
            </a:r>
          </a:p>
          <a:p>
            <a:pPr marL="342900" indent="-342900">
              <a:buAutoNum type="arabicPeriod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77059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2900" y="-651602"/>
            <a:ext cx="2400300" cy="2286000"/>
          </a:xfrm>
        </p:spPr>
        <p:txBody>
          <a:bodyPr/>
          <a:lstStyle/>
          <a:p>
            <a:r>
              <a:rPr lang="en-GB" dirty="0" smtClean="0"/>
              <a:t>What’s the Problem?</a:t>
            </a:r>
            <a:endParaRPr lang="en-GB" dirty="0"/>
          </a:p>
        </p:txBody>
      </p:sp>
      <p:pic>
        <p:nvPicPr>
          <p:cNvPr id="7" name="Content Placeholder 6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1894" y="1127125"/>
            <a:ext cx="4486275" cy="4467225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148047" y="1750420"/>
            <a:ext cx="2795450" cy="4798426"/>
          </a:xfrm>
        </p:spPr>
        <p:txBody>
          <a:bodyPr>
            <a:noAutofit/>
          </a:bodyPr>
          <a:lstStyle/>
          <a:p>
            <a:r>
              <a:rPr lang="en-GB" sz="1600" dirty="0"/>
              <a:t>Categorise the  HR problems based on the appropriate Cynefin domain.</a:t>
            </a:r>
          </a:p>
          <a:p>
            <a:pPr marL="342900" indent="-342900">
              <a:buAutoNum type="arabicPeriod"/>
            </a:pPr>
            <a:r>
              <a:rPr lang="en-GB" sz="1600" dirty="0"/>
              <a:t>Respond to a payroll query from an individual.</a:t>
            </a:r>
          </a:p>
          <a:p>
            <a:pPr marL="342900" indent="-342900">
              <a:buAutoNum type="arabicPeriod"/>
            </a:pPr>
            <a:r>
              <a:rPr lang="en-GB" sz="1600" dirty="0"/>
              <a:t>Respond to a major accident that has occurred on the site</a:t>
            </a:r>
            <a:r>
              <a:rPr lang="en-GB" sz="1600" dirty="0" smtClean="0"/>
              <a:t>.</a:t>
            </a:r>
          </a:p>
          <a:p>
            <a:pPr marL="342900" indent="-342900">
              <a:buAutoNum type="arabicPeriod"/>
            </a:pPr>
            <a:r>
              <a:rPr lang="en-GB" sz="1600" dirty="0" smtClean="0"/>
              <a:t>Design a process for capturing training needs.</a:t>
            </a:r>
          </a:p>
          <a:p>
            <a:pPr marL="342900" indent="-342900">
              <a:buAutoNum type="arabicPeriod"/>
            </a:pPr>
            <a:r>
              <a:rPr lang="en-GB" sz="1600" dirty="0" smtClean="0"/>
              <a:t>Understand the practices that HR should implement to improve the organisations performance?</a:t>
            </a:r>
          </a:p>
          <a:p>
            <a:r>
              <a:rPr lang="en-GB" sz="1600" dirty="0" smtClean="0"/>
              <a:t>Try and think of at least one more HR task that might fit into each category.</a:t>
            </a:r>
          </a:p>
          <a:p>
            <a:pPr marL="342900" indent="-342900">
              <a:buAutoNum type="arabicPeriod"/>
            </a:pPr>
            <a:endParaRPr lang="en-GB" sz="1600" dirty="0" smtClean="0"/>
          </a:p>
          <a:p>
            <a:pPr marL="342900" indent="-342900">
              <a:buAutoNum type="arabicPeriod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3721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202</TotalTime>
  <Words>455</Words>
  <Application>Microsoft Office PowerPoint</Application>
  <PresentationFormat>On-screen Show (4:3)</PresentationFormat>
  <Paragraphs>72</Paragraphs>
  <Slides>13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Tahoma</vt:lpstr>
      <vt:lpstr>Wingdings</vt:lpstr>
      <vt:lpstr>Retrospect</vt:lpstr>
      <vt:lpstr>VUCA and Understanding Complexity</vt:lpstr>
      <vt:lpstr>Session Overview</vt:lpstr>
      <vt:lpstr>VUCA</vt:lpstr>
      <vt:lpstr>VUCA</vt:lpstr>
      <vt:lpstr>Megatrends</vt:lpstr>
      <vt:lpstr>PowerPoint Presentation</vt:lpstr>
      <vt:lpstr>Describing Organisations</vt:lpstr>
      <vt:lpstr>Organisational Metaphors</vt:lpstr>
      <vt:lpstr>Complex Adaptive Systems</vt:lpstr>
      <vt:lpstr>Skills for the Future of Work</vt:lpstr>
      <vt:lpstr>Skills for the Future of Work</vt:lpstr>
      <vt:lpstr>Complex Problem Solving</vt:lpstr>
      <vt:lpstr>What’s the Problem?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VUCA and Understanding Complexity</dc:title>
  <dc:creator>Julie Hayward</dc:creator>
  <cp:lastModifiedBy>Julie Hayward</cp:lastModifiedBy>
  <cp:revision>17</cp:revision>
  <dcterms:created xsi:type="dcterms:W3CDTF">2019-10-08T12:47:45Z</dcterms:created>
  <dcterms:modified xsi:type="dcterms:W3CDTF">2019-10-11T15:55:03Z</dcterms:modified>
</cp:coreProperties>
</file>