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3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64CBE6D-1A51-4687-914E-E3B030ED3584}" v="153" dt="2022-11-10T02:09:15.8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08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BCB85C-98C7-4ECB-B80C-63E2652A52C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5B7A69-5080-46AF-AFCC-FA8BB50F6A0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1E337B-C39E-486B-8E35-C7EB38010732}" type="datetime1">
              <a:rPr lang="en-GB" smtClean="0"/>
              <a:t>09/11/2022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58AFD4-7EC0-44F0-B2D3-FC4458D87B1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DCBF6F8-EA02-4E40-8144-A0EC4CB86D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3360D2-9628-41C0-BA13-B071FA7574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16388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43B8F6-5E3A-4BBD-88D5-A719761B5CD0}" type="datetime1">
              <a:rPr lang="en-GB" smtClean="0"/>
              <a:pPr/>
              <a:t>09/11/2022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6341C3-DD00-488C-B871-F69D1747B51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996698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36341C3-DD00-488C-B871-F69D1747B51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3849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3342FE-E00B-4FAF-8F73-F722060EBA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82600" y="978408"/>
            <a:ext cx="10506991" cy="2531555"/>
          </a:xfrm>
          <a:prstGeom prst="rect">
            <a:avLst/>
          </a:prstGeom>
        </p:spPr>
        <p:txBody>
          <a:bodyPr anchor="b"/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7C1CCE2-4461-473E-B23C-34C8CCF04B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2600" y="3602038"/>
            <a:ext cx="10506991" cy="2277554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A551A-CE2F-4E35-A714-B1F04D4B4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B5C907-6594-4DFF-A32B-449C3BA968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376D75-E9DA-4660-AC52-51BA63FCB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7395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943735-A77F-440D-9448-6AE7C204D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157984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76C6EE-D55E-454B-B28C-EC73D1DB4A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2A2905-6D2E-4319-9521-61452AB8F9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AC7550-84E8-49D3-B419-6F5F327DAD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AD2C6B-EA5D-4D97-BC84-6C860D536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94582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1B299E6-11CC-4181-86C3-528A13F1F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22232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803473-0A64-4F9F-833B-8D64E39019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9"/>
            <a:ext cx="10515600" cy="2716769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873736-B424-40F2-B562-6DC10E5EDE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4171445"/>
            <a:ext cx="10515600" cy="1918205"/>
          </a:xfrm>
        </p:spPr>
        <p:txBody>
          <a:bodyPr>
            <a:normAutofit/>
          </a:bodyPr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48851-37C0-478D-B722-D76C817DC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3E063E-66CE-4C18-91FA-D14AE052D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A66D3D-FD62-470C-BC3C-A03771A32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DFF0049-0231-4557-A707-569556F0CA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3922232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457A0DB1-87C8-4BF4-B2A2-F9CA6ED05A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6C29209-8A8F-48A7-8BA2-AFADA37CB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2448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6166BE9C-AE7C-4C39-9694-C32D6939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483577"/>
            <a:ext cx="11147071" cy="2434824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ACC42C-303A-4BDF-990A-2B07967BC9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599" y="978408"/>
            <a:ext cx="1114707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C55CEF-353E-4E14-83AD-ACADDC08D9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8260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5ECEF-9654-4AC1-BF77-7BC602BBD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11120" y="3103131"/>
            <a:ext cx="5418551" cy="30738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922FC8-BC06-407B-A82B-DA62B33A1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915B701-4E1F-48AA-8A3C-ED5DD915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6BCA31-8AC7-46F5-BCAB-41D54DF83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1BA86D8-2A29-4A0E-AEA0-39B41C4187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085E13E-918A-4D04-9E84-94148D7C87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87335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5E892-D975-4DD6-8583-A14DDBE85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1" y="978407"/>
            <a:ext cx="11145039" cy="1339584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1F7700-CECC-4881-BE5C-A13CD825B73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4632" y="2500921"/>
            <a:ext cx="5346222" cy="823912"/>
          </a:xfrm>
        </p:spPr>
        <p:txBody>
          <a:bodyPr anchor="b">
            <a:normAutofit/>
          </a:bodyPr>
          <a:lstStyle>
            <a:lvl1pPr marL="0" indent="0">
              <a:buNone/>
              <a:defRPr lang="en-US" sz="2400" b="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A50766-520A-44C5-943E-569222B741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4632" y="3428999"/>
            <a:ext cx="5346222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2F7E42-976A-4239-8006-D68538D4B71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120" y="2500921"/>
            <a:ext cx="5372551" cy="823912"/>
          </a:xfrm>
        </p:spPr>
        <p:txBody>
          <a:bodyPr anchor="b"/>
          <a:lstStyle>
            <a:lvl1pPr marL="0" indent="0">
              <a:buNone/>
              <a:defRPr lang="en-US" sz="2400" b="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8CA329-951F-4391-ADC5-7EA320B778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120" y="3428999"/>
            <a:ext cx="5372551" cy="27606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BEC22A-DA46-460C-B865-D928C20AE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EB2D647-42C5-4AB7-BB71-3A4406571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4632" y="6419088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90B2B67-714C-46DA-85E5-598B4244D3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989591" y="-7190"/>
            <a:ext cx="640080" cy="365125"/>
          </a:xfrm>
        </p:spPr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284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4B6724-AB30-4E7C-BE2B-ECD94FF1B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1007" y="3933311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01D4BAB-2678-4A19-A575-C47CAF144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634472" cy="2591509"/>
          </a:xfrm>
          <a:prstGeom prst="rect">
            <a:avLst/>
          </a:prstGeo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47C89E-0ABD-4FD2-924C-894345ADFE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3026CE-9CC8-403B-88B1-184D1653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B3D616-3C18-401B-A792-E75149FDFC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4EC6F70-D800-4067-A36A-5BBFC8018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393331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2B66CB6-8988-4FBA-8524-726765A5F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1007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69857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5C73F84-0C6B-4EF4-9405-C38982499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CEC807-744E-4C5C-8B15-09AED3E570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BCB19-9F4B-474C-85C1-4A645A971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25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6A88B0-DD6B-449B-AE32-D3192081E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8"/>
            <a:ext cx="4287393" cy="2450592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F22ED6-5B69-4B3B-BF96-3A75F2107F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987425"/>
            <a:ext cx="6446484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704043-D45F-440A-A15D-2718A913E0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0072DC-7326-43E7-806C-B690C439E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F89A0F-B8C6-4AA6-A9C4-4A454F42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57A616-A4F2-4FC5-88DE-B4E6BA5428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331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6B773D-D007-4687-BA9C-9F229829B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632" y="978407"/>
            <a:ext cx="4287393" cy="2450593"/>
          </a:xfrm>
          <a:prstGeom prst="rect">
            <a:avLst/>
          </a:prstGeom>
        </p:spPr>
        <p:txBody>
          <a:bodyPr anchor="b"/>
          <a:lstStyle>
            <a:lvl1pPr>
              <a:defRPr lang="en-US" sz="5400" kern="1200" smtClean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A3A75FC-78D2-4EF5-884F-11B7BACF799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7" y="987425"/>
            <a:ext cx="644648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CE0BB-D335-4391-A23F-194C575CAF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84632" y="3645074"/>
            <a:ext cx="4287393" cy="2223914"/>
          </a:xfrm>
        </p:spPr>
        <p:txBody>
          <a:bodyPr/>
          <a:lstStyle>
            <a:lvl1pPr marL="0" indent="0">
              <a:buNone/>
              <a:defRPr lang="en-US" sz="2400" i="1" kern="120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7701E1-B97B-4DA5-B9AD-07B7C12476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6D9CF8-F42F-4618-9F26-8BFE56487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CA2023-1ECA-4A96-BDC7-F7FA4368B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429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1999A10-4355-4A13-B008-196B21ABEE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2600" y="483576"/>
            <a:ext cx="11147071" cy="2434825"/>
          </a:xfrm>
          <a:prstGeom prst="rect">
            <a:avLst/>
          </a:prstGeom>
          <a:solidFill>
            <a:schemeClr val="accent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36D448-AFEA-4483-B0E4-002840525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17552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216234-4516-4303-8F60-A8127D89A5E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192" y="3103131"/>
            <a:ext cx="10506991" cy="309294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6B5D50-A474-462B-A807-DF186B1C2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BF1DAF-2E2D-46ED-AA3E-3D2FE4039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2FC771-EB13-4EB5-A0A2-3968C6ABB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B3B596B8-8230-4695-8D76-F06AFA815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2918401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53EBF93-5FD9-4F4E-8485-7B937145C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743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6B4D06-C7C6-4949-8EB2-F03ED999A2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041710" y="978408"/>
            <a:ext cx="2947881" cy="51247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21B9D-8C11-4176-AF22-89F972E21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4632" y="978408"/>
            <a:ext cx="7256453" cy="51247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FA9E1C-8E18-4A35-9BD8-427B1D14BB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B8F32D-D8B6-4B9E-9CBF-DCAC30B7B93D}" type="datetimeFigureOut">
              <a:rPr lang="en-US" smtClean="0"/>
              <a:t>11/9/2022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116CDB-7BB6-4DD2-A626-6DA8E569F2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0403B-439E-449F-83B1-799EEC239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553ECD-7F6D-420D-93CA-D8D15EB427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344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C87A535-3CAC-46BC-B2B2-3AE83EC3A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8408"/>
            <a:ext cx="10506991" cy="21530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EBDBD-59EC-46ED-BE79-6D37B531D6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2600" y="3306870"/>
            <a:ext cx="10506991" cy="257272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921F5C-FD3D-42C7-90F4-5ECE6FFCFE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84632" y="10058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81B8F32D-D8B6-4B9E-9CBF-DCAC30B7B93D}" type="datetimeFigureOut">
              <a:rPr lang="en-US" smtClean="0"/>
              <a:pPr/>
              <a:t>11/9/2022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63D50-6D0B-4963-97B9-A32AE63235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" y="6419088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6B5E08-CAC3-4C87-B143-5F8956AE905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89591" y="1005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0553ECD-7F6D-420D-93CA-D8D15EB427AC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297803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20BB609-EF92-42DB-836C-0699A590B5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FA88D0-E295-4CF3-934C-6423EACEB0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02F31E9-8EF5-A550-D9BE-4EF4F7A2A31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 amt="40000"/>
          </a:blip>
          <a:srcRect t="43733" r="6" b="6"/>
          <a:stretch/>
        </p:blipFill>
        <p:spPr>
          <a:xfrm>
            <a:off x="20" y="10"/>
            <a:ext cx="12188932" cy="68579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2600" y="732032"/>
            <a:ext cx="6900839" cy="2736390"/>
          </a:xfrm>
        </p:spPr>
        <p:txBody>
          <a:bodyPr rtlCol="0" anchor="t">
            <a:normAutofit/>
          </a:bodyPr>
          <a:lstStyle/>
          <a:p>
            <a:r>
              <a:rPr lang="en-GB" sz="8000" dirty="0">
                <a:solidFill>
                  <a:srgbClr val="FFFFFF"/>
                </a:solidFill>
                <a:effectLst>
                  <a:glow rad="38100">
                    <a:prstClr val="black">
                      <a:lumMod val="65000"/>
                      <a:lumOff val="35000"/>
                      <a:alpha val="50000"/>
                    </a:prst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rPr>
              <a:t>what is Speciesism?</a:t>
            </a:r>
            <a:endParaRPr lang="en-GB" sz="8000" dirty="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96565" y="4201721"/>
            <a:ext cx="4986084" cy="1949813"/>
          </a:xfrm>
        </p:spPr>
        <p:txBody>
          <a:bodyPr rtlCol="0" anchor="b"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  <a:effectLst>
                  <a:glow rad="38100">
                    <a:prstClr val="black">
                      <a:lumMod val="50000"/>
                      <a:lumOff val="50000"/>
                      <a:alpha val="20000"/>
                    </a:prstClr>
                  </a:glow>
                  <a:outerShdw blurRad="44450" dist="12700" dir="13860000" algn="tl" rotWithShape="0">
                    <a:srgbClr val="000000">
                      <a:alpha val="20000"/>
                    </a:srgbClr>
                  </a:outerShdw>
                </a:effectLst>
              </a:rPr>
              <a:t>And is it justified? </a:t>
            </a:r>
            <a:endParaRPr lang="en-GB">
              <a:solidFill>
                <a:srgbClr val="FFFFFF"/>
              </a:solidFill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F4E56A8-93D5-4BE3-AE61-84677331AD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BD492A0C-1773-477B-83B5-C707CB0577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rgbClr val="FFFFFF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223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C7FE5201-BB98-480C-BADB-207C8F893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89C6C02-EDA3-4D0B-9C4E-AAE0F2C7D5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7A030CB-D662-4E87-B668-9DE9163E9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40693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5" descr="A picture containing text, silhouette&#10;&#10;Description automatically generated">
            <a:extLst>
              <a:ext uri="{FF2B5EF4-FFF2-40B4-BE49-F238E27FC236}">
                <a16:creationId xmlns:a16="http://schemas.microsoft.com/office/drawing/2014/main" id="{73A7A19C-A838-8CA3-433A-C7BE03036C8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541498" y="3116022"/>
            <a:ext cx="3335270" cy="3076787"/>
          </a:xfrm>
          <a:prstGeom prst="rect">
            <a:avLst/>
          </a:prstGeom>
        </p:spPr>
      </p:pic>
      <p:pic>
        <p:nvPicPr>
          <p:cNvPr id="4" name="Picture 4" descr="A picture containing text, outdoor, mammal, several&#10;&#10;Description automatically generated">
            <a:extLst>
              <a:ext uri="{FF2B5EF4-FFF2-40B4-BE49-F238E27FC236}">
                <a16:creationId xmlns:a16="http://schemas.microsoft.com/office/drawing/2014/main" id="{A6BC92B6-E333-7CC5-AE69-11F93C2336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>
            <a:alphaModFix/>
          </a:blip>
          <a:srcRect b="8163"/>
          <a:stretch/>
        </p:blipFill>
        <p:spPr>
          <a:xfrm>
            <a:off x="6173421" y="3119841"/>
            <a:ext cx="5456250" cy="3069149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6660E41-71CE-4FFE-9511-E9964B38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8E3C6235-694F-D795-886C-571EA8E2F94C}"/>
              </a:ext>
            </a:extLst>
          </p:cNvPr>
          <p:cNvSpPr txBox="1"/>
          <p:nvPr/>
        </p:nvSpPr>
        <p:spPr>
          <a:xfrm>
            <a:off x="1783079" y="1234439"/>
            <a:ext cx="768095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i="1" u="sng" dirty="0"/>
              <a:t>The two types of Speciesism :</a:t>
            </a:r>
          </a:p>
        </p:txBody>
      </p:sp>
    </p:spTree>
    <p:extLst>
      <p:ext uri="{BB962C8B-B14F-4D97-AF65-F5344CB8AC3E}">
        <p14:creationId xmlns:p14="http://schemas.microsoft.com/office/powerpoint/2010/main" val="29290606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5F60170-91B4-45F0-B88B-9C07AEC464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ACDBD8-7942-9C04-12C8-8927509B3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07" y="702870"/>
            <a:ext cx="5614993" cy="30934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600"/>
              <a:t>Anthropocentric Speciesism</a:t>
            </a:r>
          </a:p>
        </p:txBody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82A1AB15-495E-4EE0-98F0-89DD89CD1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4">
            <a:extLst>
              <a:ext uri="{FF2B5EF4-FFF2-40B4-BE49-F238E27FC236}">
                <a16:creationId xmlns:a16="http://schemas.microsoft.com/office/drawing/2014/main" id="{558B51EC-F376-D602-AE33-8105D57344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alphaModFix/>
          </a:blip>
          <a:srcRect t="10786" r="-1" b="-1"/>
          <a:stretch/>
        </p:blipFill>
        <p:spPr>
          <a:xfrm>
            <a:off x="6634090" y="1189804"/>
            <a:ext cx="5019817" cy="4478385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74EEBF2A-B7AF-4EC9-B6F7-BF425E70A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9211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108D74AC-B125-4E11-BA53-E9E38396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DC76EBE-FB9D-4054-B5D8-19E3EAFE4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A2EFA84C-D756-4DC7-AA46-68D776F37F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C7FE5201-BB98-480C-BADB-207C8F8938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2B5C66-4F07-5DE7-6B83-46AC7C474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07" y="696037"/>
            <a:ext cx="5481579" cy="200622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US"/>
              <a:t>Pet Speciesism</a:t>
            </a: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F89C6C02-EDA3-4D0B-9C4E-AAE0F2C7D5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A7A030CB-D662-4E87-B668-9DE9163E90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2940693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5" descr="Timeline&#10;&#10;Description automatically generated">
            <a:extLst>
              <a:ext uri="{FF2B5EF4-FFF2-40B4-BE49-F238E27FC236}">
                <a16:creationId xmlns:a16="http://schemas.microsoft.com/office/drawing/2014/main" id="{0026F9AB-D87D-CB69-1899-DB6DC52DE9A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477418" y="2713456"/>
            <a:ext cx="5664710" cy="4615164"/>
          </a:xfrm>
          <a:prstGeom prst="rect">
            <a:avLst/>
          </a:prstGeom>
        </p:spPr>
      </p:pic>
      <p:pic>
        <p:nvPicPr>
          <p:cNvPr id="4" name="Picture 4" descr="A picture containing text, dog, indoor, white&#10;&#10;Description automatically generated">
            <a:extLst>
              <a:ext uri="{FF2B5EF4-FFF2-40B4-BE49-F238E27FC236}">
                <a16:creationId xmlns:a16="http://schemas.microsoft.com/office/drawing/2014/main" id="{E58E24FA-88A0-A0EF-3F47-D325ED81C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alphaModFix/>
          </a:blip>
          <a:stretch>
            <a:fillRect/>
          </a:stretch>
        </p:blipFill>
        <p:spPr>
          <a:xfrm>
            <a:off x="6647490" y="3116022"/>
            <a:ext cx="4508112" cy="3076787"/>
          </a:xfrm>
          <a:prstGeom prst="rect">
            <a:avLst/>
          </a:prstGeom>
        </p:spPr>
      </p:pic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06660E41-71CE-4FFE-9511-E9964B3884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80643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0C56CB-3C8B-3376-E1EC-8BFB08390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1" y="4109335"/>
            <a:ext cx="5613399" cy="1772513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6100" u="sng"/>
              <a:t>Yulin dog meat festival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6D3DC4A5-7C25-E6A4-F165-4A208CF105E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/>
          </a:blip>
          <a:srcRect l="4514" r="4159" b="-2"/>
          <a:stretch/>
        </p:blipFill>
        <p:spPr>
          <a:xfrm>
            <a:off x="481802" y="484625"/>
            <a:ext cx="5573138" cy="3432682"/>
          </a:xfrm>
          <a:prstGeom prst="rect">
            <a:avLst/>
          </a:prstGeom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63567167-8AA8-F1F7-31DE-D35371F9D3B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alphaModFix/>
          </a:blip>
          <a:srcRect r="9083" b="2"/>
          <a:stretch/>
        </p:blipFill>
        <p:spPr>
          <a:xfrm>
            <a:off x="6054940" y="484625"/>
            <a:ext cx="5573138" cy="3432682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73EB6BB5-7745-4533-A440-21AACACAB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105C5B1-BB24-4A5C-87B3-3B75CD2594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3917307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65DB6C26-7AFD-5E38-134D-D2E5F0F4D7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24144" y="4109325"/>
            <a:ext cx="5114069" cy="1772517"/>
          </a:xfrm>
        </p:spPr>
        <p:txBody>
          <a:bodyPr anchor="ctr">
            <a:normAutofit/>
          </a:bodyPr>
          <a:lstStyle/>
          <a:p>
            <a:endParaRPr lang="en-US" sz="2000"/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B56B8F76-D072-47EE-9F15-538589A78F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9767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51">
            <a:extLst>
              <a:ext uri="{FF2B5EF4-FFF2-40B4-BE49-F238E27FC236}">
                <a16:creationId xmlns:a16="http://schemas.microsoft.com/office/drawing/2014/main" id="{92B0CFF1-78D7-4A83-A95E-71F9E38316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32B1E6F-3A17-714F-3468-EEA4CE6CE2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976160"/>
            <a:ext cx="3964251" cy="2237925"/>
          </a:xfrm>
        </p:spPr>
        <p:txBody>
          <a:bodyPr>
            <a:normAutofit/>
          </a:bodyPr>
          <a:lstStyle/>
          <a:p>
            <a:r>
              <a:rPr lang="en-GB" sz="4100"/>
              <a:t>In  conclusion...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E9615127-4E4B-44AE-B157-C50975D419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489855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9" name="Content Placeholder 48">
            <a:extLst>
              <a:ext uri="{FF2B5EF4-FFF2-40B4-BE49-F238E27FC236}">
                <a16:creationId xmlns:a16="http://schemas.microsoft.com/office/drawing/2014/main" id="{88AA5DDF-98E0-9BC1-9C97-3DABB673E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2600" y="3408254"/>
            <a:ext cx="3964250" cy="2470031"/>
          </a:xfrm>
        </p:spPr>
        <p:txBody>
          <a:bodyPr>
            <a:normAutofit/>
          </a:bodyPr>
          <a:lstStyle/>
          <a:p>
            <a:endParaRPr lang="en-US" sz="2000"/>
          </a:p>
        </p:txBody>
      </p:sp>
      <p:pic>
        <p:nvPicPr>
          <p:cNvPr id="45" name="Picture 46" descr="Graphical user interface, text, application&#10;&#10;Description automatically generated">
            <a:extLst>
              <a:ext uri="{FF2B5EF4-FFF2-40B4-BE49-F238E27FC236}">
                <a16:creationId xmlns:a16="http://schemas.microsoft.com/office/drawing/2014/main" id="{15A9A6E3-29F4-2318-7054-0A97987AF29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553198" y="659381"/>
            <a:ext cx="5563968" cy="5539240"/>
          </a:xfrm>
          <a:prstGeom prst="rect">
            <a:avLst/>
          </a:prstGeom>
        </p:spPr>
      </p:pic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B607C7DF-2703-4D3B-B500-8182840C0A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82600" y="6368138"/>
            <a:ext cx="11147071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60686046"/>
      </p:ext>
    </p:extLst>
  </p:cSld>
  <p:clrMapOvr>
    <a:masterClrMapping/>
  </p:clrMapOvr>
</p:sld>
</file>

<file path=ppt/theme/theme1.xml><?xml version="1.0" encoding="utf-8"?>
<a:theme xmlns:a="http://schemas.openxmlformats.org/drawingml/2006/main" name="LevelVTI">
  <a:themeElements>
    <a:clrScheme name="AnalogousFromDarkSeedLeftStep">
      <a:dk1>
        <a:srgbClr val="000000"/>
      </a:dk1>
      <a:lt1>
        <a:srgbClr val="FFFFFF"/>
      </a:lt1>
      <a:dk2>
        <a:srgbClr val="1F2D37"/>
      </a:dk2>
      <a:lt2>
        <a:srgbClr val="E2E8E2"/>
      </a:lt2>
      <a:accent1>
        <a:srgbClr val="C34DBC"/>
      </a:accent1>
      <a:accent2>
        <a:srgbClr val="873BB1"/>
      </a:accent2>
      <a:accent3>
        <a:srgbClr val="684DC3"/>
      </a:accent3>
      <a:accent4>
        <a:srgbClr val="3B51B1"/>
      </a:accent4>
      <a:accent5>
        <a:srgbClr val="4D94C3"/>
      </a:accent5>
      <a:accent6>
        <a:srgbClr val="3BB1AF"/>
      </a:accent6>
      <a:hlink>
        <a:srgbClr val="3F77BF"/>
      </a:hlink>
      <a:folHlink>
        <a:srgbClr val="7F7F7F"/>
      </a:folHlink>
    </a:clrScheme>
    <a:fontScheme name="Seaford">
      <a:majorFont>
        <a:latin typeface="Seaford"/>
        <a:ea typeface=""/>
        <a:cs typeface=""/>
      </a:majorFont>
      <a:minorFont>
        <a:latin typeface="Seafor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velVTI" id="{64F43929-0387-4D33-907F-72B939BCAF99}" vid="{D804DF84-3298-4A39-BA0E-21F83D68BC2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TC103457485[[fn=Mesh]]</Template>
  <TotalTime>0</TotalTime>
  <Words>1</Words>
  <Application>Microsoft Office PowerPoint</Application>
  <PresentationFormat>Widescreen</PresentationFormat>
  <Paragraphs>1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LevelVTI</vt:lpstr>
      <vt:lpstr>what is Speciesism?</vt:lpstr>
      <vt:lpstr>PowerPoint Presentation</vt:lpstr>
      <vt:lpstr>Anthropocentric Speciesism</vt:lpstr>
      <vt:lpstr>Pet Speciesism</vt:lpstr>
      <vt:lpstr>Yulin dog meat festival</vt:lpstr>
      <vt:lpstr>In  conclusion...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72</cp:revision>
  <dcterms:created xsi:type="dcterms:W3CDTF">2022-11-10T01:42:56Z</dcterms:created>
  <dcterms:modified xsi:type="dcterms:W3CDTF">2022-11-10T02:09:34Z</dcterms:modified>
</cp:coreProperties>
</file>