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632E57C-42FF-1838-A2B8-9A92E4174DB7}" v="86" dt="2024-12-05T17:31:43.607"/>
    <p1510:client id="{616C4D84-7785-4236-36A2-C05A46B12F8C}" v="888" dt="2024-12-06T02:43:57.161"/>
    <p1510:client id="{9C5C4F04-FC03-1D26-3BE4-834AC5E60D13}" v="1799" dt="2024-12-06T14:53:29.449"/>
    <p1510:client id="{FCE0730D-4EB7-DE4A-5D60-E47826CFD2ED}" v="122" dt="2024-12-05T23:40:53.16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ucas Seers (2403791)" userId="S::2403791@student.uwtsd.ac.uk::6d790550-e6af-470b-b197-e22e74f8eeb2" providerId="AD" clId="Web-{FCE0730D-4EB7-DE4A-5D60-E47826CFD2ED}"/>
    <pc:docChg chg="modSld">
      <pc:chgData name="Lucas Seers (2403791)" userId="S::2403791@student.uwtsd.ac.uk::6d790550-e6af-470b-b197-e22e74f8eeb2" providerId="AD" clId="Web-{FCE0730D-4EB7-DE4A-5D60-E47826CFD2ED}" dt="2024-12-05T23:40:53.160" v="121" actId="20577"/>
      <pc:docMkLst>
        <pc:docMk/>
      </pc:docMkLst>
      <pc:sldChg chg="addSp modSp mod setBg setClrOvrMap">
        <pc:chgData name="Lucas Seers (2403791)" userId="S::2403791@student.uwtsd.ac.uk::6d790550-e6af-470b-b197-e22e74f8eeb2" providerId="AD" clId="Web-{FCE0730D-4EB7-DE4A-5D60-E47826CFD2ED}" dt="2024-12-05T23:08:57.128" v="112" actId="20577"/>
        <pc:sldMkLst>
          <pc:docMk/>
          <pc:sldMk cId="109857222" sldId="256"/>
        </pc:sldMkLst>
        <pc:spChg chg="mod">
          <ac:chgData name="Lucas Seers (2403791)" userId="S::2403791@student.uwtsd.ac.uk::6d790550-e6af-470b-b197-e22e74f8eeb2" providerId="AD" clId="Web-{FCE0730D-4EB7-DE4A-5D60-E47826CFD2ED}" dt="2024-12-05T23:08:43.815" v="111"/>
          <ac:spMkLst>
            <pc:docMk/>
            <pc:sldMk cId="109857222" sldId="256"/>
            <ac:spMk id="2" creationId="{00000000-0000-0000-0000-000000000000}"/>
          </ac:spMkLst>
        </pc:spChg>
        <pc:spChg chg="mod">
          <ac:chgData name="Lucas Seers (2403791)" userId="S::2403791@student.uwtsd.ac.uk::6d790550-e6af-470b-b197-e22e74f8eeb2" providerId="AD" clId="Web-{FCE0730D-4EB7-DE4A-5D60-E47826CFD2ED}" dt="2024-12-05T23:08:57.128" v="112" actId="20577"/>
          <ac:spMkLst>
            <pc:docMk/>
            <pc:sldMk cId="109857222" sldId="256"/>
            <ac:spMk id="3" creationId="{00000000-0000-0000-0000-000000000000}"/>
          </ac:spMkLst>
        </pc:spChg>
        <pc:spChg chg="add">
          <ac:chgData name="Lucas Seers (2403791)" userId="S::2403791@student.uwtsd.ac.uk::6d790550-e6af-470b-b197-e22e74f8eeb2" providerId="AD" clId="Web-{FCE0730D-4EB7-DE4A-5D60-E47826CFD2ED}" dt="2024-12-05T23:08:43.815" v="111"/>
          <ac:spMkLst>
            <pc:docMk/>
            <pc:sldMk cId="109857222" sldId="256"/>
            <ac:spMk id="9" creationId="{71B2258F-86CA-4D4D-8270-BC05FCDEBFB3}"/>
          </ac:spMkLst>
        </pc:spChg>
        <pc:picChg chg="add mod ord">
          <ac:chgData name="Lucas Seers (2403791)" userId="S::2403791@student.uwtsd.ac.uk::6d790550-e6af-470b-b197-e22e74f8eeb2" providerId="AD" clId="Web-{FCE0730D-4EB7-DE4A-5D60-E47826CFD2ED}" dt="2024-12-05T23:08:43.815" v="111"/>
          <ac:picMkLst>
            <pc:docMk/>
            <pc:sldMk cId="109857222" sldId="256"/>
            <ac:picMk id="4" creationId="{071A2FB4-C56E-8B63-3D87-B2A1CEBD735D}"/>
          </ac:picMkLst>
        </pc:picChg>
      </pc:sldChg>
      <pc:sldChg chg="addSp modSp modMedia addAnim">
        <pc:chgData name="Lucas Seers (2403791)" userId="S::2403791@student.uwtsd.ac.uk::6d790550-e6af-470b-b197-e22e74f8eeb2" providerId="AD" clId="Web-{FCE0730D-4EB7-DE4A-5D60-E47826CFD2ED}" dt="2024-12-05T23:07:56.798" v="109"/>
        <pc:sldMkLst>
          <pc:docMk/>
          <pc:sldMk cId="2577373055" sldId="259"/>
        </pc:sldMkLst>
        <pc:spChg chg="mod">
          <ac:chgData name="Lucas Seers (2403791)" userId="S::2403791@student.uwtsd.ac.uk::6d790550-e6af-470b-b197-e22e74f8eeb2" providerId="AD" clId="Web-{FCE0730D-4EB7-DE4A-5D60-E47826CFD2ED}" dt="2024-12-05T22:51:31.336" v="40" actId="20577"/>
          <ac:spMkLst>
            <pc:docMk/>
            <pc:sldMk cId="2577373055" sldId="259"/>
            <ac:spMk id="3" creationId="{9EB87D15-E0F4-27A1-0263-71D77B9CA4CC}"/>
          </ac:spMkLst>
        </pc:spChg>
        <pc:picChg chg="add mod">
          <ac:chgData name="Lucas Seers (2403791)" userId="S::2403791@student.uwtsd.ac.uk::6d790550-e6af-470b-b197-e22e74f8eeb2" providerId="AD" clId="Web-{FCE0730D-4EB7-DE4A-5D60-E47826CFD2ED}" dt="2024-12-05T23:07:56.798" v="109"/>
          <ac:picMkLst>
            <pc:docMk/>
            <pc:sldMk cId="2577373055" sldId="259"/>
            <ac:picMk id="4" creationId="{5DDCBE8D-B3BC-40BC-7882-3550C03FC8D7}"/>
          </ac:picMkLst>
        </pc:picChg>
        <pc:picChg chg="add mod">
          <ac:chgData name="Lucas Seers (2403791)" userId="S::2403791@student.uwtsd.ac.uk::6d790550-e6af-470b-b197-e22e74f8eeb2" providerId="AD" clId="Web-{FCE0730D-4EB7-DE4A-5D60-E47826CFD2ED}" dt="2024-12-05T22:52:49.307" v="45" actId="1076"/>
          <ac:picMkLst>
            <pc:docMk/>
            <pc:sldMk cId="2577373055" sldId="259"/>
            <ac:picMk id="5" creationId="{FFEE86F2-96AF-C920-F344-8F3B3AEF7E12}"/>
          </ac:picMkLst>
        </pc:picChg>
        <pc:picChg chg="add mod">
          <ac:chgData name="Lucas Seers (2403791)" userId="S::2403791@student.uwtsd.ac.uk::6d790550-e6af-470b-b197-e22e74f8eeb2" providerId="AD" clId="Web-{FCE0730D-4EB7-DE4A-5D60-E47826CFD2ED}" dt="2024-12-05T22:53:54.105" v="47" actId="1076"/>
          <ac:picMkLst>
            <pc:docMk/>
            <pc:sldMk cId="2577373055" sldId="259"/>
            <ac:picMk id="6" creationId="{86EC35CF-DC66-05B8-20AF-7030FFE82B9A}"/>
          </ac:picMkLst>
        </pc:picChg>
      </pc:sldChg>
      <pc:sldChg chg="modSp">
        <pc:chgData name="Lucas Seers (2403791)" userId="S::2403791@student.uwtsd.ac.uk::6d790550-e6af-470b-b197-e22e74f8eeb2" providerId="AD" clId="Web-{FCE0730D-4EB7-DE4A-5D60-E47826CFD2ED}" dt="2024-12-05T23:40:53.160" v="121" actId="20577"/>
        <pc:sldMkLst>
          <pc:docMk/>
          <pc:sldMk cId="1636511767" sldId="260"/>
        </pc:sldMkLst>
        <pc:spChg chg="mod">
          <ac:chgData name="Lucas Seers (2403791)" userId="S::2403791@student.uwtsd.ac.uk::6d790550-e6af-470b-b197-e22e74f8eeb2" providerId="AD" clId="Web-{FCE0730D-4EB7-DE4A-5D60-E47826CFD2ED}" dt="2024-12-05T23:40:53.160" v="121" actId="20577"/>
          <ac:spMkLst>
            <pc:docMk/>
            <pc:sldMk cId="1636511767" sldId="260"/>
            <ac:spMk id="3" creationId="{BC6CA152-1F0B-69F1-EDCB-D5D4DDBE1348}"/>
          </ac:spMkLst>
        </pc:spChg>
      </pc:sldChg>
      <pc:sldChg chg="modSp">
        <pc:chgData name="Lucas Seers (2403791)" userId="S::2403791@student.uwtsd.ac.uk::6d790550-e6af-470b-b197-e22e74f8eeb2" providerId="AD" clId="Web-{FCE0730D-4EB7-DE4A-5D60-E47826CFD2ED}" dt="2024-12-05T23:07:34.625" v="108" actId="20577"/>
        <pc:sldMkLst>
          <pc:docMk/>
          <pc:sldMk cId="3443638527" sldId="263"/>
        </pc:sldMkLst>
        <pc:spChg chg="mod">
          <ac:chgData name="Lucas Seers (2403791)" userId="S::2403791@student.uwtsd.ac.uk::6d790550-e6af-470b-b197-e22e74f8eeb2" providerId="AD" clId="Web-{FCE0730D-4EB7-DE4A-5D60-E47826CFD2ED}" dt="2024-12-05T23:07:34.625" v="108" actId="20577"/>
          <ac:spMkLst>
            <pc:docMk/>
            <pc:sldMk cId="3443638527" sldId="263"/>
            <ac:spMk id="3" creationId="{5E99296D-1513-535D-1D6C-D842EDC33F85}"/>
          </ac:spMkLst>
        </pc:spChg>
      </pc:sldChg>
    </pc:docChg>
  </pc:docChgLst>
  <pc:docChgLst>
    <pc:chgData name="Lucas Seers (2403791)" userId="S::2403791@student.uwtsd.ac.uk::6d790550-e6af-470b-b197-e22e74f8eeb2" providerId="AD" clId="Web-{9C5C4F04-FC03-1D26-3BE4-834AC5E60D13}"/>
    <pc:docChg chg="modSld">
      <pc:chgData name="Lucas Seers (2403791)" userId="S::2403791@student.uwtsd.ac.uk::6d790550-e6af-470b-b197-e22e74f8eeb2" providerId="AD" clId="Web-{9C5C4F04-FC03-1D26-3BE4-834AC5E60D13}" dt="2024-12-06T14:53:29.449" v="1747" actId="20577"/>
      <pc:docMkLst>
        <pc:docMk/>
      </pc:docMkLst>
      <pc:sldChg chg="modSp">
        <pc:chgData name="Lucas Seers (2403791)" userId="S::2403791@student.uwtsd.ac.uk::6d790550-e6af-470b-b197-e22e74f8eeb2" providerId="AD" clId="Web-{9C5C4F04-FC03-1D26-3BE4-834AC5E60D13}" dt="2024-12-06T14:53:29.449" v="1747" actId="20577"/>
        <pc:sldMkLst>
          <pc:docMk/>
          <pc:sldMk cId="1789167960" sldId="257"/>
        </pc:sldMkLst>
        <pc:spChg chg="mod">
          <ac:chgData name="Lucas Seers (2403791)" userId="S::2403791@student.uwtsd.ac.uk::6d790550-e6af-470b-b197-e22e74f8eeb2" providerId="AD" clId="Web-{9C5C4F04-FC03-1D26-3BE4-834AC5E60D13}" dt="2024-12-06T14:53:29.449" v="1747" actId="20577"/>
          <ac:spMkLst>
            <pc:docMk/>
            <pc:sldMk cId="1789167960" sldId="257"/>
            <ac:spMk id="3" creationId="{1934665F-73C0-B039-70D5-D04882144774}"/>
          </ac:spMkLst>
        </pc:spChg>
      </pc:sldChg>
      <pc:sldChg chg="addSp delSp modSp">
        <pc:chgData name="Lucas Seers (2403791)" userId="S::2403791@student.uwtsd.ac.uk::6d790550-e6af-470b-b197-e22e74f8eeb2" providerId="AD" clId="Web-{9C5C4F04-FC03-1D26-3BE4-834AC5E60D13}" dt="2024-12-06T12:42:34.497" v="415"/>
        <pc:sldMkLst>
          <pc:docMk/>
          <pc:sldMk cId="3020161692" sldId="258"/>
        </pc:sldMkLst>
        <pc:spChg chg="del">
          <ac:chgData name="Lucas Seers (2403791)" userId="S::2403791@student.uwtsd.ac.uk::6d790550-e6af-470b-b197-e22e74f8eeb2" providerId="AD" clId="Web-{9C5C4F04-FC03-1D26-3BE4-834AC5E60D13}" dt="2024-12-06T12:31:36.856" v="6"/>
          <ac:spMkLst>
            <pc:docMk/>
            <pc:sldMk cId="3020161692" sldId="258"/>
            <ac:spMk id="3" creationId="{2415352B-2D49-AF0D-C63C-4E2DD36D0CED}"/>
          </ac:spMkLst>
        </pc:spChg>
        <pc:graphicFrameChg chg="add mod ord modGraphic">
          <ac:chgData name="Lucas Seers (2403791)" userId="S::2403791@student.uwtsd.ac.uk::6d790550-e6af-470b-b197-e22e74f8eeb2" providerId="AD" clId="Web-{9C5C4F04-FC03-1D26-3BE4-834AC5E60D13}" dt="2024-12-06T12:42:34.497" v="415"/>
          <ac:graphicFrameMkLst>
            <pc:docMk/>
            <pc:sldMk cId="3020161692" sldId="258"/>
            <ac:graphicFrameMk id="4" creationId="{791AD8E6-3548-85D8-D95E-6736FCD97F3C}"/>
          </ac:graphicFrameMkLst>
        </pc:graphicFrameChg>
      </pc:sldChg>
      <pc:sldChg chg="addSp delSp modSp">
        <pc:chgData name="Lucas Seers (2403791)" userId="S::2403791@student.uwtsd.ac.uk::6d790550-e6af-470b-b197-e22e74f8eeb2" providerId="AD" clId="Web-{9C5C4F04-FC03-1D26-3BE4-834AC5E60D13}" dt="2024-12-06T13:11:55.731" v="440" actId="20577"/>
        <pc:sldMkLst>
          <pc:docMk/>
          <pc:sldMk cId="2590305448" sldId="262"/>
        </pc:sldMkLst>
        <pc:spChg chg="mod">
          <ac:chgData name="Lucas Seers (2403791)" userId="S::2403791@student.uwtsd.ac.uk::6d790550-e6af-470b-b197-e22e74f8eeb2" providerId="AD" clId="Web-{9C5C4F04-FC03-1D26-3BE4-834AC5E60D13}" dt="2024-12-06T13:11:55.731" v="440" actId="20577"/>
          <ac:spMkLst>
            <pc:docMk/>
            <pc:sldMk cId="2590305448" sldId="262"/>
            <ac:spMk id="2" creationId="{5983BCE5-FC4E-71D0-A312-0E2BBD9BAC7C}"/>
          </ac:spMkLst>
        </pc:spChg>
        <pc:spChg chg="add del mod">
          <ac:chgData name="Lucas Seers (2403791)" userId="S::2403791@student.uwtsd.ac.uk::6d790550-e6af-470b-b197-e22e74f8eeb2" providerId="AD" clId="Web-{9C5C4F04-FC03-1D26-3BE4-834AC5E60D13}" dt="2024-12-06T12:32:24.247" v="33"/>
          <ac:spMkLst>
            <pc:docMk/>
            <pc:sldMk cId="2590305448" sldId="262"/>
            <ac:spMk id="3" creationId="{04133E8D-83CF-5B70-1AD1-C2DFDF25663D}"/>
          </ac:spMkLst>
        </pc:spChg>
        <pc:spChg chg="add mod">
          <ac:chgData name="Lucas Seers (2403791)" userId="S::2403791@student.uwtsd.ac.uk::6d790550-e6af-470b-b197-e22e74f8eeb2" providerId="AD" clId="Web-{9C5C4F04-FC03-1D26-3BE4-834AC5E60D13}" dt="2024-12-06T13:11:31.996" v="433" actId="14100"/>
          <ac:spMkLst>
            <pc:docMk/>
            <pc:sldMk cId="2590305448" sldId="262"/>
            <ac:spMk id="3" creationId="{49D68A18-4EA0-C78A-67F7-187230600277}"/>
          </ac:spMkLst>
        </pc:spChg>
        <pc:spChg chg="del">
          <ac:chgData name="Lucas Seers (2403791)" userId="S::2403791@student.uwtsd.ac.uk::6d790550-e6af-470b-b197-e22e74f8eeb2" providerId="AD" clId="Web-{9C5C4F04-FC03-1D26-3BE4-834AC5E60D13}" dt="2024-12-06T12:16:40.380" v="0"/>
          <ac:spMkLst>
            <pc:docMk/>
            <pc:sldMk cId="2590305448" sldId="262"/>
            <ac:spMk id="5" creationId="{6E070450-51B9-6E2B-DC62-9C548FD4825A}"/>
          </ac:spMkLst>
        </pc:spChg>
        <pc:picChg chg="mod">
          <ac:chgData name="Lucas Seers (2403791)" userId="S::2403791@student.uwtsd.ac.uk::6d790550-e6af-470b-b197-e22e74f8eeb2" providerId="AD" clId="Web-{9C5C4F04-FC03-1D26-3BE4-834AC5E60D13}" dt="2024-12-06T13:11:47.340" v="436" actId="14100"/>
          <ac:picMkLst>
            <pc:docMk/>
            <pc:sldMk cId="2590305448" sldId="262"/>
            <ac:picMk id="4" creationId="{1623910D-98E5-3BCB-57D1-639D0011E4D3}"/>
          </ac:picMkLst>
        </pc:picChg>
      </pc:sldChg>
    </pc:docChg>
  </pc:docChgLst>
  <pc:docChgLst>
    <pc:chgData name="Lucas Seers (2403791)" userId="S::2403791@student.uwtsd.ac.uk::6d790550-e6af-470b-b197-e22e74f8eeb2" providerId="AD" clId="Web-{616C4D84-7785-4236-36A2-C05A46B12F8C}"/>
    <pc:docChg chg="modSld addMainMaster delMainMaster">
      <pc:chgData name="Lucas Seers (2403791)" userId="S::2403791@student.uwtsd.ac.uk::6d790550-e6af-470b-b197-e22e74f8eeb2" providerId="AD" clId="Web-{616C4D84-7785-4236-36A2-C05A46B12F8C}" dt="2024-12-06T02:43:57.161" v="819" actId="20577"/>
      <pc:docMkLst>
        <pc:docMk/>
      </pc:docMkLst>
      <pc:sldChg chg="delSp modSp mod modClrScheme delDesignElem chgLayout">
        <pc:chgData name="Lucas Seers (2403791)" userId="S::2403791@student.uwtsd.ac.uk::6d790550-e6af-470b-b197-e22e74f8eeb2" providerId="AD" clId="Web-{616C4D84-7785-4236-36A2-C05A46B12F8C}" dt="2024-12-06T01:20:46.658" v="154" actId="1076"/>
        <pc:sldMkLst>
          <pc:docMk/>
          <pc:sldMk cId="109857222" sldId="256"/>
        </pc:sldMkLst>
        <pc:spChg chg="mod ord">
          <ac:chgData name="Lucas Seers (2403791)" userId="S::2403791@student.uwtsd.ac.uk::6d790550-e6af-470b-b197-e22e74f8eeb2" providerId="AD" clId="Web-{616C4D84-7785-4236-36A2-C05A46B12F8C}" dt="2024-12-06T01:04:27.359" v="133" actId="20577"/>
          <ac:spMkLst>
            <pc:docMk/>
            <pc:sldMk cId="109857222" sldId="256"/>
            <ac:spMk id="2" creationId="{00000000-0000-0000-0000-000000000000}"/>
          </ac:spMkLst>
        </pc:spChg>
        <pc:spChg chg="mod ord">
          <ac:chgData name="Lucas Seers (2403791)" userId="S::2403791@student.uwtsd.ac.uk::6d790550-e6af-470b-b197-e22e74f8eeb2" providerId="AD" clId="Web-{616C4D84-7785-4236-36A2-C05A46B12F8C}" dt="2024-12-06T01:20:46.658" v="154" actId="1076"/>
          <ac:spMkLst>
            <pc:docMk/>
            <pc:sldMk cId="109857222" sldId="256"/>
            <ac:spMk id="3" creationId="{00000000-0000-0000-0000-000000000000}"/>
          </ac:spMkLst>
        </pc:spChg>
        <pc:spChg chg="del">
          <ac:chgData name="Lucas Seers (2403791)" userId="S::2403791@student.uwtsd.ac.uk::6d790550-e6af-470b-b197-e22e74f8eeb2" providerId="AD" clId="Web-{616C4D84-7785-4236-36A2-C05A46B12F8C}" dt="2024-12-06T01:02:01.429" v="117"/>
          <ac:spMkLst>
            <pc:docMk/>
            <pc:sldMk cId="109857222" sldId="256"/>
            <ac:spMk id="9" creationId="{71B2258F-86CA-4D4D-8270-BC05FCDEBFB3}"/>
          </ac:spMkLst>
        </pc:spChg>
      </pc:sldChg>
      <pc:sldChg chg="modSp mod modClrScheme chgLayout">
        <pc:chgData name="Lucas Seers (2403791)" userId="S::2403791@student.uwtsd.ac.uk::6d790550-e6af-470b-b197-e22e74f8eeb2" providerId="AD" clId="Web-{616C4D84-7785-4236-36A2-C05A46B12F8C}" dt="2024-12-06T01:04:08.061" v="128" actId="20577"/>
        <pc:sldMkLst>
          <pc:docMk/>
          <pc:sldMk cId="1789167960" sldId="257"/>
        </pc:sldMkLst>
        <pc:spChg chg="mod ord">
          <ac:chgData name="Lucas Seers (2403791)" userId="S::2403791@student.uwtsd.ac.uk::6d790550-e6af-470b-b197-e22e74f8eeb2" providerId="AD" clId="Web-{616C4D84-7785-4236-36A2-C05A46B12F8C}" dt="2024-12-06T01:04:08.061" v="128" actId="20577"/>
          <ac:spMkLst>
            <pc:docMk/>
            <pc:sldMk cId="1789167960" sldId="257"/>
            <ac:spMk id="2" creationId="{17D94B98-B315-3FC1-D113-1B2112D74C3C}"/>
          </ac:spMkLst>
        </pc:spChg>
        <pc:spChg chg="mod ord">
          <ac:chgData name="Lucas Seers (2403791)" userId="S::2403791@student.uwtsd.ac.uk::6d790550-e6af-470b-b197-e22e74f8eeb2" providerId="AD" clId="Web-{616C4D84-7785-4236-36A2-C05A46B12F8C}" dt="2024-12-06T01:02:01.429" v="117"/>
          <ac:spMkLst>
            <pc:docMk/>
            <pc:sldMk cId="1789167960" sldId="257"/>
            <ac:spMk id="3" creationId="{1934665F-73C0-B039-70D5-D04882144774}"/>
          </ac:spMkLst>
        </pc:spChg>
      </pc:sldChg>
      <pc:sldChg chg="modSp mod modClrScheme chgLayout">
        <pc:chgData name="Lucas Seers (2403791)" userId="S::2403791@student.uwtsd.ac.uk::6d790550-e6af-470b-b197-e22e74f8eeb2" providerId="AD" clId="Web-{616C4D84-7785-4236-36A2-C05A46B12F8C}" dt="2024-12-06T01:04:02.295" v="127" actId="20577"/>
        <pc:sldMkLst>
          <pc:docMk/>
          <pc:sldMk cId="3020161692" sldId="258"/>
        </pc:sldMkLst>
        <pc:spChg chg="mod ord">
          <ac:chgData name="Lucas Seers (2403791)" userId="S::2403791@student.uwtsd.ac.uk::6d790550-e6af-470b-b197-e22e74f8eeb2" providerId="AD" clId="Web-{616C4D84-7785-4236-36A2-C05A46B12F8C}" dt="2024-12-06T01:04:02.295" v="127" actId="20577"/>
          <ac:spMkLst>
            <pc:docMk/>
            <pc:sldMk cId="3020161692" sldId="258"/>
            <ac:spMk id="2" creationId="{B96D81E6-EE55-B74B-72B1-4E127A474CE0}"/>
          </ac:spMkLst>
        </pc:spChg>
        <pc:spChg chg="mod ord">
          <ac:chgData name="Lucas Seers (2403791)" userId="S::2403791@student.uwtsd.ac.uk::6d790550-e6af-470b-b197-e22e74f8eeb2" providerId="AD" clId="Web-{616C4D84-7785-4236-36A2-C05A46B12F8C}" dt="2024-12-06T01:02:01.429" v="117"/>
          <ac:spMkLst>
            <pc:docMk/>
            <pc:sldMk cId="3020161692" sldId="258"/>
            <ac:spMk id="3" creationId="{2415352B-2D49-AF0D-C63C-4E2DD36D0CED}"/>
          </ac:spMkLst>
        </pc:spChg>
      </pc:sldChg>
      <pc:sldChg chg="modSp mod modClrScheme chgLayout">
        <pc:chgData name="Lucas Seers (2403791)" userId="S::2403791@student.uwtsd.ac.uk::6d790550-e6af-470b-b197-e22e74f8eeb2" providerId="AD" clId="Web-{616C4D84-7785-4236-36A2-C05A46B12F8C}" dt="2024-12-06T02:02:10.628" v="776" actId="20577"/>
        <pc:sldMkLst>
          <pc:docMk/>
          <pc:sldMk cId="2577373055" sldId="259"/>
        </pc:sldMkLst>
        <pc:spChg chg="mod ord">
          <ac:chgData name="Lucas Seers (2403791)" userId="S::2403791@student.uwtsd.ac.uk::6d790550-e6af-470b-b197-e22e74f8eeb2" providerId="AD" clId="Web-{616C4D84-7785-4236-36A2-C05A46B12F8C}" dt="2024-12-06T02:02:10.628" v="776" actId="20577"/>
          <ac:spMkLst>
            <pc:docMk/>
            <pc:sldMk cId="2577373055" sldId="259"/>
            <ac:spMk id="2" creationId="{4A15173A-AB11-8319-2995-94635BB765C4}"/>
          </ac:spMkLst>
        </pc:spChg>
        <pc:spChg chg="mod ord">
          <ac:chgData name="Lucas Seers (2403791)" userId="S::2403791@student.uwtsd.ac.uk::6d790550-e6af-470b-b197-e22e74f8eeb2" providerId="AD" clId="Web-{616C4D84-7785-4236-36A2-C05A46B12F8C}" dt="2024-12-06T01:17:47.179" v="152" actId="20577"/>
          <ac:spMkLst>
            <pc:docMk/>
            <pc:sldMk cId="2577373055" sldId="259"/>
            <ac:spMk id="3" creationId="{9EB87D15-E0F4-27A1-0263-71D77B9CA4CC}"/>
          </ac:spMkLst>
        </pc:spChg>
        <pc:picChg chg="mod">
          <ac:chgData name="Lucas Seers (2403791)" userId="S::2403791@student.uwtsd.ac.uk::6d790550-e6af-470b-b197-e22e74f8eeb2" providerId="AD" clId="Web-{616C4D84-7785-4236-36A2-C05A46B12F8C}" dt="2024-12-06T01:02:59.822" v="120" actId="1076"/>
          <ac:picMkLst>
            <pc:docMk/>
            <pc:sldMk cId="2577373055" sldId="259"/>
            <ac:picMk id="5" creationId="{FFEE86F2-96AF-C920-F344-8F3B3AEF7E12}"/>
          </ac:picMkLst>
        </pc:picChg>
        <pc:picChg chg="mod">
          <ac:chgData name="Lucas Seers (2403791)" userId="S::2403791@student.uwtsd.ac.uk::6d790550-e6af-470b-b197-e22e74f8eeb2" providerId="AD" clId="Web-{616C4D84-7785-4236-36A2-C05A46B12F8C}" dt="2024-12-06T01:02:45.212" v="118" actId="1076"/>
          <ac:picMkLst>
            <pc:docMk/>
            <pc:sldMk cId="2577373055" sldId="259"/>
            <ac:picMk id="6" creationId="{86EC35CF-DC66-05B8-20AF-7030FFE82B9A}"/>
          </ac:picMkLst>
        </pc:picChg>
      </pc:sldChg>
      <pc:sldChg chg="addSp delSp modSp mod setBg modClrScheme delDesignElem chgLayout">
        <pc:chgData name="Lucas Seers (2403791)" userId="S::2403791@student.uwtsd.ac.uk::6d790550-e6af-470b-b197-e22e74f8eeb2" providerId="AD" clId="Web-{616C4D84-7785-4236-36A2-C05A46B12F8C}" dt="2024-12-06T02:02:20.347" v="784" actId="20577"/>
        <pc:sldMkLst>
          <pc:docMk/>
          <pc:sldMk cId="1636511767" sldId="260"/>
        </pc:sldMkLst>
        <pc:spChg chg="mod ord">
          <ac:chgData name="Lucas Seers (2403791)" userId="S::2403791@student.uwtsd.ac.uk::6d790550-e6af-470b-b197-e22e74f8eeb2" providerId="AD" clId="Web-{616C4D84-7785-4236-36A2-C05A46B12F8C}" dt="2024-12-06T02:02:20.347" v="784" actId="20577"/>
          <ac:spMkLst>
            <pc:docMk/>
            <pc:sldMk cId="1636511767" sldId="260"/>
            <ac:spMk id="2" creationId="{65554587-49B9-58F7-796A-57823D61302E}"/>
          </ac:spMkLst>
        </pc:spChg>
        <pc:spChg chg="mod ord">
          <ac:chgData name="Lucas Seers (2403791)" userId="S::2403791@student.uwtsd.ac.uk::6d790550-e6af-470b-b197-e22e74f8eeb2" providerId="AD" clId="Web-{616C4D84-7785-4236-36A2-C05A46B12F8C}" dt="2024-12-06T01:02:01.429" v="117"/>
          <ac:spMkLst>
            <pc:docMk/>
            <pc:sldMk cId="1636511767" sldId="260"/>
            <ac:spMk id="3" creationId="{BC6CA152-1F0B-69F1-EDCB-D5D4DDBE1348}"/>
          </ac:spMkLst>
        </pc:spChg>
        <pc:spChg chg="add mod">
          <ac:chgData name="Lucas Seers (2403791)" userId="S::2403791@student.uwtsd.ac.uk::6d790550-e6af-470b-b197-e22e74f8eeb2" providerId="AD" clId="Web-{616C4D84-7785-4236-36A2-C05A46B12F8C}" dt="2024-12-06T01:17:37.007" v="151" actId="20577"/>
          <ac:spMkLst>
            <pc:docMk/>
            <pc:sldMk cId="1636511767" sldId="260"/>
            <ac:spMk id="5" creationId="{4551585D-00CD-9568-DAF8-B1950BCEE366}"/>
          </ac:spMkLst>
        </pc:spChg>
        <pc:spChg chg="add del">
          <ac:chgData name="Lucas Seers (2403791)" userId="S::2403791@student.uwtsd.ac.uk::6d790550-e6af-470b-b197-e22e74f8eeb2" providerId="AD" clId="Web-{616C4D84-7785-4236-36A2-C05A46B12F8C}" dt="2024-12-06T01:02:01.429" v="117"/>
          <ac:spMkLst>
            <pc:docMk/>
            <pc:sldMk cId="1636511767" sldId="260"/>
            <ac:spMk id="9" creationId="{743AA782-23D1-4521-8CAD-47662984AA08}"/>
          </ac:spMkLst>
        </pc:spChg>
        <pc:spChg chg="add del">
          <ac:chgData name="Lucas Seers (2403791)" userId="S::2403791@student.uwtsd.ac.uk::6d790550-e6af-470b-b197-e22e74f8eeb2" providerId="AD" clId="Web-{616C4D84-7785-4236-36A2-C05A46B12F8C}" dt="2024-12-06T01:02:01.429" v="117"/>
          <ac:spMkLst>
            <pc:docMk/>
            <pc:sldMk cId="1636511767" sldId="260"/>
            <ac:spMk id="11" creationId="{71877DBC-BB60-40F0-AC93-2ACDBAAE60CE}"/>
          </ac:spMkLst>
        </pc:spChg>
        <pc:picChg chg="add mod">
          <ac:chgData name="Lucas Seers (2403791)" userId="S::2403791@student.uwtsd.ac.uk::6d790550-e6af-470b-b197-e22e74f8eeb2" providerId="AD" clId="Web-{616C4D84-7785-4236-36A2-C05A46B12F8C}" dt="2024-12-06T00:57:16.080" v="45" actId="14100"/>
          <ac:picMkLst>
            <pc:docMk/>
            <pc:sldMk cId="1636511767" sldId="260"/>
            <ac:picMk id="4" creationId="{BB1AFB6D-28A1-C1AA-E348-5A1E417B52EC}"/>
          </ac:picMkLst>
        </pc:picChg>
        <pc:picChg chg="add mod">
          <ac:chgData name="Lucas Seers (2403791)" userId="S::2403791@student.uwtsd.ac.uk::6d790550-e6af-470b-b197-e22e74f8eeb2" providerId="AD" clId="Web-{616C4D84-7785-4236-36A2-C05A46B12F8C}" dt="2024-12-06T01:08:10.872" v="143" actId="1076"/>
          <ac:picMkLst>
            <pc:docMk/>
            <pc:sldMk cId="1636511767" sldId="260"/>
            <ac:picMk id="6" creationId="{10ADBDD8-2C53-E83F-BD74-2BF6EE2B824B}"/>
          </ac:picMkLst>
        </pc:picChg>
      </pc:sldChg>
      <pc:sldChg chg="addSp modSp mod modClrScheme chgLayout">
        <pc:chgData name="Lucas Seers (2403791)" userId="S::2403791@student.uwtsd.ac.uk::6d790550-e6af-470b-b197-e22e74f8eeb2" providerId="AD" clId="Web-{616C4D84-7785-4236-36A2-C05A46B12F8C}" dt="2024-12-06T02:01:43.736" v="773" actId="20577"/>
        <pc:sldMkLst>
          <pc:docMk/>
          <pc:sldMk cId="3141242439" sldId="261"/>
        </pc:sldMkLst>
        <pc:spChg chg="mod ord">
          <ac:chgData name="Lucas Seers (2403791)" userId="S::2403791@student.uwtsd.ac.uk::6d790550-e6af-470b-b197-e22e74f8eeb2" providerId="AD" clId="Web-{616C4D84-7785-4236-36A2-C05A46B12F8C}" dt="2024-12-06T01:43:51.102" v="165" actId="20577"/>
          <ac:spMkLst>
            <pc:docMk/>
            <pc:sldMk cId="3141242439" sldId="261"/>
            <ac:spMk id="2" creationId="{9E5AB160-8DD6-CC02-EA29-B6EFD87404D6}"/>
          </ac:spMkLst>
        </pc:spChg>
        <pc:spChg chg="mod ord">
          <ac:chgData name="Lucas Seers (2403791)" userId="S::2403791@student.uwtsd.ac.uk::6d790550-e6af-470b-b197-e22e74f8eeb2" providerId="AD" clId="Web-{616C4D84-7785-4236-36A2-C05A46B12F8C}" dt="2024-12-06T02:01:43.736" v="773" actId="20577"/>
          <ac:spMkLst>
            <pc:docMk/>
            <pc:sldMk cId="3141242439" sldId="261"/>
            <ac:spMk id="3" creationId="{1F9C34B8-EEDB-0036-2E3D-D69F543BC84F}"/>
          </ac:spMkLst>
        </pc:spChg>
        <pc:picChg chg="add mod">
          <ac:chgData name="Lucas Seers (2403791)" userId="S::2403791@student.uwtsd.ac.uk::6d790550-e6af-470b-b197-e22e74f8eeb2" providerId="AD" clId="Web-{616C4D84-7785-4236-36A2-C05A46B12F8C}" dt="2024-12-06T01:56:42.788" v="745" actId="1076"/>
          <ac:picMkLst>
            <pc:docMk/>
            <pc:sldMk cId="3141242439" sldId="261"/>
            <ac:picMk id="4" creationId="{08E32457-AFB9-B109-E08F-CCBC5789CC6C}"/>
          </ac:picMkLst>
        </pc:picChg>
        <pc:picChg chg="add mod">
          <ac:chgData name="Lucas Seers (2403791)" userId="S::2403791@student.uwtsd.ac.uk::6d790550-e6af-470b-b197-e22e74f8eeb2" providerId="AD" clId="Web-{616C4D84-7785-4236-36A2-C05A46B12F8C}" dt="2024-12-06T01:56:36.975" v="744" actId="1076"/>
          <ac:picMkLst>
            <pc:docMk/>
            <pc:sldMk cId="3141242439" sldId="261"/>
            <ac:picMk id="5" creationId="{956645E8-00AE-A1DA-ADA8-08E7EA6140A7}"/>
          </ac:picMkLst>
        </pc:picChg>
      </pc:sldChg>
      <pc:sldChg chg="addSp delSp modSp mod modClrScheme chgLayout">
        <pc:chgData name="Lucas Seers (2403791)" userId="S::2403791@student.uwtsd.ac.uk::6d790550-e6af-470b-b197-e22e74f8eeb2" providerId="AD" clId="Web-{616C4D84-7785-4236-36A2-C05A46B12F8C}" dt="2024-12-06T02:43:57.161" v="819" actId="20577"/>
        <pc:sldMkLst>
          <pc:docMk/>
          <pc:sldMk cId="2590305448" sldId="262"/>
        </pc:sldMkLst>
        <pc:spChg chg="mod ord">
          <ac:chgData name="Lucas Seers (2403791)" userId="S::2403791@student.uwtsd.ac.uk::6d790550-e6af-470b-b197-e22e74f8eeb2" providerId="AD" clId="Web-{616C4D84-7785-4236-36A2-C05A46B12F8C}" dt="2024-12-06T01:02:01.429" v="117"/>
          <ac:spMkLst>
            <pc:docMk/>
            <pc:sldMk cId="2590305448" sldId="262"/>
            <ac:spMk id="2" creationId="{5983BCE5-FC4E-71D0-A312-0E2BBD9BAC7C}"/>
          </ac:spMkLst>
        </pc:spChg>
        <pc:spChg chg="del mod ord">
          <ac:chgData name="Lucas Seers (2403791)" userId="S::2403791@student.uwtsd.ac.uk::6d790550-e6af-470b-b197-e22e74f8eeb2" providerId="AD" clId="Web-{616C4D84-7785-4236-36A2-C05A46B12F8C}" dt="2024-12-06T02:16:42.559" v="785"/>
          <ac:spMkLst>
            <pc:docMk/>
            <pc:sldMk cId="2590305448" sldId="262"/>
            <ac:spMk id="3" creationId="{A6EC9178-64DB-878A-E619-316C4858E810}"/>
          </ac:spMkLst>
        </pc:spChg>
        <pc:spChg chg="add mod">
          <ac:chgData name="Lucas Seers (2403791)" userId="S::2403791@student.uwtsd.ac.uk::6d790550-e6af-470b-b197-e22e74f8eeb2" providerId="AD" clId="Web-{616C4D84-7785-4236-36A2-C05A46B12F8C}" dt="2024-12-06T02:43:57.161" v="819" actId="20577"/>
          <ac:spMkLst>
            <pc:docMk/>
            <pc:sldMk cId="2590305448" sldId="262"/>
            <ac:spMk id="5" creationId="{6E070450-51B9-6E2B-DC62-9C548FD4825A}"/>
          </ac:spMkLst>
        </pc:spChg>
        <pc:picChg chg="add mod ord">
          <ac:chgData name="Lucas Seers (2403791)" userId="S::2403791@student.uwtsd.ac.uk::6d790550-e6af-470b-b197-e22e74f8eeb2" providerId="AD" clId="Web-{616C4D84-7785-4236-36A2-C05A46B12F8C}" dt="2024-12-06T02:18:08.998" v="787" actId="1076"/>
          <ac:picMkLst>
            <pc:docMk/>
            <pc:sldMk cId="2590305448" sldId="262"/>
            <ac:picMk id="4" creationId="{1623910D-98E5-3BCB-57D1-639D0011E4D3}"/>
          </ac:picMkLst>
        </pc:picChg>
      </pc:sldChg>
      <pc:sldChg chg="modSp mod modClrScheme chgLayout">
        <pc:chgData name="Lucas Seers (2403791)" userId="S::2403791@student.uwtsd.ac.uk::6d790550-e6af-470b-b197-e22e74f8eeb2" providerId="AD" clId="Web-{616C4D84-7785-4236-36A2-C05A46B12F8C}" dt="2024-12-06T02:31:00.870" v="818" actId="20577"/>
        <pc:sldMkLst>
          <pc:docMk/>
          <pc:sldMk cId="3443638527" sldId="263"/>
        </pc:sldMkLst>
        <pc:spChg chg="mod ord">
          <ac:chgData name="Lucas Seers (2403791)" userId="S::2403791@student.uwtsd.ac.uk::6d790550-e6af-470b-b197-e22e74f8eeb2" providerId="AD" clId="Web-{616C4D84-7785-4236-36A2-C05A46B12F8C}" dt="2024-12-06T02:31:00.870" v="818" actId="20577"/>
          <ac:spMkLst>
            <pc:docMk/>
            <pc:sldMk cId="3443638527" sldId="263"/>
            <ac:spMk id="2" creationId="{A0BAE6D9-E42C-88FE-90BF-F88A8EC1D9A0}"/>
          </ac:spMkLst>
        </pc:spChg>
        <pc:spChg chg="mod ord">
          <ac:chgData name="Lucas Seers (2403791)" userId="S::2403791@student.uwtsd.ac.uk::6d790550-e6af-470b-b197-e22e74f8eeb2" providerId="AD" clId="Web-{616C4D84-7785-4236-36A2-C05A46B12F8C}" dt="2024-12-06T02:30:52.902" v="817" actId="14100"/>
          <ac:spMkLst>
            <pc:docMk/>
            <pc:sldMk cId="3443638527" sldId="263"/>
            <ac:spMk id="3" creationId="{5E99296D-1513-535D-1D6C-D842EDC33F85}"/>
          </ac:spMkLst>
        </pc:spChg>
      </pc:sldChg>
      <pc:sldMasterChg chg="del delSldLayout">
        <pc:chgData name="Lucas Seers (2403791)" userId="S::2403791@student.uwtsd.ac.uk::6d790550-e6af-470b-b197-e22e74f8eeb2" providerId="AD" clId="Web-{616C4D84-7785-4236-36A2-C05A46B12F8C}" dt="2024-12-06T01:02:01.429" v="117"/>
        <pc:sldMasterMkLst>
          <pc:docMk/>
          <pc:sldMasterMk cId="2460954070" sldId="2147483660"/>
        </pc:sldMasterMkLst>
        <pc:sldLayoutChg chg="del">
          <pc:chgData name="Lucas Seers (2403791)" userId="S::2403791@student.uwtsd.ac.uk::6d790550-e6af-470b-b197-e22e74f8eeb2" providerId="AD" clId="Web-{616C4D84-7785-4236-36A2-C05A46B12F8C}" dt="2024-12-06T01:02:01.429" v="117"/>
          <pc:sldLayoutMkLst>
            <pc:docMk/>
            <pc:sldMasterMk cId="2460954070" sldId="2147483660"/>
            <pc:sldLayoutMk cId="2385387890" sldId="2147483661"/>
          </pc:sldLayoutMkLst>
        </pc:sldLayoutChg>
        <pc:sldLayoutChg chg="del">
          <pc:chgData name="Lucas Seers (2403791)" userId="S::2403791@student.uwtsd.ac.uk::6d790550-e6af-470b-b197-e22e74f8eeb2" providerId="AD" clId="Web-{616C4D84-7785-4236-36A2-C05A46B12F8C}" dt="2024-12-06T01:02:01.429" v="117"/>
          <pc:sldLayoutMkLst>
            <pc:docMk/>
            <pc:sldMasterMk cId="2460954070" sldId="2147483660"/>
            <pc:sldLayoutMk cId="949138452" sldId="2147483662"/>
          </pc:sldLayoutMkLst>
        </pc:sldLayoutChg>
        <pc:sldLayoutChg chg="del">
          <pc:chgData name="Lucas Seers (2403791)" userId="S::2403791@student.uwtsd.ac.uk::6d790550-e6af-470b-b197-e22e74f8eeb2" providerId="AD" clId="Web-{616C4D84-7785-4236-36A2-C05A46B12F8C}" dt="2024-12-06T01:02:01.429" v="117"/>
          <pc:sldLayoutMkLst>
            <pc:docMk/>
            <pc:sldMasterMk cId="2460954070" sldId="2147483660"/>
            <pc:sldLayoutMk cId="2591524520" sldId="2147483663"/>
          </pc:sldLayoutMkLst>
        </pc:sldLayoutChg>
        <pc:sldLayoutChg chg="del">
          <pc:chgData name="Lucas Seers (2403791)" userId="S::2403791@student.uwtsd.ac.uk::6d790550-e6af-470b-b197-e22e74f8eeb2" providerId="AD" clId="Web-{616C4D84-7785-4236-36A2-C05A46B12F8C}" dt="2024-12-06T01:02:01.429" v="117"/>
          <pc:sldLayoutMkLst>
            <pc:docMk/>
            <pc:sldMasterMk cId="2460954070" sldId="2147483660"/>
            <pc:sldLayoutMk cId="1203092039" sldId="2147483664"/>
          </pc:sldLayoutMkLst>
        </pc:sldLayoutChg>
        <pc:sldLayoutChg chg="del">
          <pc:chgData name="Lucas Seers (2403791)" userId="S::2403791@student.uwtsd.ac.uk::6d790550-e6af-470b-b197-e22e74f8eeb2" providerId="AD" clId="Web-{616C4D84-7785-4236-36A2-C05A46B12F8C}" dt="2024-12-06T01:02:01.429" v="117"/>
          <pc:sldLayoutMkLst>
            <pc:docMk/>
            <pc:sldMasterMk cId="2460954070" sldId="2147483660"/>
            <pc:sldLayoutMk cId="3733172339" sldId="2147483665"/>
          </pc:sldLayoutMkLst>
        </pc:sldLayoutChg>
        <pc:sldLayoutChg chg="del">
          <pc:chgData name="Lucas Seers (2403791)" userId="S::2403791@student.uwtsd.ac.uk::6d790550-e6af-470b-b197-e22e74f8eeb2" providerId="AD" clId="Web-{616C4D84-7785-4236-36A2-C05A46B12F8C}" dt="2024-12-06T01:02:01.429" v="117"/>
          <pc:sldLayoutMkLst>
            <pc:docMk/>
            <pc:sldMasterMk cId="2460954070" sldId="2147483660"/>
            <pc:sldLayoutMk cId="3210312558" sldId="2147483666"/>
          </pc:sldLayoutMkLst>
        </pc:sldLayoutChg>
        <pc:sldLayoutChg chg="del">
          <pc:chgData name="Lucas Seers (2403791)" userId="S::2403791@student.uwtsd.ac.uk::6d790550-e6af-470b-b197-e22e74f8eeb2" providerId="AD" clId="Web-{616C4D84-7785-4236-36A2-C05A46B12F8C}" dt="2024-12-06T01:02:01.429" v="117"/>
          <pc:sldLayoutMkLst>
            <pc:docMk/>
            <pc:sldMasterMk cId="2460954070" sldId="2147483660"/>
            <pc:sldLayoutMk cId="3146388984" sldId="2147483667"/>
          </pc:sldLayoutMkLst>
        </pc:sldLayoutChg>
        <pc:sldLayoutChg chg="del">
          <pc:chgData name="Lucas Seers (2403791)" userId="S::2403791@student.uwtsd.ac.uk::6d790550-e6af-470b-b197-e22e74f8eeb2" providerId="AD" clId="Web-{616C4D84-7785-4236-36A2-C05A46B12F8C}" dt="2024-12-06T01:02:01.429" v="117"/>
          <pc:sldLayoutMkLst>
            <pc:docMk/>
            <pc:sldMasterMk cId="2460954070" sldId="2147483660"/>
            <pc:sldLayoutMk cId="3171841454" sldId="2147483668"/>
          </pc:sldLayoutMkLst>
        </pc:sldLayoutChg>
        <pc:sldLayoutChg chg="del">
          <pc:chgData name="Lucas Seers (2403791)" userId="S::2403791@student.uwtsd.ac.uk::6d790550-e6af-470b-b197-e22e74f8eeb2" providerId="AD" clId="Web-{616C4D84-7785-4236-36A2-C05A46B12F8C}" dt="2024-12-06T01:02:01.429" v="117"/>
          <pc:sldLayoutMkLst>
            <pc:docMk/>
            <pc:sldMasterMk cId="2460954070" sldId="2147483660"/>
            <pc:sldLayoutMk cId="1718958274" sldId="2147483669"/>
          </pc:sldLayoutMkLst>
        </pc:sldLayoutChg>
        <pc:sldLayoutChg chg="del">
          <pc:chgData name="Lucas Seers (2403791)" userId="S::2403791@student.uwtsd.ac.uk::6d790550-e6af-470b-b197-e22e74f8eeb2" providerId="AD" clId="Web-{616C4D84-7785-4236-36A2-C05A46B12F8C}" dt="2024-12-06T01:02:01.429" v="117"/>
          <pc:sldLayoutMkLst>
            <pc:docMk/>
            <pc:sldMasterMk cId="2460954070" sldId="2147483660"/>
            <pc:sldLayoutMk cId="2202905451" sldId="2147483670"/>
          </pc:sldLayoutMkLst>
        </pc:sldLayoutChg>
        <pc:sldLayoutChg chg="del">
          <pc:chgData name="Lucas Seers (2403791)" userId="S::2403791@student.uwtsd.ac.uk::6d790550-e6af-470b-b197-e22e74f8eeb2" providerId="AD" clId="Web-{616C4D84-7785-4236-36A2-C05A46B12F8C}" dt="2024-12-06T01:02:01.429" v="117"/>
          <pc:sldLayoutMkLst>
            <pc:docMk/>
            <pc:sldMasterMk cId="2460954070" sldId="2147483660"/>
            <pc:sldLayoutMk cId="3479445657" sldId="2147483671"/>
          </pc:sldLayoutMkLst>
        </pc:sldLayoutChg>
      </pc:sldMasterChg>
      <pc:sldMasterChg chg="add addSldLayout modSldLayout">
        <pc:chgData name="Lucas Seers (2403791)" userId="S::2403791@student.uwtsd.ac.uk::6d790550-e6af-470b-b197-e22e74f8eeb2" providerId="AD" clId="Web-{616C4D84-7785-4236-36A2-C05A46B12F8C}" dt="2024-12-06T01:02:01.429" v="117"/>
        <pc:sldMasterMkLst>
          <pc:docMk/>
          <pc:sldMasterMk cId="3172843814" sldId="2147483672"/>
        </pc:sldMasterMkLst>
        <pc:sldLayoutChg chg="add mod replId">
          <pc:chgData name="Lucas Seers (2403791)" userId="S::2403791@student.uwtsd.ac.uk::6d790550-e6af-470b-b197-e22e74f8eeb2" providerId="AD" clId="Web-{616C4D84-7785-4236-36A2-C05A46B12F8C}" dt="2024-12-06T01:02:01.429" v="117"/>
          <pc:sldLayoutMkLst>
            <pc:docMk/>
            <pc:sldMasterMk cId="3172843814" sldId="2147483672"/>
            <pc:sldLayoutMk cId="3535366793" sldId="2147483673"/>
          </pc:sldLayoutMkLst>
        </pc:sldLayoutChg>
        <pc:sldLayoutChg chg="add mod replId">
          <pc:chgData name="Lucas Seers (2403791)" userId="S::2403791@student.uwtsd.ac.uk::6d790550-e6af-470b-b197-e22e74f8eeb2" providerId="AD" clId="Web-{616C4D84-7785-4236-36A2-C05A46B12F8C}" dt="2024-12-06T01:02:01.429" v="117"/>
          <pc:sldLayoutMkLst>
            <pc:docMk/>
            <pc:sldMasterMk cId="3172843814" sldId="2147483672"/>
            <pc:sldLayoutMk cId="3417662423" sldId="2147483674"/>
          </pc:sldLayoutMkLst>
        </pc:sldLayoutChg>
        <pc:sldLayoutChg chg="add mod replId">
          <pc:chgData name="Lucas Seers (2403791)" userId="S::2403791@student.uwtsd.ac.uk::6d790550-e6af-470b-b197-e22e74f8eeb2" providerId="AD" clId="Web-{616C4D84-7785-4236-36A2-C05A46B12F8C}" dt="2024-12-06T01:02:01.429" v="117"/>
          <pc:sldLayoutMkLst>
            <pc:docMk/>
            <pc:sldMasterMk cId="3172843814" sldId="2147483672"/>
            <pc:sldLayoutMk cId="2635817781" sldId="2147483675"/>
          </pc:sldLayoutMkLst>
        </pc:sldLayoutChg>
        <pc:sldLayoutChg chg="add mod replId">
          <pc:chgData name="Lucas Seers (2403791)" userId="S::2403791@student.uwtsd.ac.uk::6d790550-e6af-470b-b197-e22e74f8eeb2" providerId="AD" clId="Web-{616C4D84-7785-4236-36A2-C05A46B12F8C}" dt="2024-12-06T01:02:01.429" v="117"/>
          <pc:sldLayoutMkLst>
            <pc:docMk/>
            <pc:sldMasterMk cId="3172843814" sldId="2147483672"/>
            <pc:sldLayoutMk cId="1193628746" sldId="2147483676"/>
          </pc:sldLayoutMkLst>
        </pc:sldLayoutChg>
        <pc:sldLayoutChg chg="add mod replId">
          <pc:chgData name="Lucas Seers (2403791)" userId="S::2403791@student.uwtsd.ac.uk::6d790550-e6af-470b-b197-e22e74f8eeb2" providerId="AD" clId="Web-{616C4D84-7785-4236-36A2-C05A46B12F8C}" dt="2024-12-06T01:02:01.429" v="117"/>
          <pc:sldLayoutMkLst>
            <pc:docMk/>
            <pc:sldMasterMk cId="3172843814" sldId="2147483672"/>
            <pc:sldLayoutMk cId="2239288226" sldId="2147483677"/>
          </pc:sldLayoutMkLst>
        </pc:sldLayoutChg>
        <pc:sldLayoutChg chg="add mod replId">
          <pc:chgData name="Lucas Seers (2403791)" userId="S::2403791@student.uwtsd.ac.uk::6d790550-e6af-470b-b197-e22e74f8eeb2" providerId="AD" clId="Web-{616C4D84-7785-4236-36A2-C05A46B12F8C}" dt="2024-12-06T01:02:01.429" v="117"/>
          <pc:sldLayoutMkLst>
            <pc:docMk/>
            <pc:sldMasterMk cId="3172843814" sldId="2147483672"/>
            <pc:sldLayoutMk cId="1637293859" sldId="2147483678"/>
          </pc:sldLayoutMkLst>
        </pc:sldLayoutChg>
        <pc:sldLayoutChg chg="add mod replId">
          <pc:chgData name="Lucas Seers (2403791)" userId="S::2403791@student.uwtsd.ac.uk::6d790550-e6af-470b-b197-e22e74f8eeb2" providerId="AD" clId="Web-{616C4D84-7785-4236-36A2-C05A46B12F8C}" dt="2024-12-06T01:02:01.429" v="117"/>
          <pc:sldLayoutMkLst>
            <pc:docMk/>
            <pc:sldMasterMk cId="3172843814" sldId="2147483672"/>
            <pc:sldLayoutMk cId="3179416435" sldId="2147483679"/>
          </pc:sldLayoutMkLst>
        </pc:sldLayoutChg>
        <pc:sldLayoutChg chg="add mod replId">
          <pc:chgData name="Lucas Seers (2403791)" userId="S::2403791@student.uwtsd.ac.uk::6d790550-e6af-470b-b197-e22e74f8eeb2" providerId="AD" clId="Web-{616C4D84-7785-4236-36A2-C05A46B12F8C}" dt="2024-12-06T01:02:01.429" v="117"/>
          <pc:sldLayoutMkLst>
            <pc:docMk/>
            <pc:sldMasterMk cId="3172843814" sldId="2147483672"/>
            <pc:sldLayoutMk cId="1897170161" sldId="2147483680"/>
          </pc:sldLayoutMkLst>
        </pc:sldLayoutChg>
        <pc:sldLayoutChg chg="add mod replId">
          <pc:chgData name="Lucas Seers (2403791)" userId="S::2403791@student.uwtsd.ac.uk::6d790550-e6af-470b-b197-e22e74f8eeb2" providerId="AD" clId="Web-{616C4D84-7785-4236-36A2-C05A46B12F8C}" dt="2024-12-06T01:02:01.429" v="117"/>
          <pc:sldLayoutMkLst>
            <pc:docMk/>
            <pc:sldMasterMk cId="3172843814" sldId="2147483672"/>
            <pc:sldLayoutMk cId="2317917131" sldId="2147483681"/>
          </pc:sldLayoutMkLst>
        </pc:sldLayoutChg>
        <pc:sldLayoutChg chg="add mod replId">
          <pc:chgData name="Lucas Seers (2403791)" userId="S::2403791@student.uwtsd.ac.uk::6d790550-e6af-470b-b197-e22e74f8eeb2" providerId="AD" clId="Web-{616C4D84-7785-4236-36A2-C05A46B12F8C}" dt="2024-12-06T01:02:01.429" v="117"/>
          <pc:sldLayoutMkLst>
            <pc:docMk/>
            <pc:sldMasterMk cId="3172843814" sldId="2147483672"/>
            <pc:sldLayoutMk cId="3084001959" sldId="2147483682"/>
          </pc:sldLayoutMkLst>
        </pc:sldLayoutChg>
        <pc:sldLayoutChg chg="add mod replId">
          <pc:chgData name="Lucas Seers (2403791)" userId="S::2403791@student.uwtsd.ac.uk::6d790550-e6af-470b-b197-e22e74f8eeb2" providerId="AD" clId="Web-{616C4D84-7785-4236-36A2-C05A46B12F8C}" dt="2024-12-06T01:02:01.429" v="117"/>
          <pc:sldLayoutMkLst>
            <pc:docMk/>
            <pc:sldMasterMk cId="3172843814" sldId="2147483672"/>
            <pc:sldLayoutMk cId="2745803073" sldId="2147483683"/>
          </pc:sldLayoutMkLst>
        </pc:sldLayoutChg>
      </pc:sldMasterChg>
    </pc:docChg>
  </pc:docChgLst>
  <pc:docChgLst>
    <pc:chgData name="Lucas Seers (2403791)" userId="S::2403791@student.uwtsd.ac.uk::6d790550-e6af-470b-b197-e22e74f8eeb2" providerId="AD" clId="Web-{2632E57C-42FF-1838-A2B8-9A92E4174DB7}"/>
    <pc:docChg chg="addSld modSld">
      <pc:chgData name="Lucas Seers (2403791)" userId="S::2403791@student.uwtsd.ac.uk::6d790550-e6af-470b-b197-e22e74f8eeb2" providerId="AD" clId="Web-{2632E57C-42FF-1838-A2B8-9A92E4174DB7}" dt="2024-12-05T17:31:43.607" v="79" actId="20577"/>
      <pc:docMkLst>
        <pc:docMk/>
      </pc:docMkLst>
      <pc:sldChg chg="modSp">
        <pc:chgData name="Lucas Seers (2403791)" userId="S::2403791@student.uwtsd.ac.uk::6d790550-e6af-470b-b197-e22e74f8eeb2" providerId="AD" clId="Web-{2632E57C-42FF-1838-A2B8-9A92E4174DB7}" dt="2024-12-05T12:43:17.961" v="27" actId="20577"/>
        <pc:sldMkLst>
          <pc:docMk/>
          <pc:sldMk cId="109857222" sldId="256"/>
        </pc:sldMkLst>
        <pc:spChg chg="mod">
          <ac:chgData name="Lucas Seers (2403791)" userId="S::2403791@student.uwtsd.ac.uk::6d790550-e6af-470b-b197-e22e74f8eeb2" providerId="AD" clId="Web-{2632E57C-42FF-1838-A2B8-9A92E4174DB7}" dt="2024-12-05T12:43:17.961" v="27" actId="20577"/>
          <ac:spMkLst>
            <pc:docMk/>
            <pc:sldMk cId="109857222" sldId="256"/>
            <ac:spMk id="2" creationId="{00000000-0000-0000-0000-000000000000}"/>
          </ac:spMkLst>
        </pc:spChg>
        <pc:spChg chg="mod">
          <ac:chgData name="Lucas Seers (2403791)" userId="S::2403791@student.uwtsd.ac.uk::6d790550-e6af-470b-b197-e22e74f8eeb2" providerId="AD" clId="Web-{2632E57C-42FF-1838-A2B8-9A92E4174DB7}" dt="2024-12-05T12:42:32.429" v="24" actId="20577"/>
          <ac:spMkLst>
            <pc:docMk/>
            <pc:sldMk cId="109857222" sldId="256"/>
            <ac:spMk id="3" creationId="{00000000-0000-0000-0000-000000000000}"/>
          </ac:spMkLst>
        </pc:spChg>
      </pc:sldChg>
      <pc:sldChg chg="modSp new">
        <pc:chgData name="Lucas Seers (2403791)" userId="S::2403791@student.uwtsd.ac.uk::6d790550-e6af-470b-b197-e22e74f8eeb2" providerId="AD" clId="Web-{2632E57C-42FF-1838-A2B8-9A92E4174DB7}" dt="2024-12-05T12:43:35.274" v="30" actId="20577"/>
        <pc:sldMkLst>
          <pc:docMk/>
          <pc:sldMk cId="1789167960" sldId="257"/>
        </pc:sldMkLst>
        <pc:spChg chg="mod">
          <ac:chgData name="Lucas Seers (2403791)" userId="S::2403791@student.uwtsd.ac.uk::6d790550-e6af-470b-b197-e22e74f8eeb2" providerId="AD" clId="Web-{2632E57C-42FF-1838-A2B8-9A92E4174DB7}" dt="2024-12-05T12:43:35.274" v="30" actId="20577"/>
          <ac:spMkLst>
            <pc:docMk/>
            <pc:sldMk cId="1789167960" sldId="257"/>
            <ac:spMk id="2" creationId="{17D94B98-B315-3FC1-D113-1B2112D74C3C}"/>
          </ac:spMkLst>
        </pc:spChg>
      </pc:sldChg>
      <pc:sldChg chg="modSp new">
        <pc:chgData name="Lucas Seers (2403791)" userId="S::2403791@student.uwtsd.ac.uk::6d790550-e6af-470b-b197-e22e74f8eeb2" providerId="AD" clId="Web-{2632E57C-42FF-1838-A2B8-9A92E4174DB7}" dt="2024-12-05T12:43:44.868" v="33" actId="20577"/>
        <pc:sldMkLst>
          <pc:docMk/>
          <pc:sldMk cId="3020161692" sldId="258"/>
        </pc:sldMkLst>
        <pc:spChg chg="mod">
          <ac:chgData name="Lucas Seers (2403791)" userId="S::2403791@student.uwtsd.ac.uk::6d790550-e6af-470b-b197-e22e74f8eeb2" providerId="AD" clId="Web-{2632E57C-42FF-1838-A2B8-9A92E4174DB7}" dt="2024-12-05T12:43:44.868" v="33" actId="20577"/>
          <ac:spMkLst>
            <pc:docMk/>
            <pc:sldMk cId="3020161692" sldId="258"/>
            <ac:spMk id="2" creationId="{B96D81E6-EE55-B74B-72B1-4E127A474CE0}"/>
          </ac:spMkLst>
        </pc:spChg>
      </pc:sldChg>
      <pc:sldChg chg="modSp new">
        <pc:chgData name="Lucas Seers (2403791)" userId="S::2403791@student.uwtsd.ac.uk::6d790550-e6af-470b-b197-e22e74f8eeb2" providerId="AD" clId="Web-{2632E57C-42FF-1838-A2B8-9A92E4174DB7}" dt="2024-12-05T12:44:49.776" v="47" actId="20577"/>
        <pc:sldMkLst>
          <pc:docMk/>
          <pc:sldMk cId="2577373055" sldId="259"/>
        </pc:sldMkLst>
        <pc:spChg chg="mod">
          <ac:chgData name="Lucas Seers (2403791)" userId="S::2403791@student.uwtsd.ac.uk::6d790550-e6af-470b-b197-e22e74f8eeb2" providerId="AD" clId="Web-{2632E57C-42FF-1838-A2B8-9A92E4174DB7}" dt="2024-12-05T12:44:49.776" v="47" actId="20577"/>
          <ac:spMkLst>
            <pc:docMk/>
            <pc:sldMk cId="2577373055" sldId="259"/>
            <ac:spMk id="2" creationId="{4A15173A-AB11-8319-2995-94635BB765C4}"/>
          </ac:spMkLst>
        </pc:spChg>
      </pc:sldChg>
      <pc:sldChg chg="modSp new">
        <pc:chgData name="Lucas Seers (2403791)" userId="S::2403791@student.uwtsd.ac.uk::6d790550-e6af-470b-b197-e22e74f8eeb2" providerId="AD" clId="Web-{2632E57C-42FF-1838-A2B8-9A92E4174DB7}" dt="2024-12-05T17:31:43.607" v="79" actId="20577"/>
        <pc:sldMkLst>
          <pc:docMk/>
          <pc:sldMk cId="1636511767" sldId="260"/>
        </pc:sldMkLst>
        <pc:spChg chg="mod">
          <ac:chgData name="Lucas Seers (2403791)" userId="S::2403791@student.uwtsd.ac.uk::6d790550-e6af-470b-b197-e22e74f8eeb2" providerId="AD" clId="Web-{2632E57C-42FF-1838-A2B8-9A92E4174DB7}" dt="2024-12-05T12:45:10.558" v="53" actId="20577"/>
          <ac:spMkLst>
            <pc:docMk/>
            <pc:sldMk cId="1636511767" sldId="260"/>
            <ac:spMk id="2" creationId="{65554587-49B9-58F7-796A-57823D61302E}"/>
          </ac:spMkLst>
        </pc:spChg>
        <pc:spChg chg="mod">
          <ac:chgData name="Lucas Seers (2403791)" userId="S::2403791@student.uwtsd.ac.uk::6d790550-e6af-470b-b197-e22e74f8eeb2" providerId="AD" clId="Web-{2632E57C-42FF-1838-A2B8-9A92E4174DB7}" dt="2024-12-05T17:31:43.607" v="79" actId="20577"/>
          <ac:spMkLst>
            <pc:docMk/>
            <pc:sldMk cId="1636511767" sldId="260"/>
            <ac:spMk id="3" creationId="{BC6CA152-1F0B-69F1-EDCB-D5D4DDBE1348}"/>
          </ac:spMkLst>
        </pc:spChg>
      </pc:sldChg>
      <pc:sldChg chg="modSp new">
        <pc:chgData name="Lucas Seers (2403791)" userId="S::2403791@student.uwtsd.ac.uk::6d790550-e6af-470b-b197-e22e74f8eeb2" providerId="AD" clId="Web-{2632E57C-42FF-1838-A2B8-9A92E4174DB7}" dt="2024-12-05T12:45:28.136" v="63" actId="20577"/>
        <pc:sldMkLst>
          <pc:docMk/>
          <pc:sldMk cId="3141242439" sldId="261"/>
        </pc:sldMkLst>
        <pc:spChg chg="mod">
          <ac:chgData name="Lucas Seers (2403791)" userId="S::2403791@student.uwtsd.ac.uk::6d790550-e6af-470b-b197-e22e74f8eeb2" providerId="AD" clId="Web-{2632E57C-42FF-1838-A2B8-9A92E4174DB7}" dt="2024-12-05T12:45:28.136" v="63" actId="20577"/>
          <ac:spMkLst>
            <pc:docMk/>
            <pc:sldMk cId="3141242439" sldId="261"/>
            <ac:spMk id="2" creationId="{9E5AB160-8DD6-CC02-EA29-B6EFD87404D6}"/>
          </ac:spMkLst>
        </pc:spChg>
      </pc:sldChg>
      <pc:sldChg chg="modSp new">
        <pc:chgData name="Lucas Seers (2403791)" userId="S::2403791@student.uwtsd.ac.uk::6d790550-e6af-470b-b197-e22e74f8eeb2" providerId="AD" clId="Web-{2632E57C-42FF-1838-A2B8-9A92E4174DB7}" dt="2024-12-05T12:45:51.074" v="73" actId="20577"/>
        <pc:sldMkLst>
          <pc:docMk/>
          <pc:sldMk cId="2590305448" sldId="262"/>
        </pc:sldMkLst>
        <pc:spChg chg="mod">
          <ac:chgData name="Lucas Seers (2403791)" userId="S::2403791@student.uwtsd.ac.uk::6d790550-e6af-470b-b197-e22e74f8eeb2" providerId="AD" clId="Web-{2632E57C-42FF-1838-A2B8-9A92E4174DB7}" dt="2024-12-05T12:45:51.074" v="73" actId="20577"/>
          <ac:spMkLst>
            <pc:docMk/>
            <pc:sldMk cId="2590305448" sldId="262"/>
            <ac:spMk id="2" creationId="{5983BCE5-FC4E-71D0-A312-0E2BBD9BAC7C}"/>
          </ac:spMkLst>
        </pc:spChg>
      </pc:sldChg>
      <pc:sldChg chg="modSp new">
        <pc:chgData name="Lucas Seers (2403791)" userId="S::2403791@student.uwtsd.ac.uk::6d790550-e6af-470b-b197-e22e74f8eeb2" providerId="AD" clId="Web-{2632E57C-42FF-1838-A2B8-9A92E4174DB7}" dt="2024-12-05T12:46:48.685" v="78" actId="20577"/>
        <pc:sldMkLst>
          <pc:docMk/>
          <pc:sldMk cId="3443638527" sldId="263"/>
        </pc:sldMkLst>
        <pc:spChg chg="mod">
          <ac:chgData name="Lucas Seers (2403791)" userId="S::2403791@student.uwtsd.ac.uk::6d790550-e6af-470b-b197-e22e74f8eeb2" providerId="AD" clId="Web-{2632E57C-42FF-1838-A2B8-9A92E4174DB7}" dt="2024-12-05T12:46:48.685" v="78" actId="20577"/>
          <ac:spMkLst>
            <pc:docMk/>
            <pc:sldMk cId="3443638527" sldId="263"/>
            <ac:spMk id="2" creationId="{A0BAE6D9-E42C-88FE-90BF-F88A8EC1D9A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dirty="0"/>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965A7A7B-B71A-428D-833F-0F3507A6DB13}" type="datetimeFigureOut">
              <a:rPr lang="en-US" dirty="0"/>
              <a:t>12/6/2024</a:t>
            </a:fld>
            <a:endParaRPr lang="en-US" dirty="0"/>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A65A5C87-DF58-40C8-B092-1DE63DB4547E}" type="slidenum">
              <a:rPr lang="en-US" dirty="0"/>
              <a:t>‹#›</a:t>
            </a:fld>
            <a:endParaRPr lang="en-US" dirty="0"/>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5353667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5CF65307-640F-4AE7-B0BE-50C709AD86C5}" type="datetimeFigureOut">
              <a:rPr lang="en-US" dirty="0"/>
              <a:t>12/6/2024</a:t>
            </a:fld>
            <a:endParaRPr lang="en-US" dirty="0"/>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34176624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dirty="0"/>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F77EA1F9-1F0F-4C65-8F6E-9729B924AAAC}" type="datetimeFigureOut">
              <a:rPr lang="en-US" dirty="0"/>
              <a:t>12/6/2024</a:t>
            </a:fld>
            <a:endParaRPr lang="en-US" dirty="0"/>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26358177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202278E8-5F4B-47D5-A617-8CCDF75D6A33}" type="datetimeFigureOut">
              <a:rPr lang="en-US" dirty="0"/>
              <a:t>12/6/2024</a:t>
            </a:fld>
            <a:endParaRPr lang="en-US" dirty="0"/>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11936287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16AAFA52-7A21-407F-8339-40DF182D7460}" type="datetimeFigureOut">
              <a:rPr lang="en-US" dirty="0"/>
              <a:t>12/6/2024</a:t>
            </a:fld>
            <a:endParaRPr lang="en-US" dirty="0"/>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22392882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dirty="0"/>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96770335-1C1A-4243-9BDD-9630C417D284}" type="datetimeFigureOut">
              <a:rPr lang="en-US" dirty="0"/>
              <a:t>12/6/2024</a:t>
            </a:fld>
            <a:endParaRPr lang="en-US" dirty="0"/>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16372938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141513F-8EBD-4612-96F4-CC3E309609AF}" type="datetimeFigureOut">
              <a:rPr lang="en-US" dirty="0"/>
              <a:t>12/6/2024</a:t>
            </a:fld>
            <a:endParaRPr lang="en-US" dirty="0"/>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31794164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6E6483A1-31A8-47A2-AB0A-53A7803D5EBF}" type="datetimeFigureOut">
              <a:rPr lang="en-US" dirty="0"/>
              <a:t>12/6/2024</a:t>
            </a:fld>
            <a:endParaRPr lang="en-US" dirty="0"/>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18971701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noChangeAspect="1"/>
          </p:cNvSpPr>
          <p:nvPr>
            <p:ph type="pic" idx="1"/>
          </p:nvPr>
        </p:nvSpPr>
        <p:spPr>
          <a:xfrm>
            <a:off x="4965192" y="1161288"/>
            <a:ext cx="6729984" cy="4645152"/>
          </a:xfrm>
        </p:spPr>
        <p:txBody>
          <a:bodyPr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6D8810B9-2C7C-4CAF-99E2-617AE20BA331}" type="datetimeFigureOut">
              <a:rPr lang="en-US" dirty="0"/>
              <a:t>12/6/2024</a:t>
            </a:fld>
            <a:endParaRPr lang="en-US" dirty="0"/>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23179171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F248F9EB-9D34-4B41-B66C-5FAF50876D2D}" type="datetimeFigureOut">
              <a:rPr lang="en-US" dirty="0"/>
              <a:t>12/6/2024</a:t>
            </a:fld>
            <a:endParaRPr lang="en-US" dirty="0"/>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30840019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34489A26-CAA1-4690-8C1F-1641B1B97745}" type="datetimeFigureOut">
              <a:rPr lang="en-US" dirty="0"/>
              <a:t>12/6/2024</a:t>
            </a:fld>
            <a:endParaRPr lang="en-US" dirty="0"/>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27458030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7E93E0A-5177-400C-87C9-C93AF466EC49}" type="datetimeFigureOut">
              <a:rPr lang="en-US" dirty="0"/>
              <a:t>12/6/2024</a:t>
            </a:fld>
            <a:endParaRPr lang="en-US" dirty="0"/>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4917615-2DB4-4DAA-9DE3-B2B689A846E0}" type="slidenum">
              <a:rPr lang="en-US" dirty="0"/>
              <a:t>‹#›</a:t>
            </a:fld>
            <a:endParaRPr lang="en-US" dirty="0"/>
          </a:p>
        </p:txBody>
      </p:sp>
    </p:spTree>
    <p:extLst>
      <p:ext uri="{BB962C8B-B14F-4D97-AF65-F5344CB8AC3E}">
        <p14:creationId xmlns:p14="http://schemas.microsoft.com/office/powerpoint/2010/main" val="317284381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4.jpeg"/><Relationship Id="rId5" Type="http://schemas.openxmlformats.org/officeDocument/2006/relationships/image" Target="../media/image3.jpeg"/><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hyperlink" Target="https://www.who.int/news-room/fact-sheets/detail/climate-change-and-health" TargetMode="External"/><Relationship Id="rId3" Type="http://schemas.openxmlformats.org/officeDocument/2006/relationships/hyperlink" Target="https://www.peakdistrict.gov.uk/looking-after/climatechange/climate-change-and-the-peak-district" TargetMode="External"/><Relationship Id="rId7" Type="http://schemas.openxmlformats.org/officeDocument/2006/relationships/hyperlink" Target="https://www.un.org/en/climatechange/what-is-climate-change" TargetMode="External"/><Relationship Id="rId2" Type="http://schemas.openxmlformats.org/officeDocument/2006/relationships/hyperlink" Target="https://www.noaa.gov/education/resource-collections/climate/climate-change-impacts" TargetMode="External"/><Relationship Id="rId1" Type="http://schemas.openxmlformats.org/officeDocument/2006/relationships/slideLayout" Target="../slideLayouts/slideLayout2.xml"/><Relationship Id="rId6" Type="http://schemas.openxmlformats.org/officeDocument/2006/relationships/hyperlink" Target="https://unfccc.int/climate-action/momentum-for-change/planetary-health/sri-lanka-mangrove-conservation-project" TargetMode="External"/><Relationship Id="rId5" Type="http://schemas.openxmlformats.org/officeDocument/2006/relationships/hyperlink" Target="https://narsupplyco.com/blogs/news/is-global-warming-affecting-the-outdoor-gear-industry" TargetMode="External"/><Relationship Id="rId4" Type="http://schemas.openxmlformats.org/officeDocument/2006/relationships/hyperlink" Target="https://sero.org.uk/projects/" TargetMode="External"/><Relationship Id="rId9" Type="http://schemas.openxmlformats.org/officeDocument/2006/relationships/hyperlink" Target="https://nationalcyclingshow.com/news/climate-change-is-threatening-cycling-as-we-know-it-finds-new-report-ahead-of-uci-cycling-world-championship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4" name="Picture 3" descr="Climate Change — As You Sow">
            <a:extLst>
              <a:ext uri="{FF2B5EF4-FFF2-40B4-BE49-F238E27FC236}">
                <a16:creationId xmlns:a16="http://schemas.microsoft.com/office/drawing/2014/main" id="{071A2FB4-C56E-8B63-3D87-B2A1CEBD735D}"/>
              </a:ext>
            </a:extLst>
          </p:cNvPr>
          <p:cNvPicPr>
            <a:picLocks noChangeAspect="1"/>
          </p:cNvPicPr>
          <p:nvPr/>
        </p:nvPicPr>
        <p:blipFill>
          <a:blip r:embed="rId2">
            <a:alphaModFix amt="50000"/>
          </a:blip>
          <a:srcRect t="20213"/>
          <a:stretch/>
        </p:blipFill>
        <p:spPr>
          <a:xfrm>
            <a:off x="20" y="1"/>
            <a:ext cx="12191980" cy="6857999"/>
          </a:xfrm>
          <a:prstGeom prst="rect">
            <a:avLst/>
          </a:prstGeom>
        </p:spPr>
      </p:pic>
      <p:sp>
        <p:nvSpPr>
          <p:cNvPr id="2" name="Title 1"/>
          <p:cNvSpPr>
            <a:spLocks noGrp="1"/>
          </p:cNvSpPr>
          <p:nvPr>
            <p:ph type="ctrTitle"/>
          </p:nvPr>
        </p:nvSpPr>
        <p:spPr>
          <a:xfrm>
            <a:off x="1524000" y="1122362"/>
            <a:ext cx="9144000" cy="2900518"/>
          </a:xfrm>
        </p:spPr>
        <p:txBody>
          <a:bodyPr>
            <a:normAutofit/>
          </a:bodyPr>
          <a:lstStyle/>
          <a:p>
            <a:r>
              <a:rPr lang="en-US" sz="6000" dirty="0">
                <a:solidFill>
                  <a:srgbClr val="FFFFFF"/>
                </a:solidFill>
                <a:latin typeface="Arial"/>
                <a:cs typeface="Arial"/>
              </a:rPr>
              <a:t>Contemporary Challenges: Making a Difference</a:t>
            </a:r>
          </a:p>
        </p:txBody>
      </p:sp>
      <p:sp>
        <p:nvSpPr>
          <p:cNvPr id="3" name="Subtitle 2"/>
          <p:cNvSpPr>
            <a:spLocks noGrp="1"/>
          </p:cNvSpPr>
          <p:nvPr>
            <p:ph type="subTitle" idx="1"/>
          </p:nvPr>
        </p:nvSpPr>
        <p:spPr>
          <a:xfrm>
            <a:off x="1524000" y="4368171"/>
            <a:ext cx="9144000" cy="1098395"/>
          </a:xfrm>
        </p:spPr>
        <p:txBody>
          <a:bodyPr vert="horz" lIns="91440" tIns="45720" rIns="91440" bIns="45720" rtlCol="0" anchor="t">
            <a:normAutofit/>
          </a:bodyPr>
          <a:lstStyle/>
          <a:p>
            <a:r>
              <a:rPr lang="en-US" sz="6000" dirty="0">
                <a:solidFill>
                  <a:srgbClr val="FFFFFF"/>
                </a:solidFill>
                <a:latin typeface="Arial"/>
                <a:cs typeface="Arial"/>
              </a:rPr>
              <a:t>E-Portfolio</a:t>
            </a: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D94B98-B315-3FC1-D113-1B2112D74C3C}"/>
              </a:ext>
            </a:extLst>
          </p:cNvPr>
          <p:cNvSpPr>
            <a:spLocks noGrp="1"/>
          </p:cNvSpPr>
          <p:nvPr>
            <p:ph type="title"/>
          </p:nvPr>
        </p:nvSpPr>
        <p:spPr/>
        <p:txBody>
          <a:bodyPr/>
          <a:lstStyle/>
          <a:p>
            <a:r>
              <a:rPr lang="en-US" dirty="0">
                <a:latin typeface="Arial"/>
                <a:cs typeface="Arial"/>
              </a:rPr>
              <a:t>Introduction</a:t>
            </a:r>
          </a:p>
        </p:txBody>
      </p:sp>
      <p:sp>
        <p:nvSpPr>
          <p:cNvPr id="3" name="Content Placeholder 2">
            <a:extLst>
              <a:ext uri="{FF2B5EF4-FFF2-40B4-BE49-F238E27FC236}">
                <a16:creationId xmlns:a16="http://schemas.microsoft.com/office/drawing/2014/main" id="{1934665F-73C0-B039-70D5-D04882144774}"/>
              </a:ext>
            </a:extLst>
          </p:cNvPr>
          <p:cNvSpPr>
            <a:spLocks noGrp="1"/>
          </p:cNvSpPr>
          <p:nvPr>
            <p:ph idx="1"/>
          </p:nvPr>
        </p:nvSpPr>
        <p:spPr>
          <a:xfrm>
            <a:off x="9104" y="1736902"/>
            <a:ext cx="12172290" cy="5113790"/>
          </a:xfrm>
        </p:spPr>
        <p:txBody>
          <a:bodyPr vert="horz" lIns="91440" tIns="45720" rIns="91440" bIns="45720" rtlCol="0" anchor="t">
            <a:normAutofit lnSpcReduction="10000"/>
          </a:bodyPr>
          <a:lstStyle/>
          <a:p>
            <a:pPr marL="0" indent="0">
              <a:buNone/>
            </a:pPr>
            <a:r>
              <a:rPr lang="en-US" sz="1400" dirty="0">
                <a:latin typeface="Arial"/>
                <a:cs typeface="Arial"/>
              </a:rPr>
              <a:t>Climate change has been a massive problem throughout history and has had a massive effect on the </a:t>
            </a:r>
            <a:r>
              <a:rPr lang="en-US" sz="1400">
                <a:latin typeface="Arial"/>
                <a:cs typeface="Arial"/>
              </a:rPr>
              <a:t>world. In this portfolio I will be going in </a:t>
            </a:r>
            <a:r>
              <a:rPr lang="en-US" sz="1400" dirty="0">
                <a:latin typeface="Arial"/>
                <a:cs typeface="Arial"/>
              </a:rPr>
              <a:t>depth about these current issues. I will be going over multiple examples and be explaining them in depth to show the current effect in the world. The current examples I have gathered and plan on going on a Indepth analysis on; </a:t>
            </a:r>
          </a:p>
          <a:p>
            <a:pPr>
              <a:buFont typeface="Calibri" panose="020B0604020202020204" pitchFamily="34" charset="0"/>
              <a:buChar char="-"/>
            </a:pPr>
            <a:r>
              <a:rPr lang="en-US" sz="1400" dirty="0">
                <a:latin typeface="Arial"/>
                <a:cs typeface="Arial"/>
              </a:rPr>
              <a:t>Historical and current Issues (Audio example)</a:t>
            </a:r>
          </a:p>
          <a:p>
            <a:pPr>
              <a:buFont typeface="Calibri" panose="020B0604020202020204" pitchFamily="34" charset="0"/>
              <a:buChar char="-"/>
            </a:pPr>
            <a:r>
              <a:rPr lang="en-US" sz="1400" dirty="0">
                <a:latin typeface="Arial"/>
                <a:cs typeface="Arial"/>
              </a:rPr>
              <a:t>International Issues </a:t>
            </a:r>
          </a:p>
          <a:p>
            <a:pPr>
              <a:buFont typeface="Calibri" panose="020B0604020202020204" pitchFamily="34" charset="0"/>
              <a:buChar char="-"/>
            </a:pPr>
            <a:r>
              <a:rPr lang="en-US" sz="1400" dirty="0">
                <a:latin typeface="Arial"/>
                <a:cs typeface="Arial"/>
              </a:rPr>
              <a:t>A local example on the affects.</a:t>
            </a:r>
          </a:p>
          <a:p>
            <a:pPr>
              <a:buFont typeface="Calibri" panose="020B0604020202020204" pitchFamily="34" charset="0"/>
              <a:buChar char="-"/>
            </a:pPr>
            <a:r>
              <a:rPr lang="en-US" sz="1400" dirty="0">
                <a:latin typeface="Arial"/>
                <a:cs typeface="Arial"/>
              </a:rPr>
              <a:t>A collaborative piece of writing discussing climate change.</a:t>
            </a:r>
          </a:p>
          <a:p>
            <a:pPr marL="0" indent="0">
              <a:buNone/>
            </a:pPr>
            <a:r>
              <a:rPr lang="en-US" sz="1400" dirty="0">
                <a:latin typeface="Arial"/>
                <a:cs typeface="Arial"/>
              </a:rPr>
              <a:t>Historical and Current Issues will explain how climate change has developed over the past decade. This will include more extreme weather conditions, disruption of the food systems, marine eco system changes and finally, bio diversity changes. This is connected with climate change by giving us examples of the consequences of global emission. This is relative to Outdoor Adventure Education through effecting terrains and the environments that they use for example mountain biking. </a:t>
            </a:r>
          </a:p>
          <a:p>
            <a:pPr marL="0" indent="0">
              <a:buNone/>
            </a:pPr>
            <a:r>
              <a:rPr lang="en-US" sz="1400" dirty="0">
                <a:latin typeface="Arial"/>
                <a:cs typeface="Arial"/>
              </a:rPr>
              <a:t>Secondly, Climate Change is a worldwide issue, therefore, International Projects are created to improve the fight against Climate Change. Example of </a:t>
            </a:r>
            <a:r>
              <a:rPr lang="en-US" sz="1400">
                <a:latin typeface="Arial"/>
                <a:cs typeface="Arial"/>
              </a:rPr>
              <a:t>these projects that support the battle of climate change include, Mangrove Conservation Projects by Sri Lanka (United Nations, 2022).</a:t>
            </a:r>
          </a:p>
          <a:p>
            <a:pPr marL="0" indent="0">
              <a:buNone/>
            </a:pPr>
            <a:r>
              <a:rPr lang="en-US" sz="1400" dirty="0">
                <a:latin typeface="Arial"/>
                <a:cs typeface="Arial"/>
              </a:rPr>
              <a:t>An example, of A Local Example On The Affects include the visitation of Sero. Sero is a Community Environment Centre in Carmarthen, Wales. Seros objective is to reduce landfill waste and play their part in the community by supporting people to reuse, recycle, borrow and swap quality items instead of buying brand new ones (Sero, 2024)</a:t>
            </a:r>
          </a:p>
          <a:p>
            <a:pPr marL="0" indent="0">
              <a:buNone/>
            </a:pPr>
            <a:r>
              <a:rPr lang="en-US" sz="1400" dirty="0">
                <a:latin typeface="Arial"/>
                <a:cs typeface="Arial"/>
              </a:rPr>
              <a:t>Furthermore, the Collaborative Piece Of Writing Discussing Climate Change was a group debate within my lecture about whether or not it was too late to make an impact on Climate Change in the world. </a:t>
            </a:r>
          </a:p>
          <a:p>
            <a:pPr marL="0" indent="0">
              <a:buNone/>
            </a:pPr>
            <a:endParaRPr lang="en-US">
              <a:latin typeface="Avenir Next LT Pro"/>
              <a:cs typeface="Arial"/>
            </a:endParaRPr>
          </a:p>
          <a:p>
            <a:pPr marL="0" indent="0">
              <a:buNone/>
            </a:pPr>
            <a:endParaRPr lang="en-US" sz="1400" dirty="0">
              <a:latin typeface="Arial"/>
              <a:cs typeface="Arial"/>
            </a:endParaRPr>
          </a:p>
          <a:p>
            <a:pPr marL="0" indent="0">
              <a:buNone/>
            </a:pPr>
            <a:endParaRPr lang="en-US">
              <a:latin typeface="Avenir Next LT Pro"/>
              <a:cs typeface="Arial"/>
            </a:endParaRPr>
          </a:p>
          <a:p>
            <a:pPr>
              <a:buFont typeface="Calibri" panose="020B0604020202020204" pitchFamily="34" charset="0"/>
              <a:buChar char="-"/>
            </a:pPr>
            <a:endParaRPr lang="en-US" sz="1400" dirty="0">
              <a:latin typeface="Arial"/>
              <a:cs typeface="Arial"/>
            </a:endParaRPr>
          </a:p>
        </p:txBody>
      </p:sp>
    </p:spTree>
    <p:extLst>
      <p:ext uri="{BB962C8B-B14F-4D97-AF65-F5344CB8AC3E}">
        <p14:creationId xmlns:p14="http://schemas.microsoft.com/office/powerpoint/2010/main" val="17891679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6D81E6-EE55-B74B-72B1-4E127A474CE0}"/>
              </a:ext>
            </a:extLst>
          </p:cNvPr>
          <p:cNvSpPr>
            <a:spLocks noGrp="1"/>
          </p:cNvSpPr>
          <p:nvPr>
            <p:ph type="title"/>
          </p:nvPr>
        </p:nvSpPr>
        <p:spPr/>
        <p:txBody>
          <a:bodyPr/>
          <a:lstStyle/>
          <a:p>
            <a:r>
              <a:rPr lang="en-US" dirty="0">
                <a:latin typeface="Arial"/>
                <a:cs typeface="Arial"/>
              </a:rPr>
              <a:t>Index</a:t>
            </a:r>
          </a:p>
        </p:txBody>
      </p:sp>
      <p:graphicFrame>
        <p:nvGraphicFramePr>
          <p:cNvPr id="4" name="Content Placeholder 3">
            <a:extLst>
              <a:ext uri="{FF2B5EF4-FFF2-40B4-BE49-F238E27FC236}">
                <a16:creationId xmlns:a16="http://schemas.microsoft.com/office/drawing/2014/main" id="{791AD8E6-3548-85D8-D95E-6736FCD97F3C}"/>
              </a:ext>
            </a:extLst>
          </p:cNvPr>
          <p:cNvGraphicFramePr>
            <a:graphicFrameLocks noGrp="1"/>
          </p:cNvGraphicFramePr>
          <p:nvPr>
            <p:ph idx="1"/>
            <p:extLst>
              <p:ext uri="{D42A27DB-BD31-4B8C-83A1-F6EECF244321}">
                <p14:modId xmlns:p14="http://schemas.microsoft.com/office/powerpoint/2010/main" val="1261028822"/>
              </p:ext>
            </p:extLst>
          </p:nvPr>
        </p:nvGraphicFramePr>
        <p:xfrm>
          <a:off x="1116013" y="2478088"/>
          <a:ext cx="10167936" cy="2767492"/>
        </p:xfrm>
        <a:graphic>
          <a:graphicData uri="http://schemas.openxmlformats.org/drawingml/2006/table">
            <a:tbl>
              <a:tblPr firstRow="1" bandRow="1">
                <a:tableStyleId>{7E9639D4-E3E2-4D34-9284-5A2195B3D0D7}</a:tableStyleId>
              </a:tblPr>
              <a:tblGrid>
                <a:gridCol w="3389312">
                  <a:extLst>
                    <a:ext uri="{9D8B030D-6E8A-4147-A177-3AD203B41FA5}">
                      <a16:colId xmlns:a16="http://schemas.microsoft.com/office/drawing/2014/main" val="1786784926"/>
                    </a:ext>
                  </a:extLst>
                </a:gridCol>
                <a:gridCol w="3389312">
                  <a:extLst>
                    <a:ext uri="{9D8B030D-6E8A-4147-A177-3AD203B41FA5}">
                      <a16:colId xmlns:a16="http://schemas.microsoft.com/office/drawing/2014/main" val="1168526300"/>
                    </a:ext>
                  </a:extLst>
                </a:gridCol>
                <a:gridCol w="3389312">
                  <a:extLst>
                    <a:ext uri="{9D8B030D-6E8A-4147-A177-3AD203B41FA5}">
                      <a16:colId xmlns:a16="http://schemas.microsoft.com/office/drawing/2014/main" val="148117348"/>
                    </a:ext>
                  </a:extLst>
                </a:gridCol>
              </a:tblGrid>
              <a:tr h="395356">
                <a:tc>
                  <a:txBody>
                    <a:bodyPr/>
                    <a:lstStyle/>
                    <a:p>
                      <a:r>
                        <a:rPr lang="en-US" dirty="0"/>
                        <a:t>Slide Title</a:t>
                      </a:r>
                    </a:p>
                  </a:txBody>
                  <a:tcPr/>
                </a:tc>
                <a:tc>
                  <a:txBody>
                    <a:bodyPr/>
                    <a:lstStyle/>
                    <a:p>
                      <a:r>
                        <a:rPr lang="en-US" dirty="0"/>
                        <a:t>Slide Number</a:t>
                      </a:r>
                    </a:p>
                  </a:txBody>
                  <a:tcPr/>
                </a:tc>
                <a:tc>
                  <a:txBody>
                    <a:bodyPr/>
                    <a:lstStyle/>
                    <a:p>
                      <a:r>
                        <a:rPr lang="en-US" dirty="0"/>
                        <a:t>Layout/ Word Count</a:t>
                      </a:r>
                    </a:p>
                  </a:txBody>
                  <a:tcPr/>
                </a:tc>
                <a:extLst>
                  <a:ext uri="{0D108BD9-81ED-4DB2-BD59-A6C34878D82A}">
                    <a16:rowId xmlns:a16="http://schemas.microsoft.com/office/drawing/2014/main" val="2071487641"/>
                  </a:ext>
                </a:extLst>
              </a:tr>
              <a:tr h="395356">
                <a:tc>
                  <a:txBody>
                    <a:bodyPr/>
                    <a:lstStyle/>
                    <a:p>
                      <a:pPr lvl="0">
                        <a:buNone/>
                      </a:pPr>
                      <a:r>
                        <a:rPr lang="en-US" sz="1800" u="none" strike="noStrike" noProof="0" dirty="0">
                          <a:solidFill>
                            <a:schemeClr val="tx1"/>
                          </a:solidFill>
                        </a:rPr>
                        <a:t>Introduction</a:t>
                      </a:r>
                    </a:p>
                  </a:txBody>
                  <a:tcPr/>
                </a:tc>
                <a:tc>
                  <a:txBody>
                    <a:bodyPr/>
                    <a:lstStyle/>
                    <a:p>
                      <a:pPr lvl="0">
                        <a:buNone/>
                      </a:pPr>
                      <a:r>
                        <a:rPr lang="en-US" dirty="0"/>
                        <a:t>2</a:t>
                      </a:r>
                    </a:p>
                  </a:txBody>
                  <a:tcPr/>
                </a:tc>
                <a:tc>
                  <a:txBody>
                    <a:bodyPr/>
                    <a:lstStyle/>
                    <a:p>
                      <a:pPr lvl="0">
                        <a:buNone/>
                      </a:pPr>
                      <a:r>
                        <a:rPr lang="en-US" dirty="0"/>
                        <a:t>400 words</a:t>
                      </a:r>
                    </a:p>
                  </a:txBody>
                  <a:tcPr/>
                </a:tc>
                <a:extLst>
                  <a:ext uri="{0D108BD9-81ED-4DB2-BD59-A6C34878D82A}">
                    <a16:rowId xmlns:a16="http://schemas.microsoft.com/office/drawing/2014/main" val="3284917724"/>
                  </a:ext>
                </a:extLst>
              </a:tr>
              <a:tr h="395356">
                <a:tc>
                  <a:txBody>
                    <a:bodyPr/>
                    <a:lstStyle/>
                    <a:p>
                      <a:pPr lvl="0">
                        <a:buNone/>
                      </a:pPr>
                      <a:r>
                        <a:rPr lang="en-US" sz="1800" u="none" strike="noStrike" noProof="0" dirty="0">
                          <a:solidFill>
                            <a:schemeClr val="tx1"/>
                          </a:solidFill>
                        </a:rPr>
                        <a:t>Historical and current issues</a:t>
                      </a:r>
                      <a:endParaRPr lang="en-US" dirty="0">
                        <a:solidFill>
                          <a:schemeClr val="tx1"/>
                        </a:solidFill>
                      </a:endParaRPr>
                    </a:p>
                  </a:txBody>
                  <a:tcPr/>
                </a:tc>
                <a:tc>
                  <a:txBody>
                    <a:bodyPr/>
                    <a:lstStyle/>
                    <a:p>
                      <a:pPr lvl="0">
                        <a:buNone/>
                      </a:pPr>
                      <a:r>
                        <a:rPr lang="en-US" dirty="0"/>
                        <a:t>4</a:t>
                      </a:r>
                    </a:p>
                  </a:txBody>
                  <a:tcPr/>
                </a:tc>
                <a:tc>
                  <a:txBody>
                    <a:bodyPr/>
                    <a:lstStyle/>
                    <a:p>
                      <a:pPr lvl="0">
                        <a:buNone/>
                      </a:pPr>
                      <a:r>
                        <a:rPr lang="en-US" dirty="0"/>
                        <a:t>3-4 Minute audio</a:t>
                      </a:r>
                    </a:p>
                  </a:txBody>
                  <a:tcPr/>
                </a:tc>
                <a:extLst>
                  <a:ext uri="{0D108BD9-81ED-4DB2-BD59-A6C34878D82A}">
                    <a16:rowId xmlns:a16="http://schemas.microsoft.com/office/drawing/2014/main" val="2030709049"/>
                  </a:ext>
                </a:extLst>
              </a:tr>
              <a:tr h="395356">
                <a:tc>
                  <a:txBody>
                    <a:bodyPr/>
                    <a:lstStyle/>
                    <a:p>
                      <a:pPr lvl="0">
                        <a:buNone/>
                      </a:pPr>
                      <a:r>
                        <a:rPr lang="en-US" dirty="0"/>
                        <a:t>International example</a:t>
                      </a:r>
                    </a:p>
                  </a:txBody>
                  <a:tcPr/>
                </a:tc>
                <a:tc>
                  <a:txBody>
                    <a:bodyPr/>
                    <a:lstStyle/>
                    <a:p>
                      <a:pPr lvl="0">
                        <a:buNone/>
                      </a:pPr>
                      <a:r>
                        <a:rPr lang="en-US" dirty="0"/>
                        <a:t>5</a:t>
                      </a:r>
                    </a:p>
                  </a:txBody>
                  <a:tcPr/>
                </a:tc>
                <a:tc>
                  <a:txBody>
                    <a:bodyPr/>
                    <a:lstStyle/>
                    <a:p>
                      <a:pPr lvl="0">
                        <a:buNone/>
                      </a:pPr>
                      <a:r>
                        <a:rPr lang="en-US" dirty="0"/>
                        <a:t>Infographic</a:t>
                      </a:r>
                    </a:p>
                  </a:txBody>
                  <a:tcPr/>
                </a:tc>
                <a:extLst>
                  <a:ext uri="{0D108BD9-81ED-4DB2-BD59-A6C34878D82A}">
                    <a16:rowId xmlns:a16="http://schemas.microsoft.com/office/drawing/2014/main" val="1209789702"/>
                  </a:ext>
                </a:extLst>
              </a:tr>
              <a:tr h="395356">
                <a:tc>
                  <a:txBody>
                    <a:bodyPr/>
                    <a:lstStyle/>
                    <a:p>
                      <a:pPr lvl="0">
                        <a:buNone/>
                      </a:pPr>
                      <a:r>
                        <a:rPr lang="en-US" dirty="0"/>
                        <a:t>Local Example</a:t>
                      </a:r>
                    </a:p>
                  </a:txBody>
                  <a:tcPr/>
                </a:tc>
                <a:tc>
                  <a:txBody>
                    <a:bodyPr/>
                    <a:lstStyle/>
                    <a:p>
                      <a:pPr lvl="0">
                        <a:buNone/>
                      </a:pPr>
                      <a:r>
                        <a:rPr lang="en-US" dirty="0"/>
                        <a:t>6</a:t>
                      </a:r>
                    </a:p>
                  </a:txBody>
                  <a:tcPr/>
                </a:tc>
                <a:tc>
                  <a:txBody>
                    <a:bodyPr/>
                    <a:lstStyle/>
                    <a:p>
                      <a:pPr lvl="0">
                        <a:buNone/>
                      </a:pPr>
                      <a:r>
                        <a:rPr lang="en-US" dirty="0"/>
                        <a:t>Short Report- 200 words</a:t>
                      </a:r>
                    </a:p>
                  </a:txBody>
                  <a:tcPr/>
                </a:tc>
                <a:extLst>
                  <a:ext uri="{0D108BD9-81ED-4DB2-BD59-A6C34878D82A}">
                    <a16:rowId xmlns:a16="http://schemas.microsoft.com/office/drawing/2014/main" val="3722523628"/>
                  </a:ext>
                </a:extLst>
              </a:tr>
              <a:tr h="395356">
                <a:tc>
                  <a:txBody>
                    <a:bodyPr/>
                    <a:lstStyle/>
                    <a:p>
                      <a:pPr lvl="0">
                        <a:buNone/>
                      </a:pPr>
                      <a:r>
                        <a:rPr lang="en-US" dirty="0"/>
                        <a:t>Collaborative Piece</a:t>
                      </a:r>
                    </a:p>
                  </a:txBody>
                  <a:tcPr/>
                </a:tc>
                <a:tc>
                  <a:txBody>
                    <a:bodyPr/>
                    <a:lstStyle/>
                    <a:p>
                      <a:pPr lvl="0">
                        <a:buNone/>
                      </a:pPr>
                      <a:r>
                        <a:rPr lang="en-US" dirty="0"/>
                        <a:t>7</a:t>
                      </a:r>
                    </a:p>
                  </a:txBody>
                  <a:tcPr/>
                </a:tc>
                <a:tc>
                  <a:txBody>
                    <a:bodyPr/>
                    <a:lstStyle/>
                    <a:p>
                      <a:pPr lvl="0">
                        <a:buNone/>
                      </a:pPr>
                      <a:r>
                        <a:rPr lang="en-US" dirty="0"/>
                        <a:t>Written Reflection- 400 words</a:t>
                      </a:r>
                    </a:p>
                  </a:txBody>
                  <a:tcPr/>
                </a:tc>
                <a:extLst>
                  <a:ext uri="{0D108BD9-81ED-4DB2-BD59-A6C34878D82A}">
                    <a16:rowId xmlns:a16="http://schemas.microsoft.com/office/drawing/2014/main" val="744119448"/>
                  </a:ext>
                </a:extLst>
              </a:tr>
              <a:tr h="395356">
                <a:tc>
                  <a:txBody>
                    <a:bodyPr/>
                    <a:lstStyle/>
                    <a:p>
                      <a:pPr lvl="0">
                        <a:buNone/>
                      </a:pPr>
                      <a:r>
                        <a:rPr lang="en-US" dirty="0"/>
                        <a:t>References</a:t>
                      </a:r>
                    </a:p>
                  </a:txBody>
                  <a:tcPr/>
                </a:tc>
                <a:tc>
                  <a:txBody>
                    <a:bodyPr/>
                    <a:lstStyle/>
                    <a:p>
                      <a:pPr lvl="0">
                        <a:buNone/>
                      </a:pPr>
                      <a:r>
                        <a:rPr lang="en-US" dirty="0"/>
                        <a:t>8</a:t>
                      </a:r>
                    </a:p>
                  </a:txBody>
                  <a:tcPr/>
                </a:tc>
                <a:tc>
                  <a:txBody>
                    <a:bodyPr/>
                    <a:lstStyle/>
                    <a:p>
                      <a:pPr lvl="0">
                        <a:buNone/>
                      </a:pPr>
                      <a:r>
                        <a:rPr lang="en-US" dirty="0"/>
                        <a:t>N/A</a:t>
                      </a:r>
                    </a:p>
                  </a:txBody>
                  <a:tcPr/>
                </a:tc>
                <a:extLst>
                  <a:ext uri="{0D108BD9-81ED-4DB2-BD59-A6C34878D82A}">
                    <a16:rowId xmlns:a16="http://schemas.microsoft.com/office/drawing/2014/main" val="1607170309"/>
                  </a:ext>
                </a:extLst>
              </a:tr>
            </a:tbl>
          </a:graphicData>
        </a:graphic>
      </p:graphicFrame>
    </p:spTree>
    <p:extLst>
      <p:ext uri="{BB962C8B-B14F-4D97-AF65-F5344CB8AC3E}">
        <p14:creationId xmlns:p14="http://schemas.microsoft.com/office/powerpoint/2010/main" val="30201616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5173A-AB11-8319-2995-94635BB765C4}"/>
              </a:ext>
            </a:extLst>
          </p:cNvPr>
          <p:cNvSpPr>
            <a:spLocks noGrp="1"/>
          </p:cNvSpPr>
          <p:nvPr>
            <p:ph type="title"/>
          </p:nvPr>
        </p:nvSpPr>
        <p:spPr/>
        <p:txBody>
          <a:bodyPr>
            <a:normAutofit/>
          </a:bodyPr>
          <a:lstStyle/>
          <a:p>
            <a:r>
              <a:rPr lang="en-US" dirty="0">
                <a:latin typeface="Arial"/>
                <a:cs typeface="Arial"/>
              </a:rPr>
              <a:t>Historical and Current Issues- Audio</a:t>
            </a:r>
          </a:p>
        </p:txBody>
      </p:sp>
      <p:sp>
        <p:nvSpPr>
          <p:cNvPr id="3" name="Content Placeholder 2">
            <a:extLst>
              <a:ext uri="{FF2B5EF4-FFF2-40B4-BE49-F238E27FC236}">
                <a16:creationId xmlns:a16="http://schemas.microsoft.com/office/drawing/2014/main" id="{9EB87D15-E0F4-27A1-0263-71D77B9CA4CC}"/>
              </a:ext>
            </a:extLst>
          </p:cNvPr>
          <p:cNvSpPr>
            <a:spLocks noGrp="1"/>
          </p:cNvSpPr>
          <p:nvPr>
            <p:ph idx="1"/>
          </p:nvPr>
        </p:nvSpPr>
        <p:spPr>
          <a:xfrm>
            <a:off x="384883" y="1726462"/>
            <a:ext cx="10168128" cy="3694176"/>
          </a:xfrm>
        </p:spPr>
        <p:txBody>
          <a:bodyPr vert="horz" lIns="91440" tIns="45720" rIns="91440" bIns="45720" rtlCol="0" anchor="t">
            <a:normAutofit/>
          </a:bodyPr>
          <a:lstStyle/>
          <a:p>
            <a:pPr marL="0" indent="0">
              <a:buNone/>
            </a:pPr>
            <a:r>
              <a:rPr lang="en-US" sz="1600" dirty="0">
                <a:latin typeface="Arial"/>
                <a:cs typeface="Arial"/>
              </a:rPr>
              <a:t>The audio below explains the impact climate change has on society and outdoor adventure.</a:t>
            </a:r>
          </a:p>
        </p:txBody>
      </p:sp>
      <p:pic>
        <p:nvPicPr>
          <p:cNvPr id="4" name="New Recording">
            <a:hlinkClick r:id="" action="ppaction://media"/>
            <a:extLst>
              <a:ext uri="{FF2B5EF4-FFF2-40B4-BE49-F238E27FC236}">
                <a16:creationId xmlns:a16="http://schemas.microsoft.com/office/drawing/2014/main" id="{5DDCBE8D-B3BC-40BC-7882-3550C03FC8D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305012" y="3272644"/>
            <a:ext cx="1471373" cy="1460934"/>
          </a:xfrm>
          <a:prstGeom prst="rect">
            <a:avLst/>
          </a:prstGeom>
        </p:spPr>
      </p:pic>
      <p:pic>
        <p:nvPicPr>
          <p:cNvPr id="5" name="Picture 4" descr="Erosion | Description, Causes, Facts, &amp; Types | Britannica">
            <a:extLst>
              <a:ext uri="{FF2B5EF4-FFF2-40B4-BE49-F238E27FC236}">
                <a16:creationId xmlns:a16="http://schemas.microsoft.com/office/drawing/2014/main" id="{FFEE86F2-96AF-C920-F344-8F3B3AEF7E12}"/>
              </a:ext>
            </a:extLst>
          </p:cNvPr>
          <p:cNvPicPr>
            <a:picLocks noChangeAspect="1"/>
          </p:cNvPicPr>
          <p:nvPr/>
        </p:nvPicPr>
        <p:blipFill>
          <a:blip r:embed="rId5"/>
          <a:stretch>
            <a:fillRect/>
          </a:stretch>
        </p:blipFill>
        <p:spPr>
          <a:xfrm>
            <a:off x="8263002" y="3464204"/>
            <a:ext cx="3755719" cy="2518302"/>
          </a:xfrm>
          <a:prstGeom prst="rect">
            <a:avLst/>
          </a:prstGeom>
        </p:spPr>
      </p:pic>
      <p:pic>
        <p:nvPicPr>
          <p:cNvPr id="6" name="Picture 5" descr="MTB beginners mistakes: 5 you really need to avoid">
            <a:extLst>
              <a:ext uri="{FF2B5EF4-FFF2-40B4-BE49-F238E27FC236}">
                <a16:creationId xmlns:a16="http://schemas.microsoft.com/office/drawing/2014/main" id="{86EC35CF-DC66-05B8-20AF-7030FFE82B9A}"/>
              </a:ext>
            </a:extLst>
          </p:cNvPr>
          <p:cNvPicPr>
            <a:picLocks noChangeAspect="1"/>
          </p:cNvPicPr>
          <p:nvPr/>
        </p:nvPicPr>
        <p:blipFill>
          <a:blip r:embed="rId6"/>
          <a:stretch>
            <a:fillRect/>
          </a:stretch>
        </p:blipFill>
        <p:spPr>
          <a:xfrm>
            <a:off x="5183688" y="2894556"/>
            <a:ext cx="2743200" cy="3657600"/>
          </a:xfrm>
          <a:prstGeom prst="rect">
            <a:avLst/>
          </a:prstGeom>
        </p:spPr>
      </p:pic>
    </p:spTree>
    <p:extLst>
      <p:ext uri="{BB962C8B-B14F-4D97-AF65-F5344CB8AC3E}">
        <p14:creationId xmlns:p14="http://schemas.microsoft.com/office/powerpoint/2010/main" val="2577373055"/>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554587-49B9-58F7-796A-57823D61302E}"/>
              </a:ext>
            </a:extLst>
          </p:cNvPr>
          <p:cNvSpPr>
            <a:spLocks noGrp="1"/>
          </p:cNvSpPr>
          <p:nvPr>
            <p:ph type="title"/>
          </p:nvPr>
        </p:nvSpPr>
        <p:spPr>
          <a:xfrm>
            <a:off x="630936" y="640080"/>
            <a:ext cx="4818888" cy="1481328"/>
          </a:xfrm>
        </p:spPr>
        <p:txBody>
          <a:bodyPr anchor="b">
            <a:normAutofit fontScale="90000"/>
          </a:bodyPr>
          <a:lstStyle/>
          <a:p>
            <a:r>
              <a:rPr lang="en-US" dirty="0">
                <a:latin typeface="Arial"/>
                <a:cs typeface="Arial"/>
              </a:rPr>
              <a:t>International Example- Infographic</a:t>
            </a:r>
          </a:p>
        </p:txBody>
      </p:sp>
      <p:sp>
        <p:nvSpPr>
          <p:cNvPr id="3" name="Content Placeholder 2">
            <a:extLst>
              <a:ext uri="{FF2B5EF4-FFF2-40B4-BE49-F238E27FC236}">
                <a16:creationId xmlns:a16="http://schemas.microsoft.com/office/drawing/2014/main" id="{BC6CA152-1F0B-69F1-EDCB-D5D4DDBE1348}"/>
              </a:ext>
            </a:extLst>
          </p:cNvPr>
          <p:cNvSpPr>
            <a:spLocks noGrp="1"/>
          </p:cNvSpPr>
          <p:nvPr>
            <p:ph idx="1"/>
          </p:nvPr>
        </p:nvSpPr>
        <p:spPr>
          <a:xfrm>
            <a:off x="630936" y="2660904"/>
            <a:ext cx="4818888" cy="3547872"/>
          </a:xfrm>
        </p:spPr>
        <p:txBody>
          <a:bodyPr vert="horz" lIns="91440" tIns="45720" rIns="91440" bIns="45720" rtlCol="0" anchor="t">
            <a:normAutofit/>
          </a:bodyPr>
          <a:lstStyle/>
          <a:p>
            <a:pPr marL="0" indent="0">
              <a:buNone/>
            </a:pPr>
            <a:endParaRPr lang="en-US" sz="2200">
              <a:ea typeface="+mn-lt"/>
              <a:cs typeface="+mn-lt"/>
            </a:endParaRPr>
          </a:p>
          <a:p>
            <a:pPr marL="0" indent="0">
              <a:buNone/>
            </a:pPr>
            <a:endParaRPr lang="en-US" sz="2200"/>
          </a:p>
        </p:txBody>
      </p:sp>
      <p:pic>
        <p:nvPicPr>
          <p:cNvPr id="4" name="Picture 3" descr="A screenshot of a green and yellow text&#10;&#10;Description automatically generated">
            <a:extLst>
              <a:ext uri="{FF2B5EF4-FFF2-40B4-BE49-F238E27FC236}">
                <a16:creationId xmlns:a16="http://schemas.microsoft.com/office/drawing/2014/main" id="{BB1AFB6D-28A1-C1AA-E348-5A1E417B52EC}"/>
              </a:ext>
            </a:extLst>
          </p:cNvPr>
          <p:cNvPicPr>
            <a:picLocks noChangeAspect="1"/>
          </p:cNvPicPr>
          <p:nvPr/>
        </p:nvPicPr>
        <p:blipFill>
          <a:blip r:embed="rId2"/>
          <a:stretch>
            <a:fillRect/>
          </a:stretch>
        </p:blipFill>
        <p:spPr>
          <a:xfrm>
            <a:off x="7441527" y="3341"/>
            <a:ext cx="3045406" cy="6851319"/>
          </a:xfrm>
          <a:prstGeom prst="rect">
            <a:avLst/>
          </a:prstGeom>
        </p:spPr>
      </p:pic>
      <p:sp>
        <p:nvSpPr>
          <p:cNvPr id="5" name="TextBox 4">
            <a:extLst>
              <a:ext uri="{FF2B5EF4-FFF2-40B4-BE49-F238E27FC236}">
                <a16:creationId xmlns:a16="http://schemas.microsoft.com/office/drawing/2014/main" id="{4551585D-00CD-9568-DAF8-B1950BCEE366}"/>
              </a:ext>
            </a:extLst>
          </p:cNvPr>
          <p:cNvSpPr txBox="1"/>
          <p:nvPr/>
        </p:nvSpPr>
        <p:spPr>
          <a:xfrm>
            <a:off x="632284" y="2965629"/>
            <a:ext cx="4302735"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latin typeface="Arial"/>
                <a:cs typeface="Arial"/>
              </a:rPr>
              <a:t>This is an infographic showing an example of a project battling against climate change in an international country</a:t>
            </a:r>
          </a:p>
        </p:txBody>
      </p:sp>
      <p:pic>
        <p:nvPicPr>
          <p:cNvPr id="6" name="Picture 5" descr="Climate change drives Florida mangroves northward">
            <a:extLst>
              <a:ext uri="{FF2B5EF4-FFF2-40B4-BE49-F238E27FC236}">
                <a16:creationId xmlns:a16="http://schemas.microsoft.com/office/drawing/2014/main" id="{10ADBDD8-2C53-E83F-BD74-2BF6EE2B824B}"/>
              </a:ext>
            </a:extLst>
          </p:cNvPr>
          <p:cNvPicPr>
            <a:picLocks noChangeAspect="1"/>
          </p:cNvPicPr>
          <p:nvPr/>
        </p:nvPicPr>
        <p:blipFill>
          <a:blip r:embed="rId3"/>
          <a:stretch>
            <a:fillRect/>
          </a:stretch>
        </p:blipFill>
        <p:spPr>
          <a:xfrm>
            <a:off x="1572017" y="4017723"/>
            <a:ext cx="3640898" cy="2486416"/>
          </a:xfrm>
          <a:prstGeom prst="rect">
            <a:avLst/>
          </a:prstGeom>
        </p:spPr>
      </p:pic>
    </p:spTree>
    <p:extLst>
      <p:ext uri="{BB962C8B-B14F-4D97-AF65-F5344CB8AC3E}">
        <p14:creationId xmlns:p14="http://schemas.microsoft.com/office/powerpoint/2010/main" val="16365117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5AB160-8DD6-CC02-EA29-B6EFD87404D6}"/>
              </a:ext>
            </a:extLst>
          </p:cNvPr>
          <p:cNvSpPr>
            <a:spLocks noGrp="1"/>
          </p:cNvSpPr>
          <p:nvPr>
            <p:ph type="title"/>
          </p:nvPr>
        </p:nvSpPr>
        <p:spPr/>
        <p:txBody>
          <a:bodyPr/>
          <a:lstStyle/>
          <a:p>
            <a:r>
              <a:rPr lang="en-US" dirty="0"/>
              <a:t>Local Example- Short Report</a:t>
            </a:r>
          </a:p>
        </p:txBody>
      </p:sp>
      <p:sp>
        <p:nvSpPr>
          <p:cNvPr id="3" name="Content Placeholder 2">
            <a:extLst>
              <a:ext uri="{FF2B5EF4-FFF2-40B4-BE49-F238E27FC236}">
                <a16:creationId xmlns:a16="http://schemas.microsoft.com/office/drawing/2014/main" id="{1F9C34B8-EEDB-0036-2E3D-D69F543BC84F}"/>
              </a:ext>
            </a:extLst>
          </p:cNvPr>
          <p:cNvSpPr>
            <a:spLocks noGrp="1"/>
          </p:cNvSpPr>
          <p:nvPr>
            <p:ph idx="1"/>
          </p:nvPr>
        </p:nvSpPr>
        <p:spPr>
          <a:xfrm>
            <a:off x="-1335" y="2102244"/>
            <a:ext cx="6337250" cy="4758887"/>
          </a:xfrm>
        </p:spPr>
        <p:txBody>
          <a:bodyPr vert="horz" lIns="91440" tIns="45720" rIns="91440" bIns="45720" rtlCol="0" anchor="t">
            <a:normAutofit/>
          </a:bodyPr>
          <a:lstStyle/>
          <a:p>
            <a:pPr marL="0" indent="0">
              <a:buNone/>
            </a:pPr>
            <a:r>
              <a:rPr lang="en-US" sz="1600" dirty="0">
                <a:latin typeface="Arial"/>
                <a:cs typeface="Arial"/>
              </a:rPr>
              <a:t>Sero is a Community Environment Centre in Carmarthen, Wales. They are a group of people who have joined together to help with the problem against climate change and protecting nature. A major part of Sero is recycling and reusing objects that are still useable and good quality. One of their projects is New2U, all you have to do is walk into the shop and swap an item for another. For example, this could be clothes, toys or books. As long they are good condition it is allowed. Another useful project is the library of things. This is where you borrow, use and return items such as power tools or kitchen and cleaning equipment. The purpose of this is that borrowing and sharing these items rather than buying them can help reduce waste, cut carbon emissions and reduce the impact to the environment linked to making new products especially when we can reuse older items that still work in good condition. Seros, (2024) aim is to "provide services that help reduce the impact of climate change". They aim to create a cycle of sharing, loaning, reusing, repairing and recycling existing materials to reduce landfill waste.</a:t>
            </a:r>
          </a:p>
        </p:txBody>
      </p:sp>
      <p:pic>
        <p:nvPicPr>
          <p:cNvPr id="4" name="Picture 3" descr="A room with shelves and toys&#10;&#10;Description automatically generated">
            <a:extLst>
              <a:ext uri="{FF2B5EF4-FFF2-40B4-BE49-F238E27FC236}">
                <a16:creationId xmlns:a16="http://schemas.microsoft.com/office/drawing/2014/main" id="{08E32457-AFB9-B109-E08F-CCBC5789CC6C}"/>
              </a:ext>
            </a:extLst>
          </p:cNvPr>
          <p:cNvPicPr>
            <a:picLocks noChangeAspect="1"/>
          </p:cNvPicPr>
          <p:nvPr/>
        </p:nvPicPr>
        <p:blipFill>
          <a:blip r:embed="rId2"/>
          <a:stretch>
            <a:fillRect/>
          </a:stretch>
        </p:blipFill>
        <p:spPr>
          <a:xfrm rot="5400000">
            <a:off x="5951689" y="2937354"/>
            <a:ext cx="4114800" cy="3086100"/>
          </a:xfrm>
          <a:prstGeom prst="rect">
            <a:avLst/>
          </a:prstGeom>
        </p:spPr>
      </p:pic>
      <p:pic>
        <p:nvPicPr>
          <p:cNvPr id="5" name="Picture 4" descr="A room with a table and chairs&#10;&#10;Description automatically generated">
            <a:extLst>
              <a:ext uri="{FF2B5EF4-FFF2-40B4-BE49-F238E27FC236}">
                <a16:creationId xmlns:a16="http://schemas.microsoft.com/office/drawing/2014/main" id="{956645E8-00AE-A1DA-ADA8-08E7EA6140A7}"/>
              </a:ext>
            </a:extLst>
          </p:cNvPr>
          <p:cNvPicPr>
            <a:picLocks noChangeAspect="1"/>
          </p:cNvPicPr>
          <p:nvPr/>
        </p:nvPicPr>
        <p:blipFill>
          <a:blip r:embed="rId3"/>
          <a:stretch>
            <a:fillRect/>
          </a:stretch>
        </p:blipFill>
        <p:spPr>
          <a:xfrm rot="5400000">
            <a:off x="8738732" y="703545"/>
            <a:ext cx="3718143" cy="2793827"/>
          </a:xfrm>
          <a:prstGeom prst="rect">
            <a:avLst/>
          </a:prstGeom>
        </p:spPr>
      </p:pic>
    </p:spTree>
    <p:extLst>
      <p:ext uri="{BB962C8B-B14F-4D97-AF65-F5344CB8AC3E}">
        <p14:creationId xmlns:p14="http://schemas.microsoft.com/office/powerpoint/2010/main" val="31412424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83BCE5-FC4E-71D0-A312-0E2BBD9BAC7C}"/>
              </a:ext>
            </a:extLst>
          </p:cNvPr>
          <p:cNvSpPr>
            <a:spLocks noGrp="1"/>
          </p:cNvSpPr>
          <p:nvPr>
            <p:ph type="title"/>
          </p:nvPr>
        </p:nvSpPr>
        <p:spPr/>
        <p:txBody>
          <a:bodyPr/>
          <a:lstStyle/>
          <a:p>
            <a:r>
              <a:rPr lang="en-US" dirty="0"/>
              <a:t>Collaborative Piece- Our debate</a:t>
            </a:r>
          </a:p>
        </p:txBody>
      </p:sp>
      <p:pic>
        <p:nvPicPr>
          <p:cNvPr id="4" name="Content Placeholder 3" descr="A group of men posing for a picture&#10;&#10;Description automatically generated">
            <a:extLst>
              <a:ext uri="{FF2B5EF4-FFF2-40B4-BE49-F238E27FC236}">
                <a16:creationId xmlns:a16="http://schemas.microsoft.com/office/drawing/2014/main" id="{1623910D-98E5-3BCB-57D1-639D0011E4D3}"/>
              </a:ext>
            </a:extLst>
          </p:cNvPr>
          <p:cNvPicPr>
            <a:picLocks noGrp="1" noChangeAspect="1"/>
          </p:cNvPicPr>
          <p:nvPr>
            <p:ph idx="1"/>
          </p:nvPr>
        </p:nvPicPr>
        <p:blipFill>
          <a:blip r:embed="rId2"/>
          <a:stretch>
            <a:fillRect/>
          </a:stretch>
        </p:blipFill>
        <p:spPr>
          <a:xfrm>
            <a:off x="8132814" y="1745793"/>
            <a:ext cx="3701443" cy="2862199"/>
          </a:xfrm>
        </p:spPr>
      </p:pic>
      <p:sp>
        <p:nvSpPr>
          <p:cNvPr id="3" name="TextBox 2">
            <a:extLst>
              <a:ext uri="{FF2B5EF4-FFF2-40B4-BE49-F238E27FC236}">
                <a16:creationId xmlns:a16="http://schemas.microsoft.com/office/drawing/2014/main" id="{49D68A18-4EA0-C78A-67F7-187230600277}"/>
              </a:ext>
            </a:extLst>
          </p:cNvPr>
          <p:cNvSpPr txBox="1"/>
          <p:nvPr/>
        </p:nvSpPr>
        <p:spPr>
          <a:xfrm>
            <a:off x="247633" y="1434897"/>
            <a:ext cx="7903108" cy="57554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latin typeface="Arial"/>
                <a:cs typeface="Arial"/>
              </a:rPr>
              <a:t>The debate about whether everyone pitching in a little can really make a difference in the fight against climate change is a topic that is mentioned more in today's world. We all agreed that on one side, you have people who believe that if everyone makes minor changes such as eating less meat, using public transport/ car sharing, or being smarter about energy use it can add up and lead to something big. We all had the same opinion that individual actions are crucial because they can inspire others and create a movement that can kick start to larger changes in society. </a:t>
            </a:r>
          </a:p>
          <a:p>
            <a:r>
              <a:rPr lang="en-US" sz="1400" dirty="0">
                <a:latin typeface="Arial"/>
                <a:cs typeface="Arial"/>
              </a:rPr>
              <a:t>On the other hand, some of my group had the opinion that focusing too much on what individuals can do could possibly sidetrack us from the bigger picture. They argued that we need more major systemic changes, for example new laws, corporate responsibility, and technological innovations to be able to tackle climate change effectively and efficiently. They also mentioned that although making slight changes to help, it just will not be enough to stop climate change all together. We even covered the topic that it might be too late for us to make a real impact, suggesting we are already at a tipping point where drastic measures are needed. </a:t>
            </a:r>
          </a:p>
          <a:p>
            <a:r>
              <a:rPr lang="en-US" sz="1400" dirty="0">
                <a:latin typeface="Arial"/>
                <a:cs typeface="Arial"/>
              </a:rPr>
              <a:t>Then there is the question of how much difference one person can really make. Some of our group felt that one individual’s efforts are just not going to affect the outcome compared to global emissions. But the others debated that if millions of people start making changes, then that one individual's movement can turn into a massive campaign then hopefully making a big enough impact to slow down climate change and its damage. It is all about the idea that small actions can lead to bigger shifts over time. At the end of the day, this debate shows just how complicated climate change is as an issue. While individual actions alone will not save the planet, they can help build momentum for broader changes and shift how society thinks about sustainability. The challenge is finding the right balance between personal responsibility and pushing for the substantial changes we need in policies and industry. As we continue to face climate challenges, this conversation is more important than ever in figuring out how we can all contribute to a healthier planet so we can start to make a difference.</a:t>
            </a:r>
          </a:p>
          <a:p>
            <a:pPr algn="l"/>
            <a:endParaRPr lang="en-US" dirty="0"/>
          </a:p>
        </p:txBody>
      </p:sp>
    </p:spTree>
    <p:extLst>
      <p:ext uri="{BB962C8B-B14F-4D97-AF65-F5344CB8AC3E}">
        <p14:creationId xmlns:p14="http://schemas.microsoft.com/office/powerpoint/2010/main" val="25903054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BAE6D9-E42C-88FE-90BF-F88A8EC1D9A0}"/>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5E99296D-1513-535D-1D6C-D842EDC33F85}"/>
              </a:ext>
            </a:extLst>
          </p:cNvPr>
          <p:cNvSpPr>
            <a:spLocks noGrp="1"/>
          </p:cNvSpPr>
          <p:nvPr>
            <p:ph idx="1"/>
          </p:nvPr>
        </p:nvSpPr>
        <p:spPr>
          <a:xfrm>
            <a:off x="-1335" y="2112682"/>
            <a:ext cx="12099222" cy="4623189"/>
          </a:xfrm>
        </p:spPr>
        <p:txBody>
          <a:bodyPr vert="horz" lIns="91440" tIns="45720" rIns="91440" bIns="45720" rtlCol="0" anchor="t">
            <a:normAutofit lnSpcReduction="10000"/>
          </a:bodyPr>
          <a:lstStyle/>
          <a:p>
            <a:pPr>
              <a:buNone/>
            </a:pPr>
            <a:r>
              <a:rPr lang="en-US" sz="1400" dirty="0">
                <a:latin typeface="Arial"/>
                <a:cs typeface="Times New Roman"/>
              </a:rPr>
              <a:t>National Oceanic and Atmospheric Administration (2024). </a:t>
            </a:r>
            <a:r>
              <a:rPr lang="en-US" sz="1400" i="1" dirty="0">
                <a:latin typeface="Arial"/>
                <a:cs typeface="Times New Roman"/>
              </a:rPr>
              <a:t>Climate Change Impacts</a:t>
            </a:r>
            <a:r>
              <a:rPr lang="en-US" sz="1400" dirty="0">
                <a:latin typeface="Arial"/>
                <a:cs typeface="Times New Roman"/>
              </a:rPr>
              <a:t>. Available at: </a:t>
            </a:r>
            <a:r>
              <a:rPr lang="en-US" sz="1400" dirty="0">
                <a:latin typeface="Arial"/>
                <a:cs typeface="Times New Roman"/>
                <a:hlinkClick r:id="rId2"/>
              </a:rPr>
              <a:t>https://www.noaa.gov/education/resource-collections/climate/climate-change-impacts</a:t>
            </a:r>
            <a:r>
              <a:rPr lang="en-US" sz="1400" dirty="0">
                <a:latin typeface="Arial"/>
                <a:cs typeface="Times New Roman"/>
              </a:rPr>
              <a:t> (Accessed 6 December 2024)</a:t>
            </a:r>
            <a:endParaRPr lang="en-US" sz="1400">
              <a:latin typeface="Arial"/>
              <a:cs typeface="Arial"/>
            </a:endParaRPr>
          </a:p>
          <a:p>
            <a:pPr>
              <a:buNone/>
            </a:pPr>
            <a:r>
              <a:rPr lang="en-US" sz="1400" dirty="0">
                <a:latin typeface="Arial"/>
                <a:cs typeface="Times New Roman"/>
              </a:rPr>
              <a:t>Peak District National Park (2018). </a:t>
            </a:r>
            <a:r>
              <a:rPr lang="en-US" sz="1400" i="1" dirty="0">
                <a:latin typeface="Arial"/>
                <a:cs typeface="Times New Roman"/>
              </a:rPr>
              <a:t>Climate Change and the Peak District: Peak District National Park</a:t>
            </a:r>
            <a:r>
              <a:rPr lang="en-US" sz="1400" dirty="0">
                <a:latin typeface="Arial"/>
                <a:cs typeface="Times New Roman"/>
              </a:rPr>
              <a:t>. Available at: </a:t>
            </a:r>
            <a:r>
              <a:rPr lang="en-US" sz="1400" dirty="0">
                <a:latin typeface="Arial"/>
                <a:cs typeface="Times New Roman"/>
                <a:hlinkClick r:id="rId3"/>
              </a:rPr>
              <a:t>https://www.peakdistrict.gov.uk/looking-after/climatechange/climate-change-and-the-peak-district</a:t>
            </a:r>
            <a:r>
              <a:rPr lang="en-US" sz="1400" dirty="0">
                <a:latin typeface="Arial"/>
                <a:cs typeface="Times New Roman"/>
              </a:rPr>
              <a:t> (Accessed 5 December 2024).</a:t>
            </a:r>
            <a:endParaRPr lang="en-US" sz="1400">
              <a:latin typeface="Arial"/>
              <a:cs typeface="Arial"/>
            </a:endParaRPr>
          </a:p>
          <a:p>
            <a:pPr>
              <a:buNone/>
            </a:pPr>
            <a:r>
              <a:rPr lang="en-US" sz="1400" dirty="0">
                <a:latin typeface="Arial"/>
                <a:cs typeface="Times New Roman"/>
              </a:rPr>
              <a:t>Sero (2024). </a:t>
            </a:r>
            <a:r>
              <a:rPr lang="en-US" sz="1400" i="1" dirty="0">
                <a:latin typeface="Arial"/>
                <a:cs typeface="Times New Roman"/>
              </a:rPr>
              <a:t>PROJECTS - Sero</a:t>
            </a:r>
            <a:r>
              <a:rPr lang="en-US" sz="1400" dirty="0">
                <a:latin typeface="Arial"/>
                <a:cs typeface="Times New Roman"/>
              </a:rPr>
              <a:t>. Available at: </a:t>
            </a:r>
            <a:r>
              <a:rPr lang="en-US" sz="1400" dirty="0">
                <a:latin typeface="Arial"/>
                <a:cs typeface="Times New Roman"/>
                <a:hlinkClick r:id="rId4"/>
              </a:rPr>
              <a:t>https://sero.org.uk/projects/</a:t>
            </a:r>
            <a:r>
              <a:rPr lang="en-US" sz="1400" dirty="0">
                <a:latin typeface="Arial"/>
                <a:cs typeface="Times New Roman"/>
              </a:rPr>
              <a:t> (Accessed 6 December 2024)</a:t>
            </a:r>
            <a:endParaRPr lang="en-US" sz="1400">
              <a:latin typeface="Arial"/>
              <a:cs typeface="Arial"/>
            </a:endParaRPr>
          </a:p>
          <a:p>
            <a:pPr>
              <a:buNone/>
            </a:pPr>
            <a:r>
              <a:rPr lang="en-US" sz="1400" dirty="0">
                <a:latin typeface="Arial"/>
                <a:cs typeface="Times New Roman"/>
              </a:rPr>
              <a:t>Shopify API (2024). </a:t>
            </a:r>
            <a:r>
              <a:rPr lang="en-US" sz="1400" i="1" dirty="0">
                <a:latin typeface="Arial"/>
                <a:cs typeface="Times New Roman"/>
              </a:rPr>
              <a:t>Is Global Warming Affecting the Outdoor Gear Industry?</a:t>
            </a:r>
            <a:r>
              <a:rPr lang="en-US" sz="1400" dirty="0">
                <a:latin typeface="Arial"/>
                <a:cs typeface="Times New Roman"/>
              </a:rPr>
              <a:t>  Available at: </a:t>
            </a:r>
            <a:r>
              <a:rPr lang="en-US" sz="1400" dirty="0">
                <a:latin typeface="Arial"/>
                <a:cs typeface="Times New Roman"/>
                <a:hlinkClick r:id="rId5"/>
              </a:rPr>
              <a:t>https://narsupplyco.com/blogs/news/is-global-warming-affecting-the-outdoor-gear-industry</a:t>
            </a:r>
            <a:r>
              <a:rPr lang="en-US" sz="1400" dirty="0">
                <a:latin typeface="Arial"/>
                <a:cs typeface="Times New Roman"/>
              </a:rPr>
              <a:t> (Accessed 5 December 2024).</a:t>
            </a:r>
            <a:endParaRPr lang="en-US" sz="1400">
              <a:latin typeface="Arial"/>
              <a:cs typeface="Arial"/>
            </a:endParaRPr>
          </a:p>
          <a:p>
            <a:pPr>
              <a:buNone/>
            </a:pPr>
            <a:r>
              <a:rPr lang="en-US" sz="1400" dirty="0">
                <a:latin typeface="Arial"/>
                <a:cs typeface="Times New Roman"/>
              </a:rPr>
              <a:t>United Nations (2022). </a:t>
            </a:r>
            <a:r>
              <a:rPr lang="en-US" sz="1400" i="1" dirty="0">
                <a:latin typeface="Arial"/>
                <a:cs typeface="Times New Roman"/>
              </a:rPr>
              <a:t>Sri Lanka Mangrove Conservation Project </a:t>
            </a:r>
            <a:r>
              <a:rPr lang="en-US" sz="1400" dirty="0">
                <a:latin typeface="Arial"/>
                <a:cs typeface="Times New Roman"/>
              </a:rPr>
              <a:t>. Available at: </a:t>
            </a:r>
            <a:r>
              <a:rPr lang="en-US" sz="1400" dirty="0">
                <a:latin typeface="Arial"/>
                <a:cs typeface="Times New Roman"/>
                <a:hlinkClick r:id="rId6"/>
              </a:rPr>
              <a:t>https://unfccc.int/climate-action/momentum-for-change/planetary-health/sri-lanka-mangrove-conservation-project</a:t>
            </a:r>
            <a:r>
              <a:rPr lang="en-US" sz="1400" dirty="0">
                <a:latin typeface="Arial"/>
                <a:cs typeface="Times New Roman"/>
              </a:rPr>
              <a:t> (Accessed 6 December 2024).</a:t>
            </a:r>
          </a:p>
          <a:p>
            <a:pPr>
              <a:buNone/>
            </a:pPr>
            <a:r>
              <a:rPr lang="en-US" sz="1400" dirty="0">
                <a:latin typeface="Arial"/>
                <a:cs typeface="Times New Roman"/>
              </a:rPr>
              <a:t>United nations (2023). </a:t>
            </a:r>
            <a:r>
              <a:rPr lang="en-US" sz="1400" i="1" dirty="0">
                <a:latin typeface="Arial"/>
                <a:cs typeface="Times New Roman"/>
              </a:rPr>
              <a:t>What is climate change?</a:t>
            </a:r>
            <a:r>
              <a:rPr lang="en-US" sz="1400" dirty="0">
                <a:latin typeface="Arial"/>
                <a:cs typeface="Times New Roman"/>
              </a:rPr>
              <a:t> Available at: </a:t>
            </a:r>
            <a:r>
              <a:rPr lang="en-US" sz="1400" dirty="0">
                <a:latin typeface="Arial"/>
                <a:cs typeface="Times New Roman"/>
                <a:hlinkClick r:id="rId7"/>
              </a:rPr>
              <a:t>https://www.un.org/en/climatechange/what-is-climate-change</a:t>
            </a:r>
            <a:r>
              <a:rPr lang="en-US" sz="1400" dirty="0">
                <a:latin typeface="Arial"/>
                <a:cs typeface="Times New Roman"/>
              </a:rPr>
              <a:t> (Accessed 6 December 2024).</a:t>
            </a:r>
            <a:endParaRPr lang="en-US" sz="1400">
              <a:latin typeface="Arial"/>
              <a:cs typeface="Arial"/>
            </a:endParaRPr>
          </a:p>
          <a:p>
            <a:pPr>
              <a:buNone/>
            </a:pPr>
            <a:r>
              <a:rPr lang="en-US" sz="1400" dirty="0">
                <a:latin typeface="Arial"/>
                <a:cs typeface="Times New Roman"/>
              </a:rPr>
              <a:t>World Health </a:t>
            </a:r>
            <a:r>
              <a:rPr lang="en-US" sz="1400" err="1">
                <a:latin typeface="Arial"/>
                <a:cs typeface="Times New Roman"/>
              </a:rPr>
              <a:t>Organisation</a:t>
            </a:r>
            <a:r>
              <a:rPr lang="en-US" sz="1400" dirty="0">
                <a:latin typeface="Arial"/>
                <a:cs typeface="Times New Roman"/>
              </a:rPr>
              <a:t> (2023). </a:t>
            </a:r>
            <a:r>
              <a:rPr lang="en-US" sz="1400" i="1" dirty="0">
                <a:latin typeface="Arial"/>
                <a:cs typeface="Times New Roman"/>
              </a:rPr>
              <a:t>Climate change</a:t>
            </a:r>
            <a:r>
              <a:rPr lang="en-US" sz="1400" dirty="0">
                <a:latin typeface="Arial"/>
                <a:cs typeface="Times New Roman"/>
              </a:rPr>
              <a:t>. Available at: </a:t>
            </a:r>
            <a:r>
              <a:rPr lang="en-US" sz="1400" dirty="0">
                <a:latin typeface="Arial"/>
                <a:cs typeface="Times New Roman"/>
                <a:hlinkClick r:id="rId8"/>
              </a:rPr>
              <a:t>https://www.who.int/news-room/fact-sheets/detail/climate-change-and-health</a:t>
            </a:r>
            <a:r>
              <a:rPr lang="en-US" sz="1400" dirty="0">
                <a:latin typeface="Arial"/>
                <a:cs typeface="Times New Roman"/>
              </a:rPr>
              <a:t> (Accessed 5 December 2024).</a:t>
            </a:r>
            <a:endParaRPr lang="en-US" sz="1400">
              <a:latin typeface="Arial"/>
              <a:cs typeface="Arial"/>
            </a:endParaRPr>
          </a:p>
          <a:p>
            <a:pPr>
              <a:buNone/>
            </a:pPr>
            <a:r>
              <a:rPr lang="en-US" sz="1400" dirty="0">
                <a:latin typeface="Arial"/>
                <a:cs typeface="Times New Roman"/>
              </a:rPr>
              <a:t>Yeo, B. (2023). </a:t>
            </a:r>
            <a:r>
              <a:rPr lang="en-US" sz="1400" i="1" dirty="0">
                <a:latin typeface="Arial"/>
                <a:cs typeface="Times New Roman"/>
              </a:rPr>
              <a:t>Climate change is threatening cycling as we know it, finds new report ahead of UCI Cycling World Championships - National Cycling Show</a:t>
            </a:r>
            <a:r>
              <a:rPr lang="en-US" sz="1400" dirty="0">
                <a:latin typeface="Arial"/>
                <a:cs typeface="Times New Roman"/>
              </a:rPr>
              <a:t>. Available at: </a:t>
            </a:r>
            <a:r>
              <a:rPr lang="en-US" sz="1400" dirty="0">
                <a:latin typeface="Arial"/>
                <a:cs typeface="Times New Roman"/>
                <a:hlinkClick r:id="rId9"/>
              </a:rPr>
              <a:t>https://nationalcyclingshow.com/news/climate-change-is-threatening-cycling-as-we-know-it-finds-new-report-ahead-of-uci-cycling-world-championships</a:t>
            </a:r>
            <a:r>
              <a:rPr lang="en-US" sz="1400" dirty="0">
                <a:latin typeface="Arial"/>
                <a:cs typeface="Times New Roman"/>
              </a:rPr>
              <a:t> (Accessed 5 December 2024).</a:t>
            </a:r>
            <a:endParaRPr lang="en-US" sz="1400" dirty="0">
              <a:latin typeface="Arial"/>
            </a:endParaRPr>
          </a:p>
          <a:p>
            <a:pPr>
              <a:buNone/>
            </a:pPr>
            <a:endParaRPr lang="en-US" sz="1400" dirty="0">
              <a:latin typeface="Arial"/>
              <a:cs typeface="Times New Roman"/>
            </a:endParaRPr>
          </a:p>
          <a:p>
            <a:pPr marL="0" indent="0">
              <a:buNone/>
            </a:pPr>
            <a:endParaRPr lang="en-US" dirty="0"/>
          </a:p>
        </p:txBody>
      </p:sp>
    </p:spTree>
    <p:extLst>
      <p:ext uri="{BB962C8B-B14F-4D97-AF65-F5344CB8AC3E}">
        <p14:creationId xmlns:p14="http://schemas.microsoft.com/office/powerpoint/2010/main" val="3443638527"/>
      </p:ext>
    </p:extLst>
  </p:cSld>
  <p:clrMapOvr>
    <a:masterClrMapping/>
  </p:clrMapOvr>
</p:sld>
</file>

<file path=ppt/theme/theme1.xml><?xml version="1.0" encoding="utf-8"?>
<a:theme xmlns:a="http://schemas.openxmlformats.org/drawingml/2006/main" name="AccentBoxVTI">
  <a:themeElements>
    <a:clrScheme name="AccentBoxVTI">
      <a:dk1>
        <a:srgbClr val="000000"/>
      </a:dk1>
      <a:lt1>
        <a:sysClr val="window" lastClr="FFFFFF"/>
      </a:lt1>
      <a:dk2>
        <a:srgbClr val="262626"/>
      </a:dk2>
      <a:lt2>
        <a:srgbClr val="FFFFFF"/>
      </a:lt2>
      <a:accent1>
        <a:srgbClr val="F5A700"/>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AccentBoxVTI">
      <a:majorFont>
        <a:latin typeface="Avenir Next LT Pro"/>
        <a:ea typeface=""/>
        <a:cs typeface=""/>
      </a:majorFont>
      <a:minorFont>
        <a:latin typeface="Avenir Next LT Pro"/>
        <a:ea typeface=""/>
        <a:cs typeface=""/>
      </a:minorFont>
    </a:fontScheme>
    <a:fmtScheme name="AccentBox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F4FE582F-5DDE-4E50-A331-B77FB79D7361}" vid="{42624B42-66F4-4B9A-A3DB-EB561F16279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AccentBoxVTI</vt:lpstr>
      <vt:lpstr>Contemporary Challenges: Making a Difference</vt:lpstr>
      <vt:lpstr>Introduction</vt:lpstr>
      <vt:lpstr>Index</vt:lpstr>
      <vt:lpstr>Historical and Current Issues- Audio</vt:lpstr>
      <vt:lpstr>International Example- Infographic</vt:lpstr>
      <vt:lpstr>Local Example- Short Report</vt:lpstr>
      <vt:lpstr>Collaborative Piece- Our debate</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584</cp:revision>
  <dcterms:created xsi:type="dcterms:W3CDTF">2024-12-05T12:39:28Z</dcterms:created>
  <dcterms:modified xsi:type="dcterms:W3CDTF">2024-12-06T14:53:32Z</dcterms:modified>
</cp:coreProperties>
</file>