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</p:sldMasterIdLst>
  <p:notesMasterIdLst>
    <p:notesMasterId r:id="rId25"/>
  </p:notesMasterIdLst>
  <p:sldIdLst>
    <p:sldId id="871" r:id="rId2"/>
    <p:sldId id="256" r:id="rId3"/>
    <p:sldId id="892" r:id="rId4"/>
    <p:sldId id="569" r:id="rId5"/>
    <p:sldId id="570" r:id="rId6"/>
    <p:sldId id="874" r:id="rId7"/>
    <p:sldId id="573" r:id="rId8"/>
    <p:sldId id="572" r:id="rId9"/>
    <p:sldId id="521" r:id="rId10"/>
    <p:sldId id="520" r:id="rId11"/>
    <p:sldId id="517" r:id="rId12"/>
    <p:sldId id="577" r:id="rId13"/>
    <p:sldId id="897" r:id="rId14"/>
    <p:sldId id="507" r:id="rId15"/>
    <p:sldId id="522" r:id="rId16"/>
    <p:sldId id="887" r:id="rId17"/>
    <p:sldId id="534" r:id="rId18"/>
    <p:sldId id="519" r:id="rId19"/>
    <p:sldId id="898" r:id="rId20"/>
    <p:sldId id="895" r:id="rId21"/>
    <p:sldId id="889" r:id="rId22"/>
    <p:sldId id="890" r:id="rId23"/>
    <p:sldId id="31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719B0F-D777-49CD-9D4A-AE83B528FB8C}" v="12" dt="2025-12-09T10:36:43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778" autoAdjust="0"/>
    <p:restoredTop sz="92963" autoAdjust="0"/>
  </p:normalViewPr>
  <p:slideViewPr>
    <p:cSldViewPr snapToGrid="0">
      <p:cViewPr varScale="1">
        <p:scale>
          <a:sx n="60" d="100"/>
          <a:sy n="60" d="100"/>
        </p:scale>
        <p:origin x="291" y="27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notesViewPr>
    <p:cSldViewPr snapToGrid="0">
      <p:cViewPr varScale="1">
        <p:scale>
          <a:sx n="58" d="100"/>
          <a:sy n="58" d="100"/>
        </p:scale>
        <p:origin x="2085" y="45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delSld modSld sldOrd delMainMaster">
      <pc:chgData name="James Williams" userId="c957a50b-491f-4d94-b4bc-52aca3e2340d" providerId="ADAL" clId="{24AD1EBB-B856-443B-9200-42FCDD6529A9}" dt="2025-12-09T10:38:36.645" v="2542"/>
      <pc:docMkLst>
        <pc:docMk/>
      </pc:docMkLst>
      <pc:sldChg chg="modSp mod">
        <pc:chgData name="James Williams" userId="c957a50b-491f-4d94-b4bc-52aca3e2340d" providerId="ADAL" clId="{24AD1EBB-B856-443B-9200-42FCDD6529A9}" dt="2025-11-30T16:43:23.429" v="1280" actId="6549"/>
        <pc:sldMkLst>
          <pc:docMk/>
          <pc:sldMk cId="987384392" sldId="256"/>
        </pc:sldMkLst>
        <pc:spChg chg="mod">
          <ac:chgData name="James Williams" userId="c957a50b-491f-4d94-b4bc-52aca3e2340d" providerId="ADAL" clId="{24AD1EBB-B856-443B-9200-42FCDD6529A9}" dt="2025-11-30T16:43:23.429" v="1280" actId="6549"/>
          <ac:spMkLst>
            <pc:docMk/>
            <pc:sldMk cId="987384392" sldId="256"/>
            <ac:spMk id="7" creationId="{00000000-0000-0000-0000-000000000000}"/>
          </ac:spMkLst>
        </pc:spChg>
      </pc:sldChg>
      <pc:sldChg chg="modSp mod">
        <pc:chgData name="James Williams" userId="c957a50b-491f-4d94-b4bc-52aca3e2340d" providerId="ADAL" clId="{24AD1EBB-B856-443B-9200-42FCDD6529A9}" dt="2025-12-09T09:52:49.895" v="2539" actId="20577"/>
        <pc:sldMkLst>
          <pc:docMk/>
          <pc:sldMk cId="1670407092" sldId="507"/>
        </pc:sldMkLst>
        <pc:spChg chg="mod">
          <ac:chgData name="James Williams" userId="c957a50b-491f-4d94-b4bc-52aca3e2340d" providerId="ADAL" clId="{24AD1EBB-B856-443B-9200-42FCDD6529A9}" dt="2025-12-09T09:52:49.895" v="2539" actId="20577"/>
          <ac:spMkLst>
            <pc:docMk/>
            <pc:sldMk cId="1670407092" sldId="507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5-12-09T09:51:08.581" v="2513" actId="1076"/>
          <ac:spMkLst>
            <pc:docMk/>
            <pc:sldMk cId="1670407092" sldId="507"/>
            <ac:spMk id="3" creationId="{00000000-0000-0000-0000-000000000000}"/>
          </ac:spMkLst>
        </pc:spChg>
        <pc:picChg chg="mod">
          <ac:chgData name="James Williams" userId="c957a50b-491f-4d94-b4bc-52aca3e2340d" providerId="ADAL" clId="{24AD1EBB-B856-443B-9200-42FCDD6529A9}" dt="2025-12-09T09:51:17.684" v="2516" actId="1076"/>
          <ac:picMkLst>
            <pc:docMk/>
            <pc:sldMk cId="1670407092" sldId="507"/>
            <ac:picMk id="4" creationId="{32F8D78C-E2C7-77ED-C97B-66B809FB74C6}"/>
          </ac:picMkLst>
        </pc:picChg>
      </pc:sldChg>
      <pc:sldChg chg="modSp mod">
        <pc:chgData name="James Williams" userId="c957a50b-491f-4d94-b4bc-52aca3e2340d" providerId="ADAL" clId="{24AD1EBB-B856-443B-9200-42FCDD6529A9}" dt="2025-12-08T15:53:56.730" v="2417" actId="115"/>
        <pc:sldMkLst>
          <pc:docMk/>
          <pc:sldMk cId="1849896610" sldId="517"/>
        </pc:sldMkLst>
        <pc:spChg chg="mod">
          <ac:chgData name="James Williams" userId="c957a50b-491f-4d94-b4bc-52aca3e2340d" providerId="ADAL" clId="{24AD1EBB-B856-443B-9200-42FCDD6529A9}" dt="2025-12-08T15:53:56.730" v="2417" actId="115"/>
          <ac:spMkLst>
            <pc:docMk/>
            <pc:sldMk cId="1849896610" sldId="517"/>
            <ac:spMk id="2" creationId="{3241627A-8DDC-9429-069F-66356ED12D14}"/>
          </ac:spMkLst>
        </pc:spChg>
        <pc:spChg chg="mod">
          <ac:chgData name="James Williams" userId="c957a50b-491f-4d94-b4bc-52aca3e2340d" providerId="ADAL" clId="{24AD1EBB-B856-443B-9200-42FCDD6529A9}" dt="2025-12-08T10:07:53.078" v="2272" actId="20577"/>
          <ac:spMkLst>
            <pc:docMk/>
            <pc:sldMk cId="1849896610" sldId="517"/>
            <ac:spMk id="3" creationId="{60E9E65E-E464-EC95-3694-4456CF972D1B}"/>
          </ac:spMkLst>
        </pc:spChg>
      </pc:sldChg>
      <pc:sldChg chg="add ord">
        <pc:chgData name="James Williams" userId="c957a50b-491f-4d94-b4bc-52aca3e2340d" providerId="ADAL" clId="{24AD1EBB-B856-443B-9200-42FCDD6529A9}" dt="2025-12-09T10:38:36.645" v="2542"/>
        <pc:sldMkLst>
          <pc:docMk/>
          <pc:sldMk cId="2041820567" sldId="519"/>
        </pc:sldMkLst>
      </pc:sldChg>
      <pc:sldChg chg="addSp delSp modSp mod ord">
        <pc:chgData name="James Williams" userId="c957a50b-491f-4d94-b4bc-52aca3e2340d" providerId="ADAL" clId="{24AD1EBB-B856-443B-9200-42FCDD6529A9}" dt="2025-12-08T15:53:32.163" v="2409" actId="115"/>
        <pc:sldMkLst>
          <pc:docMk/>
          <pc:sldMk cId="3469144061" sldId="520"/>
        </pc:sldMkLst>
        <pc:spChg chg="mod">
          <ac:chgData name="James Williams" userId="c957a50b-491f-4d94-b4bc-52aca3e2340d" providerId="ADAL" clId="{24AD1EBB-B856-443B-9200-42FCDD6529A9}" dt="2025-12-08T15:53:32.163" v="2409" actId="115"/>
          <ac:spMkLst>
            <pc:docMk/>
            <pc:sldMk cId="3469144061" sldId="520"/>
            <ac:spMk id="2" creationId="{3241627A-8DDC-9429-069F-66356ED12D14}"/>
          </ac:spMkLst>
        </pc:spChg>
        <pc:spChg chg="mod">
          <ac:chgData name="James Williams" userId="c957a50b-491f-4d94-b4bc-52aca3e2340d" providerId="ADAL" clId="{24AD1EBB-B856-443B-9200-42FCDD6529A9}" dt="2025-12-08T10:07:30.322" v="2271" actId="20577"/>
          <ac:spMkLst>
            <pc:docMk/>
            <pc:sldMk cId="3469144061" sldId="520"/>
            <ac:spMk id="3" creationId="{60E9E65E-E464-EC95-3694-4456CF972D1B}"/>
          </ac:spMkLst>
        </pc:spChg>
        <pc:graphicFrameChg chg="add del modGraphic">
          <ac:chgData name="James Williams" userId="c957a50b-491f-4d94-b4bc-52aca3e2340d" providerId="ADAL" clId="{24AD1EBB-B856-443B-9200-42FCDD6529A9}" dt="2025-12-08T15:52:55.929" v="2395" actId="27309"/>
          <ac:graphicFrameMkLst>
            <pc:docMk/>
            <pc:sldMk cId="3469144061" sldId="520"/>
            <ac:graphicFrameMk id="6" creationId="{CA515E5A-EBBF-5B84-B7C0-008F116E6E11}"/>
          </ac:graphicFrameMkLst>
        </pc:graphicFrameChg>
        <pc:picChg chg="mod">
          <ac:chgData name="James Williams" userId="c957a50b-491f-4d94-b4bc-52aca3e2340d" providerId="ADAL" clId="{24AD1EBB-B856-443B-9200-42FCDD6529A9}" dt="2025-11-23T14:34:27.374" v="166" actId="1076"/>
          <ac:picMkLst>
            <pc:docMk/>
            <pc:sldMk cId="3469144061" sldId="520"/>
            <ac:picMk id="4" creationId="{090B0C42-314F-135A-E8CA-B506604CBD2F}"/>
          </ac:picMkLst>
        </pc:picChg>
      </pc:sldChg>
      <pc:sldChg chg="add">
        <pc:chgData name="James Williams" userId="c957a50b-491f-4d94-b4bc-52aca3e2340d" providerId="ADAL" clId="{24AD1EBB-B856-443B-9200-42FCDD6529A9}" dt="2025-11-23T14:30:11.689" v="87"/>
        <pc:sldMkLst>
          <pc:docMk/>
          <pc:sldMk cId="156191073" sldId="521"/>
        </pc:sldMkLst>
      </pc:sldChg>
      <pc:sldChg chg="modSp add del mod">
        <pc:chgData name="James Williams" userId="c957a50b-491f-4d94-b4bc-52aca3e2340d" providerId="ADAL" clId="{24AD1EBB-B856-443B-9200-42FCDD6529A9}" dt="2025-11-24T15:09:22.193" v="509" actId="2696"/>
        <pc:sldMkLst>
          <pc:docMk/>
          <pc:sldMk cId="358659824" sldId="522"/>
        </pc:sldMkLst>
      </pc:sldChg>
      <pc:sldChg chg="modSp add mod">
        <pc:chgData name="James Williams" userId="c957a50b-491f-4d94-b4bc-52aca3e2340d" providerId="ADAL" clId="{24AD1EBB-B856-443B-9200-42FCDD6529A9}" dt="2025-12-09T09:46:11.617" v="2431" actId="20577"/>
        <pc:sldMkLst>
          <pc:docMk/>
          <pc:sldMk cId="2278610772" sldId="522"/>
        </pc:sldMkLst>
        <pc:spChg chg="mod">
          <ac:chgData name="James Williams" userId="c957a50b-491f-4d94-b4bc-52aca3e2340d" providerId="ADAL" clId="{24AD1EBB-B856-443B-9200-42FCDD6529A9}" dt="2025-11-30T16:54:20.464" v="1346" actId="14100"/>
          <ac:spMkLst>
            <pc:docMk/>
            <pc:sldMk cId="2278610772" sldId="522"/>
            <ac:spMk id="2" creationId="{3241627A-8DDC-9429-069F-66356ED12D14}"/>
          </ac:spMkLst>
        </pc:spChg>
        <pc:spChg chg="mod">
          <ac:chgData name="James Williams" userId="c957a50b-491f-4d94-b4bc-52aca3e2340d" providerId="ADAL" clId="{24AD1EBB-B856-443B-9200-42FCDD6529A9}" dt="2025-12-09T09:46:11.617" v="2431" actId="20577"/>
          <ac:spMkLst>
            <pc:docMk/>
            <pc:sldMk cId="2278610772" sldId="522"/>
            <ac:spMk id="3" creationId="{60E9E65E-E464-EC95-3694-4456CF972D1B}"/>
          </ac:spMkLst>
        </pc:spChg>
      </pc:sldChg>
      <pc:sldChg chg="delSp modSp del mod">
        <pc:chgData name="James Williams" userId="c957a50b-491f-4d94-b4bc-52aca3e2340d" providerId="ADAL" clId="{24AD1EBB-B856-443B-9200-42FCDD6529A9}" dt="2025-11-30T16:43:37.147" v="1281" actId="2696"/>
        <pc:sldMkLst>
          <pc:docMk/>
          <pc:sldMk cId="369050260" sldId="523"/>
        </pc:sldMkLst>
      </pc:sldChg>
      <pc:sldChg chg="modSp add mod">
        <pc:chgData name="James Williams" userId="c957a50b-491f-4d94-b4bc-52aca3e2340d" providerId="ADAL" clId="{24AD1EBB-B856-443B-9200-42FCDD6529A9}" dt="2025-12-08T10:37:34.648" v="2338" actId="13926"/>
        <pc:sldMkLst>
          <pc:docMk/>
          <pc:sldMk cId="3252816145" sldId="534"/>
        </pc:sldMkLst>
        <pc:spChg chg="mod">
          <ac:chgData name="James Williams" userId="c957a50b-491f-4d94-b4bc-52aca3e2340d" providerId="ADAL" clId="{24AD1EBB-B856-443B-9200-42FCDD6529A9}" dt="2025-12-08T10:37:30.777" v="2337" actId="20577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24AD1EBB-B856-443B-9200-42FCDD6529A9}" dt="2025-12-08T10:37:34.648" v="2338" actId="13926"/>
          <ac:spMkLst>
            <pc:docMk/>
            <pc:sldMk cId="3252816145" sldId="534"/>
            <ac:spMk id="6" creationId="{AFE421AD-2E0E-4236-B136-2A30F9042B40}"/>
          </ac:spMkLst>
        </pc:spChg>
      </pc:sldChg>
      <pc:sldChg chg="del">
        <pc:chgData name="James Williams" userId="c957a50b-491f-4d94-b4bc-52aca3e2340d" providerId="ADAL" clId="{24AD1EBB-B856-443B-9200-42FCDD6529A9}" dt="2025-11-23T14:32:23.521" v="101" actId="2696"/>
        <pc:sldMkLst>
          <pc:docMk/>
          <pc:sldMk cId="1523012025" sldId="545"/>
        </pc:sldMkLst>
      </pc:sldChg>
      <pc:sldChg chg="modSp del mod">
        <pc:chgData name="James Williams" userId="c957a50b-491f-4d94-b4bc-52aca3e2340d" providerId="ADAL" clId="{24AD1EBB-B856-443B-9200-42FCDD6529A9}" dt="2025-11-23T14:43:55.826" v="197" actId="2696"/>
        <pc:sldMkLst>
          <pc:docMk/>
          <pc:sldMk cId="521874296" sldId="561"/>
        </pc:sldMkLst>
      </pc:sldChg>
      <pc:sldChg chg="del">
        <pc:chgData name="James Williams" userId="c957a50b-491f-4d94-b4bc-52aca3e2340d" providerId="ADAL" clId="{24AD1EBB-B856-443B-9200-42FCDD6529A9}" dt="2025-11-23T14:34:43.751" v="169" actId="2696"/>
        <pc:sldMkLst>
          <pc:docMk/>
          <pc:sldMk cId="499196987" sldId="563"/>
        </pc:sldMkLst>
      </pc:sldChg>
      <pc:sldChg chg="modSp del mod">
        <pc:chgData name="James Williams" userId="c957a50b-491f-4d94-b4bc-52aca3e2340d" providerId="ADAL" clId="{24AD1EBB-B856-443B-9200-42FCDD6529A9}" dt="2025-11-30T16:43:37.147" v="1281" actId="2696"/>
        <pc:sldMkLst>
          <pc:docMk/>
          <pc:sldMk cId="1687013321" sldId="564"/>
        </pc:sldMkLst>
      </pc:sldChg>
      <pc:sldChg chg="addSp delSp modSp del mod">
        <pc:chgData name="James Williams" userId="c957a50b-491f-4d94-b4bc-52aca3e2340d" providerId="ADAL" clId="{24AD1EBB-B856-443B-9200-42FCDD6529A9}" dt="2025-11-30T16:43:37.147" v="1281" actId="2696"/>
        <pc:sldMkLst>
          <pc:docMk/>
          <pc:sldMk cId="2030994894" sldId="565"/>
        </pc:sldMkLst>
      </pc:sldChg>
      <pc:sldChg chg="del">
        <pc:chgData name="James Williams" userId="c957a50b-491f-4d94-b4bc-52aca3e2340d" providerId="ADAL" clId="{24AD1EBB-B856-443B-9200-42FCDD6529A9}" dt="2025-11-23T14:32:23.521" v="101" actId="2696"/>
        <pc:sldMkLst>
          <pc:docMk/>
          <pc:sldMk cId="3028511585" sldId="567"/>
        </pc:sldMkLst>
      </pc:sldChg>
      <pc:sldChg chg="del">
        <pc:chgData name="James Williams" userId="c957a50b-491f-4d94-b4bc-52aca3e2340d" providerId="ADAL" clId="{24AD1EBB-B856-443B-9200-42FCDD6529A9}" dt="2025-11-17T09:46:12.151" v="79" actId="2696"/>
        <pc:sldMkLst>
          <pc:docMk/>
          <pc:sldMk cId="2707966090" sldId="568"/>
        </pc:sldMkLst>
      </pc:sldChg>
      <pc:sldChg chg="modSp add mod">
        <pc:chgData name="James Williams" userId="c957a50b-491f-4d94-b4bc-52aca3e2340d" providerId="ADAL" clId="{24AD1EBB-B856-443B-9200-42FCDD6529A9}" dt="2025-11-30T16:51:40.058" v="1324" actId="13926"/>
        <pc:sldMkLst>
          <pc:docMk/>
          <pc:sldMk cId="2479290700" sldId="569"/>
        </pc:sldMkLst>
        <pc:spChg chg="mod">
          <ac:chgData name="James Williams" userId="c957a50b-491f-4d94-b4bc-52aca3e2340d" providerId="ADAL" clId="{24AD1EBB-B856-443B-9200-42FCDD6529A9}" dt="2025-11-30T16:51:40.058" v="1324" actId="13926"/>
          <ac:spMkLst>
            <pc:docMk/>
            <pc:sldMk cId="2479290700" sldId="569"/>
            <ac:spMk id="3" creationId="{3CED894A-F4C6-4D76-9814-3744BBAE41C5}"/>
          </ac:spMkLst>
        </pc:spChg>
      </pc:sldChg>
      <pc:sldChg chg="modSp add mod modNotesTx">
        <pc:chgData name="James Williams" userId="c957a50b-491f-4d94-b4bc-52aca3e2340d" providerId="ADAL" clId="{24AD1EBB-B856-443B-9200-42FCDD6529A9}" dt="2025-12-08T10:04:32.315" v="2124" actId="20577"/>
        <pc:sldMkLst>
          <pc:docMk/>
          <pc:sldMk cId="3392110759" sldId="570"/>
        </pc:sldMkLst>
        <pc:spChg chg="mod">
          <ac:chgData name="James Williams" userId="c957a50b-491f-4d94-b4bc-52aca3e2340d" providerId="ADAL" clId="{24AD1EBB-B856-443B-9200-42FCDD6529A9}" dt="2025-12-08T10:04:32.315" v="2124" actId="20577"/>
          <ac:spMkLst>
            <pc:docMk/>
            <pc:sldMk cId="3392110759" sldId="570"/>
            <ac:spMk id="3" creationId="{3CED894A-F4C6-4D76-9814-3744BBAE41C5}"/>
          </ac:spMkLst>
        </pc:spChg>
      </pc:sldChg>
      <pc:sldChg chg="add">
        <pc:chgData name="James Williams" userId="c957a50b-491f-4d94-b4bc-52aca3e2340d" providerId="ADAL" clId="{24AD1EBB-B856-443B-9200-42FCDD6529A9}" dt="2025-11-23T14:30:11.689" v="87"/>
        <pc:sldMkLst>
          <pc:docMk/>
          <pc:sldMk cId="3479481202" sldId="572"/>
        </pc:sldMkLst>
      </pc:sldChg>
      <pc:sldChg chg="add">
        <pc:chgData name="James Williams" userId="c957a50b-491f-4d94-b4bc-52aca3e2340d" providerId="ADAL" clId="{24AD1EBB-B856-443B-9200-42FCDD6529A9}" dt="2025-11-23T14:30:11.689" v="87"/>
        <pc:sldMkLst>
          <pc:docMk/>
          <pc:sldMk cId="806047717" sldId="573"/>
        </pc:sldMkLst>
      </pc:sldChg>
      <pc:sldChg chg="del">
        <pc:chgData name="James Williams" userId="c957a50b-491f-4d94-b4bc-52aca3e2340d" providerId="ADAL" clId="{24AD1EBB-B856-443B-9200-42FCDD6529A9}" dt="2025-11-23T14:29:07.303" v="84" actId="2696"/>
        <pc:sldMkLst>
          <pc:docMk/>
          <pc:sldMk cId="69360004" sldId="575"/>
        </pc:sldMkLst>
      </pc:sldChg>
      <pc:sldChg chg="del">
        <pc:chgData name="James Williams" userId="c957a50b-491f-4d94-b4bc-52aca3e2340d" providerId="ADAL" clId="{24AD1EBB-B856-443B-9200-42FCDD6529A9}" dt="2025-11-17T09:46:04.790" v="78" actId="2696"/>
        <pc:sldMkLst>
          <pc:docMk/>
          <pc:sldMk cId="1792531356" sldId="576"/>
        </pc:sldMkLst>
      </pc:sldChg>
      <pc:sldChg chg="modSp mod">
        <pc:chgData name="James Williams" userId="c957a50b-491f-4d94-b4bc-52aca3e2340d" providerId="ADAL" clId="{24AD1EBB-B856-443B-9200-42FCDD6529A9}" dt="2025-12-08T10:08:14.509" v="2275" actId="20577"/>
        <pc:sldMkLst>
          <pc:docMk/>
          <pc:sldMk cId="2263313068" sldId="577"/>
        </pc:sldMkLst>
        <pc:spChg chg="mod">
          <ac:chgData name="James Williams" userId="c957a50b-491f-4d94-b4bc-52aca3e2340d" providerId="ADAL" clId="{24AD1EBB-B856-443B-9200-42FCDD6529A9}" dt="2025-12-08T10:08:14.509" v="2275" actId="20577"/>
          <ac:spMkLst>
            <pc:docMk/>
            <pc:sldMk cId="2263313068" sldId="577"/>
            <ac:spMk id="3" creationId="{0ADB940A-C970-3BBC-FC9F-CCAA99D14ED6}"/>
          </ac:spMkLst>
        </pc:spChg>
      </pc:sldChg>
      <pc:sldChg chg="modSp new del mod ord">
        <pc:chgData name="James Williams" userId="c957a50b-491f-4d94-b4bc-52aca3e2340d" providerId="ADAL" clId="{24AD1EBB-B856-443B-9200-42FCDD6529A9}" dt="2025-11-17T09:46:30.546" v="83" actId="2696"/>
        <pc:sldMkLst>
          <pc:docMk/>
          <pc:sldMk cId="2700445570" sldId="578"/>
        </pc:sldMkLst>
      </pc:sldChg>
      <pc:sldChg chg="add ord">
        <pc:chgData name="James Williams" userId="c957a50b-491f-4d94-b4bc-52aca3e2340d" providerId="ADAL" clId="{24AD1EBB-B856-443B-9200-42FCDD6529A9}" dt="2025-11-17T09:45:59.926" v="77"/>
        <pc:sldMkLst>
          <pc:docMk/>
          <pc:sldMk cId="2142399157" sldId="871"/>
        </pc:sldMkLst>
      </pc:sldChg>
      <pc:sldChg chg="new del">
        <pc:chgData name="James Williams" userId="c957a50b-491f-4d94-b4bc-52aca3e2340d" providerId="ADAL" clId="{24AD1EBB-B856-443B-9200-42FCDD6529A9}" dt="2025-11-23T14:38:08.048" v="171" actId="2696"/>
        <pc:sldMkLst>
          <pc:docMk/>
          <pc:sldMk cId="1628955924" sldId="872"/>
        </pc:sldMkLst>
      </pc:sldChg>
      <pc:sldChg chg="new del">
        <pc:chgData name="James Williams" userId="c957a50b-491f-4d94-b4bc-52aca3e2340d" providerId="ADAL" clId="{24AD1EBB-B856-443B-9200-42FCDD6529A9}" dt="2025-11-23T14:34:34.767" v="168" actId="2696"/>
        <pc:sldMkLst>
          <pc:docMk/>
          <pc:sldMk cId="197719316" sldId="873"/>
        </pc:sldMkLst>
      </pc:sldChg>
      <pc:sldChg chg="add">
        <pc:chgData name="James Williams" userId="c957a50b-491f-4d94-b4bc-52aca3e2340d" providerId="ADAL" clId="{24AD1EBB-B856-443B-9200-42FCDD6529A9}" dt="2025-11-23T14:30:11.689" v="87"/>
        <pc:sldMkLst>
          <pc:docMk/>
          <pc:sldMk cId="4107844369" sldId="874"/>
        </pc:sldMkLst>
      </pc:sldChg>
      <pc:sldChg chg="delSp add ord setBg delDesignElem">
        <pc:chgData name="James Williams" userId="c957a50b-491f-4d94-b4bc-52aca3e2340d" providerId="ADAL" clId="{24AD1EBB-B856-443B-9200-42FCDD6529A9}" dt="2025-11-30T16:54:08.779" v="1335"/>
        <pc:sldMkLst>
          <pc:docMk/>
          <pc:sldMk cId="2207023753" sldId="887"/>
        </pc:sldMkLst>
      </pc:sldChg>
      <pc:sldChg chg="modSp add del mod">
        <pc:chgData name="James Williams" userId="c957a50b-491f-4d94-b4bc-52aca3e2340d" providerId="ADAL" clId="{24AD1EBB-B856-443B-9200-42FCDD6529A9}" dt="2025-11-30T16:43:44.390" v="1282" actId="2696"/>
        <pc:sldMkLst>
          <pc:docMk/>
          <pc:sldMk cId="2685329761" sldId="887"/>
        </pc:sldMkLst>
      </pc:sldChg>
      <pc:sldChg chg="modSp add mod">
        <pc:chgData name="James Williams" userId="c957a50b-491f-4d94-b4bc-52aca3e2340d" providerId="ADAL" clId="{24AD1EBB-B856-443B-9200-42FCDD6529A9}" dt="2025-12-03T14:44:14.282" v="1363" actId="1076"/>
        <pc:sldMkLst>
          <pc:docMk/>
          <pc:sldMk cId="576812467" sldId="889"/>
        </pc:sldMkLst>
        <pc:picChg chg="mod">
          <ac:chgData name="James Williams" userId="c957a50b-491f-4d94-b4bc-52aca3e2340d" providerId="ADAL" clId="{24AD1EBB-B856-443B-9200-42FCDD6529A9}" dt="2025-12-03T14:44:14.282" v="1363" actId="1076"/>
          <ac:picMkLst>
            <pc:docMk/>
            <pc:sldMk cId="576812467" sldId="889"/>
            <ac:picMk id="5" creationId="{A0FE0295-7124-6519-66B6-692E5AEB8621}"/>
          </ac:picMkLst>
        </pc:picChg>
        <pc:picChg chg="mod">
          <ac:chgData name="James Williams" userId="c957a50b-491f-4d94-b4bc-52aca3e2340d" providerId="ADAL" clId="{24AD1EBB-B856-443B-9200-42FCDD6529A9}" dt="2025-12-03T14:44:14.282" v="1363" actId="1076"/>
          <ac:picMkLst>
            <pc:docMk/>
            <pc:sldMk cId="576812467" sldId="889"/>
            <ac:picMk id="13" creationId="{AC4CA100-F99F-18CA-E70E-C7A33468408E}"/>
          </ac:picMkLst>
        </pc:picChg>
      </pc:sldChg>
      <pc:sldChg chg="modSp add mod">
        <pc:chgData name="James Williams" userId="c957a50b-491f-4d94-b4bc-52aca3e2340d" providerId="ADAL" clId="{24AD1EBB-B856-443B-9200-42FCDD6529A9}" dt="2025-12-03T14:44:05.632" v="1362" actId="1076"/>
        <pc:sldMkLst>
          <pc:docMk/>
          <pc:sldMk cId="720488421" sldId="890"/>
        </pc:sldMkLst>
        <pc:picChg chg="mod">
          <ac:chgData name="James Williams" userId="c957a50b-491f-4d94-b4bc-52aca3e2340d" providerId="ADAL" clId="{24AD1EBB-B856-443B-9200-42FCDD6529A9}" dt="2025-12-03T14:44:00.776" v="1361" actId="1076"/>
          <ac:picMkLst>
            <pc:docMk/>
            <pc:sldMk cId="720488421" sldId="890"/>
            <ac:picMk id="11" creationId="{6E16940F-A45D-A3EA-4D2D-2824A2F06F74}"/>
          </ac:picMkLst>
        </pc:picChg>
        <pc:picChg chg="mod">
          <ac:chgData name="James Williams" userId="c957a50b-491f-4d94-b4bc-52aca3e2340d" providerId="ADAL" clId="{24AD1EBB-B856-443B-9200-42FCDD6529A9}" dt="2025-12-03T14:44:05.632" v="1362" actId="1076"/>
          <ac:picMkLst>
            <pc:docMk/>
            <pc:sldMk cId="720488421" sldId="890"/>
            <ac:picMk id="13" creationId="{3732563E-7015-05B5-D039-2A32970A2299}"/>
          </ac:picMkLst>
        </pc:picChg>
      </pc:sldChg>
      <pc:sldChg chg="addSp modSp new del mod">
        <pc:chgData name="James Williams" userId="c957a50b-491f-4d94-b4bc-52aca3e2340d" providerId="ADAL" clId="{24AD1EBB-B856-443B-9200-42FCDD6529A9}" dt="2025-11-30T16:43:37.147" v="1281" actId="2696"/>
        <pc:sldMkLst>
          <pc:docMk/>
          <pc:sldMk cId="2096253018" sldId="891"/>
        </pc:sldMkLst>
      </pc:sldChg>
      <pc:sldChg chg="addSp modSp new mod">
        <pc:chgData name="James Williams" userId="c957a50b-491f-4d94-b4bc-52aca3e2340d" providerId="ADAL" clId="{24AD1EBB-B856-443B-9200-42FCDD6529A9}" dt="2025-11-30T16:52:05.941" v="1325" actId="13926"/>
        <pc:sldMkLst>
          <pc:docMk/>
          <pc:sldMk cId="1267115558" sldId="892"/>
        </pc:sldMkLst>
        <pc:spChg chg="mod">
          <ac:chgData name="James Williams" userId="c957a50b-491f-4d94-b4bc-52aca3e2340d" providerId="ADAL" clId="{24AD1EBB-B856-443B-9200-42FCDD6529A9}" dt="2025-11-30T16:44:54.922" v="1290" actId="20577"/>
          <ac:spMkLst>
            <pc:docMk/>
            <pc:sldMk cId="1267115558" sldId="892"/>
            <ac:spMk id="2" creationId="{49BF70B6-B216-F941-21C5-B379DDDCA716}"/>
          </ac:spMkLst>
        </pc:spChg>
        <pc:spChg chg="mod">
          <ac:chgData name="James Williams" userId="c957a50b-491f-4d94-b4bc-52aca3e2340d" providerId="ADAL" clId="{24AD1EBB-B856-443B-9200-42FCDD6529A9}" dt="2025-11-30T16:52:05.941" v="1325" actId="13926"/>
          <ac:spMkLst>
            <pc:docMk/>
            <pc:sldMk cId="1267115558" sldId="892"/>
            <ac:spMk id="3" creationId="{7DE83FA3-122B-A425-EC12-FBB9C51BF2FD}"/>
          </ac:spMkLst>
        </pc:spChg>
        <pc:picChg chg="add mod">
          <ac:chgData name="James Williams" userId="c957a50b-491f-4d94-b4bc-52aca3e2340d" providerId="ADAL" clId="{24AD1EBB-B856-443B-9200-42FCDD6529A9}" dt="2025-11-30T15:30:40.208" v="780" actId="1076"/>
          <ac:picMkLst>
            <pc:docMk/>
            <pc:sldMk cId="1267115558" sldId="892"/>
            <ac:picMk id="4" creationId="{C22C9A35-344D-3C91-FA3D-42F335B0382C}"/>
          </ac:picMkLst>
        </pc:picChg>
      </pc:sldChg>
      <pc:sldChg chg="addSp delSp modSp add del mod">
        <pc:chgData name="James Williams" userId="c957a50b-491f-4d94-b4bc-52aca3e2340d" providerId="ADAL" clId="{24AD1EBB-B856-443B-9200-42FCDD6529A9}" dt="2025-11-30T16:44:04.115" v="1285" actId="2696"/>
        <pc:sldMkLst>
          <pc:docMk/>
          <pc:sldMk cId="358659824" sldId="893"/>
        </pc:sldMkLst>
      </pc:sldChg>
      <pc:sldChg chg="add">
        <pc:chgData name="James Williams" userId="c957a50b-491f-4d94-b4bc-52aca3e2340d" providerId="ADAL" clId="{24AD1EBB-B856-443B-9200-42FCDD6529A9}" dt="2025-11-30T16:54:53.261" v="1359"/>
        <pc:sldMkLst>
          <pc:docMk/>
          <pc:sldMk cId="3068057165" sldId="893"/>
        </pc:sldMkLst>
      </pc:sldChg>
      <pc:sldChg chg="new del">
        <pc:chgData name="James Williams" userId="c957a50b-491f-4d94-b4bc-52aca3e2340d" providerId="ADAL" clId="{24AD1EBB-B856-443B-9200-42FCDD6529A9}" dt="2025-12-03T14:44:35.219" v="1366" actId="2696"/>
        <pc:sldMkLst>
          <pc:docMk/>
          <pc:sldMk cId="1176847443" sldId="894"/>
        </pc:sldMkLst>
      </pc:sldChg>
      <pc:sldChg chg="addSp modSp add del mod ord">
        <pc:chgData name="James Williams" userId="c957a50b-491f-4d94-b4bc-52aca3e2340d" providerId="ADAL" clId="{24AD1EBB-B856-443B-9200-42FCDD6529A9}" dt="2025-11-30T16:44:25.187" v="1286" actId="2696"/>
        <pc:sldMkLst>
          <pc:docMk/>
          <pc:sldMk cId="1625286200" sldId="894"/>
        </pc:sldMkLst>
      </pc:sldChg>
      <pc:sldChg chg="add del ord">
        <pc:chgData name="James Williams" userId="c957a50b-491f-4d94-b4bc-52aca3e2340d" providerId="ADAL" clId="{24AD1EBB-B856-443B-9200-42FCDD6529A9}" dt="2025-11-30T16:44:27.782" v="1287" actId="2696"/>
        <pc:sldMkLst>
          <pc:docMk/>
          <pc:sldMk cId="1767261504" sldId="895"/>
        </pc:sldMkLst>
      </pc:sldChg>
      <pc:sldChg chg="addSp delSp modSp new mod">
        <pc:chgData name="James Williams" userId="c957a50b-491f-4d94-b4bc-52aca3e2340d" providerId="ADAL" clId="{24AD1EBB-B856-443B-9200-42FCDD6529A9}" dt="2025-12-08T11:30:25.142" v="2391" actId="478"/>
        <pc:sldMkLst>
          <pc:docMk/>
          <pc:sldMk cId="4270739859" sldId="895"/>
        </pc:sldMkLst>
        <pc:spChg chg="mod">
          <ac:chgData name="James Williams" userId="c957a50b-491f-4d94-b4bc-52aca3e2340d" providerId="ADAL" clId="{24AD1EBB-B856-443B-9200-42FCDD6529A9}" dt="2025-12-03T14:49:33.940" v="1741" actId="115"/>
          <ac:spMkLst>
            <pc:docMk/>
            <pc:sldMk cId="4270739859" sldId="895"/>
            <ac:spMk id="2" creationId="{7B85DE38-86A1-1252-8FFD-5C787E532C61}"/>
          </ac:spMkLst>
        </pc:spChg>
        <pc:spChg chg="mod">
          <ac:chgData name="James Williams" userId="c957a50b-491f-4d94-b4bc-52aca3e2340d" providerId="ADAL" clId="{24AD1EBB-B856-443B-9200-42FCDD6529A9}" dt="2025-12-08T10:55:07.400" v="2351" actId="27636"/>
          <ac:spMkLst>
            <pc:docMk/>
            <pc:sldMk cId="4270739859" sldId="895"/>
            <ac:spMk id="3" creationId="{95BC9C48-4E93-BAB3-9CD2-561D183FB174}"/>
          </ac:spMkLst>
        </pc:spChg>
        <pc:picChg chg="add mod">
          <ac:chgData name="James Williams" userId="c957a50b-491f-4d94-b4bc-52aca3e2340d" providerId="ADAL" clId="{24AD1EBB-B856-443B-9200-42FCDD6529A9}" dt="2025-12-08T10:58:24.688" v="2389" actId="1076"/>
          <ac:picMkLst>
            <pc:docMk/>
            <pc:sldMk cId="4270739859" sldId="895"/>
            <ac:picMk id="5" creationId="{FE38684A-56AD-F4BC-2D71-4DB0E9EABF20}"/>
          </ac:picMkLst>
        </pc:picChg>
        <pc:picChg chg="add del mod">
          <ac:chgData name="James Williams" userId="c957a50b-491f-4d94-b4bc-52aca3e2340d" providerId="ADAL" clId="{24AD1EBB-B856-443B-9200-42FCDD6529A9}" dt="2025-12-08T10:55:44.679" v="2356" actId="478"/>
          <ac:picMkLst>
            <pc:docMk/>
            <pc:sldMk cId="4270739859" sldId="895"/>
            <ac:picMk id="7" creationId="{DE20100F-839A-E8A2-793B-ACB8138B77DD}"/>
          </ac:picMkLst>
        </pc:picChg>
        <pc:picChg chg="add mod">
          <ac:chgData name="James Williams" userId="c957a50b-491f-4d94-b4bc-52aca3e2340d" providerId="ADAL" clId="{24AD1EBB-B856-443B-9200-42FCDD6529A9}" dt="2025-12-08T10:58:24.688" v="2389" actId="1076"/>
          <ac:picMkLst>
            <pc:docMk/>
            <pc:sldMk cId="4270739859" sldId="895"/>
            <ac:picMk id="9" creationId="{64DA7658-6A5E-4CD2-DAFA-CCF4BC208510}"/>
          </ac:picMkLst>
        </pc:picChg>
        <pc:picChg chg="add del mod">
          <ac:chgData name="James Williams" userId="c957a50b-491f-4d94-b4bc-52aca3e2340d" providerId="ADAL" clId="{24AD1EBB-B856-443B-9200-42FCDD6529A9}" dt="2025-12-08T11:30:25.142" v="2391" actId="478"/>
          <ac:picMkLst>
            <pc:docMk/>
            <pc:sldMk cId="4270739859" sldId="895"/>
            <ac:picMk id="11" creationId="{A02E6D3D-97EA-6C7A-7130-CEECD5A63342}"/>
          </ac:picMkLst>
        </pc:picChg>
        <pc:picChg chg="add del mod">
          <ac:chgData name="James Williams" userId="c957a50b-491f-4d94-b4bc-52aca3e2340d" providerId="ADAL" clId="{24AD1EBB-B856-443B-9200-42FCDD6529A9}" dt="2025-12-08T11:30:23.639" v="2390" actId="478"/>
          <ac:picMkLst>
            <pc:docMk/>
            <pc:sldMk cId="4270739859" sldId="895"/>
            <ac:picMk id="13" creationId="{FAF1A74F-908F-5210-7D46-555CD583A0E8}"/>
          </ac:picMkLst>
        </pc:picChg>
      </pc:sldChg>
      <pc:sldChg chg="modSp del mod">
        <pc:chgData name="James Williams" userId="c957a50b-491f-4d94-b4bc-52aca3e2340d" providerId="ADAL" clId="{24AD1EBB-B856-443B-9200-42FCDD6529A9}" dt="2025-12-09T09:52:33.339" v="2518" actId="2696"/>
        <pc:sldMkLst>
          <pc:docMk/>
          <pc:sldMk cId="3721581965" sldId="896"/>
        </pc:sldMkLst>
        <pc:spChg chg="mod">
          <ac:chgData name="James Williams" userId="c957a50b-491f-4d94-b4bc-52aca3e2340d" providerId="ADAL" clId="{24AD1EBB-B856-443B-9200-42FCDD6529A9}" dt="2025-12-08T10:07:08.697" v="2258" actId="13926"/>
          <ac:spMkLst>
            <pc:docMk/>
            <pc:sldMk cId="3721581965" sldId="896"/>
            <ac:spMk id="3" creationId="{1DBFEFAF-08AD-519D-C0EB-6C206D440D0A}"/>
          </ac:spMkLst>
        </pc:spChg>
      </pc:sldChg>
      <pc:sldChg chg="delSp modSp add mod ord">
        <pc:chgData name="James Williams" userId="c957a50b-491f-4d94-b4bc-52aca3e2340d" providerId="ADAL" clId="{24AD1EBB-B856-443B-9200-42FCDD6529A9}" dt="2025-12-09T09:36:26.376" v="2424" actId="1076"/>
        <pc:sldMkLst>
          <pc:docMk/>
          <pc:sldMk cId="3509892012" sldId="897"/>
        </pc:sldMkLst>
        <pc:spChg chg="mod">
          <ac:chgData name="James Williams" userId="c957a50b-491f-4d94-b4bc-52aca3e2340d" providerId="ADAL" clId="{24AD1EBB-B856-443B-9200-42FCDD6529A9}" dt="2025-12-08T15:54:10.575" v="2422" actId="20577"/>
          <ac:spMkLst>
            <pc:docMk/>
            <pc:sldMk cId="3509892012" sldId="897"/>
            <ac:spMk id="2" creationId="{4644DE88-E5AD-9222-2C27-5C1C8B85E137}"/>
          </ac:spMkLst>
        </pc:spChg>
        <pc:spChg chg="mod">
          <ac:chgData name="James Williams" userId="c957a50b-491f-4d94-b4bc-52aca3e2340d" providerId="ADAL" clId="{24AD1EBB-B856-443B-9200-42FCDD6529A9}" dt="2025-12-08T10:06:21.221" v="2251" actId="20577"/>
          <ac:spMkLst>
            <pc:docMk/>
            <pc:sldMk cId="3509892012" sldId="897"/>
            <ac:spMk id="3" creationId="{797F5D12-7FAA-B3A2-077D-905820917510}"/>
          </ac:spMkLst>
        </pc:spChg>
        <pc:spChg chg="del">
          <ac:chgData name="James Williams" userId="c957a50b-491f-4d94-b4bc-52aca3e2340d" providerId="ADAL" clId="{24AD1EBB-B856-443B-9200-42FCDD6529A9}" dt="2025-12-08T10:04:56.496" v="2127" actId="478"/>
          <ac:spMkLst>
            <pc:docMk/>
            <pc:sldMk cId="3509892012" sldId="897"/>
            <ac:spMk id="7" creationId="{C2674749-04A3-4D86-FF63-16E1C3CADCAA}"/>
          </ac:spMkLst>
        </pc:spChg>
        <pc:spChg chg="del">
          <ac:chgData name="James Williams" userId="c957a50b-491f-4d94-b4bc-52aca3e2340d" providerId="ADAL" clId="{24AD1EBB-B856-443B-9200-42FCDD6529A9}" dt="2025-12-08T10:04:58.767" v="2128" actId="478"/>
          <ac:spMkLst>
            <pc:docMk/>
            <pc:sldMk cId="3509892012" sldId="897"/>
            <ac:spMk id="8" creationId="{655F44CE-E6A3-60DE-A271-CCE62F74B08E}"/>
          </ac:spMkLst>
        </pc:spChg>
        <pc:spChg chg="del">
          <ac:chgData name="James Williams" userId="c957a50b-491f-4d94-b4bc-52aca3e2340d" providerId="ADAL" clId="{24AD1EBB-B856-443B-9200-42FCDD6529A9}" dt="2025-12-08T10:05:02.824" v="2130" actId="478"/>
          <ac:spMkLst>
            <pc:docMk/>
            <pc:sldMk cId="3509892012" sldId="897"/>
            <ac:spMk id="9" creationId="{8DFE2158-05F3-9ACE-F8A5-21BA820721B7}"/>
          </ac:spMkLst>
        </pc:spChg>
        <pc:spChg chg="mod">
          <ac:chgData name="James Williams" userId="c957a50b-491f-4d94-b4bc-52aca3e2340d" providerId="ADAL" clId="{24AD1EBB-B856-443B-9200-42FCDD6529A9}" dt="2025-12-08T10:05:43.676" v="2155" actId="1076"/>
          <ac:spMkLst>
            <pc:docMk/>
            <pc:sldMk cId="3509892012" sldId="897"/>
            <ac:spMk id="11" creationId="{93DF2239-B4F9-C6A2-660D-D56ADC6E7917}"/>
          </ac:spMkLst>
        </pc:spChg>
        <pc:spChg chg="del">
          <ac:chgData name="James Williams" userId="c957a50b-491f-4d94-b4bc-52aca3e2340d" providerId="ADAL" clId="{24AD1EBB-B856-443B-9200-42FCDD6529A9}" dt="2025-12-08T10:05:01.946" v="2129" actId="478"/>
          <ac:spMkLst>
            <pc:docMk/>
            <pc:sldMk cId="3509892012" sldId="897"/>
            <ac:spMk id="12" creationId="{46FE5DBA-F481-B774-E55A-22FF3B87A76F}"/>
          </ac:spMkLst>
        </pc:spChg>
        <pc:picChg chg="del">
          <ac:chgData name="James Williams" userId="c957a50b-491f-4d94-b4bc-52aca3e2340d" providerId="ADAL" clId="{24AD1EBB-B856-443B-9200-42FCDD6529A9}" dt="2025-12-08T10:04:52.396" v="2125" actId="478"/>
          <ac:picMkLst>
            <pc:docMk/>
            <pc:sldMk cId="3509892012" sldId="897"/>
            <ac:picMk id="4" creationId="{F0FA659A-A2AA-EB8B-1EB7-E33A844F8258}"/>
          </ac:picMkLst>
        </pc:picChg>
        <pc:picChg chg="mod">
          <ac:chgData name="James Williams" userId="c957a50b-491f-4d94-b4bc-52aca3e2340d" providerId="ADAL" clId="{24AD1EBB-B856-443B-9200-42FCDD6529A9}" dt="2025-12-09T09:36:26.376" v="2424" actId="1076"/>
          <ac:picMkLst>
            <pc:docMk/>
            <pc:sldMk cId="3509892012" sldId="897"/>
            <ac:picMk id="5" creationId="{487D85CE-E182-15C4-70D9-BBCD6B1EC0D9}"/>
          </ac:picMkLst>
        </pc:picChg>
        <pc:picChg chg="del">
          <ac:chgData name="James Williams" userId="c957a50b-491f-4d94-b4bc-52aca3e2340d" providerId="ADAL" clId="{24AD1EBB-B856-443B-9200-42FCDD6529A9}" dt="2025-12-08T10:04:54.313" v="2126" actId="478"/>
          <ac:picMkLst>
            <pc:docMk/>
            <pc:sldMk cId="3509892012" sldId="897"/>
            <ac:picMk id="6" creationId="{EA9CC5A7-A6F6-91A3-12CC-DB8E209B4F59}"/>
          </ac:picMkLst>
        </pc:picChg>
        <pc:picChg chg="mod">
          <ac:chgData name="James Williams" userId="c957a50b-491f-4d94-b4bc-52aca3e2340d" providerId="ADAL" clId="{24AD1EBB-B856-443B-9200-42FCDD6529A9}" dt="2025-12-08T10:05:43.676" v="2155" actId="1076"/>
          <ac:picMkLst>
            <pc:docMk/>
            <pc:sldMk cId="3509892012" sldId="897"/>
            <ac:picMk id="10" creationId="{FA7D699B-3C55-A7B2-7D68-6B1C6DD3121D}"/>
          </ac:picMkLst>
        </pc:picChg>
      </pc:sldChg>
      <pc:sldChg chg="add del ord">
        <pc:chgData name="James Williams" userId="c957a50b-491f-4d94-b4bc-52aca3e2340d" providerId="ADAL" clId="{24AD1EBB-B856-443B-9200-42FCDD6529A9}" dt="2025-12-08T10:03:25.788" v="2099" actId="2696"/>
        <pc:sldMkLst>
          <pc:docMk/>
          <pc:sldMk cId="3937475765" sldId="897"/>
        </pc:sldMkLst>
      </pc:sldChg>
      <pc:sldChg chg="add">
        <pc:chgData name="James Williams" userId="c957a50b-491f-4d94-b4bc-52aca3e2340d" providerId="ADAL" clId="{24AD1EBB-B856-443B-9200-42FCDD6529A9}" dt="2025-12-09T09:52:30.729" v="2517"/>
        <pc:sldMkLst>
          <pc:docMk/>
          <pc:sldMk cId="864050884" sldId="898"/>
        </pc:sldMkLst>
      </pc:sldChg>
      <pc:sldMasterChg chg="del delSldLayout">
        <pc:chgData name="James Williams" userId="c957a50b-491f-4d94-b4bc-52aca3e2340d" providerId="ADAL" clId="{24AD1EBB-B856-443B-9200-42FCDD6529A9}" dt="2025-11-30T16:43:44.390" v="1282" actId="2696"/>
        <pc:sldMasterMkLst>
          <pc:docMk/>
          <pc:sldMasterMk cId="282109569" sldId="2147483981"/>
        </pc:sldMasterMkLst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1616975840" sldId="2147483982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4083833079" sldId="2147483983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1276162561" sldId="2147483984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475808969" sldId="2147483985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3571028999" sldId="2147483986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1930263125" sldId="2147483987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2868791327" sldId="2147483988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545778885" sldId="2147483989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3459673415" sldId="2147483990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457911687" sldId="2147483991"/>
          </pc:sldLayoutMkLst>
        </pc:sldLayoutChg>
        <pc:sldLayoutChg chg="del">
          <pc:chgData name="James Williams" userId="c957a50b-491f-4d94-b4bc-52aca3e2340d" providerId="ADAL" clId="{24AD1EBB-B856-443B-9200-42FCDD6529A9}" dt="2025-11-30T16:43:44.390" v="1282" actId="2696"/>
          <pc:sldLayoutMkLst>
            <pc:docMk/>
            <pc:sldMasterMk cId="282109569" sldId="2147483981"/>
            <pc:sldLayoutMk cId="126021102" sldId="2147483992"/>
          </pc:sldLayoutMkLst>
        </pc:sldLayoutChg>
      </pc:sldMasterChg>
    </pc:docChg>
  </pc:docChgLst>
  <pc:docChgLst>
    <pc:chgData name="James Williams" userId="c957a50b-491f-4d94-b4bc-52aca3e2340d" providerId="ADAL" clId="{FB67A71C-23CE-4031-BE2D-F11F319216C5}"/>
    <pc:docChg chg="undo custSel addSld delSld modSld sldOrd">
      <pc:chgData name="James Williams" userId="c957a50b-491f-4d94-b4bc-52aca3e2340d" providerId="ADAL" clId="{FB67A71C-23CE-4031-BE2D-F11F319216C5}" dt="2023-11-23T19:30:43.322" v="2359" actId="20577"/>
      <pc:docMkLst>
        <pc:docMk/>
      </pc:docMkLst>
      <pc:sldChg chg="modSp mod">
        <pc:chgData name="James Williams" userId="c957a50b-491f-4d94-b4bc-52aca3e2340d" providerId="ADAL" clId="{FB67A71C-23CE-4031-BE2D-F11F319216C5}" dt="2023-11-19T14:10:36.012" v="17" actId="20577"/>
        <pc:sldMkLst>
          <pc:docMk/>
          <pc:sldMk cId="987384392" sldId="256"/>
        </pc:sldMkLst>
      </pc:sldChg>
      <pc:sldChg chg="delSp modSp mod">
        <pc:chgData name="James Williams" userId="c957a50b-491f-4d94-b4bc-52aca3e2340d" providerId="ADAL" clId="{FB67A71C-23CE-4031-BE2D-F11F319216C5}" dt="2023-11-23T19:28:00.668" v="2333" actId="20577"/>
        <pc:sldMkLst>
          <pc:docMk/>
          <pc:sldMk cId="1670407092" sldId="507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315969097" sldId="510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515135962" sldId="515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770997114" sldId="516"/>
        </pc:sldMkLst>
      </pc:sldChg>
      <pc:sldChg chg="add del">
        <pc:chgData name="James Williams" userId="c957a50b-491f-4d94-b4bc-52aca3e2340d" providerId="ADAL" clId="{FB67A71C-23CE-4031-BE2D-F11F319216C5}" dt="2023-11-19T14:15:31.236" v="80" actId="2696"/>
        <pc:sldMkLst>
          <pc:docMk/>
          <pc:sldMk cId="1777632357" sldId="517"/>
        </pc:sldMkLst>
      </pc:sldChg>
      <pc:sldChg chg="modSp add mod ord">
        <pc:chgData name="James Williams" userId="c957a50b-491f-4d94-b4bc-52aca3e2340d" providerId="ADAL" clId="{FB67A71C-23CE-4031-BE2D-F11F319216C5}" dt="2023-11-23T19:29:50.041" v="2356" actId="14100"/>
        <pc:sldMkLst>
          <pc:docMk/>
          <pc:sldMk cId="1849896610" sldId="517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041820567" sldId="519"/>
        </pc:sldMkLst>
      </pc:sldChg>
      <pc:sldChg chg="modSp add del mod">
        <pc:chgData name="James Williams" userId="c957a50b-491f-4d94-b4bc-52aca3e2340d" providerId="ADAL" clId="{FB67A71C-23CE-4031-BE2D-F11F319216C5}" dt="2023-11-19T14:15:31.236" v="80" actId="2696"/>
        <pc:sldMkLst>
          <pc:docMk/>
          <pc:sldMk cId="307676957" sldId="520"/>
        </pc:sldMkLst>
      </pc:sldChg>
      <pc:sldChg chg="modSp add mod ord">
        <pc:chgData name="James Williams" userId="c957a50b-491f-4d94-b4bc-52aca3e2340d" providerId="ADAL" clId="{FB67A71C-23CE-4031-BE2D-F11F319216C5}" dt="2023-11-23T19:28:29.253" v="2334" actId="1076"/>
        <pc:sldMkLst>
          <pc:docMk/>
          <pc:sldMk cId="3469144061" sldId="520"/>
        </pc:sldMkLst>
      </pc:sldChg>
      <pc:sldChg chg="modSp add del mod ord">
        <pc:chgData name="James Williams" userId="c957a50b-491f-4d94-b4bc-52aca3e2340d" providerId="ADAL" clId="{FB67A71C-23CE-4031-BE2D-F11F319216C5}" dt="2023-11-23T19:23:01.421" v="2175" actId="2696"/>
        <pc:sldMkLst>
          <pc:docMk/>
          <pc:sldMk cId="156191073" sldId="521"/>
        </pc:sldMkLst>
      </pc:sldChg>
      <pc:sldChg chg="add del">
        <pc:chgData name="James Williams" userId="c957a50b-491f-4d94-b4bc-52aca3e2340d" providerId="ADAL" clId="{FB67A71C-23CE-4031-BE2D-F11F319216C5}" dt="2023-11-19T14:15:31.236" v="80" actId="2696"/>
        <pc:sldMkLst>
          <pc:docMk/>
          <pc:sldMk cId="1186255641" sldId="521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084986202" sldId="522"/>
        </pc:sldMkLst>
      </pc:sldChg>
      <pc:sldChg chg="modSp mod">
        <pc:chgData name="James Williams" userId="c957a50b-491f-4d94-b4bc-52aca3e2340d" providerId="ADAL" clId="{FB67A71C-23CE-4031-BE2D-F11F319216C5}" dt="2023-11-22T12:00:55.923" v="942" actId="20577"/>
        <pc:sldMkLst>
          <pc:docMk/>
          <pc:sldMk cId="369050260" sldId="523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127122602" sldId="524"/>
        </pc:sldMkLst>
      </pc:sldChg>
      <pc:sldChg chg="del">
        <pc:chgData name="James Williams" userId="c957a50b-491f-4d94-b4bc-52aca3e2340d" providerId="ADAL" clId="{FB67A71C-23CE-4031-BE2D-F11F319216C5}" dt="2023-11-19T14:11:31.166" v="22" actId="2696"/>
        <pc:sldMkLst>
          <pc:docMk/>
          <pc:sldMk cId="2783180777" sldId="525"/>
        </pc:sldMkLst>
      </pc:sldChg>
      <pc:sldChg chg="add del">
        <pc:chgData name="James Williams" userId="c957a50b-491f-4d94-b4bc-52aca3e2340d" providerId="ADAL" clId="{FB67A71C-23CE-4031-BE2D-F11F319216C5}" dt="2023-11-19T14:14:00.819" v="30" actId="2696"/>
        <pc:sldMkLst>
          <pc:docMk/>
          <pc:sldMk cId="1662728139" sldId="526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1132070962" sldId="527"/>
        </pc:sldMkLst>
      </pc:sldChg>
      <pc:sldChg chg="del">
        <pc:chgData name="James Williams" userId="c957a50b-491f-4d94-b4bc-52aca3e2340d" providerId="ADAL" clId="{FB67A71C-23CE-4031-BE2D-F11F319216C5}" dt="2023-11-19T14:12:32.276" v="25" actId="2696"/>
        <pc:sldMkLst>
          <pc:docMk/>
          <pc:sldMk cId="1272230600" sldId="562"/>
        </pc:sldMkLst>
      </pc:sldChg>
      <pc:sldChg chg="modSp add mod ord">
        <pc:chgData name="James Williams" userId="c957a50b-491f-4d94-b4bc-52aca3e2340d" providerId="ADAL" clId="{FB67A71C-23CE-4031-BE2D-F11F319216C5}" dt="2023-11-22T12:00:06.677" v="936" actId="6549"/>
        <pc:sldMkLst>
          <pc:docMk/>
          <pc:sldMk cId="1687013321" sldId="564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2099674768" sldId="564"/>
        </pc:sldMkLst>
      </pc:sldChg>
      <pc:sldChg chg="modSp add mod">
        <pc:chgData name="James Williams" userId="c957a50b-491f-4d94-b4bc-52aca3e2340d" providerId="ADAL" clId="{FB67A71C-23CE-4031-BE2D-F11F319216C5}" dt="2023-11-23T18:58:15.667" v="1807" actId="20577"/>
        <pc:sldMkLst>
          <pc:docMk/>
          <pc:sldMk cId="2030994894" sldId="565"/>
        </pc:sldMkLst>
      </pc:sldChg>
      <pc:sldChg chg="del">
        <pc:chgData name="James Williams" userId="c957a50b-491f-4d94-b4bc-52aca3e2340d" providerId="ADAL" clId="{FB67A71C-23CE-4031-BE2D-F11F319216C5}" dt="2023-11-19T14:10:54.484" v="18" actId="2696"/>
        <pc:sldMkLst>
          <pc:docMk/>
          <pc:sldMk cId="3837445264" sldId="565"/>
        </pc:sldMkLst>
      </pc:sldChg>
      <pc:sldChg chg="add del">
        <pc:chgData name="James Williams" userId="c957a50b-491f-4d94-b4bc-52aca3e2340d" providerId="ADAL" clId="{FB67A71C-23CE-4031-BE2D-F11F319216C5}" dt="2023-11-19T14:11:19.848" v="21" actId="2696"/>
        <pc:sldMkLst>
          <pc:docMk/>
          <pc:sldMk cId="16301113" sldId="566"/>
        </pc:sldMkLst>
      </pc:sldChg>
      <pc:sldChg chg="modSp add mod">
        <pc:chgData name="James Williams" userId="c957a50b-491f-4d94-b4bc-52aca3e2340d" providerId="ADAL" clId="{FB67A71C-23CE-4031-BE2D-F11F319216C5}" dt="2023-11-23T19:30:43.322" v="2359" actId="20577"/>
        <pc:sldMkLst>
          <pc:docMk/>
          <pc:sldMk cId="3078264908" sldId="566"/>
        </pc:sldMkLst>
      </pc:sldChg>
    </pc:docChg>
  </pc:docChgLst>
  <pc:docChgLst>
    <pc:chgData name="James Williams" userId="c957a50b-491f-4d94-b4bc-52aca3e2340d" providerId="ADAL" clId="{90DDC147-3B58-4AEE-9ABF-8CFE49983D99}"/>
    <pc:docChg chg="undo custSel addSld delSld modSld">
      <pc:chgData name="James Williams" userId="c957a50b-491f-4d94-b4bc-52aca3e2340d" providerId="ADAL" clId="{90DDC147-3B58-4AEE-9ABF-8CFE49983D99}" dt="2023-11-19T14:09:18.099" v="77" actId="2696"/>
      <pc:docMkLst>
        <pc:docMk/>
      </pc:docMkLst>
      <pc:sldChg chg="modSp mod">
        <pc:chgData name="James Williams" userId="c957a50b-491f-4d94-b4bc-52aca3e2340d" providerId="ADAL" clId="{90DDC147-3B58-4AEE-9ABF-8CFE49983D99}" dt="2023-11-19T13:48:58.333" v="12" actId="948"/>
        <pc:sldMkLst>
          <pc:docMk/>
          <pc:sldMk cId="987384392" sldId="256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4068818947" sldId="315"/>
        </pc:sldMkLst>
      </pc:sldChg>
      <pc:sldChg chg="del">
        <pc:chgData name="James Williams" userId="c957a50b-491f-4d94-b4bc-52aca3e2340d" providerId="ADAL" clId="{90DDC147-3B58-4AEE-9ABF-8CFE49983D99}" dt="2023-11-19T14:08:44.266" v="74" actId="2696"/>
        <pc:sldMkLst>
          <pc:docMk/>
          <pc:sldMk cId="2308590635" sldId="501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670407092" sldId="507"/>
        </pc:sldMkLst>
      </pc:sldChg>
      <pc:sldChg chg="modSp mod">
        <pc:chgData name="James Williams" userId="c957a50b-491f-4d94-b4bc-52aca3e2340d" providerId="ADAL" clId="{90DDC147-3B58-4AEE-9ABF-8CFE49983D99}" dt="2023-11-02T13:47:19.445" v="1" actId="27636"/>
        <pc:sldMkLst>
          <pc:docMk/>
          <pc:sldMk cId="2315969097" sldId="510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777632357" sldId="517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2339004285" sldId="518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07676957" sldId="520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186255641" sldId="521"/>
        </pc:sldMkLst>
      </pc:sldChg>
      <pc:sldChg chg="modSp mod">
        <pc:chgData name="James Williams" userId="c957a50b-491f-4d94-b4bc-52aca3e2340d" providerId="ADAL" clId="{90DDC147-3B58-4AEE-9ABF-8CFE49983D99}" dt="2023-11-19T14:08:23.924" v="73" actId="20577"/>
        <pc:sldMkLst>
          <pc:docMk/>
          <pc:sldMk cId="3084986202" sldId="52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69050260" sldId="523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2783180777" sldId="525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662728139" sldId="526"/>
        </pc:sldMkLst>
      </pc:sldChg>
      <pc:sldChg chg="modSp mod">
        <pc:chgData name="James Williams" userId="c957a50b-491f-4d94-b4bc-52aca3e2340d" providerId="ADAL" clId="{90DDC147-3B58-4AEE-9ABF-8CFE49983D99}" dt="2023-11-19T13:54:18.135" v="53" actId="404"/>
        <pc:sldMkLst>
          <pc:docMk/>
          <pc:sldMk cId="1132070962" sldId="527"/>
        </pc:sldMkLst>
      </pc:sldChg>
      <pc:sldChg chg="add">
        <pc:chgData name="James Williams" userId="c957a50b-491f-4d94-b4bc-52aca3e2340d" providerId="ADAL" clId="{90DDC147-3B58-4AEE-9ABF-8CFE49983D99}" dt="2023-11-02T13:47:19.143" v="0"/>
        <pc:sldMkLst>
          <pc:docMk/>
          <pc:sldMk cId="3522741331" sldId="528"/>
        </pc:sldMkLst>
      </pc:sldChg>
      <pc:sldChg chg="add del">
        <pc:chgData name="James Williams" userId="c957a50b-491f-4d94-b4bc-52aca3e2340d" providerId="ADAL" clId="{90DDC147-3B58-4AEE-9ABF-8CFE49983D99}" dt="2023-11-09T10:48:58.957" v="6" actId="2696"/>
        <pc:sldMkLst>
          <pc:docMk/>
          <pc:sldMk cId="4033799117" sldId="54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3567875955" sldId="549"/>
        </pc:sldMkLst>
      </pc:sldChg>
      <pc:sldChg chg="add">
        <pc:chgData name="James Williams" userId="c957a50b-491f-4d94-b4bc-52aca3e2340d" providerId="ADAL" clId="{90DDC147-3B58-4AEE-9ABF-8CFE49983D99}" dt="2023-11-09T10:48:56.628" v="5"/>
        <pc:sldMkLst>
          <pc:docMk/>
          <pc:sldMk cId="1840424416" sldId="550"/>
        </pc:sldMkLst>
      </pc:sldChg>
      <pc:sldChg chg="add">
        <pc:chgData name="James Williams" userId="c957a50b-491f-4d94-b4bc-52aca3e2340d" providerId="ADAL" clId="{90DDC147-3B58-4AEE-9ABF-8CFE49983D99}" dt="2023-11-13T10:22:37.669" v="7"/>
        <pc:sldMkLst>
          <pc:docMk/>
          <pc:sldMk cId="521874296" sldId="561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1272230600" sldId="562"/>
        </pc:sldMkLst>
      </pc:sldChg>
      <pc:sldChg chg="add del">
        <pc:chgData name="James Williams" userId="c957a50b-491f-4d94-b4bc-52aca3e2340d" providerId="ADAL" clId="{90DDC147-3B58-4AEE-9ABF-8CFE49983D99}" dt="2023-11-19T14:09:18.099" v="77" actId="2696"/>
        <pc:sldMkLst>
          <pc:docMk/>
          <pc:sldMk cId="499196987" sldId="563"/>
        </pc:sldMkLst>
      </pc:sldChg>
      <pc:sldChg chg="modSp add mod">
        <pc:chgData name="James Williams" userId="c957a50b-491f-4d94-b4bc-52aca3e2340d" providerId="ADAL" clId="{90DDC147-3B58-4AEE-9ABF-8CFE49983D99}" dt="2023-11-13T10:23:03.295" v="11" actId="113"/>
        <pc:sldMkLst>
          <pc:docMk/>
          <pc:sldMk cId="2099674768" sldId="564"/>
        </pc:sldMkLst>
      </pc:sldChg>
      <pc:sldChg chg="add">
        <pc:chgData name="James Williams" userId="c957a50b-491f-4d94-b4bc-52aca3e2340d" providerId="ADAL" clId="{90DDC147-3B58-4AEE-9ABF-8CFE49983D99}" dt="2023-11-19T14:08:55.280" v="75"/>
        <pc:sldMkLst>
          <pc:docMk/>
          <pc:sldMk cId="3837445264" sldId="565"/>
        </pc:sldMkLst>
      </pc:sldChg>
      <pc:sldChg chg="add">
        <pc:chgData name="James Williams" userId="c957a50b-491f-4d94-b4bc-52aca3e2340d" providerId="ADAL" clId="{90DDC147-3B58-4AEE-9ABF-8CFE49983D99}" dt="2023-11-19T14:08:55.280" v="75"/>
        <pc:sldMkLst>
          <pc:docMk/>
          <pc:sldMk cId="16301113" sldId="566"/>
        </pc:sldMkLst>
      </pc:sldChg>
    </pc:docChg>
  </pc:docChgLst>
  <pc:docChgLst>
    <pc:chgData name="James Williams" userId="c957a50b-491f-4d94-b4bc-52aca3e2340d" providerId="ADAL" clId="{0AE148FA-C994-4D94-A627-25C7D43ACB7B}"/>
    <pc:docChg chg="undo redo custSel addSld delSld modSld sldOrd">
      <pc:chgData name="James Williams" userId="c957a50b-491f-4d94-b4bc-52aca3e2340d" providerId="ADAL" clId="{0AE148FA-C994-4D94-A627-25C7D43ACB7B}" dt="2024-12-04T16:21:21.515" v="2661" actId="20577"/>
      <pc:docMkLst>
        <pc:docMk/>
      </pc:docMkLst>
      <pc:sldChg chg="modSp mod">
        <pc:chgData name="James Williams" userId="c957a50b-491f-4d94-b4bc-52aca3e2340d" providerId="ADAL" clId="{0AE148FA-C994-4D94-A627-25C7D43ACB7B}" dt="2024-11-19T17:51:23.647" v="1702" actId="20577"/>
        <pc:sldMkLst>
          <pc:docMk/>
          <pc:sldMk cId="987384392" sldId="256"/>
        </pc:sldMkLst>
      </pc:sldChg>
      <pc:sldChg chg="modSp mod">
        <pc:chgData name="James Williams" userId="c957a50b-491f-4d94-b4bc-52aca3e2340d" providerId="ADAL" clId="{0AE148FA-C994-4D94-A627-25C7D43ACB7B}" dt="2024-11-28T10:22:34.678" v="2498" actId="20577"/>
        <pc:sldMkLst>
          <pc:docMk/>
          <pc:sldMk cId="1670407092" sldId="507"/>
        </pc:sldMkLst>
      </pc:sldChg>
      <pc:sldChg chg="delSp modSp mod ord">
        <pc:chgData name="James Williams" userId="c957a50b-491f-4d94-b4bc-52aca3e2340d" providerId="ADAL" clId="{0AE148FA-C994-4D94-A627-25C7D43ACB7B}" dt="2024-11-27T15:27:07.046" v="2053" actId="113"/>
        <pc:sldMkLst>
          <pc:docMk/>
          <pc:sldMk cId="1849896610" sldId="517"/>
        </pc:sldMkLst>
      </pc:sldChg>
      <pc:sldChg chg="del">
        <pc:chgData name="James Williams" userId="c957a50b-491f-4d94-b4bc-52aca3e2340d" providerId="ADAL" clId="{0AE148FA-C994-4D94-A627-25C7D43ACB7B}" dt="2024-11-27T15:45:04.581" v="2475" actId="2696"/>
        <pc:sldMkLst>
          <pc:docMk/>
          <pc:sldMk cId="2339004285" sldId="518"/>
        </pc:sldMkLst>
      </pc:sldChg>
      <pc:sldChg chg="modSp mod ord">
        <pc:chgData name="James Williams" userId="c957a50b-491f-4d94-b4bc-52aca3e2340d" providerId="ADAL" clId="{0AE148FA-C994-4D94-A627-25C7D43ACB7B}" dt="2024-11-27T15:41:39.083" v="2416" actId="1076"/>
        <pc:sldMkLst>
          <pc:docMk/>
          <pc:sldMk cId="3469144061" sldId="520"/>
        </pc:sldMkLst>
      </pc:sldChg>
      <pc:sldChg chg="addSp modSp mod">
        <pc:chgData name="James Williams" userId="c957a50b-491f-4d94-b4bc-52aca3e2340d" providerId="ADAL" clId="{0AE148FA-C994-4D94-A627-25C7D43ACB7B}" dt="2024-11-19T16:54:18.657" v="514" actId="1076"/>
        <pc:sldMkLst>
          <pc:docMk/>
          <pc:sldMk cId="369050260" sldId="523"/>
        </pc:sldMkLst>
      </pc:sldChg>
      <pc:sldChg chg="del">
        <pc:chgData name="James Williams" userId="c957a50b-491f-4d94-b4bc-52aca3e2340d" providerId="ADAL" clId="{0AE148FA-C994-4D94-A627-25C7D43ACB7B}" dt="2024-11-18T15:44:32.222" v="1" actId="2696"/>
        <pc:sldMkLst>
          <pc:docMk/>
          <pc:sldMk cId="3522741331" sldId="528"/>
        </pc:sldMkLst>
      </pc:sldChg>
      <pc:sldChg chg="delSp modSp add del mod setBg delDesignElem">
        <pc:chgData name="James Williams" userId="c957a50b-491f-4d94-b4bc-52aca3e2340d" providerId="ADAL" clId="{0AE148FA-C994-4D94-A627-25C7D43ACB7B}" dt="2024-11-25T13:39:26.827" v="1789" actId="13926"/>
        <pc:sldMkLst>
          <pc:docMk/>
          <pc:sldMk cId="1523012025" sldId="545"/>
        </pc:sldMkLst>
      </pc:sldChg>
      <pc:sldChg chg="del">
        <pc:chgData name="James Williams" userId="c957a50b-491f-4d94-b4bc-52aca3e2340d" providerId="ADAL" clId="{0AE148FA-C994-4D94-A627-25C7D43ACB7B}" dt="2024-11-19T16:47:50.853" v="274" actId="2696"/>
        <pc:sldMkLst>
          <pc:docMk/>
          <pc:sldMk cId="3567875955" sldId="549"/>
        </pc:sldMkLst>
      </pc:sldChg>
      <pc:sldChg chg="del">
        <pc:chgData name="James Williams" userId="c957a50b-491f-4d94-b4bc-52aca3e2340d" providerId="ADAL" clId="{0AE148FA-C994-4D94-A627-25C7D43ACB7B}" dt="2024-11-18T15:39:56.627" v="0" actId="2696"/>
        <pc:sldMkLst>
          <pc:docMk/>
          <pc:sldMk cId="1840424416" sldId="550"/>
        </pc:sldMkLst>
      </pc:sldChg>
      <pc:sldChg chg="modSp mod">
        <pc:chgData name="James Williams" userId="c957a50b-491f-4d94-b4bc-52aca3e2340d" providerId="ADAL" clId="{0AE148FA-C994-4D94-A627-25C7D43ACB7B}" dt="2024-11-19T16:55:24.054" v="563" actId="20577"/>
        <pc:sldMkLst>
          <pc:docMk/>
          <pc:sldMk cId="521874296" sldId="561"/>
        </pc:sldMkLst>
      </pc:sldChg>
      <pc:sldChg chg="addSp modSp mod">
        <pc:chgData name="James Williams" userId="c957a50b-491f-4d94-b4bc-52aca3e2340d" providerId="ADAL" clId="{0AE148FA-C994-4D94-A627-25C7D43ACB7B}" dt="2024-11-28T10:50:19.867" v="2542" actId="1076"/>
        <pc:sldMkLst>
          <pc:docMk/>
          <pc:sldMk cId="499196987" sldId="563"/>
        </pc:sldMkLst>
      </pc:sldChg>
      <pc:sldChg chg="modSp mod modNotes">
        <pc:chgData name="James Williams" userId="c957a50b-491f-4d94-b4bc-52aca3e2340d" providerId="ADAL" clId="{0AE148FA-C994-4D94-A627-25C7D43ACB7B}" dt="2024-11-28T09:40:36.738" v="2494" actId="20577"/>
        <pc:sldMkLst>
          <pc:docMk/>
          <pc:sldMk cId="1687013321" sldId="564"/>
        </pc:sldMkLst>
      </pc:sldChg>
      <pc:sldChg chg="delSp modSp mod">
        <pc:chgData name="James Williams" userId="c957a50b-491f-4d94-b4bc-52aca3e2340d" providerId="ADAL" clId="{0AE148FA-C994-4D94-A627-25C7D43ACB7B}" dt="2024-11-27T15:30:44.835" v="2143" actId="1076"/>
        <pc:sldMkLst>
          <pc:docMk/>
          <pc:sldMk cId="2030994894" sldId="565"/>
        </pc:sldMkLst>
      </pc:sldChg>
      <pc:sldChg chg="modSp del mod">
        <pc:chgData name="James Williams" userId="c957a50b-491f-4d94-b4bc-52aca3e2340d" providerId="ADAL" clId="{0AE148FA-C994-4D94-A627-25C7D43ACB7B}" dt="2024-11-19T17:09:21.941" v="1246" actId="2696"/>
        <pc:sldMkLst>
          <pc:docMk/>
          <pc:sldMk cId="3078264908" sldId="566"/>
        </pc:sldMkLst>
      </pc:sldChg>
      <pc:sldChg chg="modSp new del mod ord">
        <pc:chgData name="James Williams" userId="c957a50b-491f-4d94-b4bc-52aca3e2340d" providerId="ADAL" clId="{0AE148FA-C994-4D94-A627-25C7D43ACB7B}" dt="2024-11-19T17:02:49.291" v="1131" actId="2696"/>
        <pc:sldMkLst>
          <pc:docMk/>
          <pc:sldMk cId="320711097" sldId="567"/>
        </pc:sldMkLst>
      </pc:sldChg>
      <pc:sldChg chg="addSp modSp add mod">
        <pc:chgData name="James Williams" userId="c957a50b-491f-4d94-b4bc-52aca3e2340d" providerId="ADAL" clId="{0AE148FA-C994-4D94-A627-25C7D43ACB7B}" dt="2024-11-19T17:50:36.250" v="1665" actId="1076"/>
        <pc:sldMkLst>
          <pc:docMk/>
          <pc:sldMk cId="3028511585" sldId="567"/>
        </pc:sldMkLst>
      </pc:sldChg>
      <pc:sldChg chg="modSp new mod ord">
        <pc:chgData name="James Williams" userId="c957a50b-491f-4d94-b4bc-52aca3e2340d" providerId="ADAL" clId="{0AE148FA-C994-4D94-A627-25C7D43ACB7B}" dt="2024-11-27T15:22:39.996" v="1848" actId="115"/>
        <pc:sldMkLst>
          <pc:docMk/>
          <pc:sldMk cId="2707966090" sldId="568"/>
        </pc:sldMkLst>
      </pc:sldChg>
      <pc:sldChg chg="modSp add mod modNotesTx">
        <pc:chgData name="James Williams" userId="c957a50b-491f-4d94-b4bc-52aca3e2340d" providerId="ADAL" clId="{0AE148FA-C994-4D94-A627-25C7D43ACB7B}" dt="2024-12-04T11:28:00.277" v="2586"/>
        <pc:sldMkLst>
          <pc:docMk/>
          <pc:sldMk cId="69360004" sldId="575"/>
        </pc:sldMkLst>
      </pc:sldChg>
      <pc:sldChg chg="modSp add mod">
        <pc:chgData name="James Williams" userId="c957a50b-491f-4d94-b4bc-52aca3e2340d" providerId="ADAL" clId="{0AE148FA-C994-4D94-A627-25C7D43ACB7B}" dt="2024-12-04T16:21:21.515" v="2661" actId="20577"/>
        <pc:sldMkLst>
          <pc:docMk/>
          <pc:sldMk cId="1792531356" sldId="576"/>
        </pc:sldMkLst>
      </pc:sldChg>
      <pc:sldChg chg="new del">
        <pc:chgData name="James Williams" userId="c957a50b-491f-4d94-b4bc-52aca3e2340d" providerId="ADAL" clId="{0AE148FA-C994-4D94-A627-25C7D43ACB7B}" dt="2024-11-27T15:28:24.892" v="2071" actId="2696"/>
        <pc:sldMkLst>
          <pc:docMk/>
          <pc:sldMk cId="1200667771" sldId="577"/>
        </pc:sldMkLst>
      </pc:sldChg>
      <pc:sldChg chg="modSp new mod">
        <pc:chgData name="James Williams" userId="c957a50b-491f-4d94-b4bc-52aca3e2340d" providerId="ADAL" clId="{0AE148FA-C994-4D94-A627-25C7D43ACB7B}" dt="2024-11-27T15:42:23.129" v="2426" actId="404"/>
        <pc:sldMkLst>
          <pc:docMk/>
          <pc:sldMk cId="2263313068" sldId="5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Sjd</a:t>
            </a:r>
            <a:r>
              <a:rPr lang="en-GB" dirty="0"/>
              <a:t> </a:t>
            </a:r>
            <a:r>
              <a:rPr lang="en-GB" dirty="0" err="1"/>
              <a:t>jsdf</a:t>
            </a:r>
            <a:r>
              <a:rPr lang="en-GB" dirty="0"/>
              <a:t> </a:t>
            </a:r>
            <a:r>
              <a:rPr lang="en-GB" dirty="0" err="1"/>
              <a:t>jsfjsff</a:t>
            </a:r>
            <a:r>
              <a:rPr lang="en-GB" dirty="0"/>
              <a:t> </a:t>
            </a:r>
            <a:r>
              <a:rPr lang="en-GB" dirty="0" err="1"/>
              <a:t>jsfjsdfjsdfjsgdjfsjdfs</a:t>
            </a:r>
            <a:r>
              <a:rPr lang="en-GB" dirty="0"/>
              <a:t> </a:t>
            </a:r>
            <a:r>
              <a:rPr lang="en-GB" dirty="0" err="1"/>
              <a:t>jfjsf</a:t>
            </a:r>
            <a:r>
              <a:rPr lang="en-GB" dirty="0"/>
              <a:t> j</a:t>
            </a:r>
          </a:p>
          <a:p>
            <a:r>
              <a:rPr lang="en-GB" dirty="0"/>
              <a:t>Sd </a:t>
            </a:r>
            <a:r>
              <a:rPr lang="en-GB" dirty="0" err="1"/>
              <a:t>fsfsdfsf</a:t>
            </a:r>
            <a:r>
              <a:rPr lang="en-GB" dirty="0"/>
              <a:t> sf </a:t>
            </a:r>
            <a:r>
              <a:rPr lang="en-GB" dirty="0" err="1"/>
              <a:t>sfssdfsfsf</a:t>
            </a:r>
            <a:r>
              <a:rPr lang="en-GB" dirty="0"/>
              <a:t> s </a:t>
            </a:r>
            <a:r>
              <a:rPr lang="en-GB" dirty="0" err="1"/>
              <a:t>fsdfsdfsdf</a:t>
            </a:r>
            <a:r>
              <a:rPr lang="en-GB" dirty="0"/>
              <a:t> sf </a:t>
            </a:r>
          </a:p>
          <a:p>
            <a:r>
              <a:rPr lang="en-GB" dirty="0"/>
              <a:t>Sf </a:t>
            </a:r>
            <a:r>
              <a:rPr lang="en-GB" dirty="0" err="1"/>
              <a:t>sdfsf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 </a:t>
            </a:r>
            <a:r>
              <a:rPr lang="en-GB" dirty="0" err="1"/>
              <a:t>fsdf</a:t>
            </a:r>
            <a:r>
              <a:rPr lang="en-GB" dirty="0"/>
              <a:t> </a:t>
            </a:r>
            <a:r>
              <a:rPr lang="en-GB" dirty="0" err="1"/>
              <a:t>sd</a:t>
            </a:r>
            <a:r>
              <a:rPr lang="en-GB" dirty="0"/>
              <a:t> </a:t>
            </a:r>
            <a:r>
              <a:rPr lang="en-GB" dirty="0" err="1"/>
              <a:t>fsdf</a:t>
            </a:r>
            <a:r>
              <a:rPr lang="en-GB" dirty="0"/>
              <a:t> s </a:t>
            </a:r>
            <a:r>
              <a:rPr lang="en-GB" dirty="0" err="1"/>
              <a:t>fsdfs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s </a:t>
            </a:r>
            <a:r>
              <a:rPr lang="en-GB" dirty="0" err="1"/>
              <a:t>fsdfsfsdfsdfsf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sfs</a:t>
            </a:r>
            <a:r>
              <a:rPr lang="en-GB" dirty="0"/>
              <a:t> fs</a:t>
            </a:r>
          </a:p>
          <a:p>
            <a:r>
              <a:rPr lang="en-GB" dirty="0" err="1"/>
              <a:t>Fsdf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sf </a:t>
            </a:r>
            <a:r>
              <a:rPr lang="en-GB" dirty="0" err="1"/>
              <a:t>sf</a:t>
            </a:r>
            <a:r>
              <a:rPr lang="en-GB" dirty="0"/>
              <a:t> </a:t>
            </a:r>
            <a:r>
              <a:rPr lang="en-GB" dirty="0" err="1"/>
              <a:t>sfsfsfsdf</a:t>
            </a:r>
            <a:r>
              <a:rPr lang="en-GB" dirty="0"/>
              <a:t> </a:t>
            </a:r>
            <a:r>
              <a:rPr lang="en-GB" dirty="0" err="1"/>
              <a:t>sd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sfsdf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</a:t>
            </a:r>
          </a:p>
          <a:p>
            <a:r>
              <a:rPr lang="en-GB" dirty="0" err="1"/>
              <a:t>Fsf</a:t>
            </a:r>
            <a:r>
              <a:rPr lang="en-GB" dirty="0"/>
              <a:t> s </a:t>
            </a:r>
            <a:r>
              <a:rPr lang="en-GB" dirty="0" err="1"/>
              <a:t>fsdf</a:t>
            </a:r>
            <a:r>
              <a:rPr lang="en-GB" dirty="0"/>
              <a:t> sf </a:t>
            </a:r>
            <a:r>
              <a:rPr lang="en-GB" dirty="0" err="1"/>
              <a:t>sdf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sdfs</a:t>
            </a:r>
            <a:r>
              <a:rPr lang="en-GB" dirty="0"/>
              <a:t> 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89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5EB6A-D6E0-1DA9-DF81-4C123D651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3F6981-720F-9E6C-9EC7-4DF7F4239D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5844DF-8A3B-63D8-E94C-7006F75474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Sjd</a:t>
            </a:r>
            <a:r>
              <a:rPr lang="en-GB" dirty="0"/>
              <a:t> </a:t>
            </a:r>
            <a:r>
              <a:rPr lang="en-GB" dirty="0" err="1"/>
              <a:t>jsdf</a:t>
            </a:r>
            <a:r>
              <a:rPr lang="en-GB" dirty="0"/>
              <a:t> </a:t>
            </a:r>
            <a:r>
              <a:rPr lang="en-GB" dirty="0" err="1"/>
              <a:t>jsfjsff</a:t>
            </a:r>
            <a:r>
              <a:rPr lang="en-GB" dirty="0"/>
              <a:t> </a:t>
            </a:r>
            <a:r>
              <a:rPr lang="en-GB" dirty="0" err="1"/>
              <a:t>jsfjsdfjsdfjsgdjfsjdfs</a:t>
            </a:r>
            <a:r>
              <a:rPr lang="en-GB" dirty="0"/>
              <a:t> </a:t>
            </a:r>
            <a:r>
              <a:rPr lang="en-GB" dirty="0" err="1"/>
              <a:t>jfjsf</a:t>
            </a:r>
            <a:r>
              <a:rPr lang="en-GB" dirty="0"/>
              <a:t> j</a:t>
            </a:r>
          </a:p>
          <a:p>
            <a:r>
              <a:rPr lang="en-GB" dirty="0"/>
              <a:t>Sd </a:t>
            </a:r>
            <a:r>
              <a:rPr lang="en-GB" dirty="0" err="1"/>
              <a:t>fsfsdfsf</a:t>
            </a:r>
            <a:r>
              <a:rPr lang="en-GB" dirty="0"/>
              <a:t> sf </a:t>
            </a:r>
            <a:r>
              <a:rPr lang="en-GB" dirty="0" err="1"/>
              <a:t>sfssdfsfsf</a:t>
            </a:r>
            <a:r>
              <a:rPr lang="en-GB" dirty="0"/>
              <a:t> s </a:t>
            </a:r>
            <a:r>
              <a:rPr lang="en-GB" dirty="0" err="1"/>
              <a:t>fsdfsdfsdf</a:t>
            </a:r>
            <a:r>
              <a:rPr lang="en-GB" dirty="0"/>
              <a:t> sf </a:t>
            </a:r>
          </a:p>
          <a:p>
            <a:r>
              <a:rPr lang="en-GB" dirty="0"/>
              <a:t>Sf </a:t>
            </a:r>
            <a:r>
              <a:rPr lang="en-GB" dirty="0" err="1"/>
              <a:t>sdfsf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 </a:t>
            </a:r>
            <a:r>
              <a:rPr lang="en-GB" dirty="0" err="1"/>
              <a:t>fsdf</a:t>
            </a:r>
            <a:r>
              <a:rPr lang="en-GB" dirty="0"/>
              <a:t> </a:t>
            </a:r>
            <a:r>
              <a:rPr lang="en-GB" dirty="0" err="1"/>
              <a:t>sd</a:t>
            </a:r>
            <a:r>
              <a:rPr lang="en-GB" dirty="0"/>
              <a:t> </a:t>
            </a:r>
            <a:r>
              <a:rPr lang="en-GB" dirty="0" err="1"/>
              <a:t>fsdf</a:t>
            </a:r>
            <a:r>
              <a:rPr lang="en-GB" dirty="0"/>
              <a:t> s </a:t>
            </a:r>
            <a:r>
              <a:rPr lang="en-GB" dirty="0" err="1"/>
              <a:t>fsdfs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s </a:t>
            </a:r>
            <a:r>
              <a:rPr lang="en-GB" dirty="0" err="1"/>
              <a:t>fsdfsfsdfsdfsf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sfs</a:t>
            </a:r>
            <a:r>
              <a:rPr lang="en-GB" dirty="0"/>
              <a:t> fs</a:t>
            </a:r>
          </a:p>
          <a:p>
            <a:r>
              <a:rPr lang="en-GB" dirty="0" err="1"/>
              <a:t>Fsdf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sf </a:t>
            </a:r>
            <a:r>
              <a:rPr lang="en-GB" dirty="0" err="1"/>
              <a:t>sf</a:t>
            </a:r>
            <a:r>
              <a:rPr lang="en-GB" dirty="0"/>
              <a:t> </a:t>
            </a:r>
            <a:r>
              <a:rPr lang="en-GB" dirty="0" err="1"/>
              <a:t>sfsfsfsdf</a:t>
            </a:r>
            <a:r>
              <a:rPr lang="en-GB" dirty="0"/>
              <a:t> </a:t>
            </a:r>
            <a:r>
              <a:rPr lang="en-GB" dirty="0" err="1"/>
              <a:t>sd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sfsdf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</a:t>
            </a:r>
            <a:r>
              <a:rPr lang="en-GB" dirty="0"/>
              <a:t> s</a:t>
            </a:r>
          </a:p>
          <a:p>
            <a:r>
              <a:rPr lang="en-GB" dirty="0" err="1"/>
              <a:t>Fsf</a:t>
            </a:r>
            <a:r>
              <a:rPr lang="en-GB" dirty="0"/>
              <a:t> s </a:t>
            </a:r>
            <a:r>
              <a:rPr lang="en-GB" dirty="0" err="1"/>
              <a:t>fsdf</a:t>
            </a:r>
            <a:r>
              <a:rPr lang="en-GB" dirty="0"/>
              <a:t> sf </a:t>
            </a:r>
            <a:r>
              <a:rPr lang="en-GB" dirty="0" err="1"/>
              <a:t>sdf</a:t>
            </a:r>
            <a:endParaRPr lang="en-GB" dirty="0"/>
          </a:p>
          <a:p>
            <a:r>
              <a:rPr lang="en-GB" dirty="0" err="1"/>
              <a:t>Sdf</a:t>
            </a:r>
            <a:r>
              <a:rPr lang="en-GB" dirty="0"/>
              <a:t> </a:t>
            </a:r>
            <a:r>
              <a:rPr lang="en-GB" dirty="0" err="1"/>
              <a:t>sdfs</a:t>
            </a:r>
            <a:r>
              <a:rPr lang="en-GB" dirty="0"/>
              <a:t> f.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83075-CCBC-1B68-1A28-5CD09556A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3496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ites.uab.edu/apex/for-mph-students/youtube-video/" TargetMode="External"/><Relationship Id="rId2" Type="http://schemas.openxmlformats.org/officeDocument/2006/relationships/hyperlink" Target="https://www.youtube.com/watch?v=JOr7JluzEO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8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svg"/><Relationship Id="rId18" Type="http://schemas.openxmlformats.org/officeDocument/2006/relationships/image" Target="../media/image33.png"/><Relationship Id="rId3" Type="http://schemas.openxmlformats.org/officeDocument/2006/relationships/image" Target="../media/image18.svg"/><Relationship Id="rId21" Type="http://schemas.openxmlformats.org/officeDocument/2006/relationships/image" Target="../media/image36.svg"/><Relationship Id="rId7" Type="http://schemas.openxmlformats.org/officeDocument/2006/relationships/image" Target="../media/image22.svg"/><Relationship Id="rId12" Type="http://schemas.openxmlformats.org/officeDocument/2006/relationships/image" Target="../media/image27.png"/><Relationship Id="rId17" Type="http://schemas.openxmlformats.org/officeDocument/2006/relationships/image" Target="../media/image32.svg"/><Relationship Id="rId2" Type="http://schemas.openxmlformats.org/officeDocument/2006/relationships/image" Target="../media/image17.png"/><Relationship Id="rId16" Type="http://schemas.openxmlformats.org/officeDocument/2006/relationships/image" Target="../media/image31.png"/><Relationship Id="rId20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svg"/><Relationship Id="rId5" Type="http://schemas.openxmlformats.org/officeDocument/2006/relationships/image" Target="../media/image20.svg"/><Relationship Id="rId15" Type="http://schemas.openxmlformats.org/officeDocument/2006/relationships/image" Target="../media/image30.svg"/><Relationship Id="rId10" Type="http://schemas.openxmlformats.org/officeDocument/2006/relationships/image" Target="../media/image25.png"/><Relationship Id="rId19" Type="http://schemas.openxmlformats.org/officeDocument/2006/relationships/image" Target="../media/image34.svg"/><Relationship Id="rId4" Type="http://schemas.openxmlformats.org/officeDocument/2006/relationships/image" Target="../media/image19.png"/><Relationship Id="rId9" Type="http://schemas.openxmlformats.org/officeDocument/2006/relationships/image" Target="../media/image24.svg"/><Relationship Id="rId1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www.uwtsd.ac.uk/about/key-dates-2025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911246"/>
            <a:ext cx="8563140" cy="283374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2: Task 4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5400" dirty="0">
                <a:highlight>
                  <a:srgbClr val="FFFF00"/>
                </a:highlight>
              </a:rPr>
              <a:t>Video Presentation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F70B6-B216-F941-21C5-B379DDDCA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3FA3-122B-A425-EC12-FBB9C51BF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457" y="1496834"/>
            <a:ext cx="10972800" cy="352839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Voice-over slides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Video presentation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Activity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22C9A35-344D-3C91-FA3D-42F335B03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959256" y="1417638"/>
            <a:ext cx="3122028" cy="3122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15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Voice-over slides in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812" y="1334865"/>
            <a:ext cx="10585076" cy="391703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Recording your </a:t>
            </a:r>
            <a:r>
              <a:rPr lang="en-GB" sz="2800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 over slides </a:t>
            </a: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PowerPoint is very ease.</a:t>
            </a:r>
          </a:p>
          <a:p>
            <a:pPr>
              <a:spcBef>
                <a:spcPts val="600"/>
              </a:spcBef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several ways of doing </a:t>
            </a:r>
            <a:r>
              <a:rPr lang="en-GB" sz="28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PowerPoint, the 2 main ways include:</a:t>
            </a:r>
          </a:p>
          <a:p>
            <a:pPr marL="914400" lvl="1" indent="-514350">
              <a:spcBef>
                <a:spcPts val="600"/>
              </a:spcBef>
              <a:buAutoNum type="arabicPeriod"/>
            </a:pPr>
            <a:r>
              <a:rPr lang="en-GB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</a:t>
            </a:r>
            <a:r>
              <a:rPr lang="en-GB" b="1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slides</a:t>
            </a:r>
            <a:r>
              <a:rPr lang="en-GB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then export as a video.</a:t>
            </a:r>
          </a:p>
          <a:p>
            <a:pPr marL="914400" lvl="1" indent="-514350">
              <a:spcBef>
                <a:spcPts val="600"/>
              </a:spcBef>
              <a:buFont typeface="Arial" pitchFamily="34" charset="0"/>
              <a:buAutoNum type="arabicPeriod"/>
            </a:pPr>
            <a:r>
              <a:rPr lang="en-GB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</a:t>
            </a:r>
            <a:r>
              <a:rPr lang="en-GB" b="1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 slides</a:t>
            </a:r>
            <a:r>
              <a:rPr lang="en-GB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then export as a video.</a:t>
            </a:r>
            <a:endParaRPr lang="en-GB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Let’s look at these options on the next slide.</a:t>
            </a:r>
          </a:p>
        </p:txBody>
      </p:sp>
    </p:spTree>
    <p:extLst>
      <p:ext uri="{BB962C8B-B14F-4D97-AF65-F5344CB8AC3E}">
        <p14:creationId xmlns:p14="http://schemas.microsoft.com/office/powerpoint/2010/main" val="2479290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7049"/>
            <a:ext cx="10972800" cy="1143000"/>
          </a:xfrm>
        </p:spPr>
        <p:txBody>
          <a:bodyPr/>
          <a:lstStyle/>
          <a:p>
            <a:r>
              <a:rPr lang="en-GB" b="1" u="sng" dirty="0">
                <a:highlight>
                  <a:srgbClr val="FFFF00"/>
                </a:highlight>
              </a:rPr>
              <a:t>Demo: </a:t>
            </a:r>
            <a:r>
              <a:rPr lang="en-GB" b="1" u="sng" dirty="0"/>
              <a:t>Voice over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34" y="1189032"/>
            <a:ext cx="9783654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show:</a:t>
            </a:r>
            <a:r>
              <a:rPr lang="en-GB" sz="2400" b="1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Create new PowerPoint deck</a:t>
            </a:r>
            <a:r>
              <a:rPr lang="en-GB" sz="2400" b="1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some test slides</a:t>
            </a: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r>
              <a:rPr lang="en-GB" sz="2400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Arial" pitchFamily="34" charset="0"/>
              <a:buAutoNum type="arabicPeriod"/>
            </a:pPr>
            <a:r>
              <a:rPr lang="en-GB" sz="2400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all slides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*****</a:t>
            </a:r>
          </a:p>
        </p:txBody>
      </p:sp>
      <p:pic>
        <p:nvPicPr>
          <p:cNvPr id="5" name="Graphic 4" descr="Presentation with media with solid fill">
            <a:extLst>
              <a:ext uri="{FF2B5EF4-FFF2-40B4-BE49-F238E27FC236}">
                <a16:creationId xmlns:a16="http://schemas.microsoft.com/office/drawing/2014/main" id="{C5048C26-9C41-086F-F343-05C726084A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789459" y="115975"/>
            <a:ext cx="1792941" cy="1792941"/>
          </a:xfrm>
          <a:prstGeom prst="rect">
            <a:avLst/>
          </a:prstGeom>
        </p:spPr>
      </p:pic>
      <p:pic>
        <p:nvPicPr>
          <p:cNvPr id="4" name="Picture 3" descr="A screenshot of a video slide&#10;&#10;Description automatically generated">
            <a:extLst>
              <a:ext uri="{FF2B5EF4-FFF2-40B4-BE49-F238E27FC236}">
                <a16:creationId xmlns:a16="http://schemas.microsoft.com/office/drawing/2014/main" id="{53543E94-6A86-014B-FE5F-CFD6A417B3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03" r="27429"/>
          <a:stretch/>
        </p:blipFill>
        <p:spPr>
          <a:xfrm>
            <a:off x="5815342" y="1701078"/>
            <a:ext cx="2986855" cy="1755886"/>
          </a:xfrm>
          <a:prstGeom prst="rect">
            <a:avLst/>
          </a:prstGeom>
        </p:spPr>
      </p:pic>
      <p:pic>
        <p:nvPicPr>
          <p:cNvPr id="6" name="Picture 5" descr="A screenshot of a video slide&#10;&#10;Description automatically generated">
            <a:extLst>
              <a:ext uri="{FF2B5EF4-FFF2-40B4-BE49-F238E27FC236}">
                <a16:creationId xmlns:a16="http://schemas.microsoft.com/office/drawing/2014/main" id="{4655341D-D7BC-DDCB-C57C-9C1DE5AF84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82" r="27428"/>
          <a:stretch/>
        </p:blipFill>
        <p:spPr>
          <a:xfrm>
            <a:off x="6460174" y="3787013"/>
            <a:ext cx="5629417" cy="175588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D0C4F4A-5F03-4054-3915-CEBB1BF96CE5}"/>
              </a:ext>
            </a:extLst>
          </p:cNvPr>
          <p:cNvSpPr/>
          <p:nvPr/>
        </p:nvSpPr>
        <p:spPr>
          <a:xfrm>
            <a:off x="5923530" y="2123000"/>
            <a:ext cx="1052946" cy="97867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1DD7BB9-24F1-2A93-9995-3CABDD3F8065}"/>
              </a:ext>
            </a:extLst>
          </p:cNvPr>
          <p:cNvSpPr/>
          <p:nvPr/>
        </p:nvSpPr>
        <p:spPr>
          <a:xfrm>
            <a:off x="6460174" y="4052686"/>
            <a:ext cx="1052946" cy="161628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D76B99-D710-729B-BFB9-ED87BE62C14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0933" t="37057"/>
          <a:stretch/>
        </p:blipFill>
        <p:spPr>
          <a:xfrm>
            <a:off x="503043" y="3456964"/>
            <a:ext cx="5420487" cy="1406264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D40A2DD4-56AD-2BC0-9682-B1931CE0BC8F}"/>
              </a:ext>
            </a:extLst>
          </p:cNvPr>
          <p:cNvSpPr/>
          <p:nvPr/>
        </p:nvSpPr>
        <p:spPr>
          <a:xfrm>
            <a:off x="3839339" y="3612218"/>
            <a:ext cx="855529" cy="75671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CE2D4F-322B-51E2-177A-117C3C8C8C63}"/>
              </a:ext>
            </a:extLst>
          </p:cNvPr>
          <p:cNvSpPr txBox="1"/>
          <p:nvPr/>
        </p:nvSpPr>
        <p:spPr>
          <a:xfrm>
            <a:off x="5923530" y="3869661"/>
            <a:ext cx="720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B7A3741-EB4F-1423-AFFC-D07A135218BE}"/>
              </a:ext>
            </a:extLst>
          </p:cNvPr>
          <p:cNvSpPr/>
          <p:nvPr/>
        </p:nvSpPr>
        <p:spPr>
          <a:xfrm>
            <a:off x="7857439" y="1616523"/>
            <a:ext cx="1052946" cy="65140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2110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23" y="191026"/>
            <a:ext cx="10972800" cy="88473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Bg. </a:t>
            </a:r>
            <a:r>
              <a:rPr lang="en-GB" sz="4400" u="sng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557" y="1324853"/>
            <a:ext cx="8356207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the </a:t>
            </a:r>
            <a:r>
              <a:rPr lang="en-US" sz="2800" b="1" dirty="0"/>
              <a:t>Record</a:t>
            </a:r>
            <a:r>
              <a:rPr lang="en-US" sz="2800" dirty="0"/>
              <a:t> tab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</a:t>
            </a:r>
            <a:r>
              <a:rPr lang="en-US" sz="2800" b="1" dirty="0"/>
              <a:t>Audio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Click the </a:t>
            </a:r>
            <a:r>
              <a:rPr lang="en-US" sz="2800" b="1" dirty="0"/>
              <a:t>Red Record button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stop recording, </a:t>
            </a:r>
            <a:r>
              <a:rPr lang="en-US" sz="2800" b="1" dirty="0"/>
              <a:t>click Stop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review your recording, </a:t>
            </a:r>
            <a:r>
              <a:rPr lang="en-US" sz="2800" b="1" dirty="0"/>
              <a:t>click Play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400" dirty="0"/>
              <a:t>To re-record, select Record again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save your recording, </a:t>
            </a:r>
            <a:r>
              <a:rPr lang="en-US" sz="2800" b="1" dirty="0"/>
              <a:t>click OK.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b="1" dirty="0"/>
              <a:t>When finished recording voice over slides, click ‘Export to Video’.</a:t>
            </a:r>
            <a:endParaRPr lang="en-GB" sz="2800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screenshot of a video slide&#10;&#10;Description automatically generated">
            <a:extLst>
              <a:ext uri="{FF2B5EF4-FFF2-40B4-BE49-F238E27FC236}">
                <a16:creationId xmlns:a16="http://schemas.microsoft.com/office/drawing/2014/main" id="{F796ADAE-322B-3EA0-9041-DBEA2B1A3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03" r="27429"/>
          <a:stretch/>
        </p:blipFill>
        <p:spPr>
          <a:xfrm>
            <a:off x="6244744" y="1245831"/>
            <a:ext cx="2986855" cy="1755886"/>
          </a:xfrm>
          <a:prstGeom prst="rect">
            <a:avLst/>
          </a:prstGeom>
        </p:spPr>
      </p:pic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632B1FDE-5673-E9B1-1FF1-9F2AB3EBF7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9982" y="2473771"/>
            <a:ext cx="2669244" cy="1399871"/>
          </a:xfrm>
          <a:prstGeom prst="rect">
            <a:avLst/>
          </a:prstGeom>
        </p:spPr>
      </p:pic>
      <p:pic>
        <p:nvPicPr>
          <p:cNvPr id="13" name="Picture 12" descr="A screenshot of a video slide&#10;&#10;Description automatically generated">
            <a:extLst>
              <a:ext uri="{FF2B5EF4-FFF2-40B4-BE49-F238E27FC236}">
                <a16:creationId xmlns:a16="http://schemas.microsoft.com/office/drawing/2014/main" id="{0D1C736C-551C-5B69-7CA7-F667701E4C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54" r="-311"/>
          <a:stretch/>
        </p:blipFill>
        <p:spPr>
          <a:xfrm>
            <a:off x="8362748" y="3908700"/>
            <a:ext cx="3379695" cy="1755886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DA78786D-1730-893F-B540-00E62344C6D1}"/>
              </a:ext>
            </a:extLst>
          </p:cNvPr>
          <p:cNvSpPr/>
          <p:nvPr/>
        </p:nvSpPr>
        <p:spPr>
          <a:xfrm>
            <a:off x="8257309" y="1245831"/>
            <a:ext cx="1149927" cy="55803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51F20DAB-DB6C-5D71-AF7A-76F03E2FCB2C}"/>
              </a:ext>
            </a:extLst>
          </p:cNvPr>
          <p:cNvSpPr/>
          <p:nvPr/>
        </p:nvSpPr>
        <p:spPr>
          <a:xfrm>
            <a:off x="6345382" y="1677246"/>
            <a:ext cx="1052946" cy="97867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CCC2FC4-0AB0-316C-0F03-AE14AF8AA060}"/>
              </a:ext>
            </a:extLst>
          </p:cNvPr>
          <p:cNvSpPr/>
          <p:nvPr/>
        </p:nvSpPr>
        <p:spPr>
          <a:xfrm>
            <a:off x="9850582" y="4297308"/>
            <a:ext cx="1052946" cy="140233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6DF0C2E-5AB4-4E3E-E48D-5D3A425A57B4}"/>
              </a:ext>
            </a:extLst>
          </p:cNvPr>
          <p:cNvSpPr/>
          <p:nvPr/>
        </p:nvSpPr>
        <p:spPr>
          <a:xfrm>
            <a:off x="7848600" y="3116847"/>
            <a:ext cx="568968" cy="50583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84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9"/>
    </mc:Choice>
    <mc:Fallback xmlns="">
      <p:transition spd="slow" advTm="306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23" y="191026"/>
            <a:ext cx="10972800" cy="88473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Bg. </a:t>
            </a:r>
            <a:r>
              <a:rPr lang="en-GB" sz="4400" u="sng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all slides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49" y="1291200"/>
            <a:ext cx="6017766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Or, to record Voice over all slides: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Simply click the the </a:t>
            </a:r>
            <a:r>
              <a:rPr lang="en-US" sz="2800" b="1" dirty="0"/>
              <a:t>Record</a:t>
            </a:r>
            <a:r>
              <a:rPr lang="en-US" sz="2800" dirty="0"/>
              <a:t> icon: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stop recording, </a:t>
            </a:r>
            <a:r>
              <a:rPr lang="en-US" sz="2800" b="1" dirty="0"/>
              <a:t>click Stop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review your recording: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US" sz="2400" dirty="0"/>
              <a:t>Select Record tab &gt; Preview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US" sz="2400" dirty="0"/>
              <a:t>To re-record, select </a:t>
            </a:r>
            <a:r>
              <a:rPr lang="en-US" sz="2400" b="1" dirty="0"/>
              <a:t>re-take Video </a:t>
            </a:r>
            <a:r>
              <a:rPr lang="en-US" sz="2400" dirty="0"/>
              <a:t>in editor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export as a Video click: </a:t>
            </a:r>
            <a:r>
              <a:rPr lang="en-US" sz="2800" b="1" dirty="0"/>
              <a:t>Export Video.</a:t>
            </a:r>
            <a:endParaRPr lang="en-GB" sz="2800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0EF867-EC30-E116-BBC1-287D2F4AA9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03" t="67059" r="17364" b="3235"/>
          <a:stretch/>
        </p:blipFill>
        <p:spPr>
          <a:xfrm>
            <a:off x="4523508" y="4563403"/>
            <a:ext cx="7461488" cy="20372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46E9D0-F575-5263-3B96-F0425DAF9D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933" t="37057"/>
          <a:stretch/>
        </p:blipFill>
        <p:spPr>
          <a:xfrm>
            <a:off x="5961310" y="1729206"/>
            <a:ext cx="6103335" cy="1583419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DA78786D-1730-893F-B540-00E62344C6D1}"/>
              </a:ext>
            </a:extLst>
          </p:cNvPr>
          <p:cNvSpPr/>
          <p:nvPr/>
        </p:nvSpPr>
        <p:spPr>
          <a:xfrm>
            <a:off x="9636078" y="1840042"/>
            <a:ext cx="1149927" cy="88473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604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9"/>
    </mc:Choice>
    <mc:Fallback xmlns="">
      <p:transition spd="slow" advTm="306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57" y="87449"/>
            <a:ext cx="10972800" cy="88473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Bg. </a:t>
            </a:r>
            <a:r>
              <a:rPr lang="en-GB" sz="4400" u="sng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all slides (option 2)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557" y="1245340"/>
            <a:ext cx="6017766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record Voice over all slides: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the </a:t>
            </a:r>
            <a:r>
              <a:rPr lang="en-US" sz="2800" b="1" dirty="0"/>
              <a:t>Record</a:t>
            </a:r>
            <a:r>
              <a:rPr lang="en-US" sz="2800" dirty="0"/>
              <a:t> tab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Select </a:t>
            </a:r>
            <a:r>
              <a:rPr lang="en-US" sz="2800" b="1" dirty="0"/>
              <a:t>From Beginning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Click the </a:t>
            </a:r>
            <a:r>
              <a:rPr lang="en-US" sz="2800" b="1" dirty="0"/>
              <a:t>Red Record button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stop recording, </a:t>
            </a:r>
            <a:r>
              <a:rPr lang="en-US" sz="2800" b="1" dirty="0"/>
              <a:t>click Stop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review your recording: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US" sz="2400" dirty="0"/>
              <a:t>Select Record tab &gt; Preview </a:t>
            </a:r>
          </a:p>
          <a:p>
            <a:pPr marL="914400" lvl="1" indent="-514350">
              <a:buFont typeface="Arial" panose="020B0604020202020204" pitchFamily="34" charset="0"/>
              <a:buChar char="•"/>
            </a:pPr>
            <a:r>
              <a:rPr lang="en-US" sz="2400" dirty="0"/>
              <a:t>To re-record, select </a:t>
            </a:r>
            <a:r>
              <a:rPr lang="en-US" sz="2400" b="1" dirty="0"/>
              <a:t>re-take Video </a:t>
            </a:r>
            <a:r>
              <a:rPr lang="en-US" sz="2400" dirty="0"/>
              <a:t>in editor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To export as a Video click: </a:t>
            </a:r>
            <a:r>
              <a:rPr lang="en-US" sz="2800" b="1" dirty="0"/>
              <a:t>Export Video.</a:t>
            </a:r>
            <a:endParaRPr lang="en-GB" sz="2800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8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Picture 3" descr="A screenshot of a video slide&#10;&#10;Description automatically generated">
            <a:extLst>
              <a:ext uri="{FF2B5EF4-FFF2-40B4-BE49-F238E27FC236}">
                <a16:creationId xmlns:a16="http://schemas.microsoft.com/office/drawing/2014/main" id="{59AB9703-D523-9780-F489-8A3C7147D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82" r="27428"/>
          <a:stretch/>
        </p:blipFill>
        <p:spPr>
          <a:xfrm>
            <a:off x="5869106" y="1075765"/>
            <a:ext cx="5629417" cy="1755886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51F20DAB-DB6C-5D71-AF7A-76F03E2FCB2C}"/>
              </a:ext>
            </a:extLst>
          </p:cNvPr>
          <p:cNvSpPr/>
          <p:nvPr/>
        </p:nvSpPr>
        <p:spPr>
          <a:xfrm>
            <a:off x="5869106" y="1414803"/>
            <a:ext cx="1052946" cy="15191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A78786D-1730-893F-B540-00E62344C6D1}"/>
              </a:ext>
            </a:extLst>
          </p:cNvPr>
          <p:cNvSpPr/>
          <p:nvPr/>
        </p:nvSpPr>
        <p:spPr>
          <a:xfrm>
            <a:off x="10477350" y="1040707"/>
            <a:ext cx="1149927" cy="55803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14C714-1E8F-584E-DD10-2DB044173E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03" r="14988" b="60876"/>
          <a:stretch/>
        </p:blipFill>
        <p:spPr>
          <a:xfrm>
            <a:off x="6541994" y="2735501"/>
            <a:ext cx="5318312" cy="19617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0EF867-EC30-E116-BBC1-287D2F4AA9A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103" t="67059" r="17364" b="3235"/>
          <a:stretch/>
        </p:blipFill>
        <p:spPr>
          <a:xfrm>
            <a:off x="4398818" y="4697279"/>
            <a:ext cx="7461488" cy="203723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50DE7338-9B0D-03E3-B1A6-66DCDE5D52C6}"/>
              </a:ext>
            </a:extLst>
          </p:cNvPr>
          <p:cNvSpPr/>
          <p:nvPr/>
        </p:nvSpPr>
        <p:spPr>
          <a:xfrm>
            <a:off x="8967188" y="2685565"/>
            <a:ext cx="600410" cy="6443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11E17A-4FA7-55B7-0DDD-57395C84AA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3094" r="36122" b="76667"/>
          <a:stretch/>
        </p:blipFill>
        <p:spPr>
          <a:xfrm>
            <a:off x="6829106" y="3743665"/>
            <a:ext cx="2138082" cy="1600201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9F9B95A-C43F-22B5-135C-E1FF9573626F}"/>
              </a:ext>
            </a:extLst>
          </p:cNvPr>
          <p:cNvSpPr/>
          <p:nvPr/>
        </p:nvSpPr>
        <p:spPr>
          <a:xfrm>
            <a:off x="6829106" y="3830180"/>
            <a:ext cx="600410" cy="76352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9481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9"/>
    </mc:Choice>
    <mc:Fallback xmlns="">
      <p:transition spd="slow" advTm="306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sz="5400" dirty="0"/>
              <a:t>Bg. </a:t>
            </a:r>
            <a:r>
              <a:rPr lang="en-GB" b="1" u="sng" dirty="0"/>
              <a:t>Insert Screen-Recording &amp; Cameo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33" y="1263479"/>
            <a:ext cx="10796256" cy="4331042"/>
          </a:xfrm>
        </p:spPr>
        <p:txBody>
          <a:bodyPr>
            <a:noAutofit/>
          </a:bodyPr>
          <a:lstStyle/>
          <a:p>
            <a:pPr marL="107315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Some other recording features of PowerPoint to be aware of, that might be useful for future presentations:</a:t>
            </a:r>
          </a:p>
          <a:p>
            <a:pPr marL="564515" indent="-457200">
              <a:spcBef>
                <a:spcPts val="0"/>
              </a:spcBef>
              <a:spcAft>
                <a:spcPts val="600"/>
              </a:spcAft>
            </a:pPr>
            <a:r>
              <a:rPr lang="en-GB" sz="2400" b="1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Screen recording</a:t>
            </a:r>
            <a:r>
              <a:rPr lang="en-GB" sz="2400" dirty="0"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 PowerPoint also allows use to insert a ‘screen recording’ (e.g. software demo or other activity) that we do/perform on the screen directly into a slide as a Video.</a:t>
            </a:r>
          </a:p>
          <a:p>
            <a:pPr marL="107315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	Goto: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Record &gt; Screen recording.</a:t>
            </a:r>
          </a:p>
          <a:p>
            <a:pPr marL="564515" indent="-457200">
              <a:spcBef>
                <a:spcPts val="0"/>
              </a:spcBef>
              <a:spcAft>
                <a:spcPts val="600"/>
              </a:spcAft>
            </a:pPr>
            <a:r>
              <a:rPr lang="en-GB" sz="2400" b="1" dirty="0">
                <a:highlight>
                  <a:srgbClr val="FFFF00"/>
                </a:highlight>
              </a:rPr>
              <a:t>Cameo</a:t>
            </a:r>
            <a:r>
              <a:rPr lang="en-GB" sz="2400" dirty="0">
                <a:highlight>
                  <a:srgbClr val="FFFF00"/>
                </a:highlight>
              </a:rPr>
              <a:t>:</a:t>
            </a:r>
            <a:r>
              <a:rPr lang="en-GB" sz="2400" dirty="0"/>
              <a:t> PowerPoint’s ‘Cameo’ feature allows us to embed and record a video camera feed inside any or all of our slides. </a:t>
            </a:r>
          </a:p>
          <a:p>
            <a:pPr marL="107315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/>
              <a:t>	</a:t>
            </a:r>
            <a:r>
              <a:rPr lang="en-GB" sz="2400" b="1" dirty="0"/>
              <a:t>Goto: </a:t>
            </a:r>
            <a:r>
              <a:rPr lang="en-GB" sz="2400" dirty="0">
                <a:highlight>
                  <a:srgbClr val="FFFF00"/>
                </a:highlight>
              </a:rPr>
              <a:t>Insert &gt; Cameo</a:t>
            </a:r>
          </a:p>
          <a:p>
            <a:pPr marL="107315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/>
              <a:t>	Then: </a:t>
            </a:r>
            <a:r>
              <a:rPr lang="en-GB" sz="2400" dirty="0">
                <a:highlight>
                  <a:srgbClr val="FFFF00"/>
                </a:highlight>
              </a:rPr>
              <a:t>Use/click the record options as previously covered</a:t>
            </a:r>
            <a:r>
              <a:rPr lang="en-GB" sz="2400" dirty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6191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107" y="236912"/>
            <a:ext cx="1041895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3 steps: </a:t>
            </a:r>
            <a:r>
              <a:rPr lang="en-GB" u="sng" dirty="0"/>
              <a:t>Creating a </a:t>
            </a:r>
            <a:r>
              <a:rPr lang="en-GB" u="sng" dirty="0">
                <a:highlight>
                  <a:srgbClr val="FFFF00"/>
                </a:highlight>
              </a:rPr>
              <a:t>PowerPoint 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289" y="1506459"/>
            <a:ext cx="10066637" cy="3845082"/>
          </a:xfrm>
        </p:spPr>
        <p:txBody>
          <a:bodyPr>
            <a:noAutofit/>
          </a:bodyPr>
          <a:lstStyle/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Audio: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 over slides: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964565" lvl="1" indent="-457200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PowerPoint click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button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(Top left) or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oto the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tab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&gt; click Audio or From Beginning</a:t>
            </a: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Video: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Export &gt; Save an mp4 Video file.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64515" indent="-457200">
              <a:lnSpc>
                <a:spcPct val="115000"/>
              </a:lnSpc>
              <a:buFont typeface="+mj-lt"/>
              <a:buAutoNum type="arabicPeriod"/>
            </a:pP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Upload to YouTube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set as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</a:p>
          <a:p>
            <a:pPr marL="850265" lvl="1" indent="-342900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use Vimeo or Panopto or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 video streaming service.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825200" y="2587988"/>
            <a:ext cx="2065506" cy="206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44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0259737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Tips:</a:t>
            </a:r>
            <a:r>
              <a:rPr lang="en-GB" b="1" dirty="0"/>
              <a:t> </a:t>
            </a:r>
            <a:r>
              <a:rPr lang="en-GB" u="sng" dirty="0"/>
              <a:t>Creating a 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49" y="1203651"/>
            <a:ext cx="10738708" cy="3878024"/>
          </a:xfrm>
        </p:spPr>
        <p:txBody>
          <a:bodyPr>
            <a:noAutofit/>
          </a:bodyPr>
          <a:lstStyle/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shown in the previous slides,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PowerPoint’s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Record’ options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‘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Export to Video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tool can be used to create the 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mp4 video file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video file can then be uploaded to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 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(as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</a:t>
            </a:r>
          </a:p>
          <a:p>
            <a:pPr marL="914400" lvl="1" indent="-342900">
              <a:lnSpc>
                <a:spcPct val="115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other video streaming platform of your choice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such as Vimeo, Panopto or Adobe Spark. 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make sure the video is uploaded to a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sz="2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streaming platform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(such as YouTube/Vimeo)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shared as a download file, as video file sizes can be very large. </a:t>
            </a:r>
          </a:p>
          <a:p>
            <a:pPr marL="457200"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step-by-step guide can help you to easily create a video presentation in PowerPoint.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896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BFABF-5263-0671-EB60-2F3833082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0" u="sng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How to create an ‘Unlisted’ video on YouTube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B940A-C970-3BBC-FC9F-CCAA99D14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Tutor show: </a:t>
            </a:r>
            <a:r>
              <a:rPr lang="en-US" i="0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2"/>
              </a:rPr>
              <a:t>How to upload unlisted videos to YouTube</a:t>
            </a:r>
            <a:endParaRPr lang="en-US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Bg. Steps in text points: </a:t>
            </a:r>
            <a:r>
              <a:rPr lang="en-US" sz="2000" i="0" dirty="0">
                <a:solidFill>
                  <a:srgbClr val="333333"/>
                </a:solidFill>
                <a:effectLst/>
                <a:latin typeface="proxima-nova"/>
                <a:hlinkClick r:id="rId3"/>
              </a:rPr>
              <a:t>How to upload an Unlisted YouTube video</a:t>
            </a:r>
            <a:r>
              <a:rPr lang="en-US" sz="2000" b="1" i="0" dirty="0">
                <a:solidFill>
                  <a:srgbClr val="333333"/>
                </a:solidFill>
                <a:effectLst/>
                <a:latin typeface="proxima-nova"/>
              </a:rPr>
              <a:t>.</a:t>
            </a:r>
            <a:endParaRPr lang="en-GB" sz="2000" dirty="0"/>
          </a:p>
          <a:p>
            <a:r>
              <a:rPr lang="en-GB" sz="28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 NOTE:</a:t>
            </a:r>
            <a: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receive marks for this </a:t>
            </a:r>
            <a:b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assignment, you must make sure your tutor is </a:t>
            </a:r>
            <a:b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able to view the video presentation online. </a:t>
            </a:r>
            <a:b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Make sure to set the video as </a:t>
            </a:r>
            <a:r>
              <a:rPr lang="en-GB" sz="4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36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br>
              <a:rPr lang="en-GB" sz="28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bg1"/>
                </a:solidFill>
                <a:effectLst/>
                <a:highlight>
                  <a:srgbClr val="FF00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NOT set to PRIVATE.</a:t>
            </a:r>
            <a:endParaRPr lang="en-GB" sz="4400" dirty="0">
              <a:solidFill>
                <a:schemeClr val="bg1"/>
              </a:solidFill>
              <a:effectLst/>
              <a:highlight>
                <a:srgbClr val="FF0000"/>
              </a:highlight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Graphic 4" descr="Cursor with solid fill">
            <a:extLst>
              <a:ext uri="{FF2B5EF4-FFF2-40B4-BE49-F238E27FC236}">
                <a16:creationId xmlns:a16="http://schemas.microsoft.com/office/drawing/2014/main" id="{11418FC8-1ED9-48FE-E3BD-4481AAAFA9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35980" y="1022715"/>
            <a:ext cx="3756020" cy="37560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63313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A07FA-C051-60AE-8405-015BA79F3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4DE88-E5AD-9222-2C27-5C1C8B85E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7049"/>
            <a:ext cx="10972800" cy="1143000"/>
          </a:xfrm>
        </p:spPr>
        <p:txBody>
          <a:bodyPr/>
          <a:lstStyle/>
          <a:p>
            <a:r>
              <a:rPr lang="en-GB" b="1" u="sng" dirty="0">
                <a:highlight>
                  <a:srgbClr val="FFFF00"/>
                </a:highlight>
              </a:rPr>
              <a:t>Test Activity: </a:t>
            </a:r>
            <a:r>
              <a:rPr lang="en-GB" b="1" u="sng" dirty="0"/>
              <a:t>Voice over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F5D12-7FAA-B3A2-077D-905820917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34" y="1189032"/>
            <a:ext cx="9783654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400" b="1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Test:</a:t>
            </a:r>
            <a:r>
              <a:rPr lang="en-GB" sz="2400" b="1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Create a new test PowerPoint deck</a:t>
            </a:r>
            <a:r>
              <a:rPr lang="en-GB" sz="2400" b="1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some test slides:</a:t>
            </a: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r>
              <a:rPr lang="en-GB" sz="2400" dirty="0">
                <a:solidFill>
                  <a:srgbClr val="201F1E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Practice: </a:t>
            </a:r>
            <a:r>
              <a:rPr lang="en-GB" sz="2400" dirty="0">
                <a:solidFill>
                  <a:srgbClr val="201F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Record Voice over individual slides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endParaRPr lang="en-GB" sz="2400" dirty="0">
              <a:solidFill>
                <a:srgbClr val="201F1E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AutoNum type="arabicPeriod"/>
            </a:pPr>
            <a:r>
              <a:rPr lang="en-GB" sz="2400" dirty="0">
                <a:solidFill>
                  <a:srgbClr val="201F1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Continue to next Activity slide to progress with and complete Assignment 2.</a:t>
            </a:r>
            <a:endParaRPr lang="en-GB" sz="2400" dirty="0">
              <a:solidFill>
                <a:srgbClr val="201F1E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5" name="Graphic 4" descr="Presentation with media with solid fill">
            <a:extLst>
              <a:ext uri="{FF2B5EF4-FFF2-40B4-BE49-F238E27FC236}">
                <a16:creationId xmlns:a16="http://schemas.microsoft.com/office/drawing/2014/main" id="{487D85CE-E182-15C4-70D9-BBCD6B1EC0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242684" y="-90758"/>
            <a:ext cx="1792941" cy="179294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7D699B-3C55-A7B2-7D68-6B1C6DD3121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33" t="37057"/>
          <a:stretch/>
        </p:blipFill>
        <p:spPr>
          <a:xfrm>
            <a:off x="3126973" y="2176804"/>
            <a:ext cx="5420487" cy="1406264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93DF2239-B4F9-C6A2-660D-D56ADC6E7917}"/>
              </a:ext>
            </a:extLst>
          </p:cNvPr>
          <p:cNvSpPr/>
          <p:nvPr/>
        </p:nvSpPr>
        <p:spPr>
          <a:xfrm>
            <a:off x="6463269" y="2332058"/>
            <a:ext cx="855529" cy="75671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9892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325" y="221344"/>
            <a:ext cx="10050162" cy="844131"/>
          </a:xfrm>
        </p:spPr>
        <p:txBody>
          <a:bodyPr anchor="ctr"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Activity</a:t>
            </a:r>
            <a:r>
              <a:rPr lang="en-GB" b="1" dirty="0"/>
              <a:t>: </a:t>
            </a:r>
            <a:r>
              <a:rPr lang="en-GB" u="sng" dirty="0"/>
              <a:t>Assignment 2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325" y="1160539"/>
            <a:ext cx="11268396" cy="289001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finish and submit Assignment 2: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Complete</a:t>
            </a:r>
            <a:r>
              <a:rPr lang="en-GB" dirty="0"/>
              <a:t> Assignment 2 tasks 1, 2 &amp; 3.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Create presentation Script</a:t>
            </a:r>
            <a:r>
              <a:rPr lang="en-GB" dirty="0"/>
              <a:t>: Read through and refine task answers.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Create</a:t>
            </a:r>
            <a:r>
              <a:rPr lang="en-GB" dirty="0"/>
              <a:t> </a:t>
            </a:r>
            <a:r>
              <a:rPr lang="en-GB" b="1" dirty="0"/>
              <a:t>PowerPoint Content </a:t>
            </a:r>
            <a:r>
              <a:rPr lang="en-GB" dirty="0"/>
              <a:t>(bullet points &amp; Visual and add script to notes).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Practice several times and update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Voice over slides 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Export video as an mp4 file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Upload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YouTube (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set as 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endParaRPr lang="en-GB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200" b="1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32F8D78C-E2C7-77ED-C97B-66B809FB7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444645" y="-55834"/>
            <a:ext cx="2337683" cy="233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07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491" y="64360"/>
            <a:ext cx="10376452" cy="75612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u="sng" dirty="0"/>
              <a:t>Reminder: Example PowerPoint </a:t>
            </a:r>
            <a:r>
              <a:rPr lang="en-GB" b="1" u="sng" dirty="0">
                <a:highlight>
                  <a:srgbClr val="FFFF00"/>
                </a:highlight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120" y="957450"/>
            <a:ext cx="9525112" cy="3757408"/>
          </a:xfrm>
        </p:spPr>
        <p:txBody>
          <a:bodyPr>
            <a:noAutofit/>
          </a:bodyPr>
          <a:lstStyle/>
          <a:p>
            <a:pPr marL="107315" indent="0">
              <a:spcBef>
                <a:spcPts val="0"/>
              </a:spcBef>
              <a:spcAft>
                <a:spcPts val="300"/>
              </a:spcAft>
              <a:buNone/>
            </a:pPr>
            <a:r>
              <a:rPr lang="en-GB" sz="2000" b="1" dirty="0"/>
              <a:t>Create:</a:t>
            </a:r>
            <a:r>
              <a:rPr lang="en-GB" sz="2000" dirty="0"/>
              <a:t> a new PowerPoint presentation: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Design</a:t>
            </a:r>
            <a:r>
              <a:rPr lang="en-GB" sz="2000" dirty="0"/>
              <a:t>: Choose a </a:t>
            </a:r>
            <a:r>
              <a:rPr lang="en-GB" sz="2000" b="1" dirty="0"/>
              <a:t>Design theme</a:t>
            </a:r>
            <a:r>
              <a:rPr lang="en-GB" sz="2000" dirty="0"/>
              <a:t>.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Structure</a:t>
            </a:r>
            <a:r>
              <a:rPr lang="en-GB" sz="2000" dirty="0"/>
              <a:t>: Create main structure slides. </a:t>
            </a:r>
            <a:r>
              <a:rPr lang="en-GB" sz="2000" b="1" dirty="0"/>
              <a:t>Example structure</a:t>
            </a:r>
            <a:r>
              <a:rPr lang="en-GB" sz="2000" dirty="0"/>
              <a:t>: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slide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Introduction/Table of contents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Self-reflection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elf-evaluation (x4 Results) -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x4 or more slides is ok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2a: Gibbs Reflective model </a:t>
            </a: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2b: PDP (x3 Goals)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- several slides is ok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2c: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Goal progress summary - several slides is ok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3: Unit 4 Topic summary (x3 sub-sections)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- several slides is ok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841669" y="1471365"/>
            <a:ext cx="2729579" cy="272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6107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023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Examples?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368475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</a:t>
            </a:r>
            <a:r>
              <a:rPr lang="en-GB" sz="3600" dirty="0">
                <a:highlight>
                  <a:srgbClr val="FFFF00"/>
                </a:highlight>
                <a:ea typeface="Times New Roman" panose="02020603050405020304" pitchFamily="18" charset="0"/>
              </a:rPr>
              <a:t>check</a:t>
            </a: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: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If sho</a:t>
            </a:r>
            <a:r>
              <a:rPr lang="en-GB" sz="3600" dirty="0">
                <a:ea typeface="Times New Roman" panose="02020603050405020304" pitchFamily="18" charset="0"/>
              </a:rPr>
              <a:t>w of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1/2 Video examples from previous submissions would be helpful</a:t>
            </a: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?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3459570" cy="401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4022"/>
            <a:ext cx="10972800" cy="101662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Tips</a:t>
            </a:r>
            <a:r>
              <a:rPr lang="en-GB" sz="4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Video format structure &amp; presentation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20" y="1200647"/>
            <a:ext cx="11547937" cy="4331042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Title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Title slide (inc. presentation title, module name, your name, student no. and course).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Introduction slide that provides a brief overview of the presentation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content list.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Main body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slides should be clearly titled and include your task answers.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Theme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the design/theme of the presentation should be consistent.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Text font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an appropriate size and consistent.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Voice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clearly spoken at a good steady pace.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Visuals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create a good balance between text and images.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Animation/</a:t>
            </a:r>
            <a:r>
              <a:rPr lang="en-GB" sz="20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fx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 (not overused) to create a professional engaging presentation.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Content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should be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structured &amp; presented,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demonstrate knowledge of the subject area.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conclusion slide should provide a brief summary of the key points.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 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reference slide should be included at the end using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IEEE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referencing standard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8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217746" y="1833045"/>
            <a:ext cx="2069628" cy="206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205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CAC48-B0EA-1653-5813-5E4E148DC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04E5D-85EB-8C62-0425-3B19888D5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25" y="221344"/>
            <a:ext cx="10050162" cy="844131"/>
          </a:xfrm>
        </p:spPr>
        <p:txBody>
          <a:bodyPr anchor="ctr"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Activity</a:t>
            </a:r>
            <a:r>
              <a:rPr lang="en-GB" b="1" dirty="0"/>
              <a:t>: </a:t>
            </a:r>
            <a:r>
              <a:rPr lang="en-GB" u="sng" dirty="0"/>
              <a:t>Video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B02BE-1701-9F13-8F0D-DEAAFDDB66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3325" y="1160539"/>
            <a:ext cx="11268396" cy="2890010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finish and submit Assignment 2: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Complete</a:t>
            </a:r>
            <a:r>
              <a:rPr lang="en-GB" dirty="0"/>
              <a:t> Assignment 2 tasks 1, 2 &amp; 3.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Create presentation Script</a:t>
            </a:r>
            <a:r>
              <a:rPr lang="en-GB" dirty="0"/>
              <a:t>: Read through and refine task answers.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Create</a:t>
            </a:r>
            <a:r>
              <a:rPr lang="en-GB" dirty="0"/>
              <a:t> </a:t>
            </a:r>
            <a:r>
              <a:rPr lang="en-GB" b="1" dirty="0"/>
              <a:t>PowerPoint Content </a:t>
            </a:r>
            <a:r>
              <a:rPr lang="en-GB" dirty="0"/>
              <a:t>(bullet points &amp; Visual and add script to notes).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Practice several times and update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Voice over slides 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Export video as an mp4 file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Upload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YouTube (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set as </a:t>
            </a:r>
            <a:r>
              <a:rPr lang="en-GB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endParaRPr lang="en-GB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200" b="1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D91E7AAC-1F93-866F-4C17-8283B2632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444645" y="-55834"/>
            <a:ext cx="2337683" cy="233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0508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DE38-86A1-1252-8FFD-5C787E532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Notice: Christmas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9C48-4E93-BAB3-9CD2-561D183FB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568070" cy="3440926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/>
              <a:t>No Lecture-tutorials from: </a:t>
            </a:r>
            <a:r>
              <a:rPr lang="en-GB" sz="2800" dirty="0"/>
              <a:t>Monday 15</a:t>
            </a:r>
            <a:r>
              <a:rPr lang="en-GB" sz="2800" baseline="30000" dirty="0"/>
              <a:t>th</a:t>
            </a:r>
            <a:r>
              <a:rPr lang="en-GB" sz="2800" dirty="0"/>
              <a:t> Dec.</a:t>
            </a:r>
          </a:p>
          <a:p>
            <a:r>
              <a:rPr lang="en-GB" sz="2800" b="1" dirty="0"/>
              <a:t>Classes start back: </a:t>
            </a:r>
            <a:r>
              <a:rPr lang="en-GB" sz="2800" dirty="0"/>
              <a:t>Monday 5</a:t>
            </a:r>
            <a:r>
              <a:rPr lang="en-GB" sz="2800" baseline="30000" dirty="0"/>
              <a:t>th</a:t>
            </a:r>
            <a:r>
              <a:rPr lang="en-GB" sz="2800" dirty="0"/>
              <a:t>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LDE: </a:t>
            </a:r>
            <a:r>
              <a:rPr lang="en-GB" dirty="0"/>
              <a:t>Assignment 2 support.</a:t>
            </a:r>
          </a:p>
          <a:p>
            <a:r>
              <a:rPr lang="en-US" sz="2800" b="1" dirty="0"/>
              <a:t>Assessment &amp; Exam Period: </a:t>
            </a:r>
            <a:r>
              <a:rPr lang="en-US" sz="2800" dirty="0"/>
              <a:t>12th January to 25th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 classes during the assessment period.</a:t>
            </a:r>
          </a:p>
          <a:p>
            <a:pPr marL="0" indent="0">
              <a:buNone/>
            </a:pPr>
            <a:r>
              <a:rPr lang="en-GB" sz="2800" b="1" dirty="0"/>
              <a:t>To view the University's key dates </a:t>
            </a:r>
            <a:r>
              <a:rPr lang="en-GB" sz="2800" dirty="0"/>
              <a:t>and calendar please click-here: </a:t>
            </a:r>
            <a:br>
              <a:rPr lang="en-GB" sz="2800" dirty="0"/>
            </a:br>
            <a:r>
              <a:rPr lang="en-US" sz="2800" dirty="0">
                <a:hlinkClick r:id="rId2"/>
              </a:rPr>
              <a:t>Key Dates 2025/2026 | University of Wales Trinity Saint David</a:t>
            </a:r>
            <a:endParaRPr lang="en-GB" sz="2800" dirty="0"/>
          </a:p>
        </p:txBody>
      </p:sp>
      <p:pic>
        <p:nvPicPr>
          <p:cNvPr id="5" name="Graphic 4" descr="Holiday tree outline">
            <a:extLst>
              <a:ext uri="{FF2B5EF4-FFF2-40B4-BE49-F238E27FC236}">
                <a16:creationId xmlns:a16="http://schemas.microsoft.com/office/drawing/2014/main" id="{FE38684A-56AD-F4BC-2D71-4DB0E9EAB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7947" y="0"/>
            <a:ext cx="1790943" cy="1790943"/>
          </a:xfrm>
          <a:prstGeom prst="rect">
            <a:avLst/>
          </a:prstGeom>
        </p:spPr>
      </p:pic>
      <p:pic>
        <p:nvPicPr>
          <p:cNvPr id="9" name="Graphic 8" descr="Holiday wreath with solid fill">
            <a:extLst>
              <a:ext uri="{FF2B5EF4-FFF2-40B4-BE49-F238E27FC236}">
                <a16:creationId xmlns:a16="http://schemas.microsoft.com/office/drawing/2014/main" id="{64DA7658-6A5E-4CD2-DAFA-CCF4BC2085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12756" y="1617265"/>
            <a:ext cx="1790943" cy="179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739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Check-in &amp; 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1299" y="200906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67955" y="987555"/>
            <a:ext cx="2043023" cy="204302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5993" y="332916"/>
            <a:ext cx="4430736" cy="4430736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49528" y="3677704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1460</TotalTime>
  <Words>1411</Words>
  <Application>Microsoft Office PowerPoint</Application>
  <PresentationFormat>Widescreen</PresentationFormat>
  <Paragraphs>170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Myriad Pro</vt:lpstr>
      <vt:lpstr>proxima-nova</vt:lpstr>
      <vt:lpstr>Arial</vt:lpstr>
      <vt:lpstr>Calibri</vt:lpstr>
      <vt:lpstr>Courier New</vt:lpstr>
      <vt:lpstr>Roboto</vt:lpstr>
      <vt:lpstr>Symbol</vt:lpstr>
      <vt:lpstr>Times New Roman</vt:lpstr>
      <vt:lpstr>Wingdings</vt:lpstr>
      <vt:lpstr>UWTSD Theme1</vt:lpstr>
      <vt:lpstr>Log-in to MS-Teams</vt:lpstr>
      <vt:lpstr>PowerPoint Presentation</vt:lpstr>
      <vt:lpstr>Overview</vt:lpstr>
      <vt:lpstr>Voice-over slides in PowerPoint</vt:lpstr>
      <vt:lpstr>Demo: Voice over slides</vt:lpstr>
      <vt:lpstr>Bg. Record Voice over individual slides</vt:lpstr>
      <vt:lpstr>Bg. Record Voice over all slides</vt:lpstr>
      <vt:lpstr>Bg. Record Voice over all slides (option 2)</vt:lpstr>
      <vt:lpstr>Bg. Insert Screen-Recording &amp; Cameo</vt:lpstr>
      <vt:lpstr>3 steps: Creating a PowerPoint Video presentation</vt:lpstr>
      <vt:lpstr>Tips: Creating a Video presentation</vt:lpstr>
      <vt:lpstr>How to create an ‘Unlisted’ video on YouTube</vt:lpstr>
      <vt:lpstr>Test Activity: Voice over slides</vt:lpstr>
      <vt:lpstr>Activity: Assignment 2 progress</vt:lpstr>
      <vt:lpstr>Reminder: Example PowerPoint structure</vt:lpstr>
      <vt:lpstr>Break time: 10/15mns</vt:lpstr>
      <vt:lpstr>Show: Examples?</vt:lpstr>
      <vt:lpstr>Tips: Video format structure &amp; presentation</vt:lpstr>
      <vt:lpstr>Activity: Video Presentation</vt:lpstr>
      <vt:lpstr>Notice: Christmas break</vt:lpstr>
      <vt:lpstr>Check-in &amp; Questions?</vt:lpstr>
      <vt:lpstr>Register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44</cp:revision>
  <dcterms:created xsi:type="dcterms:W3CDTF">2020-11-26T10:56:25Z</dcterms:created>
  <dcterms:modified xsi:type="dcterms:W3CDTF">2025-12-09T10:38:41Z</dcterms:modified>
</cp:coreProperties>
</file>