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99" r:id="rId1"/>
  </p:sldMasterIdLst>
  <p:sldIdLst>
    <p:sldId id="256" r:id="rId2"/>
    <p:sldId id="269" r:id="rId3"/>
    <p:sldId id="259" r:id="rId4"/>
    <p:sldId id="268" r:id="rId5"/>
    <p:sldId id="258" r:id="rId6"/>
    <p:sldId id="264" r:id="rId7"/>
    <p:sldId id="261" r:id="rId8"/>
    <p:sldId id="266" r:id="rId9"/>
    <p:sldId id="267" r:id="rId10"/>
    <p:sldId id="265" r:id="rId11"/>
    <p:sldId id="262" r:id="rId12"/>
    <p:sldId id="271" r:id="rId13"/>
    <p:sldId id="274" r:id="rId14"/>
    <p:sldId id="263" r:id="rId15"/>
    <p:sldId id="273" r:id="rId16"/>
    <p:sldId id="272" r:id="rId17"/>
    <p:sldId id="260" r:id="rId18"/>
    <p:sldId id="27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49"/>
    <p:restoredTop sz="94665"/>
  </p:normalViewPr>
  <p:slideViewPr>
    <p:cSldViewPr snapToGrid="0" snapToObjects="1">
      <p:cViewPr varScale="1">
        <p:scale>
          <a:sx n="114" d="100"/>
          <a:sy n="114" d="100"/>
        </p:scale>
        <p:origin x="44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885755-254C-1849-8A31-8D4A3C726A70}" type="doc">
      <dgm:prSet loTypeId="urn:microsoft.com/office/officeart/2005/8/layout/radial1" loCatId="" qsTypeId="urn:microsoft.com/office/officeart/2005/8/quickstyle/simple5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CCEDE29C-7124-054D-9CDF-D2DC19E86791}">
      <dgm:prSet phldrT="[Text]"/>
      <dgm:spPr/>
      <dgm:t>
        <a:bodyPr/>
        <a:lstStyle/>
        <a:p>
          <a:r>
            <a:rPr lang="en-US" dirty="0" smtClean="0"/>
            <a:t>Tools for the classroom</a:t>
          </a:r>
          <a:endParaRPr lang="en-US" dirty="0"/>
        </a:p>
      </dgm:t>
    </dgm:pt>
    <dgm:pt modelId="{B623168F-62A1-0F47-8539-315460B4E93E}" type="parTrans" cxnId="{04B042CF-EF57-D940-BD16-58FD93141821}">
      <dgm:prSet/>
      <dgm:spPr/>
      <dgm:t>
        <a:bodyPr/>
        <a:lstStyle/>
        <a:p>
          <a:endParaRPr lang="en-US"/>
        </a:p>
      </dgm:t>
    </dgm:pt>
    <dgm:pt modelId="{B89387D0-CAC6-FF45-BFF2-C25ED9FAD4EC}" type="sibTrans" cxnId="{04B042CF-EF57-D940-BD16-58FD93141821}">
      <dgm:prSet/>
      <dgm:spPr/>
      <dgm:t>
        <a:bodyPr/>
        <a:lstStyle/>
        <a:p>
          <a:endParaRPr lang="en-US"/>
        </a:p>
      </dgm:t>
    </dgm:pt>
    <dgm:pt modelId="{BC0FDBEA-7EA5-9E4D-884F-8446BC8A5B4A}">
      <dgm:prSet phldrT="[Text]"/>
      <dgm:spPr/>
      <dgm:t>
        <a:bodyPr/>
        <a:lstStyle/>
        <a:p>
          <a:r>
            <a:rPr lang="en-US" dirty="0" smtClean="0"/>
            <a:t>Wait</a:t>
          </a:r>
          <a:r>
            <a:rPr lang="en-US" baseline="0" dirty="0" smtClean="0"/>
            <a:t> Time</a:t>
          </a:r>
          <a:endParaRPr lang="en-US" dirty="0"/>
        </a:p>
      </dgm:t>
    </dgm:pt>
    <dgm:pt modelId="{0882847C-EE37-1646-98F2-DEC87ABDA69D}" type="parTrans" cxnId="{1BB81859-2AC0-0E4B-8EFB-C612B03E8B40}">
      <dgm:prSet/>
      <dgm:spPr/>
      <dgm:t>
        <a:bodyPr/>
        <a:lstStyle/>
        <a:p>
          <a:endParaRPr lang="en-US"/>
        </a:p>
      </dgm:t>
    </dgm:pt>
    <dgm:pt modelId="{254216DE-4789-714C-A8E6-63BA1F5C076D}" type="sibTrans" cxnId="{1BB81859-2AC0-0E4B-8EFB-C612B03E8B40}">
      <dgm:prSet/>
      <dgm:spPr/>
      <dgm:t>
        <a:bodyPr/>
        <a:lstStyle/>
        <a:p>
          <a:endParaRPr lang="en-US"/>
        </a:p>
      </dgm:t>
    </dgm:pt>
    <dgm:pt modelId="{94905F99-8501-8148-86EA-1892D58EC96C}">
      <dgm:prSet phldrT="[Text]"/>
      <dgm:spPr/>
      <dgm:t>
        <a:bodyPr/>
        <a:lstStyle/>
        <a:p>
          <a:r>
            <a:rPr lang="en-US" dirty="0" smtClean="0"/>
            <a:t>Using ‘Might’</a:t>
          </a:r>
          <a:endParaRPr lang="en-US" dirty="0"/>
        </a:p>
      </dgm:t>
    </dgm:pt>
    <dgm:pt modelId="{FA05D5CF-BEF0-DA48-8653-B395690DCE02}" type="parTrans" cxnId="{C0C0CD09-7F5B-C84B-8A24-15F8A396A00A}">
      <dgm:prSet/>
      <dgm:spPr/>
      <dgm:t>
        <a:bodyPr/>
        <a:lstStyle/>
        <a:p>
          <a:endParaRPr lang="en-US"/>
        </a:p>
      </dgm:t>
    </dgm:pt>
    <dgm:pt modelId="{C38370A0-3F8B-644D-96B9-57A1652A2778}" type="sibTrans" cxnId="{C0C0CD09-7F5B-C84B-8A24-15F8A396A00A}">
      <dgm:prSet/>
      <dgm:spPr/>
      <dgm:t>
        <a:bodyPr/>
        <a:lstStyle/>
        <a:p>
          <a:endParaRPr lang="en-US"/>
        </a:p>
      </dgm:t>
    </dgm:pt>
    <dgm:pt modelId="{1CB7FC07-0307-1B43-99F7-D56396B56E43}">
      <dgm:prSet phldrT="[Text]"/>
      <dgm:spPr/>
      <dgm:t>
        <a:bodyPr/>
        <a:lstStyle/>
        <a:p>
          <a:r>
            <a:rPr lang="en-US" dirty="0" smtClean="0"/>
            <a:t>Open and Closed Questions</a:t>
          </a:r>
          <a:endParaRPr lang="en-US" dirty="0"/>
        </a:p>
      </dgm:t>
    </dgm:pt>
    <dgm:pt modelId="{681DF2E7-FA3B-1341-AEDA-C972F57F4C2F}" type="parTrans" cxnId="{ED6899E1-39E6-5B48-AA85-9976B2E7FBAE}">
      <dgm:prSet/>
      <dgm:spPr/>
      <dgm:t>
        <a:bodyPr/>
        <a:lstStyle/>
        <a:p>
          <a:endParaRPr lang="en-US"/>
        </a:p>
      </dgm:t>
    </dgm:pt>
    <dgm:pt modelId="{A2832C13-4CC0-9344-B1B7-9F440E603639}" type="sibTrans" cxnId="{ED6899E1-39E6-5B48-AA85-9976B2E7FBAE}">
      <dgm:prSet/>
      <dgm:spPr/>
      <dgm:t>
        <a:bodyPr/>
        <a:lstStyle/>
        <a:p>
          <a:endParaRPr lang="en-US"/>
        </a:p>
      </dgm:t>
    </dgm:pt>
    <dgm:pt modelId="{91097C44-5684-AE4C-B09E-CF2330FFDE23}">
      <dgm:prSet phldrT="[Text]"/>
      <dgm:spPr/>
      <dgm:t>
        <a:bodyPr/>
        <a:lstStyle/>
        <a:p>
          <a:r>
            <a:rPr lang="en-US" dirty="0" smtClean="0"/>
            <a:t>Hands</a:t>
          </a:r>
          <a:r>
            <a:rPr lang="en-US" baseline="0" dirty="0" smtClean="0"/>
            <a:t> down heads up</a:t>
          </a:r>
          <a:endParaRPr lang="en-US" dirty="0"/>
        </a:p>
      </dgm:t>
    </dgm:pt>
    <dgm:pt modelId="{72E0B046-8949-5245-9233-59C1B1DB60A6}" type="parTrans" cxnId="{EDD13939-A8CE-1241-A616-256F07B21263}">
      <dgm:prSet/>
      <dgm:spPr/>
      <dgm:t>
        <a:bodyPr/>
        <a:lstStyle/>
        <a:p>
          <a:endParaRPr lang="en-US"/>
        </a:p>
      </dgm:t>
    </dgm:pt>
    <dgm:pt modelId="{DC4885D2-03A9-6245-8F62-0A105915301C}" type="sibTrans" cxnId="{EDD13939-A8CE-1241-A616-256F07B21263}">
      <dgm:prSet/>
      <dgm:spPr/>
      <dgm:t>
        <a:bodyPr/>
        <a:lstStyle/>
        <a:p>
          <a:endParaRPr lang="en-US"/>
        </a:p>
      </dgm:t>
    </dgm:pt>
    <dgm:pt modelId="{CD1132F5-2CAA-EF49-92B8-EF679E5EFD3C}" type="pres">
      <dgm:prSet presAssocID="{F7885755-254C-1849-8A31-8D4A3C726A70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13A8CBD-61DE-834D-8DCC-8C89870F68BF}" type="pres">
      <dgm:prSet presAssocID="{CCEDE29C-7124-054D-9CDF-D2DC19E86791}" presName="centerShape" presStyleLbl="node0" presStyleIdx="0" presStyleCnt="1"/>
      <dgm:spPr/>
      <dgm:t>
        <a:bodyPr/>
        <a:lstStyle/>
        <a:p>
          <a:endParaRPr lang="en-US"/>
        </a:p>
      </dgm:t>
    </dgm:pt>
    <dgm:pt modelId="{159369E4-ED7C-8743-A5A6-7FFC9CED17E9}" type="pres">
      <dgm:prSet presAssocID="{0882847C-EE37-1646-98F2-DEC87ABDA69D}" presName="Name9" presStyleLbl="parChTrans1D2" presStyleIdx="0" presStyleCnt="4"/>
      <dgm:spPr/>
      <dgm:t>
        <a:bodyPr/>
        <a:lstStyle/>
        <a:p>
          <a:endParaRPr lang="en-US"/>
        </a:p>
      </dgm:t>
    </dgm:pt>
    <dgm:pt modelId="{6C12C6CE-C9B0-EF4B-8A1B-2322B1B3576C}" type="pres">
      <dgm:prSet presAssocID="{0882847C-EE37-1646-98F2-DEC87ABDA69D}" presName="connTx" presStyleLbl="parChTrans1D2" presStyleIdx="0" presStyleCnt="4"/>
      <dgm:spPr/>
      <dgm:t>
        <a:bodyPr/>
        <a:lstStyle/>
        <a:p>
          <a:endParaRPr lang="en-US"/>
        </a:p>
      </dgm:t>
    </dgm:pt>
    <dgm:pt modelId="{DF6D4877-60BF-134C-8D04-51E22AD83DB2}" type="pres">
      <dgm:prSet presAssocID="{BC0FDBEA-7EA5-9E4D-884F-8446BC8A5B4A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E057ED6-FAF1-6541-9064-CF962B72B84E}" type="pres">
      <dgm:prSet presAssocID="{FA05D5CF-BEF0-DA48-8653-B395690DCE02}" presName="Name9" presStyleLbl="parChTrans1D2" presStyleIdx="1" presStyleCnt="4"/>
      <dgm:spPr/>
      <dgm:t>
        <a:bodyPr/>
        <a:lstStyle/>
        <a:p>
          <a:endParaRPr lang="en-US"/>
        </a:p>
      </dgm:t>
    </dgm:pt>
    <dgm:pt modelId="{0267787A-8AC2-4C44-A2C7-39A54D7C1312}" type="pres">
      <dgm:prSet presAssocID="{FA05D5CF-BEF0-DA48-8653-B395690DCE02}" presName="connTx" presStyleLbl="parChTrans1D2" presStyleIdx="1" presStyleCnt="4"/>
      <dgm:spPr/>
      <dgm:t>
        <a:bodyPr/>
        <a:lstStyle/>
        <a:p>
          <a:endParaRPr lang="en-US"/>
        </a:p>
      </dgm:t>
    </dgm:pt>
    <dgm:pt modelId="{B0B5A65A-C81B-704B-A710-76B58E68FB0B}" type="pres">
      <dgm:prSet presAssocID="{94905F99-8501-8148-86EA-1892D58EC96C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F4AF0E8-6A50-6F4F-A96A-0CB2063AAFB7}" type="pres">
      <dgm:prSet presAssocID="{681DF2E7-FA3B-1341-AEDA-C972F57F4C2F}" presName="Name9" presStyleLbl="parChTrans1D2" presStyleIdx="2" presStyleCnt="4"/>
      <dgm:spPr/>
      <dgm:t>
        <a:bodyPr/>
        <a:lstStyle/>
        <a:p>
          <a:endParaRPr lang="en-US"/>
        </a:p>
      </dgm:t>
    </dgm:pt>
    <dgm:pt modelId="{5445C140-0A01-0F4F-B27F-D8A956624ABC}" type="pres">
      <dgm:prSet presAssocID="{681DF2E7-FA3B-1341-AEDA-C972F57F4C2F}" presName="connTx" presStyleLbl="parChTrans1D2" presStyleIdx="2" presStyleCnt="4"/>
      <dgm:spPr/>
      <dgm:t>
        <a:bodyPr/>
        <a:lstStyle/>
        <a:p>
          <a:endParaRPr lang="en-US"/>
        </a:p>
      </dgm:t>
    </dgm:pt>
    <dgm:pt modelId="{224B14DF-1476-5943-AE8F-21C3697A8F30}" type="pres">
      <dgm:prSet presAssocID="{1CB7FC07-0307-1B43-99F7-D56396B56E43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B688103-9800-814B-A88A-07D5A507E44F}" type="pres">
      <dgm:prSet presAssocID="{72E0B046-8949-5245-9233-59C1B1DB60A6}" presName="Name9" presStyleLbl="parChTrans1D2" presStyleIdx="3" presStyleCnt="4"/>
      <dgm:spPr/>
      <dgm:t>
        <a:bodyPr/>
        <a:lstStyle/>
        <a:p>
          <a:endParaRPr lang="en-US"/>
        </a:p>
      </dgm:t>
    </dgm:pt>
    <dgm:pt modelId="{1A9C3CA5-74D9-C043-AFA5-D86FDEA35218}" type="pres">
      <dgm:prSet presAssocID="{72E0B046-8949-5245-9233-59C1B1DB60A6}" presName="connTx" presStyleLbl="parChTrans1D2" presStyleIdx="3" presStyleCnt="4"/>
      <dgm:spPr/>
      <dgm:t>
        <a:bodyPr/>
        <a:lstStyle/>
        <a:p>
          <a:endParaRPr lang="en-US"/>
        </a:p>
      </dgm:t>
    </dgm:pt>
    <dgm:pt modelId="{1DD00B95-7D09-EE49-8E3A-9ED4603B81BC}" type="pres">
      <dgm:prSet presAssocID="{91097C44-5684-AE4C-B09E-CF2330FFDE23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0EB93A1-CFAD-3242-A756-4497A3E25605}" type="presOf" srcId="{CCEDE29C-7124-054D-9CDF-D2DC19E86791}" destId="{113A8CBD-61DE-834D-8DCC-8C89870F68BF}" srcOrd="0" destOrd="0" presId="urn:microsoft.com/office/officeart/2005/8/layout/radial1"/>
    <dgm:cxn modelId="{EDD13939-A8CE-1241-A616-256F07B21263}" srcId="{CCEDE29C-7124-054D-9CDF-D2DC19E86791}" destId="{91097C44-5684-AE4C-B09E-CF2330FFDE23}" srcOrd="3" destOrd="0" parTransId="{72E0B046-8949-5245-9233-59C1B1DB60A6}" sibTransId="{DC4885D2-03A9-6245-8F62-0A105915301C}"/>
    <dgm:cxn modelId="{1BB81859-2AC0-0E4B-8EFB-C612B03E8B40}" srcId="{CCEDE29C-7124-054D-9CDF-D2DC19E86791}" destId="{BC0FDBEA-7EA5-9E4D-884F-8446BC8A5B4A}" srcOrd="0" destOrd="0" parTransId="{0882847C-EE37-1646-98F2-DEC87ABDA69D}" sibTransId="{254216DE-4789-714C-A8E6-63BA1F5C076D}"/>
    <dgm:cxn modelId="{8C99E7C8-C4F9-9F48-AF80-D5CDD44498AD}" type="presOf" srcId="{0882847C-EE37-1646-98F2-DEC87ABDA69D}" destId="{159369E4-ED7C-8743-A5A6-7FFC9CED17E9}" srcOrd="0" destOrd="0" presId="urn:microsoft.com/office/officeart/2005/8/layout/radial1"/>
    <dgm:cxn modelId="{E98557B4-B6C5-1C40-836B-DF914BA5BAC9}" type="presOf" srcId="{681DF2E7-FA3B-1341-AEDA-C972F57F4C2F}" destId="{5445C140-0A01-0F4F-B27F-D8A956624ABC}" srcOrd="1" destOrd="0" presId="urn:microsoft.com/office/officeart/2005/8/layout/radial1"/>
    <dgm:cxn modelId="{14078A75-9D76-D742-A9D4-780DE410D5ED}" type="presOf" srcId="{72E0B046-8949-5245-9233-59C1B1DB60A6}" destId="{1A9C3CA5-74D9-C043-AFA5-D86FDEA35218}" srcOrd="1" destOrd="0" presId="urn:microsoft.com/office/officeart/2005/8/layout/radial1"/>
    <dgm:cxn modelId="{6784E476-7199-B443-86FE-CA904949DEF9}" type="presOf" srcId="{FA05D5CF-BEF0-DA48-8653-B395690DCE02}" destId="{2E057ED6-FAF1-6541-9064-CF962B72B84E}" srcOrd="0" destOrd="0" presId="urn:microsoft.com/office/officeart/2005/8/layout/radial1"/>
    <dgm:cxn modelId="{04B042CF-EF57-D940-BD16-58FD93141821}" srcId="{F7885755-254C-1849-8A31-8D4A3C726A70}" destId="{CCEDE29C-7124-054D-9CDF-D2DC19E86791}" srcOrd="0" destOrd="0" parTransId="{B623168F-62A1-0F47-8539-315460B4E93E}" sibTransId="{B89387D0-CAC6-FF45-BFF2-C25ED9FAD4EC}"/>
    <dgm:cxn modelId="{3FAB11E2-DFEB-3B4D-84AE-3FC073B9AA45}" type="presOf" srcId="{94905F99-8501-8148-86EA-1892D58EC96C}" destId="{B0B5A65A-C81B-704B-A710-76B58E68FB0B}" srcOrd="0" destOrd="0" presId="urn:microsoft.com/office/officeart/2005/8/layout/radial1"/>
    <dgm:cxn modelId="{82E181FF-1B0B-4643-81D9-6FB5DF24E363}" type="presOf" srcId="{681DF2E7-FA3B-1341-AEDA-C972F57F4C2F}" destId="{0F4AF0E8-6A50-6F4F-A96A-0CB2063AAFB7}" srcOrd="0" destOrd="0" presId="urn:microsoft.com/office/officeart/2005/8/layout/radial1"/>
    <dgm:cxn modelId="{93F27CB8-C432-5C4B-84FB-1404761A822B}" type="presOf" srcId="{91097C44-5684-AE4C-B09E-CF2330FFDE23}" destId="{1DD00B95-7D09-EE49-8E3A-9ED4603B81BC}" srcOrd="0" destOrd="0" presId="urn:microsoft.com/office/officeart/2005/8/layout/radial1"/>
    <dgm:cxn modelId="{ED6899E1-39E6-5B48-AA85-9976B2E7FBAE}" srcId="{CCEDE29C-7124-054D-9CDF-D2DC19E86791}" destId="{1CB7FC07-0307-1B43-99F7-D56396B56E43}" srcOrd="2" destOrd="0" parTransId="{681DF2E7-FA3B-1341-AEDA-C972F57F4C2F}" sibTransId="{A2832C13-4CC0-9344-B1B7-9F440E603639}"/>
    <dgm:cxn modelId="{2D98BB71-D468-9E4F-84D8-E81333F6F9F5}" type="presOf" srcId="{1CB7FC07-0307-1B43-99F7-D56396B56E43}" destId="{224B14DF-1476-5943-AE8F-21C3697A8F30}" srcOrd="0" destOrd="0" presId="urn:microsoft.com/office/officeart/2005/8/layout/radial1"/>
    <dgm:cxn modelId="{8C575923-5FF6-634A-84D4-FF508A627DEE}" type="presOf" srcId="{72E0B046-8949-5245-9233-59C1B1DB60A6}" destId="{BB688103-9800-814B-A88A-07D5A507E44F}" srcOrd="0" destOrd="0" presId="urn:microsoft.com/office/officeart/2005/8/layout/radial1"/>
    <dgm:cxn modelId="{FFD7EE36-3C31-A649-B2E7-69EA2C5006BE}" type="presOf" srcId="{F7885755-254C-1849-8A31-8D4A3C726A70}" destId="{CD1132F5-2CAA-EF49-92B8-EF679E5EFD3C}" srcOrd="0" destOrd="0" presId="urn:microsoft.com/office/officeart/2005/8/layout/radial1"/>
    <dgm:cxn modelId="{91A347D4-2630-144A-BC86-5A4EA260EBF3}" type="presOf" srcId="{0882847C-EE37-1646-98F2-DEC87ABDA69D}" destId="{6C12C6CE-C9B0-EF4B-8A1B-2322B1B3576C}" srcOrd="1" destOrd="0" presId="urn:microsoft.com/office/officeart/2005/8/layout/radial1"/>
    <dgm:cxn modelId="{C0C0CD09-7F5B-C84B-8A24-15F8A396A00A}" srcId="{CCEDE29C-7124-054D-9CDF-D2DC19E86791}" destId="{94905F99-8501-8148-86EA-1892D58EC96C}" srcOrd="1" destOrd="0" parTransId="{FA05D5CF-BEF0-DA48-8653-B395690DCE02}" sibTransId="{C38370A0-3F8B-644D-96B9-57A1652A2778}"/>
    <dgm:cxn modelId="{1DDC65BF-92C3-2845-A244-1C0DE3641AA9}" type="presOf" srcId="{BC0FDBEA-7EA5-9E4D-884F-8446BC8A5B4A}" destId="{DF6D4877-60BF-134C-8D04-51E22AD83DB2}" srcOrd="0" destOrd="0" presId="urn:microsoft.com/office/officeart/2005/8/layout/radial1"/>
    <dgm:cxn modelId="{C2B18B7F-F256-D34B-A4AA-B065457147CF}" type="presOf" srcId="{FA05D5CF-BEF0-DA48-8653-B395690DCE02}" destId="{0267787A-8AC2-4C44-A2C7-39A54D7C1312}" srcOrd="1" destOrd="0" presId="urn:microsoft.com/office/officeart/2005/8/layout/radial1"/>
    <dgm:cxn modelId="{47EEEFF5-E0F1-F442-BAC0-E30E888E5AC4}" type="presParOf" srcId="{CD1132F5-2CAA-EF49-92B8-EF679E5EFD3C}" destId="{113A8CBD-61DE-834D-8DCC-8C89870F68BF}" srcOrd="0" destOrd="0" presId="urn:microsoft.com/office/officeart/2005/8/layout/radial1"/>
    <dgm:cxn modelId="{99F5B2DB-F993-D049-9256-9A4EBFE02BF9}" type="presParOf" srcId="{CD1132F5-2CAA-EF49-92B8-EF679E5EFD3C}" destId="{159369E4-ED7C-8743-A5A6-7FFC9CED17E9}" srcOrd="1" destOrd="0" presId="urn:microsoft.com/office/officeart/2005/8/layout/radial1"/>
    <dgm:cxn modelId="{1C829276-16C7-8145-82CF-C43172F754AB}" type="presParOf" srcId="{159369E4-ED7C-8743-A5A6-7FFC9CED17E9}" destId="{6C12C6CE-C9B0-EF4B-8A1B-2322B1B3576C}" srcOrd="0" destOrd="0" presId="urn:microsoft.com/office/officeart/2005/8/layout/radial1"/>
    <dgm:cxn modelId="{0A2A7847-A222-B945-B205-2AF9B981D9A4}" type="presParOf" srcId="{CD1132F5-2CAA-EF49-92B8-EF679E5EFD3C}" destId="{DF6D4877-60BF-134C-8D04-51E22AD83DB2}" srcOrd="2" destOrd="0" presId="urn:microsoft.com/office/officeart/2005/8/layout/radial1"/>
    <dgm:cxn modelId="{440EE0DD-9C67-444C-AEE3-E7E016FB46E5}" type="presParOf" srcId="{CD1132F5-2CAA-EF49-92B8-EF679E5EFD3C}" destId="{2E057ED6-FAF1-6541-9064-CF962B72B84E}" srcOrd="3" destOrd="0" presId="urn:microsoft.com/office/officeart/2005/8/layout/radial1"/>
    <dgm:cxn modelId="{5E42C2F3-9B6B-764E-8D5A-556E1D04D619}" type="presParOf" srcId="{2E057ED6-FAF1-6541-9064-CF962B72B84E}" destId="{0267787A-8AC2-4C44-A2C7-39A54D7C1312}" srcOrd="0" destOrd="0" presId="urn:microsoft.com/office/officeart/2005/8/layout/radial1"/>
    <dgm:cxn modelId="{01B2B0EB-0B10-E54B-9CCA-89B1985E7E17}" type="presParOf" srcId="{CD1132F5-2CAA-EF49-92B8-EF679E5EFD3C}" destId="{B0B5A65A-C81B-704B-A710-76B58E68FB0B}" srcOrd="4" destOrd="0" presId="urn:microsoft.com/office/officeart/2005/8/layout/radial1"/>
    <dgm:cxn modelId="{9BD7C1D0-CE45-9348-AE68-CB26ACACEE8F}" type="presParOf" srcId="{CD1132F5-2CAA-EF49-92B8-EF679E5EFD3C}" destId="{0F4AF0E8-6A50-6F4F-A96A-0CB2063AAFB7}" srcOrd="5" destOrd="0" presId="urn:microsoft.com/office/officeart/2005/8/layout/radial1"/>
    <dgm:cxn modelId="{A8ECDE1A-CBA1-C244-AE31-C485FB309932}" type="presParOf" srcId="{0F4AF0E8-6A50-6F4F-A96A-0CB2063AAFB7}" destId="{5445C140-0A01-0F4F-B27F-D8A956624ABC}" srcOrd="0" destOrd="0" presId="urn:microsoft.com/office/officeart/2005/8/layout/radial1"/>
    <dgm:cxn modelId="{C94CBEFE-542D-6840-93A2-3F35C921306A}" type="presParOf" srcId="{CD1132F5-2CAA-EF49-92B8-EF679E5EFD3C}" destId="{224B14DF-1476-5943-AE8F-21C3697A8F30}" srcOrd="6" destOrd="0" presId="urn:microsoft.com/office/officeart/2005/8/layout/radial1"/>
    <dgm:cxn modelId="{57B06B49-DAB0-7C46-9DED-9DE86E2A3C52}" type="presParOf" srcId="{CD1132F5-2CAA-EF49-92B8-EF679E5EFD3C}" destId="{BB688103-9800-814B-A88A-07D5A507E44F}" srcOrd="7" destOrd="0" presId="urn:microsoft.com/office/officeart/2005/8/layout/radial1"/>
    <dgm:cxn modelId="{89B08EC1-1C7F-6D4E-9A28-DBD945AFEB3D}" type="presParOf" srcId="{BB688103-9800-814B-A88A-07D5A507E44F}" destId="{1A9C3CA5-74D9-C043-AFA5-D86FDEA35218}" srcOrd="0" destOrd="0" presId="urn:microsoft.com/office/officeart/2005/8/layout/radial1"/>
    <dgm:cxn modelId="{E1824E9E-3915-E745-8306-F6A536949E87}" type="presParOf" srcId="{CD1132F5-2CAA-EF49-92B8-EF679E5EFD3C}" destId="{1DD00B95-7D09-EE49-8E3A-9ED4603B81BC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B9A609-2AAC-0145-A4CA-C8C8D90190AF}" type="doc">
      <dgm:prSet loTypeId="urn:microsoft.com/office/officeart/2005/8/layout/lProcess1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630E196-DEA2-4740-BCE3-C938CCC880B9}">
      <dgm:prSet phldrT="[Text]"/>
      <dgm:spPr/>
      <dgm:t>
        <a:bodyPr/>
        <a:lstStyle/>
        <a:p>
          <a:r>
            <a:rPr lang="en-US" dirty="0" smtClean="0"/>
            <a:t>What</a:t>
          </a:r>
          <a:r>
            <a:rPr lang="en-US" baseline="0" dirty="0" smtClean="0"/>
            <a:t> is required from teachers?</a:t>
          </a:r>
          <a:endParaRPr lang="en-US" dirty="0"/>
        </a:p>
      </dgm:t>
    </dgm:pt>
    <dgm:pt modelId="{CE8D00DD-026C-AE49-8859-4E708819564B}" type="parTrans" cxnId="{6E2D289C-3E97-CA41-87C2-A106D056EBEC}">
      <dgm:prSet/>
      <dgm:spPr/>
      <dgm:t>
        <a:bodyPr/>
        <a:lstStyle/>
        <a:p>
          <a:endParaRPr lang="en-US"/>
        </a:p>
      </dgm:t>
    </dgm:pt>
    <dgm:pt modelId="{7A67ED88-7404-4845-BE59-B0A1C1CC64EF}" type="sibTrans" cxnId="{6E2D289C-3E97-CA41-87C2-A106D056EBEC}">
      <dgm:prSet/>
      <dgm:spPr/>
      <dgm:t>
        <a:bodyPr/>
        <a:lstStyle/>
        <a:p>
          <a:endParaRPr lang="en-US"/>
        </a:p>
      </dgm:t>
    </dgm:pt>
    <dgm:pt modelId="{171FC389-80B3-5647-B980-2E6F05BA620C}">
      <dgm:prSet phldrT="[Text]"/>
      <dgm:spPr/>
      <dgm:t>
        <a:bodyPr/>
        <a:lstStyle/>
        <a:p>
          <a:r>
            <a:rPr lang="en-US" dirty="0" smtClean="0"/>
            <a:t>To plan for questions</a:t>
          </a:r>
          <a:endParaRPr lang="en-US" dirty="0"/>
        </a:p>
      </dgm:t>
    </dgm:pt>
    <dgm:pt modelId="{B81A8B8F-5E19-A948-97E0-8C197AB234D0}" type="parTrans" cxnId="{98FB392F-E15F-CF40-8ECD-CD7D1158E93D}">
      <dgm:prSet/>
      <dgm:spPr/>
      <dgm:t>
        <a:bodyPr/>
        <a:lstStyle/>
        <a:p>
          <a:endParaRPr lang="en-US"/>
        </a:p>
      </dgm:t>
    </dgm:pt>
    <dgm:pt modelId="{74ADC54D-932D-6045-91A2-E788AED60E30}" type="sibTrans" cxnId="{98FB392F-E15F-CF40-8ECD-CD7D1158E93D}">
      <dgm:prSet/>
      <dgm:spPr/>
      <dgm:t>
        <a:bodyPr/>
        <a:lstStyle/>
        <a:p>
          <a:endParaRPr lang="en-US"/>
        </a:p>
      </dgm:t>
    </dgm:pt>
    <dgm:pt modelId="{97965F8C-56E6-D545-8B5A-936647C55D3E}">
      <dgm:prSet phldrT="[Text]"/>
      <dgm:spPr/>
      <dgm:t>
        <a:bodyPr/>
        <a:lstStyle/>
        <a:p>
          <a:r>
            <a:rPr lang="en-US" dirty="0" smtClean="0"/>
            <a:t>To ask more open questions and use toolkit, use questions that spark discussion</a:t>
          </a:r>
          <a:endParaRPr lang="en-US" dirty="0"/>
        </a:p>
      </dgm:t>
    </dgm:pt>
    <dgm:pt modelId="{C8F5DD41-51D2-E04F-8766-B36489D8C7DE}" type="parTrans" cxnId="{74D91A26-1747-624E-8552-C2A33920211C}">
      <dgm:prSet/>
      <dgm:spPr/>
      <dgm:t>
        <a:bodyPr/>
        <a:lstStyle/>
        <a:p>
          <a:endParaRPr lang="en-US"/>
        </a:p>
      </dgm:t>
    </dgm:pt>
    <dgm:pt modelId="{0298085A-F997-DA4F-8DEB-F57F9CF0A931}" type="sibTrans" cxnId="{74D91A26-1747-624E-8552-C2A33920211C}">
      <dgm:prSet/>
      <dgm:spPr/>
      <dgm:t>
        <a:bodyPr/>
        <a:lstStyle/>
        <a:p>
          <a:endParaRPr lang="en-US"/>
        </a:p>
      </dgm:t>
    </dgm:pt>
    <dgm:pt modelId="{04BC2F03-2B27-4C47-9A6A-258EBB2122B4}">
      <dgm:prSet phldrT="[Text]"/>
      <dgm:spPr/>
      <dgm:t>
        <a:bodyPr/>
        <a:lstStyle/>
        <a:p>
          <a:r>
            <a:rPr lang="en-US" dirty="0" smtClean="0"/>
            <a:t>What</a:t>
          </a:r>
          <a:r>
            <a:rPr lang="en-US" baseline="0" dirty="0" smtClean="0"/>
            <a:t> is required from pupils?</a:t>
          </a:r>
          <a:endParaRPr lang="en-US" dirty="0"/>
        </a:p>
      </dgm:t>
    </dgm:pt>
    <dgm:pt modelId="{35A72868-BF09-7347-84BA-89A14BEAB45D}" type="parTrans" cxnId="{86861C5A-3724-DA4E-89CD-7B4ECDB91EFF}">
      <dgm:prSet/>
      <dgm:spPr/>
      <dgm:t>
        <a:bodyPr/>
        <a:lstStyle/>
        <a:p>
          <a:endParaRPr lang="en-US"/>
        </a:p>
      </dgm:t>
    </dgm:pt>
    <dgm:pt modelId="{366ECC64-8F31-2248-AE1E-45F4EDA2ACCE}" type="sibTrans" cxnId="{86861C5A-3724-DA4E-89CD-7B4ECDB91EFF}">
      <dgm:prSet/>
      <dgm:spPr/>
      <dgm:t>
        <a:bodyPr/>
        <a:lstStyle/>
        <a:p>
          <a:endParaRPr lang="en-US"/>
        </a:p>
      </dgm:t>
    </dgm:pt>
    <dgm:pt modelId="{5051FD88-626C-7747-9446-8AE915DD1985}">
      <dgm:prSet phldrT="[Text]"/>
      <dgm:spPr/>
      <dgm:t>
        <a:bodyPr/>
        <a:lstStyle/>
        <a:p>
          <a:r>
            <a:rPr lang="en-US" dirty="0" smtClean="0"/>
            <a:t>Answer</a:t>
          </a:r>
          <a:r>
            <a:rPr lang="en-US" baseline="0" dirty="0" smtClean="0"/>
            <a:t> </a:t>
          </a:r>
          <a:r>
            <a:rPr lang="en-US" dirty="0" smtClean="0"/>
            <a:t>questions in class</a:t>
          </a:r>
          <a:endParaRPr lang="en-US" dirty="0"/>
        </a:p>
      </dgm:t>
    </dgm:pt>
    <dgm:pt modelId="{8C56639F-A20F-4E48-AAB3-97D3EB47E18E}" type="parTrans" cxnId="{870EDB2D-104B-7442-8B24-16383FFF77FB}">
      <dgm:prSet/>
      <dgm:spPr/>
      <dgm:t>
        <a:bodyPr/>
        <a:lstStyle/>
        <a:p>
          <a:endParaRPr lang="en-US"/>
        </a:p>
      </dgm:t>
    </dgm:pt>
    <dgm:pt modelId="{DAFBA1AB-6D84-6E47-A9D8-CBA4DEEB2D11}" type="sibTrans" cxnId="{870EDB2D-104B-7442-8B24-16383FFF77FB}">
      <dgm:prSet/>
      <dgm:spPr/>
      <dgm:t>
        <a:bodyPr/>
        <a:lstStyle/>
        <a:p>
          <a:endParaRPr lang="en-US"/>
        </a:p>
      </dgm:t>
    </dgm:pt>
    <dgm:pt modelId="{1FF4EF75-ABCF-694E-A1DB-C17A64A5340D}">
      <dgm:prSet phldrT="[Text]"/>
      <dgm:spPr/>
      <dgm:t>
        <a:bodyPr/>
        <a:lstStyle/>
        <a:p>
          <a:r>
            <a:rPr lang="en-US" dirty="0" smtClean="0"/>
            <a:t>Think</a:t>
          </a:r>
          <a:r>
            <a:rPr lang="en-US" baseline="0" dirty="0" smtClean="0"/>
            <a:t> about answers</a:t>
          </a:r>
          <a:endParaRPr lang="en-US" dirty="0"/>
        </a:p>
      </dgm:t>
    </dgm:pt>
    <dgm:pt modelId="{F7E7EBD8-07BC-7744-958C-A246A81E06EB}" type="parTrans" cxnId="{027D49D6-13F0-674E-977A-318B4B45F8D3}">
      <dgm:prSet/>
      <dgm:spPr/>
      <dgm:t>
        <a:bodyPr/>
        <a:lstStyle/>
        <a:p>
          <a:endParaRPr lang="en-US"/>
        </a:p>
      </dgm:t>
    </dgm:pt>
    <dgm:pt modelId="{0F399F46-5BA7-A049-8CC6-EA48D3A6DFC2}" type="sibTrans" cxnId="{027D49D6-13F0-674E-977A-318B4B45F8D3}">
      <dgm:prSet/>
      <dgm:spPr/>
      <dgm:t>
        <a:bodyPr/>
        <a:lstStyle/>
        <a:p>
          <a:endParaRPr lang="en-US"/>
        </a:p>
      </dgm:t>
    </dgm:pt>
    <dgm:pt modelId="{F76E64E3-ADD6-9A4B-A49E-8D3745C1602F}">
      <dgm:prSet/>
      <dgm:spPr/>
      <dgm:t>
        <a:bodyPr/>
        <a:lstStyle/>
        <a:p>
          <a:r>
            <a:rPr lang="en-US" dirty="0" smtClean="0"/>
            <a:t>To deal with answers productively </a:t>
          </a:r>
          <a:endParaRPr lang="en-US" dirty="0"/>
        </a:p>
      </dgm:t>
    </dgm:pt>
    <dgm:pt modelId="{A7D9B8B3-5201-BD46-A276-A336F769E30A}" type="parTrans" cxnId="{77F52EA7-D6E5-0E4A-9D2D-CDD5BAE284F0}">
      <dgm:prSet/>
      <dgm:spPr/>
      <dgm:t>
        <a:bodyPr/>
        <a:lstStyle/>
        <a:p>
          <a:endParaRPr lang="en-US"/>
        </a:p>
      </dgm:t>
    </dgm:pt>
    <dgm:pt modelId="{4BF9E732-B306-8947-A30B-2868A3ADAD8E}" type="sibTrans" cxnId="{77F52EA7-D6E5-0E4A-9D2D-CDD5BAE284F0}">
      <dgm:prSet/>
      <dgm:spPr/>
      <dgm:t>
        <a:bodyPr/>
        <a:lstStyle/>
        <a:p>
          <a:endParaRPr lang="en-US"/>
        </a:p>
      </dgm:t>
    </dgm:pt>
    <dgm:pt modelId="{D529B33F-9969-F743-8FC5-9A5920CC9023}">
      <dgm:prSet/>
      <dgm:spPr/>
      <dgm:t>
        <a:bodyPr/>
        <a:lstStyle/>
        <a:p>
          <a:r>
            <a:rPr lang="en-US" dirty="0" smtClean="0"/>
            <a:t>To create a supportive environment for pupils, allow them to take risks</a:t>
          </a:r>
          <a:endParaRPr lang="en-US" dirty="0"/>
        </a:p>
      </dgm:t>
    </dgm:pt>
    <dgm:pt modelId="{9FFC5725-885E-F544-A32B-4351CC62528C}" type="parTrans" cxnId="{BC575106-BC48-8D42-AD60-818F3517A603}">
      <dgm:prSet/>
      <dgm:spPr/>
      <dgm:t>
        <a:bodyPr/>
        <a:lstStyle/>
        <a:p>
          <a:endParaRPr lang="en-US"/>
        </a:p>
      </dgm:t>
    </dgm:pt>
    <dgm:pt modelId="{F3F38C6A-0BFA-1347-B763-843C953DB17B}" type="sibTrans" cxnId="{BC575106-BC48-8D42-AD60-818F3517A603}">
      <dgm:prSet/>
      <dgm:spPr/>
      <dgm:t>
        <a:bodyPr/>
        <a:lstStyle/>
        <a:p>
          <a:endParaRPr lang="en-US"/>
        </a:p>
      </dgm:t>
    </dgm:pt>
    <dgm:pt modelId="{4E7C5AFD-F5C4-B749-8994-4E7CB9BC6EE0}">
      <dgm:prSet/>
      <dgm:spPr/>
      <dgm:t>
        <a:bodyPr/>
        <a:lstStyle/>
        <a:p>
          <a:r>
            <a:rPr lang="en-US" dirty="0" smtClean="0"/>
            <a:t>Start to take responsibility for own learning</a:t>
          </a:r>
          <a:endParaRPr lang="en-US" dirty="0"/>
        </a:p>
      </dgm:t>
    </dgm:pt>
    <dgm:pt modelId="{2CD19CD4-CACE-1242-AC8E-16642260F280}" type="parTrans" cxnId="{F4463333-5090-2442-B5D4-F65C35FDC183}">
      <dgm:prSet/>
      <dgm:spPr/>
      <dgm:t>
        <a:bodyPr/>
        <a:lstStyle/>
        <a:p>
          <a:endParaRPr lang="en-US"/>
        </a:p>
      </dgm:t>
    </dgm:pt>
    <dgm:pt modelId="{68DE889A-E08D-084C-B9EF-B8CB47166DC1}" type="sibTrans" cxnId="{F4463333-5090-2442-B5D4-F65C35FDC183}">
      <dgm:prSet/>
      <dgm:spPr/>
      <dgm:t>
        <a:bodyPr/>
        <a:lstStyle/>
        <a:p>
          <a:endParaRPr lang="en-US"/>
        </a:p>
      </dgm:t>
    </dgm:pt>
    <dgm:pt modelId="{91F1EAFE-0293-EF45-9133-AF0BD305524A}" type="pres">
      <dgm:prSet presAssocID="{DDB9A609-2AAC-0145-A4CA-C8C8D90190A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CFF6C65-6980-BC44-91CB-D7193F79BD57}" type="pres">
      <dgm:prSet presAssocID="{8630E196-DEA2-4740-BCE3-C938CCC880B9}" presName="vertFlow" presStyleCnt="0"/>
      <dgm:spPr/>
    </dgm:pt>
    <dgm:pt modelId="{FF57E8B7-9B96-4246-8DB1-09CE0C07E311}" type="pres">
      <dgm:prSet presAssocID="{8630E196-DEA2-4740-BCE3-C938CCC880B9}" presName="header" presStyleLbl="node1" presStyleIdx="0" presStyleCnt="2"/>
      <dgm:spPr/>
      <dgm:t>
        <a:bodyPr/>
        <a:lstStyle/>
        <a:p>
          <a:endParaRPr lang="en-US"/>
        </a:p>
      </dgm:t>
    </dgm:pt>
    <dgm:pt modelId="{43483801-25DE-504F-82A3-B94F15BE7FAF}" type="pres">
      <dgm:prSet presAssocID="{B81A8B8F-5E19-A948-97E0-8C197AB234D0}" presName="parTrans" presStyleLbl="sibTrans2D1" presStyleIdx="0" presStyleCnt="7"/>
      <dgm:spPr/>
      <dgm:t>
        <a:bodyPr/>
        <a:lstStyle/>
        <a:p>
          <a:endParaRPr lang="en-US"/>
        </a:p>
      </dgm:t>
    </dgm:pt>
    <dgm:pt modelId="{4E5EDE4B-1C93-654D-A9E1-26307D34746D}" type="pres">
      <dgm:prSet presAssocID="{171FC389-80B3-5647-B980-2E6F05BA620C}" presName="child" presStyleLbl="alignAccFollow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64A0157-2428-A944-83A3-E2F7A23E1968}" type="pres">
      <dgm:prSet presAssocID="{74ADC54D-932D-6045-91A2-E788AED60E30}" presName="sibTrans" presStyleLbl="sibTrans2D1" presStyleIdx="1" presStyleCnt="7"/>
      <dgm:spPr/>
      <dgm:t>
        <a:bodyPr/>
        <a:lstStyle/>
        <a:p>
          <a:endParaRPr lang="en-US"/>
        </a:p>
      </dgm:t>
    </dgm:pt>
    <dgm:pt modelId="{CFB73822-D1B5-7248-8A46-CF6AC7672B3B}" type="pres">
      <dgm:prSet presAssocID="{97965F8C-56E6-D545-8B5A-936647C55D3E}" presName="child" presStyleLbl="alignAccFollow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F2DA497-0F50-CE44-8BA4-410E21DE70EF}" type="pres">
      <dgm:prSet presAssocID="{0298085A-F997-DA4F-8DEB-F57F9CF0A931}" presName="sibTrans" presStyleLbl="sibTrans2D1" presStyleIdx="2" presStyleCnt="7"/>
      <dgm:spPr/>
      <dgm:t>
        <a:bodyPr/>
        <a:lstStyle/>
        <a:p>
          <a:endParaRPr lang="en-US"/>
        </a:p>
      </dgm:t>
    </dgm:pt>
    <dgm:pt modelId="{A2A86E9F-A16F-684A-875C-328C397DF608}" type="pres">
      <dgm:prSet presAssocID="{F76E64E3-ADD6-9A4B-A49E-8D3745C1602F}" presName="child" presStyleLbl="alignAccFollow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471EE72-AD93-E143-A24C-441AA2B03A50}" type="pres">
      <dgm:prSet presAssocID="{4BF9E732-B306-8947-A30B-2868A3ADAD8E}" presName="sibTrans" presStyleLbl="sibTrans2D1" presStyleIdx="3" presStyleCnt="7"/>
      <dgm:spPr/>
      <dgm:t>
        <a:bodyPr/>
        <a:lstStyle/>
        <a:p>
          <a:endParaRPr lang="en-US"/>
        </a:p>
      </dgm:t>
    </dgm:pt>
    <dgm:pt modelId="{46CE9B98-AB4B-0841-9D48-DB489E6F76BC}" type="pres">
      <dgm:prSet presAssocID="{D529B33F-9969-F743-8FC5-9A5920CC9023}" presName="child" presStyleLbl="alignAccFollow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6FCC7C9-2943-0C40-A040-0BF7239F19E7}" type="pres">
      <dgm:prSet presAssocID="{8630E196-DEA2-4740-BCE3-C938CCC880B9}" presName="hSp" presStyleCnt="0"/>
      <dgm:spPr/>
    </dgm:pt>
    <dgm:pt modelId="{FDC8C92D-66BE-8448-AB90-5108C3CD3155}" type="pres">
      <dgm:prSet presAssocID="{04BC2F03-2B27-4C47-9A6A-258EBB2122B4}" presName="vertFlow" presStyleCnt="0"/>
      <dgm:spPr/>
    </dgm:pt>
    <dgm:pt modelId="{79483ABA-0ED2-CB4E-8F0D-204811BC0BCC}" type="pres">
      <dgm:prSet presAssocID="{04BC2F03-2B27-4C47-9A6A-258EBB2122B4}" presName="header" presStyleLbl="node1" presStyleIdx="1" presStyleCnt="2"/>
      <dgm:spPr/>
      <dgm:t>
        <a:bodyPr/>
        <a:lstStyle/>
        <a:p>
          <a:endParaRPr lang="en-US"/>
        </a:p>
      </dgm:t>
    </dgm:pt>
    <dgm:pt modelId="{A7BC1869-3064-E845-96BC-CF4F7D8EA8C8}" type="pres">
      <dgm:prSet presAssocID="{8C56639F-A20F-4E48-AAB3-97D3EB47E18E}" presName="parTrans" presStyleLbl="sibTrans2D1" presStyleIdx="4" presStyleCnt="7"/>
      <dgm:spPr/>
      <dgm:t>
        <a:bodyPr/>
        <a:lstStyle/>
        <a:p>
          <a:endParaRPr lang="en-US"/>
        </a:p>
      </dgm:t>
    </dgm:pt>
    <dgm:pt modelId="{771FC484-EE41-0049-B2EB-3AFBAF6A6C20}" type="pres">
      <dgm:prSet presAssocID="{5051FD88-626C-7747-9446-8AE915DD1985}" presName="child" presStyleLbl="alignAccFollow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8438CB8-FFD0-424D-846E-F49BD290B7D8}" type="pres">
      <dgm:prSet presAssocID="{DAFBA1AB-6D84-6E47-A9D8-CBA4DEEB2D11}" presName="sibTrans" presStyleLbl="sibTrans2D1" presStyleIdx="5" presStyleCnt="7"/>
      <dgm:spPr/>
      <dgm:t>
        <a:bodyPr/>
        <a:lstStyle/>
        <a:p>
          <a:endParaRPr lang="en-US"/>
        </a:p>
      </dgm:t>
    </dgm:pt>
    <dgm:pt modelId="{D50BB458-A136-A04A-A059-E6F7292DF063}" type="pres">
      <dgm:prSet presAssocID="{1FF4EF75-ABCF-694E-A1DB-C17A64A5340D}" presName="child" presStyleLbl="alignAccFollowNode1" presStyleIdx="5" presStyleCnt="7" custLinFactNeighborX="-659" custLinFactNeighborY="-752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CCBDE34-E2BC-A844-8C08-5579A71524E5}" type="pres">
      <dgm:prSet presAssocID="{0F399F46-5BA7-A049-8CC6-EA48D3A6DFC2}" presName="sibTrans" presStyleLbl="sibTrans2D1" presStyleIdx="6" presStyleCnt="7"/>
      <dgm:spPr/>
      <dgm:t>
        <a:bodyPr/>
        <a:lstStyle/>
        <a:p>
          <a:endParaRPr lang="en-US"/>
        </a:p>
      </dgm:t>
    </dgm:pt>
    <dgm:pt modelId="{A1E07886-A5D1-D345-88A4-FEDD97017277}" type="pres">
      <dgm:prSet presAssocID="{4E7C5AFD-F5C4-B749-8994-4E7CB9BC6EE0}" presName="child" presStyleLbl="alignAccFollow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23014D3-0521-B645-A962-7570F7A8AE17}" type="presOf" srcId="{5051FD88-626C-7747-9446-8AE915DD1985}" destId="{771FC484-EE41-0049-B2EB-3AFBAF6A6C20}" srcOrd="0" destOrd="0" presId="urn:microsoft.com/office/officeart/2005/8/layout/lProcess1"/>
    <dgm:cxn modelId="{A70A0BFA-C78D-E44C-9429-2FC6F9DFE652}" type="presOf" srcId="{97965F8C-56E6-D545-8B5A-936647C55D3E}" destId="{CFB73822-D1B5-7248-8A46-CF6AC7672B3B}" srcOrd="0" destOrd="0" presId="urn:microsoft.com/office/officeart/2005/8/layout/lProcess1"/>
    <dgm:cxn modelId="{BC194A2C-1B73-4D40-B471-C01612317DDB}" type="presOf" srcId="{0F399F46-5BA7-A049-8CC6-EA48D3A6DFC2}" destId="{1CCBDE34-E2BC-A844-8C08-5579A71524E5}" srcOrd="0" destOrd="0" presId="urn:microsoft.com/office/officeart/2005/8/layout/lProcess1"/>
    <dgm:cxn modelId="{97C28501-08C3-CB4A-9C12-C29E5B544734}" type="presOf" srcId="{8C56639F-A20F-4E48-AAB3-97D3EB47E18E}" destId="{A7BC1869-3064-E845-96BC-CF4F7D8EA8C8}" srcOrd="0" destOrd="0" presId="urn:microsoft.com/office/officeart/2005/8/layout/lProcess1"/>
    <dgm:cxn modelId="{870EDB2D-104B-7442-8B24-16383FFF77FB}" srcId="{04BC2F03-2B27-4C47-9A6A-258EBB2122B4}" destId="{5051FD88-626C-7747-9446-8AE915DD1985}" srcOrd="0" destOrd="0" parTransId="{8C56639F-A20F-4E48-AAB3-97D3EB47E18E}" sibTransId="{DAFBA1AB-6D84-6E47-A9D8-CBA4DEEB2D11}"/>
    <dgm:cxn modelId="{027D49D6-13F0-674E-977A-318B4B45F8D3}" srcId="{04BC2F03-2B27-4C47-9A6A-258EBB2122B4}" destId="{1FF4EF75-ABCF-694E-A1DB-C17A64A5340D}" srcOrd="1" destOrd="0" parTransId="{F7E7EBD8-07BC-7744-958C-A246A81E06EB}" sibTransId="{0F399F46-5BA7-A049-8CC6-EA48D3A6DFC2}"/>
    <dgm:cxn modelId="{B2B21FB0-53FC-1048-AFA7-02C7F4AFDFDF}" type="presOf" srcId="{04BC2F03-2B27-4C47-9A6A-258EBB2122B4}" destId="{79483ABA-0ED2-CB4E-8F0D-204811BC0BCC}" srcOrd="0" destOrd="0" presId="urn:microsoft.com/office/officeart/2005/8/layout/lProcess1"/>
    <dgm:cxn modelId="{6E2D289C-3E97-CA41-87C2-A106D056EBEC}" srcId="{DDB9A609-2AAC-0145-A4CA-C8C8D90190AF}" destId="{8630E196-DEA2-4740-BCE3-C938CCC880B9}" srcOrd="0" destOrd="0" parTransId="{CE8D00DD-026C-AE49-8859-4E708819564B}" sibTransId="{7A67ED88-7404-4845-BE59-B0A1C1CC64EF}"/>
    <dgm:cxn modelId="{74D91A26-1747-624E-8552-C2A33920211C}" srcId="{8630E196-DEA2-4740-BCE3-C938CCC880B9}" destId="{97965F8C-56E6-D545-8B5A-936647C55D3E}" srcOrd="1" destOrd="0" parTransId="{C8F5DD41-51D2-E04F-8766-B36489D8C7DE}" sibTransId="{0298085A-F997-DA4F-8DEB-F57F9CF0A931}"/>
    <dgm:cxn modelId="{FB417914-50C3-EA40-BD08-FE08C6C3FD2F}" type="presOf" srcId="{0298085A-F997-DA4F-8DEB-F57F9CF0A931}" destId="{DF2DA497-0F50-CE44-8BA4-410E21DE70EF}" srcOrd="0" destOrd="0" presId="urn:microsoft.com/office/officeart/2005/8/layout/lProcess1"/>
    <dgm:cxn modelId="{86861C5A-3724-DA4E-89CD-7B4ECDB91EFF}" srcId="{DDB9A609-2AAC-0145-A4CA-C8C8D90190AF}" destId="{04BC2F03-2B27-4C47-9A6A-258EBB2122B4}" srcOrd="1" destOrd="0" parTransId="{35A72868-BF09-7347-84BA-89A14BEAB45D}" sibTransId="{366ECC64-8F31-2248-AE1E-45F4EDA2ACCE}"/>
    <dgm:cxn modelId="{9EFA5368-C2EF-5849-A3FB-DC9189A762D9}" type="presOf" srcId="{DAFBA1AB-6D84-6E47-A9D8-CBA4DEEB2D11}" destId="{78438CB8-FFD0-424D-846E-F49BD290B7D8}" srcOrd="0" destOrd="0" presId="urn:microsoft.com/office/officeart/2005/8/layout/lProcess1"/>
    <dgm:cxn modelId="{BC575106-BC48-8D42-AD60-818F3517A603}" srcId="{8630E196-DEA2-4740-BCE3-C938CCC880B9}" destId="{D529B33F-9969-F743-8FC5-9A5920CC9023}" srcOrd="3" destOrd="0" parTransId="{9FFC5725-885E-F544-A32B-4351CC62528C}" sibTransId="{F3F38C6A-0BFA-1347-B763-843C953DB17B}"/>
    <dgm:cxn modelId="{3AFDCBF5-734B-0749-9A53-D07C3CF10A08}" type="presOf" srcId="{74ADC54D-932D-6045-91A2-E788AED60E30}" destId="{F64A0157-2428-A944-83A3-E2F7A23E1968}" srcOrd="0" destOrd="0" presId="urn:microsoft.com/office/officeart/2005/8/layout/lProcess1"/>
    <dgm:cxn modelId="{7E9B2762-471B-3A41-94D0-128DD82D6ABD}" type="presOf" srcId="{DDB9A609-2AAC-0145-A4CA-C8C8D90190AF}" destId="{91F1EAFE-0293-EF45-9133-AF0BD305524A}" srcOrd="0" destOrd="0" presId="urn:microsoft.com/office/officeart/2005/8/layout/lProcess1"/>
    <dgm:cxn modelId="{737F276F-1FCE-AD49-9804-9995677DB733}" type="presOf" srcId="{F76E64E3-ADD6-9A4B-A49E-8D3745C1602F}" destId="{A2A86E9F-A16F-684A-875C-328C397DF608}" srcOrd="0" destOrd="0" presId="urn:microsoft.com/office/officeart/2005/8/layout/lProcess1"/>
    <dgm:cxn modelId="{A341CC07-A60C-C744-8424-6BAA7F63CB5F}" type="presOf" srcId="{171FC389-80B3-5647-B980-2E6F05BA620C}" destId="{4E5EDE4B-1C93-654D-A9E1-26307D34746D}" srcOrd="0" destOrd="0" presId="urn:microsoft.com/office/officeart/2005/8/layout/lProcess1"/>
    <dgm:cxn modelId="{20A455D7-D289-0D42-B769-A2EAECD9C8E4}" type="presOf" srcId="{8630E196-DEA2-4740-BCE3-C938CCC880B9}" destId="{FF57E8B7-9B96-4246-8DB1-09CE0C07E311}" srcOrd="0" destOrd="0" presId="urn:microsoft.com/office/officeart/2005/8/layout/lProcess1"/>
    <dgm:cxn modelId="{D0F3ADBC-BF38-E14E-9D4F-84EA090BF8EC}" type="presOf" srcId="{4E7C5AFD-F5C4-B749-8994-4E7CB9BC6EE0}" destId="{A1E07886-A5D1-D345-88A4-FEDD97017277}" srcOrd="0" destOrd="0" presId="urn:microsoft.com/office/officeart/2005/8/layout/lProcess1"/>
    <dgm:cxn modelId="{4C1163CB-DCD1-A246-8173-03F3349A8371}" type="presOf" srcId="{D529B33F-9969-F743-8FC5-9A5920CC9023}" destId="{46CE9B98-AB4B-0841-9D48-DB489E6F76BC}" srcOrd="0" destOrd="0" presId="urn:microsoft.com/office/officeart/2005/8/layout/lProcess1"/>
    <dgm:cxn modelId="{77F52EA7-D6E5-0E4A-9D2D-CDD5BAE284F0}" srcId="{8630E196-DEA2-4740-BCE3-C938CCC880B9}" destId="{F76E64E3-ADD6-9A4B-A49E-8D3745C1602F}" srcOrd="2" destOrd="0" parTransId="{A7D9B8B3-5201-BD46-A276-A336F769E30A}" sibTransId="{4BF9E732-B306-8947-A30B-2868A3ADAD8E}"/>
    <dgm:cxn modelId="{BF955DDF-56F2-D34A-85FC-B687FEE762AF}" type="presOf" srcId="{1FF4EF75-ABCF-694E-A1DB-C17A64A5340D}" destId="{D50BB458-A136-A04A-A059-E6F7292DF063}" srcOrd="0" destOrd="0" presId="urn:microsoft.com/office/officeart/2005/8/layout/lProcess1"/>
    <dgm:cxn modelId="{ECAC9497-A473-E741-B13E-DEE44617116A}" type="presOf" srcId="{B81A8B8F-5E19-A948-97E0-8C197AB234D0}" destId="{43483801-25DE-504F-82A3-B94F15BE7FAF}" srcOrd="0" destOrd="0" presId="urn:microsoft.com/office/officeart/2005/8/layout/lProcess1"/>
    <dgm:cxn modelId="{F4463333-5090-2442-B5D4-F65C35FDC183}" srcId="{04BC2F03-2B27-4C47-9A6A-258EBB2122B4}" destId="{4E7C5AFD-F5C4-B749-8994-4E7CB9BC6EE0}" srcOrd="2" destOrd="0" parTransId="{2CD19CD4-CACE-1242-AC8E-16642260F280}" sibTransId="{68DE889A-E08D-084C-B9EF-B8CB47166DC1}"/>
    <dgm:cxn modelId="{FD7091BF-6FF2-2E41-A61F-4B5C8BFF188F}" type="presOf" srcId="{4BF9E732-B306-8947-A30B-2868A3ADAD8E}" destId="{B471EE72-AD93-E143-A24C-441AA2B03A50}" srcOrd="0" destOrd="0" presId="urn:microsoft.com/office/officeart/2005/8/layout/lProcess1"/>
    <dgm:cxn modelId="{98FB392F-E15F-CF40-8ECD-CD7D1158E93D}" srcId="{8630E196-DEA2-4740-BCE3-C938CCC880B9}" destId="{171FC389-80B3-5647-B980-2E6F05BA620C}" srcOrd="0" destOrd="0" parTransId="{B81A8B8F-5E19-A948-97E0-8C197AB234D0}" sibTransId="{74ADC54D-932D-6045-91A2-E788AED60E30}"/>
    <dgm:cxn modelId="{67654BCD-8629-8246-B815-2DBE7EA46FED}" type="presParOf" srcId="{91F1EAFE-0293-EF45-9133-AF0BD305524A}" destId="{FCFF6C65-6980-BC44-91CB-D7193F79BD57}" srcOrd="0" destOrd="0" presId="urn:microsoft.com/office/officeart/2005/8/layout/lProcess1"/>
    <dgm:cxn modelId="{2F7B40C5-8487-7645-A4BD-8C7ECD22D705}" type="presParOf" srcId="{FCFF6C65-6980-BC44-91CB-D7193F79BD57}" destId="{FF57E8B7-9B96-4246-8DB1-09CE0C07E311}" srcOrd="0" destOrd="0" presId="urn:microsoft.com/office/officeart/2005/8/layout/lProcess1"/>
    <dgm:cxn modelId="{A747ACFE-F326-F246-947E-6B321679BD02}" type="presParOf" srcId="{FCFF6C65-6980-BC44-91CB-D7193F79BD57}" destId="{43483801-25DE-504F-82A3-B94F15BE7FAF}" srcOrd="1" destOrd="0" presId="urn:microsoft.com/office/officeart/2005/8/layout/lProcess1"/>
    <dgm:cxn modelId="{BE2C59A6-225A-D44B-B745-CE5A1A8897B9}" type="presParOf" srcId="{FCFF6C65-6980-BC44-91CB-D7193F79BD57}" destId="{4E5EDE4B-1C93-654D-A9E1-26307D34746D}" srcOrd="2" destOrd="0" presId="urn:microsoft.com/office/officeart/2005/8/layout/lProcess1"/>
    <dgm:cxn modelId="{4C6343D6-8054-F64F-A0AF-D678EC584303}" type="presParOf" srcId="{FCFF6C65-6980-BC44-91CB-D7193F79BD57}" destId="{F64A0157-2428-A944-83A3-E2F7A23E1968}" srcOrd="3" destOrd="0" presId="urn:microsoft.com/office/officeart/2005/8/layout/lProcess1"/>
    <dgm:cxn modelId="{D9E4FD5D-B2C0-D94C-B0D7-5E0DE62CDF22}" type="presParOf" srcId="{FCFF6C65-6980-BC44-91CB-D7193F79BD57}" destId="{CFB73822-D1B5-7248-8A46-CF6AC7672B3B}" srcOrd="4" destOrd="0" presId="urn:microsoft.com/office/officeart/2005/8/layout/lProcess1"/>
    <dgm:cxn modelId="{F2695C4F-C5CA-E04F-9AB9-DD35C3FCB613}" type="presParOf" srcId="{FCFF6C65-6980-BC44-91CB-D7193F79BD57}" destId="{DF2DA497-0F50-CE44-8BA4-410E21DE70EF}" srcOrd="5" destOrd="0" presId="urn:microsoft.com/office/officeart/2005/8/layout/lProcess1"/>
    <dgm:cxn modelId="{EC2F462B-D213-334E-8F70-BD87BD67B26F}" type="presParOf" srcId="{FCFF6C65-6980-BC44-91CB-D7193F79BD57}" destId="{A2A86E9F-A16F-684A-875C-328C397DF608}" srcOrd="6" destOrd="0" presId="urn:microsoft.com/office/officeart/2005/8/layout/lProcess1"/>
    <dgm:cxn modelId="{8C47E0F6-1277-0F46-9FC6-FF61FD4B3FB7}" type="presParOf" srcId="{FCFF6C65-6980-BC44-91CB-D7193F79BD57}" destId="{B471EE72-AD93-E143-A24C-441AA2B03A50}" srcOrd="7" destOrd="0" presId="urn:microsoft.com/office/officeart/2005/8/layout/lProcess1"/>
    <dgm:cxn modelId="{57BCDE69-87A3-FE41-8732-9233EE40E8B8}" type="presParOf" srcId="{FCFF6C65-6980-BC44-91CB-D7193F79BD57}" destId="{46CE9B98-AB4B-0841-9D48-DB489E6F76BC}" srcOrd="8" destOrd="0" presId="urn:microsoft.com/office/officeart/2005/8/layout/lProcess1"/>
    <dgm:cxn modelId="{0978D70A-0B4B-014A-ABE4-7929710B6F9B}" type="presParOf" srcId="{91F1EAFE-0293-EF45-9133-AF0BD305524A}" destId="{96FCC7C9-2943-0C40-A040-0BF7239F19E7}" srcOrd="1" destOrd="0" presId="urn:microsoft.com/office/officeart/2005/8/layout/lProcess1"/>
    <dgm:cxn modelId="{F45E3D04-B8B0-864C-9EE3-31A71D47F224}" type="presParOf" srcId="{91F1EAFE-0293-EF45-9133-AF0BD305524A}" destId="{FDC8C92D-66BE-8448-AB90-5108C3CD3155}" srcOrd="2" destOrd="0" presId="urn:microsoft.com/office/officeart/2005/8/layout/lProcess1"/>
    <dgm:cxn modelId="{45303BF6-66BB-9441-A549-005A1441E40F}" type="presParOf" srcId="{FDC8C92D-66BE-8448-AB90-5108C3CD3155}" destId="{79483ABA-0ED2-CB4E-8F0D-204811BC0BCC}" srcOrd="0" destOrd="0" presId="urn:microsoft.com/office/officeart/2005/8/layout/lProcess1"/>
    <dgm:cxn modelId="{6EBD00C2-82A6-254C-AA24-A2DD283D545B}" type="presParOf" srcId="{FDC8C92D-66BE-8448-AB90-5108C3CD3155}" destId="{A7BC1869-3064-E845-96BC-CF4F7D8EA8C8}" srcOrd="1" destOrd="0" presId="urn:microsoft.com/office/officeart/2005/8/layout/lProcess1"/>
    <dgm:cxn modelId="{8B31C9DB-51E5-7A40-BAF9-2182A11BE791}" type="presParOf" srcId="{FDC8C92D-66BE-8448-AB90-5108C3CD3155}" destId="{771FC484-EE41-0049-B2EB-3AFBAF6A6C20}" srcOrd="2" destOrd="0" presId="urn:microsoft.com/office/officeart/2005/8/layout/lProcess1"/>
    <dgm:cxn modelId="{514AA41E-2230-CF4F-8B1F-E216B266B0B3}" type="presParOf" srcId="{FDC8C92D-66BE-8448-AB90-5108C3CD3155}" destId="{78438CB8-FFD0-424D-846E-F49BD290B7D8}" srcOrd="3" destOrd="0" presId="urn:microsoft.com/office/officeart/2005/8/layout/lProcess1"/>
    <dgm:cxn modelId="{E136FC22-A273-FF47-A65B-CC8705A80886}" type="presParOf" srcId="{FDC8C92D-66BE-8448-AB90-5108C3CD3155}" destId="{D50BB458-A136-A04A-A059-E6F7292DF063}" srcOrd="4" destOrd="0" presId="urn:microsoft.com/office/officeart/2005/8/layout/lProcess1"/>
    <dgm:cxn modelId="{F4045683-74AC-E24B-965A-A2BD25BFF80C}" type="presParOf" srcId="{FDC8C92D-66BE-8448-AB90-5108C3CD3155}" destId="{1CCBDE34-E2BC-A844-8C08-5579A71524E5}" srcOrd="5" destOrd="0" presId="urn:microsoft.com/office/officeart/2005/8/layout/lProcess1"/>
    <dgm:cxn modelId="{3A021DE2-6CAF-374E-8D3B-AF919E5C2701}" type="presParOf" srcId="{FDC8C92D-66BE-8448-AB90-5108C3CD3155}" destId="{A1E07886-A5D1-D345-88A4-FEDD97017277}" srcOrd="6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7885755-254C-1849-8A31-8D4A3C726A70}" type="doc">
      <dgm:prSet loTypeId="urn:microsoft.com/office/officeart/2005/8/layout/radial1" loCatId="" qsTypeId="urn:microsoft.com/office/officeart/2005/8/quickstyle/simple5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CCEDE29C-7124-054D-9CDF-D2DC19E86791}">
      <dgm:prSet phldrT="[Text]"/>
      <dgm:spPr/>
      <dgm:t>
        <a:bodyPr/>
        <a:lstStyle/>
        <a:p>
          <a:r>
            <a:rPr lang="en-US" dirty="0" smtClean="0"/>
            <a:t>Tools for the classroom</a:t>
          </a:r>
          <a:endParaRPr lang="en-US" dirty="0"/>
        </a:p>
      </dgm:t>
    </dgm:pt>
    <dgm:pt modelId="{B623168F-62A1-0F47-8539-315460B4E93E}" type="parTrans" cxnId="{04B042CF-EF57-D940-BD16-58FD93141821}">
      <dgm:prSet/>
      <dgm:spPr/>
      <dgm:t>
        <a:bodyPr/>
        <a:lstStyle/>
        <a:p>
          <a:endParaRPr lang="en-US"/>
        </a:p>
      </dgm:t>
    </dgm:pt>
    <dgm:pt modelId="{B89387D0-CAC6-FF45-BFF2-C25ED9FAD4EC}" type="sibTrans" cxnId="{04B042CF-EF57-D940-BD16-58FD93141821}">
      <dgm:prSet/>
      <dgm:spPr/>
      <dgm:t>
        <a:bodyPr/>
        <a:lstStyle/>
        <a:p>
          <a:endParaRPr lang="en-US"/>
        </a:p>
      </dgm:t>
    </dgm:pt>
    <dgm:pt modelId="{BC0FDBEA-7EA5-9E4D-884F-8446BC8A5B4A}">
      <dgm:prSet phldrT="[Text]"/>
      <dgm:spPr/>
      <dgm:t>
        <a:bodyPr/>
        <a:lstStyle/>
        <a:p>
          <a:r>
            <a:rPr lang="en-US" dirty="0" smtClean="0"/>
            <a:t>Comment</a:t>
          </a:r>
          <a:r>
            <a:rPr lang="en-US" baseline="0" dirty="0" smtClean="0"/>
            <a:t> only marking</a:t>
          </a:r>
          <a:endParaRPr lang="en-US" dirty="0"/>
        </a:p>
      </dgm:t>
    </dgm:pt>
    <dgm:pt modelId="{0882847C-EE37-1646-98F2-DEC87ABDA69D}" type="parTrans" cxnId="{1BB81859-2AC0-0E4B-8EFB-C612B03E8B40}">
      <dgm:prSet/>
      <dgm:spPr/>
      <dgm:t>
        <a:bodyPr/>
        <a:lstStyle/>
        <a:p>
          <a:endParaRPr lang="en-US"/>
        </a:p>
      </dgm:t>
    </dgm:pt>
    <dgm:pt modelId="{254216DE-4789-714C-A8E6-63BA1F5C076D}" type="sibTrans" cxnId="{1BB81859-2AC0-0E4B-8EFB-C612B03E8B40}">
      <dgm:prSet/>
      <dgm:spPr/>
      <dgm:t>
        <a:bodyPr/>
        <a:lstStyle/>
        <a:p>
          <a:endParaRPr lang="en-US"/>
        </a:p>
      </dgm:t>
    </dgm:pt>
    <dgm:pt modelId="{94905F99-8501-8148-86EA-1892D58EC96C}">
      <dgm:prSet phldrT="[Text]"/>
      <dgm:spPr/>
      <dgm:t>
        <a:bodyPr/>
        <a:lstStyle/>
        <a:p>
          <a:r>
            <a:rPr lang="en-US" dirty="0" smtClean="0"/>
            <a:t>Feedback</a:t>
          </a:r>
          <a:r>
            <a:rPr lang="en-US" baseline="0" dirty="0" smtClean="0"/>
            <a:t> sandwich </a:t>
          </a:r>
          <a:endParaRPr lang="en-US" dirty="0"/>
        </a:p>
      </dgm:t>
    </dgm:pt>
    <dgm:pt modelId="{FA05D5CF-BEF0-DA48-8653-B395690DCE02}" type="parTrans" cxnId="{C0C0CD09-7F5B-C84B-8A24-15F8A396A00A}">
      <dgm:prSet/>
      <dgm:spPr/>
      <dgm:t>
        <a:bodyPr/>
        <a:lstStyle/>
        <a:p>
          <a:endParaRPr lang="en-US"/>
        </a:p>
      </dgm:t>
    </dgm:pt>
    <dgm:pt modelId="{C38370A0-3F8B-644D-96B9-57A1652A2778}" type="sibTrans" cxnId="{C0C0CD09-7F5B-C84B-8A24-15F8A396A00A}">
      <dgm:prSet/>
      <dgm:spPr/>
      <dgm:t>
        <a:bodyPr/>
        <a:lstStyle/>
        <a:p>
          <a:endParaRPr lang="en-US"/>
        </a:p>
      </dgm:t>
    </dgm:pt>
    <dgm:pt modelId="{1CB7FC07-0307-1B43-99F7-D56396B56E43}">
      <dgm:prSet phldrT="[Text]"/>
      <dgm:spPr/>
      <dgm:t>
        <a:bodyPr/>
        <a:lstStyle/>
        <a:p>
          <a:r>
            <a:rPr lang="en-US" dirty="0" smtClean="0"/>
            <a:t>Comment</a:t>
          </a:r>
          <a:r>
            <a:rPr lang="en-US" baseline="0" dirty="0" smtClean="0"/>
            <a:t> follow up</a:t>
          </a:r>
          <a:endParaRPr lang="en-US" dirty="0"/>
        </a:p>
      </dgm:t>
    </dgm:pt>
    <dgm:pt modelId="{681DF2E7-FA3B-1341-AEDA-C972F57F4C2F}" type="parTrans" cxnId="{ED6899E1-39E6-5B48-AA85-9976B2E7FBAE}">
      <dgm:prSet/>
      <dgm:spPr/>
      <dgm:t>
        <a:bodyPr/>
        <a:lstStyle/>
        <a:p>
          <a:endParaRPr lang="en-US"/>
        </a:p>
      </dgm:t>
    </dgm:pt>
    <dgm:pt modelId="{A2832C13-4CC0-9344-B1B7-9F440E603639}" type="sibTrans" cxnId="{ED6899E1-39E6-5B48-AA85-9976B2E7FBAE}">
      <dgm:prSet/>
      <dgm:spPr/>
      <dgm:t>
        <a:bodyPr/>
        <a:lstStyle/>
        <a:p>
          <a:endParaRPr lang="en-US"/>
        </a:p>
      </dgm:t>
    </dgm:pt>
    <dgm:pt modelId="{91097C44-5684-AE4C-B09E-CF2330FFDE23}">
      <dgm:prSet phldrT="[Text]"/>
      <dgm:spPr/>
      <dgm:t>
        <a:bodyPr/>
        <a:lstStyle/>
        <a:p>
          <a:r>
            <a:rPr lang="en-US" dirty="0" smtClean="0"/>
            <a:t>Redrafting</a:t>
          </a:r>
          <a:endParaRPr lang="en-US" dirty="0"/>
        </a:p>
      </dgm:t>
    </dgm:pt>
    <dgm:pt modelId="{72E0B046-8949-5245-9233-59C1B1DB60A6}" type="parTrans" cxnId="{EDD13939-A8CE-1241-A616-256F07B21263}">
      <dgm:prSet/>
      <dgm:spPr/>
      <dgm:t>
        <a:bodyPr/>
        <a:lstStyle/>
        <a:p>
          <a:endParaRPr lang="en-US"/>
        </a:p>
      </dgm:t>
    </dgm:pt>
    <dgm:pt modelId="{DC4885D2-03A9-6245-8F62-0A105915301C}" type="sibTrans" cxnId="{EDD13939-A8CE-1241-A616-256F07B21263}">
      <dgm:prSet/>
      <dgm:spPr/>
      <dgm:t>
        <a:bodyPr/>
        <a:lstStyle/>
        <a:p>
          <a:endParaRPr lang="en-US"/>
        </a:p>
      </dgm:t>
    </dgm:pt>
    <dgm:pt modelId="{CD1132F5-2CAA-EF49-92B8-EF679E5EFD3C}" type="pres">
      <dgm:prSet presAssocID="{F7885755-254C-1849-8A31-8D4A3C726A70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13A8CBD-61DE-834D-8DCC-8C89870F68BF}" type="pres">
      <dgm:prSet presAssocID="{CCEDE29C-7124-054D-9CDF-D2DC19E86791}" presName="centerShape" presStyleLbl="node0" presStyleIdx="0" presStyleCnt="1"/>
      <dgm:spPr/>
      <dgm:t>
        <a:bodyPr/>
        <a:lstStyle/>
        <a:p>
          <a:endParaRPr lang="en-US"/>
        </a:p>
      </dgm:t>
    </dgm:pt>
    <dgm:pt modelId="{159369E4-ED7C-8743-A5A6-7FFC9CED17E9}" type="pres">
      <dgm:prSet presAssocID="{0882847C-EE37-1646-98F2-DEC87ABDA69D}" presName="Name9" presStyleLbl="parChTrans1D2" presStyleIdx="0" presStyleCnt="4"/>
      <dgm:spPr/>
      <dgm:t>
        <a:bodyPr/>
        <a:lstStyle/>
        <a:p>
          <a:endParaRPr lang="en-US"/>
        </a:p>
      </dgm:t>
    </dgm:pt>
    <dgm:pt modelId="{6C12C6CE-C9B0-EF4B-8A1B-2322B1B3576C}" type="pres">
      <dgm:prSet presAssocID="{0882847C-EE37-1646-98F2-DEC87ABDA69D}" presName="connTx" presStyleLbl="parChTrans1D2" presStyleIdx="0" presStyleCnt="4"/>
      <dgm:spPr/>
      <dgm:t>
        <a:bodyPr/>
        <a:lstStyle/>
        <a:p>
          <a:endParaRPr lang="en-US"/>
        </a:p>
      </dgm:t>
    </dgm:pt>
    <dgm:pt modelId="{DF6D4877-60BF-134C-8D04-51E22AD83DB2}" type="pres">
      <dgm:prSet presAssocID="{BC0FDBEA-7EA5-9E4D-884F-8446BC8A5B4A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E057ED6-FAF1-6541-9064-CF962B72B84E}" type="pres">
      <dgm:prSet presAssocID="{FA05D5CF-BEF0-DA48-8653-B395690DCE02}" presName="Name9" presStyleLbl="parChTrans1D2" presStyleIdx="1" presStyleCnt="4"/>
      <dgm:spPr/>
      <dgm:t>
        <a:bodyPr/>
        <a:lstStyle/>
        <a:p>
          <a:endParaRPr lang="en-US"/>
        </a:p>
      </dgm:t>
    </dgm:pt>
    <dgm:pt modelId="{0267787A-8AC2-4C44-A2C7-39A54D7C1312}" type="pres">
      <dgm:prSet presAssocID="{FA05D5CF-BEF0-DA48-8653-B395690DCE02}" presName="connTx" presStyleLbl="parChTrans1D2" presStyleIdx="1" presStyleCnt="4"/>
      <dgm:spPr/>
      <dgm:t>
        <a:bodyPr/>
        <a:lstStyle/>
        <a:p>
          <a:endParaRPr lang="en-US"/>
        </a:p>
      </dgm:t>
    </dgm:pt>
    <dgm:pt modelId="{B0B5A65A-C81B-704B-A710-76B58E68FB0B}" type="pres">
      <dgm:prSet presAssocID="{94905F99-8501-8148-86EA-1892D58EC96C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F4AF0E8-6A50-6F4F-A96A-0CB2063AAFB7}" type="pres">
      <dgm:prSet presAssocID="{681DF2E7-FA3B-1341-AEDA-C972F57F4C2F}" presName="Name9" presStyleLbl="parChTrans1D2" presStyleIdx="2" presStyleCnt="4"/>
      <dgm:spPr/>
      <dgm:t>
        <a:bodyPr/>
        <a:lstStyle/>
        <a:p>
          <a:endParaRPr lang="en-US"/>
        </a:p>
      </dgm:t>
    </dgm:pt>
    <dgm:pt modelId="{5445C140-0A01-0F4F-B27F-D8A956624ABC}" type="pres">
      <dgm:prSet presAssocID="{681DF2E7-FA3B-1341-AEDA-C972F57F4C2F}" presName="connTx" presStyleLbl="parChTrans1D2" presStyleIdx="2" presStyleCnt="4"/>
      <dgm:spPr/>
      <dgm:t>
        <a:bodyPr/>
        <a:lstStyle/>
        <a:p>
          <a:endParaRPr lang="en-US"/>
        </a:p>
      </dgm:t>
    </dgm:pt>
    <dgm:pt modelId="{224B14DF-1476-5943-AE8F-21C3697A8F30}" type="pres">
      <dgm:prSet presAssocID="{1CB7FC07-0307-1B43-99F7-D56396B56E43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B688103-9800-814B-A88A-07D5A507E44F}" type="pres">
      <dgm:prSet presAssocID="{72E0B046-8949-5245-9233-59C1B1DB60A6}" presName="Name9" presStyleLbl="parChTrans1D2" presStyleIdx="3" presStyleCnt="4"/>
      <dgm:spPr/>
      <dgm:t>
        <a:bodyPr/>
        <a:lstStyle/>
        <a:p>
          <a:endParaRPr lang="en-US"/>
        </a:p>
      </dgm:t>
    </dgm:pt>
    <dgm:pt modelId="{1A9C3CA5-74D9-C043-AFA5-D86FDEA35218}" type="pres">
      <dgm:prSet presAssocID="{72E0B046-8949-5245-9233-59C1B1DB60A6}" presName="connTx" presStyleLbl="parChTrans1D2" presStyleIdx="3" presStyleCnt="4"/>
      <dgm:spPr/>
      <dgm:t>
        <a:bodyPr/>
        <a:lstStyle/>
        <a:p>
          <a:endParaRPr lang="en-US"/>
        </a:p>
      </dgm:t>
    </dgm:pt>
    <dgm:pt modelId="{1DD00B95-7D09-EE49-8E3A-9ED4603B81BC}" type="pres">
      <dgm:prSet presAssocID="{91097C44-5684-AE4C-B09E-CF2330FFDE23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CE29A00-68B0-4C44-B14E-0671D61633C7}" type="presOf" srcId="{94905F99-8501-8148-86EA-1892D58EC96C}" destId="{B0B5A65A-C81B-704B-A710-76B58E68FB0B}" srcOrd="0" destOrd="0" presId="urn:microsoft.com/office/officeart/2005/8/layout/radial1"/>
    <dgm:cxn modelId="{ED6899E1-39E6-5B48-AA85-9976B2E7FBAE}" srcId="{CCEDE29C-7124-054D-9CDF-D2DC19E86791}" destId="{1CB7FC07-0307-1B43-99F7-D56396B56E43}" srcOrd="2" destOrd="0" parTransId="{681DF2E7-FA3B-1341-AEDA-C972F57F4C2F}" sibTransId="{A2832C13-4CC0-9344-B1B7-9F440E603639}"/>
    <dgm:cxn modelId="{E98D0BBE-45E0-F94B-AD8F-A0B485A60760}" type="presOf" srcId="{72E0B046-8949-5245-9233-59C1B1DB60A6}" destId="{1A9C3CA5-74D9-C043-AFA5-D86FDEA35218}" srcOrd="1" destOrd="0" presId="urn:microsoft.com/office/officeart/2005/8/layout/radial1"/>
    <dgm:cxn modelId="{14B4B221-26D8-F54E-A1CE-481B1132A320}" type="presOf" srcId="{0882847C-EE37-1646-98F2-DEC87ABDA69D}" destId="{159369E4-ED7C-8743-A5A6-7FFC9CED17E9}" srcOrd="0" destOrd="0" presId="urn:microsoft.com/office/officeart/2005/8/layout/radial1"/>
    <dgm:cxn modelId="{1BB81859-2AC0-0E4B-8EFB-C612B03E8B40}" srcId="{CCEDE29C-7124-054D-9CDF-D2DC19E86791}" destId="{BC0FDBEA-7EA5-9E4D-884F-8446BC8A5B4A}" srcOrd="0" destOrd="0" parTransId="{0882847C-EE37-1646-98F2-DEC87ABDA69D}" sibTransId="{254216DE-4789-714C-A8E6-63BA1F5C076D}"/>
    <dgm:cxn modelId="{A3823FF0-3491-4642-B885-85D5F9BC5EFE}" type="presOf" srcId="{681DF2E7-FA3B-1341-AEDA-C972F57F4C2F}" destId="{5445C140-0A01-0F4F-B27F-D8A956624ABC}" srcOrd="1" destOrd="0" presId="urn:microsoft.com/office/officeart/2005/8/layout/radial1"/>
    <dgm:cxn modelId="{853CDF6D-2000-1A40-B65C-3100DA4DF76D}" type="presOf" srcId="{FA05D5CF-BEF0-DA48-8653-B395690DCE02}" destId="{0267787A-8AC2-4C44-A2C7-39A54D7C1312}" srcOrd="1" destOrd="0" presId="urn:microsoft.com/office/officeart/2005/8/layout/radial1"/>
    <dgm:cxn modelId="{9575D938-F848-2E48-A3B0-0AB3C3A50ADD}" type="presOf" srcId="{FA05D5CF-BEF0-DA48-8653-B395690DCE02}" destId="{2E057ED6-FAF1-6541-9064-CF962B72B84E}" srcOrd="0" destOrd="0" presId="urn:microsoft.com/office/officeart/2005/8/layout/radial1"/>
    <dgm:cxn modelId="{B0F15341-98B8-1544-BF34-4CE62E4739F2}" type="presOf" srcId="{BC0FDBEA-7EA5-9E4D-884F-8446BC8A5B4A}" destId="{DF6D4877-60BF-134C-8D04-51E22AD83DB2}" srcOrd="0" destOrd="0" presId="urn:microsoft.com/office/officeart/2005/8/layout/radial1"/>
    <dgm:cxn modelId="{04B042CF-EF57-D940-BD16-58FD93141821}" srcId="{F7885755-254C-1849-8A31-8D4A3C726A70}" destId="{CCEDE29C-7124-054D-9CDF-D2DC19E86791}" srcOrd="0" destOrd="0" parTransId="{B623168F-62A1-0F47-8539-315460B4E93E}" sibTransId="{B89387D0-CAC6-FF45-BFF2-C25ED9FAD4EC}"/>
    <dgm:cxn modelId="{CC7E3B05-99A6-E34C-9AD8-2CAE5F665CDB}" type="presOf" srcId="{1CB7FC07-0307-1B43-99F7-D56396B56E43}" destId="{224B14DF-1476-5943-AE8F-21C3697A8F30}" srcOrd="0" destOrd="0" presId="urn:microsoft.com/office/officeart/2005/8/layout/radial1"/>
    <dgm:cxn modelId="{3CE7AACC-FC45-7943-AF9D-31F87FFC4941}" type="presOf" srcId="{72E0B046-8949-5245-9233-59C1B1DB60A6}" destId="{BB688103-9800-814B-A88A-07D5A507E44F}" srcOrd="0" destOrd="0" presId="urn:microsoft.com/office/officeart/2005/8/layout/radial1"/>
    <dgm:cxn modelId="{1406FCB9-4A8C-C741-8C8D-45F42F4F5FB5}" type="presOf" srcId="{0882847C-EE37-1646-98F2-DEC87ABDA69D}" destId="{6C12C6CE-C9B0-EF4B-8A1B-2322B1B3576C}" srcOrd="1" destOrd="0" presId="urn:microsoft.com/office/officeart/2005/8/layout/radial1"/>
    <dgm:cxn modelId="{40D3669C-E94C-2B4F-88FF-0D2A9771A994}" type="presOf" srcId="{F7885755-254C-1849-8A31-8D4A3C726A70}" destId="{CD1132F5-2CAA-EF49-92B8-EF679E5EFD3C}" srcOrd="0" destOrd="0" presId="urn:microsoft.com/office/officeart/2005/8/layout/radial1"/>
    <dgm:cxn modelId="{750CCF00-129F-1A45-8055-82CE8E0879AE}" type="presOf" srcId="{CCEDE29C-7124-054D-9CDF-D2DC19E86791}" destId="{113A8CBD-61DE-834D-8DCC-8C89870F68BF}" srcOrd="0" destOrd="0" presId="urn:microsoft.com/office/officeart/2005/8/layout/radial1"/>
    <dgm:cxn modelId="{C0C0CD09-7F5B-C84B-8A24-15F8A396A00A}" srcId="{CCEDE29C-7124-054D-9CDF-D2DC19E86791}" destId="{94905F99-8501-8148-86EA-1892D58EC96C}" srcOrd="1" destOrd="0" parTransId="{FA05D5CF-BEF0-DA48-8653-B395690DCE02}" sibTransId="{C38370A0-3F8B-644D-96B9-57A1652A2778}"/>
    <dgm:cxn modelId="{080E9384-031D-B444-9876-8312C889FE0E}" type="presOf" srcId="{91097C44-5684-AE4C-B09E-CF2330FFDE23}" destId="{1DD00B95-7D09-EE49-8E3A-9ED4603B81BC}" srcOrd="0" destOrd="0" presId="urn:microsoft.com/office/officeart/2005/8/layout/radial1"/>
    <dgm:cxn modelId="{EDD13939-A8CE-1241-A616-256F07B21263}" srcId="{CCEDE29C-7124-054D-9CDF-D2DC19E86791}" destId="{91097C44-5684-AE4C-B09E-CF2330FFDE23}" srcOrd="3" destOrd="0" parTransId="{72E0B046-8949-5245-9233-59C1B1DB60A6}" sibTransId="{DC4885D2-03A9-6245-8F62-0A105915301C}"/>
    <dgm:cxn modelId="{CB73C9BD-2AD8-4148-B248-D3814843EA8C}" type="presOf" srcId="{681DF2E7-FA3B-1341-AEDA-C972F57F4C2F}" destId="{0F4AF0E8-6A50-6F4F-A96A-0CB2063AAFB7}" srcOrd="0" destOrd="0" presId="urn:microsoft.com/office/officeart/2005/8/layout/radial1"/>
    <dgm:cxn modelId="{A8A787FC-3BAB-9247-B2DF-69080FBEEE95}" type="presParOf" srcId="{CD1132F5-2CAA-EF49-92B8-EF679E5EFD3C}" destId="{113A8CBD-61DE-834D-8DCC-8C89870F68BF}" srcOrd="0" destOrd="0" presId="urn:microsoft.com/office/officeart/2005/8/layout/radial1"/>
    <dgm:cxn modelId="{D970561B-32AF-F149-894D-53F29375BCEC}" type="presParOf" srcId="{CD1132F5-2CAA-EF49-92B8-EF679E5EFD3C}" destId="{159369E4-ED7C-8743-A5A6-7FFC9CED17E9}" srcOrd="1" destOrd="0" presId="urn:microsoft.com/office/officeart/2005/8/layout/radial1"/>
    <dgm:cxn modelId="{3451E388-47A3-054D-BFA8-E01B2B878230}" type="presParOf" srcId="{159369E4-ED7C-8743-A5A6-7FFC9CED17E9}" destId="{6C12C6CE-C9B0-EF4B-8A1B-2322B1B3576C}" srcOrd="0" destOrd="0" presId="urn:microsoft.com/office/officeart/2005/8/layout/radial1"/>
    <dgm:cxn modelId="{C0266A7E-54BE-0046-941A-C1E4384390B6}" type="presParOf" srcId="{CD1132F5-2CAA-EF49-92B8-EF679E5EFD3C}" destId="{DF6D4877-60BF-134C-8D04-51E22AD83DB2}" srcOrd="2" destOrd="0" presId="urn:microsoft.com/office/officeart/2005/8/layout/radial1"/>
    <dgm:cxn modelId="{DB004831-3A47-B146-915C-A8DC72CCDD6F}" type="presParOf" srcId="{CD1132F5-2CAA-EF49-92B8-EF679E5EFD3C}" destId="{2E057ED6-FAF1-6541-9064-CF962B72B84E}" srcOrd="3" destOrd="0" presId="urn:microsoft.com/office/officeart/2005/8/layout/radial1"/>
    <dgm:cxn modelId="{6037B009-09DB-AC48-887B-536D53186DBD}" type="presParOf" srcId="{2E057ED6-FAF1-6541-9064-CF962B72B84E}" destId="{0267787A-8AC2-4C44-A2C7-39A54D7C1312}" srcOrd="0" destOrd="0" presId="urn:microsoft.com/office/officeart/2005/8/layout/radial1"/>
    <dgm:cxn modelId="{F1463040-8C28-4740-8517-706752D9AEFB}" type="presParOf" srcId="{CD1132F5-2CAA-EF49-92B8-EF679E5EFD3C}" destId="{B0B5A65A-C81B-704B-A710-76B58E68FB0B}" srcOrd="4" destOrd="0" presId="urn:microsoft.com/office/officeart/2005/8/layout/radial1"/>
    <dgm:cxn modelId="{219860D4-9C09-DD41-9C17-088648B5BCC9}" type="presParOf" srcId="{CD1132F5-2CAA-EF49-92B8-EF679E5EFD3C}" destId="{0F4AF0E8-6A50-6F4F-A96A-0CB2063AAFB7}" srcOrd="5" destOrd="0" presId="urn:microsoft.com/office/officeart/2005/8/layout/radial1"/>
    <dgm:cxn modelId="{3560B803-F738-ED4E-924F-48A269DC1696}" type="presParOf" srcId="{0F4AF0E8-6A50-6F4F-A96A-0CB2063AAFB7}" destId="{5445C140-0A01-0F4F-B27F-D8A956624ABC}" srcOrd="0" destOrd="0" presId="urn:microsoft.com/office/officeart/2005/8/layout/radial1"/>
    <dgm:cxn modelId="{D2D87E5B-C93F-8E44-9C8D-18C3A8BFA151}" type="presParOf" srcId="{CD1132F5-2CAA-EF49-92B8-EF679E5EFD3C}" destId="{224B14DF-1476-5943-AE8F-21C3697A8F30}" srcOrd="6" destOrd="0" presId="urn:microsoft.com/office/officeart/2005/8/layout/radial1"/>
    <dgm:cxn modelId="{0EBE418A-1ABC-A84A-A559-97B769AF0CBB}" type="presParOf" srcId="{CD1132F5-2CAA-EF49-92B8-EF679E5EFD3C}" destId="{BB688103-9800-814B-A88A-07D5A507E44F}" srcOrd="7" destOrd="0" presId="urn:microsoft.com/office/officeart/2005/8/layout/radial1"/>
    <dgm:cxn modelId="{4318DF24-A10B-564B-A042-6D4C0D8D84AA}" type="presParOf" srcId="{BB688103-9800-814B-A88A-07D5A507E44F}" destId="{1A9C3CA5-74D9-C043-AFA5-D86FDEA35218}" srcOrd="0" destOrd="0" presId="urn:microsoft.com/office/officeart/2005/8/layout/radial1"/>
    <dgm:cxn modelId="{742DC9B3-0D7F-1142-A0CE-3F62F77170FC}" type="presParOf" srcId="{CD1132F5-2CAA-EF49-92B8-EF679E5EFD3C}" destId="{1DD00B95-7D09-EE49-8E3A-9ED4603B81BC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DB9A609-2AAC-0145-A4CA-C8C8D90190AF}" type="doc">
      <dgm:prSet loTypeId="urn:microsoft.com/office/officeart/2005/8/layout/lProcess1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630E196-DEA2-4740-BCE3-C938CCC880B9}">
      <dgm:prSet phldrT="[Text]"/>
      <dgm:spPr/>
      <dgm:t>
        <a:bodyPr/>
        <a:lstStyle/>
        <a:p>
          <a:r>
            <a:rPr lang="en-US" dirty="0" smtClean="0"/>
            <a:t>What</a:t>
          </a:r>
          <a:r>
            <a:rPr lang="en-US" baseline="0" dirty="0" smtClean="0"/>
            <a:t> is required from teachers?</a:t>
          </a:r>
          <a:endParaRPr lang="en-US" dirty="0"/>
        </a:p>
      </dgm:t>
    </dgm:pt>
    <dgm:pt modelId="{CE8D00DD-026C-AE49-8859-4E708819564B}" type="parTrans" cxnId="{6E2D289C-3E97-CA41-87C2-A106D056EBEC}">
      <dgm:prSet/>
      <dgm:spPr/>
      <dgm:t>
        <a:bodyPr/>
        <a:lstStyle/>
        <a:p>
          <a:endParaRPr lang="en-US"/>
        </a:p>
      </dgm:t>
    </dgm:pt>
    <dgm:pt modelId="{7A67ED88-7404-4845-BE59-B0A1C1CC64EF}" type="sibTrans" cxnId="{6E2D289C-3E97-CA41-87C2-A106D056EBEC}">
      <dgm:prSet/>
      <dgm:spPr/>
      <dgm:t>
        <a:bodyPr/>
        <a:lstStyle/>
        <a:p>
          <a:endParaRPr lang="en-US"/>
        </a:p>
      </dgm:t>
    </dgm:pt>
    <dgm:pt modelId="{171FC389-80B3-5647-B980-2E6F05BA620C}">
      <dgm:prSet phldrT="[Text]"/>
      <dgm:spPr/>
      <dgm:t>
        <a:bodyPr/>
        <a:lstStyle/>
        <a:p>
          <a:r>
            <a:rPr lang="en-US" dirty="0" smtClean="0"/>
            <a:t>To provide effective feedback</a:t>
          </a:r>
          <a:endParaRPr lang="en-US" dirty="0"/>
        </a:p>
      </dgm:t>
    </dgm:pt>
    <dgm:pt modelId="{B81A8B8F-5E19-A948-97E0-8C197AB234D0}" type="parTrans" cxnId="{98FB392F-E15F-CF40-8ECD-CD7D1158E93D}">
      <dgm:prSet/>
      <dgm:spPr/>
      <dgm:t>
        <a:bodyPr/>
        <a:lstStyle/>
        <a:p>
          <a:endParaRPr lang="en-US"/>
        </a:p>
      </dgm:t>
    </dgm:pt>
    <dgm:pt modelId="{74ADC54D-932D-6045-91A2-E788AED60E30}" type="sibTrans" cxnId="{98FB392F-E15F-CF40-8ECD-CD7D1158E93D}">
      <dgm:prSet/>
      <dgm:spPr/>
      <dgm:t>
        <a:bodyPr/>
        <a:lstStyle/>
        <a:p>
          <a:endParaRPr lang="en-US"/>
        </a:p>
      </dgm:t>
    </dgm:pt>
    <dgm:pt modelId="{97965F8C-56E6-D545-8B5A-936647C55D3E}">
      <dgm:prSet phldrT="[Text]"/>
      <dgm:spPr/>
      <dgm:t>
        <a:bodyPr/>
        <a:lstStyle/>
        <a:p>
          <a:r>
            <a:rPr lang="en-US" dirty="0" smtClean="0"/>
            <a:t>To use different strategies, such as only leaving comments.</a:t>
          </a:r>
          <a:endParaRPr lang="en-US" dirty="0"/>
        </a:p>
      </dgm:t>
    </dgm:pt>
    <dgm:pt modelId="{C8F5DD41-51D2-E04F-8766-B36489D8C7DE}" type="parTrans" cxnId="{74D91A26-1747-624E-8552-C2A33920211C}">
      <dgm:prSet/>
      <dgm:spPr/>
      <dgm:t>
        <a:bodyPr/>
        <a:lstStyle/>
        <a:p>
          <a:endParaRPr lang="en-US"/>
        </a:p>
      </dgm:t>
    </dgm:pt>
    <dgm:pt modelId="{0298085A-F997-DA4F-8DEB-F57F9CF0A931}" type="sibTrans" cxnId="{74D91A26-1747-624E-8552-C2A33920211C}">
      <dgm:prSet/>
      <dgm:spPr/>
      <dgm:t>
        <a:bodyPr/>
        <a:lstStyle/>
        <a:p>
          <a:endParaRPr lang="en-US"/>
        </a:p>
      </dgm:t>
    </dgm:pt>
    <dgm:pt modelId="{04BC2F03-2B27-4C47-9A6A-258EBB2122B4}">
      <dgm:prSet phldrT="[Text]"/>
      <dgm:spPr/>
      <dgm:t>
        <a:bodyPr/>
        <a:lstStyle/>
        <a:p>
          <a:r>
            <a:rPr lang="en-US" dirty="0" smtClean="0"/>
            <a:t>What</a:t>
          </a:r>
          <a:r>
            <a:rPr lang="en-US" baseline="0" dirty="0" smtClean="0"/>
            <a:t> is required from pupils?</a:t>
          </a:r>
          <a:endParaRPr lang="en-US" dirty="0"/>
        </a:p>
      </dgm:t>
    </dgm:pt>
    <dgm:pt modelId="{35A72868-BF09-7347-84BA-89A14BEAB45D}" type="parTrans" cxnId="{86861C5A-3724-DA4E-89CD-7B4ECDB91EFF}">
      <dgm:prSet/>
      <dgm:spPr/>
      <dgm:t>
        <a:bodyPr/>
        <a:lstStyle/>
        <a:p>
          <a:endParaRPr lang="en-US"/>
        </a:p>
      </dgm:t>
    </dgm:pt>
    <dgm:pt modelId="{366ECC64-8F31-2248-AE1E-45F4EDA2ACCE}" type="sibTrans" cxnId="{86861C5A-3724-DA4E-89CD-7B4ECDB91EFF}">
      <dgm:prSet/>
      <dgm:spPr/>
      <dgm:t>
        <a:bodyPr/>
        <a:lstStyle/>
        <a:p>
          <a:endParaRPr lang="en-US"/>
        </a:p>
      </dgm:t>
    </dgm:pt>
    <dgm:pt modelId="{5051FD88-626C-7747-9446-8AE915DD1985}">
      <dgm:prSet phldrT="[Text]"/>
      <dgm:spPr/>
      <dgm:t>
        <a:bodyPr/>
        <a:lstStyle/>
        <a:p>
          <a:r>
            <a:rPr lang="en-US" dirty="0" smtClean="0"/>
            <a:t>Look over Feedback</a:t>
          </a:r>
          <a:endParaRPr lang="en-US" dirty="0"/>
        </a:p>
      </dgm:t>
    </dgm:pt>
    <dgm:pt modelId="{8C56639F-A20F-4E48-AAB3-97D3EB47E18E}" type="parTrans" cxnId="{870EDB2D-104B-7442-8B24-16383FFF77FB}">
      <dgm:prSet/>
      <dgm:spPr/>
      <dgm:t>
        <a:bodyPr/>
        <a:lstStyle/>
        <a:p>
          <a:endParaRPr lang="en-US"/>
        </a:p>
      </dgm:t>
    </dgm:pt>
    <dgm:pt modelId="{DAFBA1AB-6D84-6E47-A9D8-CBA4DEEB2D11}" type="sibTrans" cxnId="{870EDB2D-104B-7442-8B24-16383FFF77FB}">
      <dgm:prSet/>
      <dgm:spPr/>
      <dgm:t>
        <a:bodyPr/>
        <a:lstStyle/>
        <a:p>
          <a:endParaRPr lang="en-US"/>
        </a:p>
      </dgm:t>
    </dgm:pt>
    <dgm:pt modelId="{1FF4EF75-ABCF-694E-A1DB-C17A64A5340D}">
      <dgm:prSet phldrT="[Text]"/>
      <dgm:spPr/>
      <dgm:t>
        <a:bodyPr/>
        <a:lstStyle/>
        <a:p>
          <a:r>
            <a:rPr lang="en-US" dirty="0" smtClean="0"/>
            <a:t>Use Feedback constructively </a:t>
          </a:r>
          <a:endParaRPr lang="en-US" dirty="0"/>
        </a:p>
      </dgm:t>
    </dgm:pt>
    <dgm:pt modelId="{F7E7EBD8-07BC-7744-958C-A246A81E06EB}" type="parTrans" cxnId="{027D49D6-13F0-674E-977A-318B4B45F8D3}">
      <dgm:prSet/>
      <dgm:spPr/>
      <dgm:t>
        <a:bodyPr/>
        <a:lstStyle/>
        <a:p>
          <a:endParaRPr lang="en-US"/>
        </a:p>
      </dgm:t>
    </dgm:pt>
    <dgm:pt modelId="{0F399F46-5BA7-A049-8CC6-EA48D3A6DFC2}" type="sibTrans" cxnId="{027D49D6-13F0-674E-977A-318B4B45F8D3}">
      <dgm:prSet/>
      <dgm:spPr/>
      <dgm:t>
        <a:bodyPr/>
        <a:lstStyle/>
        <a:p>
          <a:endParaRPr lang="en-US"/>
        </a:p>
      </dgm:t>
    </dgm:pt>
    <dgm:pt modelId="{F76E64E3-ADD6-9A4B-A49E-8D3745C1602F}">
      <dgm:prSet/>
      <dgm:spPr/>
      <dgm:t>
        <a:bodyPr/>
        <a:lstStyle/>
        <a:p>
          <a:r>
            <a:rPr lang="en-US" dirty="0" smtClean="0"/>
            <a:t>To discuss the feedback with pupils</a:t>
          </a:r>
          <a:endParaRPr lang="en-US" dirty="0"/>
        </a:p>
      </dgm:t>
    </dgm:pt>
    <dgm:pt modelId="{A7D9B8B3-5201-BD46-A276-A336F769E30A}" type="parTrans" cxnId="{77F52EA7-D6E5-0E4A-9D2D-CDD5BAE284F0}">
      <dgm:prSet/>
      <dgm:spPr/>
      <dgm:t>
        <a:bodyPr/>
        <a:lstStyle/>
        <a:p>
          <a:endParaRPr lang="en-US"/>
        </a:p>
      </dgm:t>
    </dgm:pt>
    <dgm:pt modelId="{4BF9E732-B306-8947-A30B-2868A3ADAD8E}" type="sibTrans" cxnId="{77F52EA7-D6E5-0E4A-9D2D-CDD5BAE284F0}">
      <dgm:prSet/>
      <dgm:spPr/>
      <dgm:t>
        <a:bodyPr/>
        <a:lstStyle/>
        <a:p>
          <a:endParaRPr lang="en-US"/>
        </a:p>
      </dgm:t>
    </dgm:pt>
    <dgm:pt modelId="{D529B33F-9969-F743-8FC5-9A5920CC9023}">
      <dgm:prSet/>
      <dgm:spPr/>
      <dgm:t>
        <a:bodyPr/>
        <a:lstStyle/>
        <a:p>
          <a:r>
            <a:rPr lang="en-US" dirty="0" smtClean="0"/>
            <a:t>To allow pupils the time to look over feedback </a:t>
          </a:r>
          <a:endParaRPr lang="en-US" dirty="0"/>
        </a:p>
      </dgm:t>
    </dgm:pt>
    <dgm:pt modelId="{9FFC5725-885E-F544-A32B-4351CC62528C}" type="parTrans" cxnId="{BC575106-BC48-8D42-AD60-818F3517A603}">
      <dgm:prSet/>
      <dgm:spPr/>
      <dgm:t>
        <a:bodyPr/>
        <a:lstStyle/>
        <a:p>
          <a:endParaRPr lang="en-US"/>
        </a:p>
      </dgm:t>
    </dgm:pt>
    <dgm:pt modelId="{F3F38C6A-0BFA-1347-B763-843C953DB17B}" type="sibTrans" cxnId="{BC575106-BC48-8D42-AD60-818F3517A603}">
      <dgm:prSet/>
      <dgm:spPr/>
      <dgm:t>
        <a:bodyPr/>
        <a:lstStyle/>
        <a:p>
          <a:endParaRPr lang="en-US"/>
        </a:p>
      </dgm:t>
    </dgm:pt>
    <dgm:pt modelId="{4E7C5AFD-F5C4-B749-8994-4E7CB9BC6EE0}">
      <dgm:prSet/>
      <dgm:spPr/>
      <dgm:t>
        <a:bodyPr/>
        <a:lstStyle/>
        <a:p>
          <a:r>
            <a:rPr lang="en-US" dirty="0" smtClean="0"/>
            <a:t>Start to take responsibility for own learning</a:t>
          </a:r>
          <a:endParaRPr lang="en-US" dirty="0"/>
        </a:p>
      </dgm:t>
    </dgm:pt>
    <dgm:pt modelId="{2CD19CD4-CACE-1242-AC8E-16642260F280}" type="parTrans" cxnId="{F4463333-5090-2442-B5D4-F65C35FDC183}">
      <dgm:prSet/>
      <dgm:spPr/>
      <dgm:t>
        <a:bodyPr/>
        <a:lstStyle/>
        <a:p>
          <a:endParaRPr lang="en-US"/>
        </a:p>
      </dgm:t>
    </dgm:pt>
    <dgm:pt modelId="{68DE889A-E08D-084C-B9EF-B8CB47166DC1}" type="sibTrans" cxnId="{F4463333-5090-2442-B5D4-F65C35FDC183}">
      <dgm:prSet/>
      <dgm:spPr/>
      <dgm:t>
        <a:bodyPr/>
        <a:lstStyle/>
        <a:p>
          <a:endParaRPr lang="en-US"/>
        </a:p>
      </dgm:t>
    </dgm:pt>
    <dgm:pt modelId="{91F1EAFE-0293-EF45-9133-AF0BD305524A}" type="pres">
      <dgm:prSet presAssocID="{DDB9A609-2AAC-0145-A4CA-C8C8D90190A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CFF6C65-6980-BC44-91CB-D7193F79BD57}" type="pres">
      <dgm:prSet presAssocID="{8630E196-DEA2-4740-BCE3-C938CCC880B9}" presName="vertFlow" presStyleCnt="0"/>
      <dgm:spPr/>
    </dgm:pt>
    <dgm:pt modelId="{FF57E8B7-9B96-4246-8DB1-09CE0C07E311}" type="pres">
      <dgm:prSet presAssocID="{8630E196-DEA2-4740-BCE3-C938CCC880B9}" presName="header" presStyleLbl="node1" presStyleIdx="0" presStyleCnt="2"/>
      <dgm:spPr/>
      <dgm:t>
        <a:bodyPr/>
        <a:lstStyle/>
        <a:p>
          <a:endParaRPr lang="en-US"/>
        </a:p>
      </dgm:t>
    </dgm:pt>
    <dgm:pt modelId="{43483801-25DE-504F-82A3-B94F15BE7FAF}" type="pres">
      <dgm:prSet presAssocID="{B81A8B8F-5E19-A948-97E0-8C197AB234D0}" presName="parTrans" presStyleLbl="sibTrans2D1" presStyleIdx="0" presStyleCnt="7"/>
      <dgm:spPr/>
      <dgm:t>
        <a:bodyPr/>
        <a:lstStyle/>
        <a:p>
          <a:endParaRPr lang="en-US"/>
        </a:p>
      </dgm:t>
    </dgm:pt>
    <dgm:pt modelId="{4E5EDE4B-1C93-654D-A9E1-26307D34746D}" type="pres">
      <dgm:prSet presAssocID="{171FC389-80B3-5647-B980-2E6F05BA620C}" presName="child" presStyleLbl="alignAccFollow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64A0157-2428-A944-83A3-E2F7A23E1968}" type="pres">
      <dgm:prSet presAssocID="{74ADC54D-932D-6045-91A2-E788AED60E30}" presName="sibTrans" presStyleLbl="sibTrans2D1" presStyleIdx="1" presStyleCnt="7"/>
      <dgm:spPr/>
      <dgm:t>
        <a:bodyPr/>
        <a:lstStyle/>
        <a:p>
          <a:endParaRPr lang="en-US"/>
        </a:p>
      </dgm:t>
    </dgm:pt>
    <dgm:pt modelId="{CFB73822-D1B5-7248-8A46-CF6AC7672B3B}" type="pres">
      <dgm:prSet presAssocID="{97965F8C-56E6-D545-8B5A-936647C55D3E}" presName="child" presStyleLbl="alignAccFollow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F2DA497-0F50-CE44-8BA4-410E21DE70EF}" type="pres">
      <dgm:prSet presAssocID="{0298085A-F997-DA4F-8DEB-F57F9CF0A931}" presName="sibTrans" presStyleLbl="sibTrans2D1" presStyleIdx="2" presStyleCnt="7"/>
      <dgm:spPr/>
      <dgm:t>
        <a:bodyPr/>
        <a:lstStyle/>
        <a:p>
          <a:endParaRPr lang="en-US"/>
        </a:p>
      </dgm:t>
    </dgm:pt>
    <dgm:pt modelId="{A2A86E9F-A16F-684A-875C-328C397DF608}" type="pres">
      <dgm:prSet presAssocID="{F76E64E3-ADD6-9A4B-A49E-8D3745C1602F}" presName="child" presStyleLbl="alignAccFollow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471EE72-AD93-E143-A24C-441AA2B03A50}" type="pres">
      <dgm:prSet presAssocID="{4BF9E732-B306-8947-A30B-2868A3ADAD8E}" presName="sibTrans" presStyleLbl="sibTrans2D1" presStyleIdx="3" presStyleCnt="7"/>
      <dgm:spPr/>
      <dgm:t>
        <a:bodyPr/>
        <a:lstStyle/>
        <a:p>
          <a:endParaRPr lang="en-US"/>
        </a:p>
      </dgm:t>
    </dgm:pt>
    <dgm:pt modelId="{46CE9B98-AB4B-0841-9D48-DB489E6F76BC}" type="pres">
      <dgm:prSet presAssocID="{D529B33F-9969-F743-8FC5-9A5920CC9023}" presName="child" presStyleLbl="alignAccFollow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6FCC7C9-2943-0C40-A040-0BF7239F19E7}" type="pres">
      <dgm:prSet presAssocID="{8630E196-DEA2-4740-BCE3-C938CCC880B9}" presName="hSp" presStyleCnt="0"/>
      <dgm:spPr/>
    </dgm:pt>
    <dgm:pt modelId="{FDC8C92D-66BE-8448-AB90-5108C3CD3155}" type="pres">
      <dgm:prSet presAssocID="{04BC2F03-2B27-4C47-9A6A-258EBB2122B4}" presName="vertFlow" presStyleCnt="0"/>
      <dgm:spPr/>
    </dgm:pt>
    <dgm:pt modelId="{79483ABA-0ED2-CB4E-8F0D-204811BC0BCC}" type="pres">
      <dgm:prSet presAssocID="{04BC2F03-2B27-4C47-9A6A-258EBB2122B4}" presName="header" presStyleLbl="node1" presStyleIdx="1" presStyleCnt="2"/>
      <dgm:spPr/>
      <dgm:t>
        <a:bodyPr/>
        <a:lstStyle/>
        <a:p>
          <a:endParaRPr lang="en-US"/>
        </a:p>
      </dgm:t>
    </dgm:pt>
    <dgm:pt modelId="{A7BC1869-3064-E845-96BC-CF4F7D8EA8C8}" type="pres">
      <dgm:prSet presAssocID="{8C56639F-A20F-4E48-AAB3-97D3EB47E18E}" presName="parTrans" presStyleLbl="sibTrans2D1" presStyleIdx="4" presStyleCnt="7"/>
      <dgm:spPr/>
      <dgm:t>
        <a:bodyPr/>
        <a:lstStyle/>
        <a:p>
          <a:endParaRPr lang="en-US"/>
        </a:p>
      </dgm:t>
    </dgm:pt>
    <dgm:pt modelId="{771FC484-EE41-0049-B2EB-3AFBAF6A6C20}" type="pres">
      <dgm:prSet presAssocID="{5051FD88-626C-7747-9446-8AE915DD1985}" presName="child" presStyleLbl="alignAccFollow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8438CB8-FFD0-424D-846E-F49BD290B7D8}" type="pres">
      <dgm:prSet presAssocID="{DAFBA1AB-6D84-6E47-A9D8-CBA4DEEB2D11}" presName="sibTrans" presStyleLbl="sibTrans2D1" presStyleIdx="5" presStyleCnt="7"/>
      <dgm:spPr/>
      <dgm:t>
        <a:bodyPr/>
        <a:lstStyle/>
        <a:p>
          <a:endParaRPr lang="en-US"/>
        </a:p>
      </dgm:t>
    </dgm:pt>
    <dgm:pt modelId="{D50BB458-A136-A04A-A059-E6F7292DF063}" type="pres">
      <dgm:prSet presAssocID="{1FF4EF75-ABCF-694E-A1DB-C17A64A5340D}" presName="child" presStyleLbl="alignAccFollowNode1" presStyleIdx="5" presStyleCnt="7" custLinFactNeighborX="-659" custLinFactNeighborY="-752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CCBDE34-E2BC-A844-8C08-5579A71524E5}" type="pres">
      <dgm:prSet presAssocID="{0F399F46-5BA7-A049-8CC6-EA48D3A6DFC2}" presName="sibTrans" presStyleLbl="sibTrans2D1" presStyleIdx="6" presStyleCnt="7"/>
      <dgm:spPr/>
      <dgm:t>
        <a:bodyPr/>
        <a:lstStyle/>
        <a:p>
          <a:endParaRPr lang="en-US"/>
        </a:p>
      </dgm:t>
    </dgm:pt>
    <dgm:pt modelId="{A1E07886-A5D1-D345-88A4-FEDD97017277}" type="pres">
      <dgm:prSet presAssocID="{4E7C5AFD-F5C4-B749-8994-4E7CB9BC6EE0}" presName="child" presStyleLbl="alignAccFollow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CDB57D3-EB2A-154D-974D-241C307EEB1D}" type="presOf" srcId="{1FF4EF75-ABCF-694E-A1DB-C17A64A5340D}" destId="{D50BB458-A136-A04A-A059-E6F7292DF063}" srcOrd="0" destOrd="0" presId="urn:microsoft.com/office/officeart/2005/8/layout/lProcess1"/>
    <dgm:cxn modelId="{211047F5-BC17-5E49-A634-519DC969E1C1}" type="presOf" srcId="{04BC2F03-2B27-4C47-9A6A-258EBB2122B4}" destId="{79483ABA-0ED2-CB4E-8F0D-204811BC0BCC}" srcOrd="0" destOrd="0" presId="urn:microsoft.com/office/officeart/2005/8/layout/lProcess1"/>
    <dgm:cxn modelId="{870EDB2D-104B-7442-8B24-16383FFF77FB}" srcId="{04BC2F03-2B27-4C47-9A6A-258EBB2122B4}" destId="{5051FD88-626C-7747-9446-8AE915DD1985}" srcOrd="0" destOrd="0" parTransId="{8C56639F-A20F-4E48-AAB3-97D3EB47E18E}" sibTransId="{DAFBA1AB-6D84-6E47-A9D8-CBA4DEEB2D11}"/>
    <dgm:cxn modelId="{027D49D6-13F0-674E-977A-318B4B45F8D3}" srcId="{04BC2F03-2B27-4C47-9A6A-258EBB2122B4}" destId="{1FF4EF75-ABCF-694E-A1DB-C17A64A5340D}" srcOrd="1" destOrd="0" parTransId="{F7E7EBD8-07BC-7744-958C-A246A81E06EB}" sibTransId="{0F399F46-5BA7-A049-8CC6-EA48D3A6DFC2}"/>
    <dgm:cxn modelId="{6E2D289C-3E97-CA41-87C2-A106D056EBEC}" srcId="{DDB9A609-2AAC-0145-A4CA-C8C8D90190AF}" destId="{8630E196-DEA2-4740-BCE3-C938CCC880B9}" srcOrd="0" destOrd="0" parTransId="{CE8D00DD-026C-AE49-8859-4E708819564B}" sibTransId="{7A67ED88-7404-4845-BE59-B0A1C1CC64EF}"/>
    <dgm:cxn modelId="{BDEF67A5-B22F-6D44-B1B9-4BC99097FAA0}" type="presOf" srcId="{74ADC54D-932D-6045-91A2-E788AED60E30}" destId="{F64A0157-2428-A944-83A3-E2F7A23E1968}" srcOrd="0" destOrd="0" presId="urn:microsoft.com/office/officeart/2005/8/layout/lProcess1"/>
    <dgm:cxn modelId="{74D91A26-1747-624E-8552-C2A33920211C}" srcId="{8630E196-DEA2-4740-BCE3-C938CCC880B9}" destId="{97965F8C-56E6-D545-8B5A-936647C55D3E}" srcOrd="1" destOrd="0" parTransId="{C8F5DD41-51D2-E04F-8766-B36489D8C7DE}" sibTransId="{0298085A-F997-DA4F-8DEB-F57F9CF0A931}"/>
    <dgm:cxn modelId="{ADFDE8C4-19D1-FA40-89C3-89ACF65D077A}" type="presOf" srcId="{97965F8C-56E6-D545-8B5A-936647C55D3E}" destId="{CFB73822-D1B5-7248-8A46-CF6AC7672B3B}" srcOrd="0" destOrd="0" presId="urn:microsoft.com/office/officeart/2005/8/layout/lProcess1"/>
    <dgm:cxn modelId="{86861C5A-3724-DA4E-89CD-7B4ECDB91EFF}" srcId="{DDB9A609-2AAC-0145-A4CA-C8C8D90190AF}" destId="{04BC2F03-2B27-4C47-9A6A-258EBB2122B4}" srcOrd="1" destOrd="0" parTransId="{35A72868-BF09-7347-84BA-89A14BEAB45D}" sibTransId="{366ECC64-8F31-2248-AE1E-45F4EDA2ACCE}"/>
    <dgm:cxn modelId="{0D84B02A-3D09-A745-9183-903D051147B2}" type="presOf" srcId="{5051FD88-626C-7747-9446-8AE915DD1985}" destId="{771FC484-EE41-0049-B2EB-3AFBAF6A6C20}" srcOrd="0" destOrd="0" presId="urn:microsoft.com/office/officeart/2005/8/layout/lProcess1"/>
    <dgm:cxn modelId="{BC575106-BC48-8D42-AD60-818F3517A603}" srcId="{8630E196-DEA2-4740-BCE3-C938CCC880B9}" destId="{D529B33F-9969-F743-8FC5-9A5920CC9023}" srcOrd="3" destOrd="0" parTransId="{9FFC5725-885E-F544-A32B-4351CC62528C}" sibTransId="{F3F38C6A-0BFA-1347-B763-843C953DB17B}"/>
    <dgm:cxn modelId="{DB4A08B9-0E74-F44A-8E07-2FE7BC2DD5F1}" type="presOf" srcId="{8C56639F-A20F-4E48-AAB3-97D3EB47E18E}" destId="{A7BC1869-3064-E845-96BC-CF4F7D8EA8C8}" srcOrd="0" destOrd="0" presId="urn:microsoft.com/office/officeart/2005/8/layout/lProcess1"/>
    <dgm:cxn modelId="{C97423A4-3A93-014B-B834-8676D7425B34}" type="presOf" srcId="{4BF9E732-B306-8947-A30B-2868A3ADAD8E}" destId="{B471EE72-AD93-E143-A24C-441AA2B03A50}" srcOrd="0" destOrd="0" presId="urn:microsoft.com/office/officeart/2005/8/layout/lProcess1"/>
    <dgm:cxn modelId="{854CBCD3-1DC5-1D4B-A9DD-6F69F7BA5FA3}" type="presOf" srcId="{8630E196-DEA2-4740-BCE3-C938CCC880B9}" destId="{FF57E8B7-9B96-4246-8DB1-09CE0C07E311}" srcOrd="0" destOrd="0" presId="urn:microsoft.com/office/officeart/2005/8/layout/lProcess1"/>
    <dgm:cxn modelId="{24FFE466-11CD-8349-8080-EA4FA49C3C0F}" type="presOf" srcId="{0F399F46-5BA7-A049-8CC6-EA48D3A6DFC2}" destId="{1CCBDE34-E2BC-A844-8C08-5579A71524E5}" srcOrd="0" destOrd="0" presId="urn:microsoft.com/office/officeart/2005/8/layout/lProcess1"/>
    <dgm:cxn modelId="{5965007B-E49E-6340-9204-2DBC631669F5}" type="presOf" srcId="{4E7C5AFD-F5C4-B749-8994-4E7CB9BC6EE0}" destId="{A1E07886-A5D1-D345-88A4-FEDD97017277}" srcOrd="0" destOrd="0" presId="urn:microsoft.com/office/officeart/2005/8/layout/lProcess1"/>
    <dgm:cxn modelId="{77F52EA7-D6E5-0E4A-9D2D-CDD5BAE284F0}" srcId="{8630E196-DEA2-4740-BCE3-C938CCC880B9}" destId="{F76E64E3-ADD6-9A4B-A49E-8D3745C1602F}" srcOrd="2" destOrd="0" parTransId="{A7D9B8B3-5201-BD46-A276-A336F769E30A}" sibTransId="{4BF9E732-B306-8947-A30B-2868A3ADAD8E}"/>
    <dgm:cxn modelId="{AFD56910-1F99-F842-81B9-229C705DFF4C}" type="presOf" srcId="{171FC389-80B3-5647-B980-2E6F05BA620C}" destId="{4E5EDE4B-1C93-654D-A9E1-26307D34746D}" srcOrd="0" destOrd="0" presId="urn:microsoft.com/office/officeart/2005/8/layout/lProcess1"/>
    <dgm:cxn modelId="{B9E6792E-7AD3-B243-B0E1-7FF6C5ABE010}" type="presOf" srcId="{DDB9A609-2AAC-0145-A4CA-C8C8D90190AF}" destId="{91F1EAFE-0293-EF45-9133-AF0BD305524A}" srcOrd="0" destOrd="0" presId="urn:microsoft.com/office/officeart/2005/8/layout/lProcess1"/>
    <dgm:cxn modelId="{AC6DED9A-961A-1948-980A-FC31FED98A53}" type="presOf" srcId="{F76E64E3-ADD6-9A4B-A49E-8D3745C1602F}" destId="{A2A86E9F-A16F-684A-875C-328C397DF608}" srcOrd="0" destOrd="0" presId="urn:microsoft.com/office/officeart/2005/8/layout/lProcess1"/>
    <dgm:cxn modelId="{FF25E676-9BD2-AF48-8514-02BBE8312527}" type="presOf" srcId="{B81A8B8F-5E19-A948-97E0-8C197AB234D0}" destId="{43483801-25DE-504F-82A3-B94F15BE7FAF}" srcOrd="0" destOrd="0" presId="urn:microsoft.com/office/officeart/2005/8/layout/lProcess1"/>
    <dgm:cxn modelId="{8F57C313-6D79-374C-95C0-37A694055EAF}" type="presOf" srcId="{DAFBA1AB-6D84-6E47-A9D8-CBA4DEEB2D11}" destId="{78438CB8-FFD0-424D-846E-F49BD290B7D8}" srcOrd="0" destOrd="0" presId="urn:microsoft.com/office/officeart/2005/8/layout/lProcess1"/>
    <dgm:cxn modelId="{F4463333-5090-2442-B5D4-F65C35FDC183}" srcId="{04BC2F03-2B27-4C47-9A6A-258EBB2122B4}" destId="{4E7C5AFD-F5C4-B749-8994-4E7CB9BC6EE0}" srcOrd="2" destOrd="0" parTransId="{2CD19CD4-CACE-1242-AC8E-16642260F280}" sibTransId="{68DE889A-E08D-084C-B9EF-B8CB47166DC1}"/>
    <dgm:cxn modelId="{01FA370F-F0D5-BC42-B35F-F62E0F5863A4}" type="presOf" srcId="{0298085A-F997-DA4F-8DEB-F57F9CF0A931}" destId="{DF2DA497-0F50-CE44-8BA4-410E21DE70EF}" srcOrd="0" destOrd="0" presId="urn:microsoft.com/office/officeart/2005/8/layout/lProcess1"/>
    <dgm:cxn modelId="{2142E494-885A-F74B-96CA-5F6C8B4C0342}" type="presOf" srcId="{D529B33F-9969-F743-8FC5-9A5920CC9023}" destId="{46CE9B98-AB4B-0841-9D48-DB489E6F76BC}" srcOrd="0" destOrd="0" presId="urn:microsoft.com/office/officeart/2005/8/layout/lProcess1"/>
    <dgm:cxn modelId="{98FB392F-E15F-CF40-8ECD-CD7D1158E93D}" srcId="{8630E196-DEA2-4740-BCE3-C938CCC880B9}" destId="{171FC389-80B3-5647-B980-2E6F05BA620C}" srcOrd="0" destOrd="0" parTransId="{B81A8B8F-5E19-A948-97E0-8C197AB234D0}" sibTransId="{74ADC54D-932D-6045-91A2-E788AED60E30}"/>
    <dgm:cxn modelId="{CEAA0E95-3EBF-5E47-9AFC-03CFB81AFA21}" type="presParOf" srcId="{91F1EAFE-0293-EF45-9133-AF0BD305524A}" destId="{FCFF6C65-6980-BC44-91CB-D7193F79BD57}" srcOrd="0" destOrd="0" presId="urn:microsoft.com/office/officeart/2005/8/layout/lProcess1"/>
    <dgm:cxn modelId="{AB512E7C-3BF3-E14B-9032-E9883DD6EB22}" type="presParOf" srcId="{FCFF6C65-6980-BC44-91CB-D7193F79BD57}" destId="{FF57E8B7-9B96-4246-8DB1-09CE0C07E311}" srcOrd="0" destOrd="0" presId="urn:microsoft.com/office/officeart/2005/8/layout/lProcess1"/>
    <dgm:cxn modelId="{7560EA47-2302-134E-9DD6-68B14C76E8C1}" type="presParOf" srcId="{FCFF6C65-6980-BC44-91CB-D7193F79BD57}" destId="{43483801-25DE-504F-82A3-B94F15BE7FAF}" srcOrd="1" destOrd="0" presId="urn:microsoft.com/office/officeart/2005/8/layout/lProcess1"/>
    <dgm:cxn modelId="{3AC8C9DF-3E24-8045-8014-FDCB55DDD4EF}" type="presParOf" srcId="{FCFF6C65-6980-BC44-91CB-D7193F79BD57}" destId="{4E5EDE4B-1C93-654D-A9E1-26307D34746D}" srcOrd="2" destOrd="0" presId="urn:microsoft.com/office/officeart/2005/8/layout/lProcess1"/>
    <dgm:cxn modelId="{FC6D0C5A-52A6-CB49-BF98-71D4F00CC413}" type="presParOf" srcId="{FCFF6C65-6980-BC44-91CB-D7193F79BD57}" destId="{F64A0157-2428-A944-83A3-E2F7A23E1968}" srcOrd="3" destOrd="0" presId="urn:microsoft.com/office/officeart/2005/8/layout/lProcess1"/>
    <dgm:cxn modelId="{AEEBE6CA-301E-704C-94BD-6FD027FC38A8}" type="presParOf" srcId="{FCFF6C65-6980-BC44-91CB-D7193F79BD57}" destId="{CFB73822-D1B5-7248-8A46-CF6AC7672B3B}" srcOrd="4" destOrd="0" presId="urn:microsoft.com/office/officeart/2005/8/layout/lProcess1"/>
    <dgm:cxn modelId="{90497A8D-847E-3249-861E-977FE69258B8}" type="presParOf" srcId="{FCFF6C65-6980-BC44-91CB-D7193F79BD57}" destId="{DF2DA497-0F50-CE44-8BA4-410E21DE70EF}" srcOrd="5" destOrd="0" presId="urn:microsoft.com/office/officeart/2005/8/layout/lProcess1"/>
    <dgm:cxn modelId="{31518149-28A9-1C46-85B1-0B869464D5C8}" type="presParOf" srcId="{FCFF6C65-6980-BC44-91CB-D7193F79BD57}" destId="{A2A86E9F-A16F-684A-875C-328C397DF608}" srcOrd="6" destOrd="0" presId="urn:microsoft.com/office/officeart/2005/8/layout/lProcess1"/>
    <dgm:cxn modelId="{46FB36DC-B7AD-A840-870D-48D230B6D3E0}" type="presParOf" srcId="{FCFF6C65-6980-BC44-91CB-D7193F79BD57}" destId="{B471EE72-AD93-E143-A24C-441AA2B03A50}" srcOrd="7" destOrd="0" presId="urn:microsoft.com/office/officeart/2005/8/layout/lProcess1"/>
    <dgm:cxn modelId="{50579F65-D793-F048-9629-3DE2E766B938}" type="presParOf" srcId="{FCFF6C65-6980-BC44-91CB-D7193F79BD57}" destId="{46CE9B98-AB4B-0841-9D48-DB489E6F76BC}" srcOrd="8" destOrd="0" presId="urn:microsoft.com/office/officeart/2005/8/layout/lProcess1"/>
    <dgm:cxn modelId="{D59D08CA-3DE8-2F44-BC37-316CB3898952}" type="presParOf" srcId="{91F1EAFE-0293-EF45-9133-AF0BD305524A}" destId="{96FCC7C9-2943-0C40-A040-0BF7239F19E7}" srcOrd="1" destOrd="0" presId="urn:microsoft.com/office/officeart/2005/8/layout/lProcess1"/>
    <dgm:cxn modelId="{9FC26964-404C-5342-B040-FD92358EDDBE}" type="presParOf" srcId="{91F1EAFE-0293-EF45-9133-AF0BD305524A}" destId="{FDC8C92D-66BE-8448-AB90-5108C3CD3155}" srcOrd="2" destOrd="0" presId="urn:microsoft.com/office/officeart/2005/8/layout/lProcess1"/>
    <dgm:cxn modelId="{EDE6C676-1876-DB46-B82D-77147E46F552}" type="presParOf" srcId="{FDC8C92D-66BE-8448-AB90-5108C3CD3155}" destId="{79483ABA-0ED2-CB4E-8F0D-204811BC0BCC}" srcOrd="0" destOrd="0" presId="urn:microsoft.com/office/officeart/2005/8/layout/lProcess1"/>
    <dgm:cxn modelId="{22AA211A-21B7-A145-8CB1-D85FD20CAF18}" type="presParOf" srcId="{FDC8C92D-66BE-8448-AB90-5108C3CD3155}" destId="{A7BC1869-3064-E845-96BC-CF4F7D8EA8C8}" srcOrd="1" destOrd="0" presId="urn:microsoft.com/office/officeart/2005/8/layout/lProcess1"/>
    <dgm:cxn modelId="{F12FE88F-CB2C-B145-AF73-B38F0A098181}" type="presParOf" srcId="{FDC8C92D-66BE-8448-AB90-5108C3CD3155}" destId="{771FC484-EE41-0049-B2EB-3AFBAF6A6C20}" srcOrd="2" destOrd="0" presId="urn:microsoft.com/office/officeart/2005/8/layout/lProcess1"/>
    <dgm:cxn modelId="{4EEAEBF0-D6AA-C044-8293-FB7B0A85EA51}" type="presParOf" srcId="{FDC8C92D-66BE-8448-AB90-5108C3CD3155}" destId="{78438CB8-FFD0-424D-846E-F49BD290B7D8}" srcOrd="3" destOrd="0" presId="urn:microsoft.com/office/officeart/2005/8/layout/lProcess1"/>
    <dgm:cxn modelId="{AC4B33A0-7CD6-0546-BDCB-DA8470736B9D}" type="presParOf" srcId="{FDC8C92D-66BE-8448-AB90-5108C3CD3155}" destId="{D50BB458-A136-A04A-A059-E6F7292DF063}" srcOrd="4" destOrd="0" presId="urn:microsoft.com/office/officeart/2005/8/layout/lProcess1"/>
    <dgm:cxn modelId="{05AB267F-2740-0648-A5BF-554DBF3499F5}" type="presParOf" srcId="{FDC8C92D-66BE-8448-AB90-5108C3CD3155}" destId="{1CCBDE34-E2BC-A844-8C08-5579A71524E5}" srcOrd="5" destOrd="0" presId="urn:microsoft.com/office/officeart/2005/8/layout/lProcess1"/>
    <dgm:cxn modelId="{11F38D3F-6D2E-2D41-A850-D1ADA819C74B}" type="presParOf" srcId="{FDC8C92D-66BE-8448-AB90-5108C3CD3155}" destId="{A1E07886-A5D1-D345-88A4-FEDD97017277}" srcOrd="6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3A8CBD-61DE-834D-8DCC-8C89870F68BF}">
      <dsp:nvSpPr>
        <dsp:cNvPr id="0" name=""/>
        <dsp:cNvSpPr/>
      </dsp:nvSpPr>
      <dsp:spPr>
        <a:xfrm>
          <a:off x="3317797" y="1963130"/>
          <a:ext cx="1492405" cy="1492405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shade val="8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shade val="8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Tools for the classroom</a:t>
          </a:r>
          <a:endParaRPr lang="en-US" sz="1900" kern="1200" dirty="0"/>
        </a:p>
      </dsp:txBody>
      <dsp:txXfrm>
        <a:off x="3536355" y="2181688"/>
        <a:ext cx="1055289" cy="1055289"/>
      </dsp:txXfrm>
    </dsp:sp>
    <dsp:sp modelId="{159369E4-ED7C-8743-A5A6-7FFC9CED17E9}">
      <dsp:nvSpPr>
        <dsp:cNvPr id="0" name=""/>
        <dsp:cNvSpPr/>
      </dsp:nvSpPr>
      <dsp:spPr>
        <a:xfrm rot="16200000">
          <a:off x="3838366" y="1720972"/>
          <a:ext cx="451266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451266" y="16525"/>
              </a:lnTo>
            </a:path>
          </a:pathLst>
        </a:custGeom>
        <a:noFill/>
        <a:ln w="15875" cap="flat" cmpd="sng" algn="ctr">
          <a:solidFill>
            <a:schemeClr val="accent1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4052718" y="1726216"/>
        <a:ext cx="22563" cy="22563"/>
      </dsp:txXfrm>
    </dsp:sp>
    <dsp:sp modelId="{DF6D4877-60BF-134C-8D04-51E22AD83DB2}">
      <dsp:nvSpPr>
        <dsp:cNvPr id="0" name=""/>
        <dsp:cNvSpPr/>
      </dsp:nvSpPr>
      <dsp:spPr>
        <a:xfrm>
          <a:off x="3317797" y="19459"/>
          <a:ext cx="1492405" cy="1492405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shade val="8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shade val="8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Wait</a:t>
          </a:r>
          <a:r>
            <a:rPr lang="en-US" sz="1900" kern="1200" baseline="0" dirty="0" smtClean="0"/>
            <a:t> Time</a:t>
          </a:r>
          <a:endParaRPr lang="en-US" sz="1900" kern="1200" dirty="0"/>
        </a:p>
      </dsp:txBody>
      <dsp:txXfrm>
        <a:off x="3536355" y="238017"/>
        <a:ext cx="1055289" cy="1055289"/>
      </dsp:txXfrm>
    </dsp:sp>
    <dsp:sp modelId="{2E057ED6-FAF1-6541-9064-CF962B72B84E}">
      <dsp:nvSpPr>
        <dsp:cNvPr id="0" name=""/>
        <dsp:cNvSpPr/>
      </dsp:nvSpPr>
      <dsp:spPr>
        <a:xfrm>
          <a:off x="4810202" y="2692808"/>
          <a:ext cx="451266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451266" y="16525"/>
              </a:lnTo>
            </a:path>
          </a:pathLst>
        </a:custGeom>
        <a:noFill/>
        <a:ln w="15875" cap="flat" cmpd="sng" algn="ctr">
          <a:solidFill>
            <a:schemeClr val="accent1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024554" y="2698051"/>
        <a:ext cx="22563" cy="22563"/>
      </dsp:txXfrm>
    </dsp:sp>
    <dsp:sp modelId="{B0B5A65A-C81B-704B-A710-76B58E68FB0B}">
      <dsp:nvSpPr>
        <dsp:cNvPr id="0" name=""/>
        <dsp:cNvSpPr/>
      </dsp:nvSpPr>
      <dsp:spPr>
        <a:xfrm>
          <a:off x="5261469" y="1963130"/>
          <a:ext cx="1492405" cy="1492405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hueOff val="148730"/>
                <a:satOff val="-3019"/>
                <a:lumOff val="10226"/>
                <a:alphaOff val="0"/>
                <a:shade val="85000"/>
                <a:satMod val="130000"/>
              </a:schemeClr>
            </a:gs>
            <a:gs pos="34000">
              <a:schemeClr val="accent1">
                <a:shade val="80000"/>
                <a:hueOff val="148730"/>
                <a:satOff val="-3019"/>
                <a:lumOff val="10226"/>
                <a:alphaOff val="0"/>
                <a:shade val="87000"/>
                <a:satMod val="125000"/>
              </a:schemeClr>
            </a:gs>
            <a:gs pos="70000">
              <a:schemeClr val="accent1">
                <a:shade val="80000"/>
                <a:hueOff val="148730"/>
                <a:satOff val="-3019"/>
                <a:lumOff val="10226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shade val="80000"/>
                <a:hueOff val="148730"/>
                <a:satOff val="-3019"/>
                <a:lumOff val="10226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Using ‘Might’</a:t>
          </a:r>
          <a:endParaRPr lang="en-US" sz="1900" kern="1200" dirty="0"/>
        </a:p>
      </dsp:txBody>
      <dsp:txXfrm>
        <a:off x="5480027" y="2181688"/>
        <a:ext cx="1055289" cy="1055289"/>
      </dsp:txXfrm>
    </dsp:sp>
    <dsp:sp modelId="{0F4AF0E8-6A50-6F4F-A96A-0CB2063AAFB7}">
      <dsp:nvSpPr>
        <dsp:cNvPr id="0" name=""/>
        <dsp:cNvSpPr/>
      </dsp:nvSpPr>
      <dsp:spPr>
        <a:xfrm rot="5400000">
          <a:off x="3838366" y="3664644"/>
          <a:ext cx="451266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451266" y="16525"/>
              </a:lnTo>
            </a:path>
          </a:pathLst>
        </a:custGeom>
        <a:noFill/>
        <a:ln w="15875" cap="flat" cmpd="sng" algn="ctr">
          <a:solidFill>
            <a:schemeClr val="accent1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4052718" y="3669887"/>
        <a:ext cx="22563" cy="22563"/>
      </dsp:txXfrm>
    </dsp:sp>
    <dsp:sp modelId="{224B14DF-1476-5943-AE8F-21C3697A8F30}">
      <dsp:nvSpPr>
        <dsp:cNvPr id="0" name=""/>
        <dsp:cNvSpPr/>
      </dsp:nvSpPr>
      <dsp:spPr>
        <a:xfrm>
          <a:off x="3317797" y="3906802"/>
          <a:ext cx="1492405" cy="1492405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hueOff val="297461"/>
                <a:satOff val="-6039"/>
                <a:lumOff val="20451"/>
                <a:alphaOff val="0"/>
                <a:shade val="85000"/>
                <a:satMod val="130000"/>
              </a:schemeClr>
            </a:gs>
            <a:gs pos="34000">
              <a:schemeClr val="accent1">
                <a:shade val="80000"/>
                <a:hueOff val="297461"/>
                <a:satOff val="-6039"/>
                <a:lumOff val="20451"/>
                <a:alphaOff val="0"/>
                <a:shade val="87000"/>
                <a:satMod val="125000"/>
              </a:schemeClr>
            </a:gs>
            <a:gs pos="70000">
              <a:schemeClr val="accent1">
                <a:shade val="80000"/>
                <a:hueOff val="297461"/>
                <a:satOff val="-6039"/>
                <a:lumOff val="20451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shade val="80000"/>
                <a:hueOff val="297461"/>
                <a:satOff val="-6039"/>
                <a:lumOff val="20451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Open and Closed Questions</a:t>
          </a:r>
          <a:endParaRPr lang="en-US" sz="1900" kern="1200" dirty="0"/>
        </a:p>
      </dsp:txBody>
      <dsp:txXfrm>
        <a:off x="3536355" y="4125360"/>
        <a:ext cx="1055289" cy="1055289"/>
      </dsp:txXfrm>
    </dsp:sp>
    <dsp:sp modelId="{BB688103-9800-814B-A88A-07D5A507E44F}">
      <dsp:nvSpPr>
        <dsp:cNvPr id="0" name=""/>
        <dsp:cNvSpPr/>
      </dsp:nvSpPr>
      <dsp:spPr>
        <a:xfrm rot="10800000">
          <a:off x="2866530" y="2692808"/>
          <a:ext cx="451266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451266" y="16525"/>
              </a:lnTo>
            </a:path>
          </a:pathLst>
        </a:custGeom>
        <a:noFill/>
        <a:ln w="15875" cap="flat" cmpd="sng" algn="ctr">
          <a:solidFill>
            <a:schemeClr val="accent1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 rot="10800000">
        <a:off x="3080882" y="2698051"/>
        <a:ext cx="22563" cy="22563"/>
      </dsp:txXfrm>
    </dsp:sp>
    <dsp:sp modelId="{1DD00B95-7D09-EE49-8E3A-9ED4603B81BC}">
      <dsp:nvSpPr>
        <dsp:cNvPr id="0" name=""/>
        <dsp:cNvSpPr/>
      </dsp:nvSpPr>
      <dsp:spPr>
        <a:xfrm>
          <a:off x="1374125" y="1963130"/>
          <a:ext cx="1492405" cy="1492405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hueOff val="446191"/>
                <a:satOff val="-9058"/>
                <a:lumOff val="30677"/>
                <a:alphaOff val="0"/>
                <a:shade val="85000"/>
                <a:satMod val="130000"/>
              </a:schemeClr>
            </a:gs>
            <a:gs pos="34000">
              <a:schemeClr val="accent1">
                <a:shade val="80000"/>
                <a:hueOff val="446191"/>
                <a:satOff val="-9058"/>
                <a:lumOff val="30677"/>
                <a:alphaOff val="0"/>
                <a:shade val="87000"/>
                <a:satMod val="125000"/>
              </a:schemeClr>
            </a:gs>
            <a:gs pos="70000">
              <a:schemeClr val="accent1">
                <a:shade val="80000"/>
                <a:hueOff val="446191"/>
                <a:satOff val="-9058"/>
                <a:lumOff val="30677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shade val="80000"/>
                <a:hueOff val="446191"/>
                <a:satOff val="-9058"/>
                <a:lumOff val="30677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Hands</a:t>
          </a:r>
          <a:r>
            <a:rPr lang="en-US" sz="1900" kern="1200" baseline="0" dirty="0" smtClean="0"/>
            <a:t> down heads up</a:t>
          </a:r>
          <a:endParaRPr lang="en-US" sz="1900" kern="1200" dirty="0"/>
        </a:p>
      </dsp:txBody>
      <dsp:txXfrm>
        <a:off x="1592683" y="2181688"/>
        <a:ext cx="1055289" cy="10552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57E8B7-9B96-4246-8DB1-09CE0C07E311}">
      <dsp:nvSpPr>
        <dsp:cNvPr id="0" name=""/>
        <dsp:cNvSpPr/>
      </dsp:nvSpPr>
      <dsp:spPr>
        <a:xfrm>
          <a:off x="440266" y="0"/>
          <a:ext cx="3386666" cy="8466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What</a:t>
          </a:r>
          <a:r>
            <a:rPr lang="en-US" sz="2600" kern="1200" baseline="0" dirty="0" smtClean="0"/>
            <a:t> is required from teachers?</a:t>
          </a:r>
          <a:endParaRPr lang="en-US" sz="2600" kern="1200" dirty="0"/>
        </a:p>
      </dsp:txBody>
      <dsp:txXfrm>
        <a:off x="465064" y="24798"/>
        <a:ext cx="3337070" cy="797070"/>
      </dsp:txXfrm>
    </dsp:sp>
    <dsp:sp modelId="{43483801-25DE-504F-82A3-B94F15BE7FAF}">
      <dsp:nvSpPr>
        <dsp:cNvPr id="0" name=""/>
        <dsp:cNvSpPr/>
      </dsp:nvSpPr>
      <dsp:spPr>
        <a:xfrm rot="5400000">
          <a:off x="2059516" y="920750"/>
          <a:ext cx="148166" cy="148166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tint val="6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E5EDE4B-1C93-654D-A9E1-26307D34746D}">
      <dsp:nvSpPr>
        <dsp:cNvPr id="0" name=""/>
        <dsp:cNvSpPr/>
      </dsp:nvSpPr>
      <dsp:spPr>
        <a:xfrm>
          <a:off x="440266" y="1143000"/>
          <a:ext cx="3386666" cy="84666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To plan for questions</a:t>
          </a:r>
          <a:endParaRPr lang="en-US" sz="1700" kern="1200" dirty="0"/>
        </a:p>
      </dsp:txBody>
      <dsp:txXfrm>
        <a:off x="465064" y="1167798"/>
        <a:ext cx="3337070" cy="797070"/>
      </dsp:txXfrm>
    </dsp:sp>
    <dsp:sp modelId="{F64A0157-2428-A944-83A3-E2F7A23E1968}">
      <dsp:nvSpPr>
        <dsp:cNvPr id="0" name=""/>
        <dsp:cNvSpPr/>
      </dsp:nvSpPr>
      <dsp:spPr>
        <a:xfrm rot="5400000">
          <a:off x="2059516" y="2063750"/>
          <a:ext cx="148166" cy="148166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tint val="6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B73822-D1B5-7248-8A46-CF6AC7672B3B}">
      <dsp:nvSpPr>
        <dsp:cNvPr id="0" name=""/>
        <dsp:cNvSpPr/>
      </dsp:nvSpPr>
      <dsp:spPr>
        <a:xfrm>
          <a:off x="440266" y="2286000"/>
          <a:ext cx="3386666" cy="84666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To ask more open questions and use toolkit, use questions that spark discussion</a:t>
          </a:r>
          <a:endParaRPr lang="en-US" sz="1700" kern="1200" dirty="0"/>
        </a:p>
      </dsp:txBody>
      <dsp:txXfrm>
        <a:off x="465064" y="2310798"/>
        <a:ext cx="3337070" cy="797070"/>
      </dsp:txXfrm>
    </dsp:sp>
    <dsp:sp modelId="{DF2DA497-0F50-CE44-8BA4-410E21DE70EF}">
      <dsp:nvSpPr>
        <dsp:cNvPr id="0" name=""/>
        <dsp:cNvSpPr/>
      </dsp:nvSpPr>
      <dsp:spPr>
        <a:xfrm rot="5400000">
          <a:off x="2059516" y="3206750"/>
          <a:ext cx="148166" cy="148166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tint val="6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2A86E9F-A16F-684A-875C-328C397DF608}">
      <dsp:nvSpPr>
        <dsp:cNvPr id="0" name=""/>
        <dsp:cNvSpPr/>
      </dsp:nvSpPr>
      <dsp:spPr>
        <a:xfrm>
          <a:off x="440266" y="3429000"/>
          <a:ext cx="3386666" cy="84666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To deal with answers productively </a:t>
          </a:r>
          <a:endParaRPr lang="en-US" sz="1700" kern="1200" dirty="0"/>
        </a:p>
      </dsp:txBody>
      <dsp:txXfrm>
        <a:off x="465064" y="3453798"/>
        <a:ext cx="3337070" cy="797070"/>
      </dsp:txXfrm>
    </dsp:sp>
    <dsp:sp modelId="{B471EE72-AD93-E143-A24C-441AA2B03A50}">
      <dsp:nvSpPr>
        <dsp:cNvPr id="0" name=""/>
        <dsp:cNvSpPr/>
      </dsp:nvSpPr>
      <dsp:spPr>
        <a:xfrm rot="5400000">
          <a:off x="2059516" y="4349750"/>
          <a:ext cx="148166" cy="148166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tint val="6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6CE9B98-AB4B-0841-9D48-DB489E6F76BC}">
      <dsp:nvSpPr>
        <dsp:cNvPr id="0" name=""/>
        <dsp:cNvSpPr/>
      </dsp:nvSpPr>
      <dsp:spPr>
        <a:xfrm>
          <a:off x="440266" y="4572000"/>
          <a:ext cx="3386666" cy="84666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To create a supportive environment for pupils, allow them to take risks</a:t>
          </a:r>
          <a:endParaRPr lang="en-US" sz="1700" kern="1200" dirty="0"/>
        </a:p>
      </dsp:txBody>
      <dsp:txXfrm>
        <a:off x="465064" y="4596798"/>
        <a:ext cx="3337070" cy="797070"/>
      </dsp:txXfrm>
    </dsp:sp>
    <dsp:sp modelId="{79483ABA-0ED2-CB4E-8F0D-204811BC0BCC}">
      <dsp:nvSpPr>
        <dsp:cNvPr id="0" name=""/>
        <dsp:cNvSpPr/>
      </dsp:nvSpPr>
      <dsp:spPr>
        <a:xfrm>
          <a:off x="4301066" y="0"/>
          <a:ext cx="3386666" cy="8466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What</a:t>
          </a:r>
          <a:r>
            <a:rPr lang="en-US" sz="2600" kern="1200" baseline="0" dirty="0" smtClean="0"/>
            <a:t> is required from pupils?</a:t>
          </a:r>
          <a:endParaRPr lang="en-US" sz="2600" kern="1200" dirty="0"/>
        </a:p>
      </dsp:txBody>
      <dsp:txXfrm>
        <a:off x="4325864" y="24798"/>
        <a:ext cx="3337070" cy="797070"/>
      </dsp:txXfrm>
    </dsp:sp>
    <dsp:sp modelId="{A7BC1869-3064-E845-96BC-CF4F7D8EA8C8}">
      <dsp:nvSpPr>
        <dsp:cNvPr id="0" name=""/>
        <dsp:cNvSpPr/>
      </dsp:nvSpPr>
      <dsp:spPr>
        <a:xfrm rot="5400000">
          <a:off x="5920316" y="920750"/>
          <a:ext cx="148166" cy="148166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tint val="6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1FC484-EE41-0049-B2EB-3AFBAF6A6C20}">
      <dsp:nvSpPr>
        <dsp:cNvPr id="0" name=""/>
        <dsp:cNvSpPr/>
      </dsp:nvSpPr>
      <dsp:spPr>
        <a:xfrm>
          <a:off x="4301066" y="1143000"/>
          <a:ext cx="3386666" cy="84666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Answer</a:t>
          </a:r>
          <a:r>
            <a:rPr lang="en-US" sz="1700" kern="1200" baseline="0" dirty="0" smtClean="0"/>
            <a:t> </a:t>
          </a:r>
          <a:r>
            <a:rPr lang="en-US" sz="1700" kern="1200" dirty="0" smtClean="0"/>
            <a:t>questions in class</a:t>
          </a:r>
          <a:endParaRPr lang="en-US" sz="1700" kern="1200" dirty="0"/>
        </a:p>
      </dsp:txBody>
      <dsp:txXfrm>
        <a:off x="4325864" y="1167798"/>
        <a:ext cx="3337070" cy="797070"/>
      </dsp:txXfrm>
    </dsp:sp>
    <dsp:sp modelId="{78438CB8-FFD0-424D-846E-F49BD290B7D8}">
      <dsp:nvSpPr>
        <dsp:cNvPr id="0" name=""/>
        <dsp:cNvSpPr/>
      </dsp:nvSpPr>
      <dsp:spPr>
        <a:xfrm rot="5468452">
          <a:off x="5920281" y="2052599"/>
          <a:ext cx="125918" cy="148166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tint val="6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50BB458-A136-A04A-A059-E6F7292DF063}">
      <dsp:nvSpPr>
        <dsp:cNvPr id="0" name=""/>
        <dsp:cNvSpPr/>
      </dsp:nvSpPr>
      <dsp:spPr>
        <a:xfrm>
          <a:off x="4278748" y="2263698"/>
          <a:ext cx="3386666" cy="84666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Think</a:t>
          </a:r>
          <a:r>
            <a:rPr lang="en-US" sz="1700" kern="1200" baseline="0" dirty="0" smtClean="0"/>
            <a:t> about answers</a:t>
          </a:r>
          <a:endParaRPr lang="en-US" sz="1700" kern="1200" dirty="0"/>
        </a:p>
      </dsp:txBody>
      <dsp:txXfrm>
        <a:off x="4303546" y="2288496"/>
        <a:ext cx="3337070" cy="797070"/>
      </dsp:txXfrm>
    </dsp:sp>
    <dsp:sp modelId="{1CCBDE34-E2BC-A844-8C08-5579A71524E5}">
      <dsp:nvSpPr>
        <dsp:cNvPr id="0" name=""/>
        <dsp:cNvSpPr/>
      </dsp:nvSpPr>
      <dsp:spPr>
        <a:xfrm rot="5334168">
          <a:off x="5897977" y="3195599"/>
          <a:ext cx="170527" cy="148166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tint val="6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1E07886-A5D1-D345-88A4-FEDD97017277}">
      <dsp:nvSpPr>
        <dsp:cNvPr id="0" name=""/>
        <dsp:cNvSpPr/>
      </dsp:nvSpPr>
      <dsp:spPr>
        <a:xfrm>
          <a:off x="4301066" y="3429000"/>
          <a:ext cx="3386666" cy="84666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Start to take responsibility for own learning</a:t>
          </a:r>
          <a:endParaRPr lang="en-US" sz="1700" kern="1200" dirty="0"/>
        </a:p>
      </dsp:txBody>
      <dsp:txXfrm>
        <a:off x="4325864" y="3453798"/>
        <a:ext cx="3337070" cy="7970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3A8CBD-61DE-834D-8DCC-8C89870F68BF}">
      <dsp:nvSpPr>
        <dsp:cNvPr id="0" name=""/>
        <dsp:cNvSpPr/>
      </dsp:nvSpPr>
      <dsp:spPr>
        <a:xfrm>
          <a:off x="3317797" y="1963130"/>
          <a:ext cx="1492405" cy="1492405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shade val="8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shade val="8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Tools for the classroom</a:t>
          </a:r>
          <a:endParaRPr lang="en-US" sz="1900" kern="1200" dirty="0"/>
        </a:p>
      </dsp:txBody>
      <dsp:txXfrm>
        <a:off x="3536355" y="2181688"/>
        <a:ext cx="1055289" cy="1055289"/>
      </dsp:txXfrm>
    </dsp:sp>
    <dsp:sp modelId="{159369E4-ED7C-8743-A5A6-7FFC9CED17E9}">
      <dsp:nvSpPr>
        <dsp:cNvPr id="0" name=""/>
        <dsp:cNvSpPr/>
      </dsp:nvSpPr>
      <dsp:spPr>
        <a:xfrm rot="16200000">
          <a:off x="3838366" y="1720972"/>
          <a:ext cx="451266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451266" y="16525"/>
              </a:lnTo>
            </a:path>
          </a:pathLst>
        </a:custGeom>
        <a:noFill/>
        <a:ln w="15875" cap="flat" cmpd="sng" algn="ctr">
          <a:solidFill>
            <a:schemeClr val="accent1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4052718" y="1726216"/>
        <a:ext cx="22563" cy="22563"/>
      </dsp:txXfrm>
    </dsp:sp>
    <dsp:sp modelId="{DF6D4877-60BF-134C-8D04-51E22AD83DB2}">
      <dsp:nvSpPr>
        <dsp:cNvPr id="0" name=""/>
        <dsp:cNvSpPr/>
      </dsp:nvSpPr>
      <dsp:spPr>
        <a:xfrm>
          <a:off x="3317797" y="19459"/>
          <a:ext cx="1492405" cy="1492405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shade val="8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shade val="8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Comment</a:t>
          </a:r>
          <a:r>
            <a:rPr lang="en-US" sz="1900" kern="1200" baseline="0" dirty="0" smtClean="0"/>
            <a:t> only marking</a:t>
          </a:r>
          <a:endParaRPr lang="en-US" sz="1900" kern="1200" dirty="0"/>
        </a:p>
      </dsp:txBody>
      <dsp:txXfrm>
        <a:off x="3536355" y="238017"/>
        <a:ext cx="1055289" cy="1055289"/>
      </dsp:txXfrm>
    </dsp:sp>
    <dsp:sp modelId="{2E057ED6-FAF1-6541-9064-CF962B72B84E}">
      <dsp:nvSpPr>
        <dsp:cNvPr id="0" name=""/>
        <dsp:cNvSpPr/>
      </dsp:nvSpPr>
      <dsp:spPr>
        <a:xfrm>
          <a:off x="4810202" y="2692808"/>
          <a:ext cx="451266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451266" y="16525"/>
              </a:lnTo>
            </a:path>
          </a:pathLst>
        </a:custGeom>
        <a:noFill/>
        <a:ln w="15875" cap="flat" cmpd="sng" algn="ctr">
          <a:solidFill>
            <a:schemeClr val="accent1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024554" y="2698051"/>
        <a:ext cx="22563" cy="22563"/>
      </dsp:txXfrm>
    </dsp:sp>
    <dsp:sp modelId="{B0B5A65A-C81B-704B-A710-76B58E68FB0B}">
      <dsp:nvSpPr>
        <dsp:cNvPr id="0" name=""/>
        <dsp:cNvSpPr/>
      </dsp:nvSpPr>
      <dsp:spPr>
        <a:xfrm>
          <a:off x="5261469" y="1963130"/>
          <a:ext cx="1492405" cy="1492405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hueOff val="148730"/>
                <a:satOff val="-3019"/>
                <a:lumOff val="10226"/>
                <a:alphaOff val="0"/>
                <a:shade val="85000"/>
                <a:satMod val="130000"/>
              </a:schemeClr>
            </a:gs>
            <a:gs pos="34000">
              <a:schemeClr val="accent1">
                <a:shade val="80000"/>
                <a:hueOff val="148730"/>
                <a:satOff val="-3019"/>
                <a:lumOff val="10226"/>
                <a:alphaOff val="0"/>
                <a:shade val="87000"/>
                <a:satMod val="125000"/>
              </a:schemeClr>
            </a:gs>
            <a:gs pos="70000">
              <a:schemeClr val="accent1">
                <a:shade val="80000"/>
                <a:hueOff val="148730"/>
                <a:satOff val="-3019"/>
                <a:lumOff val="10226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shade val="80000"/>
                <a:hueOff val="148730"/>
                <a:satOff val="-3019"/>
                <a:lumOff val="10226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Feedback</a:t>
          </a:r>
          <a:r>
            <a:rPr lang="en-US" sz="1900" kern="1200" baseline="0" dirty="0" smtClean="0"/>
            <a:t> sandwich </a:t>
          </a:r>
          <a:endParaRPr lang="en-US" sz="1900" kern="1200" dirty="0"/>
        </a:p>
      </dsp:txBody>
      <dsp:txXfrm>
        <a:off x="5480027" y="2181688"/>
        <a:ext cx="1055289" cy="1055289"/>
      </dsp:txXfrm>
    </dsp:sp>
    <dsp:sp modelId="{0F4AF0E8-6A50-6F4F-A96A-0CB2063AAFB7}">
      <dsp:nvSpPr>
        <dsp:cNvPr id="0" name=""/>
        <dsp:cNvSpPr/>
      </dsp:nvSpPr>
      <dsp:spPr>
        <a:xfrm rot="5400000">
          <a:off x="3838366" y="3664644"/>
          <a:ext cx="451266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451266" y="16525"/>
              </a:lnTo>
            </a:path>
          </a:pathLst>
        </a:custGeom>
        <a:noFill/>
        <a:ln w="15875" cap="flat" cmpd="sng" algn="ctr">
          <a:solidFill>
            <a:schemeClr val="accent1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4052718" y="3669887"/>
        <a:ext cx="22563" cy="22563"/>
      </dsp:txXfrm>
    </dsp:sp>
    <dsp:sp modelId="{224B14DF-1476-5943-AE8F-21C3697A8F30}">
      <dsp:nvSpPr>
        <dsp:cNvPr id="0" name=""/>
        <dsp:cNvSpPr/>
      </dsp:nvSpPr>
      <dsp:spPr>
        <a:xfrm>
          <a:off x="3317797" y="3906802"/>
          <a:ext cx="1492405" cy="1492405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hueOff val="297461"/>
                <a:satOff val="-6039"/>
                <a:lumOff val="20451"/>
                <a:alphaOff val="0"/>
                <a:shade val="85000"/>
                <a:satMod val="130000"/>
              </a:schemeClr>
            </a:gs>
            <a:gs pos="34000">
              <a:schemeClr val="accent1">
                <a:shade val="80000"/>
                <a:hueOff val="297461"/>
                <a:satOff val="-6039"/>
                <a:lumOff val="20451"/>
                <a:alphaOff val="0"/>
                <a:shade val="87000"/>
                <a:satMod val="125000"/>
              </a:schemeClr>
            </a:gs>
            <a:gs pos="70000">
              <a:schemeClr val="accent1">
                <a:shade val="80000"/>
                <a:hueOff val="297461"/>
                <a:satOff val="-6039"/>
                <a:lumOff val="20451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shade val="80000"/>
                <a:hueOff val="297461"/>
                <a:satOff val="-6039"/>
                <a:lumOff val="20451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Comment</a:t>
          </a:r>
          <a:r>
            <a:rPr lang="en-US" sz="1900" kern="1200" baseline="0" dirty="0" smtClean="0"/>
            <a:t> follow up</a:t>
          </a:r>
          <a:endParaRPr lang="en-US" sz="1900" kern="1200" dirty="0"/>
        </a:p>
      </dsp:txBody>
      <dsp:txXfrm>
        <a:off x="3536355" y="4125360"/>
        <a:ext cx="1055289" cy="1055289"/>
      </dsp:txXfrm>
    </dsp:sp>
    <dsp:sp modelId="{BB688103-9800-814B-A88A-07D5A507E44F}">
      <dsp:nvSpPr>
        <dsp:cNvPr id="0" name=""/>
        <dsp:cNvSpPr/>
      </dsp:nvSpPr>
      <dsp:spPr>
        <a:xfrm rot="10800000">
          <a:off x="2866530" y="2692808"/>
          <a:ext cx="451266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451266" y="16525"/>
              </a:lnTo>
            </a:path>
          </a:pathLst>
        </a:custGeom>
        <a:noFill/>
        <a:ln w="15875" cap="flat" cmpd="sng" algn="ctr">
          <a:solidFill>
            <a:schemeClr val="accent1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 rot="10800000">
        <a:off x="3080882" y="2698051"/>
        <a:ext cx="22563" cy="22563"/>
      </dsp:txXfrm>
    </dsp:sp>
    <dsp:sp modelId="{1DD00B95-7D09-EE49-8E3A-9ED4603B81BC}">
      <dsp:nvSpPr>
        <dsp:cNvPr id="0" name=""/>
        <dsp:cNvSpPr/>
      </dsp:nvSpPr>
      <dsp:spPr>
        <a:xfrm>
          <a:off x="1374125" y="1963130"/>
          <a:ext cx="1492405" cy="1492405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hueOff val="446191"/>
                <a:satOff val="-9058"/>
                <a:lumOff val="30677"/>
                <a:alphaOff val="0"/>
                <a:shade val="85000"/>
                <a:satMod val="130000"/>
              </a:schemeClr>
            </a:gs>
            <a:gs pos="34000">
              <a:schemeClr val="accent1">
                <a:shade val="80000"/>
                <a:hueOff val="446191"/>
                <a:satOff val="-9058"/>
                <a:lumOff val="30677"/>
                <a:alphaOff val="0"/>
                <a:shade val="87000"/>
                <a:satMod val="125000"/>
              </a:schemeClr>
            </a:gs>
            <a:gs pos="70000">
              <a:schemeClr val="accent1">
                <a:shade val="80000"/>
                <a:hueOff val="446191"/>
                <a:satOff val="-9058"/>
                <a:lumOff val="30677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shade val="80000"/>
                <a:hueOff val="446191"/>
                <a:satOff val="-9058"/>
                <a:lumOff val="30677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Redrafting</a:t>
          </a:r>
          <a:endParaRPr lang="en-US" sz="1900" kern="1200" dirty="0"/>
        </a:p>
      </dsp:txBody>
      <dsp:txXfrm>
        <a:off x="1592683" y="2181688"/>
        <a:ext cx="1055289" cy="10552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57E8B7-9B96-4246-8DB1-09CE0C07E311}">
      <dsp:nvSpPr>
        <dsp:cNvPr id="0" name=""/>
        <dsp:cNvSpPr/>
      </dsp:nvSpPr>
      <dsp:spPr>
        <a:xfrm>
          <a:off x="440266" y="0"/>
          <a:ext cx="3386666" cy="8466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What</a:t>
          </a:r>
          <a:r>
            <a:rPr lang="en-US" sz="2600" kern="1200" baseline="0" dirty="0" smtClean="0"/>
            <a:t> is required from teachers?</a:t>
          </a:r>
          <a:endParaRPr lang="en-US" sz="2600" kern="1200" dirty="0"/>
        </a:p>
      </dsp:txBody>
      <dsp:txXfrm>
        <a:off x="465064" y="24798"/>
        <a:ext cx="3337070" cy="797070"/>
      </dsp:txXfrm>
    </dsp:sp>
    <dsp:sp modelId="{43483801-25DE-504F-82A3-B94F15BE7FAF}">
      <dsp:nvSpPr>
        <dsp:cNvPr id="0" name=""/>
        <dsp:cNvSpPr/>
      </dsp:nvSpPr>
      <dsp:spPr>
        <a:xfrm rot="5400000">
          <a:off x="2059516" y="920750"/>
          <a:ext cx="148166" cy="148166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tint val="6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E5EDE4B-1C93-654D-A9E1-26307D34746D}">
      <dsp:nvSpPr>
        <dsp:cNvPr id="0" name=""/>
        <dsp:cNvSpPr/>
      </dsp:nvSpPr>
      <dsp:spPr>
        <a:xfrm>
          <a:off x="440266" y="1143000"/>
          <a:ext cx="3386666" cy="84666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To provide effective feedback</a:t>
          </a:r>
          <a:endParaRPr lang="en-US" sz="2000" kern="1200" dirty="0"/>
        </a:p>
      </dsp:txBody>
      <dsp:txXfrm>
        <a:off x="465064" y="1167798"/>
        <a:ext cx="3337070" cy="797070"/>
      </dsp:txXfrm>
    </dsp:sp>
    <dsp:sp modelId="{F64A0157-2428-A944-83A3-E2F7A23E1968}">
      <dsp:nvSpPr>
        <dsp:cNvPr id="0" name=""/>
        <dsp:cNvSpPr/>
      </dsp:nvSpPr>
      <dsp:spPr>
        <a:xfrm rot="5400000">
          <a:off x="2059516" y="2063750"/>
          <a:ext cx="148166" cy="148166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tint val="6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B73822-D1B5-7248-8A46-CF6AC7672B3B}">
      <dsp:nvSpPr>
        <dsp:cNvPr id="0" name=""/>
        <dsp:cNvSpPr/>
      </dsp:nvSpPr>
      <dsp:spPr>
        <a:xfrm>
          <a:off x="440266" y="2286000"/>
          <a:ext cx="3386666" cy="84666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To use different strategies, such as only leaving comments.</a:t>
          </a:r>
          <a:endParaRPr lang="en-US" sz="2000" kern="1200" dirty="0"/>
        </a:p>
      </dsp:txBody>
      <dsp:txXfrm>
        <a:off x="465064" y="2310798"/>
        <a:ext cx="3337070" cy="797070"/>
      </dsp:txXfrm>
    </dsp:sp>
    <dsp:sp modelId="{DF2DA497-0F50-CE44-8BA4-410E21DE70EF}">
      <dsp:nvSpPr>
        <dsp:cNvPr id="0" name=""/>
        <dsp:cNvSpPr/>
      </dsp:nvSpPr>
      <dsp:spPr>
        <a:xfrm rot="5400000">
          <a:off x="2059516" y="3206750"/>
          <a:ext cx="148166" cy="148166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tint val="6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2A86E9F-A16F-684A-875C-328C397DF608}">
      <dsp:nvSpPr>
        <dsp:cNvPr id="0" name=""/>
        <dsp:cNvSpPr/>
      </dsp:nvSpPr>
      <dsp:spPr>
        <a:xfrm>
          <a:off x="440266" y="3429000"/>
          <a:ext cx="3386666" cy="84666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To discuss the feedback with pupils</a:t>
          </a:r>
          <a:endParaRPr lang="en-US" sz="2000" kern="1200" dirty="0"/>
        </a:p>
      </dsp:txBody>
      <dsp:txXfrm>
        <a:off x="465064" y="3453798"/>
        <a:ext cx="3337070" cy="797070"/>
      </dsp:txXfrm>
    </dsp:sp>
    <dsp:sp modelId="{B471EE72-AD93-E143-A24C-441AA2B03A50}">
      <dsp:nvSpPr>
        <dsp:cNvPr id="0" name=""/>
        <dsp:cNvSpPr/>
      </dsp:nvSpPr>
      <dsp:spPr>
        <a:xfrm rot="5400000">
          <a:off x="2059516" y="4349750"/>
          <a:ext cx="148166" cy="148166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tint val="6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6CE9B98-AB4B-0841-9D48-DB489E6F76BC}">
      <dsp:nvSpPr>
        <dsp:cNvPr id="0" name=""/>
        <dsp:cNvSpPr/>
      </dsp:nvSpPr>
      <dsp:spPr>
        <a:xfrm>
          <a:off x="440266" y="4572000"/>
          <a:ext cx="3386666" cy="84666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To allow pupils the time to look over feedback </a:t>
          </a:r>
          <a:endParaRPr lang="en-US" sz="2000" kern="1200" dirty="0"/>
        </a:p>
      </dsp:txBody>
      <dsp:txXfrm>
        <a:off x="465064" y="4596798"/>
        <a:ext cx="3337070" cy="797070"/>
      </dsp:txXfrm>
    </dsp:sp>
    <dsp:sp modelId="{79483ABA-0ED2-CB4E-8F0D-204811BC0BCC}">
      <dsp:nvSpPr>
        <dsp:cNvPr id="0" name=""/>
        <dsp:cNvSpPr/>
      </dsp:nvSpPr>
      <dsp:spPr>
        <a:xfrm>
          <a:off x="4301066" y="0"/>
          <a:ext cx="3386666" cy="8466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What</a:t>
          </a:r>
          <a:r>
            <a:rPr lang="en-US" sz="2600" kern="1200" baseline="0" dirty="0" smtClean="0"/>
            <a:t> is required from pupils?</a:t>
          </a:r>
          <a:endParaRPr lang="en-US" sz="2600" kern="1200" dirty="0"/>
        </a:p>
      </dsp:txBody>
      <dsp:txXfrm>
        <a:off x="4325864" y="24798"/>
        <a:ext cx="3337070" cy="797070"/>
      </dsp:txXfrm>
    </dsp:sp>
    <dsp:sp modelId="{A7BC1869-3064-E845-96BC-CF4F7D8EA8C8}">
      <dsp:nvSpPr>
        <dsp:cNvPr id="0" name=""/>
        <dsp:cNvSpPr/>
      </dsp:nvSpPr>
      <dsp:spPr>
        <a:xfrm rot="5400000">
          <a:off x="5920316" y="920750"/>
          <a:ext cx="148166" cy="148166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tint val="6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1FC484-EE41-0049-B2EB-3AFBAF6A6C20}">
      <dsp:nvSpPr>
        <dsp:cNvPr id="0" name=""/>
        <dsp:cNvSpPr/>
      </dsp:nvSpPr>
      <dsp:spPr>
        <a:xfrm>
          <a:off x="4301066" y="1143000"/>
          <a:ext cx="3386666" cy="84666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Look over Feedback</a:t>
          </a:r>
          <a:endParaRPr lang="en-US" sz="2000" kern="1200" dirty="0"/>
        </a:p>
      </dsp:txBody>
      <dsp:txXfrm>
        <a:off x="4325864" y="1167798"/>
        <a:ext cx="3337070" cy="797070"/>
      </dsp:txXfrm>
    </dsp:sp>
    <dsp:sp modelId="{78438CB8-FFD0-424D-846E-F49BD290B7D8}">
      <dsp:nvSpPr>
        <dsp:cNvPr id="0" name=""/>
        <dsp:cNvSpPr/>
      </dsp:nvSpPr>
      <dsp:spPr>
        <a:xfrm rot="5468452">
          <a:off x="5920281" y="2052599"/>
          <a:ext cx="125918" cy="148166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tint val="6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50BB458-A136-A04A-A059-E6F7292DF063}">
      <dsp:nvSpPr>
        <dsp:cNvPr id="0" name=""/>
        <dsp:cNvSpPr/>
      </dsp:nvSpPr>
      <dsp:spPr>
        <a:xfrm>
          <a:off x="4278748" y="2263698"/>
          <a:ext cx="3386666" cy="84666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Use Feedback constructively </a:t>
          </a:r>
          <a:endParaRPr lang="en-US" sz="2000" kern="1200" dirty="0"/>
        </a:p>
      </dsp:txBody>
      <dsp:txXfrm>
        <a:off x="4303546" y="2288496"/>
        <a:ext cx="3337070" cy="797070"/>
      </dsp:txXfrm>
    </dsp:sp>
    <dsp:sp modelId="{1CCBDE34-E2BC-A844-8C08-5579A71524E5}">
      <dsp:nvSpPr>
        <dsp:cNvPr id="0" name=""/>
        <dsp:cNvSpPr/>
      </dsp:nvSpPr>
      <dsp:spPr>
        <a:xfrm rot="5334168">
          <a:off x="5897977" y="3195599"/>
          <a:ext cx="170527" cy="148166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1">
                <a:tint val="6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1E07886-A5D1-D345-88A4-FEDD97017277}">
      <dsp:nvSpPr>
        <dsp:cNvPr id="0" name=""/>
        <dsp:cNvSpPr/>
      </dsp:nvSpPr>
      <dsp:spPr>
        <a:xfrm>
          <a:off x="4301066" y="3429000"/>
          <a:ext cx="3386666" cy="84666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Start to take responsibility for own learning</a:t>
          </a:r>
          <a:endParaRPr lang="en-US" sz="2000" kern="1200" dirty="0"/>
        </a:p>
      </dsp:txBody>
      <dsp:txXfrm>
        <a:off x="4325864" y="3453798"/>
        <a:ext cx="3337070" cy="7970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C7902-0315-D94D-B6F1-89AC3660F6CB}" type="datetimeFigureOut">
              <a:rPr lang="en-US" smtClean="0"/>
              <a:t>2/19/19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6038C-970F-A446-AB41-CBC788158C2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30240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C7902-0315-D94D-B6F1-89AC3660F6CB}" type="datetimeFigureOut">
              <a:rPr lang="en-US" smtClean="0"/>
              <a:t>2/19/19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6038C-970F-A446-AB41-CBC788158C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108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C7902-0315-D94D-B6F1-89AC3660F6CB}" type="datetimeFigureOut">
              <a:rPr lang="en-US" smtClean="0"/>
              <a:t>2/19/19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6038C-970F-A446-AB41-CBC788158C2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946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C7902-0315-D94D-B6F1-89AC3660F6CB}" type="datetimeFigureOut">
              <a:rPr lang="en-US" smtClean="0"/>
              <a:t>2/19/19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6038C-970F-A446-AB41-CBC788158C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280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C7902-0315-D94D-B6F1-89AC3660F6CB}" type="datetimeFigureOut">
              <a:rPr lang="en-US" smtClean="0"/>
              <a:t>2/19/19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6038C-970F-A446-AB41-CBC788158C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9132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C7902-0315-D94D-B6F1-89AC3660F6CB}" type="datetimeFigureOut">
              <a:rPr lang="en-US" smtClean="0"/>
              <a:t>2/19/19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6038C-970F-A446-AB41-CBC788158C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542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C7902-0315-D94D-B6F1-89AC3660F6CB}" type="datetimeFigureOut">
              <a:rPr lang="en-US" smtClean="0"/>
              <a:t>2/19/19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6038C-970F-A446-AB41-CBC788158C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360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07C7902-0315-D94D-B6F1-89AC3660F6CB}" type="datetimeFigureOut">
              <a:rPr lang="en-US" smtClean="0"/>
              <a:t>2/19/19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06038C-970F-A446-AB41-CBC788158C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18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C7902-0315-D94D-B6F1-89AC3660F6CB}" type="datetimeFigureOut">
              <a:rPr lang="en-US" smtClean="0"/>
              <a:t>2/19/19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6038C-970F-A446-AB41-CBC788158C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269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C7902-0315-D94D-B6F1-89AC3660F6CB}" type="datetimeFigureOut">
              <a:rPr lang="en-US" smtClean="0"/>
              <a:t>2/19/19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6038C-970F-A446-AB41-CBC788158C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782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C7902-0315-D94D-B6F1-89AC3660F6CB}" type="datetimeFigureOut">
              <a:rPr lang="en-US" smtClean="0"/>
              <a:t>2/19/19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6038C-970F-A446-AB41-CBC788158C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269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07C7902-0315-D94D-B6F1-89AC3660F6CB}" type="datetimeFigureOut">
              <a:rPr lang="en-US" smtClean="0"/>
              <a:t>2/19/19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006038C-970F-A446-AB41-CBC788158C28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3278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0" r:id="rId1"/>
    <p:sldLayoutId id="2147483901" r:id="rId2"/>
    <p:sldLayoutId id="2147483902" r:id="rId3"/>
    <p:sldLayoutId id="2147483903" r:id="rId4"/>
    <p:sldLayoutId id="2147483904" r:id="rId5"/>
    <p:sldLayoutId id="2147483905" r:id="rId6"/>
    <p:sldLayoutId id="2147483906" r:id="rId7"/>
    <p:sldLayoutId id="2147483907" r:id="rId8"/>
    <p:sldLayoutId id="2147483908" r:id="rId9"/>
    <p:sldLayoutId id="2147483909" r:id="rId10"/>
    <p:sldLayoutId id="2147483910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4" Type="http://schemas.openxmlformats.org/officeDocument/2006/relationships/diagramQuickStyle" Target="../diagrams/quickStyle2.xml"/><Relationship Id="rId5" Type="http://schemas.openxmlformats.org/officeDocument/2006/relationships/diagramColors" Target="../diagrams/colors2.xml"/><Relationship Id="rId6" Type="http://schemas.microsoft.com/office/2007/relationships/diagramDrawing" Target="../diagrams/drawing2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4" Type="http://schemas.openxmlformats.org/officeDocument/2006/relationships/diagramQuickStyle" Target="../diagrams/quickStyle3.xml"/><Relationship Id="rId5" Type="http://schemas.openxmlformats.org/officeDocument/2006/relationships/diagramColors" Target="../diagrams/colors3.xml"/><Relationship Id="rId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4" Type="http://schemas.openxmlformats.org/officeDocument/2006/relationships/diagramQuickStyle" Target="../diagrams/quickStyle4.xml"/><Relationship Id="rId5" Type="http://schemas.openxmlformats.org/officeDocument/2006/relationships/diagramColors" Target="../diagrams/colors4.xml"/><Relationship Id="rId6" Type="http://schemas.microsoft.com/office/2007/relationships/diagramDrawing" Target="../diagrams/drawing4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Assessment for Learning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4002" y="4700948"/>
            <a:ext cx="10058400" cy="1143000"/>
          </a:xfrm>
        </p:spPr>
        <p:txBody>
          <a:bodyPr/>
          <a:lstStyle/>
          <a:p>
            <a:r>
              <a:rPr lang="en-US" dirty="0" smtClean="0"/>
              <a:t>aLYS MURPHY</a:t>
            </a:r>
          </a:p>
          <a:p>
            <a:r>
              <a:rPr lang="en-US" dirty="0" smtClean="0"/>
              <a:t>Assessment coordinator </a:t>
            </a:r>
            <a:endParaRPr lang="en-US" dirty="0"/>
          </a:p>
        </p:txBody>
      </p:sp>
      <p:pic>
        <p:nvPicPr>
          <p:cNvPr id="4" name="Picture 4" descr="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23128"/>
            <a:ext cx="12192000" cy="3132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662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Objectives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934943"/>
            <a:ext cx="10058400" cy="402336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en-US" sz="2400" dirty="0" smtClean="0"/>
              <a:t>Discussing Assessment for Learning</a:t>
            </a:r>
          </a:p>
          <a:p>
            <a:pPr>
              <a:buFont typeface="Arial" charset="0"/>
              <a:buChar char="•"/>
            </a:pPr>
            <a:r>
              <a:rPr lang="en-US" sz="2400" dirty="0" smtClean="0"/>
              <a:t>How it could be implemented into the school</a:t>
            </a:r>
          </a:p>
          <a:p>
            <a:pPr>
              <a:buFont typeface="Arial" charset="0"/>
              <a:buChar char="•"/>
            </a:pPr>
            <a:r>
              <a:rPr lang="en-US" sz="2400" dirty="0" smtClean="0"/>
              <a:t>2 different strategies: Questioning and Feedback</a:t>
            </a:r>
          </a:p>
          <a:p>
            <a:pPr>
              <a:buFont typeface="Arial" charset="0"/>
              <a:buChar char="•"/>
            </a:pPr>
            <a:r>
              <a:rPr lang="en-US" sz="2400" dirty="0" smtClean="0"/>
              <a:t>Why are these strategies effective?</a:t>
            </a:r>
          </a:p>
          <a:p>
            <a:endParaRPr lang="en-US" dirty="0"/>
          </a:p>
        </p:txBody>
      </p:sp>
      <p:pic>
        <p:nvPicPr>
          <p:cNvPr id="4" name="Picture 10" descr="https://www.mydigitalsquad.com/wp-content/uploads/2018/09/assessment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87765">
            <a:off x="8162694" y="2199462"/>
            <a:ext cx="3334214" cy="4397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1709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Assessment for Learning (AfL)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60" name="Picture 12" descr="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838" y="2407225"/>
            <a:ext cx="3270739" cy="3270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097280" y="1934943"/>
            <a:ext cx="10058400" cy="402336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en-US" sz="2400" dirty="0" smtClean="0"/>
              <a:t>What is the best form of assessment?</a:t>
            </a:r>
            <a:endParaRPr lang="en-US" dirty="0"/>
          </a:p>
          <a:p>
            <a:pPr>
              <a:buFont typeface="Arial" charset="0"/>
              <a:buChar char="•"/>
            </a:pPr>
            <a:r>
              <a:rPr lang="en-US" sz="2400" dirty="0" smtClean="0"/>
              <a:t>Based on constructivist theory</a:t>
            </a:r>
          </a:p>
          <a:p>
            <a:pPr>
              <a:buFont typeface="Arial" charset="0"/>
              <a:buChar char="•"/>
            </a:pPr>
            <a:r>
              <a:rPr lang="en-US" sz="2400" dirty="0" smtClean="0"/>
              <a:t>Growth mindset</a:t>
            </a:r>
          </a:p>
          <a:p>
            <a:pPr>
              <a:buFont typeface="Arial" charset="0"/>
              <a:buChar char="•"/>
            </a:pPr>
            <a:r>
              <a:rPr lang="en-US" sz="2400" dirty="0" smtClean="0"/>
              <a:t>Encouraging self-directed learning </a:t>
            </a:r>
          </a:p>
        </p:txBody>
      </p:sp>
    </p:spTree>
    <p:extLst>
      <p:ext uri="{BB962C8B-B14F-4D97-AF65-F5344CB8AC3E}">
        <p14:creationId xmlns:p14="http://schemas.microsoft.com/office/powerpoint/2010/main" val="309315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Implementing AfL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US" sz="2400" dirty="0" smtClean="0"/>
              <a:t>Involves taking risks</a:t>
            </a:r>
          </a:p>
          <a:p>
            <a:pPr>
              <a:buFont typeface="Arial" charset="0"/>
              <a:buChar char="•"/>
            </a:pPr>
            <a:r>
              <a:rPr lang="en-US" sz="2400" dirty="0" smtClean="0"/>
              <a:t>Putting in the work </a:t>
            </a:r>
          </a:p>
          <a:p>
            <a:pPr>
              <a:buFont typeface="Arial" charset="0"/>
              <a:buChar char="•"/>
            </a:pPr>
            <a:r>
              <a:rPr lang="en-US" sz="2400" dirty="0" smtClean="0"/>
              <a:t>Whole school approach</a:t>
            </a:r>
          </a:p>
          <a:p>
            <a:pPr>
              <a:buFont typeface="Arial" charset="0"/>
              <a:buChar char="•"/>
            </a:pPr>
            <a:r>
              <a:rPr lang="en-US" sz="2400" dirty="0" err="1" smtClean="0"/>
              <a:t>Prioritise</a:t>
            </a:r>
            <a:r>
              <a:rPr lang="en-US" sz="2400" dirty="0" smtClean="0"/>
              <a:t> AfL</a:t>
            </a:r>
          </a:p>
          <a:p>
            <a:pPr>
              <a:buFont typeface="Arial" charset="0"/>
              <a:buChar char="•"/>
            </a:pPr>
            <a:endParaRPr lang="en-US" dirty="0"/>
          </a:p>
        </p:txBody>
      </p:sp>
      <p:pic>
        <p:nvPicPr>
          <p:cNvPr id="4" name="Picture 2" descr="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8361" y="3127917"/>
            <a:ext cx="4984595" cy="3379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4734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Questioning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102180"/>
            <a:ext cx="5961442" cy="402336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en-GB" sz="2400" dirty="0" smtClean="0"/>
              <a:t>To </a:t>
            </a:r>
            <a:r>
              <a:rPr lang="en-GB" sz="2400" dirty="0"/>
              <a:t>find out what pupils know</a:t>
            </a:r>
            <a:endParaRPr lang="en-US" sz="2400" dirty="0"/>
          </a:p>
          <a:p>
            <a:pPr>
              <a:buFont typeface="Arial" charset="0"/>
              <a:buChar char="•"/>
            </a:pPr>
            <a:r>
              <a:rPr lang="en-GB" sz="2400" dirty="0"/>
              <a:t>To focus on a certain topic </a:t>
            </a:r>
            <a:endParaRPr lang="en-US" sz="2400" dirty="0"/>
          </a:p>
          <a:p>
            <a:pPr>
              <a:buFont typeface="Arial" charset="0"/>
              <a:buChar char="•"/>
            </a:pPr>
            <a:r>
              <a:rPr lang="en-GB" sz="2400" dirty="0"/>
              <a:t>To identify areas students don’t know</a:t>
            </a:r>
            <a:endParaRPr lang="en-US" sz="2400" dirty="0"/>
          </a:p>
          <a:p>
            <a:pPr>
              <a:buFont typeface="Arial" charset="0"/>
              <a:buChar char="•"/>
            </a:pPr>
            <a:r>
              <a:rPr lang="en-GB" sz="2400" dirty="0"/>
              <a:t>To encourage students to ask their own questions</a:t>
            </a:r>
            <a:endParaRPr lang="en-US" sz="2400" dirty="0"/>
          </a:p>
          <a:p>
            <a:endParaRPr lang="en-US" dirty="0"/>
          </a:p>
        </p:txBody>
      </p:sp>
      <p:pic>
        <p:nvPicPr>
          <p:cNvPr id="5122" name="Picture 2" descr="mage result for question marks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59"/>
          <a:stretch/>
        </p:blipFill>
        <p:spPr bwMode="auto">
          <a:xfrm>
            <a:off x="8423632" y="2102180"/>
            <a:ext cx="3144643" cy="3841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7566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Blooms Taxonomy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9218" name="Picture 2" descr="mage result for bloom's taxonomy ques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482" y="1821221"/>
            <a:ext cx="7444450" cy="44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0295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Why is this strategy effective?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5838779" cy="4023360"/>
          </a:xfrm>
        </p:spPr>
        <p:txBody>
          <a:bodyPr/>
          <a:lstStyle/>
          <a:p>
            <a:endParaRPr lang="en-GB" dirty="0" smtClean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Cloud Callout 4"/>
          <p:cNvSpPr/>
          <p:nvPr/>
        </p:nvSpPr>
        <p:spPr>
          <a:xfrm>
            <a:off x="708261" y="2526440"/>
            <a:ext cx="4984595" cy="2708839"/>
          </a:xfrm>
          <a:prstGeom prst="cloudCallout">
            <a:avLst>
              <a:gd name="adj1" fmla="val -34891"/>
              <a:gd name="adj2" fmla="val 71609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647206" y="3118749"/>
            <a:ext cx="341376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Black, (2003) suggest that using questioning in the classroom makes teaching more interactive as it leads to more thoughtful discussion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Cloud Callout 7"/>
          <p:cNvSpPr/>
          <p:nvPr/>
        </p:nvSpPr>
        <p:spPr>
          <a:xfrm rot="239726">
            <a:off x="6214794" y="2309899"/>
            <a:ext cx="4984595" cy="2708839"/>
          </a:xfrm>
          <a:prstGeom prst="cloudCallout">
            <a:avLst>
              <a:gd name="adj1" fmla="val 49878"/>
              <a:gd name="adj2" fmla="val 54135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 smtClean="0"/>
          </a:p>
        </p:txBody>
      </p:sp>
      <p:sp>
        <p:nvSpPr>
          <p:cNvPr id="9" name="Rectangle 8"/>
          <p:cNvSpPr/>
          <p:nvPr/>
        </p:nvSpPr>
        <p:spPr>
          <a:xfrm>
            <a:off x="6967824" y="3211083"/>
            <a:ext cx="38862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Rowe, (1974) found that more time allowed for better answers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165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801887594"/>
              </p:ext>
            </p:extLst>
          </p:nvPr>
        </p:nvGraphicFramePr>
        <p:xfrm>
          <a:off x="1797824" y="452037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2908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Barriers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923793"/>
            <a:ext cx="10058400" cy="4023360"/>
          </a:xfrm>
        </p:spPr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en-US" sz="2400" dirty="0" smtClean="0"/>
              <a:t>Implementing strategies </a:t>
            </a:r>
          </a:p>
          <a:p>
            <a:pPr>
              <a:buFont typeface="Arial" charset="0"/>
              <a:buChar char="•"/>
            </a:pPr>
            <a:r>
              <a:rPr lang="en-US" sz="2400" dirty="0" smtClean="0"/>
              <a:t>Negative perceptions of Assessment</a:t>
            </a:r>
          </a:p>
          <a:p>
            <a:pPr>
              <a:buFont typeface="Arial" charset="0"/>
              <a:buChar char="•"/>
            </a:pPr>
            <a:r>
              <a:rPr lang="en-US" sz="2400" dirty="0" smtClean="0"/>
              <a:t>Cost</a:t>
            </a:r>
            <a:endParaRPr lang="en-US" sz="2400" dirty="0"/>
          </a:p>
        </p:txBody>
      </p:sp>
      <p:pic>
        <p:nvPicPr>
          <p:cNvPr id="5" name="Picture 2" descr="mage result for feedba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073" y="1951464"/>
            <a:ext cx="3780264" cy="4123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016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409157043"/>
              </p:ext>
            </p:extLst>
          </p:nvPr>
        </p:nvGraphicFramePr>
        <p:xfrm>
          <a:off x="1597102" y="597002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0905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Feedback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952578"/>
            <a:ext cx="4879774" cy="402336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en-US" dirty="0" smtClean="0"/>
              <a:t>Quality of feedback is important</a:t>
            </a:r>
          </a:p>
          <a:p>
            <a:pPr>
              <a:buFont typeface="Arial" charset="0"/>
              <a:buChar char="•"/>
            </a:pPr>
            <a:r>
              <a:rPr lang="en-US" dirty="0" smtClean="0"/>
              <a:t>Need to know how they can improve and have time to do this</a:t>
            </a:r>
          </a:p>
          <a:p>
            <a:pPr>
              <a:buFont typeface="Arial" charset="0"/>
              <a:buChar char="•"/>
            </a:pPr>
            <a:r>
              <a:rPr lang="en-US" dirty="0" smtClean="0"/>
              <a:t>Focus on improvement of the individual </a:t>
            </a:r>
          </a:p>
          <a:p>
            <a:pPr>
              <a:buFont typeface="Arial" charset="0"/>
              <a:buChar char="•"/>
            </a:pPr>
            <a:r>
              <a:rPr lang="en-US" dirty="0" smtClean="0"/>
              <a:t>Not ambiguous </a:t>
            </a:r>
            <a:endParaRPr lang="en-US" dirty="0"/>
          </a:p>
          <a:p>
            <a:pPr marL="0" indent="0">
              <a:buNone/>
            </a:pPr>
            <a:endParaRPr lang="en-GB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2"/>
                </a:solidFill>
              </a:rPr>
              <a:t>Black </a:t>
            </a:r>
            <a:r>
              <a:rPr lang="en-GB" dirty="0">
                <a:solidFill>
                  <a:schemeClr val="accent2"/>
                </a:solidFill>
              </a:rPr>
              <a:t>and William (1998) </a:t>
            </a:r>
            <a:r>
              <a:rPr lang="en-GB" dirty="0" smtClean="0">
                <a:solidFill>
                  <a:schemeClr val="accent2"/>
                </a:solidFill>
              </a:rPr>
              <a:t>argue that feedback should relate the work of the individual not how they did in comparison to their</a:t>
            </a:r>
            <a:r>
              <a:rPr lang="en-US" dirty="0" smtClean="0">
                <a:solidFill>
                  <a:schemeClr val="accent2"/>
                </a:solidFill>
              </a:rPr>
              <a:t> classmates.</a:t>
            </a:r>
            <a:endParaRPr lang="en-US" dirty="0">
              <a:solidFill>
                <a:schemeClr val="accent2"/>
              </a:solidFill>
            </a:endParaRPr>
          </a:p>
          <a:p>
            <a:endParaRPr lang="en-US" dirty="0"/>
          </a:p>
        </p:txBody>
      </p:sp>
      <p:pic>
        <p:nvPicPr>
          <p:cNvPr id="6146" name="Picture 2" descr="mage result for feedback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63" r="24219"/>
          <a:stretch/>
        </p:blipFill>
        <p:spPr bwMode="auto">
          <a:xfrm>
            <a:off x="6822493" y="2464419"/>
            <a:ext cx="4776490" cy="2999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019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67435272"/>
              </p:ext>
            </p:extLst>
          </p:nvPr>
        </p:nvGraphicFramePr>
        <p:xfrm>
          <a:off x="1809547" y="194129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15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mage result for cartoon sandwic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101" y="1524019"/>
            <a:ext cx="6490343" cy="3649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8042029" y="1195755"/>
            <a:ext cx="3493477" cy="6799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mtClean="0"/>
              <a:t>Positive comment </a:t>
            </a:r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9038492" y="1154687"/>
            <a:ext cx="2192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Positive Comment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989477" y="4806463"/>
            <a:ext cx="2192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Positive Comment</a:t>
            </a:r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9060877" y="2656463"/>
            <a:ext cx="2192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Constructive Comment with ways they can improve</a:t>
            </a:r>
            <a:endParaRPr lang="en-US" dirty="0"/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7836877" y="1462409"/>
            <a:ext cx="1224000" cy="1296000"/>
          </a:xfrm>
          <a:prstGeom prst="straightConnector1">
            <a:avLst/>
          </a:prstGeom>
          <a:ln w="63500">
            <a:solidFill>
              <a:schemeClr val="accent2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8135282" y="3352418"/>
            <a:ext cx="926124" cy="639417"/>
          </a:xfrm>
          <a:prstGeom prst="straightConnector1">
            <a:avLst/>
          </a:prstGeom>
          <a:ln w="63500">
            <a:solidFill>
              <a:schemeClr val="accent2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7" idx="1"/>
          </p:cNvCxnSpPr>
          <p:nvPr/>
        </p:nvCxnSpPr>
        <p:spPr>
          <a:xfrm flipH="1" flipV="1">
            <a:off x="7330522" y="4937801"/>
            <a:ext cx="1658955" cy="53328"/>
          </a:xfrm>
          <a:prstGeom prst="straightConnector1">
            <a:avLst/>
          </a:prstGeom>
          <a:ln w="63500">
            <a:solidFill>
              <a:schemeClr val="accent2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Rectangle 15"/>
          <p:cNvSpPr/>
          <p:nvPr/>
        </p:nvSpPr>
        <p:spPr>
          <a:xfrm>
            <a:off x="156950" y="1333405"/>
            <a:ext cx="3493477" cy="6799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mtClean="0"/>
              <a:t>Positive comment </a:t>
            </a:r>
            <a:endParaRPr lang="en-US"/>
          </a:p>
        </p:txBody>
      </p:sp>
      <p:sp>
        <p:nvSpPr>
          <p:cNvPr id="18" name="TextBox 17"/>
          <p:cNvSpPr txBox="1"/>
          <p:nvPr/>
        </p:nvSpPr>
        <p:spPr>
          <a:xfrm>
            <a:off x="1049993" y="1170049"/>
            <a:ext cx="2192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Positive statement about work</a:t>
            </a:r>
            <a:endParaRPr lang="en-US" dirty="0"/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2381925" y="1679355"/>
            <a:ext cx="622941" cy="880151"/>
          </a:xfrm>
          <a:prstGeom prst="straightConnector1">
            <a:avLst/>
          </a:prstGeom>
          <a:ln w="63500">
            <a:solidFill>
              <a:schemeClr val="accent2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291242" y="2430151"/>
            <a:ext cx="2192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How can they improve next time</a:t>
            </a:r>
            <a:endParaRPr lang="en-US" dirty="0"/>
          </a:p>
        </p:txBody>
      </p:sp>
      <p:cxnSp>
        <p:nvCxnSpPr>
          <p:cNvPr id="23" name="Straight Arrow Connector 22"/>
          <p:cNvCxnSpPr/>
          <p:nvPr/>
        </p:nvCxnSpPr>
        <p:spPr>
          <a:xfrm>
            <a:off x="2016369" y="3063173"/>
            <a:ext cx="635464" cy="174897"/>
          </a:xfrm>
          <a:prstGeom prst="straightConnector1">
            <a:avLst/>
          </a:prstGeom>
          <a:ln w="63500">
            <a:solidFill>
              <a:schemeClr val="accent2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156950" y="4568469"/>
            <a:ext cx="2192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Interactive statement </a:t>
            </a:r>
            <a:endParaRPr lang="en-US" dirty="0"/>
          </a:p>
        </p:txBody>
      </p:sp>
      <p:cxnSp>
        <p:nvCxnSpPr>
          <p:cNvPr id="27" name="Straight Arrow Connector 26"/>
          <p:cNvCxnSpPr/>
          <p:nvPr/>
        </p:nvCxnSpPr>
        <p:spPr>
          <a:xfrm flipV="1">
            <a:off x="2061311" y="4214536"/>
            <a:ext cx="464372" cy="354330"/>
          </a:xfrm>
          <a:prstGeom prst="straightConnector1">
            <a:avLst/>
          </a:prstGeom>
          <a:ln w="63500">
            <a:solidFill>
              <a:schemeClr val="accent2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5526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Why is this strategy effective 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Cloud Callout 4"/>
          <p:cNvSpPr/>
          <p:nvPr/>
        </p:nvSpPr>
        <p:spPr>
          <a:xfrm>
            <a:off x="708261" y="2526440"/>
            <a:ext cx="4984595" cy="2708839"/>
          </a:xfrm>
          <a:prstGeom prst="cloudCallout">
            <a:avLst>
              <a:gd name="adj1" fmla="val -34891"/>
              <a:gd name="adj2" fmla="val 71609"/>
            </a:avLst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Formative feedback can motivate pupils and improve self esteem </a:t>
            </a:r>
          </a:p>
          <a:p>
            <a:pPr algn="ctr"/>
            <a:endParaRPr lang="en-US" dirty="0"/>
          </a:p>
          <a:p>
            <a:pPr algn="ctr"/>
            <a:r>
              <a:rPr lang="en-US" dirty="0" err="1" smtClean="0"/>
              <a:t>ccea.org</a:t>
            </a:r>
            <a:endParaRPr lang="en-US" dirty="0"/>
          </a:p>
        </p:txBody>
      </p:sp>
      <p:sp>
        <p:nvSpPr>
          <p:cNvPr id="6" name="Cloud Callout 5"/>
          <p:cNvSpPr/>
          <p:nvPr/>
        </p:nvSpPr>
        <p:spPr>
          <a:xfrm>
            <a:off x="6214794" y="2309899"/>
            <a:ext cx="4984595" cy="2708839"/>
          </a:xfrm>
          <a:prstGeom prst="cloudCallout">
            <a:avLst>
              <a:gd name="adj1" fmla="val 49878"/>
              <a:gd name="adj2" fmla="val 54135"/>
            </a:avLst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Gives clear instruction to pupil as to how they are able to improve.</a:t>
            </a:r>
          </a:p>
          <a:p>
            <a:endParaRPr lang="en-GB" dirty="0"/>
          </a:p>
          <a:p>
            <a:r>
              <a:rPr lang="en-GB" dirty="0" smtClean="0"/>
              <a:t>Black and William, (1998)</a:t>
            </a:r>
          </a:p>
        </p:txBody>
      </p:sp>
    </p:spTree>
    <p:extLst>
      <p:ext uri="{BB962C8B-B14F-4D97-AF65-F5344CB8AC3E}">
        <p14:creationId xmlns:p14="http://schemas.microsoft.com/office/powerpoint/2010/main" val="1228124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Barriers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US" sz="2400" dirty="0" smtClean="0"/>
              <a:t>Time consuming</a:t>
            </a:r>
          </a:p>
          <a:p>
            <a:pPr>
              <a:buFont typeface="Arial" charset="0"/>
              <a:buChar char="•"/>
            </a:pPr>
            <a:r>
              <a:rPr lang="en-US" sz="2400" dirty="0" smtClean="0"/>
              <a:t>Feedback for the sake of feedback </a:t>
            </a:r>
          </a:p>
          <a:p>
            <a:pPr>
              <a:buFont typeface="Arial" charset="0"/>
              <a:buChar char="•"/>
            </a:pPr>
            <a:endParaRPr lang="en-US" dirty="0" smtClean="0"/>
          </a:p>
          <a:p>
            <a:pPr>
              <a:buFont typeface="Arial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884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73581493"/>
              </p:ext>
            </p:extLst>
          </p:nvPr>
        </p:nvGraphicFramePr>
        <p:xfrm>
          <a:off x="1597102" y="597002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547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Conclusion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2290" name="Picture 2" descr="https://www.teachingenglish.org.uk/sites/teacheng/files/styles/large/public/images/light_bulb_RS4558_176430210-web_0.jpg?itok=1fxqPZN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641" y="2092674"/>
            <a:ext cx="5632405" cy="3778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473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2"/>
                </a:solidFill>
              </a:rPr>
              <a:t>References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/>
          <a:lstStyle/>
          <a:p>
            <a:r>
              <a:rPr lang="en-US" dirty="0"/>
              <a:t>Black, P., </a:t>
            </a:r>
            <a:r>
              <a:rPr lang="en-US" dirty="0" err="1"/>
              <a:t>Wiliam</a:t>
            </a:r>
            <a:r>
              <a:rPr lang="en-US" dirty="0"/>
              <a:t>, D. &amp; King's College London. Department of Education Professional Studies, 1998. </a:t>
            </a:r>
            <a:r>
              <a:rPr lang="en-US" i="1" dirty="0"/>
              <a:t>Inside the black box : raising standards through classroom </a:t>
            </a:r>
            <a:r>
              <a:rPr lang="en-US" i="1" dirty="0" smtClean="0"/>
              <a:t>assessment</a:t>
            </a:r>
          </a:p>
          <a:p>
            <a:r>
              <a:rPr lang="en-US" dirty="0"/>
              <a:t>Black, P. et al., 2007. </a:t>
            </a:r>
            <a:r>
              <a:rPr lang="en-US" i="1" dirty="0"/>
              <a:t>Assessment for Learning</a:t>
            </a:r>
            <a:r>
              <a:rPr lang="en-US" dirty="0"/>
              <a:t>, Maidenhead: McGraw-Hill Education</a:t>
            </a:r>
            <a:r>
              <a:rPr lang="en-US" dirty="0" smtClean="0"/>
              <a:t>.</a:t>
            </a:r>
          </a:p>
          <a:p>
            <a:r>
              <a:rPr lang="en-US" dirty="0" err="1"/>
              <a:t>Spendlove</a:t>
            </a:r>
            <a:r>
              <a:rPr lang="en-US" dirty="0"/>
              <a:t>, D., 2015. </a:t>
            </a:r>
            <a:r>
              <a:rPr lang="en-US" i="1" dirty="0"/>
              <a:t>Assessment for learning</a:t>
            </a:r>
            <a:r>
              <a:rPr lang="en-US" dirty="0" smtClean="0"/>
              <a:t>,</a:t>
            </a:r>
          </a:p>
          <a:p>
            <a:r>
              <a:rPr lang="en-US" dirty="0" smtClean="0"/>
              <a:t>Sutton</a:t>
            </a:r>
            <a:r>
              <a:rPr lang="en-US" dirty="0"/>
              <a:t>, R. &amp; Whittaker, J., 1995. </a:t>
            </a:r>
            <a:r>
              <a:rPr lang="en-US" i="1" dirty="0"/>
              <a:t>Assessment for learning</a:t>
            </a:r>
            <a:r>
              <a:rPr lang="en-US" dirty="0"/>
              <a:t>, </a:t>
            </a:r>
            <a:r>
              <a:rPr lang="en-US" dirty="0" err="1"/>
              <a:t>Salford</a:t>
            </a:r>
            <a:r>
              <a:rPr lang="en-US" dirty="0"/>
              <a:t>: Ruth Sutton Publications.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31696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3777</TotalTime>
  <Words>445</Words>
  <Application>Microsoft Macintosh PowerPoint</Application>
  <PresentationFormat>Widescreen</PresentationFormat>
  <Paragraphs>91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Retrospect</vt:lpstr>
      <vt:lpstr>Assessment for Learning</vt:lpstr>
      <vt:lpstr>Objectives</vt:lpstr>
      <vt:lpstr>Assessment for Learning (AfL)</vt:lpstr>
      <vt:lpstr>Implementing AfL</vt:lpstr>
      <vt:lpstr>Questioning</vt:lpstr>
      <vt:lpstr>Blooms Taxonomy</vt:lpstr>
      <vt:lpstr>Why is this strategy effective?</vt:lpstr>
      <vt:lpstr>PowerPoint Presentation</vt:lpstr>
      <vt:lpstr>Barriers</vt:lpstr>
      <vt:lpstr>PowerPoint Presentation</vt:lpstr>
      <vt:lpstr>Feedback</vt:lpstr>
      <vt:lpstr>PowerPoint Presentation</vt:lpstr>
      <vt:lpstr>PowerPoint Presentation</vt:lpstr>
      <vt:lpstr>Why is this strategy effective </vt:lpstr>
      <vt:lpstr>Barriers </vt:lpstr>
      <vt:lpstr>PowerPoint Presentation</vt:lpstr>
      <vt:lpstr>Conclusion</vt:lpstr>
      <vt:lpstr>References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for Learning</dc:title>
  <dc:creator>Alys Murphy (P146420)</dc:creator>
  <cp:lastModifiedBy>Alys Murphy (P146420)</cp:lastModifiedBy>
  <cp:revision>39</cp:revision>
  <dcterms:created xsi:type="dcterms:W3CDTF">2019-02-16T18:32:28Z</dcterms:created>
  <dcterms:modified xsi:type="dcterms:W3CDTF">2019-02-19T22:19:12Z</dcterms:modified>
</cp:coreProperties>
</file>