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 id="2147483648" r:id="rId2"/>
    <p:sldMasterId id="2147483677" r:id="rId3"/>
  </p:sldMasterIdLst>
  <p:notesMasterIdLst>
    <p:notesMasterId r:id="rId67"/>
  </p:notesMasterIdLst>
  <p:sldIdLst>
    <p:sldId id="257" r:id="rId4"/>
    <p:sldId id="258" r:id="rId5"/>
    <p:sldId id="313" r:id="rId6"/>
    <p:sldId id="327" r:id="rId7"/>
    <p:sldId id="260" r:id="rId8"/>
    <p:sldId id="320" r:id="rId9"/>
    <p:sldId id="321" r:id="rId10"/>
    <p:sldId id="322" r:id="rId11"/>
    <p:sldId id="323" r:id="rId12"/>
    <p:sldId id="324" r:id="rId13"/>
    <p:sldId id="325" r:id="rId14"/>
    <p:sldId id="326" r:id="rId15"/>
    <p:sldId id="317" r:id="rId16"/>
    <p:sldId id="318" r:id="rId17"/>
    <p:sldId id="319" r:id="rId18"/>
    <p:sldId id="314" r:id="rId19"/>
    <p:sldId id="315" r:id="rId20"/>
    <p:sldId id="261" r:id="rId21"/>
    <p:sldId id="262" r:id="rId22"/>
    <p:sldId id="269" r:id="rId23"/>
    <p:sldId id="268" r:id="rId24"/>
    <p:sldId id="277" r:id="rId25"/>
    <p:sldId id="263" r:id="rId26"/>
    <p:sldId id="266" r:id="rId27"/>
    <p:sldId id="265" r:id="rId28"/>
    <p:sldId id="290" r:id="rId29"/>
    <p:sldId id="275" r:id="rId30"/>
    <p:sldId id="291" r:id="rId31"/>
    <p:sldId id="276" r:id="rId32"/>
    <p:sldId id="289" r:id="rId33"/>
    <p:sldId id="278" r:id="rId34"/>
    <p:sldId id="295" r:id="rId35"/>
    <p:sldId id="286" r:id="rId36"/>
    <p:sldId id="285" r:id="rId37"/>
    <p:sldId id="282" r:id="rId38"/>
    <p:sldId id="283" r:id="rId39"/>
    <p:sldId id="293" r:id="rId40"/>
    <p:sldId id="294" r:id="rId41"/>
    <p:sldId id="284" r:id="rId42"/>
    <p:sldId id="292" r:id="rId43"/>
    <p:sldId id="280" r:id="rId44"/>
    <p:sldId id="297" r:id="rId45"/>
    <p:sldId id="298" r:id="rId46"/>
    <p:sldId id="279" r:id="rId47"/>
    <p:sldId id="300" r:id="rId48"/>
    <p:sldId id="301" r:id="rId49"/>
    <p:sldId id="302" r:id="rId50"/>
    <p:sldId id="272" r:id="rId51"/>
    <p:sldId id="273" r:id="rId52"/>
    <p:sldId id="274" r:id="rId53"/>
    <p:sldId id="271" r:id="rId54"/>
    <p:sldId id="270" r:id="rId55"/>
    <p:sldId id="306" r:id="rId56"/>
    <p:sldId id="309" r:id="rId57"/>
    <p:sldId id="310" r:id="rId58"/>
    <p:sldId id="307" r:id="rId59"/>
    <p:sldId id="311" r:id="rId60"/>
    <p:sldId id="312" r:id="rId61"/>
    <p:sldId id="299" r:id="rId62"/>
    <p:sldId id="316" r:id="rId63"/>
    <p:sldId id="296" r:id="rId64"/>
    <p:sldId id="305" r:id="rId65"/>
    <p:sldId id="259" r:id="rId6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2FF"/>
    <a:srgbClr val="CCF9FF"/>
    <a:srgbClr val="EB106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7A2479-BEA8-A24A-B8E3-DA6E5F6488F3}" v="1829" dt="2023-10-02T10:47:23.362"/>
    <p1510:client id="{ABFC5F9D-D34F-4F23-E043-24D6F0D2311E}" v="50" dt="2023-10-02T11:56:26.448"/>
    <p1510:client id="{ECA1854A-0766-68E6-F037-821198DC1EB9}" v="12" dt="2023-10-02T15:14:56.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ECA1854A-0766-68E6-F037-821198DC1EB9}"/>
    <pc:docChg chg="modSld">
      <pc:chgData name="Mari Powell" userId="S::mari.powell@uwtsd.ac.uk::a1b98dd7-29dc-4131-8e37-1423e6a9ecca" providerId="AD" clId="Web-{ECA1854A-0766-68E6-F037-821198DC1EB9}" dt="2023-10-02T15:14:55.948" v="4" actId="20577"/>
      <pc:docMkLst>
        <pc:docMk/>
      </pc:docMkLst>
      <pc:sldChg chg="modSp">
        <pc:chgData name="Mari Powell" userId="S::mari.powell@uwtsd.ac.uk::a1b98dd7-29dc-4131-8e37-1423e6a9ecca" providerId="AD" clId="Web-{ECA1854A-0766-68E6-F037-821198DC1EB9}" dt="2023-10-02T15:14:55.948" v="4" actId="20577"/>
        <pc:sldMkLst>
          <pc:docMk/>
          <pc:sldMk cId="264957570" sldId="327"/>
        </pc:sldMkLst>
        <pc:spChg chg="mod">
          <ac:chgData name="Mari Powell" userId="S::mari.powell@uwtsd.ac.uk::a1b98dd7-29dc-4131-8e37-1423e6a9ecca" providerId="AD" clId="Web-{ECA1854A-0766-68E6-F037-821198DC1EB9}" dt="2023-10-02T15:14:55.948" v="4" actId="20577"/>
          <ac:spMkLst>
            <pc:docMk/>
            <pc:sldMk cId="264957570" sldId="327"/>
            <ac:spMk id="6" creationId="{B490FD00-5B60-7749-DAF9-6E3E8973841A}"/>
          </ac:spMkLst>
        </pc:spChg>
      </pc:sldChg>
    </pc:docChg>
  </pc:docChgLst>
  <pc:docChgLst>
    <pc:chgData name="Mari Powell" userId="S::mari.powell@uwtsd.ac.uk::a1b98dd7-29dc-4131-8e37-1423e6a9ecca" providerId="AD" clId="Web-{857A2479-BEA8-A24A-B8E3-DA6E5F6488F3}"/>
    <pc:docChg chg="addSld delSld modSld sldOrd addMainMaster delMainMaster modMainMaster">
      <pc:chgData name="Mari Powell" userId="S::mari.powell@uwtsd.ac.uk::a1b98dd7-29dc-4131-8e37-1423e6a9ecca" providerId="AD" clId="Web-{857A2479-BEA8-A24A-B8E3-DA6E5F6488F3}" dt="2023-10-02T10:47:23.112" v="1228"/>
      <pc:docMkLst>
        <pc:docMk/>
      </pc:docMkLst>
      <pc:sldChg chg="del">
        <pc:chgData name="Mari Powell" userId="S::mari.powell@uwtsd.ac.uk::a1b98dd7-29dc-4131-8e37-1423e6a9ecca" providerId="AD" clId="Web-{857A2479-BEA8-A24A-B8E3-DA6E5F6488F3}" dt="2023-09-28T13:24:00.202" v="1"/>
        <pc:sldMkLst>
          <pc:docMk/>
          <pc:sldMk cId="109857222" sldId="256"/>
        </pc:sldMkLst>
      </pc:sldChg>
      <pc:sldChg chg="modSp add mod modClrScheme chgLayout">
        <pc:chgData name="Mari Powell" userId="S::mari.powell@uwtsd.ac.uk::a1b98dd7-29dc-4131-8e37-1423e6a9ecca" providerId="AD" clId="Web-{857A2479-BEA8-A24A-B8E3-DA6E5F6488F3}" dt="2023-10-02T09:53:47.946" v="785"/>
        <pc:sldMkLst>
          <pc:docMk/>
          <pc:sldMk cId="1723810199" sldId="257"/>
        </pc:sldMkLst>
        <pc:spChg chg="mod">
          <ac:chgData name="Mari Powell" userId="S::mari.powell@uwtsd.ac.uk::a1b98dd7-29dc-4131-8e37-1423e6a9ecca" providerId="AD" clId="Web-{857A2479-BEA8-A24A-B8E3-DA6E5F6488F3}" dt="2023-09-28T13:29:30.445" v="61" actId="1076"/>
          <ac:spMkLst>
            <pc:docMk/>
            <pc:sldMk cId="1723810199" sldId="257"/>
            <ac:spMk id="4" creationId="{5062BA96-231F-369E-477C-F092AC95A812}"/>
          </ac:spMkLst>
        </pc:spChg>
        <pc:picChg chg="mod">
          <ac:chgData name="Mari Powell" userId="S::mari.powell@uwtsd.ac.uk::a1b98dd7-29dc-4131-8e37-1423e6a9ecca" providerId="AD" clId="Web-{857A2479-BEA8-A24A-B8E3-DA6E5F6488F3}" dt="2023-09-28T13:26:40.863" v="35" actId="1076"/>
          <ac:picMkLst>
            <pc:docMk/>
            <pc:sldMk cId="1723810199" sldId="257"/>
            <ac:picMk id="10" creationId="{B2844FE1-C21F-F14D-A04C-6D18E2AC21D0}"/>
          </ac:picMkLst>
        </pc:picChg>
        <pc:picChg chg="mod">
          <ac:chgData name="Mari Powell" userId="S::mari.powell@uwtsd.ac.uk::a1b98dd7-29dc-4131-8e37-1423e6a9ecca" providerId="AD" clId="Web-{857A2479-BEA8-A24A-B8E3-DA6E5F6488F3}" dt="2023-09-28T13:28:46.210" v="55" actId="1076"/>
          <ac:picMkLst>
            <pc:docMk/>
            <pc:sldMk cId="1723810199" sldId="257"/>
            <ac:picMk id="12" creationId="{FB9089C1-EA9C-74CE-377A-426053D3583C}"/>
          </ac:picMkLst>
        </pc:picChg>
      </pc:sldChg>
      <pc:sldChg chg="addSp modSp add mod modClrScheme chgLayout">
        <pc:chgData name="Mari Powell" userId="S::mari.powell@uwtsd.ac.uk::a1b98dd7-29dc-4131-8e37-1423e6a9ecca" providerId="AD" clId="Web-{857A2479-BEA8-A24A-B8E3-DA6E5F6488F3}" dt="2023-10-02T09:53:47.946" v="785"/>
        <pc:sldMkLst>
          <pc:docMk/>
          <pc:sldMk cId="2447415980" sldId="258"/>
        </pc:sldMkLst>
        <pc:spChg chg="add mod">
          <ac:chgData name="Mari Powell" userId="S::mari.powell@uwtsd.ac.uk::a1b98dd7-29dc-4131-8e37-1423e6a9ecca" providerId="AD" clId="Web-{857A2479-BEA8-A24A-B8E3-DA6E5F6488F3}" dt="2023-09-28T13:33:36.827" v="104" actId="1076"/>
          <ac:spMkLst>
            <pc:docMk/>
            <pc:sldMk cId="2447415980" sldId="258"/>
            <ac:spMk id="4" creationId="{56202623-A16A-3C0B-28BE-49F8625868E5}"/>
          </ac:spMkLst>
        </pc:spChg>
        <pc:spChg chg="mod">
          <ac:chgData name="Mari Powell" userId="S::mari.powell@uwtsd.ac.uk::a1b98dd7-29dc-4131-8e37-1423e6a9ecca" providerId="AD" clId="Web-{857A2479-BEA8-A24A-B8E3-DA6E5F6488F3}" dt="2023-09-28T13:33:25.405" v="101" actId="1076"/>
          <ac:spMkLst>
            <pc:docMk/>
            <pc:sldMk cId="2447415980" sldId="258"/>
            <ac:spMk id="14" creationId="{E97A95B0-7711-BF8D-255F-4ED0379880D7}"/>
          </ac:spMkLst>
        </pc:spChg>
        <pc:picChg chg="mod">
          <ac:chgData name="Mari Powell" userId="S::mari.powell@uwtsd.ac.uk::a1b98dd7-29dc-4131-8e37-1423e6a9ecca" providerId="AD" clId="Web-{857A2479-BEA8-A24A-B8E3-DA6E5F6488F3}" dt="2023-09-28T13:33:28.061" v="102" actId="1076"/>
          <ac:picMkLst>
            <pc:docMk/>
            <pc:sldMk cId="2447415980" sldId="258"/>
            <ac:picMk id="3" creationId="{E3985F08-7A9E-78F0-A361-E943FB5B8DC3}"/>
          </ac:picMkLst>
        </pc:picChg>
      </pc:sldChg>
      <pc:sldChg chg="modSp add mod modClrScheme chgLayout">
        <pc:chgData name="Mari Powell" userId="S::mari.powell@uwtsd.ac.uk::a1b98dd7-29dc-4131-8e37-1423e6a9ecca" providerId="AD" clId="Web-{857A2479-BEA8-A24A-B8E3-DA6E5F6488F3}" dt="2023-10-02T10:01:19.066" v="841" actId="20577"/>
        <pc:sldMkLst>
          <pc:docMk/>
          <pc:sldMk cId="187591225" sldId="259"/>
        </pc:sldMkLst>
        <pc:spChg chg="mod">
          <ac:chgData name="Mari Powell" userId="S::mari.powell@uwtsd.ac.uk::a1b98dd7-29dc-4131-8e37-1423e6a9ecca" providerId="AD" clId="Web-{857A2479-BEA8-A24A-B8E3-DA6E5F6488F3}" dt="2023-10-02T10:01:19.066" v="841" actId="20577"/>
          <ac:spMkLst>
            <pc:docMk/>
            <pc:sldMk cId="187591225" sldId="259"/>
            <ac:spMk id="8" creationId="{BB9738B8-5480-5B4C-8CF6-8C2225BA5B0B}"/>
          </ac:spMkLst>
        </pc:spChg>
      </pc:sldChg>
      <pc:sldChg chg="addSp delSp modSp add mod setBg">
        <pc:chgData name="Mari Powell" userId="S::mari.powell@uwtsd.ac.uk::a1b98dd7-29dc-4131-8e37-1423e6a9ecca" providerId="AD" clId="Web-{857A2479-BEA8-A24A-B8E3-DA6E5F6488F3}" dt="2023-10-02T10:47:23.112" v="1228"/>
        <pc:sldMkLst>
          <pc:docMk/>
          <pc:sldMk cId="4083764172" sldId="260"/>
        </pc:sldMkLst>
        <pc:spChg chg="add mod">
          <ac:chgData name="Mari Powell" userId="S::mari.powell@uwtsd.ac.uk::a1b98dd7-29dc-4131-8e37-1423e6a9ecca" providerId="AD" clId="Web-{857A2479-BEA8-A24A-B8E3-DA6E5F6488F3}" dt="2023-10-02T10:18:34.683" v="1125" actId="1076"/>
          <ac:spMkLst>
            <pc:docMk/>
            <pc:sldMk cId="4083764172" sldId="260"/>
            <ac:spMk id="2" creationId="{9B4EA534-C144-3EBB-B334-CAC0E7E64096}"/>
          </ac:spMkLst>
        </pc:spChg>
        <pc:spChg chg="add del ord">
          <ac:chgData name="Mari Powell" userId="S::mari.powell@uwtsd.ac.uk::a1b98dd7-29dc-4131-8e37-1423e6a9ecca" providerId="AD" clId="Web-{857A2479-BEA8-A24A-B8E3-DA6E5F6488F3}" dt="2023-09-28T13:47:15.318" v="118"/>
          <ac:spMkLst>
            <pc:docMk/>
            <pc:sldMk cId="4083764172" sldId="260"/>
            <ac:spMk id="6" creationId="{B386B93F-FAEC-F050-928B-DD8C868E40D5}"/>
          </ac:spMkLst>
        </pc:spChg>
        <pc:spChg chg="add mod">
          <ac:chgData name="Mari Powell" userId="S::mari.powell@uwtsd.ac.uk::a1b98dd7-29dc-4131-8e37-1423e6a9ecca" providerId="AD" clId="Web-{857A2479-BEA8-A24A-B8E3-DA6E5F6488F3}" dt="2023-09-28T13:48:03.554" v="125" actId="20577"/>
          <ac:spMkLst>
            <pc:docMk/>
            <pc:sldMk cId="4083764172" sldId="260"/>
            <ac:spMk id="8" creationId="{88A4AE9F-5DF7-6017-0AEB-620855084D4D}"/>
          </ac:spMkLst>
        </pc:spChg>
        <pc:spChg chg="add del mod">
          <ac:chgData name="Mari Powell" userId="S::mari.powell@uwtsd.ac.uk::a1b98dd7-29dc-4131-8e37-1423e6a9ecca" providerId="AD" clId="Web-{857A2479-BEA8-A24A-B8E3-DA6E5F6488F3}" dt="2023-09-28T13:53:07.859" v="138"/>
          <ac:spMkLst>
            <pc:docMk/>
            <pc:sldMk cId="4083764172" sldId="260"/>
            <ac:spMk id="13" creationId="{496301AD-7456-531D-386E-47898095A3D0}"/>
          </ac:spMkLst>
        </pc:spChg>
        <pc:spChg chg="mod">
          <ac:chgData name="Mari Powell" userId="S::mari.powell@uwtsd.ac.uk::a1b98dd7-29dc-4131-8e37-1423e6a9ecca" providerId="AD" clId="Web-{857A2479-BEA8-A24A-B8E3-DA6E5F6488F3}" dt="2023-10-02T10:18:28.480" v="1124" actId="1076"/>
          <ac:spMkLst>
            <pc:docMk/>
            <pc:sldMk cId="4083764172" sldId="260"/>
            <ac:spMk id="14" creationId="{8A1E42D3-0192-7240-9DD2-F3A836726A30}"/>
          </ac:spMkLst>
        </pc:spChg>
        <pc:spChg chg="mod">
          <ac:chgData name="Mari Powell" userId="S::mari.powell@uwtsd.ac.uk::a1b98dd7-29dc-4131-8e37-1423e6a9ecca" providerId="AD" clId="Web-{857A2479-BEA8-A24A-B8E3-DA6E5F6488F3}" dt="2023-09-28T13:38:52.336" v="111" actId="20577"/>
          <ac:spMkLst>
            <pc:docMk/>
            <pc:sldMk cId="4083764172" sldId="260"/>
            <ac:spMk id="17" creationId="{BDFADEDA-18FE-9442-A9BC-FC8EB05AFE41}"/>
          </ac:spMkLst>
        </pc:spChg>
        <pc:picChg chg="del mod">
          <ac:chgData name="Mari Powell" userId="S::mari.powell@uwtsd.ac.uk::a1b98dd7-29dc-4131-8e37-1423e6a9ecca" providerId="AD" clId="Web-{857A2479-BEA8-A24A-B8E3-DA6E5F6488F3}" dt="2023-09-28T13:47:40.647" v="122"/>
          <ac:picMkLst>
            <pc:docMk/>
            <pc:sldMk cId="4083764172" sldId="260"/>
            <ac:picMk id="2" creationId="{495BA640-BDE2-F442-994E-7EC451F4E7B1}"/>
          </ac:picMkLst>
        </pc:picChg>
        <pc:picChg chg="add del">
          <ac:chgData name="Mari Powell" userId="S::mari.powell@uwtsd.ac.uk::a1b98dd7-29dc-4131-8e37-1423e6a9ecca" providerId="AD" clId="Web-{857A2479-BEA8-A24A-B8E3-DA6E5F6488F3}" dt="2023-09-28T13:47:16.850" v="119"/>
          <ac:picMkLst>
            <pc:docMk/>
            <pc:sldMk cId="4083764172" sldId="260"/>
            <ac:picMk id="4" creationId="{183D954D-0D30-2234-899E-797DED4D6B39}"/>
          </ac:picMkLst>
        </pc:picChg>
        <pc:picChg chg="add">
          <ac:chgData name="Mari Powell" userId="S::mari.powell@uwtsd.ac.uk::a1b98dd7-29dc-4131-8e37-1423e6a9ecca" providerId="AD" clId="Web-{857A2479-BEA8-A24A-B8E3-DA6E5F6488F3}" dt="2023-09-28T13:47:54.351" v="124"/>
          <ac:picMkLst>
            <pc:docMk/>
            <pc:sldMk cId="4083764172" sldId="260"/>
            <ac:picMk id="10" creationId="{C37AEC87-3889-2D39-11C7-7D70342E8D2E}"/>
          </ac:picMkLst>
        </pc:picChg>
        <pc:picChg chg="add">
          <ac:chgData name="Mari Powell" userId="S::mari.powell@uwtsd.ac.uk::a1b98dd7-29dc-4131-8e37-1423e6a9ecca" providerId="AD" clId="Web-{857A2479-BEA8-A24A-B8E3-DA6E5F6488F3}" dt="2023-09-28T13:48:13.836" v="126"/>
          <ac:picMkLst>
            <pc:docMk/>
            <pc:sldMk cId="4083764172" sldId="260"/>
            <ac:picMk id="12" creationId="{7C975DA1-B11E-13F8-1159-EF754364FDE9}"/>
          </ac:picMkLst>
        </pc:picChg>
      </pc:sldChg>
      <pc:sldChg chg="add">
        <pc:chgData name="Mari Powell" userId="S::mari.powell@uwtsd.ac.uk::a1b98dd7-29dc-4131-8e37-1423e6a9ecca" providerId="AD" clId="Web-{857A2479-BEA8-A24A-B8E3-DA6E5F6488F3}" dt="2023-09-28T13:39:10.618" v="112"/>
        <pc:sldMkLst>
          <pc:docMk/>
          <pc:sldMk cId="216660112" sldId="261"/>
        </pc:sldMkLst>
      </pc:sldChg>
      <pc:sldChg chg="add">
        <pc:chgData name="Mari Powell" userId="S::mari.powell@uwtsd.ac.uk::a1b98dd7-29dc-4131-8e37-1423e6a9ecca" providerId="AD" clId="Web-{857A2479-BEA8-A24A-B8E3-DA6E5F6488F3}" dt="2023-09-28T13:39:36.384" v="113"/>
        <pc:sldMkLst>
          <pc:docMk/>
          <pc:sldMk cId="3919728674" sldId="262"/>
        </pc:sldMkLst>
      </pc:sldChg>
      <pc:sldChg chg="addSp delSp modSp add mod modClrScheme chgLayout">
        <pc:chgData name="Mari Powell" userId="S::mari.powell@uwtsd.ac.uk::a1b98dd7-29dc-4131-8e37-1423e6a9ecca" providerId="AD" clId="Web-{857A2479-BEA8-A24A-B8E3-DA6E5F6488F3}" dt="2023-10-02T09:53:47.946" v="785"/>
        <pc:sldMkLst>
          <pc:docMk/>
          <pc:sldMk cId="655602527" sldId="263"/>
        </pc:sldMkLst>
        <pc:spChg chg="add del mod">
          <ac:chgData name="Mari Powell" userId="S::mari.powell@uwtsd.ac.uk::a1b98dd7-29dc-4131-8e37-1423e6a9ecca" providerId="AD" clId="Web-{857A2479-BEA8-A24A-B8E3-DA6E5F6488F3}" dt="2023-09-28T14:55:25.100" v="375"/>
          <ac:spMkLst>
            <pc:docMk/>
            <pc:sldMk cId="655602527" sldId="263"/>
            <ac:spMk id="4" creationId="{2BAD5B47-C5D1-6990-621F-60775ACA3951}"/>
          </ac:spMkLst>
        </pc:spChg>
        <pc:spChg chg="mod">
          <ac:chgData name="Mari Powell" userId="S::mari.powell@uwtsd.ac.uk::a1b98dd7-29dc-4131-8e37-1423e6a9ecca" providerId="AD" clId="Web-{857A2479-BEA8-A24A-B8E3-DA6E5F6488F3}" dt="2023-09-28T14:58:05.534" v="402" actId="1076"/>
          <ac:spMkLst>
            <pc:docMk/>
            <pc:sldMk cId="655602527" sldId="263"/>
            <ac:spMk id="7" creationId="{193EE5FC-8EB3-334F-917A-96A0BF824E4C}"/>
          </ac:spMkLst>
        </pc:spChg>
        <pc:spChg chg="del mod">
          <ac:chgData name="Mari Powell" userId="S::mari.powell@uwtsd.ac.uk::a1b98dd7-29dc-4131-8e37-1423e6a9ecca" providerId="AD" clId="Web-{857A2479-BEA8-A24A-B8E3-DA6E5F6488F3}" dt="2023-09-28T14:56:35.512" v="385"/>
          <ac:spMkLst>
            <pc:docMk/>
            <pc:sldMk cId="655602527" sldId="263"/>
            <ac:spMk id="8" creationId="{8C17598A-8B1B-B04B-B4CE-B474B7FC83BD}"/>
          </ac:spMkLst>
        </pc:spChg>
        <pc:spChg chg="add mod">
          <ac:chgData name="Mari Powell" userId="S::mari.powell@uwtsd.ac.uk::a1b98dd7-29dc-4131-8e37-1423e6a9ecca" providerId="AD" clId="Web-{857A2479-BEA8-A24A-B8E3-DA6E5F6488F3}" dt="2023-09-28T14:57:41.017" v="399" actId="1076"/>
          <ac:spMkLst>
            <pc:docMk/>
            <pc:sldMk cId="655602527" sldId="263"/>
            <ac:spMk id="10" creationId="{01C3D29E-4E9B-70BE-CA76-FF606F2654F9}"/>
          </ac:spMkLst>
        </pc:spChg>
        <pc:spChg chg="add mod">
          <ac:chgData name="Mari Powell" userId="S::mari.powell@uwtsd.ac.uk::a1b98dd7-29dc-4131-8e37-1423e6a9ecca" providerId="AD" clId="Web-{857A2479-BEA8-A24A-B8E3-DA6E5F6488F3}" dt="2023-09-28T14:57:56.096" v="401" actId="1076"/>
          <ac:spMkLst>
            <pc:docMk/>
            <pc:sldMk cId="655602527" sldId="263"/>
            <ac:spMk id="11" creationId="{2D62A14F-CAB5-617A-E123-3C537B09B5E3}"/>
          </ac:spMkLst>
        </pc:spChg>
        <pc:picChg chg="del">
          <ac:chgData name="Mari Powell" userId="S::mari.powell@uwtsd.ac.uk::a1b98dd7-29dc-4131-8e37-1423e6a9ecca" providerId="AD" clId="Web-{857A2479-BEA8-A24A-B8E3-DA6E5F6488F3}" dt="2023-09-28T14:56:36.215" v="386"/>
          <ac:picMkLst>
            <pc:docMk/>
            <pc:sldMk cId="655602527" sldId="263"/>
            <ac:picMk id="2" creationId="{13F9285A-4600-0AE1-D264-57A3062907CA}"/>
          </ac:picMkLst>
        </pc:picChg>
        <pc:picChg chg="add del mod">
          <ac:chgData name="Mari Powell" userId="S::mari.powell@uwtsd.ac.uk::a1b98dd7-29dc-4131-8e37-1423e6a9ecca" providerId="AD" clId="Web-{857A2479-BEA8-A24A-B8E3-DA6E5F6488F3}" dt="2023-09-28T14:55:51.774" v="383"/>
          <ac:picMkLst>
            <pc:docMk/>
            <pc:sldMk cId="655602527" sldId="263"/>
            <ac:picMk id="3" creationId="{6E7DEF51-5496-2460-705A-F24598238A08}"/>
          </ac:picMkLst>
        </pc:picChg>
        <pc:picChg chg="add mod">
          <ac:chgData name="Mari Powell" userId="S::mari.powell@uwtsd.ac.uk::a1b98dd7-29dc-4131-8e37-1423e6a9ecca" providerId="AD" clId="Web-{857A2479-BEA8-A24A-B8E3-DA6E5F6488F3}" dt="2023-09-28T14:57:37.313" v="398" actId="1076"/>
          <ac:picMkLst>
            <pc:docMk/>
            <pc:sldMk cId="655602527" sldId="263"/>
            <ac:picMk id="6" creationId="{295EE438-A301-25FC-F670-C9A360B93BA0}"/>
          </ac:picMkLst>
        </pc:picChg>
      </pc:sldChg>
      <pc:sldChg chg="add del">
        <pc:chgData name="Mari Powell" userId="S::mari.powell@uwtsd.ac.uk::a1b98dd7-29dc-4131-8e37-1423e6a9ecca" providerId="AD" clId="Web-{857A2479-BEA8-A24A-B8E3-DA6E5F6488F3}" dt="2023-09-28T14:35:51.202" v="167"/>
        <pc:sldMkLst>
          <pc:docMk/>
          <pc:sldMk cId="585462262" sldId="264"/>
        </pc:sldMkLst>
      </pc:sldChg>
      <pc:sldChg chg="add ord">
        <pc:chgData name="Mari Powell" userId="S::mari.powell@uwtsd.ac.uk::a1b98dd7-29dc-4131-8e37-1423e6a9ecca" providerId="AD" clId="Web-{857A2479-BEA8-A24A-B8E3-DA6E5F6488F3}" dt="2023-09-28T14:12:18.516" v="161"/>
        <pc:sldMkLst>
          <pc:docMk/>
          <pc:sldMk cId="1544693120" sldId="265"/>
        </pc:sldMkLst>
      </pc:sldChg>
      <pc:sldChg chg="modSp add ord">
        <pc:chgData name="Mari Powell" userId="S::mari.powell@uwtsd.ac.uk::a1b98dd7-29dc-4131-8e37-1423e6a9ecca" providerId="AD" clId="Web-{857A2479-BEA8-A24A-B8E3-DA6E5F6488F3}" dt="2023-09-28T14:46:02.684" v="280" actId="20577"/>
        <pc:sldMkLst>
          <pc:docMk/>
          <pc:sldMk cId="713537645" sldId="266"/>
        </pc:sldMkLst>
        <pc:spChg chg="mod">
          <ac:chgData name="Mari Powell" userId="S::mari.powell@uwtsd.ac.uk::a1b98dd7-29dc-4131-8e37-1423e6a9ecca" providerId="AD" clId="Web-{857A2479-BEA8-A24A-B8E3-DA6E5F6488F3}" dt="2023-09-28T14:46:02.684" v="280" actId="20577"/>
          <ac:spMkLst>
            <pc:docMk/>
            <pc:sldMk cId="713537645" sldId="266"/>
            <ac:spMk id="7" creationId="{4422B2BB-D872-D842-9CFE-E8F9C04B3A1F}"/>
          </ac:spMkLst>
        </pc:spChg>
      </pc:sldChg>
      <pc:sldChg chg="modSp add del">
        <pc:chgData name="Mari Powell" userId="S::mari.powell@uwtsd.ac.uk::a1b98dd7-29dc-4131-8e37-1423e6a9ecca" providerId="AD" clId="Web-{857A2479-BEA8-A24A-B8E3-DA6E5F6488F3}" dt="2023-09-28T14:11:43.124" v="159"/>
        <pc:sldMkLst>
          <pc:docMk/>
          <pc:sldMk cId="3701125221" sldId="267"/>
        </pc:sldMkLst>
        <pc:spChg chg="mod">
          <ac:chgData name="Mari Powell" userId="S::mari.powell@uwtsd.ac.uk::a1b98dd7-29dc-4131-8e37-1423e6a9ecca" providerId="AD" clId="Web-{857A2479-BEA8-A24A-B8E3-DA6E5F6488F3}" dt="2023-09-28T14:08:14.400" v="147"/>
          <ac:spMkLst>
            <pc:docMk/>
            <pc:sldMk cId="3701125221" sldId="267"/>
            <ac:spMk id="3" creationId="{422DDC96-0369-6935-09DF-C40DEB97907A}"/>
          </ac:spMkLst>
        </pc:spChg>
        <pc:spChg chg="mod">
          <ac:chgData name="Mari Powell" userId="S::mari.powell@uwtsd.ac.uk::a1b98dd7-29dc-4131-8e37-1423e6a9ecca" providerId="AD" clId="Web-{857A2479-BEA8-A24A-B8E3-DA6E5F6488F3}" dt="2023-09-28T14:08:20.665" v="150"/>
          <ac:spMkLst>
            <pc:docMk/>
            <pc:sldMk cId="3701125221" sldId="267"/>
            <ac:spMk id="5" creationId="{CA673157-447B-3D45-2447-6FBC01D9FCE2}"/>
          </ac:spMkLst>
        </pc:spChg>
        <pc:spChg chg="mod">
          <ac:chgData name="Mari Powell" userId="S::mari.powell@uwtsd.ac.uk::a1b98dd7-29dc-4131-8e37-1423e6a9ecca" providerId="AD" clId="Web-{857A2479-BEA8-A24A-B8E3-DA6E5F6488F3}" dt="2023-09-28T14:08:10.087" v="145"/>
          <ac:spMkLst>
            <pc:docMk/>
            <pc:sldMk cId="3701125221" sldId="267"/>
            <ac:spMk id="6" creationId="{BC7E2DDA-6715-B2DC-5E06-D793C01CA15E}"/>
          </ac:spMkLst>
        </pc:spChg>
        <pc:spChg chg="mod">
          <ac:chgData name="Mari Powell" userId="S::mari.powell@uwtsd.ac.uk::a1b98dd7-29dc-4131-8e37-1423e6a9ecca" providerId="AD" clId="Web-{857A2479-BEA8-A24A-B8E3-DA6E5F6488F3}" dt="2023-09-28T14:08:05.696" v="144"/>
          <ac:spMkLst>
            <pc:docMk/>
            <pc:sldMk cId="3701125221" sldId="267"/>
            <ac:spMk id="16" creationId="{01A6F5D4-9554-164D-BE2D-CADBB7AF1682}"/>
          </ac:spMkLst>
        </pc:spChg>
        <pc:spChg chg="mod">
          <ac:chgData name="Mari Powell" userId="S::mari.powell@uwtsd.ac.uk::a1b98dd7-29dc-4131-8e37-1423e6a9ecca" providerId="AD" clId="Web-{857A2479-BEA8-A24A-B8E3-DA6E5F6488F3}" dt="2023-09-28T14:08:11.915" v="146"/>
          <ac:spMkLst>
            <pc:docMk/>
            <pc:sldMk cId="3701125221" sldId="267"/>
            <ac:spMk id="18" creationId="{6FB24696-FB98-6742-B5B9-D9243A5FB506}"/>
          </ac:spMkLst>
        </pc:spChg>
        <pc:spChg chg="mod">
          <ac:chgData name="Mari Powell" userId="S::mari.powell@uwtsd.ac.uk::a1b98dd7-29dc-4131-8e37-1423e6a9ecca" providerId="AD" clId="Web-{857A2479-BEA8-A24A-B8E3-DA6E5F6488F3}" dt="2023-09-28T14:08:34.478" v="156"/>
          <ac:spMkLst>
            <pc:docMk/>
            <pc:sldMk cId="3701125221" sldId="267"/>
            <ac:spMk id="19" creationId="{C1903E1A-ED06-F148-8843-5AB6F8176613}"/>
          </ac:spMkLst>
        </pc:spChg>
        <pc:spChg chg="mod">
          <ac:chgData name="Mari Powell" userId="S::mari.powell@uwtsd.ac.uk::a1b98dd7-29dc-4131-8e37-1423e6a9ecca" providerId="AD" clId="Web-{857A2479-BEA8-A24A-B8E3-DA6E5F6488F3}" dt="2023-09-28T14:08:16.431" v="148"/>
          <ac:spMkLst>
            <pc:docMk/>
            <pc:sldMk cId="3701125221" sldId="267"/>
            <ac:spMk id="20" creationId="{B7E76F4D-306B-3046-A0E4-8385F090E18B}"/>
          </ac:spMkLst>
        </pc:spChg>
        <pc:spChg chg="mod">
          <ac:chgData name="Mari Powell" userId="S::mari.powell@uwtsd.ac.uk::a1b98dd7-29dc-4131-8e37-1423e6a9ecca" providerId="AD" clId="Web-{857A2479-BEA8-A24A-B8E3-DA6E5F6488F3}" dt="2023-09-28T14:08:18.275" v="149"/>
          <ac:spMkLst>
            <pc:docMk/>
            <pc:sldMk cId="3701125221" sldId="267"/>
            <ac:spMk id="21" creationId="{C85B5209-906C-7B40-88F0-AE86ACA61111}"/>
          </ac:spMkLst>
        </pc:spChg>
        <pc:spChg chg="mod">
          <ac:chgData name="Mari Powell" userId="S::mari.powell@uwtsd.ac.uk::a1b98dd7-29dc-4131-8e37-1423e6a9ecca" providerId="AD" clId="Web-{857A2479-BEA8-A24A-B8E3-DA6E5F6488F3}" dt="2023-09-28T14:08:24.478" v="152"/>
          <ac:spMkLst>
            <pc:docMk/>
            <pc:sldMk cId="3701125221" sldId="267"/>
            <ac:spMk id="22" creationId="{C79C6C5E-F51B-1A4B-98CC-8633FE0681AF}"/>
          </ac:spMkLst>
        </pc:spChg>
        <pc:spChg chg="mod">
          <ac:chgData name="Mari Powell" userId="S::mari.powell@uwtsd.ac.uk::a1b98dd7-29dc-4131-8e37-1423e6a9ecca" providerId="AD" clId="Web-{857A2479-BEA8-A24A-B8E3-DA6E5F6488F3}" dt="2023-09-28T14:08:22.353" v="151"/>
          <ac:spMkLst>
            <pc:docMk/>
            <pc:sldMk cId="3701125221" sldId="267"/>
            <ac:spMk id="23" creationId="{C15A0EFC-01B0-3D47-9604-B3FDD0919C4F}"/>
          </ac:spMkLst>
        </pc:spChg>
        <pc:spChg chg="mod">
          <ac:chgData name="Mari Powell" userId="S::mari.powell@uwtsd.ac.uk::a1b98dd7-29dc-4131-8e37-1423e6a9ecca" providerId="AD" clId="Web-{857A2479-BEA8-A24A-B8E3-DA6E5F6488F3}" dt="2023-09-28T14:08:26.619" v="153"/>
          <ac:spMkLst>
            <pc:docMk/>
            <pc:sldMk cId="3701125221" sldId="267"/>
            <ac:spMk id="24" creationId="{E7C67B04-00EC-184C-BC88-FE2004926766}"/>
          </ac:spMkLst>
        </pc:spChg>
        <pc:spChg chg="mod">
          <ac:chgData name="Mari Powell" userId="S::mari.powell@uwtsd.ac.uk::a1b98dd7-29dc-4131-8e37-1423e6a9ecca" providerId="AD" clId="Web-{857A2479-BEA8-A24A-B8E3-DA6E5F6488F3}" dt="2023-09-28T14:08:29.119" v="154"/>
          <ac:spMkLst>
            <pc:docMk/>
            <pc:sldMk cId="3701125221" sldId="267"/>
            <ac:spMk id="25" creationId="{2804D8EE-D14E-6349-8808-F49C6181C959}"/>
          </ac:spMkLst>
        </pc:spChg>
        <pc:spChg chg="mod">
          <ac:chgData name="Mari Powell" userId="S::mari.powell@uwtsd.ac.uk::a1b98dd7-29dc-4131-8e37-1423e6a9ecca" providerId="AD" clId="Web-{857A2479-BEA8-A24A-B8E3-DA6E5F6488F3}" dt="2023-09-28T14:08:31.713" v="155"/>
          <ac:spMkLst>
            <pc:docMk/>
            <pc:sldMk cId="3701125221" sldId="267"/>
            <ac:spMk id="26" creationId="{A020750C-C8DD-A648-99AB-740E716330A0}"/>
          </ac:spMkLst>
        </pc:spChg>
      </pc:sldChg>
      <pc:sldChg chg="add mod setBg modClrScheme chgLayout">
        <pc:chgData name="Mari Powell" userId="S::mari.powell@uwtsd.ac.uk::a1b98dd7-29dc-4131-8e37-1423e6a9ecca" providerId="AD" clId="Web-{857A2479-BEA8-A24A-B8E3-DA6E5F6488F3}" dt="2023-10-02T09:53:47.946" v="785"/>
        <pc:sldMkLst>
          <pc:docMk/>
          <pc:sldMk cId="238180801" sldId="268"/>
        </pc:sldMkLst>
      </pc:sldChg>
      <pc:sldChg chg="add mod modClrScheme chgLayout">
        <pc:chgData name="Mari Powell" userId="S::mari.powell@uwtsd.ac.uk::a1b98dd7-29dc-4131-8e37-1423e6a9ecca" providerId="AD" clId="Web-{857A2479-BEA8-A24A-B8E3-DA6E5F6488F3}" dt="2023-10-02T09:53:47.946" v="785"/>
        <pc:sldMkLst>
          <pc:docMk/>
          <pc:sldMk cId="895107100" sldId="269"/>
        </pc:sldMkLst>
      </pc:sldChg>
      <pc:sldChg chg="add ord">
        <pc:chgData name="Mari Powell" userId="S::mari.powell@uwtsd.ac.uk::a1b98dd7-29dc-4131-8e37-1423e6a9ecca" providerId="AD" clId="Web-{857A2479-BEA8-A24A-B8E3-DA6E5F6488F3}" dt="2023-09-28T15:02:32.616" v="429"/>
        <pc:sldMkLst>
          <pc:docMk/>
          <pc:sldMk cId="1935157184" sldId="270"/>
        </pc:sldMkLst>
      </pc:sldChg>
      <pc:sldChg chg="modSp add ord">
        <pc:chgData name="Mari Powell" userId="S::mari.powell@uwtsd.ac.uk::a1b98dd7-29dc-4131-8e37-1423e6a9ecca" providerId="AD" clId="Web-{857A2479-BEA8-A24A-B8E3-DA6E5F6488F3}" dt="2023-09-28T15:09:09.145" v="461" actId="1076"/>
        <pc:sldMkLst>
          <pc:docMk/>
          <pc:sldMk cId="3125475835" sldId="271"/>
        </pc:sldMkLst>
        <pc:spChg chg="mod">
          <ac:chgData name="Mari Powell" userId="S::mari.powell@uwtsd.ac.uk::a1b98dd7-29dc-4131-8e37-1423e6a9ecca" providerId="AD" clId="Web-{857A2479-BEA8-A24A-B8E3-DA6E5F6488F3}" dt="2023-09-28T15:09:09.145" v="461" actId="1076"/>
          <ac:spMkLst>
            <pc:docMk/>
            <pc:sldMk cId="3125475835" sldId="271"/>
            <ac:spMk id="5" creationId="{9EC94526-3D11-AA9A-A5E5-E81B5A0FDEFB}"/>
          </ac:spMkLst>
        </pc:spChg>
      </pc:sldChg>
      <pc:sldChg chg="add">
        <pc:chgData name="Mari Powell" userId="S::mari.powell@uwtsd.ac.uk::a1b98dd7-29dc-4131-8e37-1423e6a9ecca" providerId="AD" clId="Web-{857A2479-BEA8-A24A-B8E3-DA6E5F6488F3}" dt="2023-09-28T14:35:47.171" v="166"/>
        <pc:sldMkLst>
          <pc:docMk/>
          <pc:sldMk cId="2146077971" sldId="272"/>
        </pc:sldMkLst>
      </pc:sldChg>
      <pc:sldChg chg="add">
        <pc:chgData name="Mari Powell" userId="S::mari.powell@uwtsd.ac.uk::a1b98dd7-29dc-4131-8e37-1423e6a9ecca" providerId="AD" clId="Web-{857A2479-BEA8-A24A-B8E3-DA6E5F6488F3}" dt="2023-09-28T14:36:03.047" v="168"/>
        <pc:sldMkLst>
          <pc:docMk/>
          <pc:sldMk cId="1083047709" sldId="273"/>
        </pc:sldMkLst>
      </pc:sldChg>
      <pc:sldChg chg="add">
        <pc:chgData name="Mari Powell" userId="S::mari.powell@uwtsd.ac.uk::a1b98dd7-29dc-4131-8e37-1423e6a9ecca" providerId="AD" clId="Web-{857A2479-BEA8-A24A-B8E3-DA6E5F6488F3}" dt="2023-09-28T14:36:14.563" v="169"/>
        <pc:sldMkLst>
          <pc:docMk/>
          <pc:sldMk cId="1462646527" sldId="274"/>
        </pc:sldMkLst>
      </pc:sldChg>
      <pc:sldChg chg="add">
        <pc:chgData name="Mari Powell" userId="S::mari.powell@uwtsd.ac.uk::a1b98dd7-29dc-4131-8e37-1423e6a9ecca" providerId="AD" clId="Web-{857A2479-BEA8-A24A-B8E3-DA6E5F6488F3}" dt="2023-09-28T14:36:29.596" v="170"/>
        <pc:sldMkLst>
          <pc:docMk/>
          <pc:sldMk cId="3521273113" sldId="275"/>
        </pc:sldMkLst>
      </pc:sldChg>
      <pc:sldChg chg="add">
        <pc:chgData name="Mari Powell" userId="S::mari.powell@uwtsd.ac.uk::a1b98dd7-29dc-4131-8e37-1423e6a9ecca" providerId="AD" clId="Web-{857A2479-BEA8-A24A-B8E3-DA6E5F6488F3}" dt="2023-09-28T14:36:41.690" v="171"/>
        <pc:sldMkLst>
          <pc:docMk/>
          <pc:sldMk cId="887027322" sldId="276"/>
        </pc:sldMkLst>
      </pc:sldChg>
      <pc:sldChg chg="modSp add replId">
        <pc:chgData name="Mari Powell" userId="S::mari.powell@uwtsd.ac.uk::a1b98dd7-29dc-4131-8e37-1423e6a9ecca" providerId="AD" clId="Web-{857A2479-BEA8-A24A-B8E3-DA6E5F6488F3}" dt="2023-09-28T14:37:39.210" v="208" actId="1076"/>
        <pc:sldMkLst>
          <pc:docMk/>
          <pc:sldMk cId="62876483" sldId="277"/>
        </pc:sldMkLst>
        <pc:spChg chg="mod">
          <ac:chgData name="Mari Powell" userId="S::mari.powell@uwtsd.ac.uk::a1b98dd7-29dc-4131-8e37-1423e6a9ecca" providerId="AD" clId="Web-{857A2479-BEA8-A24A-B8E3-DA6E5F6488F3}" dt="2023-09-28T14:37:39.210" v="208" actId="1076"/>
          <ac:spMkLst>
            <pc:docMk/>
            <pc:sldMk cId="62876483" sldId="277"/>
            <ac:spMk id="3" creationId="{5937BB17-5B48-3DBB-17BA-C9089CD2ED15}"/>
          </ac:spMkLst>
        </pc:spChg>
      </pc:sldChg>
      <pc:sldChg chg="modSp add replId">
        <pc:chgData name="Mari Powell" userId="S::mari.powell@uwtsd.ac.uk::a1b98dd7-29dc-4131-8e37-1423e6a9ecca" providerId="AD" clId="Web-{857A2479-BEA8-A24A-B8E3-DA6E5F6488F3}" dt="2023-09-28T14:38:03.259" v="228" actId="1076"/>
        <pc:sldMkLst>
          <pc:docMk/>
          <pc:sldMk cId="2093565276" sldId="278"/>
        </pc:sldMkLst>
        <pc:spChg chg="mod">
          <ac:chgData name="Mari Powell" userId="S::mari.powell@uwtsd.ac.uk::a1b98dd7-29dc-4131-8e37-1423e6a9ecca" providerId="AD" clId="Web-{857A2479-BEA8-A24A-B8E3-DA6E5F6488F3}" dt="2023-09-28T14:38:03.259" v="228" actId="1076"/>
          <ac:spMkLst>
            <pc:docMk/>
            <pc:sldMk cId="2093565276" sldId="278"/>
            <ac:spMk id="3" creationId="{5937BB17-5B48-3DBB-17BA-C9089CD2ED15}"/>
          </ac:spMkLst>
        </pc:spChg>
      </pc:sldChg>
      <pc:sldChg chg="modSp add replId">
        <pc:chgData name="Mari Powell" userId="S::mari.powell@uwtsd.ac.uk::a1b98dd7-29dc-4131-8e37-1423e6a9ecca" providerId="AD" clId="Web-{857A2479-BEA8-A24A-B8E3-DA6E5F6488F3}" dt="2023-09-28T14:38:20.557" v="236" actId="20577"/>
        <pc:sldMkLst>
          <pc:docMk/>
          <pc:sldMk cId="2912107577" sldId="279"/>
        </pc:sldMkLst>
        <pc:spChg chg="mod">
          <ac:chgData name="Mari Powell" userId="S::mari.powell@uwtsd.ac.uk::a1b98dd7-29dc-4131-8e37-1423e6a9ecca" providerId="AD" clId="Web-{857A2479-BEA8-A24A-B8E3-DA6E5F6488F3}" dt="2023-09-28T14:38:20.557" v="236" actId="20577"/>
          <ac:spMkLst>
            <pc:docMk/>
            <pc:sldMk cId="2912107577" sldId="279"/>
            <ac:spMk id="3" creationId="{5937BB17-5B48-3DBB-17BA-C9089CD2ED15}"/>
          </ac:spMkLst>
        </pc:spChg>
      </pc:sldChg>
      <pc:sldChg chg="modSp add replId">
        <pc:chgData name="Mari Powell" userId="S::mari.powell@uwtsd.ac.uk::a1b98dd7-29dc-4131-8e37-1423e6a9ecca" providerId="AD" clId="Web-{857A2479-BEA8-A24A-B8E3-DA6E5F6488F3}" dt="2023-09-28T14:38:47.840" v="250" actId="20577"/>
        <pc:sldMkLst>
          <pc:docMk/>
          <pc:sldMk cId="333786257" sldId="280"/>
        </pc:sldMkLst>
        <pc:spChg chg="mod">
          <ac:chgData name="Mari Powell" userId="S::mari.powell@uwtsd.ac.uk::a1b98dd7-29dc-4131-8e37-1423e6a9ecca" providerId="AD" clId="Web-{857A2479-BEA8-A24A-B8E3-DA6E5F6488F3}" dt="2023-09-28T14:38:47.840" v="250" actId="20577"/>
          <ac:spMkLst>
            <pc:docMk/>
            <pc:sldMk cId="333786257" sldId="280"/>
            <ac:spMk id="3" creationId="{5937BB17-5B48-3DBB-17BA-C9089CD2ED15}"/>
          </ac:spMkLst>
        </pc:spChg>
      </pc:sldChg>
      <pc:sldChg chg="delSp modSp add del mod setBg">
        <pc:chgData name="Mari Powell" userId="S::mari.powell@uwtsd.ac.uk::a1b98dd7-29dc-4131-8e37-1423e6a9ecca" providerId="AD" clId="Web-{857A2479-BEA8-A24A-B8E3-DA6E5F6488F3}" dt="2023-10-02T08:51:21.474" v="629"/>
        <pc:sldMkLst>
          <pc:docMk/>
          <pc:sldMk cId="2579708773" sldId="281"/>
        </pc:sldMkLst>
        <pc:spChg chg="mod">
          <ac:chgData name="Mari Powell" userId="S::mari.powell@uwtsd.ac.uk::a1b98dd7-29dc-4131-8e37-1423e6a9ecca" providerId="AD" clId="Web-{857A2479-BEA8-A24A-B8E3-DA6E5F6488F3}" dt="2023-10-02T08:50:40.442" v="628" actId="14100"/>
          <ac:spMkLst>
            <pc:docMk/>
            <pc:sldMk cId="2579708773" sldId="281"/>
            <ac:spMk id="4" creationId="{5BED94F5-E889-BA4B-ABCB-5ECE3B129603}"/>
          </ac:spMkLst>
        </pc:spChg>
        <pc:spChg chg="mod">
          <ac:chgData name="Mari Powell" userId="S::mari.powell@uwtsd.ac.uk::a1b98dd7-29dc-4131-8e37-1423e6a9ecca" providerId="AD" clId="Web-{857A2479-BEA8-A24A-B8E3-DA6E5F6488F3}" dt="2023-10-02T08:50:01.894" v="615" actId="1076"/>
          <ac:spMkLst>
            <pc:docMk/>
            <pc:sldMk cId="2579708773" sldId="281"/>
            <ac:spMk id="11" creationId="{30DB3BA9-18AA-344C-B4E2-035778640068}"/>
          </ac:spMkLst>
        </pc:spChg>
        <pc:spChg chg="mod">
          <ac:chgData name="Mari Powell" userId="S::mari.powell@uwtsd.ac.uk::a1b98dd7-29dc-4131-8e37-1423e6a9ecca" providerId="AD" clId="Web-{857A2479-BEA8-A24A-B8E3-DA6E5F6488F3}" dt="2023-10-02T08:50:05.082" v="616" actId="1076"/>
          <ac:spMkLst>
            <pc:docMk/>
            <pc:sldMk cId="2579708773" sldId="281"/>
            <ac:spMk id="15" creationId="{E7791EEC-B773-1348-947A-09EC4FC3E4A3}"/>
          </ac:spMkLst>
        </pc:spChg>
        <pc:spChg chg="del">
          <ac:chgData name="Mari Powell" userId="S::mari.powell@uwtsd.ac.uk::a1b98dd7-29dc-4131-8e37-1423e6a9ecca" providerId="AD" clId="Web-{857A2479-BEA8-A24A-B8E3-DA6E5F6488F3}" dt="2023-10-02T08:49:55.269" v="614"/>
          <ac:spMkLst>
            <pc:docMk/>
            <pc:sldMk cId="2579708773" sldId="281"/>
            <ac:spMk id="27" creationId="{1C768923-6DB4-1D43-B4C3-141BD2AA7EE4}"/>
          </ac:spMkLst>
        </pc:spChg>
        <pc:picChg chg="del">
          <ac:chgData name="Mari Powell" userId="S::mari.powell@uwtsd.ac.uk::a1b98dd7-29dc-4131-8e37-1423e6a9ecca" providerId="AD" clId="Web-{857A2479-BEA8-A24A-B8E3-DA6E5F6488F3}" dt="2023-10-02T08:47:21.219" v="612"/>
          <ac:picMkLst>
            <pc:docMk/>
            <pc:sldMk cId="2579708773" sldId="281"/>
            <ac:picMk id="28" creationId="{83E0233B-884B-3345-A410-098971902927}"/>
          </ac:picMkLst>
        </pc:picChg>
      </pc:sldChg>
      <pc:sldChg chg="add">
        <pc:chgData name="Mari Powell" userId="S::mari.powell@uwtsd.ac.uk::a1b98dd7-29dc-4131-8e37-1423e6a9ecca" providerId="AD" clId="Web-{857A2479-BEA8-A24A-B8E3-DA6E5F6488F3}" dt="2023-09-28T14:44:26.458" v="252"/>
        <pc:sldMkLst>
          <pc:docMk/>
          <pc:sldMk cId="1738919840" sldId="282"/>
        </pc:sldMkLst>
      </pc:sldChg>
      <pc:sldChg chg="add">
        <pc:chgData name="Mari Powell" userId="S::mari.powell@uwtsd.ac.uk::a1b98dd7-29dc-4131-8e37-1423e6a9ecca" providerId="AD" clId="Web-{857A2479-BEA8-A24A-B8E3-DA6E5F6488F3}" dt="2023-09-28T14:44:33.412" v="253"/>
        <pc:sldMkLst>
          <pc:docMk/>
          <pc:sldMk cId="4257844756" sldId="283"/>
        </pc:sldMkLst>
      </pc:sldChg>
      <pc:sldChg chg="modSp add">
        <pc:chgData name="Mari Powell" userId="S::mari.powell@uwtsd.ac.uk::a1b98dd7-29dc-4131-8e37-1423e6a9ecca" providerId="AD" clId="Web-{857A2479-BEA8-A24A-B8E3-DA6E5F6488F3}" dt="2023-09-28T14:45:42.917" v="273" actId="20577"/>
        <pc:sldMkLst>
          <pc:docMk/>
          <pc:sldMk cId="2193930944" sldId="284"/>
        </pc:sldMkLst>
        <pc:spChg chg="mod">
          <ac:chgData name="Mari Powell" userId="S::mari.powell@uwtsd.ac.uk::a1b98dd7-29dc-4131-8e37-1423e6a9ecca" providerId="AD" clId="Web-{857A2479-BEA8-A24A-B8E3-DA6E5F6488F3}" dt="2023-09-28T14:44:55.961" v="262" actId="20577"/>
          <ac:spMkLst>
            <pc:docMk/>
            <pc:sldMk cId="2193930944" sldId="284"/>
            <ac:spMk id="4" creationId="{233C1A07-341C-0F4E-B31A-5D52D9F9B2A7}"/>
          </ac:spMkLst>
        </pc:spChg>
        <pc:spChg chg="mod">
          <ac:chgData name="Mari Powell" userId="S::mari.powell@uwtsd.ac.uk::a1b98dd7-29dc-4131-8e37-1423e6a9ecca" providerId="AD" clId="Web-{857A2479-BEA8-A24A-B8E3-DA6E5F6488F3}" dt="2023-09-28T14:44:59.304" v="265" actId="20577"/>
          <ac:spMkLst>
            <pc:docMk/>
            <pc:sldMk cId="2193930944" sldId="284"/>
            <ac:spMk id="7" creationId="{4422B2BB-D872-D842-9CFE-E8F9C04B3A1F}"/>
          </ac:spMkLst>
        </pc:spChg>
        <pc:spChg chg="mod">
          <ac:chgData name="Mari Powell" userId="S::mari.powell@uwtsd.ac.uk::a1b98dd7-29dc-4131-8e37-1423e6a9ecca" providerId="AD" clId="Web-{857A2479-BEA8-A24A-B8E3-DA6E5F6488F3}" dt="2023-09-28T14:45:42.917" v="273" actId="20577"/>
          <ac:spMkLst>
            <pc:docMk/>
            <pc:sldMk cId="2193930944" sldId="284"/>
            <ac:spMk id="10" creationId="{164B1792-E73D-6A43-96E1-3F6419F0BCA3}"/>
          </ac:spMkLst>
        </pc:spChg>
      </pc:sldChg>
      <pc:sldChg chg="modSp add">
        <pc:chgData name="Mari Powell" userId="S::mari.powell@uwtsd.ac.uk::a1b98dd7-29dc-4131-8e37-1423e6a9ecca" providerId="AD" clId="Web-{857A2479-BEA8-A24A-B8E3-DA6E5F6488F3}" dt="2023-09-28T14:45:51.918" v="276" actId="20577"/>
        <pc:sldMkLst>
          <pc:docMk/>
          <pc:sldMk cId="1692399835" sldId="285"/>
        </pc:sldMkLst>
        <pc:spChg chg="mod">
          <ac:chgData name="Mari Powell" userId="S::mari.powell@uwtsd.ac.uk::a1b98dd7-29dc-4131-8e37-1423e6a9ecca" providerId="AD" clId="Web-{857A2479-BEA8-A24A-B8E3-DA6E5F6488F3}" dt="2023-09-28T14:45:51.918" v="276" actId="20577"/>
          <ac:spMkLst>
            <pc:docMk/>
            <pc:sldMk cId="1692399835" sldId="285"/>
            <ac:spMk id="7" creationId="{4422B2BB-D872-D842-9CFE-E8F9C04B3A1F}"/>
          </ac:spMkLst>
        </pc:spChg>
      </pc:sldChg>
      <pc:sldChg chg="add mod modClrScheme chgLayout">
        <pc:chgData name="Mari Powell" userId="S::mari.powell@uwtsd.ac.uk::a1b98dd7-29dc-4131-8e37-1423e6a9ecca" providerId="AD" clId="Web-{857A2479-BEA8-A24A-B8E3-DA6E5F6488F3}" dt="2023-10-02T09:53:47.946" v="785"/>
        <pc:sldMkLst>
          <pc:docMk/>
          <pc:sldMk cId="1341856478" sldId="286"/>
        </pc:sldMkLst>
      </pc:sldChg>
      <pc:sldChg chg="add del">
        <pc:chgData name="Mari Powell" userId="S::mari.powell@uwtsd.ac.uk::a1b98dd7-29dc-4131-8e37-1423e6a9ecca" providerId="AD" clId="Web-{857A2479-BEA8-A24A-B8E3-DA6E5F6488F3}" dt="2023-09-28T14:58:45.552" v="403"/>
        <pc:sldMkLst>
          <pc:docMk/>
          <pc:sldMk cId="2418002330" sldId="287"/>
        </pc:sldMkLst>
      </pc:sldChg>
      <pc:sldChg chg="add del">
        <pc:chgData name="Mari Powell" userId="S::mari.powell@uwtsd.ac.uk::a1b98dd7-29dc-4131-8e37-1423e6a9ecca" providerId="AD" clId="Web-{857A2479-BEA8-A24A-B8E3-DA6E5F6488F3}" dt="2023-09-28T15:02:06.426" v="428"/>
        <pc:sldMkLst>
          <pc:docMk/>
          <pc:sldMk cId="2778233019" sldId="288"/>
        </pc:sldMkLst>
      </pc:sldChg>
      <pc:sldChg chg="add replId">
        <pc:chgData name="Mari Powell" userId="S::mari.powell@uwtsd.ac.uk::a1b98dd7-29dc-4131-8e37-1423e6a9ecca" providerId="AD" clId="Web-{857A2479-BEA8-A24A-B8E3-DA6E5F6488F3}" dt="2023-09-28T14:51:14.379" v="284"/>
        <pc:sldMkLst>
          <pc:docMk/>
          <pc:sldMk cId="585348870" sldId="289"/>
        </pc:sldMkLst>
      </pc:sldChg>
      <pc:sldChg chg="modSp add replId">
        <pc:chgData name="Mari Powell" userId="S::mari.powell@uwtsd.ac.uk::a1b98dd7-29dc-4131-8e37-1423e6a9ecca" providerId="AD" clId="Web-{857A2479-BEA8-A24A-B8E3-DA6E5F6488F3}" dt="2023-09-28T14:51:59.976" v="305" actId="20577"/>
        <pc:sldMkLst>
          <pc:docMk/>
          <pc:sldMk cId="2124313645" sldId="290"/>
        </pc:sldMkLst>
        <pc:spChg chg="mod">
          <ac:chgData name="Mari Powell" userId="S::mari.powell@uwtsd.ac.uk::a1b98dd7-29dc-4131-8e37-1423e6a9ecca" providerId="AD" clId="Web-{857A2479-BEA8-A24A-B8E3-DA6E5F6488F3}" dt="2023-09-28T14:51:48.882" v="297" actId="20577"/>
          <ac:spMkLst>
            <pc:docMk/>
            <pc:sldMk cId="2124313645" sldId="290"/>
            <ac:spMk id="4" creationId="{233C1A07-341C-0F4E-B31A-5D52D9F9B2A7}"/>
          </ac:spMkLst>
        </pc:spChg>
        <pc:spChg chg="mod">
          <ac:chgData name="Mari Powell" userId="S::mari.powell@uwtsd.ac.uk::a1b98dd7-29dc-4131-8e37-1423e6a9ecca" providerId="AD" clId="Web-{857A2479-BEA8-A24A-B8E3-DA6E5F6488F3}" dt="2023-09-28T14:51:52.851" v="302" actId="20577"/>
          <ac:spMkLst>
            <pc:docMk/>
            <pc:sldMk cId="2124313645" sldId="290"/>
            <ac:spMk id="7" creationId="{4422B2BB-D872-D842-9CFE-E8F9C04B3A1F}"/>
          </ac:spMkLst>
        </pc:spChg>
        <pc:spChg chg="mod">
          <ac:chgData name="Mari Powell" userId="S::mari.powell@uwtsd.ac.uk::a1b98dd7-29dc-4131-8e37-1423e6a9ecca" providerId="AD" clId="Web-{857A2479-BEA8-A24A-B8E3-DA6E5F6488F3}" dt="2023-09-28T14:51:59.976" v="305" actId="20577"/>
          <ac:spMkLst>
            <pc:docMk/>
            <pc:sldMk cId="2124313645" sldId="290"/>
            <ac:spMk id="10" creationId="{164B1792-E73D-6A43-96E1-3F6419F0BCA3}"/>
          </ac:spMkLst>
        </pc:spChg>
      </pc:sldChg>
      <pc:sldChg chg="modSp add replId">
        <pc:chgData name="Mari Powell" userId="S::mari.powell@uwtsd.ac.uk::a1b98dd7-29dc-4131-8e37-1423e6a9ecca" providerId="AD" clId="Web-{857A2479-BEA8-A24A-B8E3-DA6E5F6488F3}" dt="2023-09-28T14:52:30.619" v="320" actId="20577"/>
        <pc:sldMkLst>
          <pc:docMk/>
          <pc:sldMk cId="1970596677" sldId="291"/>
        </pc:sldMkLst>
        <pc:spChg chg="mod">
          <ac:chgData name="Mari Powell" userId="S::mari.powell@uwtsd.ac.uk::a1b98dd7-29dc-4131-8e37-1423e6a9ecca" providerId="AD" clId="Web-{857A2479-BEA8-A24A-B8E3-DA6E5F6488F3}" dt="2023-09-28T14:52:13.883" v="311" actId="20577"/>
          <ac:spMkLst>
            <pc:docMk/>
            <pc:sldMk cId="1970596677" sldId="291"/>
            <ac:spMk id="4" creationId="{233C1A07-341C-0F4E-B31A-5D52D9F9B2A7}"/>
          </ac:spMkLst>
        </pc:spChg>
        <pc:spChg chg="mod">
          <ac:chgData name="Mari Powell" userId="S::mari.powell@uwtsd.ac.uk::a1b98dd7-29dc-4131-8e37-1423e6a9ecca" providerId="AD" clId="Web-{857A2479-BEA8-A24A-B8E3-DA6E5F6488F3}" dt="2023-09-28T14:52:17.556" v="313" actId="20577"/>
          <ac:spMkLst>
            <pc:docMk/>
            <pc:sldMk cId="1970596677" sldId="291"/>
            <ac:spMk id="7" creationId="{4422B2BB-D872-D842-9CFE-E8F9C04B3A1F}"/>
          </ac:spMkLst>
        </pc:spChg>
        <pc:spChg chg="mod">
          <ac:chgData name="Mari Powell" userId="S::mari.powell@uwtsd.ac.uk::a1b98dd7-29dc-4131-8e37-1423e6a9ecca" providerId="AD" clId="Web-{857A2479-BEA8-A24A-B8E3-DA6E5F6488F3}" dt="2023-09-28T14:52:30.619" v="320" actId="20577"/>
          <ac:spMkLst>
            <pc:docMk/>
            <pc:sldMk cId="1970596677" sldId="291"/>
            <ac:spMk id="10" creationId="{164B1792-E73D-6A43-96E1-3F6419F0BCA3}"/>
          </ac:spMkLst>
        </pc:spChg>
      </pc:sldChg>
      <pc:sldChg chg="add replId">
        <pc:chgData name="Mari Powell" userId="S::mari.powell@uwtsd.ac.uk::a1b98dd7-29dc-4131-8e37-1423e6a9ecca" providerId="AD" clId="Web-{857A2479-BEA8-A24A-B8E3-DA6E5F6488F3}" dt="2023-09-28T14:52:37.870" v="321"/>
        <pc:sldMkLst>
          <pc:docMk/>
          <pc:sldMk cId="4229215146" sldId="292"/>
        </pc:sldMkLst>
      </pc:sldChg>
      <pc:sldChg chg="modSp add replId">
        <pc:chgData name="Mari Powell" userId="S::mari.powell@uwtsd.ac.uk::a1b98dd7-29dc-4131-8e37-1423e6a9ecca" providerId="AD" clId="Web-{857A2479-BEA8-A24A-B8E3-DA6E5F6488F3}" dt="2023-09-28T14:53:01.778" v="338" actId="20577"/>
        <pc:sldMkLst>
          <pc:docMk/>
          <pc:sldMk cId="3235242392" sldId="293"/>
        </pc:sldMkLst>
        <pc:spChg chg="mod">
          <ac:chgData name="Mari Powell" userId="S::mari.powell@uwtsd.ac.uk::a1b98dd7-29dc-4131-8e37-1423e6a9ecca" providerId="AD" clId="Web-{857A2479-BEA8-A24A-B8E3-DA6E5F6488F3}" dt="2023-09-28T14:52:53.793" v="331" actId="20577"/>
          <ac:spMkLst>
            <pc:docMk/>
            <pc:sldMk cId="3235242392" sldId="293"/>
            <ac:spMk id="4" creationId="{233C1A07-341C-0F4E-B31A-5D52D9F9B2A7}"/>
          </ac:spMkLst>
        </pc:spChg>
        <pc:spChg chg="mod">
          <ac:chgData name="Mari Powell" userId="S::mari.powell@uwtsd.ac.uk::a1b98dd7-29dc-4131-8e37-1423e6a9ecca" providerId="AD" clId="Web-{857A2479-BEA8-A24A-B8E3-DA6E5F6488F3}" dt="2023-09-28T14:52:58.418" v="334" actId="20577"/>
          <ac:spMkLst>
            <pc:docMk/>
            <pc:sldMk cId="3235242392" sldId="293"/>
            <ac:spMk id="7" creationId="{4422B2BB-D872-D842-9CFE-E8F9C04B3A1F}"/>
          </ac:spMkLst>
        </pc:spChg>
        <pc:spChg chg="mod">
          <ac:chgData name="Mari Powell" userId="S::mari.powell@uwtsd.ac.uk::a1b98dd7-29dc-4131-8e37-1423e6a9ecca" providerId="AD" clId="Web-{857A2479-BEA8-A24A-B8E3-DA6E5F6488F3}" dt="2023-09-28T14:53:01.778" v="338" actId="20577"/>
          <ac:spMkLst>
            <pc:docMk/>
            <pc:sldMk cId="3235242392" sldId="293"/>
            <ac:spMk id="10" creationId="{164B1792-E73D-6A43-96E1-3F6419F0BCA3}"/>
          </ac:spMkLst>
        </pc:spChg>
      </pc:sldChg>
      <pc:sldChg chg="modSp add replId">
        <pc:chgData name="Mari Powell" userId="S::mari.powell@uwtsd.ac.uk::a1b98dd7-29dc-4131-8e37-1423e6a9ecca" providerId="AD" clId="Web-{857A2479-BEA8-A24A-B8E3-DA6E5F6488F3}" dt="2023-09-28T14:53:29.467" v="363" actId="20577"/>
        <pc:sldMkLst>
          <pc:docMk/>
          <pc:sldMk cId="3931976016" sldId="294"/>
        </pc:sldMkLst>
        <pc:spChg chg="mod">
          <ac:chgData name="Mari Powell" userId="S::mari.powell@uwtsd.ac.uk::a1b98dd7-29dc-4131-8e37-1423e6a9ecca" providerId="AD" clId="Web-{857A2479-BEA8-A24A-B8E3-DA6E5F6488F3}" dt="2023-09-28T14:53:19.779" v="350" actId="20577"/>
          <ac:spMkLst>
            <pc:docMk/>
            <pc:sldMk cId="3931976016" sldId="294"/>
            <ac:spMk id="4" creationId="{233C1A07-341C-0F4E-B31A-5D52D9F9B2A7}"/>
          </ac:spMkLst>
        </pc:spChg>
        <pc:spChg chg="mod">
          <ac:chgData name="Mari Powell" userId="S::mari.powell@uwtsd.ac.uk::a1b98dd7-29dc-4131-8e37-1423e6a9ecca" providerId="AD" clId="Web-{857A2479-BEA8-A24A-B8E3-DA6E5F6488F3}" dt="2023-09-28T14:53:24.826" v="356" actId="20577"/>
          <ac:spMkLst>
            <pc:docMk/>
            <pc:sldMk cId="3931976016" sldId="294"/>
            <ac:spMk id="7" creationId="{4422B2BB-D872-D842-9CFE-E8F9C04B3A1F}"/>
          </ac:spMkLst>
        </pc:spChg>
        <pc:spChg chg="mod">
          <ac:chgData name="Mari Powell" userId="S::mari.powell@uwtsd.ac.uk::a1b98dd7-29dc-4131-8e37-1423e6a9ecca" providerId="AD" clId="Web-{857A2479-BEA8-A24A-B8E3-DA6E5F6488F3}" dt="2023-09-28T14:53:29.467" v="363" actId="20577"/>
          <ac:spMkLst>
            <pc:docMk/>
            <pc:sldMk cId="3931976016" sldId="294"/>
            <ac:spMk id="10" creationId="{164B1792-E73D-6A43-96E1-3F6419F0BCA3}"/>
          </ac:spMkLst>
        </pc:spChg>
      </pc:sldChg>
      <pc:sldChg chg="modSp add mod modClrScheme chgLayout">
        <pc:chgData name="Mari Powell" userId="S::mari.powell@uwtsd.ac.uk::a1b98dd7-29dc-4131-8e37-1423e6a9ecca" providerId="AD" clId="Web-{857A2479-BEA8-A24A-B8E3-DA6E5F6488F3}" dt="2023-10-02T09:53:47.946" v="785"/>
        <pc:sldMkLst>
          <pc:docMk/>
          <pc:sldMk cId="2982307103" sldId="295"/>
        </pc:sldMkLst>
        <pc:picChg chg="mod">
          <ac:chgData name="Mari Powell" userId="S::mari.powell@uwtsd.ac.uk::a1b98dd7-29dc-4131-8e37-1423e6a9ecca" providerId="AD" clId="Web-{857A2479-BEA8-A24A-B8E3-DA6E5F6488F3}" dt="2023-09-28T14:59:12.914" v="405" actId="1076"/>
          <ac:picMkLst>
            <pc:docMk/>
            <pc:sldMk cId="2982307103" sldId="295"/>
            <ac:picMk id="10" creationId="{55B2C6C9-AB23-E448-92FA-96CEF18D48C8}"/>
          </ac:picMkLst>
        </pc:picChg>
      </pc:sldChg>
      <pc:sldChg chg="modSp add mod setBg modClrScheme chgLayout">
        <pc:chgData name="Mari Powell" userId="S::mari.powell@uwtsd.ac.uk::a1b98dd7-29dc-4131-8e37-1423e6a9ecca" providerId="AD" clId="Web-{857A2479-BEA8-A24A-B8E3-DA6E5F6488F3}" dt="2023-10-02T09:53:47.946" v="785"/>
        <pc:sldMkLst>
          <pc:docMk/>
          <pc:sldMk cId="543598889" sldId="296"/>
        </pc:sldMkLst>
        <pc:spChg chg="mod ord">
          <ac:chgData name="Mari Powell" userId="S::mari.powell@uwtsd.ac.uk::a1b98dd7-29dc-4131-8e37-1423e6a9ecca" providerId="AD" clId="Web-{857A2479-BEA8-A24A-B8E3-DA6E5F6488F3}" dt="2023-10-02T09:53:47.946" v="785"/>
          <ac:spMkLst>
            <pc:docMk/>
            <pc:sldMk cId="543598889" sldId="296"/>
            <ac:spMk id="2" creationId="{9C52A4AD-E317-83D7-0E56-3559562CDBD1}"/>
          </ac:spMkLst>
        </pc:spChg>
        <pc:spChg chg="mod">
          <ac:chgData name="Mari Powell" userId="S::mari.powell@uwtsd.ac.uk::a1b98dd7-29dc-4131-8e37-1423e6a9ecca" providerId="AD" clId="Web-{857A2479-BEA8-A24A-B8E3-DA6E5F6488F3}" dt="2023-10-02T09:04:59.132" v="700" actId="20577"/>
          <ac:spMkLst>
            <pc:docMk/>
            <pc:sldMk cId="543598889" sldId="296"/>
            <ac:spMk id="4" creationId="{C34242CB-D445-0B91-0CA3-50AEC12968BE}"/>
          </ac:spMkLst>
        </pc:spChg>
      </pc:sldChg>
      <pc:sldChg chg="add mod modClrScheme chgLayout">
        <pc:chgData name="Mari Powell" userId="S::mari.powell@uwtsd.ac.uk::a1b98dd7-29dc-4131-8e37-1423e6a9ecca" providerId="AD" clId="Web-{857A2479-BEA8-A24A-B8E3-DA6E5F6488F3}" dt="2023-10-02T09:53:47.946" v="785"/>
        <pc:sldMkLst>
          <pc:docMk/>
          <pc:sldMk cId="611626319" sldId="297"/>
        </pc:sldMkLst>
      </pc:sldChg>
      <pc:sldChg chg="delSp modSp add mod modClrScheme chgLayout">
        <pc:chgData name="Mari Powell" userId="S::mari.powell@uwtsd.ac.uk::a1b98dd7-29dc-4131-8e37-1423e6a9ecca" providerId="AD" clId="Web-{857A2479-BEA8-A24A-B8E3-DA6E5F6488F3}" dt="2023-10-02T09:53:47.946" v="785"/>
        <pc:sldMkLst>
          <pc:docMk/>
          <pc:sldMk cId="2143174302" sldId="298"/>
        </pc:sldMkLst>
        <pc:spChg chg="del mod">
          <ac:chgData name="Mari Powell" userId="S::mari.powell@uwtsd.ac.uk::a1b98dd7-29dc-4131-8e37-1423e6a9ecca" providerId="AD" clId="Web-{857A2479-BEA8-A24A-B8E3-DA6E5F6488F3}" dt="2023-09-28T15:00:40.467" v="426"/>
          <ac:spMkLst>
            <pc:docMk/>
            <pc:sldMk cId="2143174302" sldId="298"/>
            <ac:spMk id="2" creationId="{7514220C-D430-BB42-840C-B19FE9B20225}"/>
          </ac:spMkLst>
        </pc:spChg>
        <pc:spChg chg="mod">
          <ac:chgData name="Mari Powell" userId="S::mari.powell@uwtsd.ac.uk::a1b98dd7-29dc-4131-8e37-1423e6a9ecca" providerId="AD" clId="Web-{857A2479-BEA8-A24A-B8E3-DA6E5F6488F3}" dt="2023-09-28T15:00:55.874" v="427" actId="1076"/>
          <ac:spMkLst>
            <pc:docMk/>
            <pc:sldMk cId="2143174302" sldId="298"/>
            <ac:spMk id="9" creationId="{4D738DDE-8114-1349-B796-D23F13D125CA}"/>
          </ac:spMkLst>
        </pc:spChg>
        <pc:spChg chg="mod">
          <ac:chgData name="Mari Powell" userId="S::mari.powell@uwtsd.ac.uk::a1b98dd7-29dc-4131-8e37-1423e6a9ecca" providerId="AD" clId="Web-{857A2479-BEA8-A24A-B8E3-DA6E5F6488F3}" dt="2023-09-28T15:00:36.701" v="425" actId="20577"/>
          <ac:spMkLst>
            <pc:docMk/>
            <pc:sldMk cId="2143174302" sldId="298"/>
            <ac:spMk id="10" creationId="{23207344-6D95-0B43-B512-30F5E46DDB59}"/>
          </ac:spMkLst>
        </pc:spChg>
      </pc:sldChg>
      <pc:sldChg chg="modSp add mod setBg modClrScheme chgLayout">
        <pc:chgData name="Mari Powell" userId="S::mari.powell@uwtsd.ac.uk::a1b98dd7-29dc-4131-8e37-1423e6a9ecca" providerId="AD" clId="Web-{857A2479-BEA8-A24A-B8E3-DA6E5F6488F3}" dt="2023-10-02T10:10:06.156" v="877"/>
        <pc:sldMkLst>
          <pc:docMk/>
          <pc:sldMk cId="553693287" sldId="299"/>
        </pc:sldMkLst>
        <pc:picChg chg="mod">
          <ac:chgData name="Mari Powell" userId="S::mari.powell@uwtsd.ac.uk::a1b98dd7-29dc-4131-8e37-1423e6a9ecca" providerId="AD" clId="Web-{857A2479-BEA8-A24A-B8E3-DA6E5F6488F3}" dt="2023-10-02T08:42:34.291" v="611" actId="1076"/>
          <ac:picMkLst>
            <pc:docMk/>
            <pc:sldMk cId="553693287" sldId="299"/>
            <ac:picMk id="3" creationId="{C752FC5A-0B93-6F9E-794C-D47E10B663D4}"/>
          </ac:picMkLst>
        </pc:picChg>
      </pc:sldChg>
      <pc:sldChg chg="add">
        <pc:chgData name="Mari Powell" userId="S::mari.powell@uwtsd.ac.uk::a1b98dd7-29dc-4131-8e37-1423e6a9ecca" providerId="AD" clId="Web-{857A2479-BEA8-A24A-B8E3-DA6E5F6488F3}" dt="2023-09-28T15:06:44.401" v="438"/>
        <pc:sldMkLst>
          <pc:docMk/>
          <pc:sldMk cId="16757503" sldId="300"/>
        </pc:sldMkLst>
      </pc:sldChg>
      <pc:sldChg chg="add del">
        <pc:chgData name="Mari Powell" userId="S::mari.powell@uwtsd.ac.uk::a1b98dd7-29dc-4131-8e37-1423e6a9ecca" providerId="AD" clId="Web-{857A2479-BEA8-A24A-B8E3-DA6E5F6488F3}" dt="2023-09-28T15:06:35.525" v="437"/>
        <pc:sldMkLst>
          <pc:docMk/>
          <pc:sldMk cId="259291282" sldId="300"/>
        </pc:sldMkLst>
      </pc:sldChg>
      <pc:sldChg chg="add del">
        <pc:chgData name="Mari Powell" userId="S::mari.powell@uwtsd.ac.uk::a1b98dd7-29dc-4131-8e37-1423e6a9ecca" providerId="AD" clId="Web-{857A2479-BEA8-A24A-B8E3-DA6E5F6488F3}" dt="2023-09-28T15:06:33.384" v="436"/>
        <pc:sldMkLst>
          <pc:docMk/>
          <pc:sldMk cId="341069343" sldId="301"/>
        </pc:sldMkLst>
      </pc:sldChg>
      <pc:sldChg chg="addSp delSp modSp add replId">
        <pc:chgData name="Mari Powell" userId="S::mari.powell@uwtsd.ac.uk::a1b98dd7-29dc-4131-8e37-1423e6a9ecca" providerId="AD" clId="Web-{857A2479-BEA8-A24A-B8E3-DA6E5F6488F3}" dt="2023-09-28T15:13:16.335" v="487" actId="1076"/>
        <pc:sldMkLst>
          <pc:docMk/>
          <pc:sldMk cId="3395380496" sldId="301"/>
        </pc:sldMkLst>
        <pc:spChg chg="mod">
          <ac:chgData name="Mari Powell" userId="S::mari.powell@uwtsd.ac.uk::a1b98dd7-29dc-4131-8e37-1423e6a9ecca" providerId="AD" clId="Web-{857A2479-BEA8-A24A-B8E3-DA6E5F6488F3}" dt="2023-09-28T15:09:53.899" v="483" actId="1076"/>
          <ac:spMkLst>
            <pc:docMk/>
            <pc:sldMk cId="3395380496" sldId="301"/>
            <ac:spMk id="8" creationId="{31551B75-EBDD-C449-9830-43828AA721AF}"/>
          </ac:spMkLst>
        </pc:spChg>
        <pc:picChg chg="add mod">
          <ac:chgData name="Mari Powell" userId="S::mari.powell@uwtsd.ac.uk::a1b98dd7-29dc-4131-8e37-1423e6a9ecca" providerId="AD" clId="Web-{857A2479-BEA8-A24A-B8E3-DA6E5F6488F3}" dt="2023-09-28T15:13:16.335" v="487" actId="1076"/>
          <ac:picMkLst>
            <pc:docMk/>
            <pc:sldMk cId="3395380496" sldId="301"/>
            <ac:picMk id="2" creationId="{BADD3F8B-11DB-3E44-CC3E-7C58A35605A3}"/>
          </ac:picMkLst>
        </pc:picChg>
        <pc:picChg chg="del">
          <ac:chgData name="Mari Powell" userId="S::mari.powell@uwtsd.ac.uk::a1b98dd7-29dc-4131-8e37-1423e6a9ecca" providerId="AD" clId="Web-{857A2479-BEA8-A24A-B8E3-DA6E5F6488F3}" dt="2023-09-28T15:09:55.446" v="484"/>
          <ac:picMkLst>
            <pc:docMk/>
            <pc:sldMk cId="3395380496" sldId="301"/>
            <ac:picMk id="6" creationId="{DCAEFBF4-F45E-924C-8038-CBD2BB761C71}"/>
          </ac:picMkLst>
        </pc:picChg>
      </pc:sldChg>
      <pc:sldChg chg="addSp delSp modSp add replId">
        <pc:chgData name="Mari Powell" userId="S::mari.powell@uwtsd.ac.uk::a1b98dd7-29dc-4131-8e37-1423e6a9ecca" providerId="AD" clId="Web-{857A2479-BEA8-A24A-B8E3-DA6E5F6488F3}" dt="2023-09-28T15:13:58.213" v="504" actId="1076"/>
        <pc:sldMkLst>
          <pc:docMk/>
          <pc:sldMk cId="378968559" sldId="302"/>
        </pc:sldMkLst>
        <pc:spChg chg="mod">
          <ac:chgData name="Mari Powell" userId="S::mari.powell@uwtsd.ac.uk::a1b98dd7-29dc-4131-8e37-1423e6a9ecca" providerId="AD" clId="Web-{857A2479-BEA8-A24A-B8E3-DA6E5F6488F3}" dt="2023-09-28T15:13:33.836" v="498" actId="20577"/>
          <ac:spMkLst>
            <pc:docMk/>
            <pc:sldMk cId="378968559" sldId="302"/>
            <ac:spMk id="8" creationId="{31551B75-EBDD-C449-9830-43828AA721AF}"/>
          </ac:spMkLst>
        </pc:spChg>
        <pc:picChg chg="del">
          <ac:chgData name="Mari Powell" userId="S::mari.powell@uwtsd.ac.uk::a1b98dd7-29dc-4131-8e37-1423e6a9ecca" providerId="AD" clId="Web-{857A2479-BEA8-A24A-B8E3-DA6E5F6488F3}" dt="2023-09-28T15:13:36.790" v="499"/>
          <ac:picMkLst>
            <pc:docMk/>
            <pc:sldMk cId="378968559" sldId="302"/>
            <ac:picMk id="2" creationId="{BADD3F8B-11DB-3E44-CC3E-7C58A35605A3}"/>
          </ac:picMkLst>
        </pc:picChg>
        <pc:picChg chg="add mod">
          <ac:chgData name="Mari Powell" userId="S::mari.powell@uwtsd.ac.uk::a1b98dd7-29dc-4131-8e37-1423e6a9ecca" providerId="AD" clId="Web-{857A2479-BEA8-A24A-B8E3-DA6E5F6488F3}" dt="2023-09-28T15:13:58.213" v="504" actId="1076"/>
          <ac:picMkLst>
            <pc:docMk/>
            <pc:sldMk cId="378968559" sldId="302"/>
            <ac:picMk id="3" creationId="{A1E1B039-D3D7-6F2E-4E2E-ECF0688095BD}"/>
          </ac:picMkLst>
        </pc:picChg>
      </pc:sldChg>
      <pc:sldChg chg="new del">
        <pc:chgData name="Mari Powell" userId="S::mari.powell@uwtsd.ac.uk::a1b98dd7-29dc-4131-8e37-1423e6a9ecca" providerId="AD" clId="Web-{857A2479-BEA8-A24A-B8E3-DA6E5F6488F3}" dt="2023-10-02T08:39:51.162" v="541"/>
        <pc:sldMkLst>
          <pc:docMk/>
          <pc:sldMk cId="1210710748" sldId="303"/>
        </pc:sldMkLst>
      </pc:sldChg>
      <pc:sldChg chg="add del">
        <pc:chgData name="Mari Powell" userId="S::mari.powell@uwtsd.ac.uk::a1b98dd7-29dc-4131-8e37-1423e6a9ecca" providerId="AD" clId="Web-{857A2479-BEA8-A24A-B8E3-DA6E5F6488F3}" dt="2023-10-02T08:52:02.303" v="630"/>
        <pc:sldMkLst>
          <pc:docMk/>
          <pc:sldMk cId="1703257681" sldId="304"/>
        </pc:sldMkLst>
      </pc:sldChg>
      <pc:sldChg chg="add mod setBg modClrScheme chgLayout">
        <pc:chgData name="Mari Powell" userId="S::mari.powell@uwtsd.ac.uk::a1b98dd7-29dc-4131-8e37-1423e6a9ecca" providerId="AD" clId="Web-{857A2479-BEA8-A24A-B8E3-DA6E5F6488F3}" dt="2023-10-02T10:01:10.738" v="836"/>
        <pc:sldMkLst>
          <pc:docMk/>
          <pc:sldMk cId="932079699" sldId="305"/>
        </pc:sldMkLst>
      </pc:sldChg>
      <pc:sldChg chg="add">
        <pc:chgData name="Mari Powell" userId="S::mari.powell@uwtsd.ac.uk::a1b98dd7-29dc-4131-8e37-1423e6a9ecca" providerId="AD" clId="Web-{857A2479-BEA8-A24A-B8E3-DA6E5F6488F3}" dt="2023-09-28T15:17:46.902" v="508"/>
        <pc:sldMkLst>
          <pc:docMk/>
          <pc:sldMk cId="4245478525" sldId="306"/>
        </pc:sldMkLst>
      </pc:sldChg>
      <pc:sldChg chg="addSp delSp modSp add">
        <pc:chgData name="Mari Powell" userId="S::mari.powell@uwtsd.ac.uk::a1b98dd7-29dc-4131-8e37-1423e6a9ecca" providerId="AD" clId="Web-{857A2479-BEA8-A24A-B8E3-DA6E5F6488F3}" dt="2023-10-02T08:40:45.648" v="566" actId="20577"/>
        <pc:sldMkLst>
          <pc:docMk/>
          <pc:sldMk cId="26504572" sldId="307"/>
        </pc:sldMkLst>
        <pc:spChg chg="mod">
          <ac:chgData name="Mari Powell" userId="S::mari.powell@uwtsd.ac.uk::a1b98dd7-29dc-4131-8e37-1423e6a9ecca" providerId="AD" clId="Web-{857A2479-BEA8-A24A-B8E3-DA6E5F6488F3}" dt="2023-10-02T08:40:01.100" v="545" actId="20577"/>
          <ac:spMkLst>
            <pc:docMk/>
            <pc:sldMk cId="26504572" sldId="307"/>
            <ac:spMk id="5" creationId="{544C2E9A-4EEF-C843-B821-6F9C96D3CD4B}"/>
          </ac:spMkLst>
        </pc:spChg>
        <pc:spChg chg="mod">
          <ac:chgData name="Mari Powell" userId="S::mari.powell@uwtsd.ac.uk::a1b98dd7-29dc-4131-8e37-1423e6a9ecca" providerId="AD" clId="Web-{857A2479-BEA8-A24A-B8E3-DA6E5F6488F3}" dt="2023-10-02T08:40:45.648" v="566" actId="20577"/>
          <ac:spMkLst>
            <pc:docMk/>
            <pc:sldMk cId="26504572" sldId="307"/>
            <ac:spMk id="8" creationId="{31551B75-EBDD-C449-9830-43828AA721AF}"/>
          </ac:spMkLst>
        </pc:spChg>
        <pc:picChg chg="add mod">
          <ac:chgData name="Mari Powell" userId="S::mari.powell@uwtsd.ac.uk::a1b98dd7-29dc-4131-8e37-1423e6a9ecca" providerId="AD" clId="Web-{857A2479-BEA8-A24A-B8E3-DA6E5F6488F3}" dt="2023-10-02T08:40:28.788" v="551" actId="1076"/>
          <ac:picMkLst>
            <pc:docMk/>
            <pc:sldMk cId="26504572" sldId="307"/>
            <ac:picMk id="2" creationId="{0CE9449C-54C9-11DD-E24C-388B708FD834}"/>
          </ac:picMkLst>
        </pc:picChg>
        <pc:picChg chg="del">
          <ac:chgData name="Mari Powell" userId="S::mari.powell@uwtsd.ac.uk::a1b98dd7-29dc-4131-8e37-1423e6a9ecca" providerId="AD" clId="Web-{857A2479-BEA8-A24A-B8E3-DA6E5F6488F3}" dt="2023-10-02T08:40:12.132" v="548"/>
          <ac:picMkLst>
            <pc:docMk/>
            <pc:sldMk cId="26504572" sldId="307"/>
            <ac:picMk id="3" creationId="{17E597F9-445D-1A1D-866B-669475A96502}"/>
          </ac:picMkLst>
        </pc:picChg>
      </pc:sldChg>
      <pc:sldChg chg="new del">
        <pc:chgData name="Mari Powell" userId="S::mari.powell@uwtsd.ac.uk::a1b98dd7-29dc-4131-8e37-1423e6a9ecca" providerId="AD" clId="Web-{857A2479-BEA8-A24A-B8E3-DA6E5F6488F3}" dt="2023-10-02T08:42:20.400" v="609"/>
        <pc:sldMkLst>
          <pc:docMk/>
          <pc:sldMk cId="2990404442" sldId="308"/>
        </pc:sldMkLst>
      </pc:sldChg>
      <pc:sldChg chg="addSp delSp modSp add replId">
        <pc:chgData name="Mari Powell" userId="S::mari.powell@uwtsd.ac.uk::a1b98dd7-29dc-4131-8e37-1423e6a9ecca" providerId="AD" clId="Web-{857A2479-BEA8-A24A-B8E3-DA6E5F6488F3}" dt="2023-10-02T08:37:50.285" v="532" actId="1076"/>
        <pc:sldMkLst>
          <pc:docMk/>
          <pc:sldMk cId="1434964845" sldId="309"/>
        </pc:sldMkLst>
        <pc:spChg chg="mod">
          <ac:chgData name="Mari Powell" userId="S::mari.powell@uwtsd.ac.uk::a1b98dd7-29dc-4131-8e37-1423e6a9ecca" providerId="AD" clId="Web-{857A2479-BEA8-A24A-B8E3-DA6E5F6488F3}" dt="2023-10-02T08:37:37.347" v="529" actId="20577"/>
          <ac:spMkLst>
            <pc:docMk/>
            <pc:sldMk cId="1434964845" sldId="309"/>
            <ac:spMk id="8" creationId="{31551B75-EBDD-C449-9830-43828AA721AF}"/>
          </ac:spMkLst>
        </pc:spChg>
        <pc:picChg chg="del">
          <ac:chgData name="Mari Powell" userId="S::mari.powell@uwtsd.ac.uk::a1b98dd7-29dc-4131-8e37-1423e6a9ecca" providerId="AD" clId="Web-{857A2479-BEA8-A24A-B8E3-DA6E5F6488F3}" dt="2023-10-02T08:37:08.737" v="512"/>
          <ac:picMkLst>
            <pc:docMk/>
            <pc:sldMk cId="1434964845" sldId="309"/>
            <ac:picMk id="2" creationId="{A14E62EB-423F-D3EF-68E1-4745E8D3F649}"/>
          </ac:picMkLst>
        </pc:picChg>
        <pc:picChg chg="add mod">
          <ac:chgData name="Mari Powell" userId="S::mari.powell@uwtsd.ac.uk::a1b98dd7-29dc-4131-8e37-1423e6a9ecca" providerId="AD" clId="Web-{857A2479-BEA8-A24A-B8E3-DA6E5F6488F3}" dt="2023-10-02T08:37:50.285" v="532" actId="1076"/>
          <ac:picMkLst>
            <pc:docMk/>
            <pc:sldMk cId="1434964845" sldId="309"/>
            <ac:picMk id="3" creationId="{7B1AB57C-667E-71AC-685F-3026D8A060A9}"/>
          </ac:picMkLst>
        </pc:picChg>
      </pc:sldChg>
      <pc:sldChg chg="addSp delSp modSp add replId">
        <pc:chgData name="Mari Powell" userId="S::mari.powell@uwtsd.ac.uk::a1b98dd7-29dc-4131-8e37-1423e6a9ecca" providerId="AD" clId="Web-{857A2479-BEA8-A24A-B8E3-DA6E5F6488F3}" dt="2023-10-02T08:39:39.818" v="540"/>
        <pc:sldMkLst>
          <pc:docMk/>
          <pc:sldMk cId="1953204078" sldId="310"/>
        </pc:sldMkLst>
        <pc:spChg chg="mod">
          <ac:chgData name="Mari Powell" userId="S::mari.powell@uwtsd.ac.uk::a1b98dd7-29dc-4131-8e37-1423e6a9ecca" providerId="AD" clId="Web-{857A2479-BEA8-A24A-B8E3-DA6E5F6488F3}" dt="2023-10-02T08:39:35.990" v="539" actId="20577"/>
          <ac:spMkLst>
            <pc:docMk/>
            <pc:sldMk cId="1953204078" sldId="310"/>
            <ac:spMk id="8" creationId="{31551B75-EBDD-C449-9830-43828AA721AF}"/>
          </ac:spMkLst>
        </pc:spChg>
        <pc:picChg chg="add mod">
          <ac:chgData name="Mari Powell" userId="S::mari.powell@uwtsd.ac.uk::a1b98dd7-29dc-4131-8e37-1423e6a9ecca" providerId="AD" clId="Web-{857A2479-BEA8-A24A-B8E3-DA6E5F6488F3}" dt="2023-10-02T08:39:39.818" v="540"/>
          <ac:picMkLst>
            <pc:docMk/>
            <pc:sldMk cId="1953204078" sldId="310"/>
            <ac:picMk id="2" creationId="{6B0BF108-4F09-407B-E488-BC84359BA1C8}"/>
          </ac:picMkLst>
        </pc:picChg>
        <pc:picChg chg="del">
          <ac:chgData name="Mari Powell" userId="S::mari.powell@uwtsd.ac.uk::a1b98dd7-29dc-4131-8e37-1423e6a9ecca" providerId="AD" clId="Web-{857A2479-BEA8-A24A-B8E3-DA6E5F6488F3}" dt="2023-10-02T08:38:16.114" v="534"/>
          <ac:picMkLst>
            <pc:docMk/>
            <pc:sldMk cId="1953204078" sldId="310"/>
            <ac:picMk id="3" creationId="{7B1AB57C-667E-71AC-685F-3026D8A060A9}"/>
          </ac:picMkLst>
        </pc:picChg>
      </pc:sldChg>
      <pc:sldChg chg="addSp delSp modSp add replId">
        <pc:chgData name="Mari Powell" userId="S::mari.powell@uwtsd.ac.uk::a1b98dd7-29dc-4131-8e37-1423e6a9ecca" providerId="AD" clId="Web-{857A2479-BEA8-A24A-B8E3-DA6E5F6488F3}" dt="2023-10-02T08:41:38.524" v="590"/>
        <pc:sldMkLst>
          <pc:docMk/>
          <pc:sldMk cId="1636144546" sldId="311"/>
        </pc:sldMkLst>
        <pc:spChg chg="mod">
          <ac:chgData name="Mari Powell" userId="S::mari.powell@uwtsd.ac.uk::a1b98dd7-29dc-4131-8e37-1423e6a9ecca" providerId="AD" clId="Web-{857A2479-BEA8-A24A-B8E3-DA6E5F6488F3}" dt="2023-10-02T08:41:18.227" v="586" actId="20577"/>
          <ac:spMkLst>
            <pc:docMk/>
            <pc:sldMk cId="1636144546" sldId="311"/>
            <ac:spMk id="8" creationId="{31551B75-EBDD-C449-9830-43828AA721AF}"/>
          </ac:spMkLst>
        </pc:spChg>
        <pc:picChg chg="del">
          <ac:chgData name="Mari Powell" userId="S::mari.powell@uwtsd.ac.uk::a1b98dd7-29dc-4131-8e37-1423e6a9ecca" providerId="AD" clId="Web-{857A2479-BEA8-A24A-B8E3-DA6E5F6488F3}" dt="2023-10-02T08:41:00.101" v="578"/>
          <ac:picMkLst>
            <pc:docMk/>
            <pc:sldMk cId="1636144546" sldId="311"/>
            <ac:picMk id="2" creationId="{0CE9449C-54C9-11DD-E24C-388B708FD834}"/>
          </ac:picMkLst>
        </pc:picChg>
        <pc:picChg chg="add mod">
          <ac:chgData name="Mari Powell" userId="S::mari.powell@uwtsd.ac.uk::a1b98dd7-29dc-4131-8e37-1423e6a9ecca" providerId="AD" clId="Web-{857A2479-BEA8-A24A-B8E3-DA6E5F6488F3}" dt="2023-10-02T08:41:23.071" v="588" actId="1076"/>
          <ac:picMkLst>
            <pc:docMk/>
            <pc:sldMk cId="1636144546" sldId="311"/>
            <ac:picMk id="3" creationId="{F9E14123-EF65-8600-7252-1CD5A0AFDA8B}"/>
          </ac:picMkLst>
        </pc:picChg>
        <pc:picChg chg="add del mod">
          <ac:chgData name="Mari Powell" userId="S::mari.powell@uwtsd.ac.uk::a1b98dd7-29dc-4131-8e37-1423e6a9ecca" providerId="AD" clId="Web-{857A2479-BEA8-A24A-B8E3-DA6E5F6488F3}" dt="2023-10-02T08:41:38.524" v="590"/>
          <ac:picMkLst>
            <pc:docMk/>
            <pc:sldMk cId="1636144546" sldId="311"/>
            <ac:picMk id="4" creationId="{E9047FE0-F803-E6C7-AD06-780501103A43}"/>
          </ac:picMkLst>
        </pc:picChg>
      </pc:sldChg>
      <pc:sldChg chg="addSp delSp modSp add replId">
        <pc:chgData name="Mari Powell" userId="S::mari.powell@uwtsd.ac.uk::a1b98dd7-29dc-4131-8e37-1423e6a9ecca" providerId="AD" clId="Web-{857A2479-BEA8-A24A-B8E3-DA6E5F6488F3}" dt="2023-10-02T08:42:15.322" v="608" actId="20577"/>
        <pc:sldMkLst>
          <pc:docMk/>
          <pc:sldMk cId="4006205832" sldId="312"/>
        </pc:sldMkLst>
        <pc:spChg chg="mod">
          <ac:chgData name="Mari Powell" userId="S::mari.powell@uwtsd.ac.uk::a1b98dd7-29dc-4131-8e37-1423e6a9ecca" providerId="AD" clId="Web-{857A2479-BEA8-A24A-B8E3-DA6E5F6488F3}" dt="2023-10-02T08:42:15.322" v="608" actId="20577"/>
          <ac:spMkLst>
            <pc:docMk/>
            <pc:sldMk cId="4006205832" sldId="312"/>
            <ac:spMk id="8" creationId="{31551B75-EBDD-C449-9830-43828AA721AF}"/>
          </ac:spMkLst>
        </pc:spChg>
        <pc:picChg chg="add mod">
          <ac:chgData name="Mari Powell" userId="S::mari.powell@uwtsd.ac.uk::a1b98dd7-29dc-4131-8e37-1423e6a9ecca" providerId="AD" clId="Web-{857A2479-BEA8-A24A-B8E3-DA6E5F6488F3}" dt="2023-10-02T08:42:08.447" v="595" actId="1076"/>
          <ac:picMkLst>
            <pc:docMk/>
            <pc:sldMk cId="4006205832" sldId="312"/>
            <ac:picMk id="2" creationId="{67EC6722-40F7-BEFA-CF4E-F9FABE844F11}"/>
          </ac:picMkLst>
        </pc:picChg>
        <pc:picChg chg="del">
          <ac:chgData name="Mari Powell" userId="S::mari.powell@uwtsd.ac.uk::a1b98dd7-29dc-4131-8e37-1423e6a9ecca" providerId="AD" clId="Web-{857A2479-BEA8-A24A-B8E3-DA6E5F6488F3}" dt="2023-10-02T08:41:44.243" v="592"/>
          <ac:picMkLst>
            <pc:docMk/>
            <pc:sldMk cId="4006205832" sldId="312"/>
            <ac:picMk id="3" creationId="{F9E14123-EF65-8600-7252-1CD5A0AFDA8B}"/>
          </ac:picMkLst>
        </pc:picChg>
      </pc:sldChg>
      <pc:sldChg chg="addSp modSp add mod ord replId setBg">
        <pc:chgData name="Mari Powell" userId="S::mari.powell@uwtsd.ac.uk::a1b98dd7-29dc-4131-8e37-1423e6a9ecca" providerId="AD" clId="Web-{857A2479-BEA8-A24A-B8E3-DA6E5F6488F3}" dt="2023-10-02T09:52:43.633" v="779"/>
        <pc:sldMkLst>
          <pc:docMk/>
          <pc:sldMk cId="2093956535" sldId="313"/>
        </pc:sldMkLst>
        <pc:spChg chg="mod">
          <ac:chgData name="Mari Powell" userId="S::mari.powell@uwtsd.ac.uk::a1b98dd7-29dc-4131-8e37-1423e6a9ecca" providerId="AD" clId="Web-{857A2479-BEA8-A24A-B8E3-DA6E5F6488F3}" dt="2023-10-02T09:03:17.755" v="699" actId="1076"/>
          <ac:spMkLst>
            <pc:docMk/>
            <pc:sldMk cId="2093956535" sldId="313"/>
            <ac:spMk id="14" creationId="{8A1E42D3-0192-7240-9DD2-F3A836726A30}"/>
          </ac:spMkLst>
        </pc:spChg>
        <pc:picChg chg="add mod">
          <ac:chgData name="Mari Powell" userId="S::mari.powell@uwtsd.ac.uk::a1b98dd7-29dc-4131-8e37-1423e6a9ecca" providerId="AD" clId="Web-{857A2479-BEA8-A24A-B8E3-DA6E5F6488F3}" dt="2023-10-02T09:03:13.427" v="698" actId="1076"/>
          <ac:picMkLst>
            <pc:docMk/>
            <pc:sldMk cId="2093956535" sldId="313"/>
            <ac:picMk id="2" creationId="{34C9D094-246A-B4E7-1ADA-011A2AD76776}"/>
          </ac:picMkLst>
        </pc:picChg>
      </pc:sldChg>
      <pc:sldChg chg="modSp add mod setBg modClrScheme chgLayout">
        <pc:chgData name="Mari Powell" userId="S::mari.powell@uwtsd.ac.uk::a1b98dd7-29dc-4131-8e37-1423e6a9ecca" providerId="AD" clId="Web-{857A2479-BEA8-A24A-B8E3-DA6E5F6488F3}" dt="2023-10-02T09:53:47.946" v="785"/>
        <pc:sldMkLst>
          <pc:docMk/>
          <pc:sldMk cId="1978680995" sldId="314"/>
        </pc:sldMkLst>
        <pc:spChg chg="mod ord">
          <ac:chgData name="Mari Powell" userId="S::mari.powell@uwtsd.ac.uk::a1b98dd7-29dc-4131-8e37-1423e6a9ecca" providerId="AD" clId="Web-{857A2479-BEA8-A24A-B8E3-DA6E5F6488F3}" dt="2023-10-02T09:53:47.946" v="785"/>
          <ac:spMkLst>
            <pc:docMk/>
            <pc:sldMk cId="1978680995" sldId="314"/>
            <ac:spMk id="2" creationId="{027365D0-A9AD-0594-6E1B-B348977B0FEF}"/>
          </ac:spMkLst>
        </pc:spChg>
        <pc:spChg chg="mod">
          <ac:chgData name="Mari Powell" userId="S::mari.powell@uwtsd.ac.uk::a1b98dd7-29dc-4131-8e37-1423e6a9ecca" providerId="AD" clId="Web-{857A2479-BEA8-A24A-B8E3-DA6E5F6488F3}" dt="2023-10-02T09:09:40.201" v="718" actId="1076"/>
          <ac:spMkLst>
            <pc:docMk/>
            <pc:sldMk cId="1978680995" sldId="314"/>
            <ac:spMk id="4" creationId="{3B5A8E50-82A7-035D-B84E-D434A4A82250}"/>
          </ac:spMkLst>
        </pc:spChg>
        <pc:spChg chg="mod">
          <ac:chgData name="Mari Powell" userId="S::mari.powell@uwtsd.ac.uk::a1b98dd7-29dc-4131-8e37-1423e6a9ecca" providerId="AD" clId="Web-{857A2479-BEA8-A24A-B8E3-DA6E5F6488F3}" dt="2023-10-02T09:09:44.810" v="719" actId="1076"/>
          <ac:spMkLst>
            <pc:docMk/>
            <pc:sldMk cId="1978680995" sldId="314"/>
            <ac:spMk id="5" creationId="{8D7698DE-2590-784B-D0B6-6CBB2F9F2954}"/>
          </ac:spMkLst>
        </pc:spChg>
        <pc:picChg chg="mod">
          <ac:chgData name="Mari Powell" userId="S::mari.powell@uwtsd.ac.uk::a1b98dd7-29dc-4131-8e37-1423e6a9ecca" providerId="AD" clId="Web-{857A2479-BEA8-A24A-B8E3-DA6E5F6488F3}" dt="2023-10-02T09:09:47.014" v="720" actId="1076"/>
          <ac:picMkLst>
            <pc:docMk/>
            <pc:sldMk cId="1978680995" sldId="314"/>
            <ac:picMk id="6" creationId="{7E76F911-DE2C-7AA9-0224-CF5E8AC2CCEF}"/>
          </ac:picMkLst>
        </pc:picChg>
      </pc:sldChg>
      <pc:sldChg chg="modSp add mod setBg modClrScheme chgLayout">
        <pc:chgData name="Mari Powell" userId="S::mari.powell@uwtsd.ac.uk::a1b98dd7-29dc-4131-8e37-1423e6a9ecca" providerId="AD" clId="Web-{857A2479-BEA8-A24A-B8E3-DA6E5F6488F3}" dt="2023-10-02T09:53:47.946" v="785"/>
        <pc:sldMkLst>
          <pc:docMk/>
          <pc:sldMk cId="3130434218" sldId="315"/>
        </pc:sldMkLst>
        <pc:spChg chg="mod ord">
          <ac:chgData name="Mari Powell" userId="S::mari.powell@uwtsd.ac.uk::a1b98dd7-29dc-4131-8e37-1423e6a9ecca" providerId="AD" clId="Web-{857A2479-BEA8-A24A-B8E3-DA6E5F6488F3}" dt="2023-10-02T09:53:47.946" v="785"/>
          <ac:spMkLst>
            <pc:docMk/>
            <pc:sldMk cId="3130434218" sldId="315"/>
            <ac:spMk id="3" creationId="{214166FE-4081-A14B-BE54-F8043D284BC9}"/>
          </ac:spMkLst>
        </pc:spChg>
      </pc:sldChg>
      <pc:sldChg chg="add mod setBg modClrScheme chgLayout">
        <pc:chgData name="Mari Powell" userId="S::mari.powell@uwtsd.ac.uk::a1b98dd7-29dc-4131-8e37-1423e6a9ecca" providerId="AD" clId="Web-{857A2479-BEA8-A24A-B8E3-DA6E5F6488F3}" dt="2023-10-02T10:09:58.312" v="876"/>
        <pc:sldMkLst>
          <pc:docMk/>
          <pc:sldMk cId="166068338" sldId="316"/>
        </pc:sldMkLst>
      </pc:sldChg>
      <pc:sldChg chg="add mod modClrScheme chgLayout">
        <pc:chgData name="Mari Powell" userId="S::mari.powell@uwtsd.ac.uk::a1b98dd7-29dc-4131-8e37-1423e6a9ecca" providerId="AD" clId="Web-{857A2479-BEA8-A24A-B8E3-DA6E5F6488F3}" dt="2023-10-02T09:53:47.946" v="785"/>
        <pc:sldMkLst>
          <pc:docMk/>
          <pc:sldMk cId="614496973" sldId="317"/>
        </pc:sldMkLst>
      </pc:sldChg>
      <pc:sldChg chg="add mod modClrScheme chgLayout">
        <pc:chgData name="Mari Powell" userId="S::mari.powell@uwtsd.ac.uk::a1b98dd7-29dc-4131-8e37-1423e6a9ecca" providerId="AD" clId="Web-{857A2479-BEA8-A24A-B8E3-DA6E5F6488F3}" dt="2023-10-02T09:53:47.946" v="785"/>
        <pc:sldMkLst>
          <pc:docMk/>
          <pc:sldMk cId="3889802251" sldId="318"/>
        </pc:sldMkLst>
      </pc:sldChg>
      <pc:sldChg chg="addSp delSp modSp add mod modClrScheme chgLayout">
        <pc:chgData name="Mari Powell" userId="S::mari.powell@uwtsd.ac.uk::a1b98dd7-29dc-4131-8e37-1423e6a9ecca" providerId="AD" clId="Web-{857A2479-BEA8-A24A-B8E3-DA6E5F6488F3}" dt="2023-10-02T09:53:47.946" v="785"/>
        <pc:sldMkLst>
          <pc:docMk/>
          <pc:sldMk cId="2628863529" sldId="319"/>
        </pc:sldMkLst>
        <pc:spChg chg="add mod">
          <ac:chgData name="Mari Powell" userId="S::mari.powell@uwtsd.ac.uk::a1b98dd7-29dc-4131-8e37-1423e6a9ecca" providerId="AD" clId="Web-{857A2479-BEA8-A24A-B8E3-DA6E5F6488F3}" dt="2023-10-02T09:14:24.051" v="753" actId="20577"/>
          <ac:spMkLst>
            <pc:docMk/>
            <pc:sldMk cId="2628863529" sldId="319"/>
            <ac:spMk id="4" creationId="{C6F271B8-DB7D-7869-94C5-84CF7E65D7E8}"/>
          </ac:spMkLst>
        </pc:spChg>
        <pc:spChg chg="mod">
          <ac:chgData name="Mari Powell" userId="S::mari.powell@uwtsd.ac.uk::a1b98dd7-29dc-4131-8e37-1423e6a9ecca" providerId="AD" clId="Web-{857A2479-BEA8-A24A-B8E3-DA6E5F6488F3}" dt="2023-10-02T09:14:57.661" v="759" actId="1076"/>
          <ac:spMkLst>
            <pc:docMk/>
            <pc:sldMk cId="2628863529" sldId="319"/>
            <ac:spMk id="8" creationId="{8144186F-A11E-4146-B232-1811DDBE5461}"/>
          </ac:spMkLst>
        </pc:spChg>
        <pc:spChg chg="mod">
          <ac:chgData name="Mari Powell" userId="S::mari.powell@uwtsd.ac.uk::a1b98dd7-29dc-4131-8e37-1423e6a9ecca" providerId="AD" clId="Web-{857A2479-BEA8-A24A-B8E3-DA6E5F6488F3}" dt="2023-10-02T09:15:01.661" v="760" actId="1076"/>
          <ac:spMkLst>
            <pc:docMk/>
            <pc:sldMk cId="2628863529" sldId="319"/>
            <ac:spMk id="14" creationId="{D37B6F93-F980-2A42-935B-C9D73D815B92}"/>
          </ac:spMkLst>
        </pc:spChg>
        <pc:spChg chg="del mod">
          <ac:chgData name="Mari Powell" userId="S::mari.powell@uwtsd.ac.uk::a1b98dd7-29dc-4131-8e37-1423e6a9ecca" providerId="AD" clId="Web-{857A2479-BEA8-A24A-B8E3-DA6E5F6488F3}" dt="2023-10-02T09:12:54.252" v="733"/>
          <ac:spMkLst>
            <pc:docMk/>
            <pc:sldMk cId="2628863529" sldId="319"/>
            <ac:spMk id="15" creationId="{E94CA8C5-246B-674E-A32A-0878D3C8DBFE}"/>
          </ac:spMkLst>
        </pc:spChg>
        <pc:spChg chg="del">
          <ac:chgData name="Mari Powell" userId="S::mari.powell@uwtsd.ac.uk::a1b98dd7-29dc-4131-8e37-1423e6a9ecca" providerId="AD" clId="Web-{857A2479-BEA8-A24A-B8E3-DA6E5F6488F3}" dt="2023-10-02T09:13:01.690" v="737"/>
          <ac:spMkLst>
            <pc:docMk/>
            <pc:sldMk cId="2628863529" sldId="319"/>
            <ac:spMk id="17" creationId="{E1AEB22A-C46A-904D-B877-E19FFE9C0BA0}"/>
          </ac:spMkLst>
        </pc:spChg>
        <pc:picChg chg="del">
          <ac:chgData name="Mari Powell" userId="S::mari.powell@uwtsd.ac.uk::a1b98dd7-29dc-4131-8e37-1423e6a9ecca" providerId="AD" clId="Web-{857A2479-BEA8-A24A-B8E3-DA6E5F6488F3}" dt="2023-10-02T09:12:49.143" v="731"/>
          <ac:picMkLst>
            <pc:docMk/>
            <pc:sldMk cId="2628863529" sldId="319"/>
            <ac:picMk id="3" creationId="{25537F78-FC6F-CF4B-9246-753ACC023DBF}"/>
          </ac:picMkLst>
        </pc:picChg>
        <pc:picChg chg="add">
          <ac:chgData name="Mari Powell" userId="S::mari.powell@uwtsd.ac.uk::a1b98dd7-29dc-4131-8e37-1423e6a9ecca" providerId="AD" clId="Web-{857A2479-BEA8-A24A-B8E3-DA6E5F6488F3}" dt="2023-10-02T09:14:34.364" v="754"/>
          <ac:picMkLst>
            <pc:docMk/>
            <pc:sldMk cId="2628863529" sldId="319"/>
            <ac:picMk id="6" creationId="{23E94CA7-6E0B-BD72-9190-78B9DD982152}"/>
          </ac:picMkLst>
        </pc:picChg>
        <pc:picChg chg="add">
          <ac:chgData name="Mari Powell" userId="S::mari.powell@uwtsd.ac.uk::a1b98dd7-29dc-4131-8e37-1423e6a9ecca" providerId="AD" clId="Web-{857A2479-BEA8-A24A-B8E3-DA6E5F6488F3}" dt="2023-10-02T09:14:44.223" v="755"/>
          <ac:picMkLst>
            <pc:docMk/>
            <pc:sldMk cId="2628863529" sldId="319"/>
            <ac:picMk id="9" creationId="{A23C2511-B159-221B-3EF2-CADA423D9B8E}"/>
          </ac:picMkLst>
        </pc:picChg>
        <pc:picChg chg="mod">
          <ac:chgData name="Mari Powell" userId="S::mari.powell@uwtsd.ac.uk::a1b98dd7-29dc-4131-8e37-1423e6a9ecca" providerId="AD" clId="Web-{857A2479-BEA8-A24A-B8E3-DA6E5F6488F3}" dt="2023-10-02T09:14:54.426" v="758" actId="1076"/>
          <ac:picMkLst>
            <pc:docMk/>
            <pc:sldMk cId="2628863529" sldId="319"/>
            <ac:picMk id="12" creationId="{FCD1DB86-08CE-7141-88F0-3E54A4DD2718}"/>
          </ac:picMkLst>
        </pc:picChg>
      </pc:sldChg>
      <pc:sldChg chg="add del">
        <pc:chgData name="Mari Powell" userId="S::mari.powell@uwtsd.ac.uk::a1b98dd7-29dc-4131-8e37-1423e6a9ecca" providerId="AD" clId="Web-{857A2479-BEA8-A24A-B8E3-DA6E5F6488F3}" dt="2023-10-02T09:16:23.757" v="762"/>
        <pc:sldMkLst>
          <pc:docMk/>
          <pc:sldMk cId="157352125" sldId="320"/>
        </pc:sldMkLst>
      </pc:sldChg>
      <pc:sldChg chg="addSp modSp add mod modClrScheme chgLayout">
        <pc:chgData name="Mari Powell" userId="S::mari.powell@uwtsd.ac.uk::a1b98dd7-29dc-4131-8e37-1423e6a9ecca" providerId="AD" clId="Web-{857A2479-BEA8-A24A-B8E3-DA6E5F6488F3}" dt="2023-10-02T09:53:47.946" v="785"/>
        <pc:sldMkLst>
          <pc:docMk/>
          <pc:sldMk cId="1419110193" sldId="320"/>
        </pc:sldMkLst>
        <pc:spChg chg="mod ord">
          <ac:chgData name="Mari Powell" userId="S::mari.powell@uwtsd.ac.uk::a1b98dd7-29dc-4131-8e37-1423e6a9ecca" providerId="AD" clId="Web-{857A2479-BEA8-A24A-B8E3-DA6E5F6488F3}" dt="2023-10-02T09:53:47.946" v="785"/>
          <ac:spMkLst>
            <pc:docMk/>
            <pc:sldMk cId="1419110193" sldId="320"/>
            <ac:spMk id="3" creationId="{9D408A19-933D-47FF-9932-6B5848373F52}"/>
          </ac:spMkLst>
        </pc:spChg>
        <pc:picChg chg="add mod">
          <ac:chgData name="Mari Powell" userId="S::mari.powell@uwtsd.ac.uk::a1b98dd7-29dc-4131-8e37-1423e6a9ecca" providerId="AD" clId="Web-{857A2479-BEA8-A24A-B8E3-DA6E5F6488F3}" dt="2023-10-02T09:52:26.788" v="778" actId="1076"/>
          <ac:picMkLst>
            <pc:docMk/>
            <pc:sldMk cId="1419110193" sldId="320"/>
            <ac:picMk id="2" creationId="{C3252997-939F-3343-A7B7-4377644F3DF8}"/>
          </ac:picMkLst>
        </pc:picChg>
      </pc:sldChg>
      <pc:sldChg chg="addSp delSp modSp add del replId">
        <pc:chgData name="Mari Powell" userId="S::mari.powell@uwtsd.ac.uk::a1b98dd7-29dc-4131-8e37-1423e6a9ecca" providerId="AD" clId="Web-{857A2479-BEA8-A24A-B8E3-DA6E5F6488F3}" dt="2023-10-02T09:27:49.146" v="770"/>
        <pc:sldMkLst>
          <pc:docMk/>
          <pc:sldMk cId="4284563898" sldId="320"/>
        </pc:sldMkLst>
        <pc:spChg chg="del">
          <ac:chgData name="Mari Powell" userId="S::mari.powell@uwtsd.ac.uk::a1b98dd7-29dc-4131-8e37-1423e6a9ecca" providerId="AD" clId="Web-{857A2479-BEA8-A24A-B8E3-DA6E5F6488F3}" dt="2023-10-02T09:27:34.084" v="768"/>
          <ac:spMkLst>
            <pc:docMk/>
            <pc:sldMk cId="4284563898" sldId="320"/>
            <ac:spMk id="2" creationId="{9C52A4AD-E317-83D7-0E56-3559562CDBD1}"/>
          </ac:spMkLst>
        </pc:spChg>
        <pc:spChg chg="del mod">
          <ac:chgData name="Mari Powell" userId="S::mari.powell@uwtsd.ac.uk::a1b98dd7-29dc-4131-8e37-1423e6a9ecca" providerId="AD" clId="Web-{857A2479-BEA8-A24A-B8E3-DA6E5F6488F3}" dt="2023-10-02T09:27:28.037" v="765"/>
          <ac:spMkLst>
            <pc:docMk/>
            <pc:sldMk cId="4284563898" sldId="320"/>
            <ac:spMk id="4" creationId="{C34242CB-D445-0B91-0CA3-50AEC12968BE}"/>
          </ac:spMkLst>
        </pc:spChg>
        <pc:spChg chg="add del mod">
          <ac:chgData name="Mari Powell" userId="S::mari.powell@uwtsd.ac.uk::a1b98dd7-29dc-4131-8e37-1423e6a9ecca" providerId="AD" clId="Web-{857A2479-BEA8-A24A-B8E3-DA6E5F6488F3}" dt="2023-10-02T09:27:37.052" v="769"/>
          <ac:spMkLst>
            <pc:docMk/>
            <pc:sldMk cId="4284563898" sldId="320"/>
            <ac:spMk id="7" creationId="{23007331-C87D-DFFE-4359-541EE7FAAADF}"/>
          </ac:spMkLst>
        </pc:spChg>
        <pc:picChg chg="del">
          <ac:chgData name="Mari Powell" userId="S::mari.powell@uwtsd.ac.uk::a1b98dd7-29dc-4131-8e37-1423e6a9ecca" providerId="AD" clId="Web-{857A2479-BEA8-A24A-B8E3-DA6E5F6488F3}" dt="2023-10-02T09:27:31.271" v="766"/>
          <ac:picMkLst>
            <pc:docMk/>
            <pc:sldMk cId="4284563898" sldId="320"/>
            <ac:picMk id="5" creationId="{2574AE32-0EB7-A1F0-72D6-86A3800C06AB}"/>
          </ac:picMkLst>
        </pc:picChg>
        <pc:picChg chg="del">
          <ac:chgData name="Mari Powell" userId="S::mari.powell@uwtsd.ac.uk::a1b98dd7-29dc-4131-8e37-1423e6a9ecca" providerId="AD" clId="Web-{857A2479-BEA8-A24A-B8E3-DA6E5F6488F3}" dt="2023-10-02T09:27:32.037" v="767"/>
          <ac:picMkLst>
            <pc:docMk/>
            <pc:sldMk cId="4284563898" sldId="320"/>
            <ac:picMk id="6" creationId="{73D4901C-0A8A-2FB5-6994-34E89348D918}"/>
          </ac:picMkLst>
        </pc:picChg>
      </pc:sldChg>
      <pc:sldChg chg="addSp delSp modSp add mod setBg modClrScheme chgLayout">
        <pc:chgData name="Mari Powell" userId="S::mari.powell@uwtsd.ac.uk::a1b98dd7-29dc-4131-8e37-1423e6a9ecca" providerId="AD" clId="Web-{857A2479-BEA8-A24A-B8E3-DA6E5F6488F3}" dt="2023-10-02T09:56:11.840" v="805"/>
        <pc:sldMkLst>
          <pc:docMk/>
          <pc:sldMk cId="1815845530" sldId="321"/>
        </pc:sldMkLst>
        <pc:spChg chg="del">
          <ac:chgData name="Mari Powell" userId="S::mari.powell@uwtsd.ac.uk::a1b98dd7-29dc-4131-8e37-1423e6a9ecca" providerId="AD" clId="Web-{857A2479-BEA8-A24A-B8E3-DA6E5F6488F3}" dt="2023-10-02T09:53:20.258" v="781"/>
          <ac:spMkLst>
            <pc:docMk/>
            <pc:sldMk cId="1815845530" sldId="321"/>
            <ac:spMk id="3" creationId="{87FD51E0-DACA-4C66-8D2B-BA4995C6D3FA}"/>
          </ac:spMkLst>
        </pc:spChg>
        <pc:spChg chg="del mod">
          <ac:chgData name="Mari Powell" userId="S::mari.powell@uwtsd.ac.uk::a1b98dd7-29dc-4131-8e37-1423e6a9ecca" providerId="AD" clId="Web-{857A2479-BEA8-A24A-B8E3-DA6E5F6488F3}" dt="2023-10-02T09:54:22.260" v="793"/>
          <ac:spMkLst>
            <pc:docMk/>
            <pc:sldMk cId="1815845530" sldId="321"/>
            <ac:spMk id="4" creationId="{0F9E460A-42AB-0C4C-BBFE-9888EFE781FF}"/>
          </ac:spMkLst>
        </pc:spChg>
        <pc:spChg chg="add del mod">
          <ac:chgData name="Mari Powell" userId="S::mari.powell@uwtsd.ac.uk::a1b98dd7-29dc-4131-8e37-1423e6a9ecca" providerId="AD" clId="Web-{857A2479-BEA8-A24A-B8E3-DA6E5F6488F3}" dt="2023-10-02T09:53:35.274" v="783"/>
          <ac:spMkLst>
            <pc:docMk/>
            <pc:sldMk cId="1815845530" sldId="321"/>
            <ac:spMk id="6" creationId="{F5F08062-0B8E-706F-C897-531AE3CA4955}"/>
          </ac:spMkLst>
        </pc:spChg>
        <pc:spChg chg="mod">
          <ac:chgData name="Mari Powell" userId="S::mari.powell@uwtsd.ac.uk::a1b98dd7-29dc-4131-8e37-1423e6a9ecca" providerId="AD" clId="Web-{857A2479-BEA8-A24A-B8E3-DA6E5F6488F3}" dt="2023-10-02T09:54:11.697" v="789"/>
          <ac:spMkLst>
            <pc:docMk/>
            <pc:sldMk cId="1815845530" sldId="321"/>
            <ac:spMk id="7" creationId="{137BA54E-C7EA-764B-906B-9DA9B2927551}"/>
          </ac:spMkLst>
        </pc:spChg>
        <pc:spChg chg="mod">
          <ac:chgData name="Mari Powell" userId="S::mari.powell@uwtsd.ac.uk::a1b98dd7-29dc-4131-8e37-1423e6a9ecca" providerId="AD" clId="Web-{857A2479-BEA8-A24A-B8E3-DA6E5F6488F3}" dt="2023-10-02T09:54:16.291" v="791"/>
          <ac:spMkLst>
            <pc:docMk/>
            <pc:sldMk cId="1815845530" sldId="321"/>
            <ac:spMk id="8" creationId="{C3F9AFD5-7E98-1245-B586-ACB7911C3555}"/>
          </ac:spMkLst>
        </pc:spChg>
        <pc:spChg chg="mod">
          <ac:chgData name="Mari Powell" userId="S::mari.powell@uwtsd.ac.uk::a1b98dd7-29dc-4131-8e37-1423e6a9ecca" providerId="AD" clId="Web-{857A2479-BEA8-A24A-B8E3-DA6E5F6488F3}" dt="2023-10-02T09:53:59.525" v="787" actId="1076"/>
          <ac:spMkLst>
            <pc:docMk/>
            <pc:sldMk cId="1815845530" sldId="321"/>
            <ac:spMk id="10" creationId="{E3C2E4F6-4AF1-584E-A860-7B1FFDC9FBED}"/>
          </ac:spMkLst>
        </pc:spChg>
        <pc:spChg chg="add mod">
          <ac:chgData name="Mari Powell" userId="S::mari.powell@uwtsd.ac.uk::a1b98dd7-29dc-4131-8e37-1423e6a9ecca" providerId="AD" clId="Web-{857A2479-BEA8-A24A-B8E3-DA6E5F6488F3}" dt="2023-10-02T09:54:51.792" v="796" actId="20577"/>
          <ac:spMkLst>
            <pc:docMk/>
            <pc:sldMk cId="1815845530" sldId="321"/>
            <ac:spMk id="11" creationId="{CCB06B0D-E3C3-5259-8D15-AAF71005B1F9}"/>
          </ac:spMkLst>
        </pc:spChg>
        <pc:picChg chg="mod">
          <ac:chgData name="Mari Powell" userId="S::mari.powell@uwtsd.ac.uk::a1b98dd7-29dc-4131-8e37-1423e6a9ecca" providerId="AD" clId="Web-{857A2479-BEA8-A24A-B8E3-DA6E5F6488F3}" dt="2023-10-02T09:53:55.462" v="786" actId="1076"/>
          <ac:picMkLst>
            <pc:docMk/>
            <pc:sldMk cId="1815845530" sldId="321"/>
            <ac:picMk id="5" creationId="{1E17C928-1D0A-A345-BDEF-5B91DC20C12C}"/>
          </ac:picMkLst>
        </pc:picChg>
        <pc:picChg chg="add">
          <ac:chgData name="Mari Powell" userId="S::mari.powell@uwtsd.ac.uk::a1b98dd7-29dc-4131-8e37-1423e6a9ecca" providerId="AD" clId="Web-{857A2479-BEA8-A24A-B8E3-DA6E5F6488F3}" dt="2023-10-02T09:54:42.885" v="795"/>
          <ac:picMkLst>
            <pc:docMk/>
            <pc:sldMk cId="1815845530" sldId="321"/>
            <ac:picMk id="13" creationId="{7B2670C3-53CF-0B57-AC88-A2C1D738E81E}"/>
          </ac:picMkLst>
        </pc:picChg>
        <pc:picChg chg="add">
          <ac:chgData name="Mari Powell" userId="S::mari.powell@uwtsd.ac.uk::a1b98dd7-29dc-4131-8e37-1423e6a9ecca" providerId="AD" clId="Web-{857A2479-BEA8-A24A-B8E3-DA6E5F6488F3}" dt="2023-10-02T09:54:58.807" v="797"/>
          <ac:picMkLst>
            <pc:docMk/>
            <pc:sldMk cId="1815845530" sldId="321"/>
            <ac:picMk id="15" creationId="{2D2C5C59-68F4-1F17-B3F0-E3DBF78D5A32}"/>
          </ac:picMkLst>
        </pc:picChg>
        <pc:picChg chg="add del">
          <ac:chgData name="Mari Powell" userId="S::mari.powell@uwtsd.ac.uk::a1b98dd7-29dc-4131-8e37-1423e6a9ecca" providerId="AD" clId="Web-{857A2479-BEA8-A24A-B8E3-DA6E5F6488F3}" dt="2023-10-02T09:55:32.293" v="799"/>
          <ac:picMkLst>
            <pc:docMk/>
            <pc:sldMk cId="1815845530" sldId="321"/>
            <ac:picMk id="17" creationId="{93EB39B4-270B-95C1-0AF6-7F8E671495AF}"/>
          </ac:picMkLst>
        </pc:picChg>
        <pc:picChg chg="add del">
          <ac:chgData name="Mari Powell" userId="S::mari.powell@uwtsd.ac.uk::a1b98dd7-29dc-4131-8e37-1423e6a9ecca" providerId="AD" clId="Web-{857A2479-BEA8-A24A-B8E3-DA6E5F6488F3}" dt="2023-10-02T09:55:38.418" v="801"/>
          <ac:picMkLst>
            <pc:docMk/>
            <pc:sldMk cId="1815845530" sldId="321"/>
            <ac:picMk id="19" creationId="{9AE9A3D9-0279-2318-F89B-FB818864D8D8}"/>
          </ac:picMkLst>
        </pc:picChg>
        <pc:picChg chg="add del">
          <ac:chgData name="Mari Powell" userId="S::mari.powell@uwtsd.ac.uk::a1b98dd7-29dc-4131-8e37-1423e6a9ecca" providerId="AD" clId="Web-{857A2479-BEA8-A24A-B8E3-DA6E5F6488F3}" dt="2023-10-02T09:55:54.934" v="803"/>
          <ac:picMkLst>
            <pc:docMk/>
            <pc:sldMk cId="1815845530" sldId="321"/>
            <ac:picMk id="21" creationId="{522FBB4B-D8A6-AA3D-E523-9EDFB522F1E3}"/>
          </ac:picMkLst>
        </pc:picChg>
        <pc:picChg chg="add del">
          <ac:chgData name="Mari Powell" userId="S::mari.powell@uwtsd.ac.uk::a1b98dd7-29dc-4131-8e37-1423e6a9ecca" providerId="AD" clId="Web-{857A2479-BEA8-A24A-B8E3-DA6E5F6488F3}" dt="2023-10-02T09:56:11.840" v="805"/>
          <ac:picMkLst>
            <pc:docMk/>
            <pc:sldMk cId="1815845530" sldId="321"/>
            <ac:picMk id="23" creationId="{AC8D259B-FB26-4897-20FF-479649C3228B}"/>
          </ac:picMkLst>
        </pc:picChg>
      </pc:sldChg>
      <pc:sldChg chg="addSp delSp modSp add mod setBg modClrScheme chgLayout">
        <pc:chgData name="Mari Powell" userId="S::mari.powell@uwtsd.ac.uk::a1b98dd7-29dc-4131-8e37-1423e6a9ecca" providerId="AD" clId="Web-{857A2479-BEA8-A24A-B8E3-DA6E5F6488F3}" dt="2023-10-02T09:59:21.345" v="835"/>
        <pc:sldMkLst>
          <pc:docMk/>
          <pc:sldMk cId="1383305908" sldId="322"/>
        </pc:sldMkLst>
        <pc:spChg chg="mod ord">
          <ac:chgData name="Mari Powell" userId="S::mari.powell@uwtsd.ac.uk::a1b98dd7-29dc-4131-8e37-1423e6a9ecca" providerId="AD" clId="Web-{857A2479-BEA8-A24A-B8E3-DA6E5F6488F3}" dt="2023-10-02T09:58:15.421" v="827" actId="1076"/>
          <ac:spMkLst>
            <pc:docMk/>
            <pc:sldMk cId="1383305908" sldId="322"/>
            <ac:spMk id="3" creationId="{228B09DC-FA14-F549-8A64-3BA1BB64E478}"/>
          </ac:spMkLst>
        </pc:spChg>
        <pc:spChg chg="mod">
          <ac:chgData name="Mari Powell" userId="S::mari.powell@uwtsd.ac.uk::a1b98dd7-29dc-4131-8e37-1423e6a9ecca" providerId="AD" clId="Web-{857A2479-BEA8-A24A-B8E3-DA6E5F6488F3}" dt="2023-10-02T09:58:07.952" v="826" actId="1076"/>
          <ac:spMkLst>
            <pc:docMk/>
            <pc:sldMk cId="1383305908" sldId="322"/>
            <ac:spMk id="4" creationId="{54D69443-6DB0-2B4D-90AA-C0D65FCF395A}"/>
          </ac:spMkLst>
        </pc:spChg>
        <pc:spChg chg="mod">
          <ac:chgData name="Mari Powell" userId="S::mari.powell@uwtsd.ac.uk::a1b98dd7-29dc-4131-8e37-1423e6a9ecca" providerId="AD" clId="Web-{857A2479-BEA8-A24A-B8E3-DA6E5F6488F3}" dt="2023-10-02T09:58:19.156" v="828" actId="1076"/>
          <ac:spMkLst>
            <pc:docMk/>
            <pc:sldMk cId="1383305908" sldId="322"/>
            <ac:spMk id="7" creationId="{A1D20E7B-5A39-4C4D-AF18-433FC42191FF}"/>
          </ac:spMkLst>
        </pc:spChg>
        <pc:spChg chg="mod">
          <ac:chgData name="Mari Powell" userId="S::mari.powell@uwtsd.ac.uk::a1b98dd7-29dc-4131-8e37-1423e6a9ecca" providerId="AD" clId="Web-{857A2479-BEA8-A24A-B8E3-DA6E5F6488F3}" dt="2023-10-02T09:57:42.108" v="823" actId="1076"/>
          <ac:spMkLst>
            <pc:docMk/>
            <pc:sldMk cId="1383305908" sldId="322"/>
            <ac:spMk id="8" creationId="{3A4D9996-880C-0442-A28B-B895BDB484AE}"/>
          </ac:spMkLst>
        </pc:spChg>
        <pc:spChg chg="add mod">
          <ac:chgData name="Mari Powell" userId="S::mari.powell@uwtsd.ac.uk::a1b98dd7-29dc-4131-8e37-1423e6a9ecca" providerId="AD" clId="Web-{857A2479-BEA8-A24A-B8E3-DA6E5F6488F3}" dt="2023-10-02T09:59:16.344" v="834" actId="20577"/>
          <ac:spMkLst>
            <pc:docMk/>
            <pc:sldMk cId="1383305908" sldId="322"/>
            <ac:spMk id="11" creationId="{472B30F0-E71B-3D28-B0AA-1A395A0BB2BD}"/>
          </ac:spMkLst>
        </pc:spChg>
        <pc:picChg chg="del mod">
          <ac:chgData name="Mari Powell" userId="S::mari.powell@uwtsd.ac.uk::a1b98dd7-29dc-4131-8e37-1423e6a9ecca" providerId="AD" clId="Web-{857A2479-BEA8-A24A-B8E3-DA6E5F6488F3}" dt="2023-10-02T09:57:24.061" v="817"/>
          <ac:picMkLst>
            <pc:docMk/>
            <pc:sldMk cId="1383305908" sldId="322"/>
            <ac:picMk id="2" creationId="{C24281CF-B8BB-83B0-00AA-59D5AB80AD90}"/>
          </ac:picMkLst>
        </pc:picChg>
        <pc:picChg chg="del">
          <ac:chgData name="Mari Powell" userId="S::mari.powell@uwtsd.ac.uk::a1b98dd7-29dc-4131-8e37-1423e6a9ecca" providerId="AD" clId="Web-{857A2479-BEA8-A24A-B8E3-DA6E5F6488F3}" dt="2023-10-02T09:57:44.030" v="824"/>
          <ac:picMkLst>
            <pc:docMk/>
            <pc:sldMk cId="1383305908" sldId="322"/>
            <ac:picMk id="5" creationId="{B353D093-F96E-436E-3402-B43AF1860533}"/>
          </ac:picMkLst>
        </pc:picChg>
        <pc:picChg chg="del mod">
          <ac:chgData name="Mari Powell" userId="S::mari.powell@uwtsd.ac.uk::a1b98dd7-29dc-4131-8e37-1423e6a9ecca" providerId="AD" clId="Web-{857A2479-BEA8-A24A-B8E3-DA6E5F6488F3}" dt="2023-10-02T09:57:20.873" v="815"/>
          <ac:picMkLst>
            <pc:docMk/>
            <pc:sldMk cId="1383305908" sldId="322"/>
            <ac:picMk id="6" creationId="{AE8497CE-C4A5-0FED-B3F0-A67557C6428B}"/>
          </ac:picMkLst>
        </pc:picChg>
        <pc:picChg chg="add">
          <ac:chgData name="Mari Powell" userId="S::mari.powell@uwtsd.ac.uk::a1b98dd7-29dc-4131-8e37-1423e6a9ecca" providerId="AD" clId="Web-{857A2479-BEA8-A24A-B8E3-DA6E5F6488F3}" dt="2023-10-02T09:59:07.157" v="833"/>
          <ac:picMkLst>
            <pc:docMk/>
            <pc:sldMk cId="1383305908" sldId="322"/>
            <ac:picMk id="13" creationId="{93A98066-CEAF-D1CA-A7B7-990D0EF97D7C}"/>
          </ac:picMkLst>
        </pc:picChg>
        <pc:picChg chg="add">
          <ac:chgData name="Mari Powell" userId="S::mari.powell@uwtsd.ac.uk::a1b98dd7-29dc-4131-8e37-1423e6a9ecca" providerId="AD" clId="Web-{857A2479-BEA8-A24A-B8E3-DA6E5F6488F3}" dt="2023-10-02T09:59:21.345" v="835"/>
          <ac:picMkLst>
            <pc:docMk/>
            <pc:sldMk cId="1383305908" sldId="322"/>
            <ac:picMk id="15" creationId="{28478809-596A-8645-1B66-45B7A65447A4}"/>
          </ac:picMkLst>
        </pc:picChg>
      </pc:sldChg>
      <pc:sldChg chg="addSp delSp modSp add mod setBg">
        <pc:chgData name="Mari Powell" userId="S::mari.powell@uwtsd.ac.uk::a1b98dd7-29dc-4131-8e37-1423e6a9ecca" providerId="AD" clId="Web-{857A2479-BEA8-A24A-B8E3-DA6E5F6488F3}" dt="2023-10-02T10:04:55.336" v="875" actId="1076"/>
        <pc:sldMkLst>
          <pc:docMk/>
          <pc:sldMk cId="3426053590" sldId="323"/>
        </pc:sldMkLst>
        <pc:spChg chg="mod">
          <ac:chgData name="Mari Powell" userId="S::mari.powell@uwtsd.ac.uk::a1b98dd7-29dc-4131-8e37-1423e6a9ecca" providerId="AD" clId="Web-{857A2479-BEA8-A24A-B8E3-DA6E5F6488F3}" dt="2023-10-02T10:04:49.008" v="873" actId="1076"/>
          <ac:spMkLst>
            <pc:docMk/>
            <pc:sldMk cId="3426053590" sldId="323"/>
            <ac:spMk id="2" creationId="{C7335F1A-4C2B-B04C-9C48-2D290EC699CA}"/>
          </ac:spMkLst>
        </pc:spChg>
        <pc:spChg chg="mod">
          <ac:chgData name="Mari Powell" userId="S::mari.powell@uwtsd.ac.uk::a1b98dd7-29dc-4131-8e37-1423e6a9ecca" providerId="AD" clId="Web-{857A2479-BEA8-A24A-B8E3-DA6E5F6488F3}" dt="2023-10-02T10:04:55.336" v="875" actId="1076"/>
          <ac:spMkLst>
            <pc:docMk/>
            <pc:sldMk cId="3426053590" sldId="323"/>
            <ac:spMk id="6" creationId="{2C14A93E-2EDA-BA4F-B7E5-663BD362DB94}"/>
          </ac:spMkLst>
        </pc:spChg>
        <pc:picChg chg="add mod">
          <ac:chgData name="Mari Powell" userId="S::mari.powell@uwtsd.ac.uk::a1b98dd7-29dc-4131-8e37-1423e6a9ecca" providerId="AD" clId="Web-{857A2479-BEA8-A24A-B8E3-DA6E5F6488F3}" dt="2023-10-02T10:02:32.583" v="846" actId="14100"/>
          <ac:picMkLst>
            <pc:docMk/>
            <pc:sldMk cId="3426053590" sldId="323"/>
            <ac:picMk id="3" creationId="{C14B4AA4-AF1A-E5FD-D4FD-16E21CA5F030}"/>
          </ac:picMkLst>
        </pc:picChg>
        <pc:picChg chg="mod">
          <ac:chgData name="Mari Powell" userId="S::mari.powell@uwtsd.ac.uk::a1b98dd7-29dc-4131-8e37-1423e6a9ecca" providerId="AD" clId="Web-{857A2479-BEA8-A24A-B8E3-DA6E5F6488F3}" dt="2023-10-02T10:04:45.805" v="872" actId="1076"/>
          <ac:picMkLst>
            <pc:docMk/>
            <pc:sldMk cId="3426053590" sldId="323"/>
            <ac:picMk id="4" creationId="{07841619-895D-8744-B3F8-5CDA2A82D07A}"/>
          </ac:picMkLst>
        </pc:picChg>
        <pc:picChg chg="del">
          <ac:chgData name="Mari Powell" userId="S::mari.powell@uwtsd.ac.uk::a1b98dd7-29dc-4131-8e37-1423e6a9ecca" providerId="AD" clId="Web-{857A2479-BEA8-A24A-B8E3-DA6E5F6488F3}" dt="2023-10-02T10:02:12.489" v="843"/>
          <ac:picMkLst>
            <pc:docMk/>
            <pc:sldMk cId="3426053590" sldId="323"/>
            <ac:picMk id="9" creationId="{1EF54A44-B3A7-AE4D-BC92-085841BA973A}"/>
          </ac:picMkLst>
        </pc:picChg>
        <pc:cxnChg chg="mod">
          <ac:chgData name="Mari Powell" userId="S::mari.powell@uwtsd.ac.uk::a1b98dd7-29dc-4131-8e37-1423e6a9ecca" providerId="AD" clId="Web-{857A2479-BEA8-A24A-B8E3-DA6E5F6488F3}" dt="2023-10-02T10:04:52.680" v="874" actId="1076"/>
          <ac:cxnSpMkLst>
            <pc:docMk/>
            <pc:sldMk cId="3426053590" sldId="323"/>
            <ac:cxnSpMk id="8" creationId="{32B1567A-8B73-A84D-817C-C8DDC6F9B27C}"/>
          </ac:cxnSpMkLst>
        </pc:cxnChg>
      </pc:sldChg>
      <pc:sldChg chg="addSp delSp modSp add mod setBg">
        <pc:chgData name="Mari Powell" userId="S::mari.powell@uwtsd.ac.uk::a1b98dd7-29dc-4131-8e37-1423e6a9ecca" providerId="AD" clId="Web-{857A2479-BEA8-A24A-B8E3-DA6E5F6488F3}" dt="2023-10-02T10:35:18.955" v="1168"/>
        <pc:sldMkLst>
          <pc:docMk/>
          <pc:sldMk cId="2740613484" sldId="324"/>
        </pc:sldMkLst>
        <pc:spChg chg="mod">
          <ac:chgData name="Mari Powell" userId="S::mari.powell@uwtsd.ac.uk::a1b98dd7-29dc-4131-8e37-1423e6a9ecca" providerId="AD" clId="Web-{857A2479-BEA8-A24A-B8E3-DA6E5F6488F3}" dt="2023-10-02T10:31:46.013" v="1131" actId="20577"/>
          <ac:spMkLst>
            <pc:docMk/>
            <pc:sldMk cId="2740613484" sldId="324"/>
            <ac:spMk id="2" creationId="{C7335F1A-4C2B-B04C-9C48-2D290EC699CA}"/>
          </ac:spMkLst>
        </pc:spChg>
        <pc:spChg chg="mod">
          <ac:chgData name="Mari Powell" userId="S::mari.powell@uwtsd.ac.uk::a1b98dd7-29dc-4131-8e37-1423e6a9ecca" providerId="AD" clId="Web-{857A2479-BEA8-A24A-B8E3-DA6E5F6488F3}" dt="2023-10-02T10:34:40.736" v="1161" actId="1076"/>
          <ac:spMkLst>
            <pc:docMk/>
            <pc:sldMk cId="2740613484" sldId="324"/>
            <ac:spMk id="4" creationId="{8E1A8143-CC1E-C10C-5676-A3750010042F}"/>
          </ac:spMkLst>
        </pc:spChg>
        <pc:spChg chg="mod">
          <ac:chgData name="Mari Powell" userId="S::mari.powell@uwtsd.ac.uk::a1b98dd7-29dc-4131-8e37-1423e6a9ecca" providerId="AD" clId="Web-{857A2479-BEA8-A24A-B8E3-DA6E5F6488F3}" dt="2023-10-02T10:33:03.734" v="1145" actId="20577"/>
          <ac:spMkLst>
            <pc:docMk/>
            <pc:sldMk cId="2740613484" sldId="324"/>
            <ac:spMk id="6" creationId="{2C14A93E-2EDA-BA4F-B7E5-663BD362DB94}"/>
          </ac:spMkLst>
        </pc:spChg>
        <pc:spChg chg="mod">
          <ac:chgData name="Mari Powell" userId="S::mari.powell@uwtsd.ac.uk::a1b98dd7-29dc-4131-8e37-1423e6a9ecca" providerId="AD" clId="Web-{857A2479-BEA8-A24A-B8E3-DA6E5F6488F3}" dt="2023-10-02T10:33:08.374" v="1146" actId="20577"/>
          <ac:spMkLst>
            <pc:docMk/>
            <pc:sldMk cId="2740613484" sldId="324"/>
            <ac:spMk id="11" creationId="{79399E83-DD20-014E-A5C1-7FC920B98DEB}"/>
          </ac:spMkLst>
        </pc:spChg>
        <pc:spChg chg="mod">
          <ac:chgData name="Mari Powell" userId="S::mari.powell@uwtsd.ac.uk::a1b98dd7-29dc-4131-8e37-1423e6a9ecca" providerId="AD" clId="Web-{857A2479-BEA8-A24A-B8E3-DA6E5F6488F3}" dt="2023-10-02T10:35:18.955" v="1168"/>
          <ac:spMkLst>
            <pc:docMk/>
            <pc:sldMk cId="2740613484" sldId="324"/>
            <ac:spMk id="15" creationId="{114B4107-2A23-B347-A0E4-9B1923D7BCB6}"/>
          </ac:spMkLst>
        </pc:spChg>
        <pc:spChg chg="mod">
          <ac:chgData name="Mari Powell" userId="S::mari.powell@uwtsd.ac.uk::a1b98dd7-29dc-4131-8e37-1423e6a9ecca" providerId="AD" clId="Web-{857A2479-BEA8-A24A-B8E3-DA6E5F6488F3}" dt="2023-10-02T10:35:11.752" v="1167"/>
          <ac:spMkLst>
            <pc:docMk/>
            <pc:sldMk cId="2740613484" sldId="324"/>
            <ac:spMk id="16" creationId="{57B217C8-EB5D-CB47-B07B-14DF5AF9BFFF}"/>
          </ac:spMkLst>
        </pc:spChg>
        <pc:picChg chg="add">
          <ac:chgData name="Mari Powell" userId="S::mari.powell@uwtsd.ac.uk::a1b98dd7-29dc-4131-8e37-1423e6a9ecca" providerId="AD" clId="Web-{857A2479-BEA8-A24A-B8E3-DA6E5F6488F3}" dt="2023-10-02T10:32:33.171" v="1134"/>
          <ac:picMkLst>
            <pc:docMk/>
            <pc:sldMk cId="2740613484" sldId="324"/>
            <ac:picMk id="5" creationId="{92ECAC02-DDD8-EC26-2887-14CF42DB38A7}"/>
          </ac:picMkLst>
        </pc:picChg>
        <pc:picChg chg="mod">
          <ac:chgData name="Mari Powell" userId="S::mari.powell@uwtsd.ac.uk::a1b98dd7-29dc-4131-8e37-1423e6a9ecca" providerId="AD" clId="Web-{857A2479-BEA8-A24A-B8E3-DA6E5F6488F3}" dt="2023-10-02T10:33:47.844" v="1157" actId="1076"/>
          <ac:picMkLst>
            <pc:docMk/>
            <pc:sldMk cId="2740613484" sldId="324"/>
            <ac:picMk id="7" creationId="{1AFFCB74-8055-694A-9DE1-1B1F7FB0D2C9}"/>
          </ac:picMkLst>
        </pc:picChg>
        <pc:picChg chg="del">
          <ac:chgData name="Mari Powell" userId="S::mari.powell@uwtsd.ac.uk::a1b98dd7-29dc-4131-8e37-1423e6a9ecca" providerId="AD" clId="Web-{857A2479-BEA8-A24A-B8E3-DA6E5F6488F3}" dt="2023-10-02T10:31:48.419" v="1132"/>
          <ac:picMkLst>
            <pc:docMk/>
            <pc:sldMk cId="2740613484" sldId="324"/>
            <ac:picMk id="17" creationId="{1D867DAA-E866-5244-839F-256444EC5327}"/>
          </ac:picMkLst>
        </pc:picChg>
        <pc:cxnChg chg="mod">
          <ac:chgData name="Mari Powell" userId="S::mari.powell@uwtsd.ac.uk::a1b98dd7-29dc-4131-8e37-1423e6a9ecca" providerId="AD" clId="Web-{857A2479-BEA8-A24A-B8E3-DA6E5F6488F3}" dt="2023-10-02T10:33:40.875" v="1154" actId="14100"/>
          <ac:cxnSpMkLst>
            <pc:docMk/>
            <pc:sldMk cId="2740613484" sldId="324"/>
            <ac:cxnSpMk id="8" creationId="{32B1567A-8B73-A84D-817C-C8DDC6F9B27C}"/>
          </ac:cxnSpMkLst>
        </pc:cxnChg>
        <pc:cxnChg chg="mod">
          <ac:chgData name="Mari Powell" userId="S::mari.powell@uwtsd.ac.uk::a1b98dd7-29dc-4131-8e37-1423e6a9ecca" providerId="AD" clId="Web-{857A2479-BEA8-A24A-B8E3-DA6E5F6488F3}" dt="2023-10-02T10:33:43.547" v="1155" actId="1076"/>
          <ac:cxnSpMkLst>
            <pc:docMk/>
            <pc:sldMk cId="2740613484" sldId="324"/>
            <ac:cxnSpMk id="12" creationId="{04F01B56-2959-6140-92B1-2C8C5E5DFCC9}"/>
          </ac:cxnSpMkLst>
        </pc:cxnChg>
      </pc:sldChg>
      <pc:sldChg chg="addSp delSp modSp add mod setBg">
        <pc:chgData name="Mari Powell" userId="S::mari.powell@uwtsd.ac.uk::a1b98dd7-29dc-4131-8e37-1423e6a9ecca" providerId="AD" clId="Web-{857A2479-BEA8-A24A-B8E3-DA6E5F6488F3}" dt="2023-10-02T10:37:58.521" v="1193" actId="14100"/>
        <pc:sldMkLst>
          <pc:docMk/>
          <pc:sldMk cId="35514845" sldId="325"/>
        </pc:sldMkLst>
        <pc:spChg chg="mod">
          <ac:chgData name="Mari Powell" userId="S::mari.powell@uwtsd.ac.uk::a1b98dd7-29dc-4131-8e37-1423e6a9ecca" providerId="AD" clId="Web-{857A2479-BEA8-A24A-B8E3-DA6E5F6488F3}" dt="2023-10-02T10:37:48.709" v="1190" actId="1076"/>
          <ac:spMkLst>
            <pc:docMk/>
            <pc:sldMk cId="35514845" sldId="325"/>
            <ac:spMk id="2" creationId="{C7335F1A-4C2B-B04C-9C48-2D290EC699CA}"/>
          </ac:spMkLst>
        </pc:spChg>
        <pc:spChg chg="mod">
          <ac:chgData name="Mari Powell" userId="S::mari.powell@uwtsd.ac.uk::a1b98dd7-29dc-4131-8e37-1423e6a9ecca" providerId="AD" clId="Web-{857A2479-BEA8-A24A-B8E3-DA6E5F6488F3}" dt="2023-10-02T10:37:06.833" v="1181" actId="20577"/>
          <ac:spMkLst>
            <pc:docMk/>
            <pc:sldMk cId="35514845" sldId="325"/>
            <ac:spMk id="6" creationId="{2C14A93E-2EDA-BA4F-B7E5-663BD362DB94}"/>
          </ac:spMkLst>
        </pc:spChg>
        <pc:spChg chg="mod">
          <ac:chgData name="Mari Powell" userId="S::mari.powell@uwtsd.ac.uk::a1b98dd7-29dc-4131-8e37-1423e6a9ecca" providerId="AD" clId="Web-{857A2479-BEA8-A24A-B8E3-DA6E5F6488F3}" dt="2023-10-02T10:37:10.177" v="1182" actId="20577"/>
          <ac:spMkLst>
            <pc:docMk/>
            <pc:sldMk cId="35514845" sldId="325"/>
            <ac:spMk id="11" creationId="{79399E83-DD20-014E-A5C1-7FC920B98DEB}"/>
          </ac:spMkLst>
        </pc:spChg>
        <pc:picChg chg="add">
          <ac:chgData name="Mari Powell" userId="S::mari.powell@uwtsd.ac.uk::a1b98dd7-29dc-4131-8e37-1423e6a9ecca" providerId="AD" clId="Web-{857A2479-BEA8-A24A-B8E3-DA6E5F6488F3}" dt="2023-10-02T10:37:43.506" v="1189"/>
          <ac:picMkLst>
            <pc:docMk/>
            <pc:sldMk cId="35514845" sldId="325"/>
            <ac:picMk id="4" creationId="{4D4113DF-7750-D2BD-77A1-DCA50019BE82}"/>
          </ac:picMkLst>
        </pc:picChg>
        <pc:picChg chg="mod">
          <ac:chgData name="Mari Powell" userId="S::mari.powell@uwtsd.ac.uk::a1b98dd7-29dc-4131-8e37-1423e6a9ecca" providerId="AD" clId="Web-{857A2479-BEA8-A24A-B8E3-DA6E5F6488F3}" dt="2023-10-02T10:37:51.256" v="1191" actId="1076"/>
          <ac:picMkLst>
            <pc:docMk/>
            <pc:sldMk cId="35514845" sldId="325"/>
            <ac:picMk id="5" creationId="{BC4F10AC-3AB4-F749-A5B7-0EEEBFF8DE7D}"/>
          </ac:picMkLst>
        </pc:picChg>
        <pc:picChg chg="del">
          <ac:chgData name="Mari Powell" userId="S::mari.powell@uwtsd.ac.uk::a1b98dd7-29dc-4131-8e37-1423e6a9ecca" providerId="AD" clId="Web-{857A2479-BEA8-A24A-B8E3-DA6E5F6488F3}" dt="2023-10-02T10:35:25.565" v="1169"/>
          <ac:picMkLst>
            <pc:docMk/>
            <pc:sldMk cId="35514845" sldId="325"/>
            <ac:picMk id="12" creationId="{985CA380-BA80-BB46-8240-5BDA3158A699}"/>
          </ac:picMkLst>
        </pc:picChg>
        <pc:cxnChg chg="mod">
          <ac:chgData name="Mari Powell" userId="S::mari.powell@uwtsd.ac.uk::a1b98dd7-29dc-4131-8e37-1423e6a9ecca" providerId="AD" clId="Web-{857A2479-BEA8-A24A-B8E3-DA6E5F6488F3}" dt="2023-10-02T10:37:58.521" v="1193" actId="14100"/>
          <ac:cxnSpMkLst>
            <pc:docMk/>
            <pc:sldMk cId="35514845" sldId="325"/>
            <ac:cxnSpMk id="14" creationId="{4569E680-C4A6-1F46-93F1-23F29D5EDF7C}"/>
          </ac:cxnSpMkLst>
        </pc:cxnChg>
        <pc:cxnChg chg="mod">
          <ac:chgData name="Mari Powell" userId="S::mari.powell@uwtsd.ac.uk::a1b98dd7-29dc-4131-8e37-1423e6a9ecca" providerId="AD" clId="Web-{857A2479-BEA8-A24A-B8E3-DA6E5F6488F3}" dt="2023-10-02T10:37:55.725" v="1192" actId="14100"/>
          <ac:cxnSpMkLst>
            <pc:docMk/>
            <pc:sldMk cId="35514845" sldId="325"/>
            <ac:cxnSpMk id="17" creationId="{EAAF122F-2217-4C4C-998F-5BA854C501D0}"/>
          </ac:cxnSpMkLst>
        </pc:cxnChg>
      </pc:sldChg>
      <pc:sldChg chg="addSp delSp modSp add mod ord setBg">
        <pc:chgData name="Mari Powell" userId="S::mari.powell@uwtsd.ac.uk::a1b98dd7-29dc-4131-8e37-1423e6a9ecca" providerId="AD" clId="Web-{857A2479-BEA8-A24A-B8E3-DA6E5F6488F3}" dt="2023-10-02T10:46:55.893" v="1227"/>
        <pc:sldMkLst>
          <pc:docMk/>
          <pc:sldMk cId="4293625031" sldId="326"/>
        </pc:sldMkLst>
        <pc:spChg chg="mod">
          <ac:chgData name="Mari Powell" userId="S::mari.powell@uwtsd.ac.uk::a1b98dd7-29dc-4131-8e37-1423e6a9ecca" providerId="AD" clId="Web-{857A2479-BEA8-A24A-B8E3-DA6E5F6488F3}" dt="2023-10-02T10:38:16.881" v="1197" actId="1076"/>
          <ac:spMkLst>
            <pc:docMk/>
            <pc:sldMk cId="4293625031" sldId="326"/>
            <ac:spMk id="2" creationId="{C7335F1A-4C2B-B04C-9C48-2D290EC699CA}"/>
          </ac:spMkLst>
        </pc:spChg>
        <pc:spChg chg="mod">
          <ac:chgData name="Mari Powell" userId="S::mari.powell@uwtsd.ac.uk::a1b98dd7-29dc-4131-8e37-1423e6a9ecca" providerId="AD" clId="Web-{857A2479-BEA8-A24A-B8E3-DA6E5F6488F3}" dt="2023-10-02T10:39:15.820" v="1212"/>
          <ac:spMkLst>
            <pc:docMk/>
            <pc:sldMk cId="4293625031" sldId="326"/>
            <ac:spMk id="6" creationId="{2C14A93E-2EDA-BA4F-B7E5-663BD362DB94}"/>
          </ac:spMkLst>
        </pc:spChg>
        <pc:spChg chg="mod">
          <ac:chgData name="Mari Powell" userId="S::mari.powell@uwtsd.ac.uk::a1b98dd7-29dc-4131-8e37-1423e6a9ecca" providerId="AD" clId="Web-{857A2479-BEA8-A24A-B8E3-DA6E5F6488F3}" dt="2023-10-02T10:39:17.679" v="1213"/>
          <ac:spMkLst>
            <pc:docMk/>
            <pc:sldMk cId="4293625031" sldId="326"/>
            <ac:spMk id="11" creationId="{79399E83-DD20-014E-A5C1-7FC920B98DEB}"/>
          </ac:spMkLst>
        </pc:spChg>
        <pc:spChg chg="mod">
          <ac:chgData name="Mari Powell" userId="S::mari.powell@uwtsd.ac.uk::a1b98dd7-29dc-4131-8e37-1423e6a9ecca" providerId="AD" clId="Web-{857A2479-BEA8-A24A-B8E3-DA6E5F6488F3}" dt="2023-10-02T10:40:34.322" v="1225" actId="14100"/>
          <ac:spMkLst>
            <pc:docMk/>
            <pc:sldMk cId="4293625031" sldId="326"/>
            <ac:spMk id="15" creationId="{34E1AD82-B939-544F-8534-F2C0E37FCD9D}"/>
          </ac:spMkLst>
        </pc:spChg>
        <pc:picChg chg="add">
          <ac:chgData name="Mari Powell" userId="S::mari.powell@uwtsd.ac.uk::a1b98dd7-29dc-4131-8e37-1423e6a9ecca" providerId="AD" clId="Web-{857A2479-BEA8-A24A-B8E3-DA6E5F6488F3}" dt="2023-10-02T10:40:08.618" v="1220"/>
          <ac:picMkLst>
            <pc:docMk/>
            <pc:sldMk cId="4293625031" sldId="326"/>
            <ac:picMk id="4" creationId="{38D95527-00D1-F481-A0F8-AA3414AC921A}"/>
          </ac:picMkLst>
        </pc:picChg>
        <pc:picChg chg="mod">
          <ac:chgData name="Mari Powell" userId="S::mari.powell@uwtsd.ac.uk::a1b98dd7-29dc-4131-8e37-1423e6a9ecca" providerId="AD" clId="Web-{857A2479-BEA8-A24A-B8E3-DA6E5F6488F3}" dt="2023-10-02T10:40:19.978" v="1223" actId="1076"/>
          <ac:picMkLst>
            <pc:docMk/>
            <pc:sldMk cId="4293625031" sldId="326"/>
            <ac:picMk id="7" creationId="{AFAF652A-57CC-EE42-9E3C-63722AB6267E}"/>
          </ac:picMkLst>
        </pc:picChg>
        <pc:picChg chg="del">
          <ac:chgData name="Mari Powell" userId="S::mari.powell@uwtsd.ac.uk::a1b98dd7-29dc-4131-8e37-1423e6a9ecca" providerId="AD" clId="Web-{857A2479-BEA8-A24A-B8E3-DA6E5F6488F3}" dt="2023-10-02T10:38:21.647" v="1198"/>
          <ac:picMkLst>
            <pc:docMk/>
            <pc:sldMk cId="4293625031" sldId="326"/>
            <ac:picMk id="14" creationId="{291D6BA3-DCB1-7A4E-A188-4480B46F8678}"/>
          </ac:picMkLst>
        </pc:picChg>
        <pc:cxnChg chg="mod">
          <ac:chgData name="Mari Powell" userId="S::mari.powell@uwtsd.ac.uk::a1b98dd7-29dc-4131-8e37-1423e6a9ecca" providerId="AD" clId="Web-{857A2479-BEA8-A24A-B8E3-DA6E5F6488F3}" dt="2023-10-02T10:39:54.227" v="1218"/>
          <ac:cxnSpMkLst>
            <pc:docMk/>
            <pc:sldMk cId="4293625031" sldId="326"/>
            <ac:cxnSpMk id="12" creationId="{5CC42174-35AA-EE44-9509-5D58EAF264E6}"/>
          </ac:cxnSpMkLst>
        </pc:cxnChg>
        <pc:cxnChg chg="mod">
          <ac:chgData name="Mari Powell" userId="S::mari.powell@uwtsd.ac.uk::a1b98dd7-29dc-4131-8e37-1423e6a9ecca" providerId="AD" clId="Web-{857A2479-BEA8-A24A-B8E3-DA6E5F6488F3}" dt="2023-10-02T10:39:57.665" v="1219"/>
          <ac:cxnSpMkLst>
            <pc:docMk/>
            <pc:sldMk cId="4293625031" sldId="326"/>
            <ac:cxnSpMk id="13" creationId="{82AC4080-0F4E-6A4F-9D38-A33E82BEE004}"/>
          </ac:cxnSpMkLst>
        </pc:cxnChg>
      </pc:sldChg>
      <pc:sldMasterChg chg="add addSldLayout">
        <pc:chgData name="Mari Powell" userId="S::mari.powell@uwtsd.ac.uk::a1b98dd7-29dc-4131-8e37-1423e6a9ecca" providerId="AD" clId="Web-{857A2479-BEA8-A24A-B8E3-DA6E5F6488F3}" dt="2023-10-02T10:02:09.161" v="842"/>
        <pc:sldMasterMkLst>
          <pc:docMk/>
          <pc:sldMasterMk cId="192101702" sldId="2147483648"/>
        </pc:sldMasterMkLst>
        <pc:sldLayoutChg chg="add">
          <pc:chgData name="Mari Powell" userId="S::mari.powell@uwtsd.ac.uk::a1b98dd7-29dc-4131-8e37-1423e6a9ecca" providerId="AD" clId="Web-{857A2479-BEA8-A24A-B8E3-DA6E5F6488F3}" dt="2023-10-02T10:02:09.161" v="842"/>
          <pc:sldLayoutMkLst>
            <pc:docMk/>
            <pc:sldMasterMk cId="192101702" sldId="2147483648"/>
            <pc:sldLayoutMk cId="239319709" sldId="2147483649"/>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1408163672" sldId="2147483650"/>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3184012299" sldId="2147483651"/>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2214636700" sldId="2147483652"/>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939115774" sldId="2147483653"/>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3266607336" sldId="2147483654"/>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2013111484" sldId="2147483655"/>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4112262004" sldId="2147483656"/>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4242832061" sldId="2147483657"/>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1512415761" sldId="2147483658"/>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1916575637" sldId="2147483659"/>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3086910363" sldId="2147483661"/>
          </pc:sldLayoutMkLst>
        </pc:sldLayoutChg>
        <pc:sldLayoutChg chg="add">
          <pc:chgData name="Mari Powell" userId="S::mari.powell@uwtsd.ac.uk::a1b98dd7-29dc-4131-8e37-1423e6a9ecca" providerId="AD" clId="Web-{857A2479-BEA8-A24A-B8E3-DA6E5F6488F3}" dt="2023-10-02T10:02:09.161" v="842"/>
          <pc:sldLayoutMkLst>
            <pc:docMk/>
            <pc:sldMasterMk cId="192101702" sldId="2147483648"/>
            <pc:sldLayoutMk cId="1133236050" sldId="2147483897"/>
          </pc:sldLayoutMkLst>
        </pc:sldLayoutChg>
      </pc:sldMasterChg>
      <pc:sldMasterChg chg="add del addSldLayout delSldLayout modSldLayout">
        <pc:chgData name="Mari Powell" userId="S::mari.powell@uwtsd.ac.uk::a1b98dd7-29dc-4131-8e37-1423e6a9ecca" providerId="AD" clId="Web-{857A2479-BEA8-A24A-B8E3-DA6E5F6488F3}" dt="2023-10-02T09:53:47.946" v="785"/>
        <pc:sldMasterMkLst>
          <pc:docMk/>
          <pc:sldMasterMk cId="1800879340" sldId="2147483648"/>
        </pc:sldMasterMkLst>
        <pc:sldLayoutChg chg="add del">
          <pc:chgData name="Mari Powell" userId="S::mari.powell@uwtsd.ac.uk::a1b98dd7-29dc-4131-8e37-1423e6a9ecca" providerId="AD" clId="Web-{857A2479-BEA8-A24A-B8E3-DA6E5F6488F3}" dt="2023-10-02T09:53:47.946" v="785"/>
          <pc:sldLayoutMkLst>
            <pc:docMk/>
            <pc:sldMasterMk cId="1800879340" sldId="2147483648"/>
            <pc:sldLayoutMk cId="537574029" sldId="2147483649"/>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977649796" sldId="2147483650"/>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912814951" sldId="2147483651"/>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3694399070" sldId="2147483652"/>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4139303439" sldId="2147483653"/>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3379312004" sldId="2147483654"/>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4202573655" sldId="2147483655"/>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4105716280" sldId="2147483656"/>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1226457956" sldId="2147483657"/>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587404916" sldId="2147483658"/>
          </pc:sldLayoutMkLst>
        </pc:sldLayoutChg>
        <pc:sldLayoutChg chg="add del">
          <pc:chgData name="Mari Powell" userId="S::mari.powell@uwtsd.ac.uk::a1b98dd7-29dc-4131-8e37-1423e6a9ecca" providerId="AD" clId="Web-{857A2479-BEA8-A24A-B8E3-DA6E5F6488F3}" dt="2023-10-02T09:53:47.946" v="785"/>
          <pc:sldLayoutMkLst>
            <pc:docMk/>
            <pc:sldMasterMk cId="1800879340" sldId="2147483648"/>
            <pc:sldLayoutMk cId="3834463969" sldId="2147483659"/>
          </pc:sldLayoutMkLst>
        </pc:sldLayoutChg>
        <pc:sldLayoutChg chg="add del replId">
          <pc:chgData name="Mari Powell" userId="S::mari.powell@uwtsd.ac.uk::a1b98dd7-29dc-4131-8e37-1423e6a9ecca" providerId="AD" clId="Web-{857A2479-BEA8-A24A-B8E3-DA6E5F6488F3}" dt="2023-10-02T09:53:47.946" v="785"/>
          <pc:sldLayoutMkLst>
            <pc:docMk/>
            <pc:sldMasterMk cId="1800879340" sldId="2147483648"/>
            <pc:sldLayoutMk cId="1376996287" sldId="2147483893"/>
          </pc:sldLayoutMkLst>
        </pc:sldLayoutChg>
        <pc:sldLayoutChg chg="add del replId">
          <pc:chgData name="Mari Powell" userId="S::mari.powell@uwtsd.ac.uk::a1b98dd7-29dc-4131-8e37-1423e6a9ecca" providerId="AD" clId="Web-{857A2479-BEA8-A24A-B8E3-DA6E5F6488F3}" dt="2023-10-02T09:53:47.946" v="785"/>
          <pc:sldLayoutMkLst>
            <pc:docMk/>
            <pc:sldMasterMk cId="1800879340" sldId="2147483648"/>
            <pc:sldLayoutMk cId="1533801682" sldId="2147483894"/>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3380097178" sldId="2147483664"/>
        </pc:sldMasterMkLst>
        <pc:sldLayoutChg chg="add del">
          <pc:chgData name="Mari Powell" userId="S::mari.powell@uwtsd.ac.uk::a1b98dd7-29dc-4131-8e37-1423e6a9ecca" providerId="AD" clId="Web-{857A2479-BEA8-A24A-B8E3-DA6E5F6488F3}" dt="2023-10-02T09:53:47.946" v="785"/>
          <pc:sldLayoutMkLst>
            <pc:docMk/>
            <pc:sldMasterMk cId="3380097178" sldId="2147483664"/>
            <pc:sldLayoutMk cId="1188414653" sldId="2147483663"/>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816939048" sldId="2147483665"/>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4011034508" sldId="2147483666"/>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3100326391" sldId="2147483667"/>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349023629" sldId="2147483668"/>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075266710" sldId="2147483669"/>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3703782030" sldId="2147483670"/>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277813558" sldId="2147483671"/>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1604025997" sldId="2147483672"/>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439007637" sldId="2147483673"/>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002041824" sldId="2147483674"/>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304949575" sldId="2147483675"/>
          </pc:sldLayoutMkLst>
        </pc:sldLayoutChg>
        <pc:sldLayoutChg chg="add del">
          <pc:chgData name="Mari Powell" userId="S::mari.powell@uwtsd.ac.uk::a1b98dd7-29dc-4131-8e37-1423e6a9ecca" providerId="AD" clId="Web-{857A2479-BEA8-A24A-B8E3-DA6E5F6488F3}" dt="2023-10-02T09:53:47.946" v="785"/>
          <pc:sldLayoutMkLst>
            <pc:docMk/>
            <pc:sldMasterMk cId="3380097178" sldId="2147483664"/>
            <pc:sldLayoutMk cId="2424575089" sldId="2147483676"/>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1319827304" sldId="2147483677"/>
        </pc:sldMasterMkLst>
        <pc:sldLayoutChg chg="add del">
          <pc:chgData name="Mari Powell" userId="S::mari.powell@uwtsd.ac.uk::a1b98dd7-29dc-4131-8e37-1423e6a9ecca" providerId="AD" clId="Web-{857A2479-BEA8-A24A-B8E3-DA6E5F6488F3}" dt="2023-10-02T09:53:47.946" v="785"/>
          <pc:sldLayoutMkLst>
            <pc:docMk/>
            <pc:sldMasterMk cId="1319827304" sldId="2147483677"/>
            <pc:sldLayoutMk cId="738033404" sldId="2147483678"/>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3835819906" sldId="2147483679"/>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4209035393" sldId="2147483680"/>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2721682362" sldId="2147483681"/>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3771136689" sldId="2147483682"/>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250503065" sldId="2147483683"/>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3066241340" sldId="2147483684"/>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1301803185" sldId="2147483685"/>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665086643" sldId="2147483686"/>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1843052897" sldId="2147483687"/>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4197973155" sldId="2147483688"/>
          </pc:sldLayoutMkLst>
        </pc:sldLayoutChg>
        <pc:sldLayoutChg chg="add del">
          <pc:chgData name="Mari Powell" userId="S::mari.powell@uwtsd.ac.uk::a1b98dd7-29dc-4131-8e37-1423e6a9ecca" providerId="AD" clId="Web-{857A2479-BEA8-A24A-B8E3-DA6E5F6488F3}" dt="2023-10-02T09:53:47.946" v="785"/>
          <pc:sldLayoutMkLst>
            <pc:docMk/>
            <pc:sldMasterMk cId="1319827304" sldId="2147483677"/>
            <pc:sldLayoutMk cId="1794023351" sldId="2147483689"/>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2782945063" sldId="2147483690"/>
        </pc:sldMasterMkLst>
        <pc:sldLayoutChg chg="add del">
          <pc:chgData name="Mari Powell" userId="S::mari.powell@uwtsd.ac.uk::a1b98dd7-29dc-4131-8e37-1423e6a9ecca" providerId="AD" clId="Web-{857A2479-BEA8-A24A-B8E3-DA6E5F6488F3}" dt="2023-10-02T09:53:47.946" v="785"/>
          <pc:sldLayoutMkLst>
            <pc:docMk/>
            <pc:sldMasterMk cId="2782945063" sldId="2147483690"/>
            <pc:sldLayoutMk cId="1883860225" sldId="2147483660"/>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4200160817" sldId="2147483661"/>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757753413" sldId="2147483662"/>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3506576946" sldId="2147483691"/>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3634858252" sldId="2147483692"/>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3003523447" sldId="2147483693"/>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2712351198" sldId="2147483694"/>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3013942213" sldId="2147483695"/>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3597878025" sldId="2147483696"/>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580181433" sldId="2147483697"/>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1537183944" sldId="2147483698"/>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4144620246" sldId="2147483699"/>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489248666" sldId="2147483700"/>
          </pc:sldLayoutMkLst>
        </pc:sldLayoutChg>
        <pc:sldLayoutChg chg="add del">
          <pc:chgData name="Mari Powell" userId="S::mari.powell@uwtsd.ac.uk::a1b98dd7-29dc-4131-8e37-1423e6a9ecca" providerId="AD" clId="Web-{857A2479-BEA8-A24A-B8E3-DA6E5F6488F3}" dt="2023-10-02T09:53:47.946" v="785"/>
          <pc:sldLayoutMkLst>
            <pc:docMk/>
            <pc:sldMasterMk cId="2782945063" sldId="2147483690"/>
            <pc:sldLayoutMk cId="2236807943" sldId="2147483701"/>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4029024589" sldId="2147483725"/>
        </pc:sldMasterMkLst>
        <pc:sldLayoutChg chg="add del">
          <pc:chgData name="Mari Powell" userId="S::mari.powell@uwtsd.ac.uk::a1b98dd7-29dc-4131-8e37-1423e6a9ecca" providerId="AD" clId="Web-{857A2479-BEA8-A24A-B8E3-DA6E5F6488F3}" dt="2023-10-02T09:53:47.946" v="785"/>
          <pc:sldLayoutMkLst>
            <pc:docMk/>
            <pc:sldMasterMk cId="4029024589" sldId="2147483725"/>
            <pc:sldLayoutMk cId="2895943777" sldId="2147483702"/>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3932827362" sldId="2147483703"/>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1922776081" sldId="2147483704"/>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775892607" sldId="2147483705"/>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2033148936" sldId="2147483706"/>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2181453447" sldId="2147483707"/>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624639134" sldId="2147483708"/>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2599527025" sldId="2147483709"/>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2202919466" sldId="2147483710"/>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725413272" sldId="2147483711"/>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1175475032" sldId="2147483712"/>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1411783145" sldId="2147483713"/>
          </pc:sldLayoutMkLst>
        </pc:sldLayoutChg>
        <pc:sldLayoutChg chg="add del">
          <pc:chgData name="Mari Powell" userId="S::mari.powell@uwtsd.ac.uk::a1b98dd7-29dc-4131-8e37-1423e6a9ecca" providerId="AD" clId="Web-{857A2479-BEA8-A24A-B8E3-DA6E5F6488F3}" dt="2023-10-02T09:53:47.946" v="785"/>
          <pc:sldLayoutMkLst>
            <pc:docMk/>
            <pc:sldMasterMk cId="4029024589" sldId="2147483725"/>
            <pc:sldLayoutMk cId="705032211" sldId="2147483727"/>
          </pc:sldLayoutMkLst>
        </pc:sldLayoutChg>
      </pc:sldMasterChg>
      <pc:sldMasterChg chg="add addSldLayout modSldLayout">
        <pc:chgData name="Mari Powell" userId="S::mari.powell@uwtsd.ac.uk::a1b98dd7-29dc-4131-8e37-1423e6a9ecca" providerId="AD" clId="Web-{857A2479-BEA8-A24A-B8E3-DA6E5F6488F3}" dt="2023-10-02T09:53:47.946" v="785"/>
        <pc:sldMasterMkLst>
          <pc:docMk/>
          <pc:sldMasterMk cId="3101509124" sldId="2147483761"/>
        </pc:sldMasterMkLst>
        <pc:sldLayoutChg chg="add">
          <pc:chgData name="Mari Powell" userId="S::mari.powell@uwtsd.ac.uk::a1b98dd7-29dc-4131-8e37-1423e6a9ecca" providerId="AD" clId="Web-{857A2479-BEA8-A24A-B8E3-DA6E5F6488F3}" dt="2023-09-28T13:37:30.740" v="105"/>
          <pc:sldLayoutMkLst>
            <pc:docMk/>
            <pc:sldMasterMk cId="3101509124" sldId="2147483761"/>
            <pc:sldLayoutMk cId="1936783936" sldId="2147483762"/>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3150516976" sldId="2147483763"/>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3860854799" sldId="2147483764"/>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12498437" sldId="2147483765"/>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1897432268" sldId="2147483766"/>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909710549" sldId="2147483767"/>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3070581987" sldId="2147483768"/>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3121213432" sldId="2147483769"/>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431869179" sldId="2147483770"/>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294025237" sldId="2147483771"/>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3797622867" sldId="2147483772"/>
          </pc:sldLayoutMkLst>
        </pc:sldLayoutChg>
        <pc:sldLayoutChg chg="add">
          <pc:chgData name="Mari Powell" userId="S::mari.powell@uwtsd.ac.uk::a1b98dd7-29dc-4131-8e37-1423e6a9ecca" providerId="AD" clId="Web-{857A2479-BEA8-A24A-B8E3-DA6E5F6488F3}" dt="2023-09-28T13:37:30.740" v="105"/>
          <pc:sldLayoutMkLst>
            <pc:docMk/>
            <pc:sldMasterMk cId="3101509124" sldId="2147483761"/>
            <pc:sldLayoutMk cId="2198172456" sldId="2147483773"/>
          </pc:sldLayoutMkLst>
        </pc:sldLayoutChg>
        <pc:sldLayoutChg chg="add mod">
          <pc:chgData name="Mari Powell" userId="S::mari.powell@uwtsd.ac.uk::a1b98dd7-29dc-4131-8e37-1423e6a9ecca" providerId="AD" clId="Web-{857A2479-BEA8-A24A-B8E3-DA6E5F6488F3}" dt="2023-10-02T09:53:47.946" v="785"/>
          <pc:sldLayoutMkLst>
            <pc:docMk/>
            <pc:sldMasterMk cId="3101509124" sldId="2147483761"/>
            <pc:sldLayoutMk cId="3311451031" sldId="2147483774"/>
          </pc:sldLayoutMkLst>
        </pc:sldLayoutChg>
        <pc:sldLayoutChg chg="add mod replId">
          <pc:chgData name="Mari Powell" userId="S::mari.powell@uwtsd.ac.uk::a1b98dd7-29dc-4131-8e37-1423e6a9ecca" providerId="AD" clId="Web-{857A2479-BEA8-A24A-B8E3-DA6E5F6488F3}" dt="2023-10-02T09:53:47.946" v="785"/>
          <pc:sldLayoutMkLst>
            <pc:docMk/>
            <pc:sldMasterMk cId="3101509124" sldId="2147483761"/>
            <pc:sldLayoutMk cId="4111712587" sldId="2147483896"/>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1340602360" sldId="2147483775"/>
        </pc:sldMasterMkLst>
        <pc:sldLayoutChg chg="add del">
          <pc:chgData name="Mari Powell" userId="S::mari.powell@uwtsd.ac.uk::a1b98dd7-29dc-4131-8e37-1423e6a9ecca" providerId="AD" clId="Web-{857A2479-BEA8-A24A-B8E3-DA6E5F6488F3}" dt="2023-10-02T09:53:47.946" v="785"/>
          <pc:sldLayoutMkLst>
            <pc:docMk/>
            <pc:sldMasterMk cId="1340602360" sldId="2147483775"/>
            <pc:sldLayoutMk cId="1792924897" sldId="2147483776"/>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915565927" sldId="2147483777"/>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2039018649" sldId="2147483778"/>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578643251" sldId="2147483779"/>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414146693" sldId="2147483780"/>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2345252409" sldId="2147483781"/>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3297553264" sldId="2147483782"/>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3819974062" sldId="2147483783"/>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1239737088" sldId="2147483784"/>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3209213949" sldId="2147483785"/>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2665066964" sldId="2147483786"/>
          </pc:sldLayoutMkLst>
        </pc:sldLayoutChg>
        <pc:sldLayoutChg chg="add del">
          <pc:chgData name="Mari Powell" userId="S::mari.powell@uwtsd.ac.uk::a1b98dd7-29dc-4131-8e37-1423e6a9ecca" providerId="AD" clId="Web-{857A2479-BEA8-A24A-B8E3-DA6E5F6488F3}" dt="2023-10-02T09:53:47.946" v="785"/>
          <pc:sldLayoutMkLst>
            <pc:docMk/>
            <pc:sldMasterMk cId="1340602360" sldId="2147483775"/>
            <pc:sldLayoutMk cId="1327110926" sldId="2147483787"/>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1463603263" sldId="2147483789"/>
        </pc:sldMasterMkLst>
        <pc:sldLayoutChg chg="add del">
          <pc:chgData name="Mari Powell" userId="S::mari.powell@uwtsd.ac.uk::a1b98dd7-29dc-4131-8e37-1423e6a9ecca" providerId="AD" clId="Web-{857A2479-BEA8-A24A-B8E3-DA6E5F6488F3}" dt="2023-10-02T09:53:47.946" v="785"/>
          <pc:sldLayoutMkLst>
            <pc:docMk/>
            <pc:sldMasterMk cId="1463603263" sldId="2147483789"/>
            <pc:sldLayoutMk cId="1219618675" sldId="2147483790"/>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4070951524" sldId="2147483791"/>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3275019664" sldId="2147483792"/>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907739129" sldId="2147483793"/>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2108690334" sldId="2147483794"/>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2328038241" sldId="2147483795"/>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4087545471" sldId="2147483796"/>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269340223" sldId="2147483797"/>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771116835" sldId="2147483798"/>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305505066" sldId="2147483799"/>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785127244" sldId="2147483800"/>
          </pc:sldLayoutMkLst>
        </pc:sldLayoutChg>
        <pc:sldLayoutChg chg="add del">
          <pc:chgData name="Mari Powell" userId="S::mari.powell@uwtsd.ac.uk::a1b98dd7-29dc-4131-8e37-1423e6a9ecca" providerId="AD" clId="Web-{857A2479-BEA8-A24A-B8E3-DA6E5F6488F3}" dt="2023-10-02T09:53:47.946" v="785"/>
          <pc:sldLayoutMkLst>
            <pc:docMk/>
            <pc:sldMasterMk cId="1463603263" sldId="2147483789"/>
            <pc:sldLayoutMk cId="1604941710" sldId="2147483801"/>
          </pc:sldLayoutMkLst>
        </pc:sldLayoutChg>
      </pc:sldMasterChg>
      <pc:sldMasterChg chg="add del addSldLayout delSldLayout modSldLayout">
        <pc:chgData name="Mari Powell" userId="S::mari.powell@uwtsd.ac.uk::a1b98dd7-29dc-4131-8e37-1423e6a9ecca" providerId="AD" clId="Web-{857A2479-BEA8-A24A-B8E3-DA6E5F6488F3}" dt="2023-10-02T09:53:47.946" v="785"/>
        <pc:sldMasterMkLst>
          <pc:docMk/>
          <pc:sldMasterMk cId="2320728525" sldId="2147483804"/>
        </pc:sldMasterMkLst>
        <pc:sldLayoutChg chg="add del">
          <pc:chgData name="Mari Powell" userId="S::mari.powell@uwtsd.ac.uk::a1b98dd7-29dc-4131-8e37-1423e6a9ecca" providerId="AD" clId="Web-{857A2479-BEA8-A24A-B8E3-DA6E5F6488F3}" dt="2023-10-02T09:53:47.946" v="785"/>
          <pc:sldLayoutMkLst>
            <pc:docMk/>
            <pc:sldMasterMk cId="2320728525" sldId="2147483804"/>
            <pc:sldLayoutMk cId="1380363532" sldId="2147483805"/>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3599136113" sldId="2147483806"/>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605254953" sldId="2147483807"/>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1700956832" sldId="2147483808"/>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25521888" sldId="2147483809"/>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1105874748" sldId="2147483810"/>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2163770009" sldId="2147483811"/>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1573992180" sldId="2147483812"/>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1120701889" sldId="2147483813"/>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942377831" sldId="2147483814"/>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605073434" sldId="2147483815"/>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730485534" sldId="2147483830"/>
          </pc:sldLayoutMkLst>
        </pc:sldLayoutChg>
        <pc:sldLayoutChg chg="add del">
          <pc:chgData name="Mari Powell" userId="S::mari.powell@uwtsd.ac.uk::a1b98dd7-29dc-4131-8e37-1423e6a9ecca" providerId="AD" clId="Web-{857A2479-BEA8-A24A-B8E3-DA6E5F6488F3}" dt="2023-10-02T09:53:47.946" v="785"/>
          <pc:sldLayoutMkLst>
            <pc:docMk/>
            <pc:sldMasterMk cId="2320728525" sldId="2147483804"/>
            <pc:sldLayoutMk cId="206541506" sldId="2147483831"/>
          </pc:sldLayoutMkLst>
        </pc:sldLayoutChg>
        <pc:sldLayoutChg chg="add del replId">
          <pc:chgData name="Mari Powell" userId="S::mari.powell@uwtsd.ac.uk::a1b98dd7-29dc-4131-8e37-1423e6a9ecca" providerId="AD" clId="Web-{857A2479-BEA8-A24A-B8E3-DA6E5F6488F3}" dt="2023-10-02T09:53:47.946" v="785"/>
          <pc:sldLayoutMkLst>
            <pc:docMk/>
            <pc:sldMasterMk cId="2320728525" sldId="2147483804"/>
            <pc:sldLayoutMk cId="1345569643" sldId="2147483895"/>
          </pc:sldLayoutMkLst>
        </pc:sldLayoutChg>
      </pc:sldMasterChg>
      <pc:sldMasterChg chg="del replId delSldLayout modSldLayout">
        <pc:chgData name="Mari Powell" userId="S::mari.powell@uwtsd.ac.uk::a1b98dd7-29dc-4131-8e37-1423e6a9ecca" providerId="AD" clId="Web-{857A2479-BEA8-A24A-B8E3-DA6E5F6488F3}" dt="2023-10-02T09:53:47.946" v="785"/>
        <pc:sldMasterMkLst>
          <pc:docMk/>
          <pc:sldMasterMk cId="2460954070" sldId="2147483833"/>
        </pc:sldMasterMkLst>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1203092039" sldId="2147483728"/>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3733172339" sldId="2147483729"/>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3210312558" sldId="2147483730"/>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3146388984" sldId="2147483731"/>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3171841454" sldId="2147483732"/>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1718958274" sldId="2147483733"/>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2202905451" sldId="2147483734"/>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3479445657" sldId="2147483735"/>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2591524520" sldId="2147483736"/>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949138452" sldId="2147483832"/>
          </pc:sldLayoutMkLst>
        </pc:sldLayoutChg>
        <pc:sldLayoutChg chg="del replId">
          <pc:chgData name="Mari Powell" userId="S::mari.powell@uwtsd.ac.uk::a1b98dd7-29dc-4131-8e37-1423e6a9ecca" providerId="AD" clId="Web-{857A2479-BEA8-A24A-B8E3-DA6E5F6488F3}" dt="2023-10-02T09:53:47.946" v="785"/>
          <pc:sldLayoutMkLst>
            <pc:docMk/>
            <pc:sldMasterMk cId="2460954070" sldId="2147483833"/>
            <pc:sldLayoutMk cId="2385387890" sldId="2147483849"/>
          </pc:sldLayoutMkLst>
        </pc:sldLayoutChg>
      </pc:sldMasterChg>
      <pc:sldMasterChg chg="add del addSldLayout delSldLayout">
        <pc:chgData name="Mari Powell" userId="S::mari.powell@uwtsd.ac.uk::a1b98dd7-29dc-4131-8e37-1423e6a9ecca" providerId="AD" clId="Web-{857A2479-BEA8-A24A-B8E3-DA6E5F6488F3}" dt="2023-10-02T09:53:47.946" v="785"/>
        <pc:sldMasterMkLst>
          <pc:docMk/>
          <pc:sldMasterMk cId="3910685519" sldId="2147483834"/>
        </pc:sldMasterMkLst>
        <pc:sldLayoutChg chg="add del">
          <pc:chgData name="Mari Powell" userId="S::mari.powell@uwtsd.ac.uk::a1b98dd7-29dc-4131-8e37-1423e6a9ecca" providerId="AD" clId="Web-{857A2479-BEA8-A24A-B8E3-DA6E5F6488F3}" dt="2023-10-02T09:53:47.946" v="785"/>
          <pc:sldLayoutMkLst>
            <pc:docMk/>
            <pc:sldMasterMk cId="3910685519" sldId="2147483834"/>
            <pc:sldLayoutMk cId="1585324849" sldId="2147483835"/>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3025642092" sldId="2147483836"/>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896151082" sldId="2147483837"/>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2669511174" sldId="2147483838"/>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1326644501" sldId="2147483839"/>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138120426" sldId="2147483840"/>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4114971953" sldId="2147483841"/>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81095776" sldId="2147483842"/>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2453087105" sldId="2147483843"/>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1282505115" sldId="2147483844"/>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1676396725" sldId="2147483845"/>
          </pc:sldLayoutMkLst>
        </pc:sldLayoutChg>
        <pc:sldLayoutChg chg="add del">
          <pc:chgData name="Mari Powell" userId="S::mari.powell@uwtsd.ac.uk::a1b98dd7-29dc-4131-8e37-1423e6a9ecca" providerId="AD" clId="Web-{857A2479-BEA8-A24A-B8E3-DA6E5F6488F3}" dt="2023-10-02T09:53:47.946" v="785"/>
          <pc:sldLayoutMkLst>
            <pc:docMk/>
            <pc:sldMasterMk cId="3910685519" sldId="2147483834"/>
            <pc:sldLayoutMk cId="2751596267" sldId="2147483846"/>
          </pc:sldLayoutMkLst>
        </pc:sldLayoutChg>
      </pc:sldMasterChg>
      <pc:sldMasterChg chg="add del replId addSldLayout delSldLayout modSldLayout">
        <pc:chgData name="Mari Powell" userId="S::mari.powell@uwtsd.ac.uk::a1b98dd7-29dc-4131-8e37-1423e6a9ecca" providerId="AD" clId="Web-{857A2479-BEA8-A24A-B8E3-DA6E5F6488F3}" dt="2023-10-02T09:53:47.946" v="785"/>
        <pc:sldMasterMkLst>
          <pc:docMk/>
          <pc:sldMasterMk cId="192101702" sldId="2147483850"/>
        </pc:sldMasterMkLst>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1133236050" sldId="2147483847"/>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3086910363" sldId="2147483848"/>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239319709" sldId="2147483851"/>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1408163672" sldId="2147483852"/>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3184012299" sldId="2147483853"/>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2214636700" sldId="2147483854"/>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939115774" sldId="2147483855"/>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3266607336" sldId="2147483856"/>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2013111484" sldId="2147483857"/>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4112262004" sldId="2147483858"/>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4242832061" sldId="2147483859"/>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1512415761" sldId="2147483878"/>
          </pc:sldLayoutMkLst>
        </pc:sldLayoutChg>
        <pc:sldLayoutChg chg="add del replId">
          <pc:chgData name="Mari Powell" userId="S::mari.powell@uwtsd.ac.uk::a1b98dd7-29dc-4131-8e37-1423e6a9ecca" providerId="AD" clId="Web-{857A2479-BEA8-A24A-B8E3-DA6E5F6488F3}" dt="2023-10-02T09:53:47.946" v="785"/>
          <pc:sldLayoutMkLst>
            <pc:docMk/>
            <pc:sldMasterMk cId="192101702" sldId="2147483850"/>
            <pc:sldLayoutMk cId="1916575637" sldId="2147483879"/>
          </pc:sldLayoutMkLst>
        </pc:sldLayoutChg>
      </pc:sldMasterChg>
      <pc:sldMasterChg chg="add del addSldLayout delSldLayout">
        <pc:chgData name="Mari Powell" userId="S::mari.powell@uwtsd.ac.uk::a1b98dd7-29dc-4131-8e37-1423e6a9ecca" providerId="AD" clId="Web-{857A2479-BEA8-A24A-B8E3-DA6E5F6488F3}" dt="2023-10-02T09:56:49.794" v="807"/>
        <pc:sldMasterMkLst>
          <pc:docMk/>
          <pc:sldMasterMk cId="2713930543" sldId="2147483860"/>
        </pc:sldMasterMkLst>
        <pc:sldLayoutChg chg="add del">
          <pc:chgData name="Mari Powell" userId="S::mari.powell@uwtsd.ac.uk::a1b98dd7-29dc-4131-8e37-1423e6a9ecca" providerId="AD" clId="Web-{857A2479-BEA8-A24A-B8E3-DA6E5F6488F3}" dt="2023-10-02T09:56:49.794" v="807"/>
          <pc:sldLayoutMkLst>
            <pc:docMk/>
            <pc:sldMasterMk cId="2713930543" sldId="2147483860"/>
            <pc:sldLayoutMk cId="3004952026" sldId="2147483861"/>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663666944" sldId="2147483862"/>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32442849" sldId="2147483863"/>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1486634477" sldId="2147483864"/>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4207337310" sldId="2147483865"/>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1218212036" sldId="2147483866"/>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1419820703" sldId="2147483867"/>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3274912904" sldId="2147483868"/>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2806940834" sldId="2147483869"/>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492381217" sldId="2147483870"/>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2206476659" sldId="2147483871"/>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2965322694" sldId="2147483872"/>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697384534" sldId="2147483873"/>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640800551" sldId="2147483874"/>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1480422886" sldId="2147483875"/>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2023279828" sldId="2147483876"/>
          </pc:sldLayoutMkLst>
        </pc:sldLayoutChg>
        <pc:sldLayoutChg chg="add del">
          <pc:chgData name="Mari Powell" userId="S::mari.powell@uwtsd.ac.uk::a1b98dd7-29dc-4131-8e37-1423e6a9ecca" providerId="AD" clId="Web-{857A2479-BEA8-A24A-B8E3-DA6E5F6488F3}" dt="2023-10-02T09:56:49.794" v="807"/>
          <pc:sldLayoutMkLst>
            <pc:docMk/>
            <pc:sldMasterMk cId="2713930543" sldId="2147483860"/>
            <pc:sldLayoutMk cId="3190734497" sldId="2147483877"/>
          </pc:sldLayoutMkLst>
        </pc:sldLayoutChg>
      </pc:sldMasterChg>
      <pc:sldMasterChg chg="add del replId addSldLayout delSldLayout modSldLayout">
        <pc:chgData name="Mari Powell" userId="S::mari.powell@uwtsd.ac.uk::a1b98dd7-29dc-4131-8e37-1423e6a9ecca" providerId="AD" clId="Web-{857A2479-BEA8-A24A-B8E3-DA6E5F6488F3}" dt="2023-10-02T09:53:47.946" v="785"/>
        <pc:sldMasterMkLst>
          <pc:docMk/>
          <pc:sldMasterMk cId="1319827304" sldId="2147483880"/>
        </pc:sldMasterMkLst>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738033404" sldId="2147483881"/>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3835819906" sldId="2147483882"/>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4209035393" sldId="2147483883"/>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2721682362" sldId="2147483884"/>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3771136689" sldId="2147483885"/>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250503065" sldId="2147483886"/>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3066241340" sldId="2147483887"/>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1301803185" sldId="2147483888"/>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665086643" sldId="2147483889"/>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1843052897" sldId="2147483890"/>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4197973155" sldId="2147483891"/>
          </pc:sldLayoutMkLst>
        </pc:sldLayoutChg>
        <pc:sldLayoutChg chg="add del replId">
          <pc:chgData name="Mari Powell" userId="S::mari.powell@uwtsd.ac.uk::a1b98dd7-29dc-4131-8e37-1423e6a9ecca" providerId="AD" clId="Web-{857A2479-BEA8-A24A-B8E3-DA6E5F6488F3}" dt="2023-10-02T09:53:47.946" v="785"/>
          <pc:sldLayoutMkLst>
            <pc:docMk/>
            <pc:sldMasterMk cId="1319827304" sldId="2147483880"/>
            <pc:sldLayoutMk cId="1794023351" sldId="2147483892"/>
          </pc:sldLayoutMkLst>
        </pc:sldLayoutChg>
      </pc:sldMasterChg>
    </pc:docChg>
  </pc:docChgLst>
  <pc:docChgLst>
    <pc:chgData name="Mari Powell" userId="S::mari.powell@uwtsd.ac.uk::a1b98dd7-29dc-4131-8e37-1423e6a9ecca" providerId="AD" clId="Web-{ABFC5F9D-D34F-4F23-E043-24D6F0D2311E}"/>
    <pc:docChg chg="modSld">
      <pc:chgData name="Mari Powell" userId="S::mari.powell@uwtsd.ac.uk::a1b98dd7-29dc-4131-8e37-1423e6a9ecca" providerId="AD" clId="Web-{ABFC5F9D-D34F-4F23-E043-24D6F0D2311E}" dt="2023-10-02T11:56:22.870" v="22" actId="20577"/>
      <pc:docMkLst>
        <pc:docMk/>
      </pc:docMkLst>
      <pc:sldChg chg="modSp">
        <pc:chgData name="Mari Powell" userId="S::mari.powell@uwtsd.ac.uk::a1b98dd7-29dc-4131-8e37-1423e6a9ecca" providerId="AD" clId="Web-{ABFC5F9D-D34F-4F23-E043-24D6F0D2311E}" dt="2023-10-02T11:56:22.870" v="22" actId="20577"/>
        <pc:sldMkLst>
          <pc:docMk/>
          <pc:sldMk cId="4083764172" sldId="260"/>
        </pc:sldMkLst>
        <pc:spChg chg="mod">
          <ac:chgData name="Mari Powell" userId="S::mari.powell@uwtsd.ac.uk::a1b98dd7-29dc-4131-8e37-1423e6a9ecca" providerId="AD" clId="Web-{ABFC5F9D-D34F-4F23-E043-24D6F0D2311E}" dt="2023-10-02T11:56:22.870" v="22" actId="20577"/>
          <ac:spMkLst>
            <pc:docMk/>
            <pc:sldMk cId="4083764172" sldId="260"/>
            <ac:spMk id="2" creationId="{9B4EA534-C144-3EBB-B334-CAC0E7E64096}"/>
          </ac:spMkLst>
        </pc:spChg>
      </pc:sldChg>
    </pc:docChg>
  </pc:docChgLst>
  <pc:docChgLst>
    <pc:chgData clId="Web-{ECA1854A-0766-68E6-F037-821198DC1EB9}"/>
    <pc:docChg chg="addSld addMainMaster modMainMaster">
      <pc:chgData name="" userId="" providerId="" clId="Web-{ECA1854A-0766-68E6-F037-821198DC1EB9}" dt="2023-10-02T15:14:32.150" v="0"/>
      <pc:docMkLst>
        <pc:docMk/>
      </pc:docMkLst>
      <pc:sldChg chg="add">
        <pc:chgData name="" userId="" providerId="" clId="Web-{ECA1854A-0766-68E6-F037-821198DC1EB9}" dt="2023-10-02T15:14:32.150" v="0"/>
        <pc:sldMkLst>
          <pc:docMk/>
          <pc:sldMk cId="264957570" sldId="327"/>
        </pc:sldMkLst>
      </pc:sldChg>
      <pc:sldMasterChg chg="modSldLayout">
        <pc:chgData name="" userId="" providerId="" clId="Web-{ECA1854A-0766-68E6-F037-821198DC1EB9}" dt="2023-10-02T15:14:32.150" v="0"/>
        <pc:sldMasterMkLst>
          <pc:docMk/>
          <pc:sldMasterMk cId="192101702" sldId="2147483648"/>
        </pc:sldMasterMkLst>
        <pc:sldLayoutChg chg="replId">
          <pc:chgData name="" userId="" providerId="" clId="Web-{ECA1854A-0766-68E6-F037-821198DC1EB9}" dt="2023-10-02T15:14:32.150" v="0"/>
          <pc:sldLayoutMkLst>
            <pc:docMk/>
            <pc:sldMasterMk cId="192101702" sldId="2147483648"/>
            <pc:sldLayoutMk cId="1133236050" sldId="2147483897"/>
          </pc:sldLayoutMkLst>
        </pc:sldLayoutChg>
      </pc:sldMasterChg>
      <pc:sldMasterChg chg="add addSldLayout">
        <pc:chgData name="" userId="" providerId="" clId="Web-{ECA1854A-0766-68E6-F037-821198DC1EB9}" dt="2023-10-02T15:14:32.150" v="0"/>
        <pc:sldMasterMkLst>
          <pc:docMk/>
          <pc:sldMasterMk cId="1223991985" sldId="2147483677"/>
        </pc:sldMasterMkLst>
        <pc:sldLayoutChg chg="add">
          <pc:chgData name="" userId="" providerId="" clId="Web-{ECA1854A-0766-68E6-F037-821198DC1EB9}" dt="2023-10-02T15:14:32.150" v="0"/>
          <pc:sldLayoutMkLst>
            <pc:docMk/>
            <pc:sldMasterMk cId="1223991985" sldId="2147483677"/>
            <pc:sldLayoutMk cId="2807688227" sldId="2147483660"/>
          </pc:sldLayoutMkLst>
        </pc:sldLayoutChg>
        <pc:sldLayoutChg chg="add">
          <pc:chgData name="" userId="" providerId="" clId="Web-{ECA1854A-0766-68E6-F037-821198DC1EB9}" dt="2023-10-02T15:14:32.150" v="0"/>
          <pc:sldLayoutMkLst>
            <pc:docMk/>
            <pc:sldMasterMk cId="1223991985" sldId="2147483677"/>
            <pc:sldLayoutMk cId="2079175338" sldId="2147483678"/>
          </pc:sldLayoutMkLst>
        </pc:sldLayoutChg>
        <pc:sldLayoutChg chg="add">
          <pc:chgData name="" userId="" providerId="" clId="Web-{ECA1854A-0766-68E6-F037-821198DC1EB9}" dt="2023-10-02T15:14:32.150" v="0"/>
          <pc:sldLayoutMkLst>
            <pc:docMk/>
            <pc:sldMasterMk cId="1223991985" sldId="2147483677"/>
            <pc:sldLayoutMk cId="1191783305" sldId="2147483679"/>
          </pc:sldLayoutMkLst>
        </pc:sldLayoutChg>
        <pc:sldLayoutChg chg="add">
          <pc:chgData name="" userId="" providerId="" clId="Web-{ECA1854A-0766-68E6-F037-821198DC1EB9}" dt="2023-10-02T15:14:32.150" v="0"/>
          <pc:sldLayoutMkLst>
            <pc:docMk/>
            <pc:sldMasterMk cId="1223991985" sldId="2147483677"/>
            <pc:sldLayoutMk cId="2323893297" sldId="2147483680"/>
          </pc:sldLayoutMkLst>
        </pc:sldLayoutChg>
        <pc:sldLayoutChg chg="add">
          <pc:chgData name="" userId="" providerId="" clId="Web-{ECA1854A-0766-68E6-F037-821198DC1EB9}" dt="2023-10-02T15:14:32.150" v="0"/>
          <pc:sldLayoutMkLst>
            <pc:docMk/>
            <pc:sldMasterMk cId="1223991985" sldId="2147483677"/>
            <pc:sldLayoutMk cId="3287596389" sldId="2147483681"/>
          </pc:sldLayoutMkLst>
        </pc:sldLayoutChg>
        <pc:sldLayoutChg chg="add">
          <pc:chgData name="" userId="" providerId="" clId="Web-{ECA1854A-0766-68E6-F037-821198DC1EB9}" dt="2023-10-02T15:14:32.150" v="0"/>
          <pc:sldLayoutMkLst>
            <pc:docMk/>
            <pc:sldMasterMk cId="1223991985" sldId="2147483677"/>
            <pc:sldLayoutMk cId="1754366522" sldId="2147483682"/>
          </pc:sldLayoutMkLst>
        </pc:sldLayoutChg>
        <pc:sldLayoutChg chg="add">
          <pc:chgData name="" userId="" providerId="" clId="Web-{ECA1854A-0766-68E6-F037-821198DC1EB9}" dt="2023-10-02T15:14:32.150" v="0"/>
          <pc:sldLayoutMkLst>
            <pc:docMk/>
            <pc:sldMasterMk cId="1223991985" sldId="2147483677"/>
            <pc:sldLayoutMk cId="874207628" sldId="2147483683"/>
          </pc:sldLayoutMkLst>
        </pc:sldLayoutChg>
        <pc:sldLayoutChg chg="add">
          <pc:chgData name="" userId="" providerId="" clId="Web-{ECA1854A-0766-68E6-F037-821198DC1EB9}" dt="2023-10-02T15:14:32.150" v="0"/>
          <pc:sldLayoutMkLst>
            <pc:docMk/>
            <pc:sldMasterMk cId="1223991985" sldId="2147483677"/>
            <pc:sldLayoutMk cId="2306614116" sldId="2147483684"/>
          </pc:sldLayoutMkLst>
        </pc:sldLayoutChg>
        <pc:sldLayoutChg chg="add">
          <pc:chgData name="" userId="" providerId="" clId="Web-{ECA1854A-0766-68E6-F037-821198DC1EB9}" dt="2023-10-02T15:14:32.150" v="0"/>
          <pc:sldLayoutMkLst>
            <pc:docMk/>
            <pc:sldMasterMk cId="1223991985" sldId="2147483677"/>
            <pc:sldLayoutMk cId="2040113178" sldId="2147483685"/>
          </pc:sldLayoutMkLst>
        </pc:sldLayoutChg>
        <pc:sldLayoutChg chg="add">
          <pc:chgData name="" userId="" providerId="" clId="Web-{ECA1854A-0766-68E6-F037-821198DC1EB9}" dt="2023-10-02T15:14:32.150" v="0"/>
          <pc:sldLayoutMkLst>
            <pc:docMk/>
            <pc:sldMasterMk cId="1223991985" sldId="2147483677"/>
            <pc:sldLayoutMk cId="4203794322" sldId="2147483686"/>
          </pc:sldLayoutMkLst>
        </pc:sldLayoutChg>
        <pc:sldLayoutChg chg="add">
          <pc:chgData name="" userId="" providerId="" clId="Web-{ECA1854A-0766-68E6-F037-821198DC1EB9}" dt="2023-10-02T15:14:32.150" v="0"/>
          <pc:sldLayoutMkLst>
            <pc:docMk/>
            <pc:sldMasterMk cId="1223991985" sldId="2147483677"/>
            <pc:sldLayoutMk cId="4233866898" sldId="2147483687"/>
          </pc:sldLayoutMkLst>
        </pc:sldLayoutChg>
        <pc:sldLayoutChg chg="add">
          <pc:chgData name="" userId="" providerId="" clId="Web-{ECA1854A-0766-68E6-F037-821198DC1EB9}" dt="2023-10-02T15:14:32.150" v="0"/>
          <pc:sldLayoutMkLst>
            <pc:docMk/>
            <pc:sldMasterMk cId="1223991985" sldId="2147483677"/>
            <pc:sldLayoutMk cId="3366175789"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DB2B0-C68D-4EAC-BF0D-872E65EA8402}" type="datetimeFigureOut">
              <a:t>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1E549B-8D3F-4E7C-B69C-BBCEA30A893C}" type="slidenum">
              <a:t>‹#›</a:t>
            </a:fld>
            <a:endParaRPr lang="en-GB"/>
          </a:p>
        </p:txBody>
      </p:sp>
    </p:spTree>
    <p:extLst>
      <p:ext uri="{BB962C8B-B14F-4D97-AF65-F5344CB8AC3E}">
        <p14:creationId xmlns:p14="http://schemas.microsoft.com/office/powerpoint/2010/main" val="2937943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Sut</a:t>
            </a:r>
            <a:r>
              <a:rPr lang="en-US"/>
              <a:t>?</a:t>
            </a:r>
          </a:p>
          <a:p>
            <a:endParaRPr lang="en-US"/>
          </a:p>
          <a:p>
            <a:r>
              <a:rPr lang="en-US"/>
              <a:t>Mae </a:t>
            </a:r>
            <a:r>
              <a:rPr lang="en-US" err="1"/>
              <a:t>pwysau</a:t>
            </a:r>
            <a:r>
              <a:rPr lang="en-US"/>
              <a:t> MAWR </a:t>
            </a:r>
            <a:r>
              <a:rPr lang="en-US" err="1"/>
              <a:t>ar</a:t>
            </a:r>
            <a:r>
              <a:rPr lang="en-US"/>
              <a:t> </a:t>
            </a:r>
            <a:r>
              <a:rPr lang="en-US" err="1"/>
              <a:t>ein</a:t>
            </a:r>
            <a:r>
              <a:rPr lang="en-US"/>
              <a:t> </a:t>
            </a:r>
            <a:r>
              <a:rPr lang="en-US" err="1"/>
              <a:t>hysgwyddau</a:t>
            </a:r>
            <a:r>
              <a:rPr lang="en-US"/>
              <a:t>!</a:t>
            </a:r>
          </a:p>
          <a:p>
            <a:endParaRPr lang="en-US"/>
          </a:p>
          <a:p>
            <a:r>
              <a:rPr lang="en-US"/>
              <a:t>HOW?</a:t>
            </a:r>
          </a:p>
          <a:p>
            <a:r>
              <a:rPr lang="en-US"/>
              <a:t>One answer is on page 31 of the document itself and it reads ……</a:t>
            </a:r>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6</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7</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10</a:t>
            </a:fld>
            <a:endParaRPr lang="en-US"/>
          </a:p>
        </p:txBody>
      </p:sp>
    </p:spTree>
    <p:extLst>
      <p:ext uri="{BB962C8B-B14F-4D97-AF65-F5344CB8AC3E}">
        <p14:creationId xmlns:p14="http://schemas.microsoft.com/office/powerpoint/2010/main" val="3951159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11</a:t>
            </a:fld>
            <a:endParaRPr lang="en-US"/>
          </a:p>
        </p:txBody>
      </p:sp>
    </p:spTree>
    <p:extLst>
      <p:ext uri="{BB962C8B-B14F-4D97-AF65-F5344CB8AC3E}">
        <p14:creationId xmlns:p14="http://schemas.microsoft.com/office/powerpoint/2010/main" val="3098742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Duolingo – app to help you learn Welsh with 5 minutes daily activities</a:t>
            </a:r>
          </a:p>
          <a:p>
            <a:endParaRPr lang="en-US" dirty="0"/>
          </a:p>
          <a:p>
            <a:r>
              <a:rPr lang="en-US" dirty="0"/>
              <a:t>Say Something in Welsh – aim is to get you speaking Welsh</a:t>
            </a:r>
          </a:p>
          <a:p>
            <a:endParaRPr lang="en-US" dirty="0"/>
          </a:p>
          <a:p>
            <a:r>
              <a:rPr lang="en-US" dirty="0" err="1"/>
              <a:t>Ap</a:t>
            </a:r>
            <a:r>
              <a:rPr lang="en-US" dirty="0"/>
              <a:t> </a:t>
            </a:r>
            <a:r>
              <a:rPr lang="en-US" dirty="0" err="1"/>
              <a:t>Geiriaduron</a:t>
            </a:r>
            <a:r>
              <a:rPr lang="en-US" dirty="0"/>
              <a:t> – Welsh dictionary to help you with translations</a:t>
            </a:r>
          </a:p>
        </p:txBody>
      </p:sp>
      <p:sp>
        <p:nvSpPr>
          <p:cNvPr id="4" name="Slide Number Placeholder 3"/>
          <p:cNvSpPr>
            <a:spLocks noGrp="1"/>
          </p:cNvSpPr>
          <p:nvPr>
            <p:ph type="sldNum" sz="quarter" idx="5"/>
          </p:nvPr>
        </p:nvSpPr>
        <p:spPr/>
        <p:txBody>
          <a:bodyPr/>
          <a:lstStyle/>
          <a:p>
            <a:fld id="{7F2D3D2A-5AB6-B146-ADD0-F24AA7B5D14E}" type="slidenum">
              <a:rPr lang="en-US" smtClean="0"/>
              <a:t>12</a:t>
            </a:fld>
            <a:endParaRPr lang="en-US"/>
          </a:p>
        </p:txBody>
      </p:sp>
    </p:spTree>
    <p:extLst>
      <p:ext uri="{BB962C8B-B14F-4D97-AF65-F5344CB8AC3E}">
        <p14:creationId xmlns:p14="http://schemas.microsoft.com/office/powerpoint/2010/main" val="314749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2439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36783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051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0854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49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7432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09710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581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1213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1869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025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7622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375946-2A59-394C-9182-46A29A950522}"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B7DC24-0453-664D-B9E3-83D019252730}" type="slidenum">
              <a:rPr lang="en-US" smtClean="0"/>
              <a:t>‹#›</a:t>
            </a:fld>
            <a:endParaRPr lang="en-US"/>
          </a:p>
        </p:txBody>
      </p:sp>
    </p:spTree>
    <p:extLst>
      <p:ext uri="{BB962C8B-B14F-4D97-AF65-F5344CB8AC3E}">
        <p14:creationId xmlns:p14="http://schemas.microsoft.com/office/powerpoint/2010/main" val="2198172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451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a:p>
        </p:txBody>
      </p:sp>
    </p:spTree>
    <p:extLst>
      <p:ext uri="{BB962C8B-B14F-4D97-AF65-F5344CB8AC3E}">
        <p14:creationId xmlns:p14="http://schemas.microsoft.com/office/powerpoint/2010/main" val="4111712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486E-7899-86B8-4ED4-A60FB0839B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AD14A81-3F39-3AE7-A142-CFEF911244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BD70A2-6FE9-3FFE-00A0-35095B838F33}"/>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334821A8-9952-FED3-33F0-E219ED968A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A5C1B9-20F2-505D-86D1-EF9C2CF02E6D}"/>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239319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0E5DC-0256-BC70-3E7A-F0861AD111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B2F823-3060-513F-A5CF-B1254AA977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72E257-480E-9CC2-D705-56A35AA8102B}"/>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05A924A7-34E4-DD40-DBD0-CD646F213E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55F49C-185C-B88C-39B0-F104CACF9178}"/>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1408163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4EEBB-58D4-4E58-50DB-160AE6E2B93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7026CC-3BD8-61B0-DAF6-7831BBE97D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7F3381A-FB15-C352-B8F4-562B3C2EBADC}"/>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EA81BDD9-2B6A-ECDA-C5CF-F9D5058E99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C58A6C-22AD-8FC3-A11C-5D36165E9842}"/>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3184012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8495-D652-A3CE-DE43-526184ACF9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06815B-0A80-15FF-7753-F90E5172215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FC14D2-BB85-CEBD-820D-CB0B4949FD9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A3D56C3-549E-19A8-CC26-40363A48348F}"/>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6" name="Footer Placeholder 5">
            <a:extLst>
              <a:ext uri="{FF2B5EF4-FFF2-40B4-BE49-F238E27FC236}">
                <a16:creationId xmlns:a16="http://schemas.microsoft.com/office/drawing/2014/main" id="{9B50B474-F093-1554-8A27-B9C03E53F6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4A3EDF-7079-709A-72E1-A46D8B36CB4E}"/>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22146367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ABDF0-1782-1A7D-FE3A-B1D46DA6D93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04110B-B844-0D88-3E3B-CFBC039D1B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1175924-0A38-0630-4C08-9E5F768F62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9DAC766-56D5-34DE-D4A4-AF33D002E9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4453C97-1924-7972-714D-C74DE64455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B49799-D124-99CF-3EE3-40E3F1CEE083}"/>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8" name="Footer Placeholder 7">
            <a:extLst>
              <a:ext uri="{FF2B5EF4-FFF2-40B4-BE49-F238E27FC236}">
                <a16:creationId xmlns:a16="http://schemas.microsoft.com/office/drawing/2014/main" id="{0F5C31D4-E521-5463-D0DD-DBD2B7E73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A96CBB-806D-BFA7-C5B2-57565370B166}"/>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9391157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8258C-1E2A-2495-DE9C-6DB0C855935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451A82B-6AAB-B834-0A02-412BC128CDD1}"/>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4" name="Footer Placeholder 3">
            <a:extLst>
              <a:ext uri="{FF2B5EF4-FFF2-40B4-BE49-F238E27FC236}">
                <a16:creationId xmlns:a16="http://schemas.microsoft.com/office/drawing/2014/main" id="{712F1CB0-57A4-527D-F21A-DC849A6AE0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FE306-671D-9687-5EC5-CF694640399C}"/>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32666073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4924A4-E678-9519-B37E-C7985118DC80}"/>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3" name="Footer Placeholder 2">
            <a:extLst>
              <a:ext uri="{FF2B5EF4-FFF2-40B4-BE49-F238E27FC236}">
                <a16:creationId xmlns:a16="http://schemas.microsoft.com/office/drawing/2014/main" id="{3C8B56A9-01B5-9939-B480-7646B6D371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B3C4D6-115D-8784-D213-EB5D809405D7}"/>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2013111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EBEB-49B2-0255-1B34-55ACF803A3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DE1687-91AC-2A03-C508-B044580FEE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0132A7-029F-7DFC-FBBB-3B2BE47223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2863C8-76DE-399E-E4E7-15F094902CF2}"/>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6" name="Footer Placeholder 5">
            <a:extLst>
              <a:ext uri="{FF2B5EF4-FFF2-40B4-BE49-F238E27FC236}">
                <a16:creationId xmlns:a16="http://schemas.microsoft.com/office/drawing/2014/main" id="{D9DCEB58-1652-9B0A-28CE-8F9AEAF501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0763E8-0FA1-08E6-6E92-2120DDAE9988}"/>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41122620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6F65F-A03A-52A1-7F0E-EDC50566CA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5F84D3-E369-BB6E-93AF-200EC2DFCF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47D60C-B92E-815D-1058-93BC117E78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37C457-BE91-797D-7524-9A9161BEF552}"/>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6" name="Footer Placeholder 5">
            <a:extLst>
              <a:ext uri="{FF2B5EF4-FFF2-40B4-BE49-F238E27FC236}">
                <a16:creationId xmlns:a16="http://schemas.microsoft.com/office/drawing/2014/main" id="{4A2B7726-D06C-EF7B-B3AA-1CAD602F6B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0CB4D2-4DEE-CD7E-1CD8-42355DBDA5D5}"/>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42428320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6BE5-C179-B60F-8FE2-5302461098A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337F0C-037D-BBC9-9AEB-D30D30323D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A5FED2-8C2B-385F-10D6-A7DC1107C7D2}"/>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30AD3680-E65B-2C81-EACF-D2F5E98AE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C3D805-0109-421D-E290-13E385FAEFE8}"/>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15124157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942770-659D-05D6-A6E7-D1ADE4B07CE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CCBB1B-8BAA-7216-7EC8-0E623842C8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814E01-8B2A-B696-3481-38E352206C4A}"/>
              </a:ext>
            </a:extLst>
          </p:cNvPr>
          <p:cNvSpPr>
            <a:spLocks noGrp="1"/>
          </p:cNvSpPr>
          <p:nvPr>
            <p:ph type="dt" sz="half" idx="10"/>
          </p:nvPr>
        </p:nvSpPr>
        <p:spPr/>
        <p:txBody>
          <a:body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0CD9BEDE-748B-CF12-2018-8DA926F7F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2CC559-091D-0C11-D26A-6C0D7450788D}"/>
              </a:ext>
            </a:extLst>
          </p:cNvPr>
          <p:cNvSpPr>
            <a:spLocks noGrp="1"/>
          </p:cNvSpPr>
          <p:nvPr>
            <p:ph type="sldNum" sz="quarter" idx="12"/>
          </p:nvPr>
        </p:nvSpPr>
        <p:spPr/>
        <p:txBody>
          <a:bodyPr/>
          <a:lstStyle/>
          <a:p>
            <a:fld id="{82F69445-D1B3-4E49-B6AA-3372332A829F}" type="slidenum">
              <a:rPr lang="en-US" smtClean="0"/>
              <a:t>‹#›</a:t>
            </a:fld>
            <a:endParaRPr lang="en-US"/>
          </a:p>
        </p:txBody>
      </p:sp>
    </p:spTree>
    <p:extLst>
      <p:ext uri="{BB962C8B-B14F-4D97-AF65-F5344CB8AC3E}">
        <p14:creationId xmlns:p14="http://schemas.microsoft.com/office/powerpoint/2010/main" val="19165756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332360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0869103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0150912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89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10298D-5A78-9BE1-C428-6501B3A203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9C2E194-0976-55B9-12D4-9C4676F118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15A8B-6982-D89F-56F2-2713D8A737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07D38-E897-F440-9169-2B9DA655C01D}" type="datetimeFigureOut">
              <a:rPr lang="en-US" smtClean="0"/>
              <a:t>10/2/2023</a:t>
            </a:fld>
            <a:endParaRPr lang="en-US"/>
          </a:p>
        </p:txBody>
      </p:sp>
      <p:sp>
        <p:nvSpPr>
          <p:cNvPr id="5" name="Footer Placeholder 4">
            <a:extLst>
              <a:ext uri="{FF2B5EF4-FFF2-40B4-BE49-F238E27FC236}">
                <a16:creationId xmlns:a16="http://schemas.microsoft.com/office/drawing/2014/main" id="{E45DF8BA-8D20-F7A4-2874-86A359A37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39D4082-17B4-9D89-EDAB-EC89413AC6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F69445-D1B3-4E49-B6AA-3372332A829F}" type="slidenum">
              <a:rPr lang="en-US" smtClean="0"/>
              <a:t>‹#›</a:t>
            </a:fld>
            <a:endParaRPr lang="en-US"/>
          </a:p>
        </p:txBody>
      </p:sp>
    </p:spTree>
    <p:extLst>
      <p:ext uri="{BB962C8B-B14F-4D97-AF65-F5344CB8AC3E}">
        <p14:creationId xmlns:p14="http://schemas.microsoft.com/office/powerpoint/2010/main" val="192101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897"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10/2/2023</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7.tiff"/></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tiff"/><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image" Target="../media/image10.png"/><Relationship Id="rId1" Type="http://schemas.openxmlformats.org/officeDocument/2006/relationships/slideLayout" Target="../slideLayouts/slideLayout2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png"/><Relationship Id="rId5" Type="http://schemas.openxmlformats.org/officeDocument/2006/relationships/image" Target="../media/image15.jpeg"/><Relationship Id="rId4" Type="http://schemas.openxmlformats.org/officeDocument/2006/relationships/image" Target="../media/image14.tiff"/></Relationships>
</file>

<file path=ppt/slides/_rels/slide1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tiff"/><Relationship Id="rId7" Type="http://schemas.openxmlformats.org/officeDocument/2006/relationships/image" Target="../media/image21.jpeg"/><Relationship Id="rId2" Type="http://schemas.openxmlformats.org/officeDocument/2006/relationships/image" Target="../media/image16.tiff"/><Relationship Id="rId1" Type="http://schemas.openxmlformats.org/officeDocument/2006/relationships/slideLayout" Target="../slideLayouts/slideLayout12.xml"/><Relationship Id="rId6" Type="http://schemas.openxmlformats.org/officeDocument/2006/relationships/image" Target="../media/image20.jpeg"/><Relationship Id="rId5" Type="http://schemas.openxmlformats.org/officeDocument/2006/relationships/image" Target="../media/image19.tiff"/><Relationship Id="rId4" Type="http://schemas.openxmlformats.org/officeDocument/2006/relationships/image" Target="../media/image18.tiff"/></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siop.peniarth.cymru/index.php?route=common/home" TargetMode="External"/><Relationship Id="rId7"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tiff"/><Relationship Id="rId5" Type="http://schemas.openxmlformats.org/officeDocument/2006/relationships/hyperlink" Target="https://siop.peniarth.cymru/index.php?route=product/product&amp;product_id=142" TargetMode="External"/><Relationship Id="rId4" Type="http://schemas.openxmlformats.org/officeDocument/2006/relationships/image" Target="../media/image23.tiff"/></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tOyfub5kIYA" TargetMode="External"/><Relationship Id="rId2" Type="http://schemas.openxmlformats.org/officeDocument/2006/relationships/hyperlink" Target="https://youtu.be/mFWbUtnG6VE" TargetMode="Externa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hyperlink" Target="https://youtu.be/2DvoGZMcYO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ordwall.net/resource/25464575"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52.svg"/></Relationships>
</file>

<file path=ppt/slides/_rels/slide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0" name="Picture 25" descr="Logo&#10;&#10;Description automatically generated">
            <a:extLst>
              <a:ext uri="{FF2B5EF4-FFF2-40B4-BE49-F238E27FC236}">
                <a16:creationId xmlns:a16="http://schemas.microsoft.com/office/drawing/2014/main" id="{B2844FE1-C21F-F14D-A04C-6D18E2AC21D0}"/>
              </a:ext>
            </a:extLst>
          </p:cNvPr>
          <p:cNvPicPr>
            <a:picLocks noChangeAspect="1"/>
          </p:cNvPicPr>
          <p:nvPr/>
        </p:nvPicPr>
        <p:blipFill>
          <a:blip r:embed="rId2"/>
          <a:stretch>
            <a:fillRect/>
          </a:stretch>
        </p:blipFill>
        <p:spPr>
          <a:xfrm>
            <a:off x="277091" y="133357"/>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FB9089C1-EA9C-74CE-377A-426053D3583C}"/>
              </a:ext>
            </a:extLst>
          </p:cNvPr>
          <p:cNvPicPr>
            <a:picLocks noChangeAspect="1"/>
          </p:cNvPicPr>
          <p:nvPr/>
        </p:nvPicPr>
        <p:blipFill>
          <a:blip r:embed="rId3"/>
          <a:stretch>
            <a:fillRect/>
          </a:stretch>
        </p:blipFill>
        <p:spPr>
          <a:xfrm>
            <a:off x="1816120" y="1428748"/>
            <a:ext cx="8561872" cy="1995102"/>
          </a:xfrm>
          <a:prstGeom prst="rect">
            <a:avLst/>
          </a:prstGeom>
        </p:spPr>
      </p:pic>
      <p:sp>
        <p:nvSpPr>
          <p:cNvPr id="4" name="TextBox 3">
            <a:extLst>
              <a:ext uri="{FF2B5EF4-FFF2-40B4-BE49-F238E27FC236}">
                <a16:creationId xmlns:a16="http://schemas.microsoft.com/office/drawing/2014/main" id="{5062BA96-231F-369E-477C-F092AC95A812}"/>
              </a:ext>
            </a:extLst>
          </p:cNvPr>
          <p:cNvSpPr txBox="1"/>
          <p:nvPr/>
        </p:nvSpPr>
        <p:spPr>
          <a:xfrm>
            <a:off x="1893892" y="3426777"/>
            <a:ext cx="850538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err="1">
                <a:solidFill>
                  <a:srgbClr val="EB1064"/>
                </a:solidFill>
                <a:ea typeface="+mn-lt"/>
                <a:cs typeface="+mn-lt"/>
              </a:rPr>
              <a:t>Llwybr</a:t>
            </a:r>
            <a:r>
              <a:rPr lang="en-US" sz="5400" b="1" dirty="0">
                <a:solidFill>
                  <a:srgbClr val="EB1064"/>
                </a:solidFill>
                <a:ea typeface="+mn-lt"/>
                <a:cs typeface="+mn-lt"/>
              </a:rPr>
              <a:t> </a:t>
            </a:r>
            <a:r>
              <a:rPr lang="en-US" sz="5400" b="1" err="1">
                <a:solidFill>
                  <a:srgbClr val="EB1064"/>
                </a:solidFill>
                <a:ea typeface="+mn-lt"/>
                <a:cs typeface="+mn-lt"/>
              </a:rPr>
              <a:t>Datblygu’r</a:t>
            </a:r>
            <a:r>
              <a:rPr lang="en-US" sz="5400" b="1" dirty="0">
                <a:solidFill>
                  <a:srgbClr val="EB1064"/>
                </a:solidFill>
                <a:ea typeface="+mn-lt"/>
                <a:cs typeface="+mn-lt"/>
              </a:rPr>
              <a:t> </a:t>
            </a:r>
            <a:r>
              <a:rPr lang="en-US" sz="5400" b="1" err="1">
                <a:solidFill>
                  <a:srgbClr val="EB1064"/>
                </a:solidFill>
                <a:ea typeface="+mn-lt"/>
                <a:cs typeface="+mn-lt"/>
              </a:rPr>
              <a:t>Gymraeg</a:t>
            </a:r>
            <a:endParaRPr lang="en-US" sz="5400" err="1">
              <a:solidFill>
                <a:srgbClr val="EB1064"/>
              </a:solidFill>
              <a:ea typeface="+mn-lt"/>
              <a:cs typeface="+mn-lt"/>
            </a:endParaRPr>
          </a:p>
          <a:p>
            <a:pPr algn="ctr"/>
            <a:r>
              <a:rPr lang="en-US" sz="3200" i="1" dirty="0">
                <a:solidFill>
                  <a:srgbClr val="EB1064"/>
                </a:solidFill>
                <a:ea typeface="+mn-lt"/>
                <a:cs typeface="+mn-lt"/>
              </a:rPr>
              <a:t>Welsh Language Development Pathway</a:t>
            </a:r>
          </a:p>
          <a:p>
            <a:pPr algn="ctr"/>
            <a:endParaRPr lang="en-US" sz="3200" i="1" dirty="0">
              <a:solidFill>
                <a:srgbClr val="EB1064"/>
              </a:solidFill>
              <a:ea typeface="Calibri"/>
              <a:cs typeface="Calibri"/>
            </a:endParaRPr>
          </a:p>
          <a:p>
            <a:pPr algn="ctr"/>
            <a:r>
              <a:rPr lang="en-US" sz="3200" dirty="0">
                <a:solidFill>
                  <a:schemeClr val="accent4">
                    <a:lumMod val="60000"/>
                    <a:lumOff val="40000"/>
                  </a:schemeClr>
                </a:solidFill>
                <a:ea typeface="Calibri"/>
                <a:cs typeface="Calibri"/>
              </a:rPr>
              <a:t>BA2 – </a:t>
            </a:r>
            <a:r>
              <a:rPr lang="en-US" sz="3200" err="1">
                <a:solidFill>
                  <a:schemeClr val="accent4">
                    <a:lumMod val="60000"/>
                    <a:lumOff val="40000"/>
                  </a:schemeClr>
                </a:solidFill>
                <a:ea typeface="Calibri"/>
                <a:cs typeface="Calibri"/>
              </a:rPr>
              <a:t>Darlith</a:t>
            </a:r>
            <a:r>
              <a:rPr lang="en-US" sz="3200" dirty="0">
                <a:solidFill>
                  <a:schemeClr val="accent4">
                    <a:lumMod val="60000"/>
                    <a:lumOff val="40000"/>
                  </a:schemeClr>
                </a:solidFill>
                <a:ea typeface="Calibri"/>
                <a:cs typeface="Calibri"/>
              </a:rPr>
              <a:t> 1</a:t>
            </a:r>
          </a:p>
          <a:p>
            <a:pPr algn="ctr"/>
            <a:endParaRPr lang="en-US" sz="2400" dirty="0">
              <a:solidFill>
                <a:schemeClr val="bg1"/>
              </a:solidFill>
              <a:ea typeface="Calibri"/>
              <a:cs typeface="Calibri"/>
            </a:endParaRPr>
          </a:p>
          <a:p>
            <a:pPr algn="ctr"/>
            <a:r>
              <a:rPr lang="en-US" sz="2400" dirty="0">
                <a:solidFill>
                  <a:schemeClr val="bg1"/>
                </a:solidFill>
                <a:ea typeface="Calibri"/>
                <a:cs typeface="Calibri"/>
              </a:rPr>
              <a:t>Hydref 3ydd 2023</a:t>
            </a:r>
            <a:endParaRPr lang="en-US" dirty="0">
              <a:solidFill>
                <a:schemeClr val="bg1"/>
              </a:solidFill>
            </a:endParaRPr>
          </a:p>
          <a:p>
            <a:pPr algn="ctr"/>
            <a:endParaRPr lang="en-GB" sz="3600" dirty="0">
              <a:solidFill>
                <a:srgbClr val="F01A70"/>
              </a:solidFill>
              <a:ea typeface="Calibri"/>
              <a:cs typeface="Calibri"/>
            </a:endParaRPr>
          </a:p>
        </p:txBody>
      </p:sp>
    </p:spTree>
    <p:extLst>
      <p:ext uri="{BB962C8B-B14F-4D97-AF65-F5344CB8AC3E}">
        <p14:creationId xmlns:p14="http://schemas.microsoft.com/office/powerpoint/2010/main" val="1723810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6B56DF-4B89-7F78-C387-33E844A69D7A}"/>
              </a:ext>
            </a:extLst>
          </p:cNvPr>
          <p:cNvSpPr txBox="1"/>
          <p:nvPr/>
        </p:nvSpPr>
        <p:spPr>
          <a:xfrm>
            <a:off x="7319967" y="4222275"/>
            <a:ext cx="4600999" cy="584775"/>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rgbClr val="002060"/>
                </a:solidFill>
              </a:rPr>
              <a:t>mari.powell@uwtsd.ac.uk</a:t>
            </a:r>
          </a:p>
        </p:txBody>
      </p:sp>
      <p:pic>
        <p:nvPicPr>
          <p:cNvPr id="3" name="Picture 4" descr="A picture containing doll, toy&#10;&#10;Description automatically generated">
            <a:extLst>
              <a:ext uri="{FF2B5EF4-FFF2-40B4-BE49-F238E27FC236}">
                <a16:creationId xmlns:a16="http://schemas.microsoft.com/office/drawing/2014/main" id="{E3985F08-7A9E-78F0-A361-E943FB5B8DC3}"/>
              </a:ext>
            </a:extLst>
          </p:cNvPr>
          <p:cNvPicPr>
            <a:picLocks noChangeAspect="1"/>
          </p:cNvPicPr>
          <p:nvPr/>
        </p:nvPicPr>
        <p:blipFill>
          <a:blip r:embed="rId2"/>
          <a:stretch>
            <a:fillRect/>
          </a:stretch>
        </p:blipFill>
        <p:spPr>
          <a:xfrm>
            <a:off x="2843891" y="3874"/>
            <a:ext cx="5106691" cy="5119606"/>
          </a:xfrm>
          <a:prstGeom prst="rect">
            <a:avLst/>
          </a:prstGeom>
        </p:spPr>
      </p:pic>
      <p:sp>
        <p:nvSpPr>
          <p:cNvPr id="8" name="Rectangle 7">
            <a:extLst>
              <a:ext uri="{FF2B5EF4-FFF2-40B4-BE49-F238E27FC236}">
                <a16:creationId xmlns:a16="http://schemas.microsoft.com/office/drawing/2014/main" id="{11A62F18-5754-9AFF-6614-222B20FBA2AA}"/>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B2844FE1-C21F-F14D-A04C-6D18E2AC21D0}"/>
              </a:ext>
            </a:extLst>
          </p:cNvPr>
          <p:cNvPicPr>
            <a:picLocks noChangeAspect="1"/>
          </p:cNvPicPr>
          <p:nvPr/>
        </p:nvPicPr>
        <p:blipFill>
          <a:blip r:embed="rId3"/>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FB9089C1-EA9C-74CE-377A-426053D3583C}"/>
              </a:ext>
            </a:extLst>
          </p:cNvPr>
          <p:cNvPicPr>
            <a:picLocks noChangeAspect="1"/>
          </p:cNvPicPr>
          <p:nvPr/>
        </p:nvPicPr>
        <p:blipFill>
          <a:blip r:embed="rId4"/>
          <a:stretch>
            <a:fillRect/>
          </a:stretch>
        </p:blipFill>
        <p:spPr>
          <a:xfrm>
            <a:off x="6041756" y="5609423"/>
            <a:ext cx="5984927" cy="1399357"/>
          </a:xfrm>
          <a:prstGeom prst="rect">
            <a:avLst/>
          </a:prstGeom>
        </p:spPr>
      </p:pic>
      <p:sp>
        <p:nvSpPr>
          <p:cNvPr id="14" name="Oval Callout 5">
            <a:extLst>
              <a:ext uri="{FF2B5EF4-FFF2-40B4-BE49-F238E27FC236}">
                <a16:creationId xmlns:a16="http://schemas.microsoft.com/office/drawing/2014/main" id="{E97A95B0-7711-BF8D-255F-4ED0379880D7}"/>
              </a:ext>
            </a:extLst>
          </p:cNvPr>
          <p:cNvSpPr/>
          <p:nvPr/>
        </p:nvSpPr>
        <p:spPr>
          <a:xfrm flipH="1">
            <a:off x="7650804" y="225516"/>
            <a:ext cx="4385992" cy="2350015"/>
          </a:xfrm>
          <a:prstGeom prst="wedgeEllipseCallout">
            <a:avLst>
              <a:gd name="adj1" fmla="val 63969"/>
              <a:gd name="adj2" fmla="val 73927"/>
            </a:avLst>
          </a:prstGeom>
          <a:solidFill>
            <a:srgbClr val="EB106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dirty="0">
                <a:solidFill>
                  <a:schemeClr val="bg1"/>
                </a:solidFill>
                <a:cs typeface="Calibri"/>
              </a:rPr>
              <a:t>Bore da!</a:t>
            </a:r>
          </a:p>
          <a:p>
            <a:pPr algn="ctr"/>
            <a:r>
              <a:rPr lang="en-US" sz="4800" b="1" dirty="0">
                <a:solidFill>
                  <a:schemeClr val="bg1"/>
                </a:solidFill>
                <a:cs typeface="Calibri"/>
              </a:rPr>
              <a:t>Mari </a:t>
            </a:r>
            <a:r>
              <a:rPr lang="en-US" sz="4800" b="1" dirty="0" err="1">
                <a:solidFill>
                  <a:schemeClr val="bg1"/>
                </a:solidFill>
                <a:cs typeface="Calibri"/>
              </a:rPr>
              <a:t>ydw</a:t>
            </a:r>
            <a:r>
              <a:rPr lang="en-US" sz="4800" b="1" dirty="0">
                <a:solidFill>
                  <a:schemeClr val="bg1"/>
                </a:solidFill>
                <a:cs typeface="Calibri"/>
              </a:rPr>
              <a:t> </a:t>
            </a:r>
            <a:r>
              <a:rPr lang="en-US" sz="4800" b="1" dirty="0" err="1">
                <a:solidFill>
                  <a:schemeClr val="bg1"/>
                </a:solidFill>
                <a:cs typeface="Calibri"/>
              </a:rPr>
              <a:t>i</a:t>
            </a:r>
            <a:r>
              <a:rPr lang="en-US" sz="4800" b="1" dirty="0">
                <a:solidFill>
                  <a:schemeClr val="bg1"/>
                </a:solidFill>
                <a:cs typeface="Calibri"/>
              </a:rPr>
              <a:t>.</a:t>
            </a:r>
            <a:endParaRPr lang="en-US" sz="4800" b="1" dirty="0">
              <a:solidFill>
                <a:schemeClr val="bg1"/>
              </a:solidFill>
              <a:ea typeface="Calibri"/>
              <a:cs typeface="Calibri"/>
            </a:endParaRPr>
          </a:p>
        </p:txBody>
      </p:sp>
      <p:sp>
        <p:nvSpPr>
          <p:cNvPr id="4" name="Oval Callout 5">
            <a:extLst>
              <a:ext uri="{FF2B5EF4-FFF2-40B4-BE49-F238E27FC236}">
                <a16:creationId xmlns:a16="http://schemas.microsoft.com/office/drawing/2014/main" id="{56202623-A16A-3C0B-28BE-49F8625868E5}"/>
              </a:ext>
            </a:extLst>
          </p:cNvPr>
          <p:cNvSpPr/>
          <p:nvPr/>
        </p:nvSpPr>
        <p:spPr>
          <a:xfrm>
            <a:off x="361483" y="1303817"/>
            <a:ext cx="2861993" cy="1746166"/>
          </a:xfrm>
          <a:prstGeom prst="wedgeEllipseCallout">
            <a:avLst>
              <a:gd name="adj1" fmla="val 63969"/>
              <a:gd name="adj2" fmla="val 73927"/>
            </a:avLst>
          </a:prstGeom>
          <a:solidFill>
            <a:srgbClr val="EB106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dirty="0" err="1">
                <a:solidFill>
                  <a:schemeClr val="bg1"/>
                </a:solidFill>
                <a:ea typeface="Calibri"/>
                <a:cs typeface="Calibri"/>
              </a:rPr>
              <a:t>Croeso</a:t>
            </a:r>
            <a:r>
              <a:rPr lang="en-US" sz="4800" b="1" dirty="0">
                <a:solidFill>
                  <a:schemeClr val="bg1"/>
                </a:solidFill>
                <a:ea typeface="Calibri"/>
                <a:cs typeface="Calibri"/>
              </a:rPr>
              <a:t> </a:t>
            </a:r>
            <a:r>
              <a:rPr lang="en-US" sz="4800" b="1" dirty="0" err="1">
                <a:solidFill>
                  <a:schemeClr val="bg1"/>
                </a:solidFill>
                <a:ea typeface="Calibri"/>
                <a:cs typeface="Calibri"/>
              </a:rPr>
              <a:t>nol</a:t>
            </a:r>
            <a:r>
              <a:rPr lang="en-US" sz="4800" b="1" dirty="0">
                <a:solidFill>
                  <a:schemeClr val="bg1"/>
                </a:solidFill>
                <a:ea typeface="Calibri"/>
                <a:cs typeface="Calibri"/>
              </a:rPr>
              <a:t>!</a:t>
            </a:r>
          </a:p>
        </p:txBody>
      </p:sp>
    </p:spTree>
    <p:extLst>
      <p:ext uri="{BB962C8B-B14F-4D97-AF65-F5344CB8AC3E}">
        <p14:creationId xmlns:p14="http://schemas.microsoft.com/office/powerpoint/2010/main" val="2447415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A1E42D3-0192-7240-9DD2-F3A836726A30}"/>
              </a:ext>
            </a:extLst>
          </p:cNvPr>
          <p:cNvSpPr txBox="1"/>
          <p:nvPr/>
        </p:nvSpPr>
        <p:spPr>
          <a:xfrm>
            <a:off x="691842" y="319681"/>
            <a:ext cx="1895465" cy="769441"/>
          </a:xfrm>
          <a:prstGeom prst="rect">
            <a:avLst/>
          </a:prstGeom>
          <a:noFill/>
          <a:ln>
            <a:noFill/>
          </a:ln>
        </p:spPr>
        <p:txBody>
          <a:bodyPr wrap="square" lIns="91440" tIns="45720" rIns="91440" bIns="45720" rtlCol="0" anchor="t">
            <a:spAutoFit/>
          </a:bodyPr>
          <a:lstStyle/>
          <a:p>
            <a:r>
              <a:rPr lang="en-US" sz="4400" b="1" dirty="0" err="1">
                <a:solidFill>
                  <a:srgbClr val="002060"/>
                </a:solidFill>
                <a:latin typeface="Calibri"/>
                <a:ea typeface="Calibri"/>
                <a:cs typeface="Calibri"/>
              </a:rPr>
              <a:t>Pryd</a:t>
            </a:r>
            <a:r>
              <a:rPr lang="en-US" sz="4400" b="1" dirty="0">
                <a:solidFill>
                  <a:srgbClr val="002060"/>
                </a:solidFill>
                <a:latin typeface="Calibri"/>
                <a:ea typeface="Calibri"/>
                <a:cs typeface="Calibri"/>
              </a:rPr>
              <a:t>?!</a:t>
            </a:r>
          </a:p>
        </p:txBody>
      </p:sp>
      <p:sp>
        <p:nvSpPr>
          <p:cNvPr id="17" name="TextBox 16">
            <a:extLst>
              <a:ext uri="{FF2B5EF4-FFF2-40B4-BE49-F238E27FC236}">
                <a16:creationId xmlns:a16="http://schemas.microsoft.com/office/drawing/2014/main" id="{BDFADEDA-18FE-9442-A9BC-FC8EB05AFE41}"/>
              </a:ext>
            </a:extLst>
          </p:cNvPr>
          <p:cNvSpPr txBox="1"/>
          <p:nvPr/>
        </p:nvSpPr>
        <p:spPr>
          <a:xfrm>
            <a:off x="9054731" y="318519"/>
            <a:ext cx="3072735" cy="218521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endParaRPr lang="en-US" sz="2800" b="1">
              <a:solidFill>
                <a:srgbClr val="002060"/>
              </a:solidFill>
              <a:ea typeface="Calibri" panose="020F0502020204030204"/>
              <a:cs typeface="Calibri"/>
            </a:endParaRPr>
          </a:p>
          <a:p>
            <a:pPr marL="457200" indent="-457200">
              <a:buFont typeface="Arial" panose="020B0604020202020204" pitchFamily="34" charset="0"/>
              <a:buChar char="•"/>
            </a:pPr>
            <a:endParaRPr lang="en-US" sz="3200" b="1" dirty="0">
              <a:solidFill>
                <a:srgbClr val="002060"/>
              </a:solidFill>
              <a:latin typeface="Calibri"/>
              <a:cs typeface="Calibri"/>
            </a:endParaRPr>
          </a:p>
          <a:p>
            <a:pPr marL="457200" indent="-457200">
              <a:buFont typeface="Arial" panose="020B0604020202020204" pitchFamily="34" charset="0"/>
              <a:buChar char="•"/>
            </a:pPr>
            <a:endParaRPr lang="en-US" sz="2800" b="1" dirty="0">
              <a:solidFill>
                <a:srgbClr val="002060"/>
              </a:solidFill>
              <a:ea typeface="Calibri"/>
              <a:cs typeface="Calibri"/>
            </a:endParaRPr>
          </a:p>
          <a:p>
            <a:endParaRPr lang="en-US" sz="2000" i="1" dirty="0">
              <a:solidFill>
                <a:srgbClr val="002060"/>
              </a:solidFill>
              <a:ea typeface="+mn-lt"/>
              <a:cs typeface="+mn-lt"/>
            </a:endParaRPr>
          </a:p>
          <a:p>
            <a:pPr marL="342900" indent="-342900">
              <a:buFont typeface="Arial"/>
              <a:buChar char="•"/>
            </a:pPr>
            <a:endParaRPr lang="en-US" sz="2800" b="1">
              <a:solidFill>
                <a:srgbClr val="002060"/>
              </a:solidFill>
              <a:ea typeface="+mn-lt"/>
              <a:cs typeface="+mn-lt"/>
            </a:endParaRPr>
          </a:p>
        </p:txBody>
      </p:sp>
      <p:sp>
        <p:nvSpPr>
          <p:cNvPr id="8" name="Rectangle 7">
            <a:extLst>
              <a:ext uri="{FF2B5EF4-FFF2-40B4-BE49-F238E27FC236}">
                <a16:creationId xmlns:a16="http://schemas.microsoft.com/office/drawing/2014/main" id="{88A4AE9F-5DF7-6017-0AEB-620855084D4D}"/>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C37AEC87-3889-2D39-11C7-7D70342E8D2E}"/>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7C975DA1-B11E-13F8-1159-EF754364FDE9}"/>
              </a:ext>
            </a:extLst>
          </p:cNvPr>
          <p:cNvPicPr>
            <a:picLocks noChangeAspect="1"/>
          </p:cNvPicPr>
          <p:nvPr/>
        </p:nvPicPr>
        <p:blipFill>
          <a:blip r:embed="rId3"/>
          <a:stretch>
            <a:fillRect/>
          </a:stretch>
        </p:blipFill>
        <p:spPr>
          <a:xfrm>
            <a:off x="6041756" y="5609423"/>
            <a:ext cx="5984927" cy="1399357"/>
          </a:xfrm>
          <a:prstGeom prst="rect">
            <a:avLst/>
          </a:prstGeom>
        </p:spPr>
      </p:pic>
      <p:pic>
        <p:nvPicPr>
          <p:cNvPr id="2" name="Picture 1" descr="A table with time and date&#10;&#10;Description automatically generated">
            <a:extLst>
              <a:ext uri="{FF2B5EF4-FFF2-40B4-BE49-F238E27FC236}">
                <a16:creationId xmlns:a16="http://schemas.microsoft.com/office/drawing/2014/main" id="{34C9D094-246A-B4E7-1ADA-011A2AD76776}"/>
              </a:ext>
            </a:extLst>
          </p:cNvPr>
          <p:cNvPicPr>
            <a:picLocks noChangeAspect="1"/>
          </p:cNvPicPr>
          <p:nvPr/>
        </p:nvPicPr>
        <p:blipFill>
          <a:blip r:embed="rId4"/>
          <a:stretch>
            <a:fillRect/>
          </a:stretch>
        </p:blipFill>
        <p:spPr>
          <a:xfrm>
            <a:off x="3685308" y="323415"/>
            <a:ext cx="7536872" cy="4894988"/>
          </a:xfrm>
          <a:prstGeom prst="rect">
            <a:avLst/>
          </a:prstGeom>
          <a:ln>
            <a:solidFill>
              <a:srgbClr val="002060"/>
            </a:solidFill>
          </a:ln>
        </p:spPr>
      </p:pic>
    </p:spTree>
    <p:extLst>
      <p:ext uri="{BB962C8B-B14F-4D97-AF65-F5344CB8AC3E}">
        <p14:creationId xmlns:p14="http://schemas.microsoft.com/office/powerpoint/2010/main" val="2093956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3" name="Picture 5" descr="A picture containing text&#10;&#10;Description automatically generated">
            <a:extLst>
              <a:ext uri="{FF2B5EF4-FFF2-40B4-BE49-F238E27FC236}">
                <a16:creationId xmlns:a16="http://schemas.microsoft.com/office/drawing/2014/main" id="{6FB24F6A-DBC3-FE26-2D78-DF43FFE3ED9C}"/>
              </a:ext>
            </a:extLst>
          </p:cNvPr>
          <p:cNvPicPr>
            <a:picLocks noChangeAspect="1"/>
          </p:cNvPicPr>
          <p:nvPr/>
        </p:nvPicPr>
        <p:blipFill>
          <a:blip r:embed="rId2"/>
          <a:stretch>
            <a:fillRect/>
          </a:stretch>
        </p:blipFill>
        <p:spPr>
          <a:xfrm>
            <a:off x="-5751" y="5510330"/>
            <a:ext cx="12203501" cy="1343869"/>
          </a:xfrm>
          <a:prstGeom prst="rect">
            <a:avLst/>
          </a:prstGeom>
        </p:spPr>
      </p:pic>
      <p:sp>
        <p:nvSpPr>
          <p:cNvPr id="6" name="Rectangle 5">
            <a:extLst>
              <a:ext uri="{FF2B5EF4-FFF2-40B4-BE49-F238E27FC236}">
                <a16:creationId xmlns:a16="http://schemas.microsoft.com/office/drawing/2014/main" id="{B490FD00-5B60-7749-DAF9-6E3E8973841A}"/>
              </a:ext>
            </a:extLst>
          </p:cNvPr>
          <p:cNvSpPr/>
          <p:nvPr/>
        </p:nvSpPr>
        <p:spPr>
          <a:xfrm>
            <a:off x="1442898" y="878142"/>
            <a:ext cx="9306202" cy="3416320"/>
          </a:xfrm>
          <a:prstGeom prst="rect">
            <a:avLst/>
          </a:prstGeom>
          <a:noFill/>
        </p:spPr>
        <p:txBody>
          <a:bodyPr wrap="none" lIns="91440" tIns="45720" rIns="91440" bIns="45720" anchor="t">
            <a:spAutoFit/>
          </a:bodyPr>
          <a:lstStyle/>
          <a:p>
            <a:pPr algn="ctr"/>
            <a:r>
              <a:rPr lang="en-GB" sz="5400" b="1" dirty="0">
                <a:solidFill>
                  <a:srgbClr val="002060"/>
                </a:solidFill>
              </a:rPr>
              <a:t>Welsh Language Portfolio – BA2</a:t>
            </a:r>
            <a:endParaRPr lang="en-GB" sz="5400" dirty="0">
              <a:solidFill>
                <a:srgbClr val="000000"/>
              </a:solidFill>
            </a:endParaRPr>
          </a:p>
          <a:p>
            <a:pPr algn="ctr"/>
            <a:endParaRPr lang="en-GB" sz="5400" b="1" dirty="0">
              <a:solidFill>
                <a:srgbClr val="002060"/>
              </a:solidFill>
            </a:endParaRPr>
          </a:p>
          <a:p>
            <a:pPr algn="ctr"/>
            <a:endParaRPr lang="en-GB" sz="5400" b="1" dirty="0">
              <a:solidFill>
                <a:srgbClr val="FF007B"/>
              </a:solidFill>
            </a:endParaRPr>
          </a:p>
          <a:p>
            <a:pPr algn="ctr"/>
            <a:r>
              <a:rPr lang="en-GB" sz="5400" b="1" dirty="0">
                <a:solidFill>
                  <a:srgbClr val="FF007B"/>
                </a:solidFill>
              </a:rPr>
              <a:t>Submission Date:  5/6/24​</a:t>
            </a:r>
            <a:endParaRPr lang="en-GB" sz="5400" dirty="0">
              <a:solidFill>
                <a:srgbClr val="FF007B"/>
              </a:solidFill>
              <a:ea typeface="Calibri"/>
              <a:cs typeface="Calibri"/>
            </a:endParaRPr>
          </a:p>
        </p:txBody>
      </p:sp>
    </p:spTree>
    <p:extLst>
      <p:ext uri="{BB962C8B-B14F-4D97-AF65-F5344CB8AC3E}">
        <p14:creationId xmlns:p14="http://schemas.microsoft.com/office/powerpoint/2010/main" val="264957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A1E42D3-0192-7240-9DD2-F3A836726A30}"/>
              </a:ext>
            </a:extLst>
          </p:cNvPr>
          <p:cNvSpPr txBox="1"/>
          <p:nvPr/>
        </p:nvSpPr>
        <p:spPr>
          <a:xfrm>
            <a:off x="150559" y="323981"/>
            <a:ext cx="5220555" cy="1323439"/>
          </a:xfrm>
          <a:prstGeom prst="rect">
            <a:avLst/>
          </a:prstGeom>
          <a:noFill/>
          <a:ln>
            <a:noFill/>
          </a:ln>
        </p:spPr>
        <p:txBody>
          <a:bodyPr wrap="square" lIns="91440" tIns="45720" rIns="91440" bIns="45720" rtlCol="0" anchor="t">
            <a:spAutoFit/>
          </a:bodyPr>
          <a:lstStyle/>
          <a:p>
            <a:r>
              <a:rPr lang="en-US" sz="4400" b="1" dirty="0">
                <a:solidFill>
                  <a:srgbClr val="002060"/>
                </a:solidFill>
                <a:latin typeface="Calibri"/>
                <a:cs typeface="Calibri"/>
              </a:rPr>
              <a:t> </a:t>
            </a:r>
            <a:r>
              <a:rPr lang="en-US" sz="3600" b="1" dirty="0">
                <a:solidFill>
                  <a:srgbClr val="002060"/>
                </a:solidFill>
                <a:latin typeface="Calibri"/>
                <a:cs typeface="Calibri"/>
              </a:rPr>
              <a:t>Nod y </a:t>
            </a:r>
            <a:r>
              <a:rPr lang="en-US" sz="3600" b="1" dirty="0" err="1">
                <a:solidFill>
                  <a:srgbClr val="002060"/>
                </a:solidFill>
                <a:latin typeface="Calibri"/>
                <a:cs typeface="Calibri"/>
              </a:rPr>
              <a:t>wers</a:t>
            </a:r>
            <a:r>
              <a:rPr lang="en-US" sz="3600" b="1" dirty="0">
                <a:solidFill>
                  <a:srgbClr val="002060"/>
                </a:solidFill>
                <a:latin typeface="Calibri"/>
                <a:cs typeface="Calibri"/>
              </a:rPr>
              <a:t> </a:t>
            </a:r>
            <a:r>
              <a:rPr lang="en-US" sz="3600" b="1" dirty="0" err="1">
                <a:solidFill>
                  <a:srgbClr val="002060"/>
                </a:solidFill>
                <a:latin typeface="Calibri"/>
                <a:cs typeface="Calibri"/>
              </a:rPr>
              <a:t>heddiw</a:t>
            </a:r>
            <a:r>
              <a:rPr lang="en-US" sz="3600" b="1" dirty="0">
                <a:solidFill>
                  <a:srgbClr val="002060"/>
                </a:solidFill>
                <a:latin typeface="Calibri"/>
                <a:cs typeface="Calibri"/>
              </a:rPr>
              <a:t> </a:t>
            </a:r>
            <a:r>
              <a:rPr lang="en-US" sz="3600" b="1" dirty="0" err="1">
                <a:solidFill>
                  <a:srgbClr val="002060"/>
                </a:solidFill>
                <a:latin typeface="Calibri"/>
                <a:cs typeface="Calibri"/>
              </a:rPr>
              <a:t>ydy</a:t>
            </a:r>
            <a:r>
              <a:rPr lang="en-US" sz="3600" b="1" dirty="0">
                <a:solidFill>
                  <a:srgbClr val="002060"/>
                </a:solidFill>
                <a:latin typeface="Calibri"/>
                <a:cs typeface="Calibri"/>
              </a:rPr>
              <a:t>...</a:t>
            </a:r>
            <a:br>
              <a:rPr lang="en-US" sz="3600" b="1" dirty="0">
                <a:latin typeface="Calibri"/>
              </a:rPr>
            </a:br>
            <a:r>
              <a:rPr lang="en-US" sz="3600" b="1" dirty="0">
                <a:solidFill>
                  <a:srgbClr val="002060"/>
                </a:solidFill>
                <a:latin typeface="Calibri"/>
                <a:cs typeface="Calibri"/>
              </a:rPr>
              <a:t> </a:t>
            </a:r>
            <a:r>
              <a:rPr lang="en-US" sz="2400" i="1" dirty="0">
                <a:solidFill>
                  <a:srgbClr val="002060"/>
                </a:solidFill>
                <a:latin typeface="Calibri"/>
                <a:cs typeface="Calibri"/>
              </a:rPr>
              <a:t>The aim of today's lesson is...</a:t>
            </a:r>
          </a:p>
        </p:txBody>
      </p:sp>
      <p:sp>
        <p:nvSpPr>
          <p:cNvPr id="17" name="TextBox 16">
            <a:extLst>
              <a:ext uri="{FF2B5EF4-FFF2-40B4-BE49-F238E27FC236}">
                <a16:creationId xmlns:a16="http://schemas.microsoft.com/office/drawing/2014/main" id="{BDFADEDA-18FE-9442-A9BC-FC8EB05AFE41}"/>
              </a:ext>
            </a:extLst>
          </p:cNvPr>
          <p:cNvSpPr txBox="1"/>
          <p:nvPr/>
        </p:nvSpPr>
        <p:spPr>
          <a:xfrm>
            <a:off x="9054731" y="318519"/>
            <a:ext cx="3072735" cy="218521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endParaRPr lang="en-US" sz="2800" b="1">
              <a:solidFill>
                <a:srgbClr val="002060"/>
              </a:solidFill>
              <a:ea typeface="Calibri" panose="020F0502020204030204"/>
              <a:cs typeface="Calibri"/>
            </a:endParaRPr>
          </a:p>
          <a:p>
            <a:pPr marL="457200" indent="-457200">
              <a:buFont typeface="Arial" panose="020B0604020202020204" pitchFamily="34" charset="0"/>
              <a:buChar char="•"/>
            </a:pPr>
            <a:endParaRPr lang="en-US" sz="3200" b="1" dirty="0">
              <a:solidFill>
                <a:srgbClr val="002060"/>
              </a:solidFill>
              <a:latin typeface="Calibri"/>
              <a:cs typeface="Calibri"/>
            </a:endParaRPr>
          </a:p>
          <a:p>
            <a:pPr marL="457200" indent="-457200">
              <a:buFont typeface="Arial" panose="020B0604020202020204" pitchFamily="34" charset="0"/>
              <a:buChar char="•"/>
            </a:pPr>
            <a:endParaRPr lang="en-US" sz="2800" b="1" dirty="0">
              <a:solidFill>
                <a:srgbClr val="002060"/>
              </a:solidFill>
              <a:ea typeface="Calibri"/>
              <a:cs typeface="Calibri"/>
            </a:endParaRPr>
          </a:p>
          <a:p>
            <a:endParaRPr lang="en-US" sz="2000" i="1" dirty="0">
              <a:solidFill>
                <a:srgbClr val="002060"/>
              </a:solidFill>
              <a:ea typeface="+mn-lt"/>
              <a:cs typeface="+mn-lt"/>
            </a:endParaRPr>
          </a:p>
          <a:p>
            <a:pPr marL="342900" indent="-342900">
              <a:buFont typeface="Arial"/>
              <a:buChar char="•"/>
            </a:pPr>
            <a:endParaRPr lang="en-US" sz="2800" b="1">
              <a:solidFill>
                <a:srgbClr val="002060"/>
              </a:solidFill>
              <a:ea typeface="+mn-lt"/>
              <a:cs typeface="+mn-lt"/>
            </a:endParaRPr>
          </a:p>
        </p:txBody>
      </p:sp>
      <p:sp>
        <p:nvSpPr>
          <p:cNvPr id="8" name="Rectangle 7">
            <a:extLst>
              <a:ext uri="{FF2B5EF4-FFF2-40B4-BE49-F238E27FC236}">
                <a16:creationId xmlns:a16="http://schemas.microsoft.com/office/drawing/2014/main" id="{88A4AE9F-5DF7-6017-0AEB-620855084D4D}"/>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C37AEC87-3889-2D39-11C7-7D70342E8D2E}"/>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7C975DA1-B11E-13F8-1159-EF754364FDE9}"/>
              </a:ext>
            </a:extLst>
          </p:cNvPr>
          <p:cNvPicPr>
            <a:picLocks noChangeAspect="1"/>
          </p:cNvPicPr>
          <p:nvPr/>
        </p:nvPicPr>
        <p:blipFill>
          <a:blip r:embed="rId3"/>
          <a:stretch>
            <a:fillRect/>
          </a:stretch>
        </p:blipFill>
        <p:spPr>
          <a:xfrm>
            <a:off x="6041756" y="5609423"/>
            <a:ext cx="5984927" cy="1399357"/>
          </a:xfrm>
          <a:prstGeom prst="rect">
            <a:avLst/>
          </a:prstGeom>
        </p:spPr>
      </p:pic>
      <p:sp>
        <p:nvSpPr>
          <p:cNvPr id="2" name="TextBox 1">
            <a:extLst>
              <a:ext uri="{FF2B5EF4-FFF2-40B4-BE49-F238E27FC236}">
                <a16:creationId xmlns:a16="http://schemas.microsoft.com/office/drawing/2014/main" id="{9B4EA534-C144-3EBB-B334-CAC0E7E64096}"/>
              </a:ext>
            </a:extLst>
          </p:cNvPr>
          <p:cNvSpPr txBox="1"/>
          <p:nvPr/>
        </p:nvSpPr>
        <p:spPr>
          <a:xfrm>
            <a:off x="5898931" y="604344"/>
            <a:ext cx="5909439" cy="4555093"/>
          </a:xfrm>
          <a:prstGeom prst="rect">
            <a:avLst/>
          </a:prstGeom>
          <a:solidFill>
            <a:schemeClr val="bg1"/>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b="1" dirty="0" err="1">
                <a:solidFill>
                  <a:srgbClr val="002060"/>
                </a:solidFill>
                <a:ea typeface="Calibri" panose="020F0502020204030204"/>
                <a:cs typeface="Calibri" panose="020F0502020204030204"/>
              </a:rPr>
              <a:t>Fframwaith</a:t>
            </a:r>
            <a:r>
              <a:rPr lang="en-GB" sz="2800" b="1" dirty="0">
                <a:solidFill>
                  <a:srgbClr val="002060"/>
                </a:solidFill>
                <a:ea typeface="Calibri" panose="020F0502020204030204"/>
                <a:cs typeface="Calibri" panose="020F0502020204030204"/>
              </a:rPr>
              <a:t> </a:t>
            </a:r>
            <a:r>
              <a:rPr lang="en-GB" sz="2800" b="1" dirty="0" err="1">
                <a:solidFill>
                  <a:srgbClr val="002060"/>
                </a:solidFill>
                <a:ea typeface="Calibri" panose="020F0502020204030204"/>
                <a:cs typeface="Calibri" panose="020F0502020204030204"/>
              </a:rPr>
              <a:t>Cymwyseddau</a:t>
            </a:r>
            <a:r>
              <a:rPr lang="en-GB" sz="2800" b="1" dirty="0">
                <a:solidFill>
                  <a:srgbClr val="002060"/>
                </a:solidFill>
                <a:ea typeface="Calibri" panose="020F0502020204030204"/>
                <a:cs typeface="Calibri" panose="020F0502020204030204"/>
              </a:rPr>
              <a:t> Iaith – </a:t>
            </a:r>
            <a:r>
              <a:rPr lang="en-GB" sz="2800" b="1" dirty="0" err="1">
                <a:solidFill>
                  <a:srgbClr val="002060"/>
                </a:solidFill>
                <a:ea typeface="Calibri" panose="020F0502020204030204"/>
                <a:cs typeface="Calibri" panose="020F0502020204030204"/>
              </a:rPr>
              <a:t>Cryfderau</a:t>
            </a:r>
            <a:r>
              <a:rPr lang="en-GB" sz="2800" b="1" dirty="0">
                <a:solidFill>
                  <a:srgbClr val="002060"/>
                </a:solidFill>
                <a:ea typeface="Calibri" panose="020F0502020204030204"/>
                <a:cs typeface="Calibri" panose="020F0502020204030204"/>
              </a:rPr>
              <a:t> a </a:t>
            </a:r>
            <a:r>
              <a:rPr lang="en-GB" sz="2800" b="1" dirty="0" err="1">
                <a:solidFill>
                  <a:srgbClr val="002060"/>
                </a:solidFill>
                <a:ea typeface="Calibri" panose="020F0502020204030204"/>
                <a:cs typeface="Calibri" panose="020F0502020204030204"/>
              </a:rPr>
              <a:t>thargedau</a:t>
            </a:r>
            <a:r>
              <a:rPr lang="en-GB" sz="2800" b="1" dirty="0">
                <a:solidFill>
                  <a:srgbClr val="002060"/>
                </a:solidFill>
                <a:ea typeface="Calibri" panose="020F0502020204030204"/>
                <a:cs typeface="Calibri" panose="020F0502020204030204"/>
              </a:rPr>
              <a:t> </a:t>
            </a:r>
            <a:r>
              <a:rPr lang="en-GB" sz="2800" b="1" dirty="0" err="1">
                <a:solidFill>
                  <a:srgbClr val="002060"/>
                </a:solidFill>
                <a:ea typeface="Calibri" panose="020F0502020204030204"/>
                <a:cs typeface="Calibri" panose="020F0502020204030204"/>
              </a:rPr>
              <a:t>ar</a:t>
            </a:r>
            <a:r>
              <a:rPr lang="en-GB" sz="2800" b="1" dirty="0">
                <a:solidFill>
                  <a:srgbClr val="002060"/>
                </a:solidFill>
                <a:ea typeface="Calibri" panose="020F0502020204030204"/>
                <a:cs typeface="Calibri" panose="020F0502020204030204"/>
              </a:rPr>
              <a:t> </a:t>
            </a:r>
            <a:r>
              <a:rPr lang="en-GB" sz="2800" b="1" dirty="0" err="1">
                <a:solidFill>
                  <a:srgbClr val="002060"/>
                </a:solidFill>
                <a:ea typeface="Calibri" panose="020F0502020204030204"/>
                <a:cs typeface="Calibri" panose="020F0502020204030204"/>
              </a:rPr>
              <a:t>gyfer</a:t>
            </a:r>
            <a:r>
              <a:rPr lang="en-GB" sz="2800" b="1" dirty="0">
                <a:solidFill>
                  <a:srgbClr val="002060"/>
                </a:solidFill>
                <a:ea typeface="Calibri" panose="020F0502020204030204"/>
                <a:cs typeface="Calibri" panose="020F0502020204030204"/>
              </a:rPr>
              <a:t> BA2</a:t>
            </a:r>
          </a:p>
          <a:p>
            <a:r>
              <a:rPr lang="en-GB" sz="2800" b="1" dirty="0">
                <a:solidFill>
                  <a:srgbClr val="002060"/>
                </a:solidFill>
                <a:ea typeface="Calibri" panose="020F0502020204030204"/>
                <a:cs typeface="Calibri" panose="020F0502020204030204"/>
              </a:rPr>
              <a:t>    </a:t>
            </a:r>
            <a:r>
              <a:rPr lang="en-GB" sz="2000" i="1" dirty="0">
                <a:solidFill>
                  <a:srgbClr val="002060"/>
                </a:solidFill>
                <a:ea typeface="Calibri" panose="020F0502020204030204"/>
                <a:cs typeface="Calibri" panose="020F0502020204030204"/>
              </a:rPr>
              <a:t>Language Competency Framework – Strengths and </a:t>
            </a:r>
            <a:endParaRPr lang="en-GB" sz="2000" b="1" dirty="0">
              <a:solidFill>
                <a:srgbClr val="002060"/>
              </a:solidFill>
              <a:ea typeface="Calibri" panose="020F0502020204030204"/>
              <a:cs typeface="Calibri" panose="020F0502020204030204"/>
            </a:endParaRPr>
          </a:p>
          <a:p>
            <a:r>
              <a:rPr lang="en-GB" sz="2000" i="1" dirty="0">
                <a:solidFill>
                  <a:srgbClr val="002060"/>
                </a:solidFill>
                <a:ea typeface="Calibri" panose="020F0502020204030204"/>
                <a:cs typeface="Calibri" panose="020F0502020204030204"/>
              </a:rPr>
              <a:t>     targets for BA2</a:t>
            </a:r>
            <a:endParaRPr lang="en-GB" sz="2000" b="1" dirty="0">
              <a:solidFill>
                <a:srgbClr val="002060"/>
              </a:solidFill>
              <a:ea typeface="Calibri" panose="020F0502020204030204"/>
              <a:cs typeface="Calibri" panose="020F0502020204030204"/>
            </a:endParaRPr>
          </a:p>
          <a:p>
            <a:pPr marL="285750" indent="-285750">
              <a:buFont typeface="Arial"/>
              <a:buChar char="•"/>
            </a:pPr>
            <a:endParaRPr lang="en-GB" dirty="0">
              <a:solidFill>
                <a:srgbClr val="000000"/>
              </a:solidFill>
              <a:ea typeface="Calibri" panose="020F0502020204030204"/>
              <a:cs typeface="Calibri" panose="020F0502020204030204"/>
            </a:endParaRPr>
          </a:p>
          <a:p>
            <a:pPr marL="285750" indent="-285750">
              <a:buFont typeface="Arial"/>
              <a:buChar char="•"/>
            </a:pPr>
            <a:r>
              <a:rPr lang="en-GB" sz="2800" b="1" err="1">
                <a:solidFill>
                  <a:srgbClr val="002060"/>
                </a:solidFill>
                <a:ea typeface="Calibri" panose="020F0502020204030204"/>
                <a:cs typeface="Calibri" panose="020F0502020204030204"/>
              </a:rPr>
              <a:t>Adolygu</a:t>
            </a:r>
            <a:r>
              <a:rPr lang="en-GB" sz="2800" b="1" dirty="0">
                <a:solidFill>
                  <a:srgbClr val="002060"/>
                </a:solidFill>
                <a:ea typeface="Calibri" panose="020F0502020204030204"/>
                <a:cs typeface="Calibri" panose="020F0502020204030204"/>
              </a:rPr>
              <a:t> </a:t>
            </a:r>
            <a:r>
              <a:rPr lang="en-GB" sz="2800" b="1" err="1">
                <a:solidFill>
                  <a:srgbClr val="002060"/>
                </a:solidFill>
                <a:ea typeface="Calibri" panose="020F0502020204030204"/>
                <a:cs typeface="Calibri" panose="020F0502020204030204"/>
              </a:rPr>
              <a:t>Cynnwys</a:t>
            </a:r>
            <a:r>
              <a:rPr lang="en-GB" sz="2800" b="1" dirty="0">
                <a:solidFill>
                  <a:srgbClr val="002060"/>
                </a:solidFill>
                <a:ea typeface="Calibri" panose="020F0502020204030204"/>
                <a:cs typeface="Calibri" panose="020F0502020204030204"/>
              </a:rPr>
              <a:t> BA1</a:t>
            </a:r>
            <a:r>
              <a:rPr lang="en-GB" sz="2800" dirty="0">
                <a:solidFill>
                  <a:srgbClr val="002060"/>
                </a:solidFill>
                <a:ea typeface="Calibri" panose="020F0502020204030204"/>
                <a:cs typeface="Calibri" panose="020F0502020204030204"/>
              </a:rPr>
              <a:t>:   </a:t>
            </a:r>
          </a:p>
          <a:p>
            <a:r>
              <a:rPr lang="en-GB" sz="2800" dirty="0">
                <a:solidFill>
                  <a:srgbClr val="002060"/>
                </a:solidFill>
                <a:ea typeface="Calibri" panose="020F0502020204030204"/>
                <a:cs typeface="Calibri" panose="020F0502020204030204"/>
              </a:rPr>
              <a:t>                       Mae </a:t>
            </a:r>
            <a:r>
              <a:rPr lang="en-GB" sz="2800" dirty="0" err="1">
                <a:solidFill>
                  <a:srgbClr val="002060"/>
                </a:solidFill>
                <a:ea typeface="Calibri" panose="020F0502020204030204"/>
                <a:cs typeface="Calibri" panose="020F0502020204030204"/>
              </a:rPr>
              <a:t>hi'n</a:t>
            </a:r>
            <a:r>
              <a:rPr lang="en-GB" sz="2800" dirty="0">
                <a:solidFill>
                  <a:srgbClr val="002060"/>
                </a:solidFill>
                <a:ea typeface="Calibri" panose="020F0502020204030204"/>
                <a:cs typeface="Calibri" panose="020F0502020204030204"/>
              </a:rPr>
              <a:t> </a:t>
            </a:r>
            <a:r>
              <a:rPr lang="en-GB" sz="2800" dirty="0" err="1">
                <a:solidFill>
                  <a:srgbClr val="002060"/>
                </a:solidFill>
                <a:ea typeface="Calibri" panose="020F0502020204030204"/>
                <a:cs typeface="Calibri" panose="020F0502020204030204"/>
              </a:rPr>
              <a:t>amser</a:t>
            </a:r>
            <a:r>
              <a:rPr lang="en-GB" sz="2800" dirty="0">
                <a:solidFill>
                  <a:srgbClr val="002060"/>
                </a:solidFill>
                <a:ea typeface="Calibri" panose="020F0502020204030204"/>
                <a:cs typeface="Calibri" panose="020F0502020204030204"/>
              </a:rPr>
              <a:t> </a:t>
            </a:r>
            <a:r>
              <a:rPr lang="en-GB" sz="2800" dirty="0" err="1">
                <a:solidFill>
                  <a:srgbClr val="002060"/>
                </a:solidFill>
                <a:ea typeface="Calibri" panose="020F0502020204030204"/>
                <a:cs typeface="Calibri" panose="020F0502020204030204"/>
              </a:rPr>
              <a:t>cofrestru</a:t>
            </a:r>
            <a:r>
              <a:rPr lang="en-GB" sz="2800" dirty="0">
                <a:solidFill>
                  <a:srgbClr val="002060"/>
                </a:solidFill>
                <a:ea typeface="Calibri" panose="020F0502020204030204"/>
                <a:cs typeface="Calibri" panose="020F0502020204030204"/>
              </a:rPr>
              <a:t>!</a:t>
            </a:r>
            <a:endParaRPr lang="en-GB" sz="2800">
              <a:solidFill>
                <a:srgbClr val="002060"/>
              </a:solidFill>
              <a:ea typeface="Calibri"/>
              <a:cs typeface="Calibri"/>
            </a:endParaRPr>
          </a:p>
          <a:p>
            <a:r>
              <a:rPr lang="en-GB" sz="2800" dirty="0">
                <a:solidFill>
                  <a:srgbClr val="002060"/>
                </a:solidFill>
                <a:ea typeface="Calibri"/>
                <a:cs typeface="Calibri"/>
              </a:rPr>
              <a:t>                       </a:t>
            </a:r>
            <a:r>
              <a:rPr lang="en-GB" sz="2800" dirty="0" err="1">
                <a:solidFill>
                  <a:srgbClr val="002060"/>
                </a:solidFill>
                <a:ea typeface="Calibri"/>
                <a:cs typeface="Calibri"/>
              </a:rPr>
              <a:t>Dyddiau'r</a:t>
            </a:r>
            <a:r>
              <a:rPr lang="en-GB" sz="2800" dirty="0">
                <a:solidFill>
                  <a:srgbClr val="002060"/>
                </a:solidFill>
                <a:ea typeface="Calibri" panose="020F0502020204030204"/>
                <a:cs typeface="Calibri" panose="020F0502020204030204"/>
              </a:rPr>
              <a:t> </a:t>
            </a:r>
            <a:r>
              <a:rPr lang="en-GB" sz="2800" dirty="0" err="1">
                <a:solidFill>
                  <a:srgbClr val="002060"/>
                </a:solidFill>
                <a:ea typeface="Calibri" panose="020F0502020204030204"/>
                <a:cs typeface="Calibri" panose="020F0502020204030204"/>
              </a:rPr>
              <a:t>Wythnos</a:t>
            </a:r>
            <a:endParaRPr lang="en-GB" sz="2800" dirty="0">
              <a:solidFill>
                <a:srgbClr val="002060"/>
              </a:solidFill>
              <a:ea typeface="Calibri" panose="020F0502020204030204"/>
              <a:cs typeface="Calibri" panose="020F0502020204030204"/>
            </a:endParaRPr>
          </a:p>
          <a:p>
            <a:r>
              <a:rPr lang="en-GB" sz="2800" dirty="0">
                <a:solidFill>
                  <a:srgbClr val="002060"/>
                </a:solidFill>
                <a:ea typeface="Calibri" panose="020F0502020204030204"/>
                <a:cs typeface="Calibri" panose="020F0502020204030204"/>
              </a:rPr>
              <a:t>                       </a:t>
            </a:r>
            <a:r>
              <a:rPr lang="en-GB" sz="2800" dirty="0" err="1">
                <a:solidFill>
                  <a:srgbClr val="002060"/>
                </a:solidFill>
                <a:ea typeface="Calibri" panose="020F0502020204030204"/>
                <a:cs typeface="Calibri" panose="020F0502020204030204"/>
              </a:rPr>
              <a:t>Misoedd</a:t>
            </a:r>
            <a:r>
              <a:rPr lang="en-GB" sz="2800" dirty="0">
                <a:solidFill>
                  <a:srgbClr val="002060"/>
                </a:solidFill>
                <a:ea typeface="Calibri" panose="020F0502020204030204"/>
                <a:cs typeface="Calibri" panose="020F0502020204030204"/>
              </a:rPr>
              <a:t> y </a:t>
            </a:r>
            <a:r>
              <a:rPr lang="en-GB" sz="2800" dirty="0" err="1">
                <a:solidFill>
                  <a:srgbClr val="002060"/>
                </a:solidFill>
                <a:ea typeface="Calibri" panose="020F0502020204030204"/>
                <a:cs typeface="Calibri" panose="020F0502020204030204"/>
              </a:rPr>
              <a:t>Flwyddyn</a:t>
            </a:r>
            <a:endParaRPr lang="en-GB" sz="2800" dirty="0">
              <a:solidFill>
                <a:srgbClr val="002060"/>
              </a:solidFill>
              <a:ea typeface="Calibri" panose="020F0502020204030204"/>
              <a:cs typeface="Calibri" panose="020F0502020204030204"/>
            </a:endParaRPr>
          </a:p>
          <a:p>
            <a:r>
              <a:rPr lang="en-GB" sz="2800" dirty="0">
                <a:solidFill>
                  <a:srgbClr val="002060"/>
                </a:solidFill>
                <a:ea typeface="Calibri" panose="020F0502020204030204"/>
                <a:cs typeface="Calibri" panose="020F0502020204030204"/>
              </a:rPr>
              <a:t>                       Y </a:t>
            </a:r>
            <a:r>
              <a:rPr lang="en-GB" sz="2800" dirty="0" err="1">
                <a:solidFill>
                  <a:srgbClr val="002060"/>
                </a:solidFill>
                <a:ea typeface="Calibri" panose="020F0502020204030204"/>
                <a:cs typeface="Calibri" panose="020F0502020204030204"/>
              </a:rPr>
              <a:t>Dyddiad</a:t>
            </a:r>
            <a:endParaRPr lang="en-GB" sz="2800" dirty="0">
              <a:solidFill>
                <a:srgbClr val="002060"/>
              </a:solidFill>
              <a:ea typeface="Calibri" panose="020F0502020204030204"/>
              <a:cs typeface="Calibri" panose="020F0502020204030204"/>
            </a:endParaRPr>
          </a:p>
          <a:p>
            <a:r>
              <a:rPr lang="en-GB" sz="2800" dirty="0">
                <a:solidFill>
                  <a:srgbClr val="002060"/>
                </a:solidFill>
                <a:ea typeface="Calibri" panose="020F0502020204030204"/>
                <a:cs typeface="Calibri" panose="020F0502020204030204"/>
              </a:rPr>
              <a:t>                       Y </a:t>
            </a:r>
            <a:r>
              <a:rPr lang="en-GB" sz="2800" dirty="0" err="1">
                <a:solidFill>
                  <a:srgbClr val="002060"/>
                </a:solidFill>
                <a:ea typeface="Calibri" panose="020F0502020204030204"/>
                <a:cs typeface="Calibri" panose="020F0502020204030204"/>
              </a:rPr>
              <a:t>Tywydd</a:t>
            </a:r>
          </a:p>
        </p:txBody>
      </p:sp>
    </p:spTree>
    <p:extLst>
      <p:ext uri="{BB962C8B-B14F-4D97-AF65-F5344CB8AC3E}">
        <p14:creationId xmlns:p14="http://schemas.microsoft.com/office/powerpoint/2010/main" val="4083764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4424615" y="548212"/>
            <a:ext cx="7113356" cy="4271777"/>
          </a:xfrm>
          <a:noFill/>
          <a:ln w="57150">
            <a:noFill/>
          </a:ln>
        </p:spPr>
        <p:txBody>
          <a:bodyPr vert="horz" lIns="91440" tIns="45720" rIns="91440" bIns="45720" rtlCol="0" anchor="t">
            <a:normAutofit fontScale="85000" lnSpcReduction="10000"/>
          </a:bodyPr>
          <a:lstStyle/>
          <a:p>
            <a:pPr marL="0" indent="0">
              <a:buNone/>
            </a:pPr>
            <a:endParaRPr lang="en-GB" sz="2800" b="1" dirty="0">
              <a:ea typeface="+mn-lt"/>
              <a:cs typeface="+mn-lt"/>
            </a:endParaRPr>
          </a:p>
          <a:p>
            <a:pPr marL="0" indent="0" algn="ctr">
              <a:buNone/>
            </a:pPr>
            <a:r>
              <a:rPr lang="en-GB" b="1" dirty="0">
                <a:ea typeface="+mn-lt"/>
                <a:cs typeface="+mn-lt"/>
              </a:rPr>
              <a:t> </a:t>
            </a:r>
            <a:r>
              <a:rPr lang="en-GB" sz="4100" b="1" dirty="0">
                <a:solidFill>
                  <a:srgbClr val="7030A0"/>
                </a:solidFill>
                <a:ea typeface="+mn-lt"/>
                <a:cs typeface="+mn-lt"/>
              </a:rPr>
              <a:t>"….since there is a limit to the additional number of Welsh speakers which can be created by language transmission from one generation to the next, </a:t>
            </a:r>
            <a:r>
              <a:rPr lang="en-GB" sz="4100" b="1" dirty="0">
                <a:solidFill>
                  <a:srgbClr val="FF0000"/>
                </a:solidFill>
                <a:ea typeface="+mn-lt"/>
                <a:cs typeface="+mn-lt"/>
              </a:rPr>
              <a:t>the education and training system </a:t>
            </a:r>
            <a:r>
              <a:rPr lang="en-GB" sz="4100" b="1" dirty="0">
                <a:solidFill>
                  <a:srgbClr val="7030A0"/>
                </a:solidFill>
                <a:ea typeface="+mn-lt"/>
                <a:cs typeface="+mn-lt"/>
              </a:rPr>
              <a:t>is the principal method of creating new Welsh speakers."</a:t>
            </a:r>
          </a:p>
          <a:p>
            <a:pPr marL="0" indent="0" algn="ctr">
              <a:buNone/>
            </a:pPr>
            <a:r>
              <a:rPr lang="en-GB" sz="1800" dirty="0">
                <a:solidFill>
                  <a:srgbClr val="7030A0"/>
                </a:solidFill>
                <a:ea typeface="+mn-lt"/>
                <a:cs typeface="+mn-lt"/>
              </a:rPr>
              <a:t>     </a:t>
            </a:r>
          </a:p>
          <a:p>
            <a:pPr marL="0" indent="0" algn="ctr">
              <a:buNone/>
            </a:pPr>
            <a:r>
              <a:rPr lang="en-GB" sz="1800" dirty="0">
                <a:solidFill>
                  <a:srgbClr val="7030A0"/>
                </a:solidFill>
                <a:ea typeface="+mn-lt"/>
                <a:cs typeface="+mn-lt"/>
              </a:rPr>
              <a:t>   </a:t>
            </a:r>
            <a:r>
              <a:rPr lang="en-GB" sz="2900" dirty="0">
                <a:solidFill>
                  <a:srgbClr val="7030A0"/>
                </a:solidFill>
                <a:ea typeface="+mn-lt"/>
                <a:cs typeface="+mn-lt"/>
              </a:rPr>
              <a:t>(</a:t>
            </a:r>
            <a:r>
              <a:rPr lang="en-GB" sz="2900" dirty="0">
                <a:solidFill>
                  <a:srgbClr val="7030A0"/>
                </a:solidFill>
              </a:rPr>
              <a:t>page 31, Cymraeg 2050 A million Welsh speakers)</a:t>
            </a:r>
            <a:endParaRPr lang="en-GB" sz="2900" dirty="0">
              <a:solidFill>
                <a:srgbClr val="7030A0"/>
              </a:solidFill>
              <a:ea typeface="Calibri" panose="020F0502020204030204"/>
              <a:cs typeface="Calibri"/>
            </a:endParaRPr>
          </a:p>
        </p:txBody>
      </p:sp>
      <p:sp>
        <p:nvSpPr>
          <p:cNvPr id="7" name="Rectangle 6">
            <a:extLst>
              <a:ext uri="{FF2B5EF4-FFF2-40B4-BE49-F238E27FC236}">
                <a16:creationId xmlns:a16="http://schemas.microsoft.com/office/drawing/2014/main" id="{436061DD-C714-F020-1535-17AB3E3D2D1A}"/>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9" name="Picture 24" descr="Logo&#10;&#10;Description automatically generated">
            <a:extLst>
              <a:ext uri="{FF2B5EF4-FFF2-40B4-BE49-F238E27FC236}">
                <a16:creationId xmlns:a16="http://schemas.microsoft.com/office/drawing/2014/main" id="{7B2EABFC-1F0D-E065-CAD1-F1EA4D39DABA}"/>
              </a:ext>
            </a:extLst>
          </p:cNvPr>
          <p:cNvPicPr>
            <a:picLocks noChangeAspect="1"/>
          </p:cNvPicPr>
          <p:nvPr/>
        </p:nvPicPr>
        <p:blipFill>
          <a:blip r:embed="rId3"/>
          <a:stretch>
            <a:fillRect/>
          </a:stretch>
        </p:blipFill>
        <p:spPr>
          <a:xfrm>
            <a:off x="6041756" y="5609423"/>
            <a:ext cx="5984927" cy="1399357"/>
          </a:xfrm>
          <a:prstGeom prst="rect">
            <a:avLst/>
          </a:prstGeom>
        </p:spPr>
      </p:pic>
      <p:pic>
        <p:nvPicPr>
          <p:cNvPr id="11" name="Picture 25" descr="Logo&#10;&#10;Description automatically generated">
            <a:extLst>
              <a:ext uri="{FF2B5EF4-FFF2-40B4-BE49-F238E27FC236}">
                <a16:creationId xmlns:a16="http://schemas.microsoft.com/office/drawing/2014/main" id="{D725FAC8-0B51-D0DC-30EE-883CAD8C1952}"/>
              </a:ext>
            </a:extLst>
          </p:cNvPr>
          <p:cNvPicPr>
            <a:picLocks noChangeAspect="1"/>
          </p:cNvPicPr>
          <p:nvPr/>
        </p:nvPicPr>
        <p:blipFill>
          <a:blip r:embed="rId4"/>
          <a:stretch>
            <a:fillRect/>
          </a:stretch>
        </p:blipFill>
        <p:spPr>
          <a:xfrm>
            <a:off x="152400" y="5609563"/>
            <a:ext cx="5197098" cy="1244096"/>
          </a:xfrm>
          <a:prstGeom prst="rect">
            <a:avLst/>
          </a:prstGeom>
        </p:spPr>
      </p:pic>
      <p:pic>
        <p:nvPicPr>
          <p:cNvPr id="2" name="Picture 1" descr="A picture containing person, person, boy, young&#10;&#10;Description automatically generated">
            <a:extLst>
              <a:ext uri="{FF2B5EF4-FFF2-40B4-BE49-F238E27FC236}">
                <a16:creationId xmlns:a16="http://schemas.microsoft.com/office/drawing/2014/main" id="{C3252997-939F-3343-A7B7-4377644F3DF8}"/>
              </a:ext>
            </a:extLst>
          </p:cNvPr>
          <p:cNvPicPr>
            <a:picLocks noChangeAspect="1"/>
          </p:cNvPicPr>
          <p:nvPr/>
        </p:nvPicPr>
        <p:blipFill>
          <a:blip r:embed="rId5"/>
          <a:stretch>
            <a:fillRect/>
          </a:stretch>
        </p:blipFill>
        <p:spPr>
          <a:xfrm>
            <a:off x="1023609" y="1041838"/>
            <a:ext cx="2314575" cy="3276600"/>
          </a:xfrm>
          <a:prstGeom prst="rect">
            <a:avLst/>
          </a:prstGeom>
        </p:spPr>
      </p:pic>
    </p:spTree>
    <p:extLst>
      <p:ext uri="{BB962C8B-B14F-4D97-AF65-F5344CB8AC3E}">
        <p14:creationId xmlns:p14="http://schemas.microsoft.com/office/powerpoint/2010/main" val="1419110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897654" y="1358658"/>
            <a:ext cx="2398674" cy="3393869"/>
          </a:xfrm>
          <a:prstGeom prst="rect">
            <a:avLst/>
          </a:prstGeom>
          <a:ln w="28575">
            <a:solidFill>
              <a:srgbClr val="002060"/>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4085058" y="1973329"/>
            <a:ext cx="7876452" cy="1200329"/>
          </a:xfrm>
          <a:prstGeom prst="rect">
            <a:avLst/>
          </a:prstGeom>
          <a:noFill/>
          <a:ln w="38100">
            <a:noFill/>
          </a:ln>
        </p:spPr>
        <p:txBody>
          <a:bodyPr wrap="square" lIns="91440" tIns="45720" rIns="91440" bIns="45720" rtlCol="0" anchor="t">
            <a:spAutoFit/>
          </a:bodyPr>
          <a:lstStyle/>
          <a:p>
            <a:r>
              <a:rPr lang="en-GB" sz="2400" b="1" dirty="0">
                <a:solidFill>
                  <a:srgbClr val="002060"/>
                </a:solidFill>
                <a:latin typeface="Calibri"/>
                <a:cs typeface="Calibri"/>
              </a:rPr>
              <a:t>Mae </a:t>
            </a:r>
            <a:r>
              <a:rPr lang="en-GB" sz="2400" b="1" dirty="0" err="1">
                <a:solidFill>
                  <a:srgbClr val="002060"/>
                </a:solidFill>
                <a:latin typeface="Calibri"/>
                <a:cs typeface="Calibri"/>
              </a:rPr>
              <a:t>wedi</a:t>
            </a:r>
            <a:r>
              <a:rPr lang="en-GB" sz="2400" b="1" dirty="0">
                <a:solidFill>
                  <a:srgbClr val="002060"/>
                </a:solidFill>
                <a:latin typeface="Calibri"/>
                <a:cs typeface="Calibri"/>
              </a:rPr>
              <a:t> </a:t>
            </a:r>
            <a:r>
              <a:rPr lang="en-GB" sz="2400" b="1" dirty="0" err="1">
                <a:solidFill>
                  <a:srgbClr val="002060"/>
                </a:solidFill>
                <a:latin typeface="Calibri"/>
                <a:cs typeface="Calibri"/>
              </a:rPr>
              <a:t>cael</a:t>
            </a:r>
            <a:r>
              <a:rPr lang="en-GB" sz="2400" b="1" dirty="0">
                <a:solidFill>
                  <a:srgbClr val="002060"/>
                </a:solidFill>
                <a:latin typeface="Calibri"/>
                <a:cs typeface="Calibri"/>
              </a:rPr>
              <a:t> </a:t>
            </a:r>
            <a:r>
              <a:rPr lang="en-GB" sz="2400" b="1" dirty="0" err="1">
                <a:solidFill>
                  <a:srgbClr val="002060"/>
                </a:solidFill>
                <a:latin typeface="Calibri"/>
                <a:cs typeface="Calibri"/>
              </a:rPr>
              <a:t>ei</a:t>
            </a:r>
            <a:r>
              <a:rPr lang="en-GB" sz="2400" b="1" dirty="0">
                <a:solidFill>
                  <a:srgbClr val="002060"/>
                </a:solidFill>
                <a:latin typeface="Calibri"/>
                <a:cs typeface="Calibri"/>
              </a:rPr>
              <a:t> </a:t>
            </a:r>
            <a:r>
              <a:rPr lang="en-GB" sz="2400" b="1" dirty="0" err="1">
                <a:solidFill>
                  <a:srgbClr val="002060"/>
                </a:solidFill>
                <a:latin typeface="Calibri"/>
                <a:cs typeface="Calibri"/>
              </a:rPr>
              <a:t>ddatblygu</a:t>
            </a:r>
            <a:r>
              <a:rPr lang="en-GB" sz="2400" b="1" dirty="0">
                <a:solidFill>
                  <a:srgbClr val="002060"/>
                </a:solidFill>
                <a:latin typeface="Calibri"/>
                <a:cs typeface="Calibri"/>
              </a:rPr>
              <a:t> </a:t>
            </a:r>
            <a:r>
              <a:rPr lang="en-GB" sz="2400" b="1" dirty="0" err="1">
                <a:solidFill>
                  <a:srgbClr val="002060"/>
                </a:solidFill>
                <a:latin typeface="Calibri"/>
                <a:cs typeface="Calibri"/>
              </a:rPr>
              <a:t>yng</a:t>
            </a:r>
            <a:r>
              <a:rPr lang="en-GB" sz="2400" b="1" dirty="0">
                <a:solidFill>
                  <a:srgbClr val="002060"/>
                </a:solidFill>
                <a:latin typeface="Calibri"/>
                <a:cs typeface="Calibri"/>
              </a:rPr>
              <a:t> </a:t>
            </a:r>
            <a:r>
              <a:rPr lang="en-GB" sz="2400" b="1" dirty="0" err="1">
                <a:solidFill>
                  <a:srgbClr val="002060"/>
                </a:solidFill>
                <a:latin typeface="Calibri"/>
                <a:cs typeface="Calibri"/>
              </a:rPr>
              <a:t>Nghymru</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ar</a:t>
            </a:r>
            <a:r>
              <a:rPr lang="en-GB" sz="2400" b="1" dirty="0">
                <a:solidFill>
                  <a:srgbClr val="002060"/>
                </a:solidFill>
                <a:latin typeface="Calibri"/>
                <a:cs typeface="Calibri"/>
              </a:rPr>
              <a:t> </a:t>
            </a:r>
            <a:r>
              <a:rPr lang="en-GB" sz="2400" b="1" dirty="0" err="1">
                <a:solidFill>
                  <a:srgbClr val="002060"/>
                </a:solidFill>
                <a:latin typeface="Calibri"/>
                <a:cs typeface="Calibri"/>
              </a:rPr>
              <a:t>gyfer</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ddwyn</a:t>
            </a:r>
            <a:r>
              <a:rPr lang="en-GB" sz="2400" b="1" dirty="0">
                <a:solidFill>
                  <a:srgbClr val="002060"/>
                </a:solidFill>
                <a:latin typeface="Calibri"/>
                <a:cs typeface="Calibri"/>
              </a:rPr>
              <a:t> </a:t>
            </a:r>
            <a:r>
              <a:rPr lang="en-GB" sz="2400" b="1" dirty="0" err="1">
                <a:solidFill>
                  <a:srgbClr val="002060"/>
                </a:solidFill>
                <a:latin typeface="Calibri"/>
                <a:cs typeface="Calibri"/>
              </a:rPr>
              <a:t>ynghyd</a:t>
            </a:r>
            <a:r>
              <a:rPr lang="en-GB" sz="2400" b="1" dirty="0">
                <a:solidFill>
                  <a:srgbClr val="002060"/>
                </a:solidFill>
                <a:latin typeface="Calibri"/>
                <a:cs typeface="Calibri"/>
              </a:rPr>
              <a:t> </a:t>
            </a:r>
            <a:r>
              <a:rPr lang="en-GB" sz="2400" b="1" dirty="0" err="1">
                <a:solidFill>
                  <a:srgbClr val="002060"/>
                </a:solidFill>
                <a:latin typeface="Calibri"/>
                <a:cs typeface="Calibri"/>
              </a:rPr>
              <a:t>arbenigedd</a:t>
            </a:r>
            <a:r>
              <a:rPr lang="en-GB" sz="2400" b="1" dirty="0">
                <a:solidFill>
                  <a:srgbClr val="002060"/>
                </a:solidFill>
                <a:latin typeface="Calibri"/>
                <a:cs typeface="Calibri"/>
              </a:rPr>
              <a:t> </a:t>
            </a:r>
            <a:r>
              <a:rPr lang="en-GB" sz="2400" b="1" dirty="0" err="1">
                <a:solidFill>
                  <a:srgbClr val="002060"/>
                </a:solidFill>
                <a:latin typeface="Calibri"/>
                <a:cs typeface="Calibri"/>
              </a:rPr>
              <a:t>addysgol</a:t>
            </a:r>
            <a:r>
              <a:rPr lang="en-GB" sz="2400" b="1" dirty="0">
                <a:solidFill>
                  <a:srgbClr val="002060"/>
                </a:solidFill>
                <a:latin typeface="Calibri"/>
                <a:cs typeface="Calibri"/>
              </a:rPr>
              <a:t> ac </a:t>
            </a:r>
            <a:r>
              <a:rPr lang="en-GB" sz="2400" b="1" dirty="0" err="1">
                <a:solidFill>
                  <a:srgbClr val="002060"/>
                </a:solidFill>
                <a:latin typeface="Calibri"/>
                <a:cs typeface="Calibri"/>
              </a:rPr>
              <a:t>ymchwil</a:t>
            </a:r>
            <a:r>
              <a:rPr lang="en-GB" sz="2400" b="1" dirty="0">
                <a:solidFill>
                  <a:srgbClr val="002060"/>
                </a:solidFill>
                <a:latin typeface="Calibri"/>
                <a:cs typeface="Calibri"/>
              </a:rPr>
              <a:t> a </a:t>
            </a:r>
            <a:r>
              <a:rPr lang="en-GB" sz="2400" b="1" dirty="0" err="1">
                <a:solidFill>
                  <a:srgbClr val="002060"/>
                </a:solidFill>
                <a:latin typeface="Calibri"/>
                <a:cs typeface="Calibri"/>
              </a:rPr>
              <a:t>thystiolaeth</a:t>
            </a:r>
            <a:r>
              <a:rPr lang="en-GB" sz="2400" b="1" dirty="0">
                <a:solidFill>
                  <a:srgbClr val="002060"/>
                </a:solidFill>
                <a:latin typeface="Calibri"/>
                <a:cs typeface="Calibri"/>
              </a:rPr>
              <a:t> </a:t>
            </a:r>
            <a:r>
              <a:rPr lang="en-GB" sz="2400" b="1" dirty="0" err="1">
                <a:solidFill>
                  <a:srgbClr val="002060"/>
                </a:solidFill>
                <a:latin typeface="Calibri"/>
                <a:cs typeface="Calibri"/>
              </a:rPr>
              <a:t>ehangach</a:t>
            </a:r>
            <a:r>
              <a:rPr lang="en-GB" sz="2400" b="1" dirty="0">
                <a:solidFill>
                  <a:srgbClr val="002060"/>
                </a:solidFill>
                <a:latin typeface="Calibri"/>
                <a:cs typeface="Calibri"/>
              </a:rPr>
              <a:t>.</a:t>
            </a:r>
            <a:endParaRPr lang="en-US" sz="2400" b="1">
              <a:solidFill>
                <a:srgbClr val="002060"/>
              </a:solidFill>
              <a:latin typeface="Calibri"/>
              <a:cs typeface="Calibri"/>
            </a:endParaRPr>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4085058" y="3525847"/>
            <a:ext cx="7876452" cy="796936"/>
          </a:xfrm>
          <a:prstGeom prst="rect">
            <a:avLst/>
          </a:prstGeom>
          <a:noFill/>
          <a:ln w="38100">
            <a:no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i="1" dirty="0">
                <a:solidFill>
                  <a:srgbClr val="002060"/>
                </a:solidFill>
                <a:latin typeface="Calibri"/>
                <a:cs typeface="Calibri"/>
              </a:rPr>
              <a:t>It has been developed in Wales, by practitioners for practitioners, bringing together educational expertise and wider research and evidence.</a:t>
            </a:r>
            <a:endParaRPr lang="en-US" sz="2400" i="1">
              <a:solidFill>
                <a:srgbClr val="002060"/>
              </a:solidFill>
              <a:latin typeface="Calibri"/>
              <a:cs typeface="Calibri"/>
            </a:endParaRPr>
          </a:p>
        </p:txBody>
      </p:sp>
      <p:sp>
        <p:nvSpPr>
          <p:cNvPr id="10" name="TextBox 9">
            <a:extLst>
              <a:ext uri="{FF2B5EF4-FFF2-40B4-BE49-F238E27FC236}">
                <a16:creationId xmlns:a16="http://schemas.microsoft.com/office/drawing/2014/main" id="{E3C2E4F6-4AF1-584E-A860-7B1FFDC9FBED}"/>
              </a:ext>
            </a:extLst>
          </p:cNvPr>
          <p:cNvSpPr txBox="1"/>
          <p:nvPr/>
        </p:nvSpPr>
        <p:spPr>
          <a:xfrm>
            <a:off x="4717598" y="176821"/>
            <a:ext cx="7085452" cy="1323439"/>
          </a:xfrm>
          <a:prstGeom prst="rect">
            <a:avLst/>
          </a:prstGeom>
          <a:noFill/>
        </p:spPr>
        <p:txBody>
          <a:bodyPr wrap="square" lIns="91440" tIns="45720" rIns="91440" bIns="45720" rtlCol="0" anchor="t">
            <a:spAutoFit/>
          </a:bodyPr>
          <a:lstStyle/>
          <a:p>
            <a:pPr algn="r"/>
            <a:r>
              <a:rPr lang="en-US" sz="4400" b="1" dirty="0" err="1">
                <a:solidFill>
                  <a:srgbClr val="002060"/>
                </a:solidFill>
                <a:latin typeface="Calibri"/>
                <a:cs typeface="Calibri"/>
              </a:rPr>
              <a:t>Cwricwlwm</a:t>
            </a:r>
            <a:r>
              <a:rPr lang="en-US" sz="4400" b="1" dirty="0">
                <a:solidFill>
                  <a:srgbClr val="002060"/>
                </a:solidFill>
                <a:latin typeface="Calibri"/>
                <a:cs typeface="Calibri"/>
              </a:rPr>
              <a:t> </a:t>
            </a:r>
            <a:r>
              <a:rPr lang="en-US" sz="4400" b="1" dirty="0" err="1">
                <a:solidFill>
                  <a:srgbClr val="002060"/>
                </a:solidFill>
                <a:latin typeface="Calibri"/>
                <a:cs typeface="Calibri"/>
              </a:rPr>
              <a:t>i</a:t>
            </a:r>
            <a:r>
              <a:rPr lang="en-US" sz="4400" b="1" dirty="0">
                <a:solidFill>
                  <a:srgbClr val="002060"/>
                </a:solidFill>
                <a:latin typeface="Calibri"/>
                <a:cs typeface="Calibri"/>
              </a:rPr>
              <a:t> </a:t>
            </a:r>
            <a:r>
              <a:rPr lang="en-US" sz="4400" b="1" dirty="0" err="1">
                <a:solidFill>
                  <a:srgbClr val="002060"/>
                </a:solidFill>
                <a:latin typeface="Calibri"/>
                <a:cs typeface="Calibri"/>
              </a:rPr>
              <a:t>Gymru</a:t>
            </a:r>
            <a:r>
              <a:rPr lang="en-US" sz="4400" b="1" dirty="0">
                <a:solidFill>
                  <a:srgbClr val="002060"/>
                </a:solidFill>
                <a:latin typeface="Calibri"/>
                <a:cs typeface="Calibri"/>
              </a:rPr>
              <a:t> 2022</a:t>
            </a:r>
          </a:p>
          <a:p>
            <a:pPr algn="r"/>
            <a:r>
              <a:rPr lang="en-US" sz="3600" i="1" dirty="0">
                <a:solidFill>
                  <a:srgbClr val="002060"/>
                </a:solidFill>
                <a:latin typeface="Calibri"/>
                <a:cs typeface="Calibri"/>
              </a:rPr>
              <a:t>Curriculum for Wales 2022</a:t>
            </a:r>
          </a:p>
        </p:txBody>
      </p:sp>
      <p:sp>
        <p:nvSpPr>
          <p:cNvPr id="11" name="Rectangle 10">
            <a:extLst>
              <a:ext uri="{FF2B5EF4-FFF2-40B4-BE49-F238E27FC236}">
                <a16:creationId xmlns:a16="http://schemas.microsoft.com/office/drawing/2014/main" id="{CCB06B0D-E3C3-5259-8D15-AAF71005B1F9}"/>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3" name="Picture 25" descr="Logo&#10;&#10;Description automatically generated">
            <a:extLst>
              <a:ext uri="{FF2B5EF4-FFF2-40B4-BE49-F238E27FC236}">
                <a16:creationId xmlns:a16="http://schemas.microsoft.com/office/drawing/2014/main" id="{7B2670C3-53CF-0B57-AC88-A2C1D738E81E}"/>
              </a:ext>
            </a:extLst>
          </p:cNvPr>
          <p:cNvPicPr>
            <a:picLocks noChangeAspect="1"/>
          </p:cNvPicPr>
          <p:nvPr/>
        </p:nvPicPr>
        <p:blipFill>
          <a:blip r:embed="rId5"/>
          <a:stretch>
            <a:fillRect/>
          </a:stretch>
        </p:blipFill>
        <p:spPr>
          <a:xfrm>
            <a:off x="152400" y="5609563"/>
            <a:ext cx="5197098" cy="1244096"/>
          </a:xfrm>
          <a:prstGeom prst="rect">
            <a:avLst/>
          </a:prstGeom>
        </p:spPr>
      </p:pic>
      <p:pic>
        <p:nvPicPr>
          <p:cNvPr id="15" name="Picture 24" descr="Logo&#10;&#10;Description automatically generated">
            <a:extLst>
              <a:ext uri="{FF2B5EF4-FFF2-40B4-BE49-F238E27FC236}">
                <a16:creationId xmlns:a16="http://schemas.microsoft.com/office/drawing/2014/main" id="{2D2C5C59-68F4-1F17-B3F0-E3DBF78D5A32}"/>
              </a:ext>
            </a:extLst>
          </p:cNvPr>
          <p:cNvPicPr>
            <a:picLocks noChangeAspect="1"/>
          </p:cNvPicPr>
          <p:nvPr/>
        </p:nvPicPr>
        <p:blipFill>
          <a:blip r:embed="rId6"/>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1815845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35263" y="2286288"/>
            <a:ext cx="5583381" cy="3005424"/>
          </a:xfrm>
          <a:solidFill>
            <a:schemeClr val="bg1"/>
          </a:solidFill>
          <a:ln w="38100">
            <a:solidFill>
              <a:srgbClr val="002060"/>
            </a:solidFill>
          </a:ln>
        </p:spPr>
        <p:txBody>
          <a:bodyPr vert="horz" lIns="91440" tIns="45720" rIns="91440" bIns="45720" rtlCol="0" anchor="t">
            <a:noAutofit/>
          </a:bodyPr>
          <a:lstStyle/>
          <a:p>
            <a:pPr marL="0" indent="0">
              <a:buNone/>
            </a:pPr>
            <a:r>
              <a:rPr lang="en-GB" sz="2400" i="1" dirty="0">
                <a:solidFill>
                  <a:srgbClr val="002060"/>
                </a:solidFill>
                <a:latin typeface="Calibri"/>
                <a:cs typeface="Calibri"/>
              </a:rPr>
              <a:t>The Languages,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endParaRPr lang="en-US" sz="2400" i="1">
              <a:solidFill>
                <a:srgbClr val="002060"/>
              </a:solidFill>
              <a:latin typeface="Calibri"/>
              <a:cs typeface="Calibri"/>
            </a:endParaRPr>
          </a:p>
        </p:txBody>
      </p:sp>
      <p:sp>
        <p:nvSpPr>
          <p:cNvPr id="4" name="TextBox 3">
            <a:extLst>
              <a:ext uri="{FF2B5EF4-FFF2-40B4-BE49-F238E27FC236}">
                <a16:creationId xmlns:a16="http://schemas.microsoft.com/office/drawing/2014/main" id="{54D69443-6DB0-2B4D-90AA-C0D65FCF395A}"/>
              </a:ext>
            </a:extLst>
          </p:cNvPr>
          <p:cNvSpPr txBox="1"/>
          <p:nvPr/>
        </p:nvSpPr>
        <p:spPr>
          <a:xfrm>
            <a:off x="374073" y="2286288"/>
            <a:ext cx="5721927" cy="3046988"/>
          </a:xfrm>
          <a:prstGeom prst="rect">
            <a:avLst/>
          </a:prstGeom>
          <a:solidFill>
            <a:schemeClr val="bg1"/>
          </a:solidFill>
          <a:ln w="38100">
            <a:solidFill>
              <a:srgbClr val="002060"/>
            </a:solidFill>
          </a:ln>
        </p:spPr>
        <p:txBody>
          <a:bodyPr wrap="square" lIns="91440" tIns="45720" rIns="91440" bIns="45720" rtlCol="0" anchor="t">
            <a:spAutoFit/>
          </a:bodyPr>
          <a:lstStyle/>
          <a:p>
            <a:r>
              <a:rPr lang="en-GB" sz="2400" dirty="0">
                <a:solidFill>
                  <a:srgbClr val="002060"/>
                </a:solidFill>
                <a:latin typeface="Calibri"/>
                <a:cs typeface="Calibri"/>
              </a:rPr>
              <a:t>Mae Maes </a:t>
            </a:r>
            <a:r>
              <a:rPr lang="en-GB" sz="2400" dirty="0" err="1">
                <a:solidFill>
                  <a:srgbClr val="002060"/>
                </a:solidFill>
                <a:latin typeface="Calibri"/>
                <a:cs typeface="Calibri"/>
              </a:rPr>
              <a:t>Dysgu</a:t>
            </a:r>
            <a:r>
              <a:rPr lang="en-GB" sz="2400" dirty="0">
                <a:solidFill>
                  <a:srgbClr val="002060"/>
                </a:solidFill>
                <a:latin typeface="Calibri"/>
                <a:cs typeface="Calibri"/>
              </a:rPr>
              <a:t> a </a:t>
            </a:r>
            <a:r>
              <a:rPr lang="en-GB" sz="2400" dirty="0" err="1">
                <a:solidFill>
                  <a:srgbClr val="002060"/>
                </a:solidFill>
                <a:latin typeface="Calibri"/>
                <a:cs typeface="Calibri"/>
              </a:rPr>
              <a:t>Phrofiad</a:t>
            </a:r>
            <a:r>
              <a:rPr lang="en-GB" sz="2400" dirty="0">
                <a:solidFill>
                  <a:srgbClr val="002060"/>
                </a:solidFill>
                <a:latin typeface="Calibri"/>
                <a:cs typeface="Calibri"/>
              </a:rPr>
              <a:t> </a:t>
            </a:r>
            <a:r>
              <a:rPr lang="en-GB" sz="2400" dirty="0" err="1">
                <a:solidFill>
                  <a:srgbClr val="002060"/>
                </a:solidFill>
                <a:latin typeface="Calibri"/>
                <a:cs typeface="Calibri"/>
              </a:rPr>
              <a:t>Ieithoedd</a:t>
            </a:r>
            <a:r>
              <a:rPr lang="en-GB" sz="2400" dirty="0">
                <a:solidFill>
                  <a:srgbClr val="002060"/>
                </a:solidFill>
                <a:latin typeface="Calibri"/>
                <a:cs typeface="Calibri"/>
              </a:rPr>
              <a:t>, </a:t>
            </a:r>
            <a:r>
              <a:rPr lang="en-GB" sz="2400" dirty="0" err="1">
                <a:solidFill>
                  <a:srgbClr val="002060"/>
                </a:solidFill>
                <a:latin typeface="Calibri"/>
                <a:cs typeface="Calibri"/>
              </a:rPr>
              <a:t>Llythrennedd</a:t>
            </a:r>
            <a:r>
              <a:rPr lang="en-GB" sz="2400" dirty="0">
                <a:solidFill>
                  <a:srgbClr val="002060"/>
                </a:solidFill>
                <a:latin typeface="Calibri"/>
                <a:cs typeface="Calibri"/>
              </a:rPr>
              <a:t> a </a:t>
            </a:r>
            <a:r>
              <a:rPr lang="en-GB" sz="2400" dirty="0" err="1">
                <a:solidFill>
                  <a:srgbClr val="002060"/>
                </a:solidFill>
                <a:latin typeface="Calibri"/>
                <a:cs typeface="Calibri"/>
              </a:rPr>
              <a:t>Chyfathrebu</a:t>
            </a:r>
            <a:r>
              <a:rPr lang="en-GB" sz="2400" dirty="0">
                <a:solidFill>
                  <a:srgbClr val="002060"/>
                </a:solidFill>
                <a:latin typeface="Calibri"/>
                <a:cs typeface="Calibri"/>
              </a:rPr>
              <a:t> (Maes)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ymwneud</a:t>
            </a:r>
            <a:r>
              <a:rPr lang="en-GB" sz="2400" dirty="0">
                <a:solidFill>
                  <a:srgbClr val="002060"/>
                </a:solidFill>
                <a:latin typeface="Calibri"/>
                <a:cs typeface="Calibri"/>
              </a:rPr>
              <a:t> ag </a:t>
            </a:r>
            <a:r>
              <a:rPr lang="en-GB" sz="2400" dirty="0" err="1">
                <a:solidFill>
                  <a:srgbClr val="002060"/>
                </a:solidFill>
                <a:latin typeface="Calibri"/>
                <a:cs typeface="Calibri"/>
              </a:rPr>
              <a:t>agweddau</a:t>
            </a:r>
            <a:r>
              <a:rPr lang="en-GB" sz="2400" dirty="0">
                <a:solidFill>
                  <a:srgbClr val="002060"/>
                </a:solidFill>
                <a:latin typeface="Calibri"/>
                <a:cs typeface="Calibri"/>
              </a:rPr>
              <a:t> </a:t>
            </a:r>
            <a:r>
              <a:rPr lang="en-GB" sz="2400" dirty="0" err="1">
                <a:solidFill>
                  <a:srgbClr val="002060"/>
                </a:solidFill>
                <a:latin typeface="Calibri"/>
                <a:cs typeface="Calibri"/>
              </a:rPr>
              <a:t>hanfodol</a:t>
            </a:r>
            <a:r>
              <a:rPr lang="en-GB" sz="2400" dirty="0">
                <a:solidFill>
                  <a:srgbClr val="002060"/>
                </a:solidFill>
                <a:latin typeface="Calibri"/>
                <a:cs typeface="Calibri"/>
              </a:rPr>
              <a:t> </a:t>
            </a:r>
            <a:r>
              <a:rPr lang="en-GB" sz="2400" dirty="0" err="1">
                <a:solidFill>
                  <a:srgbClr val="002060"/>
                </a:solidFill>
                <a:latin typeface="Calibri"/>
                <a:cs typeface="Calibri"/>
              </a:rPr>
              <a:t>cyfathrebu</a:t>
            </a:r>
            <a:r>
              <a:rPr lang="en-GB" sz="2400" dirty="0">
                <a:solidFill>
                  <a:srgbClr val="002060"/>
                </a:solidFill>
                <a:latin typeface="Calibri"/>
                <a:cs typeface="Calibri"/>
              </a:rPr>
              <a:t> </a:t>
            </a:r>
            <a:r>
              <a:rPr lang="en-GB" sz="2400" dirty="0" err="1">
                <a:solidFill>
                  <a:srgbClr val="002060"/>
                </a:solidFill>
                <a:latin typeface="Calibri"/>
                <a:cs typeface="Calibri"/>
              </a:rPr>
              <a:t>rhwng</a:t>
            </a:r>
            <a:r>
              <a:rPr lang="en-GB" sz="2400" dirty="0">
                <a:solidFill>
                  <a:srgbClr val="002060"/>
                </a:solidFill>
                <a:latin typeface="Calibri"/>
                <a:cs typeface="Calibri"/>
              </a:rPr>
              <a:t> </a:t>
            </a:r>
            <a:r>
              <a:rPr lang="en-GB" sz="2400" dirty="0" err="1">
                <a:solidFill>
                  <a:srgbClr val="002060"/>
                </a:solidFill>
                <a:latin typeface="Calibri"/>
                <a:cs typeface="Calibri"/>
              </a:rPr>
              <a:t>pobl</a:t>
            </a:r>
            <a:r>
              <a:rPr lang="en-GB" sz="2400" dirty="0">
                <a:solidFill>
                  <a:srgbClr val="002060"/>
                </a:solidFill>
                <a:latin typeface="Calibri"/>
                <a:cs typeface="Calibri"/>
              </a:rPr>
              <a:t>. Ei nod </a:t>
            </a:r>
            <a:r>
              <a:rPr lang="en-GB" sz="2400" dirty="0" err="1">
                <a:solidFill>
                  <a:srgbClr val="002060"/>
                </a:solidFill>
                <a:latin typeface="Calibri"/>
                <a:cs typeface="Calibri"/>
              </a:rPr>
              <a:t>yw</a:t>
            </a:r>
            <a:r>
              <a:rPr lang="en-GB" sz="2400" dirty="0">
                <a:solidFill>
                  <a:srgbClr val="002060"/>
                </a:solidFill>
                <a:latin typeface="Calibri"/>
                <a:cs typeface="Calibri"/>
              </a:rPr>
              <a:t> </a:t>
            </a:r>
            <a:r>
              <a:rPr lang="en-GB" sz="2400" dirty="0" err="1">
                <a:solidFill>
                  <a:srgbClr val="002060"/>
                </a:solidFill>
                <a:latin typeface="Calibri"/>
                <a:cs typeface="Calibri"/>
              </a:rPr>
              <a:t>cefnogi</a:t>
            </a:r>
            <a:r>
              <a:rPr lang="en-GB" sz="2400" dirty="0">
                <a:solidFill>
                  <a:srgbClr val="002060"/>
                </a:solidFill>
                <a:latin typeface="Calibri"/>
                <a:cs typeface="Calibri"/>
              </a:rPr>
              <a:t> </a:t>
            </a:r>
            <a:r>
              <a:rPr lang="en-GB" sz="2400" dirty="0" err="1">
                <a:solidFill>
                  <a:srgbClr val="002060"/>
                </a:solidFill>
                <a:latin typeface="Calibri"/>
                <a:cs typeface="Calibri"/>
              </a:rPr>
              <a:t>dysgu</a:t>
            </a:r>
            <a:r>
              <a:rPr lang="en-GB" sz="2400" dirty="0">
                <a:solidFill>
                  <a:srgbClr val="002060"/>
                </a:solidFill>
                <a:latin typeface="Calibri"/>
                <a:cs typeface="Calibri"/>
              </a:rPr>
              <a:t> </a:t>
            </a:r>
            <a:r>
              <a:rPr lang="en-GB" sz="2400" dirty="0" err="1">
                <a:solidFill>
                  <a:srgbClr val="002060"/>
                </a:solidFill>
                <a:latin typeface="Calibri"/>
                <a:cs typeface="Calibri"/>
              </a:rPr>
              <a:t>ar</a:t>
            </a:r>
            <a:r>
              <a:rPr lang="en-GB" sz="2400" dirty="0">
                <a:solidFill>
                  <a:srgbClr val="002060"/>
                </a:solidFill>
                <a:latin typeface="Calibri"/>
                <a:cs typeface="Calibri"/>
              </a:rPr>
              <a:t> draws </a:t>
            </a:r>
            <a:r>
              <a:rPr lang="en-GB" sz="2400" dirty="0" err="1">
                <a:solidFill>
                  <a:srgbClr val="002060"/>
                </a:solidFill>
                <a:latin typeface="Calibri"/>
                <a:cs typeface="Calibri"/>
              </a:rPr>
              <a:t>yr</a:t>
            </a:r>
            <a:r>
              <a:rPr lang="en-GB" sz="2400" dirty="0">
                <a:solidFill>
                  <a:srgbClr val="002060"/>
                </a:solidFill>
                <a:latin typeface="Calibri"/>
                <a:cs typeface="Calibri"/>
              </a:rPr>
              <a:t> </a:t>
            </a:r>
            <a:r>
              <a:rPr lang="en-GB" sz="2400" dirty="0" err="1">
                <a:solidFill>
                  <a:srgbClr val="002060"/>
                </a:solidFill>
                <a:latin typeface="Calibri"/>
                <a:cs typeface="Calibri"/>
              </a:rPr>
              <a:t>holl</a:t>
            </a:r>
            <a:r>
              <a:rPr lang="en-GB" sz="2400" dirty="0">
                <a:solidFill>
                  <a:srgbClr val="002060"/>
                </a:solidFill>
                <a:latin typeface="Calibri"/>
                <a:cs typeface="Calibri"/>
              </a:rPr>
              <a:t> </a:t>
            </a:r>
            <a:r>
              <a:rPr lang="en-GB" sz="2400" dirty="0" err="1">
                <a:solidFill>
                  <a:srgbClr val="002060"/>
                </a:solidFill>
                <a:latin typeface="Calibri"/>
                <a:cs typeface="Calibri"/>
              </a:rPr>
              <a:t>gwricwlwm</a:t>
            </a:r>
            <a:r>
              <a:rPr lang="en-GB" sz="2400" dirty="0">
                <a:solidFill>
                  <a:srgbClr val="002060"/>
                </a:solidFill>
                <a:latin typeface="Calibri"/>
                <a:cs typeface="Calibri"/>
              </a:rPr>
              <a:t> a </a:t>
            </a:r>
            <a:r>
              <a:rPr lang="en-GB" sz="2400" dirty="0" err="1">
                <a:solidFill>
                  <a:srgbClr val="002060"/>
                </a:solidFill>
                <a:latin typeface="Calibri"/>
                <a:cs typeface="Calibri"/>
              </a:rPr>
              <a:t>galluogi</a:t>
            </a:r>
            <a:r>
              <a:rPr lang="en-GB" sz="2400" dirty="0">
                <a:solidFill>
                  <a:srgbClr val="002060"/>
                </a:solidFill>
                <a:latin typeface="Calibri"/>
                <a:cs typeface="Calibri"/>
              </a:rPr>
              <a:t> </a:t>
            </a:r>
            <a:r>
              <a:rPr lang="en-GB" sz="2400" dirty="0" err="1">
                <a:solidFill>
                  <a:srgbClr val="002060"/>
                </a:solidFill>
                <a:latin typeface="Calibri"/>
                <a:cs typeface="Calibri"/>
              </a:rPr>
              <a:t>dysgwyr</a:t>
            </a:r>
            <a:r>
              <a:rPr lang="en-GB" sz="2400" dirty="0">
                <a:solidFill>
                  <a:srgbClr val="002060"/>
                </a:solidFill>
                <a:latin typeface="Calibri"/>
                <a:cs typeface="Calibri"/>
              </a:rPr>
              <a:t> </a:t>
            </a:r>
            <a:r>
              <a:rPr lang="en-GB" sz="2400" dirty="0" err="1">
                <a:solidFill>
                  <a:srgbClr val="002060"/>
                </a:solidFill>
                <a:latin typeface="Calibri"/>
                <a:cs typeface="Calibri"/>
              </a:rPr>
              <a:t>i</a:t>
            </a:r>
            <a:r>
              <a:rPr lang="en-GB" sz="2400" dirty="0">
                <a:solidFill>
                  <a:srgbClr val="002060"/>
                </a:solidFill>
                <a:latin typeface="Calibri"/>
                <a:cs typeface="Calibri"/>
              </a:rPr>
              <a:t> </a:t>
            </a:r>
            <a:r>
              <a:rPr lang="en-GB" sz="2400" dirty="0" err="1">
                <a:solidFill>
                  <a:srgbClr val="002060"/>
                </a:solidFill>
                <a:latin typeface="Calibri"/>
                <a:cs typeface="Calibri"/>
              </a:rPr>
              <a:t>ennill</a:t>
            </a:r>
            <a:r>
              <a:rPr lang="en-GB" sz="2400" dirty="0">
                <a:solidFill>
                  <a:srgbClr val="002060"/>
                </a:solidFill>
                <a:latin typeface="Calibri"/>
                <a:cs typeface="Calibri"/>
              </a:rPr>
              <a:t> </a:t>
            </a:r>
            <a:r>
              <a:rPr lang="en-GB" sz="2400" dirty="0" err="1">
                <a:solidFill>
                  <a:srgbClr val="002060"/>
                </a:solidFill>
                <a:latin typeface="Calibri"/>
                <a:cs typeface="Calibri"/>
              </a:rPr>
              <a:t>gwybodaeth</a:t>
            </a:r>
            <a:r>
              <a:rPr lang="en-GB" sz="2400" dirty="0">
                <a:solidFill>
                  <a:srgbClr val="002060"/>
                </a:solidFill>
                <a:latin typeface="Calibri"/>
                <a:cs typeface="Calibri"/>
              </a:rPr>
              <a:t> a </a:t>
            </a:r>
            <a:r>
              <a:rPr lang="en-GB" sz="2400" dirty="0" err="1">
                <a:solidFill>
                  <a:srgbClr val="002060"/>
                </a:solidFill>
                <a:latin typeface="Calibri"/>
                <a:cs typeface="Calibri"/>
              </a:rPr>
              <a:t>sgiliau</a:t>
            </a:r>
            <a:r>
              <a:rPr lang="en-GB" sz="2400" dirty="0">
                <a:solidFill>
                  <a:srgbClr val="002060"/>
                </a:solidFill>
                <a:latin typeface="Calibri"/>
                <a:cs typeface="Calibri"/>
              </a:rPr>
              <a:t>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Gymraeg</a:t>
            </a:r>
            <a:r>
              <a:rPr lang="en-GB" sz="2400" dirty="0">
                <a:solidFill>
                  <a:srgbClr val="002060"/>
                </a:solidFill>
                <a:latin typeface="Calibri"/>
                <a:cs typeface="Calibri"/>
              </a:rPr>
              <a:t>, </a:t>
            </a:r>
            <a:r>
              <a:rPr lang="en-GB" sz="2400" dirty="0" err="1">
                <a:solidFill>
                  <a:srgbClr val="002060"/>
                </a:solidFill>
                <a:latin typeface="Calibri"/>
                <a:cs typeface="Calibri"/>
              </a:rPr>
              <a:t>Saesneg</a:t>
            </a:r>
            <a:r>
              <a:rPr lang="en-GB" sz="2400" dirty="0">
                <a:solidFill>
                  <a:srgbClr val="002060"/>
                </a:solidFill>
                <a:latin typeface="Calibri"/>
                <a:cs typeface="Calibri"/>
              </a:rPr>
              <a:t>, ac </a:t>
            </a:r>
            <a:r>
              <a:rPr lang="en-GB" sz="2400" dirty="0" err="1">
                <a:solidFill>
                  <a:srgbClr val="002060"/>
                </a:solidFill>
                <a:latin typeface="Calibri"/>
                <a:cs typeface="Calibri"/>
              </a:rPr>
              <a:t>ieithoedd</a:t>
            </a:r>
            <a:r>
              <a:rPr lang="en-GB" sz="2400" dirty="0">
                <a:solidFill>
                  <a:srgbClr val="002060"/>
                </a:solidFill>
                <a:latin typeface="Calibri"/>
                <a:cs typeface="Calibri"/>
              </a:rPr>
              <a:t> </a:t>
            </a:r>
            <a:r>
              <a:rPr lang="en-GB" sz="2400" dirty="0" err="1">
                <a:solidFill>
                  <a:srgbClr val="002060"/>
                </a:solidFill>
                <a:latin typeface="Calibri"/>
                <a:cs typeface="Calibri"/>
              </a:rPr>
              <a:t>rhyngwladol</a:t>
            </a:r>
            <a:r>
              <a:rPr lang="en-GB" sz="2400" dirty="0">
                <a:solidFill>
                  <a:srgbClr val="002060"/>
                </a:solidFill>
                <a:latin typeface="Calibri"/>
                <a:cs typeface="Calibri"/>
              </a:rPr>
              <a:t>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ogystal</a:t>
            </a:r>
            <a:r>
              <a:rPr lang="en-GB" sz="2400" dirty="0">
                <a:solidFill>
                  <a:srgbClr val="002060"/>
                </a:solidFill>
                <a:latin typeface="Calibri"/>
                <a:cs typeface="Calibri"/>
              </a:rPr>
              <a:t> â </a:t>
            </a:r>
            <a:r>
              <a:rPr lang="en-GB" sz="2400" dirty="0" err="1">
                <a:solidFill>
                  <a:srgbClr val="002060"/>
                </a:solidFill>
                <a:latin typeface="Calibri"/>
                <a:cs typeface="Calibri"/>
              </a:rPr>
              <a:t>llenyddiaeth</a:t>
            </a:r>
            <a:r>
              <a:rPr lang="en-GB" sz="2400" dirty="0">
                <a:solidFill>
                  <a:srgbClr val="002060"/>
                </a:solidFill>
                <a:latin typeface="Calibri"/>
                <a:cs typeface="Calibri"/>
              </a:rPr>
              <a:t>.</a:t>
            </a:r>
          </a:p>
        </p:txBody>
      </p:sp>
      <p:sp>
        <p:nvSpPr>
          <p:cNvPr id="7" name="Freeform 6">
            <a:extLst>
              <a:ext uri="{FF2B5EF4-FFF2-40B4-BE49-F238E27FC236}">
                <a16:creationId xmlns:a16="http://schemas.microsoft.com/office/drawing/2014/main" id="{A1D20E7B-5A39-4C4D-AF18-433FC42191FF}"/>
              </a:ext>
            </a:extLst>
          </p:cNvPr>
          <p:cNvSpPr/>
          <p:nvPr/>
        </p:nvSpPr>
        <p:spPr>
          <a:xfrm>
            <a:off x="9105759" y="4200740"/>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rgbClr val="FF0000"/>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4071579" y="4069812"/>
            <a:ext cx="1533228" cy="579587"/>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a:solidFill>
              <a:srgbClr val="FF0000"/>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3A4D9996-880C-0442-A28B-B895BDB484AE}"/>
              </a:ext>
            </a:extLst>
          </p:cNvPr>
          <p:cNvSpPr txBox="1"/>
          <p:nvPr/>
        </p:nvSpPr>
        <p:spPr>
          <a:xfrm>
            <a:off x="-1348" y="123889"/>
            <a:ext cx="12186898" cy="1692771"/>
          </a:xfrm>
          <a:prstGeom prst="rect">
            <a:avLst/>
          </a:prstGeom>
          <a:noFill/>
        </p:spPr>
        <p:txBody>
          <a:bodyPr wrap="square" lIns="91440" tIns="45720" rIns="91440" bIns="45720" rtlCol="0" anchor="t">
            <a:spAutoFit/>
          </a:bodyPr>
          <a:lstStyle/>
          <a:p>
            <a:pPr algn="ctr"/>
            <a:r>
              <a:rPr lang="en-US" sz="4000" b="1" dirty="0">
                <a:solidFill>
                  <a:srgbClr val="002060"/>
                </a:solidFill>
                <a:latin typeface="Calibri"/>
                <a:cs typeface="Calibri"/>
              </a:rPr>
              <a:t>Maes </a:t>
            </a:r>
            <a:r>
              <a:rPr lang="en-US" sz="4000" b="1" err="1">
                <a:solidFill>
                  <a:srgbClr val="002060"/>
                </a:solidFill>
                <a:latin typeface="Calibri"/>
                <a:cs typeface="Calibri"/>
              </a:rPr>
              <a:t>Dysgu</a:t>
            </a:r>
            <a:r>
              <a:rPr lang="en-US" sz="4000" b="1" dirty="0">
                <a:solidFill>
                  <a:srgbClr val="002060"/>
                </a:solidFill>
                <a:latin typeface="Calibri"/>
                <a:cs typeface="Calibri"/>
              </a:rPr>
              <a:t> a </a:t>
            </a:r>
            <a:r>
              <a:rPr lang="en-US" sz="4000" b="1" err="1">
                <a:solidFill>
                  <a:srgbClr val="002060"/>
                </a:solidFill>
                <a:latin typeface="Calibri"/>
                <a:cs typeface="Calibri"/>
              </a:rPr>
              <a:t>Phrofiad</a:t>
            </a:r>
            <a:r>
              <a:rPr lang="en-US" sz="4000" b="1" dirty="0">
                <a:solidFill>
                  <a:srgbClr val="002060"/>
                </a:solidFill>
                <a:latin typeface="Calibri"/>
                <a:cs typeface="Calibri"/>
              </a:rPr>
              <a:t> </a:t>
            </a:r>
            <a:r>
              <a:rPr lang="en-US" sz="4000" b="1" err="1">
                <a:solidFill>
                  <a:srgbClr val="002060"/>
                </a:solidFill>
                <a:latin typeface="Calibri"/>
                <a:cs typeface="Calibri"/>
              </a:rPr>
              <a:t>Ieithoedd</a:t>
            </a:r>
            <a:r>
              <a:rPr lang="en-US" sz="4000" b="1" dirty="0">
                <a:solidFill>
                  <a:srgbClr val="002060"/>
                </a:solidFill>
                <a:latin typeface="Calibri"/>
                <a:cs typeface="Calibri"/>
              </a:rPr>
              <a:t>, </a:t>
            </a:r>
            <a:r>
              <a:rPr lang="en-US" sz="4000" b="1" err="1">
                <a:solidFill>
                  <a:srgbClr val="002060"/>
                </a:solidFill>
                <a:latin typeface="Calibri"/>
                <a:cs typeface="Calibri"/>
              </a:rPr>
              <a:t>Llythrennedd</a:t>
            </a:r>
            <a:r>
              <a:rPr lang="en-US" sz="4000" b="1" dirty="0">
                <a:solidFill>
                  <a:srgbClr val="002060"/>
                </a:solidFill>
                <a:latin typeface="Calibri"/>
                <a:cs typeface="Calibri"/>
              </a:rPr>
              <a:t> </a:t>
            </a:r>
            <a:endParaRPr lang="en-US" sz="4000" b="1">
              <a:solidFill>
                <a:srgbClr val="002060"/>
              </a:solidFill>
              <a:latin typeface="Calibri"/>
              <a:ea typeface="Calibri"/>
              <a:cs typeface="Calibri"/>
            </a:endParaRPr>
          </a:p>
          <a:p>
            <a:pPr algn="ctr"/>
            <a:r>
              <a:rPr lang="en-US" sz="4000" b="1" dirty="0">
                <a:solidFill>
                  <a:srgbClr val="002060"/>
                </a:solidFill>
                <a:latin typeface="Calibri"/>
                <a:cs typeface="Calibri"/>
              </a:rPr>
              <a:t>a </a:t>
            </a:r>
            <a:r>
              <a:rPr lang="en-US" sz="4000" b="1" err="1">
                <a:solidFill>
                  <a:srgbClr val="002060"/>
                </a:solidFill>
                <a:latin typeface="Calibri"/>
                <a:cs typeface="Calibri"/>
              </a:rPr>
              <a:t>Chyfathrebu</a:t>
            </a:r>
            <a:endParaRPr lang="en-US" sz="4000" b="1">
              <a:solidFill>
                <a:srgbClr val="002060"/>
              </a:solidFill>
              <a:latin typeface="Calibri"/>
              <a:ea typeface="Calibri"/>
              <a:cs typeface="Calibri"/>
            </a:endParaRPr>
          </a:p>
          <a:p>
            <a:pPr algn="ctr"/>
            <a:r>
              <a:rPr lang="en-US" sz="2400" i="1" dirty="0">
                <a:solidFill>
                  <a:srgbClr val="002060"/>
                </a:solidFill>
                <a:latin typeface="Calibri"/>
                <a:cs typeface="Calibri"/>
              </a:rPr>
              <a:t>Languages, Literacy and Communication Area of Learning and Experience</a:t>
            </a:r>
          </a:p>
        </p:txBody>
      </p:sp>
      <p:sp>
        <p:nvSpPr>
          <p:cNvPr id="11" name="Rectangle 10">
            <a:extLst>
              <a:ext uri="{FF2B5EF4-FFF2-40B4-BE49-F238E27FC236}">
                <a16:creationId xmlns:a16="http://schemas.microsoft.com/office/drawing/2014/main" id="{472B30F0-E71B-3D28-B0AA-1A395A0BB2BD}"/>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3" name="Picture 25" descr="Logo&#10;&#10;Description automatically generated">
            <a:extLst>
              <a:ext uri="{FF2B5EF4-FFF2-40B4-BE49-F238E27FC236}">
                <a16:creationId xmlns:a16="http://schemas.microsoft.com/office/drawing/2014/main" id="{93A98066-CEAF-D1CA-A7B7-990D0EF97D7C}"/>
              </a:ext>
            </a:extLst>
          </p:cNvPr>
          <p:cNvPicPr>
            <a:picLocks noChangeAspect="1"/>
          </p:cNvPicPr>
          <p:nvPr/>
        </p:nvPicPr>
        <p:blipFill>
          <a:blip r:embed="rId3"/>
          <a:stretch>
            <a:fillRect/>
          </a:stretch>
        </p:blipFill>
        <p:spPr>
          <a:xfrm>
            <a:off x="152400" y="5609563"/>
            <a:ext cx="5197098" cy="1244096"/>
          </a:xfrm>
          <a:prstGeom prst="rect">
            <a:avLst/>
          </a:prstGeom>
        </p:spPr>
      </p:pic>
      <p:pic>
        <p:nvPicPr>
          <p:cNvPr id="15" name="Picture 24" descr="Logo&#10;&#10;Description automatically generated">
            <a:extLst>
              <a:ext uri="{FF2B5EF4-FFF2-40B4-BE49-F238E27FC236}">
                <a16:creationId xmlns:a16="http://schemas.microsoft.com/office/drawing/2014/main" id="{28478809-596A-8645-1B66-45B7A65447A4}"/>
              </a:ext>
            </a:extLst>
          </p:cNvPr>
          <p:cNvPicPr>
            <a:picLocks noChangeAspect="1"/>
          </p:cNvPicPr>
          <p:nvPr/>
        </p:nvPicPr>
        <p:blipFill>
          <a:blip r:embed="rId4"/>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1383305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2"/>
          <a:stretch>
            <a:fillRect/>
          </a:stretch>
        </p:blipFill>
        <p:spPr>
          <a:xfrm>
            <a:off x="367259" y="660241"/>
            <a:ext cx="2212572" cy="3140478"/>
          </a:xfrm>
          <a:prstGeom prst="rect">
            <a:avLst/>
          </a:prstGeom>
          <a:ln w="28575">
            <a:solidFill>
              <a:srgbClr val="00206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2879291" y="663360"/>
            <a:ext cx="8866064" cy="3139321"/>
          </a:xfrm>
          <a:prstGeom prst="rect">
            <a:avLst/>
          </a:prstGeom>
          <a:solidFill>
            <a:schemeClr val="bg1"/>
          </a:solidFill>
          <a:ln w="28575">
            <a:solidFill>
              <a:srgbClr val="002060"/>
            </a:solidFill>
          </a:ln>
        </p:spPr>
        <p:txBody>
          <a:bodyPr wrap="square" lIns="91440" tIns="45720" rIns="91440" bIns="45720" rtlCol="0" anchor="t">
            <a:spAutoFit/>
          </a:bodyPr>
          <a:lstStyle/>
          <a:p>
            <a:r>
              <a:rPr lang="en-US" sz="2000" b="1" dirty="0">
                <a:solidFill>
                  <a:srgbClr val="002060"/>
                </a:solidFill>
              </a:rPr>
              <a:t>Statements of what matters:</a:t>
            </a:r>
            <a:endParaRPr lang="en-US" sz="2000" b="1" dirty="0">
              <a:solidFill>
                <a:srgbClr val="002060"/>
              </a:solidFill>
              <a:ea typeface="Calibri"/>
              <a:cs typeface="Calibri"/>
            </a:endParaRPr>
          </a:p>
          <a:p>
            <a:endParaRPr lang="en-US" sz="2000" b="1" dirty="0">
              <a:solidFill>
                <a:srgbClr val="002060"/>
              </a:solidFill>
              <a:ea typeface="Calibri"/>
              <a:cs typeface="Calibri"/>
            </a:endParaRPr>
          </a:p>
          <a:p>
            <a:pPr lvl="1"/>
            <a:r>
              <a:rPr lang="en-US" sz="2000" b="1">
                <a:solidFill>
                  <a:srgbClr val="002060"/>
                </a:solidFill>
              </a:rPr>
              <a:t>1. Language connect us</a:t>
            </a:r>
            <a:endParaRPr lang="en-US" sz="2000" b="1">
              <a:solidFill>
                <a:srgbClr val="002060"/>
              </a:solidFill>
              <a:ea typeface="Calibri"/>
              <a:cs typeface="Calibri"/>
            </a:endParaRPr>
          </a:p>
          <a:p>
            <a:pPr lvl="1"/>
            <a:endParaRPr lang="en-US" sz="2000" b="1" dirty="0">
              <a:solidFill>
                <a:srgbClr val="002060"/>
              </a:solidFill>
              <a:ea typeface="Calibri"/>
              <a:cs typeface="Calibri"/>
            </a:endParaRPr>
          </a:p>
          <a:p>
            <a:pPr lvl="1"/>
            <a:r>
              <a:rPr lang="en-US" sz="2000" b="1" dirty="0">
                <a:solidFill>
                  <a:srgbClr val="002060"/>
                </a:solidFill>
              </a:rPr>
              <a:t>2. Understanding language is key to understanding the world around us</a:t>
            </a:r>
            <a:endParaRPr lang="en-US" sz="2000" b="1" dirty="0">
              <a:solidFill>
                <a:srgbClr val="002060"/>
              </a:solidFill>
              <a:ea typeface="Calibri"/>
              <a:cs typeface="Calibri"/>
            </a:endParaRPr>
          </a:p>
          <a:p>
            <a:pPr lvl="1"/>
            <a:endParaRPr lang="en-US" sz="2000" b="1" dirty="0">
              <a:solidFill>
                <a:srgbClr val="002060"/>
              </a:solidFill>
              <a:ea typeface="Calibri"/>
              <a:cs typeface="Calibri"/>
            </a:endParaRPr>
          </a:p>
          <a:p>
            <a:pPr lvl="1"/>
            <a:r>
              <a:rPr lang="en-US" sz="2000" b="1" dirty="0">
                <a:solidFill>
                  <a:srgbClr val="002060"/>
                </a:solidFill>
              </a:rPr>
              <a:t>3. Expressing ourselves through language is key to communication</a:t>
            </a:r>
            <a:endParaRPr lang="en-US" sz="2000" b="1" dirty="0">
              <a:solidFill>
                <a:srgbClr val="002060"/>
              </a:solidFill>
              <a:ea typeface="Calibri"/>
              <a:cs typeface="Calibri"/>
            </a:endParaRPr>
          </a:p>
          <a:p>
            <a:pPr lvl="1"/>
            <a:endParaRPr lang="en-US" sz="2000" b="1" dirty="0">
              <a:solidFill>
                <a:srgbClr val="002060"/>
              </a:solidFill>
              <a:ea typeface="Calibri"/>
              <a:cs typeface="Calibri"/>
            </a:endParaRPr>
          </a:p>
          <a:p>
            <a:pPr lvl="1"/>
            <a:r>
              <a:rPr lang="en-US" sz="2000" b="1">
                <a:solidFill>
                  <a:srgbClr val="002060"/>
                </a:solidFill>
              </a:rPr>
              <a:t>4. Literature fires imagination and inspires creativity</a:t>
            </a:r>
            <a:endParaRPr lang="en-US" sz="2000" b="1" dirty="0">
              <a:solidFill>
                <a:srgbClr val="002060"/>
              </a:solidFill>
              <a:ea typeface="Calibri"/>
              <a:cs typeface="Calibri"/>
            </a:endParaRPr>
          </a:p>
          <a:p>
            <a:pPr lvl="1"/>
            <a:endParaRPr lang="en-US" dirty="0">
              <a:solidFill>
                <a:srgbClr val="002060"/>
              </a:solidFill>
              <a:ea typeface="Calibri"/>
              <a:cs typeface="Calibri"/>
            </a:endParaRPr>
          </a:p>
        </p:txBody>
      </p:sp>
      <p:sp>
        <p:nvSpPr>
          <p:cNvPr id="6" name="TextBox 5">
            <a:extLst>
              <a:ext uri="{FF2B5EF4-FFF2-40B4-BE49-F238E27FC236}">
                <a16:creationId xmlns:a16="http://schemas.microsoft.com/office/drawing/2014/main" id="{2C14A93E-2EDA-BA4F-B7E5-663BD362DB94}"/>
              </a:ext>
            </a:extLst>
          </p:cNvPr>
          <p:cNvSpPr txBox="1"/>
          <p:nvPr/>
        </p:nvSpPr>
        <p:spPr>
          <a:xfrm>
            <a:off x="4549228" y="4179098"/>
            <a:ext cx="7193280" cy="830997"/>
          </a:xfrm>
          <a:prstGeom prst="rect">
            <a:avLst/>
          </a:prstGeom>
          <a:solidFill>
            <a:srgbClr val="CCF9FF"/>
          </a:solidFill>
          <a:ln w="28575">
            <a:solidFill>
              <a:srgbClr val="002060"/>
            </a:solidFill>
          </a:ln>
        </p:spPr>
        <p:txBody>
          <a:bodyPr wrap="square" lIns="91440" tIns="45720" rIns="91440" bIns="45720" rtlCol="0" anchor="t">
            <a:spAutoFit/>
          </a:bodyPr>
          <a:lstStyle/>
          <a:p>
            <a:r>
              <a:rPr lang="en-US" sz="2400" dirty="0">
                <a:solidFill>
                  <a:srgbClr val="002060"/>
                </a:solidFill>
              </a:rPr>
              <a:t>These statements are the same for English, Welsh and international languages development.</a:t>
            </a:r>
            <a:endParaRPr lang="en-US" sz="2400" dirty="0">
              <a:solidFill>
                <a:srgbClr val="002060"/>
              </a:solidFill>
              <a:ea typeface="Calibri"/>
              <a:cs typeface="Calibri"/>
            </a:endParaRP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H="1" flipV="1">
            <a:off x="9956716" y="3244203"/>
            <a:ext cx="969929" cy="882344"/>
          </a:xfrm>
          <a:prstGeom prst="straightConnector1">
            <a:avLst/>
          </a:prstGeom>
          <a:ln w="76200">
            <a:solidFill>
              <a:srgbClr val="002060"/>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2" descr="A blue background with white letter r&#10;&#10;Description automatically generated">
            <a:extLst>
              <a:ext uri="{FF2B5EF4-FFF2-40B4-BE49-F238E27FC236}">
                <a16:creationId xmlns:a16="http://schemas.microsoft.com/office/drawing/2014/main" id="{C14B4AA4-AF1A-E5FD-D4FD-16E21CA5F030}"/>
              </a:ext>
            </a:extLst>
          </p:cNvPr>
          <p:cNvPicPr>
            <a:picLocks noChangeAspect="1"/>
          </p:cNvPicPr>
          <p:nvPr/>
        </p:nvPicPr>
        <p:blipFill>
          <a:blip r:embed="rId3"/>
          <a:stretch>
            <a:fillRect/>
          </a:stretch>
        </p:blipFill>
        <p:spPr>
          <a:xfrm>
            <a:off x="-5255" y="5573111"/>
            <a:ext cx="12202510" cy="1282261"/>
          </a:xfrm>
          <a:prstGeom prst="rect">
            <a:avLst/>
          </a:prstGeom>
        </p:spPr>
      </p:pic>
    </p:spTree>
    <p:extLst>
      <p:ext uri="{BB962C8B-B14F-4D97-AF65-F5344CB8AC3E}">
        <p14:creationId xmlns:p14="http://schemas.microsoft.com/office/powerpoint/2010/main" val="3426053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cxnSp>
        <p:nvCxnSpPr>
          <p:cNvPr id="12" name="Straight Arrow Connector 11">
            <a:extLst>
              <a:ext uri="{FF2B5EF4-FFF2-40B4-BE49-F238E27FC236}">
                <a16:creationId xmlns:a16="http://schemas.microsoft.com/office/drawing/2014/main" id="{04F01B56-2959-6140-92B1-2C8C5E5DFCC9}"/>
              </a:ext>
            </a:extLst>
          </p:cNvPr>
          <p:cNvCxnSpPr>
            <a:cxnSpLocks/>
          </p:cNvCxnSpPr>
          <p:nvPr/>
        </p:nvCxnSpPr>
        <p:spPr>
          <a:xfrm flipV="1">
            <a:off x="2980333" y="2887042"/>
            <a:ext cx="2017692" cy="1505526"/>
          </a:xfrm>
          <a:prstGeom prst="straightConnector1">
            <a:avLst/>
          </a:prstGeom>
          <a:ln w="762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7335F1A-4C2B-B04C-9C48-2D290EC699CA}"/>
              </a:ext>
            </a:extLst>
          </p:cNvPr>
          <p:cNvSpPr txBox="1"/>
          <p:nvPr/>
        </p:nvSpPr>
        <p:spPr>
          <a:xfrm>
            <a:off x="813949" y="255194"/>
            <a:ext cx="10583055" cy="707886"/>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b="1" dirty="0">
                <a:solidFill>
                  <a:srgbClr val="002060"/>
                </a:solidFill>
              </a:rPr>
              <a:t>With reference to each STATEMENT OF WHAT MATTERS there are DESCRIPTIONS OF LEARNING, and within those descriptions there are PROGRESSION STEPS.</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V="1">
            <a:off x="3077703" y="1860189"/>
            <a:ext cx="1842549" cy="810430"/>
          </a:xfrm>
          <a:prstGeom prst="straightConnector1">
            <a:avLst/>
          </a:prstGeom>
          <a:ln w="76200">
            <a:solidFill>
              <a:srgbClr val="002060"/>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AFFCB74-8055-694A-9DE1-1B1F7FB0D2C9}"/>
              </a:ext>
            </a:extLst>
          </p:cNvPr>
          <p:cNvPicPr>
            <a:picLocks noChangeAspect="1"/>
          </p:cNvPicPr>
          <p:nvPr/>
        </p:nvPicPr>
        <p:blipFill rotWithShape="1">
          <a:blip r:embed="rId2"/>
          <a:srcRect l="13889" t="12445" r="12406" b="10222"/>
          <a:stretch/>
        </p:blipFill>
        <p:spPr>
          <a:xfrm>
            <a:off x="5034854" y="1274502"/>
            <a:ext cx="6241628" cy="4093128"/>
          </a:xfrm>
          <a:prstGeom prst="rect">
            <a:avLst/>
          </a:prstGeom>
          <a:ln w="57150">
            <a:solidFill>
              <a:srgbClr val="002060"/>
            </a:solidFill>
          </a:ln>
        </p:spPr>
      </p:pic>
      <p:sp>
        <p:nvSpPr>
          <p:cNvPr id="11" name="TextBox 10">
            <a:extLst>
              <a:ext uri="{FF2B5EF4-FFF2-40B4-BE49-F238E27FC236}">
                <a16:creationId xmlns:a16="http://schemas.microsoft.com/office/drawing/2014/main" id="{79399E83-DD20-014E-A5C1-7FC920B98DEB}"/>
              </a:ext>
            </a:extLst>
          </p:cNvPr>
          <p:cNvSpPr txBox="1"/>
          <p:nvPr/>
        </p:nvSpPr>
        <p:spPr>
          <a:xfrm>
            <a:off x="1079292" y="3016321"/>
            <a:ext cx="2523067" cy="2246769"/>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PROGRESSION STEPS</a:t>
            </a:r>
            <a:endParaRPr lang="en-US" sz="2000" dirty="0">
              <a:solidFill>
                <a:srgbClr val="002060"/>
              </a:solidFill>
              <a:ea typeface="Calibri"/>
              <a:cs typeface="Calibri"/>
            </a:endParaRPr>
          </a:p>
          <a:p>
            <a:endParaRPr lang="en-US" sz="2000" dirty="0">
              <a:solidFill>
                <a:srgbClr val="002060"/>
              </a:solidFill>
              <a:ea typeface="Calibri"/>
              <a:cs typeface="Calibri"/>
            </a:endParaRPr>
          </a:p>
          <a:p>
            <a:pPr marL="457200" indent="-457200">
              <a:buAutoNum type="arabicPeriod"/>
            </a:pPr>
            <a:r>
              <a:rPr lang="en-US" sz="2000" dirty="0">
                <a:solidFill>
                  <a:srgbClr val="002060"/>
                </a:solidFill>
              </a:rPr>
              <a:t>5 year old</a:t>
            </a:r>
            <a:endParaRPr lang="en-US" sz="2000">
              <a:solidFill>
                <a:srgbClr val="002060"/>
              </a:solidFill>
              <a:ea typeface="Calibri"/>
              <a:cs typeface="Calibri"/>
            </a:endParaRPr>
          </a:p>
          <a:p>
            <a:pPr marL="457200" indent="-457200">
              <a:buAutoNum type="arabicPeriod"/>
            </a:pPr>
            <a:r>
              <a:rPr lang="en-US" sz="2000" dirty="0">
                <a:solidFill>
                  <a:srgbClr val="002060"/>
                </a:solidFill>
              </a:rPr>
              <a:t>8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11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14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16 year old</a:t>
            </a:r>
            <a:endParaRPr lang="en-US" sz="2000" dirty="0">
              <a:solidFill>
                <a:srgbClr val="002060"/>
              </a:solidFill>
              <a:ea typeface="Calibri"/>
              <a:cs typeface="Calibri"/>
            </a:endParaRPr>
          </a:p>
        </p:txBody>
      </p:sp>
      <p:sp>
        <p:nvSpPr>
          <p:cNvPr id="15" name="Freeform 14">
            <a:extLst>
              <a:ext uri="{FF2B5EF4-FFF2-40B4-BE49-F238E27FC236}">
                <a16:creationId xmlns:a16="http://schemas.microsoft.com/office/drawing/2014/main" id="{114B4107-2A23-B347-A0E4-9B1923D7BCB6}"/>
              </a:ext>
            </a:extLst>
          </p:cNvPr>
          <p:cNvSpPr/>
          <p:nvPr/>
        </p:nvSpPr>
        <p:spPr>
          <a:xfrm>
            <a:off x="6096875" y="1910255"/>
            <a:ext cx="1401781" cy="1143585"/>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a:extLst>
              <a:ext uri="{FF2B5EF4-FFF2-40B4-BE49-F238E27FC236}">
                <a16:creationId xmlns:a16="http://schemas.microsoft.com/office/drawing/2014/main" id="{57B217C8-EB5D-CB47-B07B-14DF5AF9BFFF}"/>
              </a:ext>
            </a:extLst>
          </p:cNvPr>
          <p:cNvSpPr/>
          <p:nvPr/>
        </p:nvSpPr>
        <p:spPr>
          <a:xfrm>
            <a:off x="7294176" y="3550037"/>
            <a:ext cx="1270401" cy="1156723"/>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C14A93E-2EDA-BA4F-B7E5-663BD362DB94}"/>
              </a:ext>
            </a:extLst>
          </p:cNvPr>
          <p:cNvSpPr txBox="1"/>
          <p:nvPr/>
        </p:nvSpPr>
        <p:spPr>
          <a:xfrm>
            <a:off x="1079292" y="2099979"/>
            <a:ext cx="2098346" cy="707886"/>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STATEMENT OF WHAT MATTERS</a:t>
            </a:r>
          </a:p>
        </p:txBody>
      </p:sp>
      <p:sp>
        <p:nvSpPr>
          <p:cNvPr id="4" name="Content Placeholder 2">
            <a:extLst>
              <a:ext uri="{FF2B5EF4-FFF2-40B4-BE49-F238E27FC236}">
                <a16:creationId xmlns:a16="http://schemas.microsoft.com/office/drawing/2014/main" id="{8E1A8143-CC1E-C10C-5676-A3750010042F}"/>
              </a:ext>
            </a:extLst>
          </p:cNvPr>
          <p:cNvSpPr txBox="1">
            <a:spLocks/>
          </p:cNvSpPr>
          <p:nvPr/>
        </p:nvSpPr>
        <p:spPr>
          <a:xfrm>
            <a:off x="8813926" y="4593601"/>
            <a:ext cx="3340380" cy="67952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ea typeface="+mn-lt"/>
                <a:cs typeface="+mn-lt"/>
                <a:hlinkClick r:id="rId3"/>
              </a:rPr>
              <a:t>https://hwb.gov.wales/curriculum-for-wales</a:t>
            </a:r>
            <a:endParaRPr lang="en-US"/>
          </a:p>
          <a:p>
            <a:pPr marL="0" indent="0">
              <a:buNone/>
            </a:pPr>
            <a:endParaRPr lang="en-US" dirty="0"/>
          </a:p>
          <a:p>
            <a:endParaRPr lang="en-US" dirty="0"/>
          </a:p>
        </p:txBody>
      </p:sp>
      <p:pic>
        <p:nvPicPr>
          <p:cNvPr id="5" name="Picture 4" descr="A blue background with white letter r&#10;&#10;Description automatically generated">
            <a:extLst>
              <a:ext uri="{FF2B5EF4-FFF2-40B4-BE49-F238E27FC236}">
                <a16:creationId xmlns:a16="http://schemas.microsoft.com/office/drawing/2014/main" id="{92ECAC02-DDD8-EC26-2887-14CF42DB38A7}"/>
              </a:ext>
            </a:extLst>
          </p:cNvPr>
          <p:cNvPicPr>
            <a:picLocks noChangeAspect="1"/>
          </p:cNvPicPr>
          <p:nvPr/>
        </p:nvPicPr>
        <p:blipFill>
          <a:blip r:embed="rId4"/>
          <a:stretch>
            <a:fillRect/>
          </a:stretch>
        </p:blipFill>
        <p:spPr>
          <a:xfrm>
            <a:off x="-5255" y="5573111"/>
            <a:ext cx="12202510" cy="1282261"/>
          </a:xfrm>
          <a:prstGeom prst="rect">
            <a:avLst/>
          </a:prstGeom>
        </p:spPr>
      </p:pic>
    </p:spTree>
    <p:extLst>
      <p:ext uri="{BB962C8B-B14F-4D97-AF65-F5344CB8AC3E}">
        <p14:creationId xmlns:p14="http://schemas.microsoft.com/office/powerpoint/2010/main" val="2740613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779057" y="213842"/>
            <a:ext cx="10633024" cy="707886"/>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b="1" dirty="0">
                <a:solidFill>
                  <a:srgbClr val="002060"/>
                </a:solidFill>
              </a:rPr>
              <a:t>With reference to each STATEMENT OF WHAT MATTERS there are DESCRIPTIONS OF LEARNING, and within those descriptions there are PROGRESSION STEPS.</a:t>
            </a:r>
            <a:endParaRPr lang="en-US" sz="2000" b="1" dirty="0">
              <a:solidFill>
                <a:srgbClr val="002060"/>
              </a:solidFill>
              <a:ea typeface="Calibri"/>
              <a:cs typeface="Calibri"/>
            </a:endParaRPr>
          </a:p>
        </p:txBody>
      </p:sp>
      <p:sp>
        <p:nvSpPr>
          <p:cNvPr id="6" name="TextBox 5">
            <a:extLst>
              <a:ext uri="{FF2B5EF4-FFF2-40B4-BE49-F238E27FC236}">
                <a16:creationId xmlns:a16="http://schemas.microsoft.com/office/drawing/2014/main" id="{2C14A93E-2EDA-BA4F-B7E5-663BD362DB94}"/>
              </a:ext>
            </a:extLst>
          </p:cNvPr>
          <p:cNvSpPr txBox="1"/>
          <p:nvPr/>
        </p:nvSpPr>
        <p:spPr>
          <a:xfrm>
            <a:off x="1342983" y="1962563"/>
            <a:ext cx="1548707" cy="400110"/>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Notice ……</a:t>
            </a:r>
          </a:p>
        </p:txBody>
      </p:sp>
      <p:pic>
        <p:nvPicPr>
          <p:cNvPr id="5" name="Picture 4">
            <a:extLst>
              <a:ext uri="{FF2B5EF4-FFF2-40B4-BE49-F238E27FC236}">
                <a16:creationId xmlns:a16="http://schemas.microsoft.com/office/drawing/2014/main" id="{BC4F10AC-3AB4-F749-A5B7-0EEEBFF8DE7D}"/>
              </a:ext>
            </a:extLst>
          </p:cNvPr>
          <p:cNvPicPr>
            <a:picLocks noChangeAspect="1"/>
          </p:cNvPicPr>
          <p:nvPr/>
        </p:nvPicPr>
        <p:blipFill rotWithShape="1">
          <a:blip r:embed="rId3"/>
          <a:srcRect l="20216" t="22715" r="21142" b="19754"/>
          <a:stretch/>
        </p:blipFill>
        <p:spPr>
          <a:xfrm>
            <a:off x="4364000" y="1223608"/>
            <a:ext cx="6754246" cy="4141420"/>
          </a:xfrm>
          <a:prstGeom prst="rect">
            <a:avLst/>
          </a:prstGeom>
          <a:ln w="57150">
            <a:solidFill>
              <a:srgbClr val="002060"/>
            </a:solidFill>
          </a:ln>
        </p:spPr>
      </p:pic>
      <p:cxnSp>
        <p:nvCxnSpPr>
          <p:cNvPr id="14" name="Straight Arrow Connector 13">
            <a:extLst>
              <a:ext uri="{FF2B5EF4-FFF2-40B4-BE49-F238E27FC236}">
                <a16:creationId xmlns:a16="http://schemas.microsoft.com/office/drawing/2014/main" id="{4569E680-C4A6-1F46-93F1-23F29D5EDF7C}"/>
              </a:ext>
            </a:extLst>
          </p:cNvPr>
          <p:cNvCxnSpPr>
            <a:cxnSpLocks/>
          </p:cNvCxnSpPr>
          <p:nvPr/>
        </p:nvCxnSpPr>
        <p:spPr>
          <a:xfrm>
            <a:off x="2904181" y="2333751"/>
            <a:ext cx="1659570" cy="37595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AF122F-2217-4C4C-998F-5BA854C501D0}"/>
              </a:ext>
            </a:extLst>
          </p:cNvPr>
          <p:cNvCxnSpPr>
            <a:cxnSpLocks/>
            <a:stCxn id="11" idx="3"/>
          </p:cNvCxnSpPr>
          <p:nvPr/>
        </p:nvCxnSpPr>
        <p:spPr>
          <a:xfrm flipV="1">
            <a:off x="3717439" y="3111264"/>
            <a:ext cx="1717858" cy="952574"/>
          </a:xfrm>
          <a:prstGeom prst="straightConnector1">
            <a:avLst/>
          </a:prstGeom>
          <a:ln w="762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9399E83-DD20-014E-A5C1-7FC920B98DEB}"/>
              </a:ext>
            </a:extLst>
          </p:cNvPr>
          <p:cNvSpPr txBox="1"/>
          <p:nvPr/>
        </p:nvSpPr>
        <p:spPr>
          <a:xfrm>
            <a:off x="1168097" y="2940453"/>
            <a:ext cx="2523067" cy="2246769"/>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PROGRESSION STEPS</a:t>
            </a:r>
            <a:endParaRPr lang="en-US">
              <a:solidFill>
                <a:srgbClr val="002060"/>
              </a:solidFill>
              <a:ea typeface="Calibri"/>
              <a:cs typeface="Calibri"/>
            </a:endParaRPr>
          </a:p>
          <a:p>
            <a:endParaRPr lang="en-US" sz="2000" dirty="0">
              <a:solidFill>
                <a:srgbClr val="002060"/>
              </a:solidFill>
              <a:ea typeface="Calibri"/>
              <a:cs typeface="Calibri"/>
            </a:endParaRPr>
          </a:p>
          <a:p>
            <a:pPr marL="457200" indent="-457200">
              <a:buAutoNum type="arabicPeriod"/>
            </a:pPr>
            <a:r>
              <a:rPr lang="en-US" sz="2000" dirty="0">
                <a:solidFill>
                  <a:srgbClr val="002060"/>
                </a:solidFill>
              </a:rPr>
              <a:t>5 year old</a:t>
            </a:r>
            <a:endParaRPr lang="en-US" sz="2000">
              <a:solidFill>
                <a:srgbClr val="002060"/>
              </a:solidFill>
              <a:ea typeface="Calibri"/>
              <a:cs typeface="Calibri"/>
            </a:endParaRPr>
          </a:p>
          <a:p>
            <a:pPr marL="457200" indent="-457200">
              <a:buAutoNum type="arabicPeriod"/>
            </a:pPr>
            <a:r>
              <a:rPr lang="en-US" sz="2000" dirty="0">
                <a:solidFill>
                  <a:srgbClr val="002060"/>
                </a:solidFill>
              </a:rPr>
              <a:t>8 year old</a:t>
            </a:r>
            <a:endParaRPr lang="en-US" sz="2000">
              <a:solidFill>
                <a:srgbClr val="002060"/>
              </a:solidFill>
              <a:ea typeface="Calibri"/>
              <a:cs typeface="Calibri"/>
            </a:endParaRPr>
          </a:p>
          <a:p>
            <a:pPr marL="457200" indent="-457200">
              <a:buAutoNum type="arabicPeriod"/>
            </a:pPr>
            <a:r>
              <a:rPr lang="en-US" sz="2000" dirty="0">
                <a:solidFill>
                  <a:srgbClr val="002060"/>
                </a:solidFill>
              </a:rPr>
              <a:t>11 year old</a:t>
            </a:r>
            <a:endParaRPr lang="en-US" sz="2000">
              <a:solidFill>
                <a:srgbClr val="002060"/>
              </a:solidFill>
              <a:ea typeface="Calibri"/>
              <a:cs typeface="Calibri"/>
            </a:endParaRPr>
          </a:p>
          <a:p>
            <a:pPr marL="457200" indent="-457200">
              <a:buAutoNum type="arabicPeriod"/>
            </a:pPr>
            <a:r>
              <a:rPr lang="en-US" sz="2000" dirty="0">
                <a:solidFill>
                  <a:srgbClr val="002060"/>
                </a:solidFill>
              </a:rPr>
              <a:t>14 year old</a:t>
            </a:r>
            <a:endParaRPr lang="en-US" sz="2000">
              <a:solidFill>
                <a:srgbClr val="002060"/>
              </a:solidFill>
              <a:ea typeface="Calibri"/>
              <a:cs typeface="Calibri"/>
            </a:endParaRPr>
          </a:p>
          <a:p>
            <a:pPr marL="457200" indent="-457200">
              <a:buAutoNum type="arabicPeriod"/>
            </a:pPr>
            <a:r>
              <a:rPr lang="en-US" sz="2000" dirty="0">
                <a:solidFill>
                  <a:srgbClr val="002060"/>
                </a:solidFill>
              </a:rPr>
              <a:t>16 year old</a:t>
            </a:r>
            <a:endParaRPr lang="en-US" sz="2000" dirty="0">
              <a:solidFill>
                <a:srgbClr val="002060"/>
              </a:solidFill>
              <a:ea typeface="Calibri"/>
              <a:cs typeface="Calibri"/>
            </a:endParaRPr>
          </a:p>
        </p:txBody>
      </p:sp>
      <p:pic>
        <p:nvPicPr>
          <p:cNvPr id="4" name="Picture 3" descr="A blue background with white letter r&#10;&#10;Description automatically generated">
            <a:extLst>
              <a:ext uri="{FF2B5EF4-FFF2-40B4-BE49-F238E27FC236}">
                <a16:creationId xmlns:a16="http://schemas.microsoft.com/office/drawing/2014/main" id="{4D4113DF-7750-D2BD-77A1-DCA50019BE82}"/>
              </a:ext>
            </a:extLst>
          </p:cNvPr>
          <p:cNvPicPr>
            <a:picLocks noChangeAspect="1"/>
          </p:cNvPicPr>
          <p:nvPr/>
        </p:nvPicPr>
        <p:blipFill>
          <a:blip r:embed="rId4"/>
          <a:stretch>
            <a:fillRect/>
          </a:stretch>
        </p:blipFill>
        <p:spPr>
          <a:xfrm>
            <a:off x="-5255" y="5573111"/>
            <a:ext cx="12202510" cy="1282261"/>
          </a:xfrm>
          <a:prstGeom prst="rect">
            <a:avLst/>
          </a:prstGeom>
        </p:spPr>
      </p:pic>
    </p:spTree>
    <p:extLst>
      <p:ext uri="{BB962C8B-B14F-4D97-AF65-F5344CB8AC3E}">
        <p14:creationId xmlns:p14="http://schemas.microsoft.com/office/powerpoint/2010/main" val="35514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765274" y="213841"/>
            <a:ext cx="10658007" cy="707886"/>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b="1" dirty="0">
                <a:solidFill>
                  <a:srgbClr val="002060"/>
                </a:solidFill>
              </a:rPr>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1391586" y="2242926"/>
            <a:ext cx="1511231" cy="400110"/>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Notice ……</a:t>
            </a:r>
          </a:p>
        </p:txBody>
      </p:sp>
      <p:pic>
        <p:nvPicPr>
          <p:cNvPr id="7" name="Picture 6">
            <a:extLst>
              <a:ext uri="{FF2B5EF4-FFF2-40B4-BE49-F238E27FC236}">
                <a16:creationId xmlns:a16="http://schemas.microsoft.com/office/drawing/2014/main" id="{AFAF652A-57CC-EE42-9E3C-63722AB6267E}"/>
              </a:ext>
            </a:extLst>
          </p:cNvPr>
          <p:cNvPicPr>
            <a:picLocks noChangeAspect="1"/>
          </p:cNvPicPr>
          <p:nvPr/>
        </p:nvPicPr>
        <p:blipFill rotWithShape="1">
          <a:blip r:embed="rId3"/>
          <a:srcRect l="20216" t="24492" r="19135" b="8642"/>
          <a:stretch/>
        </p:blipFill>
        <p:spPr>
          <a:xfrm>
            <a:off x="4809800" y="1096549"/>
            <a:ext cx="6205297" cy="4275954"/>
          </a:xfrm>
          <a:prstGeom prst="rect">
            <a:avLst/>
          </a:prstGeom>
          <a:ln w="57150">
            <a:solidFill>
              <a:srgbClr val="002060"/>
            </a:solidFill>
          </a:ln>
        </p:spPr>
      </p:pic>
      <p:cxnSp>
        <p:nvCxnSpPr>
          <p:cNvPr id="12" name="Straight Arrow Connector 11">
            <a:extLst>
              <a:ext uri="{FF2B5EF4-FFF2-40B4-BE49-F238E27FC236}">
                <a16:creationId xmlns:a16="http://schemas.microsoft.com/office/drawing/2014/main" id="{5CC42174-35AA-EE44-9509-5D58EAF264E6}"/>
              </a:ext>
            </a:extLst>
          </p:cNvPr>
          <p:cNvCxnSpPr>
            <a:cxnSpLocks/>
          </p:cNvCxnSpPr>
          <p:nvPr/>
        </p:nvCxnSpPr>
        <p:spPr>
          <a:xfrm flipV="1">
            <a:off x="2928446" y="1510323"/>
            <a:ext cx="1973903" cy="78275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2AC4080-0F4E-6A4F-9D38-A33E82BEE004}"/>
              </a:ext>
            </a:extLst>
          </p:cNvPr>
          <p:cNvCxnSpPr>
            <a:cxnSpLocks/>
          </p:cNvCxnSpPr>
          <p:nvPr/>
        </p:nvCxnSpPr>
        <p:spPr>
          <a:xfrm flipV="1">
            <a:off x="2827867" y="3287356"/>
            <a:ext cx="2065866" cy="1341883"/>
          </a:xfrm>
          <a:prstGeom prst="straightConnector1">
            <a:avLst/>
          </a:prstGeom>
          <a:ln w="762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34E1AD82-B939-544F-8534-F2C0E37FCD9D}"/>
              </a:ext>
            </a:extLst>
          </p:cNvPr>
          <p:cNvSpPr/>
          <p:nvPr/>
        </p:nvSpPr>
        <p:spPr>
          <a:xfrm>
            <a:off x="4405851" y="1312646"/>
            <a:ext cx="4213190" cy="2248713"/>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9399E83-DD20-014E-A5C1-7FC920B98DEB}"/>
              </a:ext>
            </a:extLst>
          </p:cNvPr>
          <p:cNvSpPr txBox="1"/>
          <p:nvPr/>
        </p:nvSpPr>
        <p:spPr>
          <a:xfrm>
            <a:off x="1154241" y="3018763"/>
            <a:ext cx="2523067" cy="2246769"/>
          </a:xfrm>
          <a:prstGeom prst="rect">
            <a:avLst/>
          </a:prstGeom>
          <a:solidFill>
            <a:schemeClr val="bg1"/>
          </a:solidFill>
          <a:ln w="57150">
            <a:solidFill>
              <a:srgbClr val="002060"/>
            </a:solidFill>
          </a:ln>
        </p:spPr>
        <p:txBody>
          <a:bodyPr wrap="square" lIns="91440" tIns="45720" rIns="91440" bIns="45720" rtlCol="0" anchor="t">
            <a:spAutoFit/>
          </a:bodyPr>
          <a:lstStyle/>
          <a:p>
            <a:r>
              <a:rPr lang="en-US" sz="2000" dirty="0">
                <a:solidFill>
                  <a:srgbClr val="002060"/>
                </a:solidFill>
              </a:rPr>
              <a:t>PROGRESSION STEPS</a:t>
            </a:r>
            <a:endParaRPr lang="en-US" sz="2000" dirty="0">
              <a:solidFill>
                <a:srgbClr val="002060"/>
              </a:solidFill>
              <a:ea typeface="Calibri"/>
              <a:cs typeface="Calibri"/>
            </a:endParaRPr>
          </a:p>
          <a:p>
            <a:endParaRPr lang="en-US" sz="2000" dirty="0">
              <a:solidFill>
                <a:srgbClr val="002060"/>
              </a:solidFill>
              <a:ea typeface="Calibri"/>
              <a:cs typeface="Calibri"/>
            </a:endParaRPr>
          </a:p>
          <a:p>
            <a:pPr marL="457200" indent="-457200">
              <a:buAutoNum type="arabicPeriod"/>
            </a:pPr>
            <a:r>
              <a:rPr lang="en-US" sz="2000" dirty="0">
                <a:solidFill>
                  <a:srgbClr val="002060"/>
                </a:solidFill>
              </a:rPr>
              <a:t>5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8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11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14 year old</a:t>
            </a:r>
            <a:endParaRPr lang="en-US" sz="2000" dirty="0">
              <a:solidFill>
                <a:srgbClr val="002060"/>
              </a:solidFill>
              <a:ea typeface="Calibri"/>
              <a:cs typeface="Calibri"/>
            </a:endParaRPr>
          </a:p>
          <a:p>
            <a:pPr marL="457200" indent="-457200">
              <a:buAutoNum type="arabicPeriod"/>
            </a:pPr>
            <a:r>
              <a:rPr lang="en-US" sz="2000" dirty="0">
                <a:solidFill>
                  <a:srgbClr val="002060"/>
                </a:solidFill>
              </a:rPr>
              <a:t>16 year old</a:t>
            </a:r>
            <a:endParaRPr lang="en-US" sz="2000" dirty="0">
              <a:solidFill>
                <a:srgbClr val="000000"/>
              </a:solidFill>
              <a:ea typeface="Calibri"/>
              <a:cs typeface="Calibri"/>
            </a:endParaRPr>
          </a:p>
        </p:txBody>
      </p:sp>
      <p:pic>
        <p:nvPicPr>
          <p:cNvPr id="4" name="Picture 3" descr="A blue background with white letter r&#10;&#10;Description automatically generated">
            <a:extLst>
              <a:ext uri="{FF2B5EF4-FFF2-40B4-BE49-F238E27FC236}">
                <a16:creationId xmlns:a16="http://schemas.microsoft.com/office/drawing/2014/main" id="{38D95527-00D1-F481-A0F8-AA3414AC921A}"/>
              </a:ext>
            </a:extLst>
          </p:cNvPr>
          <p:cNvPicPr>
            <a:picLocks noChangeAspect="1"/>
          </p:cNvPicPr>
          <p:nvPr/>
        </p:nvPicPr>
        <p:blipFill>
          <a:blip r:embed="rId4"/>
          <a:stretch>
            <a:fillRect/>
          </a:stretch>
        </p:blipFill>
        <p:spPr>
          <a:xfrm>
            <a:off x="-5255" y="5573111"/>
            <a:ext cx="12202510" cy="1282261"/>
          </a:xfrm>
          <a:prstGeom prst="rect">
            <a:avLst/>
          </a:prstGeom>
        </p:spPr>
      </p:pic>
    </p:spTree>
    <p:extLst>
      <p:ext uri="{BB962C8B-B14F-4D97-AF65-F5344CB8AC3E}">
        <p14:creationId xmlns:p14="http://schemas.microsoft.com/office/powerpoint/2010/main" val="4293625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A26281-8770-0249-A9A0-1B496DC2316C}"/>
              </a:ext>
            </a:extLst>
          </p:cNvPr>
          <p:cNvPicPr>
            <a:picLocks noChangeAspect="1"/>
          </p:cNvPicPr>
          <p:nvPr/>
        </p:nvPicPr>
        <p:blipFill>
          <a:blip r:embed="rId3"/>
          <a:stretch>
            <a:fillRect/>
          </a:stretch>
        </p:blipFill>
        <p:spPr>
          <a:xfrm>
            <a:off x="662947" y="1802689"/>
            <a:ext cx="3251200" cy="3251200"/>
          </a:xfrm>
          <a:prstGeom prst="rect">
            <a:avLst/>
          </a:prstGeom>
        </p:spPr>
      </p:pic>
      <p:pic>
        <p:nvPicPr>
          <p:cNvPr id="6" name="Picture 5">
            <a:extLst>
              <a:ext uri="{FF2B5EF4-FFF2-40B4-BE49-F238E27FC236}">
                <a16:creationId xmlns:a16="http://schemas.microsoft.com/office/drawing/2014/main" id="{E363FAEF-F2B5-2144-9B0A-E36257D2D3C5}"/>
              </a:ext>
            </a:extLst>
          </p:cNvPr>
          <p:cNvPicPr>
            <a:picLocks noChangeAspect="1"/>
          </p:cNvPicPr>
          <p:nvPr/>
        </p:nvPicPr>
        <p:blipFill>
          <a:blip r:embed="rId4"/>
          <a:stretch>
            <a:fillRect/>
          </a:stretch>
        </p:blipFill>
        <p:spPr>
          <a:xfrm>
            <a:off x="4817241" y="2412289"/>
            <a:ext cx="2032000" cy="2032000"/>
          </a:xfrm>
          <a:prstGeom prst="rect">
            <a:avLst/>
          </a:prstGeom>
          <a:ln>
            <a:solidFill>
              <a:srgbClr val="002060"/>
            </a:solidFill>
          </a:ln>
        </p:spPr>
      </p:pic>
      <p:sp>
        <p:nvSpPr>
          <p:cNvPr id="7" name="TextBox 6">
            <a:extLst>
              <a:ext uri="{FF2B5EF4-FFF2-40B4-BE49-F238E27FC236}">
                <a16:creationId xmlns:a16="http://schemas.microsoft.com/office/drawing/2014/main" id="{C8AC3EE6-36F1-614C-86AF-3E1B007CFDEA}"/>
              </a:ext>
            </a:extLst>
          </p:cNvPr>
          <p:cNvSpPr txBox="1"/>
          <p:nvPr/>
        </p:nvSpPr>
        <p:spPr>
          <a:xfrm>
            <a:off x="3093456" y="197714"/>
            <a:ext cx="6326332" cy="1323439"/>
          </a:xfrm>
          <a:prstGeom prst="rect">
            <a:avLst/>
          </a:prstGeom>
          <a:noFill/>
          <a:ln>
            <a:noFill/>
          </a:ln>
        </p:spPr>
        <p:txBody>
          <a:bodyPr wrap="square" lIns="91440" tIns="45720" rIns="91440" bIns="45720" rtlCol="0" anchor="t">
            <a:spAutoFit/>
          </a:bodyPr>
          <a:lstStyle/>
          <a:p>
            <a:pPr algn="ctr"/>
            <a:r>
              <a:rPr lang="en-US" sz="4400" b="1" dirty="0">
                <a:solidFill>
                  <a:srgbClr val="002060"/>
                </a:solidFill>
                <a:latin typeface="SASSOON PRIMARY"/>
              </a:rPr>
              <a:t> </a:t>
            </a:r>
            <a:r>
              <a:rPr lang="en-US" sz="4400" b="1" dirty="0">
                <a:solidFill>
                  <a:srgbClr val="002060"/>
                </a:solidFill>
              </a:rPr>
              <a:t>Sut </a:t>
            </a:r>
            <a:r>
              <a:rPr lang="en-US" sz="4400" b="1" dirty="0" err="1">
                <a:solidFill>
                  <a:srgbClr val="002060"/>
                </a:solidFill>
              </a:rPr>
              <a:t>galla</a:t>
            </a:r>
            <a:r>
              <a:rPr lang="en-US" sz="4400" b="1" dirty="0">
                <a:solidFill>
                  <a:srgbClr val="002060"/>
                </a:solidFill>
              </a:rPr>
              <a:t> </a:t>
            </a:r>
            <a:r>
              <a:rPr lang="en-US" sz="4400" b="1" dirty="0" err="1">
                <a:solidFill>
                  <a:srgbClr val="002060"/>
                </a:solidFill>
              </a:rPr>
              <a:t>i</a:t>
            </a:r>
            <a:r>
              <a:rPr lang="en-US" sz="4400" b="1" dirty="0">
                <a:solidFill>
                  <a:srgbClr val="002060"/>
                </a:solidFill>
              </a:rPr>
              <a:t> </a:t>
            </a:r>
            <a:r>
              <a:rPr lang="en-US" sz="4400" b="1" dirty="0" err="1">
                <a:solidFill>
                  <a:srgbClr val="002060"/>
                </a:solidFill>
              </a:rPr>
              <a:t>helpu</a:t>
            </a:r>
            <a:r>
              <a:rPr lang="en-US" sz="4400" b="1" dirty="0">
                <a:solidFill>
                  <a:srgbClr val="002060"/>
                </a:solidFill>
              </a:rPr>
              <a:t> </a:t>
            </a:r>
            <a:r>
              <a:rPr lang="en-US" sz="4400" b="1" dirty="0" err="1">
                <a:solidFill>
                  <a:srgbClr val="002060"/>
                </a:solidFill>
              </a:rPr>
              <a:t>fy</a:t>
            </a:r>
            <a:r>
              <a:rPr lang="en-US" sz="4400" b="1" dirty="0">
                <a:solidFill>
                  <a:srgbClr val="002060"/>
                </a:solidFill>
              </a:rPr>
              <a:t> </a:t>
            </a:r>
            <a:r>
              <a:rPr lang="en-US" sz="4400" b="1" dirty="0" err="1">
                <a:solidFill>
                  <a:srgbClr val="002060"/>
                </a:solidFill>
              </a:rPr>
              <a:t>hun</a:t>
            </a:r>
            <a:r>
              <a:rPr lang="en-US" sz="4400" b="1" dirty="0">
                <a:solidFill>
                  <a:srgbClr val="002060"/>
                </a:solidFill>
              </a:rPr>
              <a:t>?</a:t>
            </a:r>
            <a:br>
              <a:rPr lang="en-US" sz="4400" b="1" dirty="0"/>
            </a:br>
            <a:r>
              <a:rPr lang="en-US" sz="3600" b="1" dirty="0">
                <a:solidFill>
                  <a:srgbClr val="002060"/>
                </a:solidFill>
              </a:rPr>
              <a:t>  </a:t>
            </a:r>
            <a:r>
              <a:rPr lang="en-US" sz="2400" i="1" dirty="0">
                <a:solidFill>
                  <a:srgbClr val="002060"/>
                </a:solidFill>
              </a:rPr>
              <a:t>How can I help myself?</a:t>
            </a:r>
          </a:p>
        </p:txBody>
      </p:sp>
      <p:pic>
        <p:nvPicPr>
          <p:cNvPr id="5" name="Picture 4" descr="Diagram&#10;&#10;Description automatically generated with low confidence">
            <a:extLst>
              <a:ext uri="{FF2B5EF4-FFF2-40B4-BE49-F238E27FC236}">
                <a16:creationId xmlns:a16="http://schemas.microsoft.com/office/drawing/2014/main" id="{06F82556-D8A9-4545-A90D-53BA704775CE}"/>
              </a:ext>
            </a:extLst>
          </p:cNvPr>
          <p:cNvPicPr>
            <a:picLocks noChangeAspect="1"/>
          </p:cNvPicPr>
          <p:nvPr/>
        </p:nvPicPr>
        <p:blipFill>
          <a:blip r:embed="rId5"/>
          <a:stretch>
            <a:fillRect/>
          </a:stretch>
        </p:blipFill>
        <p:spPr>
          <a:xfrm>
            <a:off x="8092488" y="2606519"/>
            <a:ext cx="3365967" cy="1643539"/>
          </a:xfrm>
          <a:prstGeom prst="rect">
            <a:avLst/>
          </a:prstGeom>
          <a:ln>
            <a:solidFill>
              <a:srgbClr val="002060"/>
            </a:solidFill>
          </a:ln>
        </p:spPr>
      </p:pic>
      <p:sp>
        <p:nvSpPr>
          <p:cNvPr id="8" name="Rectangle 7">
            <a:extLst>
              <a:ext uri="{FF2B5EF4-FFF2-40B4-BE49-F238E27FC236}">
                <a16:creationId xmlns:a16="http://schemas.microsoft.com/office/drawing/2014/main" id="{974877F1-7740-C87B-DCF4-B84AB9034587}"/>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26544FEE-76D2-9568-CEFB-556490AEB86E}"/>
              </a:ext>
            </a:extLst>
          </p:cNvPr>
          <p:cNvPicPr>
            <a:picLocks noChangeAspect="1"/>
          </p:cNvPicPr>
          <p:nvPr/>
        </p:nvPicPr>
        <p:blipFill>
          <a:blip r:embed="rId6"/>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8F4520AA-A2F7-9E7E-6ED0-65095CDF554F}"/>
              </a:ext>
            </a:extLst>
          </p:cNvPr>
          <p:cNvPicPr>
            <a:picLocks noChangeAspect="1"/>
          </p:cNvPicPr>
          <p:nvPr/>
        </p:nvPicPr>
        <p:blipFill>
          <a:blip r:embed="rId7"/>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614496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6550430-C7B2-1847-B6BD-65F3A5C59AA3}"/>
              </a:ext>
            </a:extLst>
          </p:cNvPr>
          <p:cNvPicPr>
            <a:picLocks noChangeAspect="1"/>
          </p:cNvPicPr>
          <p:nvPr/>
        </p:nvPicPr>
        <p:blipFill>
          <a:blip r:embed="rId2"/>
          <a:stretch>
            <a:fillRect/>
          </a:stretch>
        </p:blipFill>
        <p:spPr>
          <a:xfrm>
            <a:off x="792794" y="3475890"/>
            <a:ext cx="4513006" cy="2534805"/>
          </a:xfrm>
          <a:prstGeom prst="rect">
            <a:avLst/>
          </a:prstGeom>
          <a:ln>
            <a:solidFill>
              <a:srgbClr val="002060"/>
            </a:solidFill>
          </a:ln>
        </p:spPr>
      </p:pic>
      <p:pic>
        <p:nvPicPr>
          <p:cNvPr id="11" name="Picture 10">
            <a:extLst>
              <a:ext uri="{FF2B5EF4-FFF2-40B4-BE49-F238E27FC236}">
                <a16:creationId xmlns:a16="http://schemas.microsoft.com/office/drawing/2014/main" id="{5F70EFEC-0660-504A-8A6A-67E0FFEC9309}"/>
              </a:ext>
            </a:extLst>
          </p:cNvPr>
          <p:cNvPicPr>
            <a:picLocks noChangeAspect="1"/>
          </p:cNvPicPr>
          <p:nvPr/>
        </p:nvPicPr>
        <p:blipFill>
          <a:blip r:embed="rId3"/>
          <a:stretch>
            <a:fillRect/>
          </a:stretch>
        </p:blipFill>
        <p:spPr>
          <a:xfrm rot="16906444">
            <a:off x="6339827" y="346381"/>
            <a:ext cx="2093730" cy="2791639"/>
          </a:xfrm>
          <a:prstGeom prst="rect">
            <a:avLst/>
          </a:prstGeom>
          <a:ln>
            <a:solidFill>
              <a:srgbClr val="002060"/>
            </a:solidFill>
          </a:ln>
        </p:spPr>
      </p:pic>
      <p:pic>
        <p:nvPicPr>
          <p:cNvPr id="12" name="Picture 11">
            <a:extLst>
              <a:ext uri="{FF2B5EF4-FFF2-40B4-BE49-F238E27FC236}">
                <a16:creationId xmlns:a16="http://schemas.microsoft.com/office/drawing/2014/main" id="{D41DB855-0384-2A4F-8D63-5FE3EC606635}"/>
              </a:ext>
            </a:extLst>
          </p:cNvPr>
          <p:cNvPicPr>
            <a:picLocks noChangeAspect="1"/>
          </p:cNvPicPr>
          <p:nvPr/>
        </p:nvPicPr>
        <p:blipFill>
          <a:blip r:embed="rId4"/>
          <a:stretch>
            <a:fillRect/>
          </a:stretch>
        </p:blipFill>
        <p:spPr>
          <a:xfrm>
            <a:off x="4503759" y="4810164"/>
            <a:ext cx="1445602" cy="1445602"/>
          </a:xfrm>
          <a:prstGeom prst="rect">
            <a:avLst/>
          </a:prstGeom>
        </p:spPr>
      </p:pic>
      <p:pic>
        <p:nvPicPr>
          <p:cNvPr id="13" name="Picture 12">
            <a:extLst>
              <a:ext uri="{FF2B5EF4-FFF2-40B4-BE49-F238E27FC236}">
                <a16:creationId xmlns:a16="http://schemas.microsoft.com/office/drawing/2014/main" id="{F9D31B80-05A4-5143-AF2B-419EE3321EC8}"/>
              </a:ext>
            </a:extLst>
          </p:cNvPr>
          <p:cNvPicPr>
            <a:picLocks noChangeAspect="1"/>
          </p:cNvPicPr>
          <p:nvPr/>
        </p:nvPicPr>
        <p:blipFill>
          <a:blip r:embed="rId5"/>
          <a:stretch>
            <a:fillRect/>
          </a:stretch>
        </p:blipFill>
        <p:spPr>
          <a:xfrm rot="998918">
            <a:off x="321651" y="2928704"/>
            <a:ext cx="1648930" cy="848300"/>
          </a:xfrm>
          <a:prstGeom prst="rect">
            <a:avLst/>
          </a:prstGeom>
          <a:ln>
            <a:solidFill>
              <a:srgbClr val="002060"/>
            </a:solidFill>
          </a:ln>
        </p:spPr>
      </p:pic>
      <p:sp>
        <p:nvSpPr>
          <p:cNvPr id="9" name="TextBox 8">
            <a:extLst>
              <a:ext uri="{FF2B5EF4-FFF2-40B4-BE49-F238E27FC236}">
                <a16:creationId xmlns:a16="http://schemas.microsoft.com/office/drawing/2014/main" id="{ABFCE369-DF44-074A-8988-3728A32A258D}"/>
              </a:ext>
            </a:extLst>
          </p:cNvPr>
          <p:cNvSpPr txBox="1"/>
          <p:nvPr/>
        </p:nvSpPr>
        <p:spPr>
          <a:xfrm>
            <a:off x="426456" y="317150"/>
            <a:ext cx="5467351" cy="769441"/>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3600" b="1" dirty="0">
                <a:solidFill>
                  <a:srgbClr val="002060"/>
                </a:solidFill>
              </a:rPr>
              <a:t>Sut </a:t>
            </a:r>
            <a:r>
              <a:rPr lang="en-US" sz="3600" b="1" dirty="0" err="1">
                <a:solidFill>
                  <a:srgbClr val="002060"/>
                </a:solidFill>
              </a:rPr>
              <a:t>galla</a:t>
            </a:r>
            <a:r>
              <a:rPr lang="en-US" sz="3600" b="1" dirty="0">
                <a:solidFill>
                  <a:srgbClr val="002060"/>
                </a:solidFill>
              </a:rPr>
              <a:t> </a:t>
            </a:r>
            <a:r>
              <a:rPr lang="en-US" sz="3600" b="1" dirty="0" err="1">
                <a:solidFill>
                  <a:srgbClr val="002060"/>
                </a:solidFill>
              </a:rPr>
              <a:t>i</a:t>
            </a:r>
            <a:r>
              <a:rPr lang="en-US" sz="3600" b="1" dirty="0">
                <a:solidFill>
                  <a:srgbClr val="002060"/>
                </a:solidFill>
              </a:rPr>
              <a:t> </a:t>
            </a:r>
            <a:r>
              <a:rPr lang="en-US" sz="3600" b="1" dirty="0" err="1">
                <a:solidFill>
                  <a:srgbClr val="002060"/>
                </a:solidFill>
              </a:rPr>
              <a:t>helpu</a:t>
            </a:r>
            <a:r>
              <a:rPr lang="en-US" sz="3600" b="1" dirty="0">
                <a:solidFill>
                  <a:srgbClr val="002060"/>
                </a:solidFill>
              </a:rPr>
              <a:t> </a:t>
            </a:r>
            <a:r>
              <a:rPr lang="en-US" sz="3600" b="1" dirty="0" err="1">
                <a:solidFill>
                  <a:srgbClr val="002060"/>
                </a:solidFill>
              </a:rPr>
              <a:t>fy</a:t>
            </a:r>
            <a:r>
              <a:rPr lang="en-US" sz="3600" b="1" dirty="0">
                <a:solidFill>
                  <a:srgbClr val="002060"/>
                </a:solidFill>
              </a:rPr>
              <a:t> </a:t>
            </a:r>
            <a:r>
              <a:rPr lang="en-US" sz="3600" b="1" dirty="0" err="1">
                <a:solidFill>
                  <a:srgbClr val="002060"/>
                </a:solidFill>
              </a:rPr>
              <a:t>hun</a:t>
            </a:r>
            <a:r>
              <a:rPr lang="en-US" sz="3600" b="1" dirty="0">
                <a:solidFill>
                  <a:srgbClr val="002060"/>
                </a:solidFill>
              </a:rPr>
              <a:t>?</a:t>
            </a:r>
            <a:endParaRPr lang="en-US" sz="3600" b="1" dirty="0"/>
          </a:p>
        </p:txBody>
      </p:sp>
      <p:pic>
        <p:nvPicPr>
          <p:cNvPr id="3" name="Picture 2" descr="Graphical user interface&#10;&#10;Description automatically generated">
            <a:extLst>
              <a:ext uri="{FF2B5EF4-FFF2-40B4-BE49-F238E27FC236}">
                <a16:creationId xmlns:a16="http://schemas.microsoft.com/office/drawing/2014/main" id="{1C63D50E-0153-2746-B571-0217A1786723}"/>
              </a:ext>
            </a:extLst>
          </p:cNvPr>
          <p:cNvPicPr>
            <a:picLocks noChangeAspect="1"/>
          </p:cNvPicPr>
          <p:nvPr/>
        </p:nvPicPr>
        <p:blipFill>
          <a:blip r:embed="rId6"/>
          <a:stretch>
            <a:fillRect/>
          </a:stretch>
        </p:blipFill>
        <p:spPr>
          <a:xfrm rot="20802259">
            <a:off x="8982016" y="1782258"/>
            <a:ext cx="1826313" cy="2596654"/>
          </a:xfrm>
          <a:prstGeom prst="rect">
            <a:avLst/>
          </a:prstGeom>
          <a:ln>
            <a:solidFill>
              <a:srgbClr val="002060"/>
            </a:solidFill>
          </a:ln>
        </p:spPr>
      </p:pic>
      <p:sp>
        <p:nvSpPr>
          <p:cNvPr id="14" name="Speech Bubble: Rectangle with Corners Rounded 4">
            <a:extLst>
              <a:ext uri="{FF2B5EF4-FFF2-40B4-BE49-F238E27FC236}">
                <a16:creationId xmlns:a16="http://schemas.microsoft.com/office/drawing/2014/main" id="{10CF6962-9EBA-3D46-8CD3-3EF6127F044D}"/>
              </a:ext>
            </a:extLst>
          </p:cNvPr>
          <p:cNvSpPr/>
          <p:nvPr/>
        </p:nvSpPr>
        <p:spPr>
          <a:xfrm>
            <a:off x="9208433" y="379989"/>
            <a:ext cx="2349747"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Darllenwch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a:t>
            </a:r>
          </a:p>
        </p:txBody>
      </p:sp>
      <p:sp>
        <p:nvSpPr>
          <p:cNvPr id="15" name="Speech Bubble: Rectangle with Corners Rounded 4">
            <a:extLst>
              <a:ext uri="{FF2B5EF4-FFF2-40B4-BE49-F238E27FC236}">
                <a16:creationId xmlns:a16="http://schemas.microsoft.com/office/drawing/2014/main" id="{2B333064-07ED-564F-9EC6-1A1C3CE09ED7}"/>
              </a:ext>
            </a:extLst>
          </p:cNvPr>
          <p:cNvSpPr/>
          <p:nvPr/>
        </p:nvSpPr>
        <p:spPr>
          <a:xfrm>
            <a:off x="1874424" y="1983720"/>
            <a:ext cx="2349747"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Gwyliwch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y teledu!</a:t>
            </a:r>
          </a:p>
        </p:txBody>
      </p:sp>
      <p:sp>
        <p:nvSpPr>
          <p:cNvPr id="16" name="Speech Bubble: Rectangle with Corners Rounded 4">
            <a:extLst>
              <a:ext uri="{FF2B5EF4-FFF2-40B4-BE49-F238E27FC236}">
                <a16:creationId xmlns:a16="http://schemas.microsoft.com/office/drawing/2014/main" id="{ED298719-D536-0745-8E64-0315B3457289}"/>
              </a:ext>
            </a:extLst>
          </p:cNvPr>
          <p:cNvSpPr/>
          <p:nvPr/>
        </p:nvSpPr>
        <p:spPr>
          <a:xfrm>
            <a:off x="5810250" y="3495856"/>
            <a:ext cx="2760291"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Gwrandewch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a:t>
            </a: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ar</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y radio!</a:t>
            </a:r>
          </a:p>
        </p:txBody>
      </p:sp>
      <p:pic>
        <p:nvPicPr>
          <p:cNvPr id="6" name="Picture 5" descr="Graphical user interface, application&#10;&#10;Description automatically generated">
            <a:extLst>
              <a:ext uri="{FF2B5EF4-FFF2-40B4-BE49-F238E27FC236}">
                <a16:creationId xmlns:a16="http://schemas.microsoft.com/office/drawing/2014/main" id="{B7DBE673-DE14-814F-9828-BFC2ED0667D6}"/>
              </a:ext>
            </a:extLst>
          </p:cNvPr>
          <p:cNvPicPr>
            <a:picLocks noChangeAspect="1"/>
          </p:cNvPicPr>
          <p:nvPr/>
        </p:nvPicPr>
        <p:blipFill>
          <a:blip r:embed="rId7"/>
          <a:stretch>
            <a:fillRect/>
          </a:stretch>
        </p:blipFill>
        <p:spPr>
          <a:xfrm rot="20609097">
            <a:off x="6844645" y="4834118"/>
            <a:ext cx="1395505" cy="1395505"/>
          </a:xfrm>
          <a:prstGeom prst="rect">
            <a:avLst/>
          </a:prstGeom>
          <a:ln>
            <a:solidFill>
              <a:srgbClr val="002060"/>
            </a:solidFill>
          </a:ln>
        </p:spPr>
      </p:pic>
      <p:pic>
        <p:nvPicPr>
          <p:cNvPr id="17" name="Picture 16" descr="Graphical user interface, application&#10;&#10;Description automatically generated">
            <a:extLst>
              <a:ext uri="{FF2B5EF4-FFF2-40B4-BE49-F238E27FC236}">
                <a16:creationId xmlns:a16="http://schemas.microsoft.com/office/drawing/2014/main" id="{DAABDA83-4203-5A41-A0F1-23520217ED38}"/>
              </a:ext>
            </a:extLst>
          </p:cNvPr>
          <p:cNvPicPr>
            <a:picLocks noChangeAspect="1"/>
          </p:cNvPicPr>
          <p:nvPr/>
        </p:nvPicPr>
        <p:blipFill>
          <a:blip r:embed="rId8"/>
          <a:stretch>
            <a:fillRect/>
          </a:stretch>
        </p:blipFill>
        <p:spPr>
          <a:xfrm rot="919255">
            <a:off x="8275401" y="5118878"/>
            <a:ext cx="1456455" cy="1456455"/>
          </a:xfrm>
          <a:prstGeom prst="rect">
            <a:avLst/>
          </a:prstGeom>
          <a:ln>
            <a:solidFill>
              <a:srgbClr val="002060"/>
            </a:solidFill>
          </a:ln>
        </p:spPr>
      </p:pic>
    </p:spTree>
    <p:extLst>
      <p:ext uri="{BB962C8B-B14F-4D97-AF65-F5344CB8AC3E}">
        <p14:creationId xmlns:p14="http://schemas.microsoft.com/office/powerpoint/2010/main" val="3889802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Shape 111"/>
        <p:cNvGrpSpPr/>
        <p:nvPr/>
      </p:nvGrpSpPr>
      <p:grpSpPr>
        <a:xfrm>
          <a:off x="0" y="0"/>
          <a:ext cx="0" cy="0"/>
          <a:chOff x="0" y="0"/>
          <a:chExt cx="0" cy="0"/>
        </a:xfrm>
      </p:grpSpPr>
      <p:sp>
        <p:nvSpPr>
          <p:cNvPr id="8" name="Title 1">
            <a:extLst>
              <a:ext uri="{FF2B5EF4-FFF2-40B4-BE49-F238E27FC236}">
                <a16:creationId xmlns:a16="http://schemas.microsoft.com/office/drawing/2014/main" id="{8144186F-A11E-4146-B232-1811DDBE5461}"/>
              </a:ext>
            </a:extLst>
          </p:cNvPr>
          <p:cNvSpPr txBox="1">
            <a:spLocks/>
          </p:cNvSpPr>
          <p:nvPr/>
        </p:nvSpPr>
        <p:spPr>
          <a:xfrm>
            <a:off x="5935765" y="789366"/>
            <a:ext cx="5823126" cy="2024413"/>
          </a:xfrm>
          <a:prstGeom prst="rect">
            <a:avLst/>
          </a:prstGeom>
          <a:solidFill>
            <a:schemeClr val="bg1"/>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2000" b="1" dirty="0">
                <a:solidFill>
                  <a:srgbClr val="002060"/>
                </a:solidFill>
                <a:latin typeface="+mn-lt"/>
              </a:rPr>
              <a:t>Mae gwefan Peniarth yn cynnwys llawer o adnoddau defnyddiol i annog y Gymraeg yn ddyddiol yn y dosbarth.</a:t>
            </a:r>
            <a:endParaRPr lang="cy-GB" sz="2000" b="1" dirty="0">
              <a:solidFill>
                <a:srgbClr val="002060"/>
              </a:solidFill>
              <a:latin typeface="+mn-lt"/>
              <a:ea typeface="Calibri"/>
              <a:cs typeface="Calibri"/>
            </a:endParaRPr>
          </a:p>
          <a:p>
            <a:pPr algn="ctr"/>
            <a:r>
              <a:rPr lang="cy-GB" sz="2000" i="1" err="1">
                <a:solidFill>
                  <a:srgbClr val="002060"/>
                </a:solidFill>
                <a:latin typeface="+mn-lt"/>
              </a:rPr>
              <a:t>There</a:t>
            </a:r>
            <a:r>
              <a:rPr lang="cy-GB" sz="2000" i="1" dirty="0">
                <a:solidFill>
                  <a:srgbClr val="002060"/>
                </a:solidFill>
                <a:latin typeface="+mn-lt"/>
              </a:rPr>
              <a:t> </a:t>
            </a:r>
            <a:r>
              <a:rPr lang="cy-GB" sz="2000" i="1" err="1">
                <a:solidFill>
                  <a:srgbClr val="002060"/>
                </a:solidFill>
                <a:latin typeface="+mn-lt"/>
              </a:rPr>
              <a:t>are</a:t>
            </a:r>
            <a:r>
              <a:rPr lang="cy-GB" sz="2000" i="1" dirty="0">
                <a:solidFill>
                  <a:srgbClr val="002060"/>
                </a:solidFill>
                <a:latin typeface="+mn-lt"/>
              </a:rPr>
              <a:t> a </a:t>
            </a:r>
            <a:r>
              <a:rPr lang="cy-GB" sz="2000" i="1" err="1">
                <a:solidFill>
                  <a:srgbClr val="002060"/>
                </a:solidFill>
                <a:latin typeface="+mn-lt"/>
              </a:rPr>
              <a:t>number</a:t>
            </a:r>
            <a:r>
              <a:rPr lang="cy-GB" sz="2000" i="1" dirty="0">
                <a:solidFill>
                  <a:srgbClr val="002060"/>
                </a:solidFill>
                <a:latin typeface="+mn-lt"/>
              </a:rPr>
              <a:t> of </a:t>
            </a:r>
            <a:r>
              <a:rPr lang="cy-GB" sz="2000" i="1" err="1">
                <a:solidFill>
                  <a:srgbClr val="002060"/>
                </a:solidFill>
                <a:latin typeface="+mn-lt"/>
              </a:rPr>
              <a:t>useful</a:t>
            </a:r>
            <a:r>
              <a:rPr lang="cy-GB" sz="2000" i="1" dirty="0">
                <a:solidFill>
                  <a:srgbClr val="002060"/>
                </a:solidFill>
                <a:latin typeface="+mn-lt"/>
              </a:rPr>
              <a:t> </a:t>
            </a:r>
            <a:r>
              <a:rPr lang="cy-GB" sz="2000" i="1" err="1">
                <a:solidFill>
                  <a:srgbClr val="002060"/>
                </a:solidFill>
                <a:latin typeface="+mn-lt"/>
              </a:rPr>
              <a:t>resources</a:t>
            </a:r>
            <a:r>
              <a:rPr lang="cy-GB" sz="2000" i="1" dirty="0">
                <a:solidFill>
                  <a:srgbClr val="002060"/>
                </a:solidFill>
                <a:latin typeface="+mn-lt"/>
              </a:rPr>
              <a:t> </a:t>
            </a:r>
            <a:r>
              <a:rPr lang="cy-GB" sz="2000" i="1" err="1">
                <a:solidFill>
                  <a:srgbClr val="002060"/>
                </a:solidFill>
                <a:latin typeface="+mn-lt"/>
              </a:rPr>
              <a:t>on</a:t>
            </a:r>
            <a:r>
              <a:rPr lang="cy-GB" sz="2000" i="1" dirty="0">
                <a:solidFill>
                  <a:srgbClr val="002060"/>
                </a:solidFill>
                <a:latin typeface="+mn-lt"/>
              </a:rPr>
              <a:t> the Peniarth </a:t>
            </a:r>
            <a:r>
              <a:rPr lang="cy-GB" sz="2000" i="1" err="1">
                <a:solidFill>
                  <a:srgbClr val="002060"/>
                </a:solidFill>
                <a:latin typeface="+mn-lt"/>
              </a:rPr>
              <a:t>website</a:t>
            </a:r>
            <a:r>
              <a:rPr lang="cy-GB" sz="2000" i="1" dirty="0">
                <a:solidFill>
                  <a:srgbClr val="002060"/>
                </a:solidFill>
                <a:latin typeface="+mn-lt"/>
              </a:rPr>
              <a:t> </a:t>
            </a:r>
            <a:r>
              <a:rPr lang="cy-GB" sz="2000" i="1" err="1">
                <a:solidFill>
                  <a:srgbClr val="002060"/>
                </a:solidFill>
                <a:latin typeface="+mn-lt"/>
              </a:rPr>
              <a:t>which</a:t>
            </a:r>
            <a:r>
              <a:rPr lang="cy-GB" sz="2000" i="1" dirty="0">
                <a:solidFill>
                  <a:srgbClr val="002060"/>
                </a:solidFill>
                <a:latin typeface="+mn-lt"/>
              </a:rPr>
              <a:t> </a:t>
            </a:r>
            <a:r>
              <a:rPr lang="cy-GB" sz="2000" i="1" err="1">
                <a:solidFill>
                  <a:srgbClr val="002060"/>
                </a:solidFill>
                <a:latin typeface="+mn-lt"/>
              </a:rPr>
              <a:t>will</a:t>
            </a:r>
            <a:r>
              <a:rPr lang="cy-GB" sz="2000" i="1" dirty="0">
                <a:solidFill>
                  <a:srgbClr val="002060"/>
                </a:solidFill>
                <a:latin typeface="+mn-lt"/>
              </a:rPr>
              <a:t> help </a:t>
            </a:r>
            <a:r>
              <a:rPr lang="cy-GB" sz="2000" i="1" err="1">
                <a:solidFill>
                  <a:srgbClr val="002060"/>
                </a:solidFill>
                <a:latin typeface="+mn-lt"/>
              </a:rPr>
              <a:t>you</a:t>
            </a:r>
            <a:r>
              <a:rPr lang="cy-GB" sz="2000" i="1" dirty="0">
                <a:solidFill>
                  <a:srgbClr val="002060"/>
                </a:solidFill>
                <a:latin typeface="+mn-lt"/>
              </a:rPr>
              <a:t> </a:t>
            </a:r>
            <a:r>
              <a:rPr lang="cy-GB" sz="2000" i="1" err="1">
                <a:solidFill>
                  <a:srgbClr val="002060"/>
                </a:solidFill>
                <a:latin typeface="+mn-lt"/>
              </a:rPr>
              <a:t>use</a:t>
            </a:r>
            <a:r>
              <a:rPr lang="cy-GB" sz="2000" i="1" dirty="0">
                <a:solidFill>
                  <a:srgbClr val="002060"/>
                </a:solidFill>
                <a:latin typeface="+mn-lt"/>
              </a:rPr>
              <a:t> the Welsh </a:t>
            </a:r>
            <a:r>
              <a:rPr lang="cy-GB" sz="2000" i="1" err="1">
                <a:solidFill>
                  <a:srgbClr val="002060"/>
                </a:solidFill>
                <a:latin typeface="+mn-lt"/>
              </a:rPr>
              <a:t>language</a:t>
            </a:r>
            <a:r>
              <a:rPr lang="cy-GB" sz="2000" i="1" dirty="0">
                <a:solidFill>
                  <a:srgbClr val="002060"/>
                </a:solidFill>
                <a:latin typeface="+mn-lt"/>
              </a:rPr>
              <a:t> </a:t>
            </a:r>
            <a:r>
              <a:rPr lang="cy-GB" sz="2000" i="1" err="1">
                <a:solidFill>
                  <a:srgbClr val="002060"/>
                </a:solidFill>
                <a:latin typeface="+mn-lt"/>
              </a:rPr>
              <a:t>daily</a:t>
            </a:r>
            <a:r>
              <a:rPr lang="cy-GB" sz="2000" i="1" dirty="0">
                <a:solidFill>
                  <a:srgbClr val="002060"/>
                </a:solidFill>
                <a:latin typeface="+mn-lt"/>
              </a:rPr>
              <a:t> </a:t>
            </a:r>
            <a:r>
              <a:rPr lang="cy-GB" sz="2000" i="1" err="1">
                <a:solidFill>
                  <a:srgbClr val="002060"/>
                </a:solidFill>
                <a:latin typeface="+mn-lt"/>
              </a:rPr>
              <a:t>in</a:t>
            </a:r>
            <a:r>
              <a:rPr lang="cy-GB" sz="2000" i="1" dirty="0">
                <a:solidFill>
                  <a:srgbClr val="002060"/>
                </a:solidFill>
                <a:latin typeface="+mn-lt"/>
              </a:rPr>
              <a:t> the </a:t>
            </a:r>
            <a:r>
              <a:rPr lang="cy-GB" sz="2000" i="1" err="1">
                <a:solidFill>
                  <a:srgbClr val="002060"/>
                </a:solidFill>
                <a:latin typeface="+mn-lt"/>
              </a:rPr>
              <a:t>classroom</a:t>
            </a:r>
            <a:r>
              <a:rPr lang="cy-GB" sz="2000" i="1" dirty="0">
                <a:solidFill>
                  <a:srgbClr val="002060"/>
                </a:solidFill>
                <a:latin typeface="+mn-lt"/>
              </a:rPr>
              <a:t>.</a:t>
            </a:r>
            <a:endParaRPr lang="cy-GB" sz="2000" i="1" dirty="0">
              <a:solidFill>
                <a:srgbClr val="002060"/>
              </a:solidFill>
              <a:latin typeface="+mn-lt"/>
              <a:ea typeface="Calibri"/>
              <a:cs typeface="Calibri"/>
            </a:endParaRPr>
          </a:p>
          <a:p>
            <a:pPr algn="ctr"/>
            <a:endParaRPr lang="cy-GB" sz="1600" b="1">
              <a:solidFill>
                <a:schemeClr val="tx1"/>
              </a:solidFill>
            </a:endParaRPr>
          </a:p>
          <a:p>
            <a:pPr algn="ctr"/>
            <a:endParaRPr lang="en-GB" sz="1600" b="1">
              <a:solidFill>
                <a:srgbClr val="002060"/>
              </a:solidFill>
            </a:endParaRPr>
          </a:p>
        </p:txBody>
      </p:sp>
      <p:pic>
        <p:nvPicPr>
          <p:cNvPr id="11" name="Picture 10">
            <a:hlinkClick r:id="rId3"/>
            <a:extLst>
              <a:ext uri="{FF2B5EF4-FFF2-40B4-BE49-F238E27FC236}">
                <a16:creationId xmlns:a16="http://schemas.microsoft.com/office/drawing/2014/main" id="{B111B440-C343-DF43-8255-F55A54346859}"/>
              </a:ext>
            </a:extLst>
          </p:cNvPr>
          <p:cNvPicPr>
            <a:picLocks noChangeAspect="1"/>
          </p:cNvPicPr>
          <p:nvPr/>
        </p:nvPicPr>
        <p:blipFill>
          <a:blip r:embed="rId4"/>
          <a:stretch>
            <a:fillRect/>
          </a:stretch>
        </p:blipFill>
        <p:spPr>
          <a:xfrm>
            <a:off x="623064" y="303441"/>
            <a:ext cx="3755290" cy="1401975"/>
          </a:xfrm>
          <a:prstGeom prst="rect">
            <a:avLst/>
          </a:prstGeom>
        </p:spPr>
      </p:pic>
      <p:pic>
        <p:nvPicPr>
          <p:cNvPr id="12" name="Picture 11">
            <a:hlinkClick r:id="rId5"/>
            <a:extLst>
              <a:ext uri="{FF2B5EF4-FFF2-40B4-BE49-F238E27FC236}">
                <a16:creationId xmlns:a16="http://schemas.microsoft.com/office/drawing/2014/main" id="{FCD1DB86-08CE-7141-88F0-3E54A4DD2718}"/>
              </a:ext>
            </a:extLst>
          </p:cNvPr>
          <p:cNvPicPr>
            <a:picLocks noChangeAspect="1"/>
          </p:cNvPicPr>
          <p:nvPr/>
        </p:nvPicPr>
        <p:blipFill>
          <a:blip r:embed="rId6"/>
          <a:stretch>
            <a:fillRect/>
          </a:stretch>
        </p:blipFill>
        <p:spPr>
          <a:xfrm>
            <a:off x="1183833" y="1298746"/>
            <a:ext cx="4361748" cy="4403312"/>
          </a:xfrm>
          <a:prstGeom prst="rect">
            <a:avLst/>
          </a:prstGeom>
        </p:spPr>
      </p:pic>
      <p:sp>
        <p:nvSpPr>
          <p:cNvPr id="14" name="Title 1">
            <a:extLst>
              <a:ext uri="{FF2B5EF4-FFF2-40B4-BE49-F238E27FC236}">
                <a16:creationId xmlns:a16="http://schemas.microsoft.com/office/drawing/2014/main" id="{D37B6F93-F980-2A42-935B-C9D73D815B92}"/>
              </a:ext>
            </a:extLst>
          </p:cNvPr>
          <p:cNvSpPr txBox="1">
            <a:spLocks/>
          </p:cNvSpPr>
          <p:nvPr/>
        </p:nvSpPr>
        <p:spPr>
          <a:xfrm>
            <a:off x="5937207" y="3577251"/>
            <a:ext cx="4796449" cy="820271"/>
          </a:xfrm>
          <a:prstGeom prst="rect">
            <a:avLst/>
          </a:prstGeom>
          <a:solidFill>
            <a:schemeClr val="bg1"/>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a:solidFill>
                  <a:srgbClr val="002060"/>
                </a:solidFill>
                <a:latin typeface="+mn-lt"/>
              </a:rPr>
              <a:t>Cymraeg i Bawb </a:t>
            </a:r>
            <a:r>
              <a:rPr lang="cy-GB" sz="1600" i="1">
                <a:solidFill>
                  <a:srgbClr val="002060"/>
                </a:solidFill>
                <a:latin typeface="+mn-lt"/>
              </a:rPr>
              <a:t>cards contain phrases and questions suitable to be used on a daily basis across the curriculum.</a:t>
            </a:r>
            <a:endParaRPr lang="en-GB" sz="1600" i="1">
              <a:solidFill>
                <a:srgbClr val="002060"/>
              </a:solidFill>
              <a:latin typeface="+mn-lt"/>
            </a:endParaRPr>
          </a:p>
        </p:txBody>
      </p:sp>
      <p:sp>
        <p:nvSpPr>
          <p:cNvPr id="4" name="Rectangle 3">
            <a:extLst>
              <a:ext uri="{FF2B5EF4-FFF2-40B4-BE49-F238E27FC236}">
                <a16:creationId xmlns:a16="http://schemas.microsoft.com/office/drawing/2014/main" id="{C6F271B8-DB7D-7869-94C5-84CF7E65D7E8}"/>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6" name="Picture 25" descr="Logo&#10;&#10;Description automatically generated">
            <a:extLst>
              <a:ext uri="{FF2B5EF4-FFF2-40B4-BE49-F238E27FC236}">
                <a16:creationId xmlns:a16="http://schemas.microsoft.com/office/drawing/2014/main" id="{23E94CA7-6E0B-BD72-9190-78B9DD982152}"/>
              </a:ext>
            </a:extLst>
          </p:cNvPr>
          <p:cNvPicPr>
            <a:picLocks noChangeAspect="1"/>
          </p:cNvPicPr>
          <p:nvPr/>
        </p:nvPicPr>
        <p:blipFill>
          <a:blip r:embed="rId7"/>
          <a:stretch>
            <a:fillRect/>
          </a:stretch>
        </p:blipFill>
        <p:spPr>
          <a:xfrm>
            <a:off x="152400" y="5609563"/>
            <a:ext cx="5197098" cy="1244096"/>
          </a:xfrm>
          <a:prstGeom prst="rect">
            <a:avLst/>
          </a:prstGeom>
        </p:spPr>
      </p:pic>
      <p:pic>
        <p:nvPicPr>
          <p:cNvPr id="9" name="Picture 24" descr="Logo&#10;&#10;Description automatically generated">
            <a:extLst>
              <a:ext uri="{FF2B5EF4-FFF2-40B4-BE49-F238E27FC236}">
                <a16:creationId xmlns:a16="http://schemas.microsoft.com/office/drawing/2014/main" id="{A23C2511-B159-221B-3EF2-CADA423D9B8E}"/>
              </a:ext>
            </a:extLst>
          </p:cNvPr>
          <p:cNvPicPr>
            <a:picLocks noChangeAspect="1"/>
          </p:cNvPicPr>
          <p:nvPr/>
        </p:nvPicPr>
        <p:blipFill>
          <a:blip r:embed="rId8"/>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2628863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65D0-A9AD-0594-6E1B-B348977B0FEF}"/>
              </a:ext>
            </a:extLst>
          </p:cNvPr>
          <p:cNvSpPr>
            <a:spLocks noGrp="1"/>
          </p:cNvSpPr>
          <p:nvPr>
            <p:ph type="title"/>
          </p:nvPr>
        </p:nvSpPr>
        <p:spPr>
          <a:xfrm>
            <a:off x="824345" y="4907"/>
            <a:ext cx="10515600" cy="1325563"/>
          </a:xfrm>
        </p:spPr>
        <p:txBody>
          <a:bodyPr/>
          <a:lstStyle/>
          <a:p>
            <a:pPr algn="ctr"/>
            <a:r>
              <a:rPr lang="en-GB" b="1" err="1">
                <a:solidFill>
                  <a:srgbClr val="002060"/>
                </a:solidFill>
                <a:latin typeface="Calibri"/>
                <a:ea typeface="Calibri Light"/>
                <a:cs typeface="Calibri Light"/>
              </a:rPr>
              <a:t>Cwis</a:t>
            </a:r>
            <a:r>
              <a:rPr lang="en-GB" b="1" dirty="0">
                <a:solidFill>
                  <a:srgbClr val="002060"/>
                </a:solidFill>
                <a:latin typeface="Calibri"/>
                <a:ea typeface="Calibri Light"/>
                <a:cs typeface="Calibri Light"/>
              </a:rPr>
              <a:t> - </a:t>
            </a:r>
            <a:r>
              <a:rPr lang="en-GB" b="1" err="1">
                <a:solidFill>
                  <a:srgbClr val="002060"/>
                </a:solidFill>
                <a:latin typeface="Calibri"/>
                <a:ea typeface="Calibri Light"/>
                <a:cs typeface="Calibri Light"/>
              </a:rPr>
              <a:t>Pwy</a:t>
            </a:r>
            <a:r>
              <a:rPr lang="en-GB" b="1" dirty="0">
                <a:solidFill>
                  <a:srgbClr val="002060"/>
                </a:solidFill>
                <a:latin typeface="Calibri"/>
                <a:ea typeface="Calibri Light"/>
                <a:cs typeface="Calibri Light"/>
              </a:rPr>
              <a:t> </a:t>
            </a:r>
            <a:r>
              <a:rPr lang="en-GB" b="1" err="1">
                <a:solidFill>
                  <a:srgbClr val="002060"/>
                </a:solidFill>
                <a:latin typeface="Calibri"/>
                <a:ea typeface="Calibri Light"/>
                <a:cs typeface="Calibri Light"/>
              </a:rPr>
              <a:t>sy'n</a:t>
            </a:r>
            <a:r>
              <a:rPr lang="en-GB" b="1" dirty="0">
                <a:solidFill>
                  <a:srgbClr val="002060"/>
                </a:solidFill>
                <a:latin typeface="Calibri"/>
                <a:ea typeface="Calibri Light"/>
                <a:cs typeface="Calibri Light"/>
              </a:rPr>
              <a:t> </a:t>
            </a:r>
            <a:r>
              <a:rPr lang="en-GB" b="1" err="1">
                <a:solidFill>
                  <a:srgbClr val="002060"/>
                </a:solidFill>
                <a:latin typeface="Calibri"/>
                <a:ea typeface="Calibri Light"/>
                <a:cs typeface="Calibri Light"/>
              </a:rPr>
              <a:t>cofio</a:t>
            </a:r>
            <a:r>
              <a:rPr lang="en-GB" b="1" dirty="0">
                <a:solidFill>
                  <a:srgbClr val="002060"/>
                </a:solidFill>
                <a:latin typeface="Calibri"/>
                <a:ea typeface="Calibri Light"/>
                <a:cs typeface="Calibri Light"/>
              </a:rPr>
              <a:t>?!</a:t>
            </a:r>
            <a:endParaRPr lang="en-GB" b="1">
              <a:solidFill>
                <a:srgbClr val="002060"/>
              </a:solidFill>
              <a:latin typeface="Calibri"/>
              <a:ea typeface="Calibri"/>
              <a:cs typeface="Calibri"/>
            </a:endParaRPr>
          </a:p>
        </p:txBody>
      </p:sp>
      <p:sp>
        <p:nvSpPr>
          <p:cNvPr id="4" name="TextBox 3">
            <a:extLst>
              <a:ext uri="{FF2B5EF4-FFF2-40B4-BE49-F238E27FC236}">
                <a16:creationId xmlns:a16="http://schemas.microsoft.com/office/drawing/2014/main" id="{3B5A8E50-82A7-035D-B84E-D434A4A82250}"/>
              </a:ext>
            </a:extLst>
          </p:cNvPr>
          <p:cNvSpPr txBox="1"/>
          <p:nvPr/>
        </p:nvSpPr>
        <p:spPr>
          <a:xfrm>
            <a:off x="891135" y="1756913"/>
            <a:ext cx="4946072" cy="44670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AutoNum type="arabicPeriod"/>
            </a:pPr>
            <a:r>
              <a:rPr lang="en-US" sz="2400" dirty="0">
                <a:solidFill>
                  <a:srgbClr val="002060"/>
                </a:solidFill>
              </a:rPr>
              <a:t>  Sawl </a:t>
            </a:r>
            <a:r>
              <a:rPr lang="en-US" sz="2400" err="1">
                <a:solidFill>
                  <a:srgbClr val="002060"/>
                </a:solidFill>
              </a:rPr>
              <a:t>llythyren</a:t>
            </a:r>
            <a:r>
              <a:rPr lang="en-US" sz="2400" dirty="0">
                <a:solidFill>
                  <a:srgbClr val="002060"/>
                </a:solidFill>
              </a:rPr>
              <a:t> (</a:t>
            </a:r>
            <a:r>
              <a:rPr lang="en-US" sz="2400" err="1">
                <a:solidFill>
                  <a:srgbClr val="002060"/>
                </a:solidFill>
              </a:rPr>
              <a:t>a,b,c</a:t>
            </a:r>
            <a:r>
              <a:rPr lang="en-US" sz="2400" dirty="0">
                <a:solidFill>
                  <a:srgbClr val="002060"/>
                </a:solidFill>
              </a:rPr>
              <a:t>…) </a:t>
            </a:r>
            <a:r>
              <a:rPr lang="en-US" sz="2400" err="1">
                <a:solidFill>
                  <a:srgbClr val="002060"/>
                </a:solidFill>
              </a:rPr>
              <a:t>sy</a:t>
            </a:r>
            <a:r>
              <a:rPr lang="en-US" sz="2400" dirty="0">
                <a:solidFill>
                  <a:srgbClr val="002060"/>
                </a:solidFill>
              </a:rPr>
              <a:t> </a:t>
            </a:r>
            <a:r>
              <a:rPr lang="en-US" sz="2400" err="1">
                <a:solidFill>
                  <a:srgbClr val="002060"/>
                </a:solidFill>
              </a:rPr>
              <a:t>yn</a:t>
            </a:r>
            <a:r>
              <a:rPr lang="en-US" sz="2400" dirty="0">
                <a:solidFill>
                  <a:srgbClr val="002060"/>
                </a:solidFill>
              </a:rPr>
              <a:t> </a:t>
            </a:r>
            <a:r>
              <a:rPr lang="en-US" sz="2400" err="1">
                <a:solidFill>
                  <a:srgbClr val="002060"/>
                </a:solidFill>
              </a:rPr>
              <a:t>yr</a:t>
            </a:r>
            <a:r>
              <a:rPr lang="en-US" sz="2400" dirty="0">
                <a:solidFill>
                  <a:srgbClr val="002060"/>
                </a:solidFill>
              </a:rPr>
              <a:t> </a:t>
            </a:r>
            <a:endParaRPr lang="en-US" sz="2400" dirty="0">
              <a:solidFill>
                <a:srgbClr val="002060"/>
              </a:solidFill>
              <a:ea typeface="Calibri"/>
              <a:cs typeface="Calibri"/>
            </a:endParaRPr>
          </a:p>
          <a:p>
            <a:pPr>
              <a:lnSpc>
                <a:spcPct val="150000"/>
              </a:lnSpc>
            </a:pPr>
            <a:r>
              <a:rPr lang="en-US" sz="2400" dirty="0">
                <a:solidFill>
                  <a:srgbClr val="002060"/>
                </a:solidFill>
              </a:rPr>
              <a:t>     </a:t>
            </a:r>
            <a:r>
              <a:rPr lang="en-US" sz="2400" dirty="0" err="1">
                <a:solidFill>
                  <a:srgbClr val="002060"/>
                </a:solidFill>
              </a:rPr>
              <a:t>wyddor</a:t>
            </a:r>
            <a:r>
              <a:rPr lang="en-US" sz="2400" dirty="0">
                <a:solidFill>
                  <a:srgbClr val="002060"/>
                </a:solidFill>
              </a:rPr>
              <a:t> </a:t>
            </a:r>
            <a:r>
              <a:rPr lang="en-US" sz="2400" dirty="0" err="1">
                <a:solidFill>
                  <a:srgbClr val="002060"/>
                </a:solidFill>
              </a:rPr>
              <a:t>Gymraeg</a:t>
            </a:r>
            <a:r>
              <a:rPr lang="en-US" sz="2400" dirty="0">
                <a:solidFill>
                  <a:srgbClr val="002060"/>
                </a:solidFill>
              </a:rPr>
              <a:t>?</a:t>
            </a:r>
            <a:endParaRPr lang="en-US" sz="2400" dirty="0">
              <a:solidFill>
                <a:srgbClr val="002060"/>
              </a:solidFill>
              <a:ea typeface="Calibri" panose="020F0502020204030204"/>
              <a:cs typeface="Calibri" panose="020F0502020204030204"/>
            </a:endParaRPr>
          </a:p>
          <a:p>
            <a:pPr>
              <a:lnSpc>
                <a:spcPct val="150000"/>
              </a:lnSpc>
            </a:pPr>
            <a:r>
              <a:rPr lang="en-US" sz="2400" dirty="0">
                <a:solidFill>
                  <a:srgbClr val="002060"/>
                </a:solidFill>
              </a:rPr>
              <a:t>2.  Sawl </a:t>
            </a:r>
            <a:r>
              <a:rPr lang="en-US" sz="2400" dirty="0" err="1">
                <a:solidFill>
                  <a:srgbClr val="002060"/>
                </a:solidFill>
              </a:rPr>
              <a:t>llythyren</a:t>
            </a:r>
            <a:r>
              <a:rPr lang="en-US" sz="2400" dirty="0">
                <a:solidFill>
                  <a:srgbClr val="002060"/>
                </a:solidFill>
              </a:rPr>
              <a:t> </a:t>
            </a:r>
            <a:r>
              <a:rPr lang="en-US" sz="2400" dirty="0" err="1">
                <a:solidFill>
                  <a:srgbClr val="002060"/>
                </a:solidFill>
              </a:rPr>
              <a:t>ddwbl</a:t>
            </a:r>
            <a:r>
              <a:rPr lang="en-US" sz="2400" dirty="0">
                <a:solidFill>
                  <a:srgbClr val="002060"/>
                </a:solidFill>
              </a:rPr>
              <a:t> </a:t>
            </a:r>
            <a:r>
              <a:rPr lang="en-US" sz="2400" dirty="0" err="1">
                <a:solidFill>
                  <a:srgbClr val="002060"/>
                </a:solidFill>
              </a:rPr>
              <a:t>sy</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yr</a:t>
            </a:r>
            <a:r>
              <a:rPr lang="en-US" sz="2400" dirty="0">
                <a:solidFill>
                  <a:srgbClr val="002060"/>
                </a:solidFill>
              </a:rPr>
              <a:t> </a:t>
            </a:r>
            <a:endParaRPr lang="en-US" sz="2400">
              <a:solidFill>
                <a:srgbClr val="002060"/>
              </a:solidFill>
              <a:ea typeface="Calibri" panose="020F0502020204030204"/>
              <a:cs typeface="Calibri" panose="020F0502020204030204"/>
            </a:endParaRPr>
          </a:p>
          <a:p>
            <a:pPr>
              <a:lnSpc>
                <a:spcPct val="150000"/>
              </a:lnSpc>
            </a:pPr>
            <a:r>
              <a:rPr lang="en-US" sz="2400" dirty="0">
                <a:solidFill>
                  <a:srgbClr val="002060"/>
                </a:solidFill>
              </a:rPr>
              <a:t>     </a:t>
            </a:r>
            <a:r>
              <a:rPr lang="en-US" sz="2400" err="1">
                <a:solidFill>
                  <a:srgbClr val="002060"/>
                </a:solidFill>
              </a:rPr>
              <a:t>wyddor</a:t>
            </a:r>
            <a:r>
              <a:rPr lang="en-US" sz="2400" dirty="0">
                <a:solidFill>
                  <a:srgbClr val="002060"/>
                </a:solidFill>
              </a:rPr>
              <a:t> </a:t>
            </a:r>
            <a:r>
              <a:rPr lang="en-US" sz="2400" err="1">
                <a:solidFill>
                  <a:srgbClr val="002060"/>
                </a:solidFill>
              </a:rPr>
              <a:t>Gymraeg</a:t>
            </a:r>
            <a:r>
              <a:rPr lang="en-US" sz="2400" dirty="0">
                <a:solidFill>
                  <a:srgbClr val="002060"/>
                </a:solidFill>
              </a:rPr>
              <a:t>?</a:t>
            </a:r>
            <a:endParaRPr lang="en-US" sz="2400">
              <a:solidFill>
                <a:srgbClr val="002060"/>
              </a:solidFill>
              <a:ea typeface="Calibri"/>
              <a:cs typeface="Calibri"/>
            </a:endParaRPr>
          </a:p>
          <a:p>
            <a:pPr>
              <a:lnSpc>
                <a:spcPct val="150000"/>
              </a:lnSpc>
            </a:pPr>
            <a:r>
              <a:rPr lang="en-US" sz="2400" dirty="0">
                <a:solidFill>
                  <a:srgbClr val="002060"/>
                </a:solidFill>
              </a:rPr>
              <a:t>3.  Beth </a:t>
            </a:r>
            <a:r>
              <a:rPr lang="en-US" sz="2400" err="1">
                <a:solidFill>
                  <a:srgbClr val="002060"/>
                </a:solidFill>
              </a:rPr>
              <a:t>ydy’r</a:t>
            </a:r>
            <a:r>
              <a:rPr lang="en-US" sz="2400" dirty="0">
                <a:solidFill>
                  <a:srgbClr val="002060"/>
                </a:solidFill>
              </a:rPr>
              <a:t> </a:t>
            </a:r>
            <a:r>
              <a:rPr lang="en-US" sz="2400" err="1">
                <a:solidFill>
                  <a:srgbClr val="002060"/>
                </a:solidFill>
              </a:rPr>
              <a:t>gair</a:t>
            </a:r>
            <a:r>
              <a:rPr lang="en-US" sz="2400" dirty="0">
                <a:solidFill>
                  <a:srgbClr val="002060"/>
                </a:solidFill>
              </a:rPr>
              <a:t> </a:t>
            </a:r>
            <a:r>
              <a:rPr lang="en-US" sz="2400" err="1">
                <a:solidFill>
                  <a:srgbClr val="002060"/>
                </a:solidFill>
              </a:rPr>
              <a:t>Cymraeg</a:t>
            </a:r>
            <a:r>
              <a:rPr lang="en-US" sz="2400" dirty="0">
                <a:solidFill>
                  <a:srgbClr val="002060"/>
                </a:solidFill>
              </a:rPr>
              <a:t> </a:t>
            </a:r>
            <a:r>
              <a:rPr lang="en-US" sz="2400" err="1">
                <a:solidFill>
                  <a:srgbClr val="002060"/>
                </a:solidFill>
              </a:rPr>
              <a:t>hiraf</a:t>
            </a:r>
            <a:r>
              <a:rPr lang="en-US" sz="2400" dirty="0">
                <a:solidFill>
                  <a:srgbClr val="002060"/>
                </a:solidFill>
              </a:rPr>
              <a:t> </a:t>
            </a:r>
            <a:endParaRPr lang="en-US" sz="2400">
              <a:solidFill>
                <a:srgbClr val="002060"/>
              </a:solidFill>
              <a:ea typeface="Calibri" panose="020F0502020204030204"/>
              <a:cs typeface="Calibri" panose="020F0502020204030204"/>
            </a:endParaRPr>
          </a:p>
          <a:p>
            <a:pPr>
              <a:lnSpc>
                <a:spcPct val="150000"/>
              </a:lnSpc>
            </a:pPr>
            <a:r>
              <a:rPr lang="en-US" sz="2400" dirty="0">
                <a:solidFill>
                  <a:srgbClr val="002060"/>
                </a:solidFill>
              </a:rPr>
              <a:t>     (</a:t>
            </a:r>
            <a:r>
              <a:rPr lang="en-US" sz="2400" i="1" dirty="0">
                <a:solidFill>
                  <a:srgbClr val="002060"/>
                </a:solidFill>
              </a:rPr>
              <a:t>longest</a:t>
            </a:r>
            <a:r>
              <a:rPr lang="en-US" sz="2400" dirty="0">
                <a:solidFill>
                  <a:srgbClr val="002060"/>
                </a:solidFill>
              </a:rPr>
              <a:t>) </a:t>
            </a:r>
            <a:r>
              <a:rPr lang="en-US" sz="2400" dirty="0" err="1">
                <a:solidFill>
                  <a:srgbClr val="002060"/>
                </a:solidFill>
              </a:rPr>
              <a:t>rydych</a:t>
            </a:r>
            <a:r>
              <a:rPr lang="en-US" sz="2400" dirty="0">
                <a:solidFill>
                  <a:srgbClr val="002060"/>
                </a:solidFill>
              </a:rPr>
              <a:t> </a:t>
            </a:r>
            <a:r>
              <a:rPr lang="en-US" sz="2400" dirty="0" err="1">
                <a:solidFill>
                  <a:srgbClr val="002060"/>
                </a:solidFill>
              </a:rPr>
              <a:t>chi’n</a:t>
            </a:r>
            <a:r>
              <a:rPr lang="en-US" sz="2400" dirty="0">
                <a:solidFill>
                  <a:srgbClr val="002060"/>
                </a:solidFill>
              </a:rPr>
              <a:t> </a:t>
            </a:r>
            <a:r>
              <a:rPr lang="en-US" sz="2400" dirty="0" err="1">
                <a:solidFill>
                  <a:srgbClr val="002060"/>
                </a:solidFill>
              </a:rPr>
              <a:t>gallu</a:t>
            </a:r>
            <a:r>
              <a:rPr lang="en-US" sz="2400" dirty="0">
                <a:solidFill>
                  <a:srgbClr val="002060"/>
                </a:solidFill>
              </a:rPr>
              <a:t> </a:t>
            </a:r>
            <a:r>
              <a:rPr lang="en-US" sz="2400" dirty="0" err="1">
                <a:solidFill>
                  <a:srgbClr val="002060"/>
                </a:solidFill>
              </a:rPr>
              <a:t>ei</a:t>
            </a:r>
            <a:r>
              <a:rPr lang="en-US" sz="2400" dirty="0">
                <a:solidFill>
                  <a:srgbClr val="002060"/>
                </a:solidFill>
              </a:rPr>
              <a:t> </a:t>
            </a:r>
            <a:endParaRPr lang="en-US" sz="2400" dirty="0">
              <a:solidFill>
                <a:srgbClr val="002060"/>
              </a:solidFill>
              <a:ea typeface="Calibri" panose="020F0502020204030204"/>
              <a:cs typeface="Calibri" panose="020F0502020204030204"/>
            </a:endParaRPr>
          </a:p>
          <a:p>
            <a:pPr>
              <a:lnSpc>
                <a:spcPct val="150000"/>
              </a:lnSpc>
            </a:pPr>
            <a:r>
              <a:rPr lang="en-US" sz="2400" dirty="0">
                <a:solidFill>
                  <a:srgbClr val="002060"/>
                </a:solidFill>
              </a:rPr>
              <a:t>     gofio? (</a:t>
            </a:r>
            <a:r>
              <a:rPr lang="en-US" sz="2400" dirty="0" err="1">
                <a:solidFill>
                  <a:srgbClr val="002060"/>
                </a:solidFill>
              </a:rPr>
              <a:t>Rhaid</a:t>
            </a:r>
            <a:r>
              <a:rPr lang="en-US" sz="2400" dirty="0">
                <a:solidFill>
                  <a:srgbClr val="002060"/>
                </a:solidFill>
              </a:rPr>
              <a:t> </a:t>
            </a:r>
            <a:r>
              <a:rPr lang="en-US" sz="2400" dirty="0" err="1">
                <a:solidFill>
                  <a:srgbClr val="002060"/>
                </a:solidFill>
              </a:rPr>
              <a:t>i</a:t>
            </a:r>
            <a:r>
              <a:rPr lang="en-US" sz="2400" dirty="0">
                <a:solidFill>
                  <a:srgbClr val="002060"/>
                </a:solidFill>
              </a:rPr>
              <a:t> chi </a:t>
            </a:r>
            <a:r>
              <a:rPr lang="en-US" sz="2400" dirty="0" err="1">
                <a:solidFill>
                  <a:srgbClr val="002060"/>
                </a:solidFill>
              </a:rPr>
              <a:t>ddweud</a:t>
            </a:r>
            <a:r>
              <a:rPr lang="en-US" sz="2400" dirty="0">
                <a:solidFill>
                  <a:srgbClr val="002060"/>
                </a:solidFill>
              </a:rPr>
              <a:t> y </a:t>
            </a:r>
            <a:r>
              <a:rPr lang="en-US" sz="2400" dirty="0" err="1">
                <a:solidFill>
                  <a:srgbClr val="002060"/>
                </a:solidFill>
              </a:rPr>
              <a:t>gair</a:t>
            </a:r>
            <a:r>
              <a:rPr lang="en-US" sz="2400" dirty="0">
                <a:solidFill>
                  <a:srgbClr val="002060"/>
                </a:solidFill>
              </a:rPr>
              <a:t>!) </a:t>
            </a:r>
            <a:endParaRPr lang="en-US" sz="2400">
              <a:solidFill>
                <a:srgbClr val="002060"/>
              </a:solidFill>
              <a:ea typeface="Calibri"/>
              <a:cs typeface="Calibri"/>
            </a:endParaRPr>
          </a:p>
          <a:p>
            <a:pPr>
              <a:lnSpc>
                <a:spcPct val="150000"/>
              </a:lnSpc>
            </a:pPr>
            <a:endParaRPr lang="en-US" sz="2400" dirty="0">
              <a:solidFill>
                <a:srgbClr val="002060"/>
              </a:solidFill>
              <a:ea typeface="Calibri" panose="020F0502020204030204"/>
              <a:cs typeface="Calibri" panose="020F0502020204030204"/>
            </a:endParaRPr>
          </a:p>
        </p:txBody>
      </p:sp>
      <p:sp>
        <p:nvSpPr>
          <p:cNvPr id="5" name="TextBox 4">
            <a:extLst>
              <a:ext uri="{FF2B5EF4-FFF2-40B4-BE49-F238E27FC236}">
                <a16:creationId xmlns:a16="http://schemas.microsoft.com/office/drawing/2014/main" id="{8D7698DE-2590-784B-D0B6-6CBB2F9F2954}"/>
              </a:ext>
            </a:extLst>
          </p:cNvPr>
          <p:cNvSpPr txBox="1"/>
          <p:nvPr/>
        </p:nvSpPr>
        <p:spPr>
          <a:xfrm>
            <a:off x="6356157" y="1750291"/>
            <a:ext cx="4668981" cy="33590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solidFill>
                  <a:srgbClr val="002060"/>
                </a:solidFill>
              </a:rPr>
              <a:t>4.  Beth </a:t>
            </a:r>
            <a:r>
              <a:rPr lang="en-US" sz="2400" err="1">
                <a:solidFill>
                  <a:srgbClr val="002060"/>
                </a:solidFill>
              </a:rPr>
              <a:t>ydy</a:t>
            </a:r>
            <a:r>
              <a:rPr lang="en-US" sz="2400" dirty="0">
                <a:solidFill>
                  <a:srgbClr val="002060"/>
                </a:solidFill>
              </a:rPr>
              <a:t> </a:t>
            </a:r>
            <a:r>
              <a:rPr lang="en-US" sz="2400" err="1">
                <a:solidFill>
                  <a:srgbClr val="002060"/>
                </a:solidFill>
              </a:rPr>
              <a:t>cytsain</a:t>
            </a:r>
            <a:r>
              <a:rPr lang="en-US" sz="2400">
                <a:solidFill>
                  <a:srgbClr val="002060"/>
                </a:solidFill>
              </a:rPr>
              <a:t>? </a:t>
            </a:r>
            <a:r>
              <a:rPr lang="en-US" sz="2400" err="1">
                <a:solidFill>
                  <a:srgbClr val="002060"/>
                </a:solidFill>
              </a:rPr>
              <a:t>Cliw</a:t>
            </a:r>
            <a:r>
              <a:rPr lang="en-US" sz="2400">
                <a:solidFill>
                  <a:srgbClr val="002060"/>
                </a:solidFill>
              </a:rPr>
              <a:t> – </a:t>
            </a:r>
            <a:r>
              <a:rPr lang="en-US" sz="2400" err="1">
                <a:solidFill>
                  <a:srgbClr val="002060"/>
                </a:solidFill>
              </a:rPr>
              <a:t>mae</a:t>
            </a:r>
            <a:r>
              <a:rPr lang="en-US" sz="2400" dirty="0">
                <a:solidFill>
                  <a:srgbClr val="002060"/>
                </a:solidFill>
              </a:rPr>
              <a:t> 21</a:t>
            </a:r>
            <a:endParaRPr lang="en-US" dirty="0">
              <a:solidFill>
                <a:srgbClr val="002060"/>
              </a:solidFill>
            </a:endParaRPr>
          </a:p>
          <a:p>
            <a:pPr>
              <a:lnSpc>
                <a:spcPct val="150000"/>
              </a:lnSpc>
            </a:pPr>
            <a:r>
              <a:rPr lang="en-US" sz="2400" dirty="0">
                <a:solidFill>
                  <a:srgbClr val="002060"/>
                </a:solidFill>
              </a:rPr>
              <a:t>      </a:t>
            </a:r>
            <a:r>
              <a:rPr lang="en-US" sz="2400" dirty="0" err="1">
                <a:solidFill>
                  <a:srgbClr val="002060"/>
                </a:solidFill>
              </a:rPr>
              <a:t>cytsain</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yr</a:t>
            </a:r>
            <a:r>
              <a:rPr lang="en-US" sz="2400" dirty="0">
                <a:solidFill>
                  <a:srgbClr val="002060"/>
                </a:solidFill>
              </a:rPr>
              <a:t> </a:t>
            </a:r>
            <a:r>
              <a:rPr lang="en-US" sz="2400" dirty="0" err="1">
                <a:solidFill>
                  <a:srgbClr val="002060"/>
                </a:solidFill>
              </a:rPr>
              <a:t>wyddor</a:t>
            </a:r>
            <a:r>
              <a:rPr lang="en-US" sz="2400" dirty="0">
                <a:solidFill>
                  <a:srgbClr val="002060"/>
                </a:solidFill>
              </a:rPr>
              <a:t> </a:t>
            </a:r>
            <a:r>
              <a:rPr lang="en-US" sz="2400" dirty="0" err="1">
                <a:solidFill>
                  <a:srgbClr val="002060"/>
                </a:solidFill>
              </a:rPr>
              <a:t>Saesneg</a:t>
            </a:r>
            <a:r>
              <a:rPr lang="en-US" sz="2400" dirty="0">
                <a:solidFill>
                  <a:srgbClr val="002060"/>
                </a:solidFill>
              </a:rPr>
              <a:t>.</a:t>
            </a:r>
            <a:endParaRPr lang="en-US">
              <a:solidFill>
                <a:srgbClr val="002060"/>
              </a:solidFill>
              <a:ea typeface="Calibri"/>
              <a:cs typeface="Calibri"/>
            </a:endParaRPr>
          </a:p>
          <a:p>
            <a:pPr>
              <a:lnSpc>
                <a:spcPct val="150000"/>
              </a:lnSpc>
            </a:pPr>
            <a:r>
              <a:rPr lang="en-US" sz="2400">
                <a:solidFill>
                  <a:srgbClr val="002060"/>
                </a:solidFill>
              </a:rPr>
              <a:t>5.  Beth </a:t>
            </a:r>
            <a:r>
              <a:rPr lang="en-US" sz="2400" err="1">
                <a:solidFill>
                  <a:srgbClr val="002060"/>
                </a:solidFill>
              </a:rPr>
              <a:t>ydy</a:t>
            </a:r>
            <a:r>
              <a:rPr lang="en-US" sz="2400" dirty="0">
                <a:solidFill>
                  <a:srgbClr val="002060"/>
                </a:solidFill>
              </a:rPr>
              <a:t> </a:t>
            </a:r>
            <a:r>
              <a:rPr lang="en-US" sz="2400" err="1">
                <a:solidFill>
                  <a:srgbClr val="002060"/>
                </a:solidFill>
              </a:rPr>
              <a:t>llafariad</a:t>
            </a:r>
            <a:r>
              <a:rPr lang="en-US" sz="2400" dirty="0">
                <a:solidFill>
                  <a:srgbClr val="002060"/>
                </a:solidFill>
              </a:rPr>
              <a:t>? </a:t>
            </a:r>
            <a:r>
              <a:rPr lang="en-US" sz="2400" err="1">
                <a:solidFill>
                  <a:srgbClr val="002060"/>
                </a:solidFill>
              </a:rPr>
              <a:t>Cliw</a:t>
            </a:r>
            <a:r>
              <a:rPr lang="en-US" sz="2400" dirty="0">
                <a:solidFill>
                  <a:srgbClr val="002060"/>
                </a:solidFill>
              </a:rPr>
              <a:t> – </a:t>
            </a:r>
            <a:r>
              <a:rPr lang="en-US" sz="2400" err="1">
                <a:solidFill>
                  <a:srgbClr val="002060"/>
                </a:solidFill>
              </a:rPr>
              <a:t>mae</a:t>
            </a:r>
            <a:r>
              <a:rPr lang="en-US" sz="2400" dirty="0">
                <a:solidFill>
                  <a:srgbClr val="002060"/>
                </a:solidFill>
              </a:rPr>
              <a:t> 5 </a:t>
            </a:r>
          </a:p>
          <a:p>
            <a:pPr>
              <a:lnSpc>
                <a:spcPct val="150000"/>
              </a:lnSpc>
            </a:pP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yr</a:t>
            </a:r>
            <a:r>
              <a:rPr lang="en-US" sz="2400" dirty="0">
                <a:solidFill>
                  <a:srgbClr val="002060"/>
                </a:solidFill>
              </a:rPr>
              <a:t> </a:t>
            </a:r>
            <a:r>
              <a:rPr lang="en-US" sz="2400" dirty="0" err="1">
                <a:solidFill>
                  <a:srgbClr val="002060"/>
                </a:solidFill>
              </a:rPr>
              <a:t>wyddor</a:t>
            </a:r>
            <a:r>
              <a:rPr lang="en-US" sz="2400" dirty="0">
                <a:solidFill>
                  <a:srgbClr val="002060"/>
                </a:solidFill>
              </a:rPr>
              <a:t> </a:t>
            </a:r>
            <a:r>
              <a:rPr lang="en-US" sz="2400" dirty="0" err="1">
                <a:solidFill>
                  <a:srgbClr val="002060"/>
                </a:solidFill>
              </a:rPr>
              <a:t>Saesneg</a:t>
            </a:r>
            <a:r>
              <a:rPr lang="en-US" sz="2400" dirty="0">
                <a:solidFill>
                  <a:srgbClr val="002060"/>
                </a:solidFill>
              </a:rPr>
              <a:t>.</a:t>
            </a:r>
            <a:endParaRPr lang="en-US" sz="2400">
              <a:solidFill>
                <a:srgbClr val="002060"/>
              </a:solidFill>
              <a:ea typeface="Calibri" panose="020F0502020204030204"/>
              <a:cs typeface="Calibri" panose="020F0502020204030204"/>
            </a:endParaRPr>
          </a:p>
          <a:p>
            <a:pPr>
              <a:lnSpc>
                <a:spcPct val="150000"/>
              </a:lnSpc>
            </a:pPr>
            <a:r>
              <a:rPr lang="en-US" sz="2400" dirty="0">
                <a:solidFill>
                  <a:srgbClr val="002060"/>
                </a:solidFill>
              </a:rPr>
              <a:t>6.  Ble </a:t>
            </a:r>
            <a:r>
              <a:rPr lang="en-US" sz="2400" dirty="0" err="1">
                <a:solidFill>
                  <a:srgbClr val="002060"/>
                </a:solidFill>
              </a:rPr>
              <a:t>mae’r</a:t>
            </a:r>
            <a:r>
              <a:rPr lang="en-US" sz="2400" dirty="0">
                <a:solidFill>
                  <a:srgbClr val="002060"/>
                </a:solidFill>
              </a:rPr>
              <a:t> </a:t>
            </a:r>
            <a:r>
              <a:rPr lang="en-US" sz="2400" dirty="0" err="1">
                <a:solidFill>
                  <a:srgbClr val="002060"/>
                </a:solidFill>
              </a:rPr>
              <a:t>acen</a:t>
            </a:r>
            <a:r>
              <a:rPr lang="en-US" sz="2400" dirty="0">
                <a:solidFill>
                  <a:srgbClr val="002060"/>
                </a:solidFill>
              </a:rPr>
              <a:t> (</a:t>
            </a:r>
            <a:r>
              <a:rPr lang="en-US" sz="2400" i="1" dirty="0">
                <a:solidFill>
                  <a:srgbClr val="002060"/>
                </a:solidFill>
              </a:rPr>
              <a:t>accent</a:t>
            </a:r>
            <a:r>
              <a:rPr lang="en-US" sz="2400" dirty="0">
                <a:solidFill>
                  <a:srgbClr val="002060"/>
                </a:solidFill>
              </a:rPr>
              <a:t>) </a:t>
            </a:r>
            <a:r>
              <a:rPr lang="en-US" sz="2400" dirty="0" err="1">
                <a:solidFill>
                  <a:srgbClr val="002060"/>
                </a:solidFill>
              </a:rPr>
              <a:t>fel</a:t>
            </a:r>
            <a:r>
              <a:rPr lang="en-US" sz="2400" dirty="0">
                <a:solidFill>
                  <a:srgbClr val="002060"/>
                </a:solidFill>
              </a:rPr>
              <a:t> </a:t>
            </a:r>
            <a:r>
              <a:rPr lang="en-US" sz="2400" dirty="0" err="1">
                <a:solidFill>
                  <a:srgbClr val="002060"/>
                </a:solidFill>
              </a:rPr>
              <a:t>arfer</a:t>
            </a:r>
            <a:r>
              <a:rPr lang="en-US" sz="2400" dirty="0">
                <a:solidFill>
                  <a:srgbClr val="002060"/>
                </a:solidFill>
              </a:rPr>
              <a:t> </a:t>
            </a:r>
          </a:p>
          <a:p>
            <a:pPr>
              <a:lnSpc>
                <a:spcPct val="150000"/>
              </a:lnSpc>
            </a:pP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Gymraeg</a:t>
            </a:r>
            <a:r>
              <a:rPr lang="en-US" sz="2400" dirty="0">
                <a:solidFill>
                  <a:srgbClr val="002060"/>
                </a:solidFill>
              </a:rPr>
              <a:t>?</a:t>
            </a:r>
            <a:endParaRPr lang="en-US" sz="2400" dirty="0">
              <a:solidFill>
                <a:srgbClr val="002060"/>
              </a:solidFill>
              <a:ea typeface="Calibri" panose="020F0502020204030204"/>
              <a:cs typeface="Calibri" panose="020F0502020204030204"/>
            </a:endParaRPr>
          </a:p>
        </p:txBody>
      </p:sp>
      <p:pic>
        <p:nvPicPr>
          <p:cNvPr id="6" name="Picture 5" descr="Brain Brainstorming Character · Free vector graphic on Pixabay">
            <a:extLst>
              <a:ext uri="{FF2B5EF4-FFF2-40B4-BE49-F238E27FC236}">
                <a16:creationId xmlns:a16="http://schemas.microsoft.com/office/drawing/2014/main" id="{7E76F911-DE2C-7AA9-0224-CF5E8AC2CCEF}"/>
              </a:ext>
            </a:extLst>
          </p:cNvPr>
          <p:cNvPicPr>
            <a:picLocks noChangeAspect="1"/>
          </p:cNvPicPr>
          <p:nvPr/>
        </p:nvPicPr>
        <p:blipFill>
          <a:blip r:embed="rId2"/>
          <a:stretch>
            <a:fillRect/>
          </a:stretch>
        </p:blipFill>
        <p:spPr>
          <a:xfrm>
            <a:off x="9947564" y="4990031"/>
            <a:ext cx="1856509" cy="1643901"/>
          </a:xfrm>
          <a:prstGeom prst="rect">
            <a:avLst/>
          </a:prstGeom>
        </p:spPr>
      </p:pic>
    </p:spTree>
    <p:extLst>
      <p:ext uri="{BB962C8B-B14F-4D97-AF65-F5344CB8AC3E}">
        <p14:creationId xmlns:p14="http://schemas.microsoft.com/office/powerpoint/2010/main" val="1978680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4166FE-4081-A14B-BE54-F8043D284BC9}"/>
              </a:ext>
            </a:extLst>
          </p:cNvPr>
          <p:cNvSpPr>
            <a:spLocks noGrp="1"/>
          </p:cNvSpPr>
          <p:nvPr>
            <p:ph idx="1"/>
          </p:nvPr>
        </p:nvSpPr>
        <p:spPr>
          <a:xfrm>
            <a:off x="5248663" y="1323250"/>
            <a:ext cx="6620860" cy="4212621"/>
          </a:xfrm>
          <a:solidFill>
            <a:schemeClr val="bg1"/>
          </a:solidFill>
          <a:ln>
            <a:solidFill>
              <a:srgbClr val="002060"/>
            </a:solidFill>
          </a:ln>
        </p:spPr>
        <p:txBody>
          <a:bodyPr vert="horz" lIns="91440" tIns="45720" rIns="91440" bIns="45720" rtlCol="0" anchor="t">
            <a:normAutofit/>
          </a:bodyPr>
          <a:lstStyle/>
          <a:p>
            <a:pPr marL="0" indent="0">
              <a:buNone/>
            </a:pPr>
            <a:r>
              <a:rPr lang="en-GB" sz="2400" dirty="0">
                <a:solidFill>
                  <a:srgbClr val="002060"/>
                </a:solidFill>
                <a:latin typeface="Calibri"/>
                <a:cs typeface="Calibri"/>
              </a:rPr>
              <a:t>Yn </a:t>
            </a:r>
            <a:r>
              <a:rPr lang="en-GB" sz="2400" err="1">
                <a:solidFill>
                  <a:srgbClr val="002060"/>
                </a:solidFill>
                <a:latin typeface="Calibri"/>
                <a:cs typeface="Calibri"/>
              </a:rPr>
              <a:t>yr</a:t>
            </a:r>
            <a:r>
              <a:rPr lang="en-GB" sz="2400" dirty="0">
                <a:solidFill>
                  <a:srgbClr val="002060"/>
                </a:solidFill>
                <a:latin typeface="Calibri"/>
                <a:cs typeface="Calibri"/>
              </a:rPr>
              <a:t> </a:t>
            </a:r>
            <a:r>
              <a:rPr lang="en-GB" sz="2400" err="1">
                <a:solidFill>
                  <a:srgbClr val="002060"/>
                </a:solidFill>
                <a:latin typeface="Calibri"/>
                <a:cs typeface="Calibri"/>
              </a:rPr>
              <a:t>Wyddor</a:t>
            </a:r>
            <a:r>
              <a:rPr lang="en-GB" sz="2400" dirty="0">
                <a:solidFill>
                  <a:srgbClr val="002060"/>
                </a:solidFill>
                <a:latin typeface="Calibri"/>
                <a:cs typeface="Calibri"/>
              </a:rPr>
              <a:t>, </a:t>
            </a:r>
            <a:r>
              <a:rPr lang="en-GB" sz="2400" err="1">
                <a:solidFill>
                  <a:srgbClr val="002060"/>
                </a:solidFill>
                <a:latin typeface="Calibri"/>
                <a:cs typeface="Calibri"/>
              </a:rPr>
              <a:t>mae</a:t>
            </a:r>
            <a:r>
              <a:rPr lang="en-GB" sz="2400" dirty="0">
                <a:solidFill>
                  <a:srgbClr val="002060"/>
                </a:solidFill>
                <a:latin typeface="Calibri"/>
                <a:cs typeface="Calibri"/>
              </a:rPr>
              <a:t> </a:t>
            </a:r>
            <a:r>
              <a:rPr lang="en-GB" sz="3600" b="1" dirty="0">
                <a:solidFill>
                  <a:srgbClr val="FF0000"/>
                </a:solidFill>
                <a:latin typeface="Calibri"/>
                <a:cs typeface="Calibri"/>
              </a:rPr>
              <a:t>29</a:t>
            </a:r>
            <a:r>
              <a:rPr lang="en-GB" sz="2400" dirty="0">
                <a:solidFill>
                  <a:srgbClr val="FF0000"/>
                </a:solidFill>
                <a:latin typeface="Calibri"/>
                <a:cs typeface="Calibri"/>
              </a:rPr>
              <a:t> </a:t>
            </a:r>
            <a:r>
              <a:rPr lang="en-GB" sz="2400" err="1">
                <a:solidFill>
                  <a:srgbClr val="002060"/>
                </a:solidFill>
                <a:latin typeface="Calibri"/>
                <a:cs typeface="Calibri"/>
              </a:rPr>
              <a:t>llythyren</a:t>
            </a:r>
            <a:r>
              <a:rPr lang="en-GB" sz="2400" dirty="0">
                <a:solidFill>
                  <a:srgbClr val="002060"/>
                </a:solidFill>
                <a:latin typeface="Calibri"/>
                <a:cs typeface="Calibri"/>
              </a:rPr>
              <a:t>.</a:t>
            </a:r>
          </a:p>
          <a:p>
            <a:pPr marL="0" indent="0">
              <a:buNone/>
            </a:pPr>
            <a:endParaRPr lang="en-GB" sz="1800" i="1" dirty="0">
              <a:solidFill>
                <a:srgbClr val="002060"/>
              </a:solidFill>
              <a:latin typeface="Calibri"/>
              <a:cs typeface="Calibri"/>
            </a:endParaRPr>
          </a:p>
          <a:p>
            <a:pPr marL="0" indent="0">
              <a:buNone/>
            </a:pPr>
            <a:endParaRPr lang="en-GB" sz="2000" i="1" dirty="0">
              <a:solidFill>
                <a:srgbClr val="002060"/>
              </a:solidFill>
              <a:latin typeface="Calibri"/>
              <a:cs typeface="Calibri"/>
            </a:endParaRPr>
          </a:p>
          <a:p>
            <a:pPr marL="0" indent="0">
              <a:buNone/>
            </a:pPr>
            <a:r>
              <a:rPr lang="en-GB" sz="2400" dirty="0">
                <a:solidFill>
                  <a:srgbClr val="002060"/>
                </a:solidFill>
                <a:latin typeface="Calibri"/>
                <a:cs typeface="Calibri"/>
              </a:rPr>
              <a:t>Mae </a:t>
            </a:r>
            <a:r>
              <a:rPr lang="en-GB" sz="2400" b="1" dirty="0">
                <a:solidFill>
                  <a:srgbClr val="002060"/>
                </a:solidFill>
                <a:latin typeface="Calibri"/>
                <a:cs typeface="Calibri"/>
              </a:rPr>
              <a:t>7</a:t>
            </a:r>
            <a:r>
              <a:rPr lang="en-GB" sz="2400" dirty="0">
                <a:solidFill>
                  <a:srgbClr val="002060"/>
                </a:solidFill>
                <a:latin typeface="Calibri"/>
                <a:cs typeface="Calibri"/>
              </a:rPr>
              <a:t> </a:t>
            </a:r>
            <a:r>
              <a:rPr lang="en-GB" sz="2400" dirty="0" err="1">
                <a:solidFill>
                  <a:srgbClr val="002060"/>
                </a:solidFill>
                <a:latin typeface="Calibri"/>
                <a:cs typeface="Calibri"/>
              </a:rPr>
              <a:t>llafariaid</a:t>
            </a:r>
            <a:r>
              <a:rPr lang="en-GB" sz="2400" dirty="0">
                <a:solidFill>
                  <a:srgbClr val="002060"/>
                </a:solidFill>
                <a:latin typeface="Calibri"/>
                <a:cs typeface="Calibri"/>
              </a:rPr>
              <a:t>    -    </a:t>
            </a:r>
            <a:r>
              <a:rPr lang="en-GB" sz="3600" b="1" dirty="0">
                <a:solidFill>
                  <a:srgbClr val="FF0000"/>
                </a:solidFill>
                <a:latin typeface="Calibri"/>
                <a:cs typeface="Calibri"/>
              </a:rPr>
              <a:t>a  e  i  o  u  w  y</a:t>
            </a:r>
          </a:p>
          <a:p>
            <a:pPr marL="0" indent="0">
              <a:buNone/>
            </a:pPr>
            <a:endParaRPr lang="en-GB" sz="1800" dirty="0">
              <a:solidFill>
                <a:srgbClr val="002060"/>
              </a:solidFill>
              <a:latin typeface="Calibri"/>
              <a:ea typeface="Calibri"/>
              <a:cs typeface="Calibri"/>
            </a:endParaRPr>
          </a:p>
          <a:p>
            <a:pPr marL="0" indent="0">
              <a:buNone/>
            </a:pPr>
            <a:endParaRPr lang="en-GB" sz="2000" dirty="0">
              <a:solidFill>
                <a:srgbClr val="002060"/>
              </a:solidFill>
              <a:latin typeface="Calibri"/>
              <a:cs typeface="Calibri"/>
            </a:endParaRPr>
          </a:p>
          <a:p>
            <a:pPr marL="0" indent="0">
              <a:buNone/>
            </a:pPr>
            <a:r>
              <a:rPr lang="en-GB" sz="2400" dirty="0">
                <a:solidFill>
                  <a:srgbClr val="002060"/>
                </a:solidFill>
                <a:latin typeface="Calibri"/>
                <a:cs typeface="Calibri"/>
              </a:rPr>
              <a:t>Mae </a:t>
            </a:r>
            <a:r>
              <a:rPr lang="en-GB" sz="2400" b="1" dirty="0">
                <a:solidFill>
                  <a:srgbClr val="002060"/>
                </a:solidFill>
                <a:latin typeface="Calibri"/>
                <a:cs typeface="Calibri"/>
              </a:rPr>
              <a:t>8</a:t>
            </a:r>
            <a:r>
              <a:rPr lang="en-GB" sz="2400" dirty="0">
                <a:solidFill>
                  <a:srgbClr val="002060"/>
                </a:solidFill>
                <a:latin typeface="Calibri"/>
                <a:cs typeface="Calibri"/>
              </a:rPr>
              <a:t> </a:t>
            </a:r>
            <a:r>
              <a:rPr lang="en-GB" sz="2400" dirty="0" err="1">
                <a:solidFill>
                  <a:srgbClr val="002060"/>
                </a:solidFill>
                <a:latin typeface="Calibri"/>
                <a:cs typeface="Calibri"/>
              </a:rPr>
              <a:t>llythrennau</a:t>
            </a:r>
            <a:r>
              <a:rPr lang="en-GB" sz="2400" dirty="0">
                <a:solidFill>
                  <a:srgbClr val="002060"/>
                </a:solidFill>
                <a:latin typeface="Calibri"/>
                <a:cs typeface="Calibri"/>
              </a:rPr>
              <a:t> </a:t>
            </a:r>
            <a:r>
              <a:rPr lang="en-GB" sz="2400" dirty="0" err="1">
                <a:solidFill>
                  <a:srgbClr val="002060"/>
                </a:solidFill>
                <a:latin typeface="Calibri"/>
                <a:cs typeface="Calibri"/>
              </a:rPr>
              <a:t>dwbl</a:t>
            </a:r>
            <a:r>
              <a:rPr lang="en-GB" sz="2400" dirty="0">
                <a:solidFill>
                  <a:srgbClr val="002060"/>
                </a:solidFill>
                <a:latin typeface="Calibri"/>
                <a:cs typeface="Calibri"/>
              </a:rPr>
              <a:t>   -   </a:t>
            </a:r>
            <a:r>
              <a:rPr lang="en-GB" sz="3600" b="1" dirty="0" err="1">
                <a:solidFill>
                  <a:srgbClr val="FF0000"/>
                </a:solidFill>
                <a:latin typeface="Calibri"/>
                <a:cs typeface="Calibri"/>
              </a:rPr>
              <a:t>ch</a:t>
            </a:r>
            <a:r>
              <a:rPr lang="en-GB" sz="3600" b="1" dirty="0">
                <a:solidFill>
                  <a:srgbClr val="FF0000"/>
                </a:solidFill>
                <a:latin typeface="Calibri"/>
                <a:cs typeface="Calibri"/>
              </a:rPr>
              <a:t>  dd  ff  ng  </a:t>
            </a:r>
            <a:r>
              <a:rPr lang="en-GB" sz="3600" b="1" dirty="0" err="1">
                <a:solidFill>
                  <a:srgbClr val="FF0000"/>
                </a:solidFill>
                <a:latin typeface="Calibri"/>
                <a:cs typeface="Calibri"/>
              </a:rPr>
              <a:t>ll</a:t>
            </a:r>
            <a:endParaRPr lang="en-GB" sz="3600" b="1" dirty="0">
              <a:solidFill>
                <a:srgbClr val="FF0000"/>
              </a:solidFill>
              <a:latin typeface="Calibri"/>
              <a:cs typeface="Calibri"/>
            </a:endParaRPr>
          </a:p>
          <a:p>
            <a:pPr marL="0" indent="0">
              <a:buNone/>
            </a:pPr>
            <a:r>
              <a:rPr lang="en-GB" sz="1800" i="1" dirty="0">
                <a:solidFill>
                  <a:srgbClr val="002060"/>
                </a:solidFill>
                <a:latin typeface="Calibri"/>
                <a:cs typeface="Calibri"/>
              </a:rPr>
              <a:t>                                                                   </a:t>
            </a:r>
            <a:r>
              <a:rPr lang="en-GB" sz="3600" b="1" dirty="0" err="1">
                <a:solidFill>
                  <a:srgbClr val="FF0000"/>
                </a:solidFill>
                <a:latin typeface="Calibri"/>
                <a:cs typeface="Calibri"/>
              </a:rPr>
              <a:t>ph</a:t>
            </a:r>
            <a:r>
              <a:rPr lang="en-GB" sz="3600" b="1" dirty="0">
                <a:solidFill>
                  <a:srgbClr val="FF0000"/>
                </a:solidFill>
                <a:latin typeface="Calibri"/>
                <a:cs typeface="Calibri"/>
              </a:rPr>
              <a:t>  rh  </a:t>
            </a:r>
            <a:r>
              <a:rPr lang="en-GB" sz="3600" b="1" dirty="0" err="1">
                <a:solidFill>
                  <a:srgbClr val="FF0000"/>
                </a:solidFill>
                <a:latin typeface="Calibri"/>
                <a:cs typeface="Calibri"/>
              </a:rPr>
              <a:t>th</a:t>
            </a:r>
            <a:endParaRPr lang="en-GB" sz="3600" b="1" dirty="0">
              <a:solidFill>
                <a:srgbClr val="FF0000"/>
              </a:solidFill>
              <a:latin typeface="Calibri"/>
              <a:ea typeface="Calibri"/>
              <a:cs typeface="Calibri"/>
            </a:endParaRPr>
          </a:p>
        </p:txBody>
      </p:sp>
      <p:pic>
        <p:nvPicPr>
          <p:cNvPr id="7" name="Picture 6">
            <a:extLst>
              <a:ext uri="{FF2B5EF4-FFF2-40B4-BE49-F238E27FC236}">
                <a16:creationId xmlns:a16="http://schemas.microsoft.com/office/drawing/2014/main" id="{0527090E-0758-404A-81E6-C7A2683D787A}"/>
              </a:ext>
            </a:extLst>
          </p:cNvPr>
          <p:cNvPicPr>
            <a:picLocks noChangeAspect="1"/>
          </p:cNvPicPr>
          <p:nvPr/>
        </p:nvPicPr>
        <p:blipFill>
          <a:blip r:embed="rId2"/>
          <a:stretch>
            <a:fillRect/>
          </a:stretch>
        </p:blipFill>
        <p:spPr>
          <a:xfrm>
            <a:off x="334355" y="285482"/>
            <a:ext cx="4436684" cy="6287571"/>
          </a:xfrm>
          <a:prstGeom prst="rect">
            <a:avLst/>
          </a:prstGeom>
          <a:ln w="12700">
            <a:solidFill>
              <a:srgbClr val="002060"/>
            </a:solidFill>
          </a:ln>
        </p:spPr>
      </p:pic>
    </p:spTree>
    <p:extLst>
      <p:ext uri="{BB962C8B-B14F-4D97-AF65-F5344CB8AC3E}">
        <p14:creationId xmlns:p14="http://schemas.microsoft.com/office/powerpoint/2010/main" val="3130434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451538" y="112305"/>
            <a:ext cx="7298838" cy="6739733"/>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3453730" y="4647426"/>
            <a:ext cx="5957322" cy="2062103"/>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dirty="0">
                <a:solidFill>
                  <a:srgbClr val="002060"/>
                </a:solidFill>
              </a:rPr>
              <a:t>Mae </a:t>
            </a:r>
            <a:r>
              <a:rPr lang="en-US" sz="4000" b="1" dirty="0" err="1">
                <a:solidFill>
                  <a:srgbClr val="002060"/>
                </a:solidFill>
              </a:rPr>
              <a:t>hi'n</a:t>
            </a:r>
            <a:r>
              <a:rPr lang="en-US" sz="4000" b="1" dirty="0">
                <a:solidFill>
                  <a:srgbClr val="002060"/>
                </a:solidFill>
              </a:rPr>
              <a:t> </a:t>
            </a:r>
            <a:r>
              <a:rPr lang="en-US" sz="4000" b="1" dirty="0" err="1">
                <a:solidFill>
                  <a:srgbClr val="002060"/>
                </a:solidFill>
              </a:rPr>
              <a:t>amser</a:t>
            </a:r>
            <a:r>
              <a:rPr lang="en-US" sz="4000" b="1" dirty="0">
                <a:solidFill>
                  <a:srgbClr val="002060"/>
                </a:solidFill>
              </a:rPr>
              <a:t> </a:t>
            </a:r>
          </a:p>
          <a:p>
            <a:pPr algn="ctr"/>
            <a:r>
              <a:rPr lang="en-US" sz="4000" b="1" dirty="0" err="1">
                <a:solidFill>
                  <a:srgbClr val="002060"/>
                </a:solidFill>
              </a:rPr>
              <a:t>cofrestru</a:t>
            </a:r>
            <a:r>
              <a:rPr lang="en-US" sz="4000" b="1" dirty="0">
                <a:solidFill>
                  <a:srgbClr val="002060"/>
                </a:solidFill>
              </a:rPr>
              <a:t>!</a:t>
            </a:r>
            <a:endParaRPr lang="en-US" sz="4000" b="1" dirty="0">
              <a:solidFill>
                <a:srgbClr val="002060"/>
              </a:solidFill>
              <a:cs typeface="Calibri"/>
            </a:endParaRPr>
          </a:p>
          <a:p>
            <a:pPr algn="ctr"/>
            <a:endParaRPr lang="en-US" sz="2400" i="1" dirty="0">
              <a:solidFill>
                <a:srgbClr val="002060"/>
              </a:solidFill>
            </a:endParaRPr>
          </a:p>
          <a:p>
            <a:pPr algn="ctr"/>
            <a:r>
              <a:rPr lang="en-US" sz="2400" i="1" dirty="0">
                <a:solidFill>
                  <a:srgbClr val="002060"/>
                </a:solidFill>
              </a:rPr>
              <a:t>It's registration time!</a:t>
            </a:r>
            <a:endParaRPr lang="en-US" sz="2400" i="1" dirty="0">
              <a:solidFill>
                <a:srgbClr val="002060"/>
              </a:solidFill>
              <a:cs typeface="Calibri"/>
            </a:endParaRPr>
          </a:p>
        </p:txBody>
      </p:sp>
    </p:spTree>
    <p:extLst>
      <p:ext uri="{BB962C8B-B14F-4D97-AF65-F5344CB8AC3E}">
        <p14:creationId xmlns:p14="http://schemas.microsoft.com/office/powerpoint/2010/main" val="216660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3" name="Picture 4" descr="A picture containing text, vector graphics, toy, doll&#10;&#10;Description automatically generated">
            <a:extLst>
              <a:ext uri="{FF2B5EF4-FFF2-40B4-BE49-F238E27FC236}">
                <a16:creationId xmlns:a16="http://schemas.microsoft.com/office/drawing/2014/main" id="{FBECC105-3A4D-F38E-2D05-2CFBB2D3D9B6}"/>
              </a:ext>
            </a:extLst>
          </p:cNvPr>
          <p:cNvPicPr>
            <a:picLocks noChangeAspect="1"/>
          </p:cNvPicPr>
          <p:nvPr/>
        </p:nvPicPr>
        <p:blipFill rotWithShape="1">
          <a:blip r:embed="rId2"/>
          <a:srcRect r="157" b="3636"/>
          <a:stretch/>
        </p:blipFill>
        <p:spPr>
          <a:xfrm>
            <a:off x="1150883" y="-1828"/>
            <a:ext cx="9126946" cy="6865350"/>
          </a:xfrm>
          <a:prstGeom prst="rect">
            <a:avLst/>
          </a:prstGeom>
        </p:spPr>
      </p:pic>
      <p:sp>
        <p:nvSpPr>
          <p:cNvPr id="5" name="TextBox 4">
            <a:extLst>
              <a:ext uri="{FF2B5EF4-FFF2-40B4-BE49-F238E27FC236}">
                <a16:creationId xmlns:a16="http://schemas.microsoft.com/office/drawing/2014/main" id="{3D718D5E-B293-DC27-A801-FC80BF30F03B}"/>
              </a:ext>
            </a:extLst>
          </p:cNvPr>
          <p:cNvSpPr txBox="1"/>
          <p:nvPr/>
        </p:nvSpPr>
        <p:spPr>
          <a:xfrm>
            <a:off x="5972504" y="4172606"/>
            <a:ext cx="5791200"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002060"/>
                </a:solidFill>
                <a:latin typeface="Calibri"/>
                <a:cs typeface="Calibri"/>
              </a:rPr>
              <a:t>Faint o </a:t>
            </a:r>
            <a:r>
              <a:rPr lang="en-US" sz="3600" b="1" dirty="0" err="1">
                <a:solidFill>
                  <a:srgbClr val="002060"/>
                </a:solidFill>
                <a:latin typeface="Calibri"/>
                <a:cs typeface="Calibri"/>
              </a:rPr>
              <a:t>ymadroddion</a:t>
            </a:r>
            <a:r>
              <a:rPr lang="en-US" sz="3600" b="1" dirty="0">
                <a:solidFill>
                  <a:srgbClr val="002060"/>
                </a:solidFill>
                <a:latin typeface="Calibri"/>
                <a:cs typeface="Calibri"/>
              </a:rPr>
              <a:t> </a:t>
            </a:r>
            <a:r>
              <a:rPr lang="en-US" sz="3600" b="1" dirty="0" err="1">
                <a:solidFill>
                  <a:srgbClr val="002060"/>
                </a:solidFill>
                <a:latin typeface="Calibri"/>
                <a:cs typeface="Calibri"/>
              </a:rPr>
              <a:t>rydych</a:t>
            </a:r>
            <a:r>
              <a:rPr lang="en-US" sz="3600" b="1" dirty="0">
                <a:solidFill>
                  <a:srgbClr val="002060"/>
                </a:solidFill>
                <a:latin typeface="Calibri"/>
                <a:cs typeface="Calibri"/>
              </a:rPr>
              <a:t> </a:t>
            </a:r>
            <a:r>
              <a:rPr lang="en-US" sz="3600" b="1" dirty="0" err="1">
                <a:solidFill>
                  <a:srgbClr val="002060"/>
                </a:solidFill>
                <a:latin typeface="Calibri"/>
                <a:cs typeface="Calibri"/>
              </a:rPr>
              <a:t>chi’n</a:t>
            </a:r>
            <a:r>
              <a:rPr lang="en-US" sz="3600" b="1" dirty="0">
                <a:solidFill>
                  <a:srgbClr val="002060"/>
                </a:solidFill>
                <a:latin typeface="Calibri"/>
                <a:cs typeface="Calibri"/>
              </a:rPr>
              <a:t> </a:t>
            </a:r>
            <a:r>
              <a:rPr lang="en-US" sz="3600" b="1" dirty="0" err="1">
                <a:solidFill>
                  <a:srgbClr val="002060"/>
                </a:solidFill>
                <a:latin typeface="Calibri"/>
                <a:cs typeface="Calibri"/>
              </a:rPr>
              <a:t>cofio</a:t>
            </a:r>
            <a:r>
              <a:rPr lang="en-US" sz="3600" b="1" dirty="0">
                <a:solidFill>
                  <a:srgbClr val="002060"/>
                </a:solidFill>
                <a:latin typeface="Calibri"/>
                <a:cs typeface="Calibri"/>
              </a:rPr>
              <a:t>?</a:t>
            </a:r>
          </a:p>
          <a:p>
            <a:endParaRPr lang="en-US" sz="3600" b="1" dirty="0">
              <a:solidFill>
                <a:srgbClr val="002060"/>
              </a:solidFill>
              <a:latin typeface="Calibri"/>
              <a:cs typeface="Calibri"/>
            </a:endParaRPr>
          </a:p>
          <a:p>
            <a:r>
              <a:rPr lang="en-US" sz="2800" i="1" dirty="0">
                <a:solidFill>
                  <a:srgbClr val="002060"/>
                </a:solidFill>
                <a:latin typeface="Calibri"/>
                <a:cs typeface="Calibri"/>
              </a:rPr>
              <a:t>How many phrases do you remember?</a:t>
            </a:r>
            <a:endParaRPr lang="en-US" dirty="0">
              <a:cs typeface="Calibri"/>
            </a:endParaRPr>
          </a:p>
        </p:txBody>
      </p:sp>
    </p:spTree>
    <p:extLst>
      <p:ext uri="{BB962C8B-B14F-4D97-AF65-F5344CB8AC3E}">
        <p14:creationId xmlns:p14="http://schemas.microsoft.com/office/powerpoint/2010/main" val="3919728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DA8A127-8096-1709-95F8-5E1E323B29FE}"/>
              </a:ext>
            </a:extLst>
          </p:cNvPr>
          <p:cNvPicPr>
            <a:picLocks noChangeAspect="1"/>
          </p:cNvPicPr>
          <p:nvPr/>
        </p:nvPicPr>
        <p:blipFill rotWithShape="1">
          <a:blip r:embed="rId2"/>
          <a:srcRect l="4113" r="-332" b="-79"/>
          <a:stretch/>
        </p:blipFill>
        <p:spPr>
          <a:xfrm>
            <a:off x="0" y="2256344"/>
            <a:ext cx="3565086" cy="4599744"/>
          </a:xfrm>
          <a:prstGeom prst="rect">
            <a:avLst/>
          </a:prstGeom>
        </p:spPr>
      </p:pic>
      <p:sp>
        <p:nvSpPr>
          <p:cNvPr id="18" name="Oval Callout 17">
            <a:extLst>
              <a:ext uri="{FF2B5EF4-FFF2-40B4-BE49-F238E27FC236}">
                <a16:creationId xmlns:a16="http://schemas.microsoft.com/office/drawing/2014/main" id="{6FB24696-FB98-6742-B5B9-D9243A5FB506}"/>
              </a:ext>
            </a:extLst>
          </p:cNvPr>
          <p:cNvSpPr/>
          <p:nvPr/>
        </p:nvSpPr>
        <p:spPr>
          <a:xfrm>
            <a:off x="3204137" y="126527"/>
            <a:ext cx="3948461" cy="706482"/>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err="1">
                <a:solidFill>
                  <a:srgbClr val="002060"/>
                </a:solidFill>
              </a:rPr>
              <a:t>Ydy</a:t>
            </a:r>
            <a:r>
              <a:rPr lang="en-US" sz="2400" b="1">
                <a:solidFill>
                  <a:srgbClr val="002060"/>
                </a:solidFill>
              </a:rPr>
              <a:t> … </a:t>
            </a:r>
            <a:r>
              <a:rPr lang="en-US" sz="2400" b="1" err="1">
                <a:solidFill>
                  <a:srgbClr val="002060"/>
                </a:solidFill>
              </a:rPr>
              <a:t>yma</a:t>
            </a:r>
            <a:r>
              <a:rPr lang="en-US" sz="2400" b="1">
                <a:solidFill>
                  <a:srgbClr val="002060"/>
                </a:solidFill>
              </a:rPr>
              <a:t> </a:t>
            </a:r>
            <a:r>
              <a:rPr lang="en-US" sz="2400" b="1" err="1">
                <a:solidFill>
                  <a:srgbClr val="002060"/>
                </a:solidFill>
              </a:rPr>
              <a:t>heddiw</a:t>
            </a:r>
            <a:r>
              <a:rPr lang="en-US" sz="2400" b="1">
                <a:solidFill>
                  <a:srgbClr val="002060"/>
                </a:solidFill>
              </a:rPr>
              <a:t>?</a:t>
            </a:r>
          </a:p>
        </p:txBody>
      </p:sp>
      <p:sp>
        <p:nvSpPr>
          <p:cNvPr id="8" name="Oval Callout 7">
            <a:extLst>
              <a:ext uri="{FF2B5EF4-FFF2-40B4-BE49-F238E27FC236}">
                <a16:creationId xmlns:a16="http://schemas.microsoft.com/office/drawing/2014/main" id="{C74C22E5-678A-8040-ACA6-804384D92BD1}"/>
              </a:ext>
            </a:extLst>
          </p:cNvPr>
          <p:cNvSpPr/>
          <p:nvPr/>
        </p:nvSpPr>
        <p:spPr>
          <a:xfrm>
            <a:off x="1894619" y="1554173"/>
            <a:ext cx="2210468" cy="698414"/>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rgbClr val="002060"/>
                </a:solidFill>
              </a:rPr>
              <a:t>Sut </a:t>
            </a:r>
            <a:r>
              <a:rPr lang="en-US" sz="2400" b="1" err="1">
                <a:solidFill>
                  <a:srgbClr val="002060"/>
                </a:solidFill>
              </a:rPr>
              <a:t>wyt</a:t>
            </a:r>
            <a:r>
              <a:rPr lang="en-US" sz="2400" b="1">
                <a:solidFill>
                  <a:srgbClr val="002060"/>
                </a:solidFill>
              </a:rPr>
              <a:t> </a:t>
            </a:r>
            <a:r>
              <a:rPr lang="en-US" sz="2400" b="1" err="1">
                <a:solidFill>
                  <a:srgbClr val="002060"/>
                </a:solidFill>
              </a:rPr>
              <a:t>ti</a:t>
            </a:r>
            <a:r>
              <a:rPr lang="en-US" sz="2400" b="1">
                <a:solidFill>
                  <a:srgbClr val="002060"/>
                </a:solidFill>
              </a:rPr>
              <a:t>?</a:t>
            </a:r>
          </a:p>
        </p:txBody>
      </p:sp>
      <p:sp>
        <p:nvSpPr>
          <p:cNvPr id="11" name="Oval Callout 10">
            <a:extLst>
              <a:ext uri="{FF2B5EF4-FFF2-40B4-BE49-F238E27FC236}">
                <a16:creationId xmlns:a16="http://schemas.microsoft.com/office/drawing/2014/main" id="{795FF3F4-DFB9-2249-B0AF-06E7EFCFBCD8}"/>
              </a:ext>
            </a:extLst>
          </p:cNvPr>
          <p:cNvSpPr/>
          <p:nvPr/>
        </p:nvSpPr>
        <p:spPr>
          <a:xfrm>
            <a:off x="4387586" y="976080"/>
            <a:ext cx="4153634" cy="1167804"/>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Beth </a:t>
            </a:r>
            <a:r>
              <a:rPr lang="en-US" sz="2400" b="1" err="1">
                <a:solidFill>
                  <a:srgbClr val="002060"/>
                </a:solidFill>
              </a:rPr>
              <a:t>ydy</a:t>
            </a:r>
            <a:r>
              <a:rPr lang="en-US" sz="2400" b="1">
                <a:solidFill>
                  <a:srgbClr val="002060"/>
                </a:solidFill>
              </a:rPr>
              <a:t> </a:t>
            </a:r>
            <a:r>
              <a:rPr lang="en-US" sz="2400" b="1" err="1">
                <a:solidFill>
                  <a:srgbClr val="002060"/>
                </a:solidFill>
              </a:rPr>
              <a:t>dy</a:t>
            </a:r>
            <a:r>
              <a:rPr lang="en-US" sz="2400" b="1">
                <a:solidFill>
                  <a:srgbClr val="002060"/>
                </a:solidFill>
              </a:rPr>
              <a:t> </a:t>
            </a:r>
            <a:r>
              <a:rPr lang="en-US" sz="2400" b="1" err="1">
                <a:solidFill>
                  <a:srgbClr val="002060"/>
                </a:solidFill>
              </a:rPr>
              <a:t>hoff</a:t>
            </a:r>
            <a:r>
              <a:rPr lang="en-US" sz="2400" b="1">
                <a:solidFill>
                  <a:srgbClr val="002060"/>
                </a:solidFill>
              </a:rPr>
              <a:t> </a:t>
            </a:r>
            <a:r>
              <a:rPr lang="en-US" sz="2400" b="1" err="1">
                <a:solidFill>
                  <a:srgbClr val="002060"/>
                </a:solidFill>
              </a:rPr>
              <a:t>fwyd</a:t>
            </a:r>
            <a:r>
              <a:rPr lang="en-US" sz="2400" b="1">
                <a:solidFill>
                  <a:srgbClr val="002060"/>
                </a:solidFill>
              </a:rPr>
              <a:t>/</a:t>
            </a:r>
            <a:r>
              <a:rPr lang="en-US" sz="2400" b="1" err="1">
                <a:solidFill>
                  <a:srgbClr val="002060"/>
                </a:solidFill>
              </a:rPr>
              <a:t>lyfr</a:t>
            </a:r>
            <a:r>
              <a:rPr lang="en-US" sz="2400" b="1">
                <a:solidFill>
                  <a:srgbClr val="002060"/>
                </a:solidFill>
              </a:rPr>
              <a:t>/</a:t>
            </a:r>
            <a:r>
              <a:rPr lang="en-US" sz="2400" b="1" err="1">
                <a:solidFill>
                  <a:srgbClr val="002060"/>
                </a:solidFill>
              </a:rPr>
              <a:t>raglen</a:t>
            </a:r>
            <a:r>
              <a:rPr lang="en-US" sz="2400" b="1">
                <a:solidFill>
                  <a:srgbClr val="002060"/>
                </a:solidFill>
              </a:rPr>
              <a:t>/</a:t>
            </a:r>
            <a:r>
              <a:rPr lang="en-US" sz="2400" b="1" err="1">
                <a:solidFill>
                  <a:srgbClr val="002060"/>
                </a:solidFill>
              </a:rPr>
              <a:t>liw</a:t>
            </a:r>
            <a:r>
              <a:rPr lang="en-US" sz="2400" b="1">
                <a:solidFill>
                  <a:srgbClr val="002060"/>
                </a:solidFill>
              </a:rPr>
              <a:t>/</a:t>
            </a:r>
            <a:r>
              <a:rPr lang="en-US" sz="2400" b="1" err="1">
                <a:solidFill>
                  <a:srgbClr val="002060"/>
                </a:solidFill>
              </a:rPr>
              <a:t>bwnc</a:t>
            </a:r>
            <a:r>
              <a:rPr lang="en-US" sz="2400" b="1">
                <a:solidFill>
                  <a:srgbClr val="002060"/>
                </a:solidFill>
              </a:rPr>
              <a:t> di?</a:t>
            </a:r>
            <a:endParaRPr lang="en-US" sz="2400" b="1">
              <a:solidFill>
                <a:srgbClr val="002060"/>
              </a:solidFill>
              <a:cs typeface="Calibri"/>
            </a:endParaRPr>
          </a:p>
        </p:txBody>
      </p:sp>
      <p:sp>
        <p:nvSpPr>
          <p:cNvPr id="16" name="Oval Callout 15">
            <a:extLst>
              <a:ext uri="{FF2B5EF4-FFF2-40B4-BE49-F238E27FC236}">
                <a16:creationId xmlns:a16="http://schemas.microsoft.com/office/drawing/2014/main" id="{01A6F5D4-9554-164D-BE2D-CADBB7AF1682}"/>
              </a:ext>
            </a:extLst>
          </p:cNvPr>
          <p:cNvSpPr/>
          <p:nvPr/>
        </p:nvSpPr>
        <p:spPr>
          <a:xfrm>
            <a:off x="271258" y="99715"/>
            <a:ext cx="2537482" cy="1457471"/>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Bore da, </a:t>
            </a:r>
            <a:r>
              <a:rPr lang="en-US" sz="2400" b="1" err="1">
                <a:solidFill>
                  <a:srgbClr val="002060"/>
                </a:solidFill>
              </a:rPr>
              <a:t>bawb</a:t>
            </a:r>
            <a:r>
              <a:rPr lang="en-US" sz="2400" b="1">
                <a:solidFill>
                  <a:srgbClr val="002060"/>
                </a:solidFill>
              </a:rPr>
              <a:t>/</a:t>
            </a:r>
            <a:r>
              <a:rPr lang="en-US" sz="2400" b="1" err="1">
                <a:solidFill>
                  <a:srgbClr val="002060"/>
                </a:solidFill>
              </a:rPr>
              <a:t>blant</a:t>
            </a:r>
            <a:r>
              <a:rPr lang="en-US" sz="2400" b="1">
                <a:solidFill>
                  <a:srgbClr val="002060"/>
                </a:solidFill>
              </a:rPr>
              <a:t>/</a:t>
            </a:r>
            <a:r>
              <a:rPr lang="en-US" sz="2400" b="1" err="1">
                <a:solidFill>
                  <a:srgbClr val="002060"/>
                </a:solidFill>
              </a:rPr>
              <a:t>ddosbarth</a:t>
            </a:r>
            <a:r>
              <a:rPr lang="en-US" sz="2400" b="1">
                <a:solidFill>
                  <a:srgbClr val="002060"/>
                </a:solidFill>
              </a:rPr>
              <a:t>!</a:t>
            </a:r>
            <a:endParaRPr lang="en-US" sz="2400" b="1">
              <a:solidFill>
                <a:srgbClr val="002060"/>
              </a:solidFill>
              <a:cs typeface="Calibri"/>
            </a:endParaRPr>
          </a:p>
        </p:txBody>
      </p:sp>
      <p:sp>
        <p:nvSpPr>
          <p:cNvPr id="3" name="Oval Callout 12">
            <a:extLst>
              <a:ext uri="{FF2B5EF4-FFF2-40B4-BE49-F238E27FC236}">
                <a16:creationId xmlns:a16="http://schemas.microsoft.com/office/drawing/2014/main" id="{D548F2C8-4F1E-D06F-260E-1F4F19E877F7}"/>
              </a:ext>
            </a:extLst>
          </p:cNvPr>
          <p:cNvSpPr/>
          <p:nvPr/>
        </p:nvSpPr>
        <p:spPr>
          <a:xfrm>
            <a:off x="2174693" y="2446191"/>
            <a:ext cx="2066121" cy="132878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err="1">
                <a:solidFill>
                  <a:srgbClr val="002060"/>
                </a:solidFill>
              </a:rPr>
              <a:t>Pwy</a:t>
            </a:r>
            <a:r>
              <a:rPr lang="en-US" sz="2400" b="1">
                <a:solidFill>
                  <a:srgbClr val="002060"/>
                </a:solidFill>
              </a:rPr>
              <a:t> </a:t>
            </a:r>
            <a:r>
              <a:rPr lang="en-US" sz="2400" b="1" err="1">
                <a:solidFill>
                  <a:srgbClr val="002060"/>
                </a:solidFill>
              </a:rPr>
              <a:t>sy'n</a:t>
            </a:r>
            <a:r>
              <a:rPr lang="en-US" sz="2400" b="1">
                <a:solidFill>
                  <a:srgbClr val="002060"/>
                </a:solidFill>
              </a:rPr>
              <a:t> </a:t>
            </a:r>
            <a:r>
              <a:rPr lang="en-US" sz="2400" b="1" err="1">
                <a:solidFill>
                  <a:srgbClr val="002060"/>
                </a:solidFill>
              </a:rPr>
              <a:t>absennol</a:t>
            </a:r>
            <a:r>
              <a:rPr lang="en-US" sz="2400" b="1">
                <a:solidFill>
                  <a:srgbClr val="002060"/>
                </a:solidFill>
              </a:rPr>
              <a:t> </a:t>
            </a:r>
            <a:r>
              <a:rPr lang="en-US" sz="2400" b="1" err="1">
                <a:solidFill>
                  <a:srgbClr val="002060"/>
                </a:solidFill>
              </a:rPr>
              <a:t>heddiw</a:t>
            </a:r>
            <a:r>
              <a:rPr lang="en-US" sz="2400" b="1">
                <a:solidFill>
                  <a:srgbClr val="002060"/>
                </a:solidFill>
              </a:rPr>
              <a:t>?</a:t>
            </a:r>
            <a:endParaRPr lang="en-US" sz="2400" b="1">
              <a:solidFill>
                <a:srgbClr val="002060"/>
              </a:solidFill>
              <a:cs typeface="Calibri"/>
            </a:endParaRPr>
          </a:p>
        </p:txBody>
      </p:sp>
      <p:sp>
        <p:nvSpPr>
          <p:cNvPr id="4" name="Oval Callout 12">
            <a:extLst>
              <a:ext uri="{FF2B5EF4-FFF2-40B4-BE49-F238E27FC236}">
                <a16:creationId xmlns:a16="http://schemas.microsoft.com/office/drawing/2014/main" id="{21968474-A038-1D63-2BAB-775E4BBC6498}"/>
              </a:ext>
            </a:extLst>
          </p:cNvPr>
          <p:cNvSpPr/>
          <p:nvPr/>
        </p:nvSpPr>
        <p:spPr>
          <a:xfrm>
            <a:off x="8206847" y="4348630"/>
            <a:ext cx="3628867" cy="902577"/>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Pa </a:t>
            </a:r>
            <a:r>
              <a:rPr lang="en-US" sz="2400" b="1" err="1">
                <a:solidFill>
                  <a:srgbClr val="002060"/>
                </a:solidFill>
              </a:rPr>
              <a:t>ddydd</a:t>
            </a:r>
            <a:r>
              <a:rPr lang="en-US" sz="2400" b="1">
                <a:solidFill>
                  <a:srgbClr val="002060"/>
                </a:solidFill>
              </a:rPr>
              <a:t> </a:t>
            </a:r>
            <a:r>
              <a:rPr lang="en-US" sz="2400" b="1" err="1">
                <a:solidFill>
                  <a:srgbClr val="002060"/>
                </a:solidFill>
              </a:rPr>
              <a:t>ydy</a:t>
            </a:r>
            <a:r>
              <a:rPr lang="en-US" sz="2400" b="1">
                <a:solidFill>
                  <a:srgbClr val="002060"/>
                </a:solidFill>
              </a:rPr>
              <a:t> hi </a:t>
            </a:r>
            <a:r>
              <a:rPr lang="en-US" sz="2400" b="1" err="1">
                <a:solidFill>
                  <a:srgbClr val="002060"/>
                </a:solidFill>
              </a:rPr>
              <a:t>heddiw</a:t>
            </a:r>
            <a:r>
              <a:rPr lang="en-US" sz="2400" b="1">
                <a:solidFill>
                  <a:srgbClr val="002060"/>
                </a:solidFill>
              </a:rPr>
              <a:t>?</a:t>
            </a:r>
            <a:endParaRPr lang="en-US" sz="2400" b="1">
              <a:solidFill>
                <a:srgbClr val="002060"/>
              </a:solidFill>
              <a:cs typeface="Calibri"/>
            </a:endParaRPr>
          </a:p>
        </p:txBody>
      </p:sp>
      <p:sp>
        <p:nvSpPr>
          <p:cNvPr id="6" name="Oval Callout 12">
            <a:extLst>
              <a:ext uri="{FF2B5EF4-FFF2-40B4-BE49-F238E27FC236}">
                <a16:creationId xmlns:a16="http://schemas.microsoft.com/office/drawing/2014/main" id="{667BADF2-BB98-57FE-A0AB-6712F90B7504}"/>
              </a:ext>
            </a:extLst>
          </p:cNvPr>
          <p:cNvSpPr/>
          <p:nvPr/>
        </p:nvSpPr>
        <p:spPr>
          <a:xfrm>
            <a:off x="3512759" y="3787669"/>
            <a:ext cx="5071233" cy="69837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Sut </a:t>
            </a:r>
            <a:r>
              <a:rPr lang="en-US" sz="2400" b="1" err="1">
                <a:solidFill>
                  <a:srgbClr val="FF0000"/>
                </a:solidFill>
              </a:rPr>
              <a:t>mae</a:t>
            </a:r>
            <a:r>
              <a:rPr lang="en-US" sz="2400" b="1" err="1">
                <a:solidFill>
                  <a:srgbClr val="002060"/>
                </a:solidFill>
              </a:rPr>
              <a:t>'r</a:t>
            </a:r>
            <a:r>
              <a:rPr lang="en-US" sz="2400" b="1">
                <a:solidFill>
                  <a:srgbClr val="002060"/>
                </a:solidFill>
              </a:rPr>
              <a:t> </a:t>
            </a:r>
            <a:r>
              <a:rPr lang="en-US" sz="2400" b="1" err="1">
                <a:solidFill>
                  <a:srgbClr val="002060"/>
                </a:solidFill>
              </a:rPr>
              <a:t>tywydd</a:t>
            </a:r>
            <a:r>
              <a:rPr lang="en-US" sz="2400" b="1">
                <a:solidFill>
                  <a:srgbClr val="002060"/>
                </a:solidFill>
              </a:rPr>
              <a:t> </a:t>
            </a:r>
            <a:r>
              <a:rPr lang="en-US" sz="2400" b="1" err="1">
                <a:solidFill>
                  <a:srgbClr val="FF0000"/>
                </a:solidFill>
              </a:rPr>
              <a:t>heddiw</a:t>
            </a:r>
            <a:r>
              <a:rPr lang="en-US" sz="2400" b="1">
                <a:solidFill>
                  <a:srgbClr val="002060"/>
                </a:solidFill>
              </a:rPr>
              <a:t>?</a:t>
            </a:r>
            <a:endParaRPr lang="en-US" sz="2400" b="1">
              <a:solidFill>
                <a:srgbClr val="002060"/>
              </a:solidFill>
              <a:cs typeface="Calibri"/>
            </a:endParaRPr>
          </a:p>
        </p:txBody>
      </p:sp>
      <p:sp>
        <p:nvSpPr>
          <p:cNvPr id="7" name="Oval Callout 10">
            <a:extLst>
              <a:ext uri="{FF2B5EF4-FFF2-40B4-BE49-F238E27FC236}">
                <a16:creationId xmlns:a16="http://schemas.microsoft.com/office/drawing/2014/main" id="{811ED467-F26B-4229-6C7F-99DC31477C89}"/>
              </a:ext>
            </a:extLst>
          </p:cNvPr>
          <p:cNvSpPr/>
          <p:nvPr/>
        </p:nvSpPr>
        <p:spPr>
          <a:xfrm>
            <a:off x="4371015" y="2372632"/>
            <a:ext cx="4291073" cy="1170484"/>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Wyt </a:t>
            </a:r>
            <a:r>
              <a:rPr lang="en-US" sz="2400" b="1" err="1">
                <a:solidFill>
                  <a:srgbClr val="002060"/>
                </a:solidFill>
              </a:rPr>
              <a:t>ti</a:t>
            </a:r>
            <a:r>
              <a:rPr lang="en-US" sz="2400" b="1">
                <a:solidFill>
                  <a:srgbClr val="002060"/>
                </a:solidFill>
              </a:rPr>
              <a:t> </a:t>
            </a:r>
            <a:r>
              <a:rPr lang="en-US" sz="2400" b="1" err="1">
                <a:solidFill>
                  <a:srgbClr val="002060"/>
                </a:solidFill>
              </a:rPr>
              <a:t>eisiau</a:t>
            </a:r>
            <a:r>
              <a:rPr lang="en-US" sz="2400" b="1">
                <a:solidFill>
                  <a:srgbClr val="002060"/>
                </a:solidFill>
              </a:rPr>
              <a:t> </a:t>
            </a:r>
            <a:r>
              <a:rPr lang="en-US" sz="2400" b="1" err="1">
                <a:solidFill>
                  <a:srgbClr val="002060"/>
                </a:solidFill>
              </a:rPr>
              <a:t>cinio</a:t>
            </a:r>
            <a:r>
              <a:rPr lang="en-US" sz="2400" b="1">
                <a:solidFill>
                  <a:srgbClr val="002060"/>
                </a:solidFill>
              </a:rPr>
              <a:t> </a:t>
            </a:r>
          </a:p>
          <a:p>
            <a:pPr algn="ctr"/>
            <a:r>
              <a:rPr lang="en-US" sz="2400" b="1" err="1">
                <a:solidFill>
                  <a:srgbClr val="002060"/>
                </a:solidFill>
              </a:rPr>
              <a:t>ysgol</a:t>
            </a:r>
            <a:r>
              <a:rPr lang="en-US" sz="2400" b="1">
                <a:solidFill>
                  <a:srgbClr val="002060"/>
                </a:solidFill>
              </a:rPr>
              <a:t> neu </a:t>
            </a:r>
            <a:r>
              <a:rPr lang="en-US" sz="2400" b="1" err="1">
                <a:solidFill>
                  <a:srgbClr val="002060"/>
                </a:solidFill>
              </a:rPr>
              <a:t>frechdanau</a:t>
            </a:r>
            <a:r>
              <a:rPr lang="en-US" sz="2400" b="1">
                <a:solidFill>
                  <a:srgbClr val="002060"/>
                </a:solidFill>
              </a:rPr>
              <a:t>?</a:t>
            </a:r>
            <a:endParaRPr lang="en-US" sz="2400" b="1">
              <a:solidFill>
                <a:srgbClr val="002060"/>
              </a:solidFill>
              <a:cs typeface="Calibri"/>
            </a:endParaRPr>
          </a:p>
        </p:txBody>
      </p:sp>
      <p:sp>
        <p:nvSpPr>
          <p:cNvPr id="12" name="Oval Callout 12">
            <a:extLst>
              <a:ext uri="{FF2B5EF4-FFF2-40B4-BE49-F238E27FC236}">
                <a16:creationId xmlns:a16="http://schemas.microsoft.com/office/drawing/2014/main" id="{85B39513-105D-AE1D-8108-1E15E0B2010A}"/>
              </a:ext>
            </a:extLst>
          </p:cNvPr>
          <p:cNvSpPr/>
          <p:nvPr/>
        </p:nvSpPr>
        <p:spPr>
          <a:xfrm>
            <a:off x="2765135" y="4679064"/>
            <a:ext cx="4826818" cy="69837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Sut </a:t>
            </a:r>
            <a:r>
              <a:rPr lang="en-US" sz="2400" b="1" err="1">
                <a:solidFill>
                  <a:srgbClr val="FF0000"/>
                </a:solidFill>
              </a:rPr>
              <a:t>oedd</a:t>
            </a:r>
            <a:r>
              <a:rPr lang="en-US" sz="2400" b="1">
                <a:solidFill>
                  <a:srgbClr val="002060"/>
                </a:solidFill>
              </a:rPr>
              <a:t> y </a:t>
            </a:r>
            <a:r>
              <a:rPr lang="en-US" sz="2400" b="1" err="1">
                <a:solidFill>
                  <a:srgbClr val="002060"/>
                </a:solidFill>
              </a:rPr>
              <a:t>tywydd</a:t>
            </a:r>
            <a:r>
              <a:rPr lang="en-US" sz="2400" b="1">
                <a:solidFill>
                  <a:srgbClr val="002060"/>
                </a:solidFill>
              </a:rPr>
              <a:t> </a:t>
            </a:r>
            <a:r>
              <a:rPr lang="en-US" sz="2400" b="1" err="1">
                <a:solidFill>
                  <a:srgbClr val="FF0000"/>
                </a:solidFill>
              </a:rPr>
              <a:t>ddoe</a:t>
            </a:r>
            <a:r>
              <a:rPr lang="en-US" sz="2400" b="1">
                <a:solidFill>
                  <a:srgbClr val="002060"/>
                </a:solidFill>
              </a:rPr>
              <a:t>?</a:t>
            </a:r>
            <a:endParaRPr lang="en-US" sz="2400" b="1">
              <a:solidFill>
                <a:srgbClr val="002060"/>
              </a:solidFill>
              <a:cs typeface="Calibri"/>
            </a:endParaRPr>
          </a:p>
        </p:txBody>
      </p:sp>
      <p:sp>
        <p:nvSpPr>
          <p:cNvPr id="14" name="Oval Callout 12">
            <a:extLst>
              <a:ext uri="{FF2B5EF4-FFF2-40B4-BE49-F238E27FC236}">
                <a16:creationId xmlns:a16="http://schemas.microsoft.com/office/drawing/2014/main" id="{91EAE9D9-9304-0574-FEE6-91E7AD7EFA29}"/>
              </a:ext>
            </a:extLst>
          </p:cNvPr>
          <p:cNvSpPr/>
          <p:nvPr/>
        </p:nvSpPr>
        <p:spPr>
          <a:xfrm>
            <a:off x="1543059" y="5570460"/>
            <a:ext cx="4826818" cy="69837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Sut </a:t>
            </a:r>
            <a:r>
              <a:rPr lang="en-US" sz="2400" b="1" err="1">
                <a:solidFill>
                  <a:srgbClr val="FF0000"/>
                </a:solidFill>
              </a:rPr>
              <a:t>bydd</a:t>
            </a:r>
            <a:r>
              <a:rPr lang="en-US" sz="2400" b="1">
                <a:solidFill>
                  <a:srgbClr val="FF0000"/>
                </a:solidFill>
              </a:rPr>
              <a:t> </a:t>
            </a:r>
            <a:r>
              <a:rPr lang="en-US" sz="2400" b="1">
                <a:solidFill>
                  <a:srgbClr val="002060"/>
                </a:solidFill>
              </a:rPr>
              <a:t>y </a:t>
            </a:r>
            <a:r>
              <a:rPr lang="en-US" sz="2400" b="1" err="1">
                <a:solidFill>
                  <a:srgbClr val="002060"/>
                </a:solidFill>
              </a:rPr>
              <a:t>tywydd</a:t>
            </a:r>
            <a:r>
              <a:rPr lang="en-US" sz="2400" b="1">
                <a:solidFill>
                  <a:srgbClr val="002060"/>
                </a:solidFill>
              </a:rPr>
              <a:t> </a:t>
            </a:r>
            <a:r>
              <a:rPr lang="en-US" sz="2400" b="1" err="1">
                <a:solidFill>
                  <a:srgbClr val="FF0000"/>
                </a:solidFill>
              </a:rPr>
              <a:t>yfory</a:t>
            </a:r>
            <a:r>
              <a:rPr lang="en-US" sz="2400" b="1">
                <a:solidFill>
                  <a:srgbClr val="002060"/>
                </a:solidFill>
              </a:rPr>
              <a:t>?</a:t>
            </a:r>
            <a:endParaRPr lang="en-US" sz="2400" b="1">
              <a:solidFill>
                <a:srgbClr val="002060"/>
              </a:solidFill>
              <a:cs typeface="Calibri"/>
            </a:endParaRPr>
          </a:p>
        </p:txBody>
      </p:sp>
      <p:sp>
        <p:nvSpPr>
          <p:cNvPr id="15" name="Oval Callout 12">
            <a:extLst>
              <a:ext uri="{FF2B5EF4-FFF2-40B4-BE49-F238E27FC236}">
                <a16:creationId xmlns:a16="http://schemas.microsoft.com/office/drawing/2014/main" id="{89EAB1B5-592C-9BB5-E3B4-D1327E7BB1C9}"/>
              </a:ext>
            </a:extLst>
          </p:cNvPr>
          <p:cNvSpPr/>
          <p:nvPr/>
        </p:nvSpPr>
        <p:spPr>
          <a:xfrm>
            <a:off x="6840998" y="5422301"/>
            <a:ext cx="2613192" cy="59115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Pa </a:t>
            </a:r>
            <a:r>
              <a:rPr lang="en-US" sz="2400" b="1" err="1">
                <a:solidFill>
                  <a:srgbClr val="002060"/>
                </a:solidFill>
              </a:rPr>
              <a:t>fis</a:t>
            </a:r>
            <a:r>
              <a:rPr lang="en-US" sz="2400" b="1">
                <a:solidFill>
                  <a:srgbClr val="002060"/>
                </a:solidFill>
              </a:rPr>
              <a:t> </a:t>
            </a:r>
            <a:r>
              <a:rPr lang="en-US" sz="2400" b="1" err="1">
                <a:solidFill>
                  <a:srgbClr val="002060"/>
                </a:solidFill>
              </a:rPr>
              <a:t>ydy</a:t>
            </a:r>
            <a:r>
              <a:rPr lang="en-US" sz="2400" b="1">
                <a:solidFill>
                  <a:srgbClr val="002060"/>
                </a:solidFill>
              </a:rPr>
              <a:t> hi?</a:t>
            </a:r>
            <a:endParaRPr lang="en-US" sz="2400" b="1">
              <a:solidFill>
                <a:srgbClr val="002060"/>
              </a:solidFill>
              <a:cs typeface="Calibri"/>
            </a:endParaRPr>
          </a:p>
        </p:txBody>
      </p:sp>
      <p:sp>
        <p:nvSpPr>
          <p:cNvPr id="17" name="Oval Callout 12">
            <a:extLst>
              <a:ext uri="{FF2B5EF4-FFF2-40B4-BE49-F238E27FC236}">
                <a16:creationId xmlns:a16="http://schemas.microsoft.com/office/drawing/2014/main" id="{87B14B4C-92F2-9FF9-3268-481C4A645B79}"/>
              </a:ext>
            </a:extLst>
          </p:cNvPr>
          <p:cNvSpPr/>
          <p:nvPr/>
        </p:nvSpPr>
        <p:spPr>
          <a:xfrm>
            <a:off x="8465150" y="6060752"/>
            <a:ext cx="3346436" cy="591150"/>
          </a:xfrm>
          <a:prstGeom prst="wedgeEllipseCallout">
            <a:avLst>
              <a:gd name="adj1" fmla="val -50570"/>
              <a:gd name="adj2" fmla="val 54643"/>
            </a:avLst>
          </a:prstGeom>
          <a:solidFill>
            <a:srgbClr val="FBFF88"/>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rPr>
              <a:t>Pa </a:t>
            </a:r>
            <a:r>
              <a:rPr lang="en-US" sz="2400" b="1" err="1">
                <a:solidFill>
                  <a:srgbClr val="002060"/>
                </a:solidFill>
              </a:rPr>
              <a:t>dymor</a:t>
            </a:r>
            <a:r>
              <a:rPr lang="en-US" sz="2400" b="1">
                <a:solidFill>
                  <a:srgbClr val="002060"/>
                </a:solidFill>
              </a:rPr>
              <a:t> </a:t>
            </a:r>
            <a:r>
              <a:rPr lang="en-US" sz="2400" b="1" err="1">
                <a:solidFill>
                  <a:srgbClr val="002060"/>
                </a:solidFill>
              </a:rPr>
              <a:t>ydy</a:t>
            </a:r>
            <a:r>
              <a:rPr lang="en-US" sz="2400" b="1">
                <a:solidFill>
                  <a:srgbClr val="002060"/>
                </a:solidFill>
              </a:rPr>
              <a:t> hi?</a:t>
            </a:r>
            <a:endParaRPr lang="en-US" sz="2400" b="1">
              <a:solidFill>
                <a:srgbClr val="002060"/>
              </a:solidFill>
              <a:cs typeface="Calibri"/>
            </a:endParaRPr>
          </a:p>
        </p:txBody>
      </p:sp>
      <p:sp>
        <p:nvSpPr>
          <p:cNvPr id="10" name="TextBox 9">
            <a:extLst>
              <a:ext uri="{FF2B5EF4-FFF2-40B4-BE49-F238E27FC236}">
                <a16:creationId xmlns:a16="http://schemas.microsoft.com/office/drawing/2014/main" id="{D741B5FF-7E44-20CE-B553-D3F328281CB5}"/>
              </a:ext>
            </a:extLst>
          </p:cNvPr>
          <p:cNvSpPr txBox="1"/>
          <p:nvPr/>
        </p:nvSpPr>
        <p:spPr>
          <a:xfrm>
            <a:off x="8588897" y="699861"/>
            <a:ext cx="3563662" cy="2308324"/>
          </a:xfrm>
          <a:prstGeom prst="rect">
            <a:avLst/>
          </a:prstGeom>
          <a:noFill/>
          <a:ln>
            <a:noFill/>
          </a:ln>
        </p:spPr>
        <p:txBody>
          <a:bodyPr wrap="square" lIns="91440" tIns="45720" rIns="91440" bIns="45720" rtlCol="0" anchor="t">
            <a:spAutoFit/>
          </a:bodyPr>
          <a:lstStyle/>
          <a:p>
            <a:pPr algn="ctr"/>
            <a:r>
              <a:rPr lang="en-US" sz="4800" b="1" err="1">
                <a:solidFill>
                  <a:srgbClr val="002060"/>
                </a:solidFill>
                <a:latin typeface="Calibri"/>
                <a:ea typeface="Calibri"/>
                <a:cs typeface="Calibri"/>
              </a:rPr>
              <a:t>Pwy</a:t>
            </a:r>
            <a:r>
              <a:rPr lang="en-US" sz="4800" b="1">
                <a:solidFill>
                  <a:srgbClr val="002060"/>
                </a:solidFill>
                <a:latin typeface="Calibri"/>
                <a:ea typeface="Calibri"/>
                <a:cs typeface="Calibri"/>
              </a:rPr>
              <a:t> </a:t>
            </a:r>
            <a:r>
              <a:rPr lang="en-US" sz="4800" b="1" err="1">
                <a:solidFill>
                  <a:srgbClr val="002060"/>
                </a:solidFill>
                <a:latin typeface="Calibri"/>
                <a:ea typeface="Calibri"/>
                <a:cs typeface="Calibri"/>
              </a:rPr>
              <a:t>ydy</a:t>
            </a:r>
            <a:r>
              <a:rPr lang="en-US" sz="4800" b="1">
                <a:solidFill>
                  <a:srgbClr val="002060"/>
                </a:solidFill>
                <a:latin typeface="Calibri"/>
                <a:ea typeface="Calibri"/>
                <a:cs typeface="Calibri"/>
              </a:rPr>
              <a:t> </a:t>
            </a:r>
            <a:r>
              <a:rPr lang="en-US" sz="4800" b="1" err="1">
                <a:solidFill>
                  <a:srgbClr val="002060"/>
                </a:solidFill>
                <a:latin typeface="Calibri"/>
                <a:ea typeface="Calibri"/>
                <a:cs typeface="Calibri"/>
              </a:rPr>
              <a:t>Helpwr</a:t>
            </a:r>
            <a:r>
              <a:rPr lang="en-US" sz="4800" b="1">
                <a:solidFill>
                  <a:srgbClr val="002060"/>
                </a:solidFill>
                <a:latin typeface="Calibri"/>
                <a:ea typeface="Calibri"/>
                <a:cs typeface="Calibri"/>
              </a:rPr>
              <a:t> </a:t>
            </a:r>
            <a:r>
              <a:rPr lang="en-US" sz="4800" b="1" err="1">
                <a:solidFill>
                  <a:srgbClr val="002060"/>
                </a:solidFill>
                <a:latin typeface="Calibri"/>
                <a:ea typeface="Calibri"/>
                <a:cs typeface="Calibri"/>
              </a:rPr>
              <a:t>Heddiw</a:t>
            </a:r>
            <a:r>
              <a:rPr lang="en-US" sz="4800" b="1">
                <a:solidFill>
                  <a:srgbClr val="002060"/>
                </a:solidFill>
                <a:latin typeface="Calibri"/>
                <a:ea typeface="Calibri"/>
                <a:cs typeface="Calibri"/>
              </a:rPr>
              <a:t>?</a:t>
            </a:r>
            <a:endParaRPr lang="en-US"/>
          </a:p>
        </p:txBody>
      </p:sp>
    </p:spTree>
    <p:extLst>
      <p:ext uri="{BB962C8B-B14F-4D97-AF65-F5344CB8AC3E}">
        <p14:creationId xmlns:p14="http://schemas.microsoft.com/office/powerpoint/2010/main" val="895107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BA99ED-10D4-EC4C-9D40-89C25B435C74}"/>
              </a:ext>
            </a:extLst>
          </p:cNvPr>
          <p:cNvPicPr>
            <a:picLocks noChangeAspect="1"/>
          </p:cNvPicPr>
          <p:nvPr/>
        </p:nvPicPr>
        <p:blipFill>
          <a:blip r:embed="rId2"/>
          <a:stretch>
            <a:fillRect/>
          </a:stretch>
        </p:blipFill>
        <p:spPr>
          <a:xfrm>
            <a:off x="906236" y="245208"/>
            <a:ext cx="10379528" cy="6367583"/>
          </a:xfrm>
          <a:prstGeom prst="rect">
            <a:avLst/>
          </a:prstGeom>
          <a:solidFill>
            <a:srgbClr val="FF40FF"/>
          </a:solidFill>
          <a:ln>
            <a:solidFill>
              <a:srgbClr val="002060"/>
            </a:solidFill>
          </a:ln>
        </p:spPr>
      </p:pic>
    </p:spTree>
    <p:extLst>
      <p:ext uri="{BB962C8B-B14F-4D97-AF65-F5344CB8AC3E}">
        <p14:creationId xmlns:p14="http://schemas.microsoft.com/office/powerpoint/2010/main" val="238180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451538" y="112305"/>
            <a:ext cx="7298838" cy="6739733"/>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3338711" y="5222520"/>
            <a:ext cx="5957322" cy="707886"/>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dirty="0" err="1">
                <a:solidFill>
                  <a:srgbClr val="002060"/>
                </a:solidFill>
                <a:ea typeface="Calibri"/>
                <a:cs typeface="Calibri"/>
              </a:rPr>
              <a:t>Dyddiau'r</a:t>
            </a:r>
            <a:r>
              <a:rPr lang="en-US" sz="4000" b="1" dirty="0">
                <a:solidFill>
                  <a:srgbClr val="002060"/>
                </a:solidFill>
                <a:ea typeface="Calibri"/>
                <a:cs typeface="Calibri"/>
              </a:rPr>
              <a:t> </a:t>
            </a:r>
            <a:r>
              <a:rPr lang="en-US" sz="4000" b="1" dirty="0" err="1">
                <a:solidFill>
                  <a:srgbClr val="002060"/>
                </a:solidFill>
                <a:ea typeface="Calibri"/>
                <a:cs typeface="Calibri"/>
              </a:rPr>
              <a:t>Wythnos</a:t>
            </a:r>
          </a:p>
        </p:txBody>
      </p:sp>
    </p:spTree>
    <p:extLst>
      <p:ext uri="{BB962C8B-B14F-4D97-AF65-F5344CB8AC3E}">
        <p14:creationId xmlns:p14="http://schemas.microsoft.com/office/powerpoint/2010/main" val="62876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C70FE5B-12EA-134A-8C63-2FD0D62EA408}"/>
              </a:ext>
            </a:extLst>
          </p:cNvPr>
          <p:cNvSpPr txBox="1"/>
          <p:nvPr/>
        </p:nvSpPr>
        <p:spPr>
          <a:xfrm>
            <a:off x="304800" y="221787"/>
            <a:ext cx="4484370"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Dyddiau’r</a:t>
            </a:r>
            <a:r>
              <a:rPr lang="en-US" sz="3600" b="1" dirty="0">
                <a:solidFill>
                  <a:srgbClr val="002060"/>
                </a:solidFill>
              </a:rPr>
              <a:t> </a:t>
            </a:r>
            <a:r>
              <a:rPr lang="en-US" sz="3600" b="1" dirty="0" err="1">
                <a:solidFill>
                  <a:srgbClr val="002060"/>
                </a:solidFill>
              </a:rPr>
              <a:t>wythnos</a:t>
            </a:r>
            <a:endParaRPr lang="en-US" sz="3600" b="1" dirty="0">
              <a:solidFill>
                <a:srgbClr val="002060"/>
              </a:solidFill>
            </a:endParaRPr>
          </a:p>
          <a:p>
            <a:r>
              <a:rPr lang="en-US" sz="3600" b="1" i="1" dirty="0">
                <a:solidFill>
                  <a:srgbClr val="002060"/>
                </a:solidFill>
              </a:rPr>
              <a:t>  </a:t>
            </a:r>
            <a:r>
              <a:rPr lang="en-US" sz="2800" i="1" dirty="0">
                <a:solidFill>
                  <a:srgbClr val="002060"/>
                </a:solidFill>
              </a:rPr>
              <a:t>Days of the week</a:t>
            </a:r>
            <a:endParaRPr lang="en-US" sz="2400" i="1" dirty="0">
              <a:solidFill>
                <a:srgbClr val="002060"/>
              </a:solidFill>
            </a:endParaRPr>
          </a:p>
        </p:txBody>
      </p:sp>
      <p:sp>
        <p:nvSpPr>
          <p:cNvPr id="7" name="TextBox 6">
            <a:extLst>
              <a:ext uri="{FF2B5EF4-FFF2-40B4-BE49-F238E27FC236}">
                <a16:creationId xmlns:a16="http://schemas.microsoft.com/office/drawing/2014/main" id="{193EE5FC-8EB3-334F-917A-96A0BF824E4C}"/>
              </a:ext>
            </a:extLst>
          </p:cNvPr>
          <p:cNvSpPr txBox="1"/>
          <p:nvPr/>
        </p:nvSpPr>
        <p:spPr>
          <a:xfrm>
            <a:off x="452756" y="1983462"/>
            <a:ext cx="5105867" cy="3139321"/>
          </a:xfrm>
          <a:prstGeom prst="rect">
            <a:avLst/>
          </a:prstGeom>
          <a:noFill/>
        </p:spPr>
        <p:txBody>
          <a:bodyPr wrap="square">
            <a:spAutoFit/>
          </a:bodyPr>
          <a:lstStyle/>
          <a:p>
            <a:r>
              <a:rPr lang="en-GB" sz="1800" b="1" dirty="0" err="1">
                <a:solidFill>
                  <a:srgbClr val="002060"/>
                </a:solidFill>
                <a:effectLst/>
              </a:rPr>
              <a:t>Gwrandewch</a:t>
            </a:r>
            <a:r>
              <a:rPr lang="en-GB" sz="1800" b="1" dirty="0">
                <a:solidFill>
                  <a:srgbClr val="002060"/>
                </a:solidFill>
                <a:effectLst/>
              </a:rPr>
              <a:t> </a:t>
            </a:r>
            <a:r>
              <a:rPr lang="en-GB" sz="1800" b="1" dirty="0" err="1">
                <a:solidFill>
                  <a:srgbClr val="002060"/>
                </a:solidFill>
                <a:effectLst/>
              </a:rPr>
              <a:t>ar</a:t>
            </a:r>
            <a:r>
              <a:rPr lang="en-GB" sz="1800" b="1" dirty="0">
                <a:solidFill>
                  <a:srgbClr val="002060"/>
                </a:solidFill>
                <a:effectLst/>
              </a:rPr>
              <a:t> y </a:t>
            </a:r>
            <a:r>
              <a:rPr lang="en-GB" sz="1800" b="1" dirty="0" err="1">
                <a:solidFill>
                  <a:srgbClr val="002060"/>
                </a:solidFill>
                <a:effectLst/>
              </a:rPr>
              <a:t>caneuon</a:t>
            </a:r>
            <a:r>
              <a:rPr lang="en-GB" sz="1800" b="1" dirty="0">
                <a:solidFill>
                  <a:srgbClr val="002060"/>
                </a:solidFill>
                <a:effectLst/>
              </a:rPr>
              <a:t> </a:t>
            </a:r>
            <a:r>
              <a:rPr lang="en-GB" sz="1800" b="1" dirty="0" err="1">
                <a:solidFill>
                  <a:srgbClr val="002060"/>
                </a:solidFill>
                <a:effectLst/>
              </a:rPr>
              <a:t>hyn</a:t>
            </a:r>
            <a:r>
              <a:rPr lang="en-GB" sz="1800" b="1" dirty="0">
                <a:solidFill>
                  <a:srgbClr val="002060"/>
                </a:solidFill>
                <a:effectLst/>
              </a:rPr>
              <a:t> er </a:t>
            </a:r>
            <a:r>
              <a:rPr lang="en-GB" sz="1800" b="1" dirty="0" err="1">
                <a:solidFill>
                  <a:srgbClr val="002060"/>
                </a:solidFill>
                <a:effectLst/>
              </a:rPr>
              <a:t>mwyn</a:t>
            </a:r>
            <a:r>
              <a:rPr lang="en-GB" sz="1800" b="1" dirty="0">
                <a:solidFill>
                  <a:srgbClr val="002060"/>
                </a:solidFill>
                <a:effectLst/>
              </a:rPr>
              <a:t> </a:t>
            </a:r>
            <a:r>
              <a:rPr lang="en-GB" sz="1800" b="1" dirty="0" err="1">
                <a:solidFill>
                  <a:srgbClr val="002060"/>
                </a:solidFill>
                <a:effectLst/>
              </a:rPr>
              <a:t>eich</a:t>
            </a:r>
            <a:r>
              <a:rPr lang="en-GB" sz="1800" b="1" dirty="0">
                <a:solidFill>
                  <a:srgbClr val="002060"/>
                </a:solidFill>
                <a:effectLst/>
              </a:rPr>
              <a:t> </a:t>
            </a:r>
            <a:r>
              <a:rPr lang="en-GB" sz="1800" b="1" dirty="0" err="1">
                <a:solidFill>
                  <a:srgbClr val="002060"/>
                </a:solidFill>
                <a:effectLst/>
              </a:rPr>
              <a:t>helpu</a:t>
            </a:r>
            <a:r>
              <a:rPr lang="en-GB" sz="1800" b="1" dirty="0">
                <a:solidFill>
                  <a:srgbClr val="002060"/>
                </a:solidFill>
                <a:effectLst/>
              </a:rPr>
              <a:t> </a:t>
            </a:r>
            <a:r>
              <a:rPr lang="en-GB" sz="1800" b="1" dirty="0" err="1">
                <a:solidFill>
                  <a:srgbClr val="002060"/>
                </a:solidFill>
                <a:effectLst/>
              </a:rPr>
              <a:t>i</a:t>
            </a:r>
            <a:r>
              <a:rPr lang="en-GB" sz="1800" b="1" dirty="0">
                <a:solidFill>
                  <a:srgbClr val="002060"/>
                </a:solidFill>
                <a:effectLst/>
              </a:rPr>
              <a:t> </a:t>
            </a:r>
            <a:r>
              <a:rPr lang="en-GB" sz="1800" b="1" dirty="0" err="1">
                <a:solidFill>
                  <a:srgbClr val="002060"/>
                </a:solidFill>
                <a:effectLst/>
              </a:rPr>
              <a:t>ddysgu</a:t>
            </a:r>
            <a:r>
              <a:rPr lang="en-GB" sz="1800" b="1" dirty="0">
                <a:solidFill>
                  <a:srgbClr val="002060"/>
                </a:solidFill>
                <a:effectLst/>
              </a:rPr>
              <a:t> </a:t>
            </a:r>
            <a:r>
              <a:rPr lang="en-GB" sz="1800" b="1" dirty="0" err="1">
                <a:solidFill>
                  <a:srgbClr val="002060"/>
                </a:solidFill>
                <a:effectLst/>
              </a:rPr>
              <a:t>enwau</a:t>
            </a:r>
            <a:r>
              <a:rPr lang="en-GB" sz="1800" b="1" dirty="0">
                <a:solidFill>
                  <a:srgbClr val="002060"/>
                </a:solidFill>
                <a:effectLst/>
              </a:rPr>
              <a:t> </a:t>
            </a:r>
            <a:r>
              <a:rPr lang="en-GB" sz="1800" b="1" dirty="0" err="1">
                <a:solidFill>
                  <a:srgbClr val="002060"/>
                </a:solidFill>
                <a:effectLst/>
              </a:rPr>
              <a:t>dyddiau’r</a:t>
            </a:r>
            <a:r>
              <a:rPr lang="en-GB" sz="1800" b="1" dirty="0">
                <a:solidFill>
                  <a:srgbClr val="002060"/>
                </a:solidFill>
                <a:effectLst/>
              </a:rPr>
              <a:t> </a:t>
            </a:r>
            <a:r>
              <a:rPr lang="en-GB" sz="1800" b="1" dirty="0" err="1">
                <a:solidFill>
                  <a:srgbClr val="002060"/>
                </a:solidFill>
                <a:effectLst/>
              </a:rPr>
              <a:t>wythnos</a:t>
            </a:r>
            <a:r>
              <a:rPr lang="en-GB" sz="1800" b="1" dirty="0">
                <a:solidFill>
                  <a:srgbClr val="002060"/>
                </a:solidFill>
                <a:effectLst/>
              </a:rPr>
              <a:t>: </a:t>
            </a:r>
          </a:p>
          <a:p>
            <a:r>
              <a:rPr lang="en-GB" i="1" dirty="0">
                <a:solidFill>
                  <a:srgbClr val="002060"/>
                </a:solidFill>
              </a:rPr>
              <a:t>Listen to these songs to help you to learn the names of the days of the week:</a:t>
            </a:r>
          </a:p>
          <a:p>
            <a:endParaRPr lang="en-GB" sz="1800" i="1" dirty="0">
              <a:solidFill>
                <a:srgbClr val="002060"/>
              </a:solidFill>
              <a:effectLst/>
            </a:endParaRPr>
          </a:p>
          <a:p>
            <a:endParaRPr lang="en-GB" dirty="0">
              <a:effectLst/>
            </a:endParaRPr>
          </a:p>
          <a:p>
            <a:r>
              <a:rPr lang="en-GB" sz="1800" b="1" dirty="0">
                <a:solidFill>
                  <a:srgbClr val="002060"/>
                </a:solidFill>
                <a:effectLst/>
                <a:latin typeface="GillSansMT"/>
                <a:hlinkClick r:id="rId2">
                  <a:extLst>
                    <a:ext uri="{A12FA001-AC4F-418D-AE19-62706E023703}">
                      <ahyp:hlinkClr xmlns:ahyp="http://schemas.microsoft.com/office/drawing/2018/hyperlinkcolor" val="tx"/>
                    </a:ext>
                  </a:extLst>
                </a:hlinkClick>
              </a:rPr>
              <a:t>https://youtu.be/mFWbUtnG6VE</a:t>
            </a:r>
            <a:endParaRPr lang="en-GB" sz="1800" b="1" dirty="0">
              <a:solidFill>
                <a:srgbClr val="002060"/>
              </a:solidFill>
              <a:effectLst/>
              <a:latin typeface="GillSansMT"/>
            </a:endParaRPr>
          </a:p>
          <a:p>
            <a:endParaRPr lang="en-GB" sz="1800" b="1" dirty="0">
              <a:solidFill>
                <a:srgbClr val="002060"/>
              </a:solidFill>
              <a:effectLst/>
              <a:latin typeface="GillSansMT"/>
            </a:endParaRPr>
          </a:p>
          <a:p>
            <a:r>
              <a:rPr lang="en-GB" sz="1800" b="1" dirty="0">
                <a:solidFill>
                  <a:srgbClr val="002060"/>
                </a:solidFill>
                <a:effectLst/>
                <a:latin typeface="GillSansMT"/>
                <a:hlinkClick r:id="rId3">
                  <a:extLst>
                    <a:ext uri="{A12FA001-AC4F-418D-AE19-62706E023703}">
                      <ahyp:hlinkClr xmlns:ahyp="http://schemas.microsoft.com/office/drawing/2018/hyperlinkcolor" val="tx"/>
                    </a:ext>
                  </a:extLst>
                </a:hlinkClick>
              </a:rPr>
              <a:t>https://youtu.be/tOyfub5kIYA</a:t>
            </a:r>
            <a:endParaRPr lang="en-GB" sz="1800" b="1" dirty="0">
              <a:solidFill>
                <a:srgbClr val="002060"/>
              </a:solidFill>
              <a:effectLst/>
              <a:latin typeface="GillSansMT"/>
            </a:endParaRPr>
          </a:p>
          <a:p>
            <a:br>
              <a:rPr lang="en-GB" sz="1800" b="1" dirty="0">
                <a:solidFill>
                  <a:srgbClr val="002060"/>
                </a:solidFill>
                <a:effectLst/>
                <a:latin typeface="GillSansMT"/>
              </a:rPr>
            </a:br>
            <a:r>
              <a:rPr lang="en-GB" sz="1800" b="1" dirty="0">
                <a:solidFill>
                  <a:srgbClr val="002060"/>
                </a:solidFill>
                <a:effectLst/>
                <a:latin typeface="GillSansMT"/>
                <a:hlinkClick r:id="rId4">
                  <a:extLst>
                    <a:ext uri="{A12FA001-AC4F-418D-AE19-62706E023703}">
                      <ahyp:hlinkClr xmlns:ahyp="http://schemas.microsoft.com/office/drawing/2018/hyperlinkcolor" val="tx"/>
                    </a:ext>
                  </a:extLst>
                </a:hlinkClick>
              </a:rPr>
              <a:t>https://youtu.be/2DvoGZMcYOM</a:t>
            </a:r>
            <a:endParaRPr lang="en-GB" sz="1800" b="1" dirty="0">
              <a:solidFill>
                <a:srgbClr val="002060"/>
              </a:solidFill>
              <a:effectLst/>
              <a:latin typeface="GillSansMT"/>
            </a:endParaRPr>
          </a:p>
        </p:txBody>
      </p:sp>
      <p:pic>
        <p:nvPicPr>
          <p:cNvPr id="6" name="Picture 5" descr="A yellow post-it note with a red push pin&#10;&#10;Description automatically generated">
            <a:extLst>
              <a:ext uri="{FF2B5EF4-FFF2-40B4-BE49-F238E27FC236}">
                <a16:creationId xmlns:a16="http://schemas.microsoft.com/office/drawing/2014/main" id="{295EE438-A301-25FC-F670-C9A360B93BA0}"/>
              </a:ext>
            </a:extLst>
          </p:cNvPr>
          <p:cNvPicPr>
            <a:picLocks noChangeAspect="1"/>
          </p:cNvPicPr>
          <p:nvPr/>
        </p:nvPicPr>
        <p:blipFill>
          <a:blip r:embed="rId5"/>
          <a:stretch>
            <a:fillRect/>
          </a:stretch>
        </p:blipFill>
        <p:spPr>
          <a:xfrm>
            <a:off x="4696693" y="-804074"/>
            <a:ext cx="8239531" cy="7946732"/>
          </a:xfrm>
          <a:prstGeom prst="rect">
            <a:avLst/>
          </a:prstGeom>
        </p:spPr>
      </p:pic>
      <p:sp>
        <p:nvSpPr>
          <p:cNvPr id="10" name="TextBox 4">
            <a:extLst>
              <a:ext uri="{FF2B5EF4-FFF2-40B4-BE49-F238E27FC236}">
                <a16:creationId xmlns:a16="http://schemas.microsoft.com/office/drawing/2014/main" id="{01C3D29E-4E9B-70BE-CA76-FF606F2654F9}"/>
              </a:ext>
            </a:extLst>
          </p:cNvPr>
          <p:cNvSpPr txBox="1"/>
          <p:nvPr/>
        </p:nvSpPr>
        <p:spPr>
          <a:xfrm>
            <a:off x="6298835" y="1331489"/>
            <a:ext cx="2676254" cy="4448397"/>
          </a:xfrm>
          <a:prstGeom prst="rect">
            <a:avLst/>
          </a:prstGeom>
        </p:spPr>
        <p:txBody>
          <a:bodyPr wrap="square" lIns="0" tIns="0" rIns="0" bIns="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974"/>
              </a:lnSpc>
            </a:pPr>
            <a:r>
              <a:rPr lang="en-US" sz="3553" b="1" err="1">
                <a:solidFill>
                  <a:srgbClr val="002060"/>
                </a:solidFill>
              </a:rPr>
              <a:t>Dydd</a:t>
            </a:r>
            <a:r>
              <a:rPr lang="en-US" sz="3553" b="1">
                <a:solidFill>
                  <a:srgbClr val="002060"/>
                </a:solidFill>
              </a:rPr>
              <a:t> </a:t>
            </a:r>
            <a:r>
              <a:rPr lang="en-US" sz="3553" b="1" err="1">
                <a:solidFill>
                  <a:srgbClr val="002060"/>
                </a:solidFill>
              </a:rPr>
              <a:t>Llun</a:t>
            </a:r>
            <a:endParaRPr lang="en-US" sz="3553" b="1">
              <a:solidFill>
                <a:srgbClr val="002060"/>
              </a:solidFill>
            </a:endParaRPr>
          </a:p>
          <a:p>
            <a:pPr>
              <a:lnSpc>
                <a:spcPts val="4974"/>
              </a:lnSpc>
            </a:pPr>
            <a:r>
              <a:rPr lang="en-US" sz="3553" b="1" err="1">
                <a:solidFill>
                  <a:srgbClr val="002060"/>
                </a:solidFill>
              </a:rPr>
              <a:t>Dydd</a:t>
            </a:r>
            <a:r>
              <a:rPr lang="en-US" sz="3553" b="1">
                <a:solidFill>
                  <a:srgbClr val="002060"/>
                </a:solidFill>
              </a:rPr>
              <a:t> Mawrth</a:t>
            </a:r>
          </a:p>
          <a:p>
            <a:pPr>
              <a:lnSpc>
                <a:spcPts val="4974"/>
              </a:lnSpc>
            </a:pPr>
            <a:r>
              <a:rPr lang="en-US" sz="3553" b="1" err="1">
                <a:solidFill>
                  <a:srgbClr val="002060"/>
                </a:solidFill>
              </a:rPr>
              <a:t>Dydd</a:t>
            </a:r>
            <a:r>
              <a:rPr lang="en-US" sz="3553" b="1">
                <a:solidFill>
                  <a:srgbClr val="002060"/>
                </a:solidFill>
              </a:rPr>
              <a:t> </a:t>
            </a:r>
            <a:r>
              <a:rPr lang="en-US" sz="3553" b="1" err="1">
                <a:solidFill>
                  <a:srgbClr val="002060"/>
                </a:solidFill>
              </a:rPr>
              <a:t>Mercher</a:t>
            </a:r>
            <a:endParaRPr lang="en-US" sz="3553" b="1">
              <a:solidFill>
                <a:srgbClr val="002060"/>
              </a:solidFill>
            </a:endParaRPr>
          </a:p>
          <a:p>
            <a:pPr>
              <a:lnSpc>
                <a:spcPts val="4974"/>
              </a:lnSpc>
            </a:pPr>
            <a:r>
              <a:rPr lang="en-US" sz="3553" b="1" err="1">
                <a:solidFill>
                  <a:srgbClr val="002060"/>
                </a:solidFill>
              </a:rPr>
              <a:t>Dydd</a:t>
            </a:r>
            <a:r>
              <a:rPr lang="en-US" sz="3553" b="1">
                <a:solidFill>
                  <a:srgbClr val="002060"/>
                </a:solidFill>
              </a:rPr>
              <a:t> </a:t>
            </a:r>
            <a:r>
              <a:rPr lang="en-US" sz="3553" b="1" err="1">
                <a:solidFill>
                  <a:srgbClr val="002060"/>
                </a:solidFill>
              </a:rPr>
              <a:t>Iau</a:t>
            </a:r>
            <a:endParaRPr lang="en-US" sz="3553" b="1">
              <a:solidFill>
                <a:srgbClr val="002060"/>
              </a:solidFill>
            </a:endParaRPr>
          </a:p>
          <a:p>
            <a:pPr>
              <a:lnSpc>
                <a:spcPts val="4974"/>
              </a:lnSpc>
            </a:pPr>
            <a:r>
              <a:rPr lang="en-US" sz="3553" b="1" err="1">
                <a:solidFill>
                  <a:srgbClr val="002060"/>
                </a:solidFill>
              </a:rPr>
              <a:t>Dydd</a:t>
            </a:r>
            <a:r>
              <a:rPr lang="en-US" sz="3553" b="1">
                <a:solidFill>
                  <a:srgbClr val="002060"/>
                </a:solidFill>
              </a:rPr>
              <a:t> </a:t>
            </a:r>
            <a:r>
              <a:rPr lang="en-US" sz="3553" b="1" err="1">
                <a:solidFill>
                  <a:srgbClr val="002060"/>
                </a:solidFill>
              </a:rPr>
              <a:t>Gwener</a:t>
            </a:r>
            <a:endParaRPr lang="en-US" sz="3553" b="1">
              <a:solidFill>
                <a:srgbClr val="002060"/>
              </a:solidFill>
            </a:endParaRPr>
          </a:p>
          <a:p>
            <a:pPr>
              <a:lnSpc>
                <a:spcPts val="4974"/>
              </a:lnSpc>
            </a:pPr>
            <a:r>
              <a:rPr lang="en-US" sz="3553" b="1" err="1">
                <a:solidFill>
                  <a:srgbClr val="002060"/>
                </a:solidFill>
              </a:rPr>
              <a:t>Dydd</a:t>
            </a:r>
            <a:r>
              <a:rPr lang="en-US" sz="3553" b="1">
                <a:solidFill>
                  <a:srgbClr val="002060"/>
                </a:solidFill>
              </a:rPr>
              <a:t> </a:t>
            </a:r>
            <a:r>
              <a:rPr lang="en-US" sz="3553" b="1" err="1">
                <a:solidFill>
                  <a:srgbClr val="002060"/>
                </a:solidFill>
              </a:rPr>
              <a:t>Sadwrn</a:t>
            </a:r>
            <a:endParaRPr lang="en-US" sz="3553" b="1">
              <a:solidFill>
                <a:srgbClr val="002060"/>
              </a:solidFill>
            </a:endParaRPr>
          </a:p>
          <a:p>
            <a:pPr>
              <a:lnSpc>
                <a:spcPts val="4974"/>
              </a:lnSpc>
            </a:pPr>
            <a:r>
              <a:rPr lang="en-US" sz="3553" b="1" err="1">
                <a:solidFill>
                  <a:srgbClr val="002060"/>
                </a:solidFill>
              </a:rPr>
              <a:t>Dydd</a:t>
            </a:r>
            <a:r>
              <a:rPr lang="en-US" sz="3553" b="1">
                <a:solidFill>
                  <a:srgbClr val="002060"/>
                </a:solidFill>
              </a:rPr>
              <a:t> Sul</a:t>
            </a:r>
          </a:p>
        </p:txBody>
      </p:sp>
      <p:sp>
        <p:nvSpPr>
          <p:cNvPr id="11" name="TextBox 5">
            <a:extLst>
              <a:ext uri="{FF2B5EF4-FFF2-40B4-BE49-F238E27FC236}">
                <a16:creationId xmlns:a16="http://schemas.microsoft.com/office/drawing/2014/main" id="{2D62A14F-CAB5-617A-E123-3C537B09B5E3}"/>
              </a:ext>
            </a:extLst>
          </p:cNvPr>
          <p:cNvSpPr txBox="1"/>
          <p:nvPr/>
        </p:nvSpPr>
        <p:spPr>
          <a:xfrm>
            <a:off x="9421819" y="1331489"/>
            <a:ext cx="2158098" cy="4448397"/>
          </a:xfrm>
          <a:prstGeom prst="rect">
            <a:avLst/>
          </a:prstGeom>
        </p:spPr>
        <p:txBody>
          <a:bodyPr lIns="0" tIns="0" rIns="0" bIns="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974"/>
              </a:lnSpc>
            </a:pPr>
            <a:r>
              <a:rPr lang="en-US" sz="3553" i="1">
                <a:solidFill>
                  <a:srgbClr val="737373"/>
                </a:solidFill>
              </a:rPr>
              <a:t>Monday</a:t>
            </a:r>
          </a:p>
          <a:p>
            <a:pPr>
              <a:lnSpc>
                <a:spcPts val="4974"/>
              </a:lnSpc>
            </a:pPr>
            <a:r>
              <a:rPr lang="en-US" sz="3553" i="1">
                <a:solidFill>
                  <a:srgbClr val="737373"/>
                </a:solidFill>
              </a:rPr>
              <a:t>Tuesday</a:t>
            </a:r>
          </a:p>
          <a:p>
            <a:pPr>
              <a:lnSpc>
                <a:spcPts val="4974"/>
              </a:lnSpc>
            </a:pPr>
            <a:r>
              <a:rPr lang="en-US" sz="3553" i="1">
                <a:solidFill>
                  <a:srgbClr val="737373"/>
                </a:solidFill>
              </a:rPr>
              <a:t>Wednesday</a:t>
            </a:r>
          </a:p>
          <a:p>
            <a:pPr>
              <a:lnSpc>
                <a:spcPts val="4974"/>
              </a:lnSpc>
            </a:pPr>
            <a:r>
              <a:rPr lang="en-US" sz="3553" i="1">
                <a:solidFill>
                  <a:srgbClr val="737373"/>
                </a:solidFill>
              </a:rPr>
              <a:t>Thursday</a:t>
            </a:r>
          </a:p>
          <a:p>
            <a:pPr>
              <a:lnSpc>
                <a:spcPts val="4974"/>
              </a:lnSpc>
            </a:pPr>
            <a:r>
              <a:rPr lang="en-US" sz="3553" i="1">
                <a:solidFill>
                  <a:srgbClr val="737373"/>
                </a:solidFill>
              </a:rPr>
              <a:t>Friday</a:t>
            </a:r>
          </a:p>
          <a:p>
            <a:pPr>
              <a:lnSpc>
                <a:spcPts val="4974"/>
              </a:lnSpc>
            </a:pPr>
            <a:r>
              <a:rPr lang="en-US" sz="3553" i="1">
                <a:solidFill>
                  <a:srgbClr val="737373"/>
                </a:solidFill>
              </a:rPr>
              <a:t>Saturday</a:t>
            </a:r>
          </a:p>
          <a:p>
            <a:pPr>
              <a:lnSpc>
                <a:spcPts val="4974"/>
              </a:lnSpc>
            </a:pPr>
            <a:r>
              <a:rPr lang="en-US" sz="3553" i="1">
                <a:solidFill>
                  <a:srgbClr val="737373"/>
                </a:solidFill>
              </a:rPr>
              <a:t>Sunday</a:t>
            </a:r>
          </a:p>
        </p:txBody>
      </p:sp>
    </p:spTree>
    <p:extLst>
      <p:ext uri="{BB962C8B-B14F-4D97-AF65-F5344CB8AC3E}">
        <p14:creationId xmlns:p14="http://schemas.microsoft.com/office/powerpoint/2010/main" val="655602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2247440" y="410837"/>
            <a:ext cx="7698137" cy="1631216"/>
          </a:xfrm>
          <a:prstGeom prst="rect">
            <a:avLst/>
          </a:prstGeom>
          <a:solidFill>
            <a:srgbClr val="FBFF88"/>
          </a:solidFill>
          <a:ln w="57150">
            <a:solidFill>
              <a:schemeClr val="tx1"/>
            </a:solidFill>
          </a:ln>
        </p:spPr>
        <p:txBody>
          <a:bodyPr wrap="square" lIns="91440" tIns="45720" rIns="91440" bIns="45720" rtlCol="0" anchor="ctr">
            <a:spAutoFit/>
          </a:bodyPr>
          <a:lstStyle/>
          <a:p>
            <a:pPr algn="ctr"/>
            <a:r>
              <a:rPr lang="en-US" sz="4400" b="1" dirty="0">
                <a:solidFill>
                  <a:srgbClr val="002060"/>
                </a:solidFill>
              </a:rPr>
              <a:t>Pa </a:t>
            </a:r>
            <a:r>
              <a:rPr lang="en-US" sz="4400" b="1" dirty="0" err="1">
                <a:solidFill>
                  <a:srgbClr val="FF0000"/>
                </a:solidFill>
              </a:rPr>
              <a:t>dd</a:t>
            </a:r>
            <a:r>
              <a:rPr lang="en-US" sz="4400" b="1" dirty="0" err="1">
                <a:solidFill>
                  <a:srgbClr val="002060"/>
                </a:solidFill>
              </a:rPr>
              <a:t>ydd</a:t>
            </a:r>
            <a:r>
              <a:rPr lang="en-US" sz="4400" b="1" dirty="0">
                <a:solidFill>
                  <a:srgbClr val="002060"/>
                </a:solidFill>
              </a:rPr>
              <a:t> </a:t>
            </a:r>
            <a:r>
              <a:rPr lang="en-US" sz="4400" b="1" dirty="0" err="1">
                <a:solidFill>
                  <a:srgbClr val="002060"/>
                </a:solidFill>
              </a:rPr>
              <a:t>ydy</a:t>
            </a:r>
            <a:r>
              <a:rPr lang="en-US" sz="4400" b="1" dirty="0">
                <a:solidFill>
                  <a:srgbClr val="002060"/>
                </a:solidFill>
              </a:rPr>
              <a:t> hi </a:t>
            </a:r>
            <a:r>
              <a:rPr lang="en-US" sz="4400" b="1" dirty="0" err="1">
                <a:solidFill>
                  <a:srgbClr val="002060"/>
                </a:solidFill>
              </a:rPr>
              <a:t>heddiw</a:t>
            </a:r>
            <a:r>
              <a:rPr lang="en-US" sz="4400" b="1" dirty="0">
                <a:solidFill>
                  <a:srgbClr val="002060"/>
                </a:solidFill>
              </a:rPr>
              <a:t>?</a:t>
            </a:r>
            <a:endParaRPr lang="en-US" sz="4400" b="1">
              <a:solidFill>
                <a:srgbClr val="002060"/>
              </a:solidFill>
              <a:cs typeface="Calibri"/>
            </a:endParaRPr>
          </a:p>
          <a:p>
            <a:pPr algn="ctr"/>
            <a:r>
              <a:rPr lang="en-US" sz="2800" i="1" dirty="0">
                <a:solidFill>
                  <a:srgbClr val="002060"/>
                </a:solidFill>
              </a:rPr>
              <a:t>                   </a:t>
            </a:r>
            <a:endParaRPr lang="en-US" sz="4400" b="1">
              <a:solidFill>
                <a:srgbClr val="002060"/>
              </a:solidFill>
            </a:endParaRPr>
          </a:p>
          <a:p>
            <a:pPr algn="ctr"/>
            <a:r>
              <a:rPr lang="en-US" sz="2800" i="1" dirty="0">
                <a:solidFill>
                  <a:srgbClr val="002060"/>
                </a:solidFill>
              </a:rPr>
              <a:t>                   Which/What day is it today? </a:t>
            </a:r>
            <a:r>
              <a:rPr lang="en-US" sz="2800" b="1" i="1" dirty="0"/>
              <a:t>                    </a:t>
            </a:r>
            <a:endParaRPr lang="en-US" sz="4400" b="1" dirty="0">
              <a:solidFill>
                <a:srgbClr val="002060"/>
              </a:solidFill>
              <a:cs typeface="Calibri"/>
            </a:endParaRPr>
          </a:p>
        </p:txBody>
      </p:sp>
      <p:sp>
        <p:nvSpPr>
          <p:cNvPr id="3" name="TextBox 2">
            <a:extLst>
              <a:ext uri="{FF2B5EF4-FFF2-40B4-BE49-F238E27FC236}">
                <a16:creationId xmlns:a16="http://schemas.microsoft.com/office/drawing/2014/main" id="{6DB3127E-C1DA-BC44-A6AF-F80079AEEE22}"/>
              </a:ext>
            </a:extLst>
          </p:cNvPr>
          <p:cNvSpPr txBox="1"/>
          <p:nvPr/>
        </p:nvSpPr>
        <p:spPr>
          <a:xfrm>
            <a:off x="5333332" y="3788348"/>
            <a:ext cx="6788728" cy="1107996"/>
          </a:xfrm>
          <a:prstGeom prst="rect">
            <a:avLst/>
          </a:prstGeom>
          <a:noFill/>
        </p:spPr>
        <p:txBody>
          <a:bodyPr wrap="square" rtlCol="0">
            <a:spAutoFit/>
          </a:bodyPr>
          <a:lstStyle/>
          <a:p>
            <a:r>
              <a:rPr lang="en-US" sz="6600" b="1" dirty="0">
                <a:solidFill>
                  <a:srgbClr val="002060"/>
                </a:solidFill>
              </a:rPr>
              <a:t>    </a:t>
            </a:r>
            <a:r>
              <a:rPr lang="en-US" sz="6600" b="1" dirty="0" err="1">
                <a:solidFill>
                  <a:srgbClr val="002060"/>
                </a:solidFill>
              </a:rPr>
              <a:t>ydy</a:t>
            </a:r>
            <a:r>
              <a:rPr lang="en-US" sz="6600" b="1" dirty="0">
                <a:solidFill>
                  <a:srgbClr val="002060"/>
                </a:solidFill>
              </a:rPr>
              <a:t> hi </a:t>
            </a:r>
            <a:r>
              <a:rPr lang="en-US" sz="6600" b="1" dirty="0" err="1">
                <a:solidFill>
                  <a:srgbClr val="002060"/>
                </a:solidFill>
              </a:rPr>
              <a:t>heddiw</a:t>
            </a:r>
            <a:r>
              <a:rPr lang="en-US" sz="6600" b="1" dirty="0">
                <a:solidFill>
                  <a:srgbClr val="002060"/>
                </a:solidFill>
              </a:rPr>
              <a:t>.</a:t>
            </a:r>
          </a:p>
        </p:txBody>
      </p:sp>
      <p:sp>
        <p:nvSpPr>
          <p:cNvPr id="7" name="12-Point Star 6">
            <a:extLst>
              <a:ext uri="{FF2B5EF4-FFF2-40B4-BE49-F238E27FC236}">
                <a16:creationId xmlns:a16="http://schemas.microsoft.com/office/drawing/2014/main" id="{4422B2BB-D872-D842-9CFE-E8F9C04B3A1F}"/>
              </a:ext>
            </a:extLst>
          </p:cNvPr>
          <p:cNvSpPr/>
          <p:nvPr/>
        </p:nvSpPr>
        <p:spPr>
          <a:xfrm>
            <a:off x="1062822" y="2783983"/>
            <a:ext cx="4638995" cy="3355570"/>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b="1" dirty="0" err="1">
                <a:solidFill>
                  <a:srgbClr val="002060"/>
                </a:solidFill>
              </a:rPr>
              <a:t>Dydd</a:t>
            </a:r>
            <a:r>
              <a:rPr lang="en-US" sz="4800" b="1" dirty="0">
                <a:solidFill>
                  <a:srgbClr val="002060"/>
                </a:solidFill>
              </a:rPr>
              <a:t> Mawrth</a:t>
            </a:r>
            <a:endParaRPr lang="en-US" sz="4800" b="1" dirty="0">
              <a:solidFill>
                <a:srgbClr val="002060"/>
              </a:solidFill>
              <a:cs typeface="Calibri"/>
            </a:endParaRPr>
          </a:p>
        </p:txBody>
      </p:sp>
    </p:spTree>
    <p:extLst>
      <p:ext uri="{BB962C8B-B14F-4D97-AF65-F5344CB8AC3E}">
        <p14:creationId xmlns:p14="http://schemas.microsoft.com/office/powerpoint/2010/main" val="71353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dirty="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t> </a:t>
            </a:r>
            <a:r>
              <a:rPr lang="en-US" sz="4400" b="1" dirty="0" err="1">
                <a:solidFill>
                  <a:srgbClr val="FF0000"/>
                </a:solidFill>
              </a:rPr>
              <a:t>dd</a:t>
            </a:r>
            <a:r>
              <a:rPr lang="en-US" sz="4400" b="1" dirty="0" err="1">
                <a:solidFill>
                  <a:srgbClr val="002060"/>
                </a:solidFill>
              </a:rPr>
              <a:t>ydd</a:t>
            </a:r>
            <a:r>
              <a:rPr lang="en-US" sz="4400" b="1" dirty="0">
                <a:solidFill>
                  <a:srgbClr val="002060"/>
                </a:solidFill>
              </a:rPr>
              <a:t> Iau </a:t>
            </a:r>
            <a:r>
              <a:rPr lang="en-US" sz="4400" b="1" dirty="0" err="1">
                <a:solidFill>
                  <a:srgbClr val="002060"/>
                </a:solidFill>
              </a:rPr>
              <a:t>heddiw</a:t>
            </a:r>
            <a:r>
              <a:rPr lang="en-US" sz="4400" b="1" dirty="0">
                <a:solidFill>
                  <a:srgbClr val="002060"/>
                </a:solidFill>
              </a:rPr>
              <a:t>?</a:t>
            </a:r>
            <a:endParaRPr lang="en-US" sz="4400" b="1" dirty="0">
              <a:solidFill>
                <a:srgbClr val="002060"/>
              </a:solidFill>
              <a:cs typeface="Calibri"/>
            </a:endParaRPr>
          </a:p>
          <a:p>
            <a:endParaRPr lang="en-US" sz="3200" b="1" dirty="0"/>
          </a:p>
          <a:p>
            <a:pPr algn="ctr"/>
            <a:r>
              <a:rPr lang="en-US" sz="2800" i="1" dirty="0">
                <a:solidFill>
                  <a:srgbClr val="002060"/>
                </a:solidFill>
              </a:rPr>
              <a:t>                         Is it Thursday today?     </a:t>
            </a:r>
            <a:r>
              <a:rPr lang="en-US" sz="2800" b="1" i="1" dirty="0"/>
              <a:t>                </a:t>
            </a:r>
          </a:p>
          <a:p>
            <a:endParaRPr lang="en-US" sz="2000" b="1" dirty="0"/>
          </a:p>
        </p:txBody>
      </p:sp>
      <p:sp>
        <p:nvSpPr>
          <p:cNvPr id="7" name="12-Point Star 6">
            <a:extLst>
              <a:ext uri="{FF2B5EF4-FFF2-40B4-BE49-F238E27FC236}">
                <a16:creationId xmlns:a16="http://schemas.microsoft.com/office/drawing/2014/main" id="{4422B2BB-D872-D842-9CFE-E8F9C04B3A1F}"/>
              </a:ext>
            </a:extLst>
          </p:cNvPr>
          <p:cNvSpPr/>
          <p:nvPr/>
        </p:nvSpPr>
        <p:spPr>
          <a:xfrm>
            <a:off x="327258" y="3673491"/>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Iau </a:t>
            </a: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300107" y="3666745"/>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Iau </a:t>
            </a: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4693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dirty="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t> </a:t>
            </a:r>
            <a:r>
              <a:rPr lang="en-US" sz="4400" b="1" dirty="0" err="1">
                <a:solidFill>
                  <a:srgbClr val="FF0000"/>
                </a:solidFill>
              </a:rPr>
              <a:t>dd</a:t>
            </a:r>
            <a:r>
              <a:rPr lang="en-US" sz="4400" b="1" dirty="0" err="1">
                <a:solidFill>
                  <a:srgbClr val="002060"/>
                </a:solidFill>
              </a:rPr>
              <a:t>ydd</a:t>
            </a:r>
            <a:r>
              <a:rPr lang="en-US" sz="4400" b="1" dirty="0">
                <a:solidFill>
                  <a:srgbClr val="002060"/>
                </a:solidFill>
              </a:rPr>
              <a:t> </a:t>
            </a:r>
            <a:r>
              <a:rPr lang="en-US" sz="4400" b="1" dirty="0" err="1">
                <a:solidFill>
                  <a:srgbClr val="002060"/>
                </a:solidFill>
              </a:rPr>
              <a:t>Gwener</a:t>
            </a:r>
            <a:r>
              <a:rPr lang="en-US" sz="4400" b="1" dirty="0">
                <a:solidFill>
                  <a:srgbClr val="002060"/>
                </a:solidFill>
              </a:rPr>
              <a:t> </a:t>
            </a:r>
            <a:r>
              <a:rPr lang="en-US" sz="4400" b="1" dirty="0" err="1">
                <a:solidFill>
                  <a:srgbClr val="002060"/>
                </a:solidFill>
              </a:rPr>
              <a:t>heddiw</a:t>
            </a:r>
            <a:r>
              <a:rPr lang="en-US" sz="4400" b="1" dirty="0">
                <a:solidFill>
                  <a:srgbClr val="002060"/>
                </a:solidFill>
              </a:rPr>
              <a:t>?</a:t>
            </a:r>
            <a:endParaRPr lang="en-US" sz="4400" b="1" dirty="0">
              <a:solidFill>
                <a:srgbClr val="002060"/>
              </a:solidFill>
              <a:cs typeface="Calibri"/>
            </a:endParaRPr>
          </a:p>
          <a:p>
            <a:endParaRPr lang="en-US" sz="3200" b="1" dirty="0"/>
          </a:p>
          <a:p>
            <a:pPr algn="ctr"/>
            <a:r>
              <a:rPr lang="en-US" sz="2800" i="1" dirty="0">
                <a:solidFill>
                  <a:srgbClr val="002060"/>
                </a:solidFill>
              </a:rPr>
              <a:t>                         Is it Friday today?     </a:t>
            </a:r>
            <a:r>
              <a:rPr lang="en-US" sz="2800" b="1" i="1" dirty="0"/>
              <a:t>                </a:t>
            </a:r>
            <a:endParaRPr lang="en-US" sz="2800" b="1" i="1" dirty="0">
              <a:ea typeface="Calibri"/>
              <a:cs typeface="Calibri"/>
            </a:endParaRPr>
          </a:p>
          <a:p>
            <a:endParaRPr lang="en-US" sz="2000" b="1" dirty="0"/>
          </a:p>
        </p:txBody>
      </p:sp>
      <p:sp>
        <p:nvSpPr>
          <p:cNvPr id="7" name="12-Point Star 6">
            <a:extLst>
              <a:ext uri="{FF2B5EF4-FFF2-40B4-BE49-F238E27FC236}">
                <a16:creationId xmlns:a16="http://schemas.microsoft.com/office/drawing/2014/main" id="{4422B2BB-D872-D842-9CFE-E8F9C04B3A1F}"/>
              </a:ext>
            </a:extLst>
          </p:cNvPr>
          <p:cNvSpPr/>
          <p:nvPr/>
        </p:nvSpPr>
        <p:spPr>
          <a:xfrm>
            <a:off x="327258" y="3673491"/>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a:t>
            </a:r>
            <a:r>
              <a:rPr lang="en-US" sz="2800" b="1" dirty="0" err="1">
                <a:solidFill>
                  <a:srgbClr val="002060"/>
                </a:solidFill>
              </a:rPr>
              <a:t>Gwener</a:t>
            </a:r>
            <a:r>
              <a:rPr lang="en-US" sz="2800" b="1" dirty="0">
                <a:solidFill>
                  <a:srgbClr val="002060"/>
                </a:solidFill>
              </a:rPr>
              <a:t> </a:t>
            </a: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300107" y="3666745"/>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a:t>
            </a:r>
            <a:r>
              <a:rPr lang="en-US" sz="2800" b="1" dirty="0" err="1">
                <a:solidFill>
                  <a:srgbClr val="002060"/>
                </a:solidFill>
              </a:rPr>
              <a:t>Gwener</a:t>
            </a:r>
            <a:r>
              <a:rPr lang="en-US" sz="2800" b="1" dirty="0">
                <a:solidFill>
                  <a:srgbClr val="002060"/>
                </a:solidFill>
              </a:rPr>
              <a:t> </a:t>
            </a: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431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err="1">
                <a:solidFill>
                  <a:srgbClr val="002060"/>
                </a:solidFill>
              </a:rPr>
              <a:t>Ydy</a:t>
            </a:r>
            <a:r>
              <a:rPr lang="en-US" sz="4400" b="1">
                <a:solidFill>
                  <a:srgbClr val="002060"/>
                </a:solidFill>
              </a:rPr>
              <a:t> </a:t>
            </a:r>
            <a:r>
              <a:rPr lang="en-US" sz="4400" b="1" err="1">
                <a:solidFill>
                  <a:srgbClr val="002060"/>
                </a:solidFill>
              </a:rPr>
              <a:t>hi’n</a:t>
            </a:r>
            <a:r>
              <a:rPr lang="en-US" sz="4400" b="1"/>
              <a:t> </a:t>
            </a:r>
            <a:r>
              <a:rPr lang="en-US" sz="4400" b="1" err="1">
                <a:solidFill>
                  <a:srgbClr val="FF0000"/>
                </a:solidFill>
              </a:rPr>
              <a:t>dd</a:t>
            </a:r>
            <a:r>
              <a:rPr lang="en-US" sz="4400" b="1" err="1">
                <a:solidFill>
                  <a:srgbClr val="002060"/>
                </a:solidFill>
              </a:rPr>
              <a:t>ydd</a:t>
            </a:r>
            <a:r>
              <a:rPr lang="en-US" sz="4400" b="1">
                <a:solidFill>
                  <a:srgbClr val="002060"/>
                </a:solidFill>
              </a:rPr>
              <a:t> Sadwrn </a:t>
            </a:r>
            <a:r>
              <a:rPr lang="en-US" sz="4400" b="1" err="1">
                <a:solidFill>
                  <a:srgbClr val="002060"/>
                </a:solidFill>
              </a:rPr>
              <a:t>heddiw</a:t>
            </a:r>
            <a:r>
              <a:rPr lang="en-US" sz="4400" b="1">
                <a:solidFill>
                  <a:srgbClr val="002060"/>
                </a:solidFill>
              </a:rPr>
              <a:t>?</a:t>
            </a:r>
            <a:endParaRPr lang="en-US" sz="4400" b="1">
              <a:solidFill>
                <a:srgbClr val="002060"/>
              </a:solidFill>
              <a:cs typeface="Calibri"/>
            </a:endParaRPr>
          </a:p>
          <a:p>
            <a:endParaRPr lang="en-US" sz="3200" b="1"/>
          </a:p>
          <a:p>
            <a:pPr algn="ctr"/>
            <a:r>
              <a:rPr lang="en-US" sz="2800" i="1">
                <a:solidFill>
                  <a:srgbClr val="002060"/>
                </a:solidFill>
              </a:rPr>
              <a:t>                         Is it Saturday today?     </a:t>
            </a:r>
            <a:r>
              <a:rPr lang="en-US" sz="2800" b="1" i="1"/>
              <a:t>                </a:t>
            </a:r>
            <a:endParaRPr lang="en-US" sz="2800" b="1" i="1">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327258" y="3673491"/>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2060"/>
                </a:solidFill>
              </a:rPr>
              <a:t>Ydy</a:t>
            </a:r>
            <a:r>
              <a:rPr lang="en-US" sz="2800" b="1">
                <a:solidFill>
                  <a:srgbClr val="002060"/>
                </a:solidFill>
              </a:rPr>
              <a:t>, </a:t>
            </a:r>
            <a:r>
              <a:rPr lang="en-US" sz="2800" b="1" err="1">
                <a:solidFill>
                  <a:srgbClr val="002060"/>
                </a:solidFill>
              </a:rPr>
              <a:t>mae</a:t>
            </a:r>
            <a:r>
              <a:rPr lang="en-US" sz="2800" b="1">
                <a:solidFill>
                  <a:srgbClr val="002060"/>
                </a:solidFill>
              </a:rPr>
              <a:t> </a:t>
            </a:r>
            <a:r>
              <a:rPr lang="en-US" sz="2800" b="1" err="1">
                <a:solidFill>
                  <a:srgbClr val="002060"/>
                </a:solidFill>
              </a:rPr>
              <a:t>hi’n</a:t>
            </a:r>
            <a:r>
              <a:rPr lang="en-US" sz="2800" b="1">
                <a:solidFill>
                  <a:srgbClr val="002060"/>
                </a:solidFill>
              </a:rPr>
              <a:t> </a:t>
            </a:r>
            <a:r>
              <a:rPr lang="en-US" sz="2800" b="1" err="1">
                <a:solidFill>
                  <a:srgbClr val="FF0000"/>
                </a:solidFill>
              </a:rPr>
              <a:t>dd</a:t>
            </a:r>
            <a:r>
              <a:rPr lang="en-US" sz="2800" b="1" err="1">
                <a:solidFill>
                  <a:srgbClr val="002060"/>
                </a:solidFill>
              </a:rPr>
              <a:t>ydd</a:t>
            </a:r>
            <a:r>
              <a:rPr lang="en-US" sz="2800" b="1">
                <a:solidFill>
                  <a:srgbClr val="002060"/>
                </a:solidFill>
              </a:rPr>
              <a:t> Sadwrn </a:t>
            </a:r>
          </a:p>
          <a:p>
            <a:pPr algn="ctr"/>
            <a:r>
              <a:rPr lang="en-US" sz="2800" b="1" err="1">
                <a:solidFill>
                  <a:srgbClr val="002060"/>
                </a:solidFill>
              </a:rPr>
              <a:t>heddiw</a:t>
            </a:r>
            <a:r>
              <a:rPr lang="en-US" sz="2800" b="1">
                <a:solidFill>
                  <a:srgbClr val="002060"/>
                </a:solidFill>
              </a:rPr>
              <a:t>.</a:t>
            </a:r>
            <a:endParaRPr lang="en-US" sz="2800" b="1">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300107" y="3666745"/>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rPr>
              <a:t>Nac </a:t>
            </a:r>
            <a:r>
              <a:rPr lang="en-US" sz="2800" b="1" err="1">
                <a:solidFill>
                  <a:srgbClr val="002060"/>
                </a:solidFill>
              </a:rPr>
              <a:t>ydy</a:t>
            </a:r>
            <a:r>
              <a:rPr lang="en-US" sz="2800" b="1">
                <a:solidFill>
                  <a:srgbClr val="002060"/>
                </a:solidFill>
              </a:rPr>
              <a:t>, </a:t>
            </a:r>
            <a:r>
              <a:rPr lang="en-US" sz="2800" b="1" err="1">
                <a:solidFill>
                  <a:srgbClr val="002060"/>
                </a:solidFill>
              </a:rPr>
              <a:t>dydy</a:t>
            </a:r>
            <a:r>
              <a:rPr lang="en-US" sz="2800" b="1">
                <a:solidFill>
                  <a:srgbClr val="002060"/>
                </a:solidFill>
              </a:rPr>
              <a:t> hi</a:t>
            </a:r>
            <a:r>
              <a:rPr lang="en-US" sz="2800" b="1">
                <a:solidFill>
                  <a:srgbClr val="0070C0"/>
                </a:solidFill>
              </a:rPr>
              <a:t> </a:t>
            </a:r>
            <a:r>
              <a:rPr lang="en-US" sz="2800" b="1" err="1">
                <a:solidFill>
                  <a:srgbClr val="002060"/>
                </a:solidFill>
              </a:rPr>
              <a:t>ddim</a:t>
            </a:r>
            <a:r>
              <a:rPr lang="en-US" sz="2800" b="1">
                <a:solidFill>
                  <a:srgbClr val="002060"/>
                </a:solidFill>
              </a:rPr>
              <a:t> </a:t>
            </a:r>
            <a:r>
              <a:rPr lang="en-US" sz="2800" b="1" err="1">
                <a:solidFill>
                  <a:srgbClr val="002060"/>
                </a:solidFill>
              </a:rPr>
              <a:t>yn</a:t>
            </a:r>
            <a:r>
              <a:rPr lang="en-US" sz="2800" b="1">
                <a:solidFill>
                  <a:srgbClr val="0070C0"/>
                </a:solidFill>
              </a:rPr>
              <a:t> </a:t>
            </a:r>
            <a:r>
              <a:rPr lang="en-US" sz="2800" b="1" err="1">
                <a:solidFill>
                  <a:srgbClr val="FF0000"/>
                </a:solidFill>
              </a:rPr>
              <a:t>dd</a:t>
            </a:r>
            <a:r>
              <a:rPr lang="en-US" sz="2800" b="1" err="1">
                <a:solidFill>
                  <a:srgbClr val="002060"/>
                </a:solidFill>
              </a:rPr>
              <a:t>ydd</a:t>
            </a:r>
            <a:r>
              <a:rPr lang="en-US" sz="2800" b="1">
                <a:solidFill>
                  <a:srgbClr val="002060"/>
                </a:solidFill>
              </a:rPr>
              <a:t> Sadwrn </a:t>
            </a:r>
            <a:r>
              <a:rPr lang="en-US" sz="2800" b="1" err="1">
                <a:solidFill>
                  <a:srgbClr val="002060"/>
                </a:solidFill>
              </a:rPr>
              <a:t>heddiw</a:t>
            </a:r>
            <a:r>
              <a:rPr lang="en-US" sz="2800" b="1">
                <a:solidFill>
                  <a:srgbClr val="002060"/>
                </a:solidFill>
              </a:rPr>
              <a:t>.</a:t>
            </a:r>
            <a:endParaRPr lang="en-US" sz="2800" b="1">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127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t> </a:t>
            </a:r>
            <a:r>
              <a:rPr lang="en-US" sz="4400" b="1" dirty="0" err="1">
                <a:solidFill>
                  <a:srgbClr val="FF0000"/>
                </a:solidFill>
              </a:rPr>
              <a:t>dd</a:t>
            </a:r>
            <a:r>
              <a:rPr lang="en-US" sz="4400" b="1" dirty="0" err="1">
                <a:solidFill>
                  <a:srgbClr val="002060"/>
                </a:solidFill>
              </a:rPr>
              <a:t>ydd</a:t>
            </a:r>
            <a:r>
              <a:rPr lang="en-US" sz="4400" b="1" dirty="0">
                <a:solidFill>
                  <a:srgbClr val="002060"/>
                </a:solidFill>
              </a:rPr>
              <a:t> Sul </a:t>
            </a:r>
            <a:r>
              <a:rPr lang="en-US" sz="4400" b="1" dirty="0" err="1">
                <a:solidFill>
                  <a:srgbClr val="002060"/>
                </a:solidFill>
              </a:rPr>
              <a:t>heddiw</a:t>
            </a:r>
            <a:r>
              <a:rPr lang="en-US" sz="4400" b="1" dirty="0">
                <a:solidFill>
                  <a:srgbClr val="002060"/>
                </a:solidFill>
              </a:rPr>
              <a:t>?</a:t>
            </a:r>
            <a:endParaRPr lang="en-US" sz="4400" b="1" dirty="0">
              <a:solidFill>
                <a:srgbClr val="002060"/>
              </a:solidFill>
              <a:cs typeface="Calibri"/>
            </a:endParaRPr>
          </a:p>
          <a:p>
            <a:endParaRPr lang="en-US" sz="3200" b="1"/>
          </a:p>
          <a:p>
            <a:pPr algn="ctr"/>
            <a:r>
              <a:rPr lang="en-US" sz="2800" i="1" dirty="0">
                <a:solidFill>
                  <a:srgbClr val="002060"/>
                </a:solidFill>
              </a:rPr>
              <a:t>                         Is it Sunday today?     </a:t>
            </a:r>
            <a:r>
              <a:rPr lang="en-US" sz="2800" b="1" i="1" dirty="0"/>
              <a:t>                </a:t>
            </a:r>
            <a:endParaRPr lang="en-US" sz="2800" b="1" i="1" dirty="0">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327258" y="3673491"/>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Sul </a:t>
            </a:r>
          </a:p>
          <a:p>
            <a:pPr algn="ct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300107" y="3666745"/>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dd</a:t>
            </a:r>
            <a:r>
              <a:rPr lang="en-US" sz="2800" b="1" dirty="0" err="1">
                <a:solidFill>
                  <a:srgbClr val="002060"/>
                </a:solidFill>
              </a:rPr>
              <a:t>ydd</a:t>
            </a:r>
            <a:r>
              <a:rPr lang="en-US" sz="2800" b="1" dirty="0">
                <a:solidFill>
                  <a:srgbClr val="002060"/>
                </a:solidFill>
              </a:rPr>
              <a:t> Sul </a:t>
            </a:r>
            <a:r>
              <a:rPr lang="en-US" sz="2800" b="1" dirty="0" err="1">
                <a:solidFill>
                  <a:srgbClr val="002060"/>
                </a:solidFill>
              </a:rPr>
              <a:t>heddiw</a:t>
            </a:r>
            <a:r>
              <a:rPr lang="en-US" sz="2800" b="1" dirty="0">
                <a:solidFill>
                  <a:srgbClr val="002060"/>
                </a:solidFill>
              </a:rPr>
              <a:t>.</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059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err="1">
                <a:solidFill>
                  <a:srgbClr val="002060"/>
                </a:solidFill>
              </a:rPr>
              <a:t>Ydy</a:t>
            </a:r>
            <a:r>
              <a:rPr lang="en-US" sz="4400" b="1">
                <a:solidFill>
                  <a:srgbClr val="002060"/>
                </a:solidFill>
              </a:rPr>
              <a:t> </a:t>
            </a:r>
            <a:r>
              <a:rPr lang="en-US" sz="4400" b="1" err="1">
                <a:solidFill>
                  <a:srgbClr val="002060"/>
                </a:solidFill>
              </a:rPr>
              <a:t>hi’n</a:t>
            </a:r>
            <a:r>
              <a:rPr lang="en-US" sz="4400" b="1"/>
              <a:t> </a:t>
            </a:r>
            <a:r>
              <a:rPr lang="en-US" sz="4400" b="1" err="1">
                <a:solidFill>
                  <a:srgbClr val="FF0000"/>
                </a:solidFill>
              </a:rPr>
              <a:t>dd</a:t>
            </a:r>
            <a:r>
              <a:rPr lang="en-US" sz="4400" b="1" err="1">
                <a:solidFill>
                  <a:srgbClr val="002060"/>
                </a:solidFill>
              </a:rPr>
              <a:t>ydd</a:t>
            </a:r>
            <a:r>
              <a:rPr lang="en-US" sz="4400" b="1">
                <a:solidFill>
                  <a:srgbClr val="002060"/>
                </a:solidFill>
              </a:rPr>
              <a:t> Mawrth </a:t>
            </a:r>
            <a:r>
              <a:rPr lang="en-US" sz="4400" b="1" err="1">
                <a:solidFill>
                  <a:srgbClr val="002060"/>
                </a:solidFill>
              </a:rPr>
              <a:t>heddiw</a:t>
            </a:r>
            <a:r>
              <a:rPr lang="en-US" sz="4400" b="1">
                <a:solidFill>
                  <a:srgbClr val="002060"/>
                </a:solidFill>
              </a:rPr>
              <a:t>?</a:t>
            </a:r>
            <a:endParaRPr lang="en-US" sz="4400" b="1">
              <a:solidFill>
                <a:srgbClr val="002060"/>
              </a:solidFill>
              <a:cs typeface="Calibri"/>
            </a:endParaRPr>
          </a:p>
          <a:p>
            <a:endParaRPr lang="en-US" sz="3200" b="1"/>
          </a:p>
          <a:p>
            <a:pPr algn="ctr"/>
            <a:r>
              <a:rPr lang="en-US" sz="2800" i="1">
                <a:solidFill>
                  <a:srgbClr val="002060"/>
                </a:solidFill>
              </a:rPr>
              <a:t>                         Is it Tuesday today?     </a:t>
            </a:r>
            <a:r>
              <a:rPr lang="en-US" sz="2800" b="1" i="1"/>
              <a:t>                </a:t>
            </a:r>
            <a:endParaRPr lang="en-US" sz="2800" b="1" i="1">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327258" y="3673491"/>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2060"/>
                </a:solidFill>
              </a:rPr>
              <a:t>Ydy</a:t>
            </a:r>
            <a:r>
              <a:rPr lang="en-US" sz="2800" b="1">
                <a:solidFill>
                  <a:srgbClr val="002060"/>
                </a:solidFill>
              </a:rPr>
              <a:t>, </a:t>
            </a:r>
            <a:r>
              <a:rPr lang="en-US" sz="2800" b="1" err="1">
                <a:solidFill>
                  <a:srgbClr val="002060"/>
                </a:solidFill>
              </a:rPr>
              <a:t>mae</a:t>
            </a:r>
            <a:r>
              <a:rPr lang="en-US" sz="2800" b="1">
                <a:solidFill>
                  <a:srgbClr val="002060"/>
                </a:solidFill>
              </a:rPr>
              <a:t> </a:t>
            </a:r>
            <a:r>
              <a:rPr lang="en-US" sz="2800" b="1" err="1">
                <a:solidFill>
                  <a:srgbClr val="002060"/>
                </a:solidFill>
              </a:rPr>
              <a:t>hi’n</a:t>
            </a:r>
            <a:r>
              <a:rPr lang="en-US" sz="2800" b="1">
                <a:solidFill>
                  <a:srgbClr val="002060"/>
                </a:solidFill>
              </a:rPr>
              <a:t> </a:t>
            </a:r>
            <a:r>
              <a:rPr lang="en-US" sz="2800" b="1" err="1">
                <a:solidFill>
                  <a:srgbClr val="FF0000"/>
                </a:solidFill>
              </a:rPr>
              <a:t>dd</a:t>
            </a:r>
            <a:r>
              <a:rPr lang="en-US" sz="2800" b="1" err="1">
                <a:solidFill>
                  <a:srgbClr val="002060"/>
                </a:solidFill>
              </a:rPr>
              <a:t>ydd</a:t>
            </a:r>
            <a:r>
              <a:rPr lang="en-US" sz="2800" b="1">
                <a:solidFill>
                  <a:srgbClr val="002060"/>
                </a:solidFill>
              </a:rPr>
              <a:t> Mawrth </a:t>
            </a:r>
          </a:p>
          <a:p>
            <a:pPr algn="ctr"/>
            <a:r>
              <a:rPr lang="en-US" sz="2800" b="1" err="1">
                <a:solidFill>
                  <a:srgbClr val="002060"/>
                </a:solidFill>
              </a:rPr>
              <a:t>heddiw</a:t>
            </a:r>
            <a:r>
              <a:rPr lang="en-US" sz="2800" b="1">
                <a:solidFill>
                  <a:srgbClr val="002060"/>
                </a:solidFill>
              </a:rPr>
              <a:t>.</a:t>
            </a:r>
            <a:endParaRPr lang="en-US" sz="2800" b="1">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300107" y="3666745"/>
            <a:ext cx="5595305"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rPr>
              <a:t>Nac </a:t>
            </a:r>
            <a:r>
              <a:rPr lang="en-US" sz="2800" b="1" err="1">
                <a:solidFill>
                  <a:srgbClr val="002060"/>
                </a:solidFill>
              </a:rPr>
              <a:t>ydy</a:t>
            </a:r>
            <a:r>
              <a:rPr lang="en-US" sz="2800" b="1">
                <a:solidFill>
                  <a:srgbClr val="002060"/>
                </a:solidFill>
              </a:rPr>
              <a:t>, </a:t>
            </a:r>
            <a:r>
              <a:rPr lang="en-US" sz="2800" b="1" err="1">
                <a:solidFill>
                  <a:srgbClr val="002060"/>
                </a:solidFill>
              </a:rPr>
              <a:t>dydy</a:t>
            </a:r>
            <a:r>
              <a:rPr lang="en-US" sz="2800" b="1">
                <a:solidFill>
                  <a:srgbClr val="002060"/>
                </a:solidFill>
              </a:rPr>
              <a:t> hi</a:t>
            </a:r>
            <a:r>
              <a:rPr lang="en-US" sz="2800" b="1">
                <a:solidFill>
                  <a:srgbClr val="0070C0"/>
                </a:solidFill>
              </a:rPr>
              <a:t> </a:t>
            </a:r>
            <a:r>
              <a:rPr lang="en-US" sz="2800" b="1" err="1">
                <a:solidFill>
                  <a:srgbClr val="002060"/>
                </a:solidFill>
              </a:rPr>
              <a:t>ddim</a:t>
            </a:r>
            <a:r>
              <a:rPr lang="en-US" sz="2800" b="1">
                <a:solidFill>
                  <a:srgbClr val="002060"/>
                </a:solidFill>
              </a:rPr>
              <a:t> </a:t>
            </a:r>
            <a:r>
              <a:rPr lang="en-US" sz="2800" b="1" err="1">
                <a:solidFill>
                  <a:srgbClr val="002060"/>
                </a:solidFill>
              </a:rPr>
              <a:t>yn</a:t>
            </a:r>
            <a:r>
              <a:rPr lang="en-US" sz="2800" b="1">
                <a:solidFill>
                  <a:srgbClr val="0070C0"/>
                </a:solidFill>
              </a:rPr>
              <a:t> </a:t>
            </a:r>
            <a:r>
              <a:rPr lang="en-US" sz="2800" b="1" err="1">
                <a:solidFill>
                  <a:srgbClr val="FF0000"/>
                </a:solidFill>
              </a:rPr>
              <a:t>dd</a:t>
            </a:r>
            <a:r>
              <a:rPr lang="en-US" sz="2800" b="1" err="1">
                <a:solidFill>
                  <a:srgbClr val="002060"/>
                </a:solidFill>
              </a:rPr>
              <a:t>ydd</a:t>
            </a:r>
            <a:r>
              <a:rPr lang="en-US" sz="2800" b="1">
                <a:solidFill>
                  <a:srgbClr val="002060"/>
                </a:solidFill>
              </a:rPr>
              <a:t> Mawrth </a:t>
            </a:r>
            <a:r>
              <a:rPr lang="en-US" sz="2800" b="1" err="1">
                <a:solidFill>
                  <a:srgbClr val="002060"/>
                </a:solidFill>
              </a:rPr>
              <a:t>heddiw</a:t>
            </a:r>
            <a:r>
              <a:rPr lang="en-US" sz="2800" b="1">
                <a:solidFill>
                  <a:srgbClr val="002060"/>
                </a:solidFill>
              </a:rPr>
              <a:t>.</a:t>
            </a:r>
            <a:endParaRPr lang="en-US" sz="2800" b="1">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702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2247440" y="410837"/>
            <a:ext cx="7698137" cy="1631216"/>
          </a:xfrm>
          <a:prstGeom prst="rect">
            <a:avLst/>
          </a:prstGeom>
          <a:solidFill>
            <a:srgbClr val="FBFF88"/>
          </a:solidFill>
          <a:ln w="57150">
            <a:solidFill>
              <a:schemeClr val="tx1"/>
            </a:solidFill>
          </a:ln>
        </p:spPr>
        <p:txBody>
          <a:bodyPr wrap="square" lIns="91440" tIns="45720" rIns="91440" bIns="45720" rtlCol="0" anchor="ctr">
            <a:spAutoFit/>
          </a:bodyPr>
          <a:lstStyle/>
          <a:p>
            <a:pPr algn="ctr"/>
            <a:r>
              <a:rPr lang="en-US" sz="4400" b="1" dirty="0">
                <a:solidFill>
                  <a:srgbClr val="002060"/>
                </a:solidFill>
              </a:rPr>
              <a:t>Pa </a:t>
            </a:r>
            <a:r>
              <a:rPr lang="en-US" sz="4400" b="1" dirty="0" err="1">
                <a:solidFill>
                  <a:srgbClr val="FF0000"/>
                </a:solidFill>
              </a:rPr>
              <a:t>dd</a:t>
            </a:r>
            <a:r>
              <a:rPr lang="en-US" sz="4400" b="1" dirty="0" err="1">
                <a:solidFill>
                  <a:srgbClr val="002060"/>
                </a:solidFill>
              </a:rPr>
              <a:t>ydd</a:t>
            </a:r>
            <a:r>
              <a:rPr lang="en-US" sz="4400" b="1" dirty="0">
                <a:solidFill>
                  <a:srgbClr val="002060"/>
                </a:solidFill>
              </a:rPr>
              <a:t> </a:t>
            </a:r>
            <a:r>
              <a:rPr lang="en-US" sz="4400" b="1" dirty="0" err="1">
                <a:solidFill>
                  <a:srgbClr val="002060"/>
                </a:solidFill>
              </a:rPr>
              <a:t>ydy</a:t>
            </a:r>
            <a:r>
              <a:rPr lang="en-US" sz="4400" b="1" dirty="0">
                <a:solidFill>
                  <a:srgbClr val="002060"/>
                </a:solidFill>
              </a:rPr>
              <a:t> hi </a:t>
            </a:r>
            <a:r>
              <a:rPr lang="en-US" sz="4400" b="1" dirty="0" err="1">
                <a:solidFill>
                  <a:srgbClr val="002060"/>
                </a:solidFill>
              </a:rPr>
              <a:t>heddiw</a:t>
            </a:r>
            <a:r>
              <a:rPr lang="en-US" sz="4400" b="1" dirty="0">
                <a:solidFill>
                  <a:srgbClr val="002060"/>
                </a:solidFill>
              </a:rPr>
              <a:t>?</a:t>
            </a:r>
            <a:endParaRPr lang="en-US" sz="4400" b="1">
              <a:solidFill>
                <a:srgbClr val="002060"/>
              </a:solidFill>
              <a:cs typeface="Calibri"/>
            </a:endParaRPr>
          </a:p>
          <a:p>
            <a:pPr algn="ctr"/>
            <a:r>
              <a:rPr lang="en-US" sz="2800" i="1" dirty="0">
                <a:solidFill>
                  <a:srgbClr val="002060"/>
                </a:solidFill>
              </a:rPr>
              <a:t>                   </a:t>
            </a:r>
            <a:endParaRPr lang="en-US" sz="4400" b="1">
              <a:solidFill>
                <a:srgbClr val="002060"/>
              </a:solidFill>
            </a:endParaRPr>
          </a:p>
          <a:p>
            <a:pPr algn="ctr"/>
            <a:r>
              <a:rPr lang="en-US" sz="2800" i="1" dirty="0">
                <a:solidFill>
                  <a:srgbClr val="002060"/>
                </a:solidFill>
              </a:rPr>
              <a:t>                   Which/What day is it today? </a:t>
            </a:r>
            <a:r>
              <a:rPr lang="en-US" sz="2800" b="1" i="1" dirty="0"/>
              <a:t>                    </a:t>
            </a:r>
            <a:endParaRPr lang="en-US" sz="4400" b="1" dirty="0">
              <a:solidFill>
                <a:srgbClr val="002060"/>
              </a:solidFill>
              <a:cs typeface="Calibri"/>
            </a:endParaRPr>
          </a:p>
        </p:txBody>
      </p:sp>
      <p:sp>
        <p:nvSpPr>
          <p:cNvPr id="3" name="TextBox 2">
            <a:extLst>
              <a:ext uri="{FF2B5EF4-FFF2-40B4-BE49-F238E27FC236}">
                <a16:creationId xmlns:a16="http://schemas.microsoft.com/office/drawing/2014/main" id="{6DB3127E-C1DA-BC44-A6AF-F80079AEEE22}"/>
              </a:ext>
            </a:extLst>
          </p:cNvPr>
          <p:cNvSpPr txBox="1"/>
          <p:nvPr/>
        </p:nvSpPr>
        <p:spPr>
          <a:xfrm>
            <a:off x="5333332" y="3788348"/>
            <a:ext cx="6788728" cy="1107996"/>
          </a:xfrm>
          <a:prstGeom prst="rect">
            <a:avLst/>
          </a:prstGeom>
          <a:noFill/>
        </p:spPr>
        <p:txBody>
          <a:bodyPr wrap="square" rtlCol="0">
            <a:spAutoFit/>
          </a:bodyPr>
          <a:lstStyle/>
          <a:p>
            <a:r>
              <a:rPr lang="en-US" sz="6600" b="1" dirty="0">
                <a:solidFill>
                  <a:srgbClr val="002060"/>
                </a:solidFill>
              </a:rPr>
              <a:t>    </a:t>
            </a:r>
            <a:r>
              <a:rPr lang="en-US" sz="6600" b="1" dirty="0" err="1">
                <a:solidFill>
                  <a:srgbClr val="002060"/>
                </a:solidFill>
              </a:rPr>
              <a:t>ydy</a:t>
            </a:r>
            <a:r>
              <a:rPr lang="en-US" sz="6600" b="1" dirty="0">
                <a:solidFill>
                  <a:srgbClr val="002060"/>
                </a:solidFill>
              </a:rPr>
              <a:t> hi </a:t>
            </a:r>
            <a:r>
              <a:rPr lang="en-US" sz="6600" b="1" dirty="0" err="1">
                <a:solidFill>
                  <a:srgbClr val="002060"/>
                </a:solidFill>
              </a:rPr>
              <a:t>heddiw</a:t>
            </a:r>
            <a:r>
              <a:rPr lang="en-US" sz="6600" b="1" dirty="0">
                <a:solidFill>
                  <a:srgbClr val="002060"/>
                </a:solidFill>
              </a:rPr>
              <a:t>.</a:t>
            </a:r>
          </a:p>
        </p:txBody>
      </p:sp>
      <p:sp>
        <p:nvSpPr>
          <p:cNvPr id="7" name="12-Point Star 6">
            <a:extLst>
              <a:ext uri="{FF2B5EF4-FFF2-40B4-BE49-F238E27FC236}">
                <a16:creationId xmlns:a16="http://schemas.microsoft.com/office/drawing/2014/main" id="{4422B2BB-D872-D842-9CFE-E8F9C04B3A1F}"/>
              </a:ext>
            </a:extLst>
          </p:cNvPr>
          <p:cNvSpPr/>
          <p:nvPr/>
        </p:nvSpPr>
        <p:spPr>
          <a:xfrm>
            <a:off x="1062822" y="2783983"/>
            <a:ext cx="4638995" cy="3355570"/>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b="1" dirty="0" err="1">
                <a:solidFill>
                  <a:srgbClr val="002060"/>
                </a:solidFill>
              </a:rPr>
              <a:t>Dydd</a:t>
            </a:r>
            <a:r>
              <a:rPr lang="en-US" sz="4800" b="1" dirty="0">
                <a:solidFill>
                  <a:srgbClr val="002060"/>
                </a:solidFill>
              </a:rPr>
              <a:t> Mawrth</a:t>
            </a:r>
            <a:endParaRPr lang="en-US" sz="4800" b="1" dirty="0">
              <a:solidFill>
                <a:srgbClr val="002060"/>
              </a:solidFill>
              <a:cs typeface="Calibri"/>
            </a:endParaRPr>
          </a:p>
        </p:txBody>
      </p:sp>
    </p:spTree>
    <p:extLst>
      <p:ext uri="{BB962C8B-B14F-4D97-AF65-F5344CB8AC3E}">
        <p14:creationId xmlns:p14="http://schemas.microsoft.com/office/powerpoint/2010/main" val="585348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451538" y="112305"/>
            <a:ext cx="7298838" cy="6739733"/>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3295579" y="5208143"/>
            <a:ext cx="5957322" cy="707886"/>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dirty="0" err="1">
                <a:solidFill>
                  <a:srgbClr val="002060"/>
                </a:solidFill>
                <a:ea typeface="Calibri"/>
                <a:cs typeface="Calibri"/>
              </a:rPr>
              <a:t>Misoedd</a:t>
            </a:r>
            <a:r>
              <a:rPr lang="en-US" sz="4000" b="1" dirty="0">
                <a:solidFill>
                  <a:srgbClr val="002060"/>
                </a:solidFill>
                <a:ea typeface="Calibri"/>
                <a:cs typeface="Calibri"/>
              </a:rPr>
              <a:t> y </a:t>
            </a:r>
            <a:r>
              <a:rPr lang="en-US" sz="4000" b="1" dirty="0" err="1">
                <a:solidFill>
                  <a:srgbClr val="002060"/>
                </a:solidFill>
                <a:ea typeface="Calibri"/>
                <a:cs typeface="Calibri"/>
              </a:rPr>
              <a:t>Flwyddyn</a:t>
            </a:r>
          </a:p>
        </p:txBody>
      </p:sp>
    </p:spTree>
    <p:extLst>
      <p:ext uri="{BB962C8B-B14F-4D97-AF65-F5344CB8AC3E}">
        <p14:creationId xmlns:p14="http://schemas.microsoft.com/office/powerpoint/2010/main" val="2093565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82EABAC-C0A9-8A4F-8F20-1005F7166506}"/>
              </a:ext>
            </a:extLst>
          </p:cNvPr>
          <p:cNvSpPr txBox="1"/>
          <p:nvPr/>
        </p:nvSpPr>
        <p:spPr>
          <a:xfrm>
            <a:off x="7889345" y="6081449"/>
            <a:ext cx="4309196" cy="646331"/>
          </a:xfrm>
          <a:prstGeom prst="rect">
            <a:avLst/>
          </a:prstGeom>
          <a:noFill/>
        </p:spPr>
        <p:txBody>
          <a:bodyPr wrap="square">
            <a:spAutoFit/>
          </a:bodyPr>
          <a:lstStyle/>
          <a:p>
            <a:r>
              <a:rPr lang="en-US" b="1">
                <a:solidFill>
                  <a:srgbClr val="002060"/>
                </a:solidFill>
                <a:hlinkClick r:id="rId2">
                  <a:extLst>
                    <a:ext uri="{A12FA001-AC4F-418D-AE19-62706E023703}">
                      <ahyp:hlinkClr xmlns:ahyp="http://schemas.microsoft.com/office/drawing/2018/hyperlinkcolor" val="tx"/>
                    </a:ext>
                  </a:extLst>
                </a:hlinkClick>
              </a:rPr>
              <a:t>https://wordwall.net/resource/25464575</a:t>
            </a:r>
            <a:endParaRPr lang="en-US" b="1">
              <a:solidFill>
                <a:srgbClr val="002060"/>
              </a:solidFill>
            </a:endParaRPr>
          </a:p>
          <a:p>
            <a:endParaRPr lang="en-US" b="1">
              <a:solidFill>
                <a:srgbClr val="002060"/>
              </a:solidFill>
            </a:endParaRPr>
          </a:p>
        </p:txBody>
      </p:sp>
      <p:pic>
        <p:nvPicPr>
          <p:cNvPr id="8" name="Picture 7" descr="Qr code&#10;&#10;Description automatically generated">
            <a:extLst>
              <a:ext uri="{FF2B5EF4-FFF2-40B4-BE49-F238E27FC236}">
                <a16:creationId xmlns:a16="http://schemas.microsoft.com/office/drawing/2014/main" id="{21E133F0-2EA1-3D41-989A-CE31DC09A365}"/>
              </a:ext>
            </a:extLst>
          </p:cNvPr>
          <p:cNvPicPr>
            <a:picLocks noChangeAspect="1"/>
          </p:cNvPicPr>
          <p:nvPr/>
        </p:nvPicPr>
        <p:blipFill>
          <a:blip r:embed="rId3"/>
          <a:stretch>
            <a:fillRect/>
          </a:stretch>
        </p:blipFill>
        <p:spPr>
          <a:xfrm>
            <a:off x="9722902" y="493451"/>
            <a:ext cx="1985972" cy="1985972"/>
          </a:xfrm>
          <a:prstGeom prst="rect">
            <a:avLst/>
          </a:prstGeom>
          <a:ln>
            <a:solidFill>
              <a:srgbClr val="002060"/>
            </a:solidFill>
          </a:ln>
        </p:spPr>
      </p:pic>
      <p:pic>
        <p:nvPicPr>
          <p:cNvPr id="10" name="Picture 9" descr="Graphical user interface&#10;&#10;Description automatically generated">
            <a:extLst>
              <a:ext uri="{FF2B5EF4-FFF2-40B4-BE49-F238E27FC236}">
                <a16:creationId xmlns:a16="http://schemas.microsoft.com/office/drawing/2014/main" id="{55B2C6C9-AB23-E448-92FA-96CEF18D48C8}"/>
              </a:ext>
            </a:extLst>
          </p:cNvPr>
          <p:cNvPicPr>
            <a:picLocks noChangeAspect="1"/>
          </p:cNvPicPr>
          <p:nvPr/>
        </p:nvPicPr>
        <p:blipFill>
          <a:blip r:embed="rId4"/>
          <a:stretch>
            <a:fillRect/>
          </a:stretch>
        </p:blipFill>
        <p:spPr>
          <a:xfrm>
            <a:off x="1402328" y="1644460"/>
            <a:ext cx="6842434" cy="3969071"/>
          </a:xfrm>
          <a:prstGeom prst="rect">
            <a:avLst/>
          </a:prstGeom>
          <a:ln>
            <a:solidFill>
              <a:srgbClr val="002060"/>
            </a:solidFill>
          </a:ln>
        </p:spPr>
      </p:pic>
      <p:sp>
        <p:nvSpPr>
          <p:cNvPr id="7" name="TextBox 6">
            <a:extLst>
              <a:ext uri="{FF2B5EF4-FFF2-40B4-BE49-F238E27FC236}">
                <a16:creationId xmlns:a16="http://schemas.microsoft.com/office/drawing/2014/main" id="{2D8D0998-A2A2-B048-9745-628B5BF2B565}"/>
              </a:ext>
            </a:extLst>
          </p:cNvPr>
          <p:cNvSpPr txBox="1"/>
          <p:nvPr/>
        </p:nvSpPr>
        <p:spPr>
          <a:xfrm>
            <a:off x="403665" y="249411"/>
            <a:ext cx="5692335" cy="923330"/>
          </a:xfrm>
          <a:prstGeom prst="rect">
            <a:avLst/>
          </a:prstGeom>
          <a:noFill/>
          <a:ln>
            <a:noFill/>
          </a:ln>
        </p:spPr>
        <p:txBody>
          <a:bodyPr wrap="square" rtlCol="0">
            <a:spAutoFit/>
          </a:bodyPr>
          <a:lstStyle/>
          <a:p>
            <a:r>
              <a:rPr lang="en-US" sz="5400" b="1">
                <a:solidFill>
                  <a:srgbClr val="002060"/>
                </a:solidFill>
              </a:rPr>
              <a:t> </a:t>
            </a:r>
            <a:r>
              <a:rPr lang="en-US" sz="5400" b="1" err="1">
                <a:solidFill>
                  <a:srgbClr val="002060"/>
                </a:solidFill>
              </a:rPr>
              <a:t>Ydych</a:t>
            </a:r>
            <a:r>
              <a:rPr lang="en-US" sz="5400" b="1">
                <a:solidFill>
                  <a:srgbClr val="002060"/>
                </a:solidFill>
              </a:rPr>
              <a:t> </a:t>
            </a:r>
            <a:r>
              <a:rPr lang="en-US" sz="5400" b="1" err="1">
                <a:solidFill>
                  <a:srgbClr val="002060"/>
                </a:solidFill>
              </a:rPr>
              <a:t>chi’n</a:t>
            </a:r>
            <a:r>
              <a:rPr lang="en-US" sz="5400" b="1">
                <a:solidFill>
                  <a:srgbClr val="002060"/>
                </a:solidFill>
              </a:rPr>
              <a:t> </a:t>
            </a:r>
            <a:r>
              <a:rPr lang="en-US" sz="5400" b="1" err="1">
                <a:solidFill>
                  <a:srgbClr val="002060"/>
                </a:solidFill>
              </a:rPr>
              <a:t>cofio</a:t>
            </a:r>
            <a:r>
              <a:rPr lang="en-US" sz="5400" b="1">
                <a:solidFill>
                  <a:srgbClr val="002060"/>
                </a:solidFill>
              </a:rPr>
              <a:t>?</a:t>
            </a:r>
            <a:endParaRPr lang="en-US" sz="5400" i="1">
              <a:solidFill>
                <a:srgbClr val="002060"/>
              </a:solidFill>
            </a:endParaRPr>
          </a:p>
        </p:txBody>
      </p:sp>
    </p:spTree>
    <p:extLst>
      <p:ext uri="{BB962C8B-B14F-4D97-AF65-F5344CB8AC3E}">
        <p14:creationId xmlns:p14="http://schemas.microsoft.com/office/powerpoint/2010/main" val="2982307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3" name="card 1">
            <a:extLst>
              <a:ext uri="{FF2B5EF4-FFF2-40B4-BE49-F238E27FC236}">
                <a16:creationId xmlns:a16="http://schemas.microsoft.com/office/drawing/2014/main" id="{D13502B8-51C9-5D4F-B476-5E25B80E02FF}"/>
              </a:ext>
            </a:extLst>
          </p:cNvPr>
          <p:cNvSpPr/>
          <p:nvPr/>
        </p:nvSpPr>
        <p:spPr>
          <a:xfrm>
            <a:off x="994993" y="2098675"/>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800" b="1" err="1">
                <a:solidFill>
                  <a:schemeClr val="bg1"/>
                </a:solidFill>
                <a:latin typeface="+mn-lt"/>
              </a:rPr>
              <a:t>Ionawr</a:t>
            </a:r>
            <a:endParaRPr lang="en-GB" altLang="en-US" sz="2800" b="1">
              <a:solidFill>
                <a:schemeClr val="bg1"/>
              </a:solidFill>
              <a:latin typeface="+mn-lt"/>
            </a:endParaRPr>
          </a:p>
        </p:txBody>
      </p:sp>
      <p:sp>
        <p:nvSpPr>
          <p:cNvPr id="13" name="top card 1">
            <a:extLst>
              <a:ext uri="{FF2B5EF4-FFF2-40B4-BE49-F238E27FC236}">
                <a16:creationId xmlns:a16="http://schemas.microsoft.com/office/drawing/2014/main" id="{80A7A9E1-00A9-1F45-9594-2A6871838D1C}"/>
              </a:ext>
            </a:extLst>
          </p:cNvPr>
          <p:cNvSpPr/>
          <p:nvPr/>
        </p:nvSpPr>
        <p:spPr>
          <a:xfrm>
            <a:off x="998018" y="2098675"/>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January</a:t>
            </a:r>
          </a:p>
        </p:txBody>
      </p:sp>
      <p:sp>
        <p:nvSpPr>
          <p:cNvPr id="25" name="card 2">
            <a:extLst>
              <a:ext uri="{FF2B5EF4-FFF2-40B4-BE49-F238E27FC236}">
                <a16:creationId xmlns:a16="http://schemas.microsoft.com/office/drawing/2014/main" id="{252C15D0-DE5D-AC43-B6A9-543875F06804}"/>
              </a:ext>
            </a:extLst>
          </p:cNvPr>
          <p:cNvSpPr/>
          <p:nvPr/>
        </p:nvSpPr>
        <p:spPr>
          <a:xfrm>
            <a:off x="2731240" y="2098675"/>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800" b="1" err="1">
                <a:solidFill>
                  <a:schemeClr val="bg1"/>
                </a:solidFill>
                <a:latin typeface="+mn-lt"/>
              </a:rPr>
              <a:t>Awst</a:t>
            </a:r>
            <a:endParaRPr lang="en-GB" altLang="en-US" sz="2800" b="1">
              <a:solidFill>
                <a:schemeClr val="bg1"/>
              </a:solidFill>
              <a:latin typeface="+mn-lt"/>
            </a:endParaRPr>
          </a:p>
        </p:txBody>
      </p:sp>
      <p:sp>
        <p:nvSpPr>
          <p:cNvPr id="26" name="top card 2">
            <a:extLst>
              <a:ext uri="{FF2B5EF4-FFF2-40B4-BE49-F238E27FC236}">
                <a16:creationId xmlns:a16="http://schemas.microsoft.com/office/drawing/2014/main" id="{0E75265E-0D68-7043-8699-A2BFCA87CA9E}"/>
              </a:ext>
            </a:extLst>
          </p:cNvPr>
          <p:cNvSpPr/>
          <p:nvPr/>
        </p:nvSpPr>
        <p:spPr>
          <a:xfrm>
            <a:off x="2736957" y="2098675"/>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August</a:t>
            </a:r>
          </a:p>
        </p:txBody>
      </p:sp>
      <p:sp>
        <p:nvSpPr>
          <p:cNvPr id="27" name="card 3">
            <a:extLst>
              <a:ext uri="{FF2B5EF4-FFF2-40B4-BE49-F238E27FC236}">
                <a16:creationId xmlns:a16="http://schemas.microsoft.com/office/drawing/2014/main" id="{789E617E-28DB-6941-9EEF-ACC94B1387D2}"/>
              </a:ext>
            </a:extLst>
          </p:cNvPr>
          <p:cNvSpPr/>
          <p:nvPr/>
        </p:nvSpPr>
        <p:spPr>
          <a:xfrm>
            <a:off x="4463732" y="208915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800" b="1" err="1">
                <a:solidFill>
                  <a:schemeClr val="bg1"/>
                </a:solidFill>
                <a:latin typeface="+mn-lt"/>
              </a:rPr>
              <a:t>Rhagfyr</a:t>
            </a:r>
            <a:endParaRPr lang="en-GB" altLang="en-US" sz="2800" b="1">
              <a:solidFill>
                <a:schemeClr val="bg1"/>
              </a:solidFill>
              <a:latin typeface="+mn-lt"/>
            </a:endParaRPr>
          </a:p>
        </p:txBody>
      </p:sp>
      <p:sp>
        <p:nvSpPr>
          <p:cNvPr id="28" name="top card 3">
            <a:extLst>
              <a:ext uri="{FF2B5EF4-FFF2-40B4-BE49-F238E27FC236}">
                <a16:creationId xmlns:a16="http://schemas.microsoft.com/office/drawing/2014/main" id="{E9BD740E-7941-B24C-B9DD-EC9DED339D1E}"/>
              </a:ext>
            </a:extLst>
          </p:cNvPr>
          <p:cNvSpPr/>
          <p:nvPr/>
        </p:nvSpPr>
        <p:spPr>
          <a:xfrm>
            <a:off x="4464462" y="208915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December</a:t>
            </a:r>
          </a:p>
        </p:txBody>
      </p:sp>
      <p:sp>
        <p:nvSpPr>
          <p:cNvPr id="29" name="card 4">
            <a:extLst>
              <a:ext uri="{FF2B5EF4-FFF2-40B4-BE49-F238E27FC236}">
                <a16:creationId xmlns:a16="http://schemas.microsoft.com/office/drawing/2014/main" id="{831F20BA-5E43-EC41-A921-85253C05CA48}"/>
              </a:ext>
            </a:extLst>
          </p:cNvPr>
          <p:cNvSpPr/>
          <p:nvPr/>
        </p:nvSpPr>
        <p:spPr>
          <a:xfrm>
            <a:off x="6183204" y="208915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800" b="1">
                <a:solidFill>
                  <a:schemeClr val="bg1"/>
                </a:solidFill>
                <a:latin typeface="+mn-lt"/>
              </a:rPr>
              <a:t>Mai</a:t>
            </a:r>
          </a:p>
        </p:txBody>
      </p:sp>
      <p:sp>
        <p:nvSpPr>
          <p:cNvPr id="30" name="top card 4">
            <a:extLst>
              <a:ext uri="{FF2B5EF4-FFF2-40B4-BE49-F238E27FC236}">
                <a16:creationId xmlns:a16="http://schemas.microsoft.com/office/drawing/2014/main" id="{20807748-2540-794A-990C-2530560BBF3B}"/>
              </a:ext>
            </a:extLst>
          </p:cNvPr>
          <p:cNvSpPr/>
          <p:nvPr/>
        </p:nvSpPr>
        <p:spPr>
          <a:xfrm>
            <a:off x="6183204" y="208915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May</a:t>
            </a:r>
          </a:p>
        </p:txBody>
      </p:sp>
      <p:sp>
        <p:nvSpPr>
          <p:cNvPr id="31" name="card 5">
            <a:extLst>
              <a:ext uri="{FF2B5EF4-FFF2-40B4-BE49-F238E27FC236}">
                <a16:creationId xmlns:a16="http://schemas.microsoft.com/office/drawing/2014/main" id="{F3225B4D-C8C3-5B4A-A58F-9A750ED42C6D}"/>
              </a:ext>
            </a:extLst>
          </p:cNvPr>
          <p:cNvSpPr/>
          <p:nvPr/>
        </p:nvSpPr>
        <p:spPr>
          <a:xfrm>
            <a:off x="7902676" y="208915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800" b="1">
                <a:solidFill>
                  <a:schemeClr val="bg1"/>
                </a:solidFill>
                <a:latin typeface="+mn-lt"/>
              </a:rPr>
              <a:t>Hydref</a:t>
            </a:r>
          </a:p>
        </p:txBody>
      </p:sp>
      <p:sp>
        <p:nvSpPr>
          <p:cNvPr id="32" name="top card 5">
            <a:extLst>
              <a:ext uri="{FF2B5EF4-FFF2-40B4-BE49-F238E27FC236}">
                <a16:creationId xmlns:a16="http://schemas.microsoft.com/office/drawing/2014/main" id="{11E80AA9-9051-F54C-9D84-24E63DA66A45}"/>
              </a:ext>
            </a:extLst>
          </p:cNvPr>
          <p:cNvSpPr/>
          <p:nvPr/>
        </p:nvSpPr>
        <p:spPr>
          <a:xfrm>
            <a:off x="7902359" y="208915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October</a:t>
            </a:r>
          </a:p>
        </p:txBody>
      </p:sp>
      <p:sp>
        <p:nvSpPr>
          <p:cNvPr id="33" name="card 6">
            <a:extLst>
              <a:ext uri="{FF2B5EF4-FFF2-40B4-BE49-F238E27FC236}">
                <a16:creationId xmlns:a16="http://schemas.microsoft.com/office/drawing/2014/main" id="{A71641E5-7DBC-5A49-98B0-39ABB3A52E15}"/>
              </a:ext>
            </a:extLst>
          </p:cNvPr>
          <p:cNvSpPr/>
          <p:nvPr/>
        </p:nvSpPr>
        <p:spPr>
          <a:xfrm>
            <a:off x="989701" y="416560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p>
            <a:pPr algn="ctr">
              <a:defRPr/>
            </a:pPr>
            <a:r>
              <a:rPr lang="en-GB" altLang="en-US" sz="2800" b="1">
                <a:solidFill>
                  <a:schemeClr val="bg1"/>
                </a:solidFill>
              </a:rPr>
              <a:t>Mawrth</a:t>
            </a:r>
          </a:p>
        </p:txBody>
      </p:sp>
      <p:sp>
        <p:nvSpPr>
          <p:cNvPr id="34" name="top card 6">
            <a:extLst>
              <a:ext uri="{FF2B5EF4-FFF2-40B4-BE49-F238E27FC236}">
                <a16:creationId xmlns:a16="http://schemas.microsoft.com/office/drawing/2014/main" id="{6CF258ED-3925-9C49-A60E-E78C84BE98FD}"/>
              </a:ext>
            </a:extLst>
          </p:cNvPr>
          <p:cNvSpPr/>
          <p:nvPr/>
        </p:nvSpPr>
        <p:spPr>
          <a:xfrm>
            <a:off x="989383" y="416560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March</a:t>
            </a:r>
            <a:endParaRPr lang="en-GB" sz="2000">
              <a:solidFill>
                <a:srgbClr val="002060"/>
              </a:solidFill>
              <a:latin typeface="SASSOON PRIMARY" pitchFamily="2" charset="0"/>
            </a:endParaRPr>
          </a:p>
        </p:txBody>
      </p:sp>
      <p:sp>
        <p:nvSpPr>
          <p:cNvPr id="35" name="card 7">
            <a:extLst>
              <a:ext uri="{FF2B5EF4-FFF2-40B4-BE49-F238E27FC236}">
                <a16:creationId xmlns:a16="http://schemas.microsoft.com/office/drawing/2014/main" id="{BCF573AC-EA1D-244D-B9A9-61C821CAF5D9}"/>
              </a:ext>
            </a:extLst>
          </p:cNvPr>
          <p:cNvSpPr/>
          <p:nvPr/>
        </p:nvSpPr>
        <p:spPr>
          <a:xfrm>
            <a:off x="2731240" y="416560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charset="0"/>
                <a:ea typeface="Arial" charset="0"/>
                <a:cs typeface="Arial" charset="0"/>
              </a:defRPr>
            </a:lvl1pPr>
            <a:lvl2pPr marL="742950" indent="-285750">
              <a:defRPr>
                <a:solidFill>
                  <a:schemeClr val="tx1"/>
                </a:solidFill>
                <a:latin typeface="Garamond" charset="0"/>
                <a:ea typeface="Arial" charset="0"/>
                <a:cs typeface="Arial" charset="0"/>
              </a:defRPr>
            </a:lvl2pPr>
            <a:lvl3pPr marL="1143000" indent="-228600">
              <a:defRPr>
                <a:solidFill>
                  <a:schemeClr val="tx1"/>
                </a:solidFill>
                <a:latin typeface="Garamond" charset="0"/>
                <a:ea typeface="Arial" charset="0"/>
                <a:cs typeface="Arial" charset="0"/>
              </a:defRPr>
            </a:lvl3pPr>
            <a:lvl4pPr marL="1600200" indent="-228600">
              <a:defRPr>
                <a:solidFill>
                  <a:schemeClr val="tx1"/>
                </a:solidFill>
                <a:latin typeface="Garamond" charset="0"/>
                <a:ea typeface="Arial" charset="0"/>
                <a:cs typeface="Arial" charset="0"/>
              </a:defRPr>
            </a:lvl4pPr>
            <a:lvl5pPr marL="2057400" indent="-228600">
              <a:defRPr>
                <a:solidFill>
                  <a:schemeClr val="tx1"/>
                </a:solidFill>
                <a:latin typeface="Garamond" charset="0"/>
                <a:ea typeface="Arial" charset="0"/>
                <a:cs typeface="Arial" charset="0"/>
              </a:defRPr>
            </a:lvl5pPr>
            <a:lvl6pPr marL="2514600" indent="-228600" eaLnBrk="0" fontAlgn="base" hangingPunct="0">
              <a:spcBef>
                <a:spcPct val="0"/>
              </a:spcBef>
              <a:spcAft>
                <a:spcPct val="0"/>
              </a:spcAft>
              <a:defRPr>
                <a:solidFill>
                  <a:schemeClr val="tx1"/>
                </a:solidFill>
                <a:latin typeface="Garamond" charset="0"/>
                <a:ea typeface="Arial" charset="0"/>
                <a:cs typeface="Arial" charset="0"/>
              </a:defRPr>
            </a:lvl6pPr>
            <a:lvl7pPr marL="2971800" indent="-228600" eaLnBrk="0" fontAlgn="base" hangingPunct="0">
              <a:spcBef>
                <a:spcPct val="0"/>
              </a:spcBef>
              <a:spcAft>
                <a:spcPct val="0"/>
              </a:spcAft>
              <a:defRPr>
                <a:solidFill>
                  <a:schemeClr val="tx1"/>
                </a:solidFill>
                <a:latin typeface="Garamond" charset="0"/>
                <a:ea typeface="Arial" charset="0"/>
                <a:cs typeface="Arial" charset="0"/>
              </a:defRPr>
            </a:lvl7pPr>
            <a:lvl8pPr marL="3429000" indent="-228600" eaLnBrk="0" fontAlgn="base" hangingPunct="0">
              <a:spcBef>
                <a:spcPct val="0"/>
              </a:spcBef>
              <a:spcAft>
                <a:spcPct val="0"/>
              </a:spcAft>
              <a:defRPr>
                <a:solidFill>
                  <a:schemeClr val="tx1"/>
                </a:solidFill>
                <a:latin typeface="Garamond" charset="0"/>
                <a:ea typeface="Arial" charset="0"/>
                <a:cs typeface="Arial" charset="0"/>
              </a:defRPr>
            </a:lvl8pPr>
            <a:lvl9pPr marL="3886200" indent="-228600" eaLnBrk="0" fontAlgn="base" hangingPunct="0">
              <a:spcBef>
                <a:spcPct val="0"/>
              </a:spcBef>
              <a:spcAft>
                <a:spcPct val="0"/>
              </a:spcAft>
              <a:defRPr>
                <a:solidFill>
                  <a:schemeClr val="tx1"/>
                </a:solidFill>
                <a:latin typeface="Garamond" charset="0"/>
                <a:ea typeface="Arial" charset="0"/>
                <a:cs typeface="Arial" charset="0"/>
              </a:defRPr>
            </a:lvl9pPr>
          </a:lstStyle>
          <a:p>
            <a:pPr algn="ctr" eaLnBrk="1" hangingPunct="1">
              <a:defRPr/>
            </a:pPr>
            <a:r>
              <a:rPr lang="en-GB" altLang="en-US" sz="2700" b="1" err="1">
                <a:solidFill>
                  <a:schemeClr val="bg1"/>
                </a:solidFill>
                <a:latin typeface="+mn-lt"/>
              </a:rPr>
              <a:t>Mehefin</a:t>
            </a:r>
            <a:endParaRPr lang="en-GB" altLang="en-US" sz="2700" b="1">
              <a:solidFill>
                <a:schemeClr val="bg1"/>
              </a:solidFill>
              <a:latin typeface="SASSOON PRIMARY" pitchFamily="2" charset="0"/>
            </a:endParaRPr>
          </a:p>
        </p:txBody>
      </p:sp>
      <p:sp>
        <p:nvSpPr>
          <p:cNvPr id="36" name="top card 7">
            <a:extLst>
              <a:ext uri="{FF2B5EF4-FFF2-40B4-BE49-F238E27FC236}">
                <a16:creationId xmlns:a16="http://schemas.microsoft.com/office/drawing/2014/main" id="{CD062E03-1FB5-C442-BDF8-139A38C2E092}"/>
              </a:ext>
            </a:extLst>
          </p:cNvPr>
          <p:cNvSpPr/>
          <p:nvPr/>
        </p:nvSpPr>
        <p:spPr>
          <a:xfrm>
            <a:off x="2731240" y="4165601"/>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June</a:t>
            </a:r>
          </a:p>
        </p:txBody>
      </p:sp>
      <p:sp>
        <p:nvSpPr>
          <p:cNvPr id="37" name="card 8">
            <a:extLst>
              <a:ext uri="{FF2B5EF4-FFF2-40B4-BE49-F238E27FC236}">
                <a16:creationId xmlns:a16="http://schemas.microsoft.com/office/drawing/2014/main" id="{8CFDE82D-075F-1545-99C7-5FECE7DF8803}"/>
              </a:ext>
            </a:extLst>
          </p:cNvPr>
          <p:cNvSpPr/>
          <p:nvPr/>
        </p:nvSpPr>
        <p:spPr>
          <a:xfrm>
            <a:off x="4453365" y="4156074"/>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charset="0"/>
                <a:ea typeface="Arial" charset="0"/>
                <a:cs typeface="Arial" charset="0"/>
              </a:defRPr>
            </a:lvl1pPr>
            <a:lvl2pPr marL="742950" indent="-285750">
              <a:defRPr>
                <a:solidFill>
                  <a:schemeClr val="tx1"/>
                </a:solidFill>
                <a:latin typeface="Garamond" charset="0"/>
                <a:ea typeface="Arial" charset="0"/>
                <a:cs typeface="Arial" charset="0"/>
              </a:defRPr>
            </a:lvl2pPr>
            <a:lvl3pPr marL="1143000" indent="-228600">
              <a:defRPr>
                <a:solidFill>
                  <a:schemeClr val="tx1"/>
                </a:solidFill>
                <a:latin typeface="Garamond" charset="0"/>
                <a:ea typeface="Arial" charset="0"/>
                <a:cs typeface="Arial" charset="0"/>
              </a:defRPr>
            </a:lvl3pPr>
            <a:lvl4pPr marL="1600200" indent="-228600">
              <a:defRPr>
                <a:solidFill>
                  <a:schemeClr val="tx1"/>
                </a:solidFill>
                <a:latin typeface="Garamond" charset="0"/>
                <a:ea typeface="Arial" charset="0"/>
                <a:cs typeface="Arial" charset="0"/>
              </a:defRPr>
            </a:lvl4pPr>
            <a:lvl5pPr marL="2057400" indent="-228600">
              <a:defRPr>
                <a:solidFill>
                  <a:schemeClr val="tx1"/>
                </a:solidFill>
                <a:latin typeface="Garamond" charset="0"/>
                <a:ea typeface="Arial" charset="0"/>
                <a:cs typeface="Arial" charset="0"/>
              </a:defRPr>
            </a:lvl5pPr>
            <a:lvl6pPr marL="2514600" indent="-228600" eaLnBrk="0" fontAlgn="base" hangingPunct="0">
              <a:spcBef>
                <a:spcPct val="0"/>
              </a:spcBef>
              <a:spcAft>
                <a:spcPct val="0"/>
              </a:spcAft>
              <a:defRPr>
                <a:solidFill>
                  <a:schemeClr val="tx1"/>
                </a:solidFill>
                <a:latin typeface="Garamond" charset="0"/>
                <a:ea typeface="Arial" charset="0"/>
                <a:cs typeface="Arial" charset="0"/>
              </a:defRPr>
            </a:lvl6pPr>
            <a:lvl7pPr marL="2971800" indent="-228600" eaLnBrk="0" fontAlgn="base" hangingPunct="0">
              <a:spcBef>
                <a:spcPct val="0"/>
              </a:spcBef>
              <a:spcAft>
                <a:spcPct val="0"/>
              </a:spcAft>
              <a:defRPr>
                <a:solidFill>
                  <a:schemeClr val="tx1"/>
                </a:solidFill>
                <a:latin typeface="Garamond" charset="0"/>
                <a:ea typeface="Arial" charset="0"/>
                <a:cs typeface="Arial" charset="0"/>
              </a:defRPr>
            </a:lvl7pPr>
            <a:lvl8pPr marL="3429000" indent="-228600" eaLnBrk="0" fontAlgn="base" hangingPunct="0">
              <a:spcBef>
                <a:spcPct val="0"/>
              </a:spcBef>
              <a:spcAft>
                <a:spcPct val="0"/>
              </a:spcAft>
              <a:defRPr>
                <a:solidFill>
                  <a:schemeClr val="tx1"/>
                </a:solidFill>
                <a:latin typeface="Garamond" charset="0"/>
                <a:ea typeface="Arial" charset="0"/>
                <a:cs typeface="Arial" charset="0"/>
              </a:defRPr>
            </a:lvl8pPr>
            <a:lvl9pPr marL="3886200" indent="-228600" eaLnBrk="0" fontAlgn="base" hangingPunct="0">
              <a:spcBef>
                <a:spcPct val="0"/>
              </a:spcBef>
              <a:spcAft>
                <a:spcPct val="0"/>
              </a:spcAft>
              <a:defRPr>
                <a:solidFill>
                  <a:schemeClr val="tx1"/>
                </a:solidFill>
                <a:latin typeface="Garamond" charset="0"/>
                <a:ea typeface="Arial" charset="0"/>
                <a:cs typeface="Arial" charset="0"/>
              </a:defRPr>
            </a:lvl9pPr>
          </a:lstStyle>
          <a:p>
            <a:pPr algn="ctr" eaLnBrk="1" hangingPunct="1">
              <a:defRPr/>
            </a:pPr>
            <a:r>
              <a:rPr lang="en-GB" altLang="en-US" sz="2500" b="1" err="1">
                <a:solidFill>
                  <a:schemeClr val="bg1"/>
                </a:solidFill>
                <a:latin typeface="+mn-lt"/>
              </a:rPr>
              <a:t>Chwefror</a:t>
            </a:r>
            <a:endParaRPr lang="en-GB" altLang="en-US" sz="2500" b="1">
              <a:solidFill>
                <a:schemeClr val="bg1"/>
              </a:solidFill>
              <a:latin typeface="+mn-lt"/>
            </a:endParaRPr>
          </a:p>
        </p:txBody>
      </p:sp>
      <p:sp>
        <p:nvSpPr>
          <p:cNvPr id="38" name="top card 8">
            <a:extLst>
              <a:ext uri="{FF2B5EF4-FFF2-40B4-BE49-F238E27FC236}">
                <a16:creationId xmlns:a16="http://schemas.microsoft.com/office/drawing/2014/main" id="{76BF55C4-6715-0E43-A17D-D10E9233B017}"/>
              </a:ext>
            </a:extLst>
          </p:cNvPr>
          <p:cNvSpPr/>
          <p:nvPr/>
        </p:nvSpPr>
        <p:spPr>
          <a:xfrm>
            <a:off x="4453047" y="4156075"/>
            <a:ext cx="1422401"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February</a:t>
            </a:r>
          </a:p>
        </p:txBody>
      </p:sp>
      <p:sp>
        <p:nvSpPr>
          <p:cNvPr id="39" name="card 9">
            <a:extLst>
              <a:ext uri="{FF2B5EF4-FFF2-40B4-BE49-F238E27FC236}">
                <a16:creationId xmlns:a16="http://schemas.microsoft.com/office/drawing/2014/main" id="{6C93A77A-8DD5-CE4E-A6DC-B0EC9F86B879}"/>
              </a:ext>
            </a:extLst>
          </p:cNvPr>
          <p:cNvSpPr/>
          <p:nvPr/>
        </p:nvSpPr>
        <p:spPr>
          <a:xfrm>
            <a:off x="6224030" y="4156074"/>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charset="0"/>
                <a:ea typeface="Arial" charset="0"/>
                <a:cs typeface="Arial" charset="0"/>
              </a:defRPr>
            </a:lvl1pPr>
            <a:lvl2pPr marL="742950" indent="-285750">
              <a:defRPr>
                <a:solidFill>
                  <a:schemeClr val="tx1"/>
                </a:solidFill>
                <a:latin typeface="Garamond" charset="0"/>
                <a:ea typeface="Arial" charset="0"/>
                <a:cs typeface="Arial" charset="0"/>
              </a:defRPr>
            </a:lvl2pPr>
            <a:lvl3pPr marL="1143000" indent="-228600">
              <a:defRPr>
                <a:solidFill>
                  <a:schemeClr val="tx1"/>
                </a:solidFill>
                <a:latin typeface="Garamond" charset="0"/>
                <a:ea typeface="Arial" charset="0"/>
                <a:cs typeface="Arial" charset="0"/>
              </a:defRPr>
            </a:lvl3pPr>
            <a:lvl4pPr marL="1600200" indent="-228600">
              <a:defRPr>
                <a:solidFill>
                  <a:schemeClr val="tx1"/>
                </a:solidFill>
                <a:latin typeface="Garamond" charset="0"/>
                <a:ea typeface="Arial" charset="0"/>
                <a:cs typeface="Arial" charset="0"/>
              </a:defRPr>
            </a:lvl4pPr>
            <a:lvl5pPr marL="2057400" indent="-228600">
              <a:defRPr>
                <a:solidFill>
                  <a:schemeClr val="tx1"/>
                </a:solidFill>
                <a:latin typeface="Garamond" charset="0"/>
                <a:ea typeface="Arial" charset="0"/>
                <a:cs typeface="Arial" charset="0"/>
              </a:defRPr>
            </a:lvl5pPr>
            <a:lvl6pPr marL="2514600" indent="-228600" eaLnBrk="0" fontAlgn="base" hangingPunct="0">
              <a:spcBef>
                <a:spcPct val="0"/>
              </a:spcBef>
              <a:spcAft>
                <a:spcPct val="0"/>
              </a:spcAft>
              <a:defRPr>
                <a:solidFill>
                  <a:schemeClr val="tx1"/>
                </a:solidFill>
                <a:latin typeface="Garamond" charset="0"/>
                <a:ea typeface="Arial" charset="0"/>
                <a:cs typeface="Arial" charset="0"/>
              </a:defRPr>
            </a:lvl6pPr>
            <a:lvl7pPr marL="2971800" indent="-228600" eaLnBrk="0" fontAlgn="base" hangingPunct="0">
              <a:spcBef>
                <a:spcPct val="0"/>
              </a:spcBef>
              <a:spcAft>
                <a:spcPct val="0"/>
              </a:spcAft>
              <a:defRPr>
                <a:solidFill>
                  <a:schemeClr val="tx1"/>
                </a:solidFill>
                <a:latin typeface="Garamond" charset="0"/>
                <a:ea typeface="Arial" charset="0"/>
                <a:cs typeface="Arial" charset="0"/>
              </a:defRPr>
            </a:lvl7pPr>
            <a:lvl8pPr marL="3429000" indent="-228600" eaLnBrk="0" fontAlgn="base" hangingPunct="0">
              <a:spcBef>
                <a:spcPct val="0"/>
              </a:spcBef>
              <a:spcAft>
                <a:spcPct val="0"/>
              </a:spcAft>
              <a:defRPr>
                <a:solidFill>
                  <a:schemeClr val="tx1"/>
                </a:solidFill>
                <a:latin typeface="Garamond" charset="0"/>
                <a:ea typeface="Arial" charset="0"/>
                <a:cs typeface="Arial" charset="0"/>
              </a:defRPr>
            </a:lvl8pPr>
            <a:lvl9pPr marL="3886200" indent="-228600" eaLnBrk="0" fontAlgn="base" hangingPunct="0">
              <a:spcBef>
                <a:spcPct val="0"/>
              </a:spcBef>
              <a:spcAft>
                <a:spcPct val="0"/>
              </a:spcAft>
              <a:defRPr>
                <a:solidFill>
                  <a:schemeClr val="tx1"/>
                </a:solidFill>
                <a:latin typeface="Garamond" charset="0"/>
                <a:ea typeface="Arial" charset="0"/>
                <a:cs typeface="Arial" charset="0"/>
              </a:defRPr>
            </a:lvl9pPr>
          </a:lstStyle>
          <a:p>
            <a:pPr algn="ctr" eaLnBrk="1" hangingPunct="1">
              <a:defRPr/>
            </a:pPr>
            <a:r>
              <a:rPr lang="en-GB" altLang="en-US" sz="2800" b="1" err="1">
                <a:solidFill>
                  <a:schemeClr val="bg1"/>
                </a:solidFill>
                <a:latin typeface="+mn-lt"/>
              </a:rPr>
              <a:t>Ebrill</a:t>
            </a:r>
            <a:endParaRPr lang="en-GB" altLang="en-US" sz="2800" b="1">
              <a:solidFill>
                <a:schemeClr val="bg1"/>
              </a:solidFill>
              <a:latin typeface="+mn-lt"/>
            </a:endParaRPr>
          </a:p>
        </p:txBody>
      </p:sp>
      <p:sp>
        <p:nvSpPr>
          <p:cNvPr id="40" name="top card 9">
            <a:extLst>
              <a:ext uri="{FF2B5EF4-FFF2-40B4-BE49-F238E27FC236}">
                <a16:creationId xmlns:a16="http://schemas.microsoft.com/office/drawing/2014/main" id="{59B9BB1D-A1BA-C946-BBB3-B549B23209C3}"/>
              </a:ext>
            </a:extLst>
          </p:cNvPr>
          <p:cNvSpPr/>
          <p:nvPr/>
        </p:nvSpPr>
        <p:spPr>
          <a:xfrm>
            <a:off x="6223713" y="4156074"/>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April</a:t>
            </a:r>
          </a:p>
        </p:txBody>
      </p:sp>
      <p:sp>
        <p:nvSpPr>
          <p:cNvPr id="41" name="card 10">
            <a:extLst>
              <a:ext uri="{FF2B5EF4-FFF2-40B4-BE49-F238E27FC236}">
                <a16:creationId xmlns:a16="http://schemas.microsoft.com/office/drawing/2014/main" id="{73E5A89F-1D5C-FB41-9F40-6526B7F80158}"/>
              </a:ext>
            </a:extLst>
          </p:cNvPr>
          <p:cNvSpPr/>
          <p:nvPr/>
        </p:nvSpPr>
        <p:spPr>
          <a:xfrm>
            <a:off x="7902676" y="416560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charset="0"/>
                <a:ea typeface="Arial" charset="0"/>
                <a:cs typeface="Arial" charset="0"/>
              </a:defRPr>
            </a:lvl1pPr>
            <a:lvl2pPr marL="742950" indent="-285750">
              <a:defRPr>
                <a:solidFill>
                  <a:schemeClr val="tx1"/>
                </a:solidFill>
                <a:latin typeface="Garamond" charset="0"/>
                <a:ea typeface="Arial" charset="0"/>
                <a:cs typeface="Arial" charset="0"/>
              </a:defRPr>
            </a:lvl2pPr>
            <a:lvl3pPr marL="1143000" indent="-228600">
              <a:defRPr>
                <a:solidFill>
                  <a:schemeClr val="tx1"/>
                </a:solidFill>
                <a:latin typeface="Garamond" charset="0"/>
                <a:ea typeface="Arial" charset="0"/>
                <a:cs typeface="Arial" charset="0"/>
              </a:defRPr>
            </a:lvl3pPr>
            <a:lvl4pPr marL="1600200" indent="-228600">
              <a:defRPr>
                <a:solidFill>
                  <a:schemeClr val="tx1"/>
                </a:solidFill>
                <a:latin typeface="Garamond" charset="0"/>
                <a:ea typeface="Arial" charset="0"/>
                <a:cs typeface="Arial" charset="0"/>
              </a:defRPr>
            </a:lvl4pPr>
            <a:lvl5pPr marL="2057400" indent="-228600">
              <a:defRPr>
                <a:solidFill>
                  <a:schemeClr val="tx1"/>
                </a:solidFill>
                <a:latin typeface="Garamond" charset="0"/>
                <a:ea typeface="Arial" charset="0"/>
                <a:cs typeface="Arial" charset="0"/>
              </a:defRPr>
            </a:lvl5pPr>
            <a:lvl6pPr marL="2514600" indent="-228600" eaLnBrk="0" fontAlgn="base" hangingPunct="0">
              <a:spcBef>
                <a:spcPct val="0"/>
              </a:spcBef>
              <a:spcAft>
                <a:spcPct val="0"/>
              </a:spcAft>
              <a:defRPr>
                <a:solidFill>
                  <a:schemeClr val="tx1"/>
                </a:solidFill>
                <a:latin typeface="Garamond" charset="0"/>
                <a:ea typeface="Arial" charset="0"/>
                <a:cs typeface="Arial" charset="0"/>
              </a:defRPr>
            </a:lvl6pPr>
            <a:lvl7pPr marL="2971800" indent="-228600" eaLnBrk="0" fontAlgn="base" hangingPunct="0">
              <a:spcBef>
                <a:spcPct val="0"/>
              </a:spcBef>
              <a:spcAft>
                <a:spcPct val="0"/>
              </a:spcAft>
              <a:defRPr>
                <a:solidFill>
                  <a:schemeClr val="tx1"/>
                </a:solidFill>
                <a:latin typeface="Garamond" charset="0"/>
                <a:ea typeface="Arial" charset="0"/>
                <a:cs typeface="Arial" charset="0"/>
              </a:defRPr>
            </a:lvl7pPr>
            <a:lvl8pPr marL="3429000" indent="-228600" eaLnBrk="0" fontAlgn="base" hangingPunct="0">
              <a:spcBef>
                <a:spcPct val="0"/>
              </a:spcBef>
              <a:spcAft>
                <a:spcPct val="0"/>
              </a:spcAft>
              <a:defRPr>
                <a:solidFill>
                  <a:schemeClr val="tx1"/>
                </a:solidFill>
                <a:latin typeface="Garamond" charset="0"/>
                <a:ea typeface="Arial" charset="0"/>
                <a:cs typeface="Arial" charset="0"/>
              </a:defRPr>
            </a:lvl8pPr>
            <a:lvl9pPr marL="3886200" indent="-228600" eaLnBrk="0" fontAlgn="base" hangingPunct="0">
              <a:spcBef>
                <a:spcPct val="0"/>
              </a:spcBef>
              <a:spcAft>
                <a:spcPct val="0"/>
              </a:spcAft>
              <a:defRPr>
                <a:solidFill>
                  <a:schemeClr val="tx1"/>
                </a:solidFill>
                <a:latin typeface="Garamond" charset="0"/>
                <a:ea typeface="Arial" charset="0"/>
                <a:cs typeface="Arial" charset="0"/>
              </a:defRPr>
            </a:lvl9pPr>
          </a:lstStyle>
          <a:p>
            <a:pPr algn="ctr" eaLnBrk="1" hangingPunct="1">
              <a:defRPr/>
            </a:pPr>
            <a:r>
              <a:rPr lang="en-GB" altLang="en-US" sz="2800" b="1">
                <a:solidFill>
                  <a:schemeClr val="bg1"/>
                </a:solidFill>
                <a:latin typeface="+mn-lt"/>
              </a:rPr>
              <a:t>Medi</a:t>
            </a:r>
          </a:p>
        </p:txBody>
      </p:sp>
      <p:sp>
        <p:nvSpPr>
          <p:cNvPr id="42" name="top card 10">
            <a:extLst>
              <a:ext uri="{FF2B5EF4-FFF2-40B4-BE49-F238E27FC236}">
                <a16:creationId xmlns:a16="http://schemas.microsoft.com/office/drawing/2014/main" id="{C5641FAA-5ACD-114C-AD35-1C4DB09B0CD4}"/>
              </a:ext>
            </a:extLst>
          </p:cNvPr>
          <p:cNvSpPr/>
          <p:nvPr/>
        </p:nvSpPr>
        <p:spPr>
          <a:xfrm>
            <a:off x="7902359" y="416560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September</a:t>
            </a:r>
          </a:p>
        </p:txBody>
      </p:sp>
      <p:sp>
        <p:nvSpPr>
          <p:cNvPr id="54300" name="TextBox 1">
            <a:extLst>
              <a:ext uri="{FF2B5EF4-FFF2-40B4-BE49-F238E27FC236}">
                <a16:creationId xmlns:a16="http://schemas.microsoft.com/office/drawing/2014/main" id="{5489D525-2AD7-094B-A0CE-FAF891C18C4F}"/>
              </a:ext>
            </a:extLst>
          </p:cNvPr>
          <p:cNvSpPr txBox="1">
            <a:spLocks noChangeArrowheads="1"/>
          </p:cNvSpPr>
          <p:nvPr/>
        </p:nvSpPr>
        <p:spPr bwMode="auto">
          <a:xfrm>
            <a:off x="6529388" y="12192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endParaRPr lang="en-US" altLang="en-US"/>
          </a:p>
        </p:txBody>
      </p:sp>
      <p:sp>
        <p:nvSpPr>
          <p:cNvPr id="43" name="Title 1">
            <a:extLst>
              <a:ext uri="{FF2B5EF4-FFF2-40B4-BE49-F238E27FC236}">
                <a16:creationId xmlns:a16="http://schemas.microsoft.com/office/drawing/2014/main" id="{6BD569A9-A915-9D4F-825A-92384DD479BF}"/>
              </a:ext>
            </a:extLst>
          </p:cNvPr>
          <p:cNvSpPr txBox="1">
            <a:spLocks/>
          </p:cNvSpPr>
          <p:nvPr/>
        </p:nvSpPr>
        <p:spPr>
          <a:xfrm>
            <a:off x="1014211" y="689929"/>
            <a:ext cx="4253114" cy="942339"/>
          </a:xfrm>
          <a:gradFill>
            <a:gsLst>
              <a:gs pos="0">
                <a:schemeClr val="bg1"/>
              </a:gs>
              <a:gs pos="97000">
                <a:srgbClr val="00B050"/>
              </a:gs>
            </a:gsLst>
            <a:lin ang="5400000" scaled="0"/>
          </a:gradFill>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err="1">
                <a:solidFill>
                  <a:srgbClr val="002060"/>
                </a:solidFill>
                <a:latin typeface="+mn-lt"/>
              </a:rPr>
              <a:t>Ydych</a:t>
            </a:r>
            <a:r>
              <a:rPr lang="en-US" b="1">
                <a:solidFill>
                  <a:srgbClr val="002060"/>
                </a:solidFill>
                <a:latin typeface="+mn-lt"/>
              </a:rPr>
              <a:t> </a:t>
            </a:r>
            <a:r>
              <a:rPr lang="en-US" b="1" err="1">
                <a:solidFill>
                  <a:srgbClr val="002060"/>
                </a:solidFill>
                <a:latin typeface="+mn-lt"/>
              </a:rPr>
              <a:t>chi’n</a:t>
            </a:r>
            <a:r>
              <a:rPr lang="en-US" b="1">
                <a:solidFill>
                  <a:srgbClr val="002060"/>
                </a:solidFill>
                <a:latin typeface="+mn-lt"/>
              </a:rPr>
              <a:t> </a:t>
            </a:r>
            <a:r>
              <a:rPr lang="en-US" b="1" err="1">
                <a:solidFill>
                  <a:srgbClr val="002060"/>
                </a:solidFill>
                <a:latin typeface="+mn-lt"/>
              </a:rPr>
              <a:t>cofio</a:t>
            </a:r>
            <a:r>
              <a:rPr lang="en-US" b="1">
                <a:solidFill>
                  <a:srgbClr val="002060"/>
                </a:solidFill>
                <a:latin typeface="+mn-lt"/>
              </a:rPr>
              <a:t>?!</a:t>
            </a:r>
          </a:p>
          <a:p>
            <a:pPr>
              <a:spcAft>
                <a:spcPts val="600"/>
              </a:spcAft>
            </a:pPr>
            <a:r>
              <a:rPr lang="en-US" sz="2600" i="1">
                <a:solidFill>
                  <a:srgbClr val="002060"/>
                </a:solidFill>
                <a:latin typeface="+mn-lt"/>
              </a:rPr>
              <a:t>Do you remember?!</a:t>
            </a:r>
            <a:r>
              <a:rPr lang="en-US" sz="2600" b="1">
                <a:solidFill>
                  <a:srgbClr val="002060"/>
                </a:solidFill>
                <a:latin typeface="+mn-lt"/>
              </a:rPr>
              <a:t> </a:t>
            </a:r>
          </a:p>
        </p:txBody>
      </p:sp>
      <p:sp>
        <p:nvSpPr>
          <p:cNvPr id="24" name="card 5">
            <a:extLst>
              <a:ext uri="{FF2B5EF4-FFF2-40B4-BE49-F238E27FC236}">
                <a16:creationId xmlns:a16="http://schemas.microsoft.com/office/drawing/2014/main" id="{366CA6E9-9F55-6549-AF7B-94A7B99F939C}"/>
              </a:ext>
            </a:extLst>
          </p:cNvPr>
          <p:cNvSpPr/>
          <p:nvPr/>
        </p:nvSpPr>
        <p:spPr>
          <a:xfrm>
            <a:off x="9622148" y="208915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algn="ctr" eaLnBrk="1" hangingPunct="1">
              <a:defRPr/>
            </a:pPr>
            <a:r>
              <a:rPr lang="en-GB" altLang="en-US" sz="2000" b="1" err="1">
                <a:solidFill>
                  <a:schemeClr val="bg1"/>
                </a:solidFill>
                <a:latin typeface="+mn-lt"/>
              </a:rPr>
              <a:t>Gorffennaf</a:t>
            </a:r>
            <a:endParaRPr lang="en-GB" altLang="en-US" sz="2000" b="1">
              <a:solidFill>
                <a:schemeClr val="bg1"/>
              </a:solidFill>
              <a:latin typeface="+mn-lt"/>
            </a:endParaRPr>
          </a:p>
        </p:txBody>
      </p:sp>
      <p:sp>
        <p:nvSpPr>
          <p:cNvPr id="44" name="top card 5">
            <a:extLst>
              <a:ext uri="{FF2B5EF4-FFF2-40B4-BE49-F238E27FC236}">
                <a16:creationId xmlns:a16="http://schemas.microsoft.com/office/drawing/2014/main" id="{7356A0BF-5661-4749-9F95-5B03E86240F9}"/>
              </a:ext>
            </a:extLst>
          </p:cNvPr>
          <p:cNvSpPr/>
          <p:nvPr/>
        </p:nvSpPr>
        <p:spPr>
          <a:xfrm>
            <a:off x="9622148" y="208915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July</a:t>
            </a:r>
          </a:p>
        </p:txBody>
      </p:sp>
      <p:sp>
        <p:nvSpPr>
          <p:cNvPr id="45" name="card 10">
            <a:extLst>
              <a:ext uri="{FF2B5EF4-FFF2-40B4-BE49-F238E27FC236}">
                <a16:creationId xmlns:a16="http://schemas.microsoft.com/office/drawing/2014/main" id="{D00F2343-C011-6C44-9411-9B5E569F31C3}"/>
              </a:ext>
            </a:extLst>
          </p:cNvPr>
          <p:cNvSpPr/>
          <p:nvPr/>
        </p:nvSpPr>
        <p:spPr>
          <a:xfrm>
            <a:off x="9622148" y="4165600"/>
            <a:ext cx="1422400" cy="1727200"/>
          </a:xfrm>
          <a:prstGeom prst="rect">
            <a:avLst/>
          </a:prstGeom>
          <a:solidFill>
            <a:srgbClr val="FF40FF"/>
          </a:solidFill>
          <a:ln w="38100">
            <a:solidFill>
              <a:srgbClr val="002060"/>
            </a:solidFill>
          </a:ln>
        </p:spPr>
        <p:style>
          <a:lnRef idx="2">
            <a:schemeClr val="accent5"/>
          </a:lnRef>
          <a:fillRef idx="1">
            <a:schemeClr val="lt1"/>
          </a:fillRef>
          <a:effectRef idx="0">
            <a:schemeClr val="accent5"/>
          </a:effectRef>
          <a:fontRef idx="minor">
            <a:schemeClr val="dk1"/>
          </a:fontRef>
        </p:style>
        <p:txBody>
          <a:bodyPr anchor="ctr"/>
          <a:lstStyle>
            <a:lvl1pPr>
              <a:defRPr>
                <a:solidFill>
                  <a:schemeClr val="tx1"/>
                </a:solidFill>
                <a:latin typeface="Garamond" charset="0"/>
                <a:ea typeface="Arial" charset="0"/>
                <a:cs typeface="Arial" charset="0"/>
              </a:defRPr>
            </a:lvl1pPr>
            <a:lvl2pPr marL="742950" indent="-285750">
              <a:defRPr>
                <a:solidFill>
                  <a:schemeClr val="tx1"/>
                </a:solidFill>
                <a:latin typeface="Garamond" charset="0"/>
                <a:ea typeface="Arial" charset="0"/>
                <a:cs typeface="Arial" charset="0"/>
              </a:defRPr>
            </a:lvl2pPr>
            <a:lvl3pPr marL="1143000" indent="-228600">
              <a:defRPr>
                <a:solidFill>
                  <a:schemeClr val="tx1"/>
                </a:solidFill>
                <a:latin typeface="Garamond" charset="0"/>
                <a:ea typeface="Arial" charset="0"/>
                <a:cs typeface="Arial" charset="0"/>
              </a:defRPr>
            </a:lvl3pPr>
            <a:lvl4pPr marL="1600200" indent="-228600">
              <a:defRPr>
                <a:solidFill>
                  <a:schemeClr val="tx1"/>
                </a:solidFill>
                <a:latin typeface="Garamond" charset="0"/>
                <a:ea typeface="Arial" charset="0"/>
                <a:cs typeface="Arial" charset="0"/>
              </a:defRPr>
            </a:lvl4pPr>
            <a:lvl5pPr marL="2057400" indent="-228600">
              <a:defRPr>
                <a:solidFill>
                  <a:schemeClr val="tx1"/>
                </a:solidFill>
                <a:latin typeface="Garamond" charset="0"/>
                <a:ea typeface="Arial" charset="0"/>
                <a:cs typeface="Arial" charset="0"/>
              </a:defRPr>
            </a:lvl5pPr>
            <a:lvl6pPr marL="2514600" indent="-228600" eaLnBrk="0" fontAlgn="base" hangingPunct="0">
              <a:spcBef>
                <a:spcPct val="0"/>
              </a:spcBef>
              <a:spcAft>
                <a:spcPct val="0"/>
              </a:spcAft>
              <a:defRPr>
                <a:solidFill>
                  <a:schemeClr val="tx1"/>
                </a:solidFill>
                <a:latin typeface="Garamond" charset="0"/>
                <a:ea typeface="Arial" charset="0"/>
                <a:cs typeface="Arial" charset="0"/>
              </a:defRPr>
            </a:lvl6pPr>
            <a:lvl7pPr marL="2971800" indent="-228600" eaLnBrk="0" fontAlgn="base" hangingPunct="0">
              <a:spcBef>
                <a:spcPct val="0"/>
              </a:spcBef>
              <a:spcAft>
                <a:spcPct val="0"/>
              </a:spcAft>
              <a:defRPr>
                <a:solidFill>
                  <a:schemeClr val="tx1"/>
                </a:solidFill>
                <a:latin typeface="Garamond" charset="0"/>
                <a:ea typeface="Arial" charset="0"/>
                <a:cs typeface="Arial" charset="0"/>
              </a:defRPr>
            </a:lvl7pPr>
            <a:lvl8pPr marL="3429000" indent="-228600" eaLnBrk="0" fontAlgn="base" hangingPunct="0">
              <a:spcBef>
                <a:spcPct val="0"/>
              </a:spcBef>
              <a:spcAft>
                <a:spcPct val="0"/>
              </a:spcAft>
              <a:defRPr>
                <a:solidFill>
                  <a:schemeClr val="tx1"/>
                </a:solidFill>
                <a:latin typeface="Garamond" charset="0"/>
                <a:ea typeface="Arial" charset="0"/>
                <a:cs typeface="Arial" charset="0"/>
              </a:defRPr>
            </a:lvl8pPr>
            <a:lvl9pPr marL="3886200" indent="-228600" eaLnBrk="0" fontAlgn="base" hangingPunct="0">
              <a:spcBef>
                <a:spcPct val="0"/>
              </a:spcBef>
              <a:spcAft>
                <a:spcPct val="0"/>
              </a:spcAft>
              <a:defRPr>
                <a:solidFill>
                  <a:schemeClr val="tx1"/>
                </a:solidFill>
                <a:latin typeface="Garamond" charset="0"/>
                <a:ea typeface="Arial" charset="0"/>
                <a:cs typeface="Arial" charset="0"/>
              </a:defRPr>
            </a:lvl9pPr>
          </a:lstStyle>
          <a:p>
            <a:pPr algn="ctr" eaLnBrk="1" hangingPunct="1">
              <a:defRPr/>
            </a:pPr>
            <a:r>
              <a:rPr lang="en-GB" altLang="en-US" sz="2300" b="1" err="1">
                <a:solidFill>
                  <a:schemeClr val="bg1"/>
                </a:solidFill>
                <a:latin typeface="+mn-lt"/>
              </a:rPr>
              <a:t>Tachwedd</a:t>
            </a:r>
            <a:endParaRPr lang="en-GB" altLang="en-US" sz="2300" b="1">
              <a:solidFill>
                <a:schemeClr val="bg1"/>
              </a:solidFill>
              <a:latin typeface="+mn-lt"/>
            </a:endParaRPr>
          </a:p>
        </p:txBody>
      </p:sp>
      <p:sp>
        <p:nvSpPr>
          <p:cNvPr id="46" name="top card 10">
            <a:extLst>
              <a:ext uri="{FF2B5EF4-FFF2-40B4-BE49-F238E27FC236}">
                <a16:creationId xmlns:a16="http://schemas.microsoft.com/office/drawing/2014/main" id="{2D45C6F1-7D76-524B-990A-E4E2BEE150B5}"/>
              </a:ext>
            </a:extLst>
          </p:cNvPr>
          <p:cNvSpPr/>
          <p:nvPr/>
        </p:nvSpPr>
        <p:spPr>
          <a:xfrm>
            <a:off x="9622148" y="4165600"/>
            <a:ext cx="1422400" cy="1727200"/>
          </a:xfrm>
          <a:prstGeom prst="rect">
            <a:avLst/>
          </a:prstGeom>
          <a:solidFill>
            <a:srgbClr val="FBFF88"/>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a:solidFill>
                  <a:srgbClr val="002060"/>
                </a:solidFill>
              </a:rPr>
              <a:t>November</a:t>
            </a:r>
          </a:p>
        </p:txBody>
      </p:sp>
    </p:spTree>
    <p:extLst>
      <p:ext uri="{BB962C8B-B14F-4D97-AF65-F5344CB8AC3E}">
        <p14:creationId xmlns:p14="http://schemas.microsoft.com/office/powerpoint/2010/main" val="1341856478"/>
      </p:ext>
    </p:extLst>
  </p:cSld>
  <p:clrMapOvr>
    <a:masterClrMapping/>
  </p:clrMapOvr>
  <mc:AlternateContent xmlns:mc="http://schemas.openxmlformats.org/markup-compatibility/2006" xmlns:p14="http://schemas.microsoft.com/office/powerpoint/2010/main">
    <mc:Choice Requires="p14">
      <p:transition spd="slow" p14:dur="2000" advTm="32018"/>
    </mc:Choice>
    <mc:Fallback xmlns="">
      <p:transition spd="slow" advTm="320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2000"/>
                                        <p:tgtEl>
                                          <p:spTgt spid="13"/>
                                        </p:tgtEl>
                                      </p:cBhvr>
                                    </p:animEffect>
                                    <p:set>
                                      <p:cBhvr>
                                        <p:cTn id="7" dur="1" fill="hold">
                                          <p:stCondLst>
                                            <p:cond delay="1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indefinite"/>
                      </p:stCondLst>
                      <p:childTnLst>
                        <p:par>
                          <p:cTn id="10" fill="hold">
                            <p:stCondLst>
                              <p:cond delay="0"/>
                            </p:stCondLst>
                            <p:childTnLst>
                              <p:par>
                                <p:cTn id="11" presetID="9" presetClass="exit" presetSubtype="0" fill="hold" grpId="0" nodeType="clickEffect">
                                  <p:stCondLst>
                                    <p:cond delay="0"/>
                                  </p:stCondLst>
                                  <p:childTnLst>
                                    <p:animEffect transition="out" filter="dissolve">
                                      <p:cBhvr>
                                        <p:cTn id="12" dur="2000"/>
                                        <p:tgtEl>
                                          <p:spTgt spid="26"/>
                                        </p:tgtEl>
                                      </p:cBhvr>
                                    </p:animEffect>
                                    <p:set>
                                      <p:cBhvr>
                                        <p:cTn id="13"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4" restart="whenNotActive" fill="hold" evtFilter="cancelBubble" nodeType="interactiveSeq">
                <p:stCondLst>
                  <p:cond evt="onClick" delay="0">
                    <p:tgtEl>
                      <p:spTgt spid="28"/>
                    </p:tgtEl>
                  </p:cond>
                </p:stCondLst>
                <p:endSync evt="end" delay="0">
                  <p:rtn val="all"/>
                </p:endSync>
                <p:childTnLst>
                  <p:par>
                    <p:cTn id="15" fill="hold">
                      <p:stCondLst>
                        <p:cond delay="0"/>
                      </p:stCondLst>
                      <p:childTnLst>
                        <p:par>
                          <p:cTn id="16" fill="hold">
                            <p:stCondLst>
                              <p:cond delay="0"/>
                            </p:stCondLst>
                            <p:childTnLst>
                              <p:par>
                                <p:cTn id="17" presetID="9" presetClass="exit" presetSubtype="0" fill="hold" grpId="0" nodeType="clickEffect">
                                  <p:stCondLst>
                                    <p:cond delay="0"/>
                                  </p:stCondLst>
                                  <p:childTnLst>
                                    <p:animEffect transition="out" filter="dissolve">
                                      <p:cBhvr>
                                        <p:cTn id="18" dur="2000"/>
                                        <p:tgtEl>
                                          <p:spTgt spid="28"/>
                                        </p:tgtEl>
                                      </p:cBhvr>
                                    </p:animEffect>
                                    <p:set>
                                      <p:cBhvr>
                                        <p:cTn id="19"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20" restart="whenNotActive" fill="hold" evtFilter="cancelBubble" nodeType="interactiveSeq">
                <p:stCondLst>
                  <p:cond evt="onClick" delay="0">
                    <p:tgtEl>
                      <p:spTgt spid="30"/>
                    </p:tgtEl>
                  </p:cond>
                </p:stCondLst>
                <p:endSync evt="end" delay="0">
                  <p:rtn val="all"/>
                </p:endSync>
                <p:childTnLst>
                  <p:par>
                    <p:cTn id="21" fill="hold">
                      <p:stCondLst>
                        <p:cond delay="indefinite"/>
                      </p:stCondLst>
                      <p:childTnLst>
                        <p:par>
                          <p:cTn id="22" fill="hold">
                            <p:stCondLst>
                              <p:cond delay="0"/>
                            </p:stCondLst>
                            <p:childTnLst>
                              <p:par>
                                <p:cTn id="23" presetID="9" presetClass="exit" presetSubtype="0" fill="hold" grpId="0" nodeType="clickEffect">
                                  <p:stCondLst>
                                    <p:cond delay="0"/>
                                  </p:stCondLst>
                                  <p:childTnLst>
                                    <p:animEffect transition="out" filter="dissolve">
                                      <p:cBhvr>
                                        <p:cTn id="24" dur="2000"/>
                                        <p:tgtEl>
                                          <p:spTgt spid="30"/>
                                        </p:tgtEl>
                                      </p:cBhvr>
                                    </p:animEffect>
                                    <p:set>
                                      <p:cBhvr>
                                        <p:cTn id="25"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6" restart="whenNotActive" fill="hold" evtFilter="cancelBubble" nodeType="interactiveSeq">
                <p:stCondLst>
                  <p:cond evt="onClick" delay="0">
                    <p:tgtEl>
                      <p:spTgt spid="32"/>
                    </p:tgtEl>
                  </p:cond>
                </p:stCondLst>
                <p:endSync evt="end" delay="0">
                  <p:rtn val="all"/>
                </p:endSync>
                <p:childTnLst>
                  <p:par>
                    <p:cTn id="27" fill="hold">
                      <p:stCondLst>
                        <p:cond delay="indefinite"/>
                      </p:stCondLst>
                      <p:childTnLst>
                        <p:par>
                          <p:cTn id="28" fill="hold">
                            <p:stCondLst>
                              <p:cond delay="0"/>
                            </p:stCondLst>
                            <p:childTnLst>
                              <p:par>
                                <p:cTn id="29" presetID="9" presetClass="exit" presetSubtype="0" fill="hold" grpId="0" nodeType="clickEffect">
                                  <p:stCondLst>
                                    <p:cond delay="0"/>
                                  </p:stCondLst>
                                  <p:childTnLst>
                                    <p:animEffect transition="out" filter="dissolve">
                                      <p:cBhvr>
                                        <p:cTn id="30" dur="2000"/>
                                        <p:tgtEl>
                                          <p:spTgt spid="32"/>
                                        </p:tgtEl>
                                      </p:cBhvr>
                                    </p:animEffect>
                                    <p:set>
                                      <p:cBhvr>
                                        <p:cTn id="31"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32" restart="whenNotActive" fill="hold" evtFilter="cancelBubble" nodeType="interactiveSeq">
                <p:stCondLst>
                  <p:cond evt="onClick" delay="0">
                    <p:tgtEl>
                      <p:spTgt spid="34"/>
                    </p:tgtEl>
                  </p:cond>
                </p:stCondLst>
                <p:endSync evt="end" delay="0">
                  <p:rtn val="all"/>
                </p:endSync>
                <p:childTnLst>
                  <p:par>
                    <p:cTn id="33" fill="hold">
                      <p:stCondLst>
                        <p:cond delay="0"/>
                      </p:stCondLst>
                      <p:childTnLst>
                        <p:par>
                          <p:cTn id="34" fill="hold">
                            <p:stCondLst>
                              <p:cond delay="0"/>
                            </p:stCondLst>
                            <p:childTnLst>
                              <p:par>
                                <p:cTn id="35" presetID="9" presetClass="exit" presetSubtype="0" fill="hold" grpId="0" nodeType="clickEffect">
                                  <p:stCondLst>
                                    <p:cond delay="0"/>
                                  </p:stCondLst>
                                  <p:childTnLst>
                                    <p:animEffect transition="out" filter="dissolve">
                                      <p:cBhvr>
                                        <p:cTn id="36" dur="2000"/>
                                        <p:tgtEl>
                                          <p:spTgt spid="34"/>
                                        </p:tgtEl>
                                      </p:cBhvr>
                                    </p:animEffect>
                                    <p:set>
                                      <p:cBhvr>
                                        <p:cTn id="3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38" restart="whenNotActive" fill="hold" evtFilter="cancelBubble" nodeType="interactiveSeq">
                <p:stCondLst>
                  <p:cond evt="onClick" delay="0">
                    <p:tgtEl>
                      <p:spTgt spid="36"/>
                    </p:tgtEl>
                  </p:cond>
                </p:stCondLst>
                <p:endSync evt="end" delay="0">
                  <p:rtn val="all"/>
                </p:endSync>
                <p:childTnLst>
                  <p:par>
                    <p:cTn id="39" fill="hold">
                      <p:stCondLst>
                        <p:cond delay="0"/>
                      </p:stCondLst>
                      <p:childTnLst>
                        <p:par>
                          <p:cTn id="40" fill="hold">
                            <p:stCondLst>
                              <p:cond delay="0"/>
                            </p:stCondLst>
                            <p:childTnLst>
                              <p:par>
                                <p:cTn id="41" presetID="9" presetClass="exit" presetSubtype="0" fill="hold" grpId="0" nodeType="clickEffect">
                                  <p:stCondLst>
                                    <p:cond delay="0"/>
                                  </p:stCondLst>
                                  <p:childTnLst>
                                    <p:animEffect transition="out" filter="dissolve">
                                      <p:cBhvr>
                                        <p:cTn id="42" dur="2000"/>
                                        <p:tgtEl>
                                          <p:spTgt spid="36"/>
                                        </p:tgtEl>
                                      </p:cBhvr>
                                    </p:animEffect>
                                    <p:set>
                                      <p:cBhvr>
                                        <p:cTn id="4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44" restart="whenNotActive" fill="hold" evtFilter="cancelBubble" nodeType="interactiveSeq">
                <p:stCondLst>
                  <p:cond evt="onClick" delay="0">
                    <p:tgtEl>
                      <p:spTgt spid="38"/>
                    </p:tgtEl>
                  </p:cond>
                </p:stCondLst>
                <p:endSync evt="end" delay="0">
                  <p:rtn val="all"/>
                </p:endSync>
                <p:childTnLst>
                  <p:par>
                    <p:cTn id="45" fill="hold">
                      <p:stCondLst>
                        <p:cond delay="indefinite"/>
                      </p:stCondLst>
                      <p:childTnLst>
                        <p:par>
                          <p:cTn id="46" fill="hold">
                            <p:stCondLst>
                              <p:cond delay="0"/>
                            </p:stCondLst>
                            <p:childTnLst>
                              <p:par>
                                <p:cTn id="47" presetID="9" presetClass="exit" presetSubtype="0" fill="hold" grpId="0" nodeType="clickEffect">
                                  <p:stCondLst>
                                    <p:cond delay="0"/>
                                  </p:stCondLst>
                                  <p:childTnLst>
                                    <p:animEffect transition="out" filter="dissolve">
                                      <p:cBhvr>
                                        <p:cTn id="48" dur="2000"/>
                                        <p:tgtEl>
                                          <p:spTgt spid="38"/>
                                        </p:tgtEl>
                                      </p:cBhvr>
                                    </p:animEffect>
                                    <p:set>
                                      <p:cBhvr>
                                        <p:cTn id="49"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50" restart="whenNotActive" fill="hold" evtFilter="cancelBubble" nodeType="interactiveSeq">
                <p:stCondLst>
                  <p:cond evt="onClick" delay="0">
                    <p:tgtEl>
                      <p:spTgt spid="40"/>
                    </p:tgtEl>
                  </p:cond>
                </p:stCondLst>
                <p:endSync evt="end" delay="0">
                  <p:rtn val="all"/>
                </p:endSync>
                <p:childTnLst>
                  <p:par>
                    <p:cTn id="51" fill="hold">
                      <p:stCondLst>
                        <p:cond delay="0"/>
                      </p:stCondLst>
                      <p:childTnLst>
                        <p:par>
                          <p:cTn id="52" fill="hold">
                            <p:stCondLst>
                              <p:cond delay="0"/>
                            </p:stCondLst>
                            <p:childTnLst>
                              <p:par>
                                <p:cTn id="53" presetID="9" presetClass="exit" presetSubtype="0" fill="hold" grpId="0" nodeType="clickEffect">
                                  <p:stCondLst>
                                    <p:cond delay="0"/>
                                  </p:stCondLst>
                                  <p:childTnLst>
                                    <p:animEffect transition="out" filter="dissolve">
                                      <p:cBhvr>
                                        <p:cTn id="54" dur="2000"/>
                                        <p:tgtEl>
                                          <p:spTgt spid="40"/>
                                        </p:tgtEl>
                                      </p:cBhvr>
                                    </p:animEffect>
                                    <p:set>
                                      <p:cBhvr>
                                        <p:cTn id="55"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56" restart="whenNotActive" fill="hold" evtFilter="cancelBubble" nodeType="interactiveSeq">
                <p:stCondLst>
                  <p:cond evt="onClick" delay="0">
                    <p:tgtEl>
                      <p:spTgt spid="42"/>
                    </p:tgtEl>
                  </p:cond>
                </p:stCondLst>
                <p:endSync evt="end" delay="0">
                  <p:rtn val="all"/>
                </p:endSync>
                <p:childTnLst>
                  <p:par>
                    <p:cTn id="57" fill="hold">
                      <p:stCondLst>
                        <p:cond delay="0"/>
                      </p:stCondLst>
                      <p:childTnLst>
                        <p:par>
                          <p:cTn id="58" fill="hold">
                            <p:stCondLst>
                              <p:cond delay="0"/>
                            </p:stCondLst>
                            <p:childTnLst>
                              <p:par>
                                <p:cTn id="59" presetID="9" presetClass="exit" presetSubtype="0" fill="hold" grpId="0" nodeType="clickEffect">
                                  <p:stCondLst>
                                    <p:cond delay="0"/>
                                  </p:stCondLst>
                                  <p:childTnLst>
                                    <p:animEffect transition="out" filter="dissolve">
                                      <p:cBhvr>
                                        <p:cTn id="60" dur="2000"/>
                                        <p:tgtEl>
                                          <p:spTgt spid="42"/>
                                        </p:tgtEl>
                                      </p:cBhvr>
                                    </p:animEffect>
                                    <p:set>
                                      <p:cBhvr>
                                        <p:cTn id="6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62" restart="whenNotActive" fill="hold" evtFilter="cancelBubble" nodeType="interactiveSeq">
                <p:stCondLst>
                  <p:cond evt="onClick" delay="0">
                    <p:tgtEl>
                      <p:spTgt spid="44"/>
                    </p:tgtEl>
                  </p:cond>
                </p:stCondLst>
                <p:endSync evt="end" delay="0">
                  <p:rtn val="all"/>
                </p:endSync>
                <p:childTnLst>
                  <p:par>
                    <p:cTn id="63" fill="hold">
                      <p:stCondLst>
                        <p:cond delay="0"/>
                      </p:stCondLst>
                      <p:childTnLst>
                        <p:par>
                          <p:cTn id="64" fill="hold">
                            <p:stCondLst>
                              <p:cond delay="0"/>
                            </p:stCondLst>
                            <p:childTnLst>
                              <p:par>
                                <p:cTn id="65" presetID="9" presetClass="exit" presetSubtype="0" fill="hold" grpId="0" nodeType="clickEffect">
                                  <p:stCondLst>
                                    <p:cond delay="0"/>
                                  </p:stCondLst>
                                  <p:childTnLst>
                                    <p:animEffect transition="out" filter="dissolve">
                                      <p:cBhvr>
                                        <p:cTn id="66" dur="2000"/>
                                        <p:tgtEl>
                                          <p:spTgt spid="44"/>
                                        </p:tgtEl>
                                      </p:cBhvr>
                                    </p:animEffect>
                                    <p:set>
                                      <p:cBhvr>
                                        <p:cTn id="67"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68" restart="whenNotActive" fill="hold" evtFilter="cancelBubble" nodeType="interactiveSeq">
                <p:stCondLst>
                  <p:cond evt="onClick" delay="0">
                    <p:tgtEl>
                      <p:spTgt spid="46"/>
                    </p:tgtEl>
                  </p:cond>
                </p:stCondLst>
                <p:endSync evt="end" delay="0">
                  <p:rtn val="all"/>
                </p:endSync>
                <p:childTnLst>
                  <p:par>
                    <p:cTn id="69" fill="hold">
                      <p:stCondLst>
                        <p:cond delay="0"/>
                      </p:stCondLst>
                      <p:childTnLst>
                        <p:par>
                          <p:cTn id="70" fill="hold">
                            <p:stCondLst>
                              <p:cond delay="0"/>
                            </p:stCondLst>
                            <p:childTnLst>
                              <p:par>
                                <p:cTn id="71" presetID="9" presetClass="exit" presetSubtype="0" fill="hold" grpId="0" nodeType="clickEffect">
                                  <p:stCondLst>
                                    <p:cond delay="0"/>
                                  </p:stCondLst>
                                  <p:childTnLst>
                                    <p:animEffect transition="out" filter="dissolve">
                                      <p:cBhvr>
                                        <p:cTn id="72" dur="2000"/>
                                        <p:tgtEl>
                                          <p:spTgt spid="46"/>
                                        </p:tgtEl>
                                      </p:cBhvr>
                                    </p:animEffect>
                                    <p:set>
                                      <p:cBhvr>
                                        <p:cTn id="73"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childTnLst>
        </p:cTn>
      </p:par>
    </p:tnLst>
    <p:bldLst>
      <p:bldP spid="13" grpId="0" animBg="1"/>
      <p:bldP spid="26" grpId="0" animBg="1"/>
      <p:bldP spid="28" grpId="0" animBg="1"/>
      <p:bldP spid="30" grpId="0" animBg="1"/>
      <p:bldP spid="32" grpId="0" animBg="1"/>
      <p:bldP spid="34" grpId="0" animBg="1"/>
      <p:bldP spid="36" grpId="0" animBg="1"/>
      <p:bldP spid="38" grpId="0" animBg="1"/>
      <p:bldP spid="40" grpId="0" animBg="1"/>
      <p:bldP spid="42" grpId="0" animBg="1"/>
      <p:bldP spid="44" grpId="0" animBg="1"/>
      <p:bldP spid="46" grpId="0" animBg="1"/>
    </p:bldLst>
  </p:timing>
  <p:extLst>
    <p:ext uri="{E180D4A7-C9FB-4DFB-919C-405C955672EB}">
      <p14:showEvtLst xmlns:p14="http://schemas.microsoft.com/office/powerpoint/2010/main">
        <p14:triggerEvt type="onClick" time="8709" objId="13"/>
        <p14:triggerEvt type="onClick" time="11767" objId="42"/>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2247440" y="410837"/>
            <a:ext cx="7698137" cy="1631216"/>
          </a:xfrm>
          <a:prstGeom prst="rect">
            <a:avLst/>
          </a:prstGeom>
          <a:solidFill>
            <a:srgbClr val="FBFF88"/>
          </a:solidFill>
          <a:ln w="57150">
            <a:solidFill>
              <a:schemeClr val="tx1"/>
            </a:solidFill>
          </a:ln>
        </p:spPr>
        <p:txBody>
          <a:bodyPr wrap="square" lIns="91440" tIns="45720" rIns="91440" bIns="45720" rtlCol="0" anchor="ctr">
            <a:spAutoFit/>
          </a:bodyPr>
          <a:lstStyle/>
          <a:p>
            <a:pPr algn="ctr"/>
            <a:r>
              <a:rPr lang="en-US" sz="4400" b="1">
                <a:solidFill>
                  <a:srgbClr val="002060"/>
                </a:solidFill>
              </a:rPr>
              <a:t>Pa </a:t>
            </a:r>
            <a:r>
              <a:rPr lang="en-US" sz="4400" b="1" err="1">
                <a:solidFill>
                  <a:srgbClr val="FF0000"/>
                </a:solidFill>
              </a:rPr>
              <a:t>f</a:t>
            </a:r>
            <a:r>
              <a:rPr lang="en-US" sz="4400" b="1" err="1">
                <a:solidFill>
                  <a:srgbClr val="002060"/>
                </a:solidFill>
              </a:rPr>
              <a:t>is</a:t>
            </a:r>
            <a:r>
              <a:rPr lang="en-US" sz="4400" b="1">
                <a:solidFill>
                  <a:srgbClr val="002060"/>
                </a:solidFill>
              </a:rPr>
              <a:t> </a:t>
            </a:r>
            <a:r>
              <a:rPr lang="en-US" sz="4400" b="1" err="1">
                <a:solidFill>
                  <a:srgbClr val="002060"/>
                </a:solidFill>
              </a:rPr>
              <a:t>ydy</a:t>
            </a:r>
            <a:r>
              <a:rPr lang="en-US" sz="4400" b="1">
                <a:solidFill>
                  <a:srgbClr val="002060"/>
                </a:solidFill>
              </a:rPr>
              <a:t> hi?</a:t>
            </a:r>
            <a:endParaRPr lang="en-US" sz="4400" b="1">
              <a:solidFill>
                <a:srgbClr val="002060"/>
              </a:solidFill>
              <a:cs typeface="Calibri"/>
            </a:endParaRPr>
          </a:p>
          <a:p>
            <a:pPr algn="ctr"/>
            <a:r>
              <a:rPr lang="en-US" sz="2800" i="1">
                <a:solidFill>
                  <a:srgbClr val="002060"/>
                </a:solidFill>
              </a:rPr>
              <a:t>                   </a:t>
            </a:r>
            <a:endParaRPr lang="en-US" sz="4400" b="1">
              <a:solidFill>
                <a:srgbClr val="002060"/>
              </a:solidFill>
            </a:endParaRPr>
          </a:p>
          <a:p>
            <a:pPr algn="ctr"/>
            <a:r>
              <a:rPr lang="en-US" sz="2800" i="1">
                <a:solidFill>
                  <a:srgbClr val="002060"/>
                </a:solidFill>
              </a:rPr>
              <a:t>                   Which/What month is it? </a:t>
            </a:r>
            <a:r>
              <a:rPr lang="en-US" sz="2800" b="1" i="1"/>
              <a:t>                    </a:t>
            </a:r>
            <a:endParaRPr lang="en-US" sz="4400" b="1">
              <a:solidFill>
                <a:srgbClr val="002060"/>
              </a:solidFill>
              <a:cs typeface="Calibri"/>
            </a:endParaRPr>
          </a:p>
        </p:txBody>
      </p:sp>
      <p:sp>
        <p:nvSpPr>
          <p:cNvPr id="3" name="TextBox 2">
            <a:extLst>
              <a:ext uri="{FF2B5EF4-FFF2-40B4-BE49-F238E27FC236}">
                <a16:creationId xmlns:a16="http://schemas.microsoft.com/office/drawing/2014/main" id="{6DB3127E-C1DA-BC44-A6AF-F80079AEEE22}"/>
              </a:ext>
            </a:extLst>
          </p:cNvPr>
          <p:cNvSpPr txBox="1"/>
          <p:nvPr/>
        </p:nvSpPr>
        <p:spPr>
          <a:xfrm>
            <a:off x="992654" y="3856384"/>
            <a:ext cx="11061369" cy="1107996"/>
          </a:xfrm>
          <a:prstGeom prst="rect">
            <a:avLst/>
          </a:prstGeom>
          <a:noFill/>
        </p:spPr>
        <p:txBody>
          <a:bodyPr wrap="square" lIns="91440" tIns="45720" rIns="91440" bIns="45720" rtlCol="0" anchor="t">
            <a:spAutoFit/>
          </a:bodyPr>
          <a:lstStyle/>
          <a:p>
            <a:r>
              <a:rPr lang="en-US" sz="6600" b="1">
                <a:solidFill>
                  <a:srgbClr val="002060"/>
                </a:solidFill>
              </a:rPr>
              <a:t>    Mis                               </a:t>
            </a:r>
            <a:r>
              <a:rPr lang="en-US" sz="6600" b="1" err="1">
                <a:solidFill>
                  <a:srgbClr val="002060"/>
                </a:solidFill>
              </a:rPr>
              <a:t>ydy</a:t>
            </a:r>
            <a:r>
              <a:rPr lang="en-US" sz="6600" b="1">
                <a:solidFill>
                  <a:srgbClr val="002060"/>
                </a:solidFill>
              </a:rPr>
              <a:t> hi.</a:t>
            </a:r>
          </a:p>
        </p:txBody>
      </p:sp>
      <p:sp>
        <p:nvSpPr>
          <p:cNvPr id="7" name="12-Point Star 6">
            <a:extLst>
              <a:ext uri="{FF2B5EF4-FFF2-40B4-BE49-F238E27FC236}">
                <a16:creationId xmlns:a16="http://schemas.microsoft.com/office/drawing/2014/main" id="{4422B2BB-D872-D842-9CFE-E8F9C04B3A1F}"/>
              </a:ext>
            </a:extLst>
          </p:cNvPr>
          <p:cNvSpPr/>
          <p:nvPr/>
        </p:nvSpPr>
        <p:spPr>
          <a:xfrm>
            <a:off x="3382454" y="2786294"/>
            <a:ext cx="5257221" cy="3355570"/>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6000" b="1" dirty="0">
                <a:solidFill>
                  <a:srgbClr val="002060"/>
                </a:solidFill>
                <a:ea typeface="Calibri"/>
                <a:cs typeface="Calibri"/>
              </a:rPr>
              <a:t>Hydref</a:t>
            </a:r>
          </a:p>
        </p:txBody>
      </p:sp>
    </p:spTree>
    <p:extLst>
      <p:ext uri="{BB962C8B-B14F-4D97-AF65-F5344CB8AC3E}">
        <p14:creationId xmlns:p14="http://schemas.microsoft.com/office/powerpoint/2010/main" val="169239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CFF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err="1">
                <a:solidFill>
                  <a:srgbClr val="002060"/>
                </a:solidFill>
              </a:rPr>
              <a:t>Ydy</a:t>
            </a:r>
            <a:r>
              <a:rPr lang="en-US" sz="4400" b="1">
                <a:solidFill>
                  <a:srgbClr val="002060"/>
                </a:solidFill>
              </a:rPr>
              <a:t> </a:t>
            </a:r>
            <a:r>
              <a:rPr lang="en-US" sz="4400" b="1" err="1">
                <a:solidFill>
                  <a:srgbClr val="002060"/>
                </a:solidFill>
              </a:rPr>
              <a:t>hi’n</a:t>
            </a:r>
            <a:r>
              <a:rPr lang="en-US" sz="4400" b="1">
                <a:solidFill>
                  <a:srgbClr val="002060"/>
                </a:solidFill>
              </a:rPr>
              <a:t> </a:t>
            </a:r>
            <a:r>
              <a:rPr lang="en-US" sz="4400" b="1" err="1">
                <a:solidFill>
                  <a:srgbClr val="FF0000"/>
                </a:solidFill>
              </a:rPr>
              <a:t>f</a:t>
            </a:r>
            <a:r>
              <a:rPr lang="en-US" sz="4400" b="1" err="1">
                <a:solidFill>
                  <a:srgbClr val="002060"/>
                </a:solidFill>
              </a:rPr>
              <a:t>is</a:t>
            </a:r>
            <a:r>
              <a:rPr lang="en-US" sz="4400" b="1">
                <a:solidFill>
                  <a:srgbClr val="002060"/>
                </a:solidFill>
              </a:rPr>
              <a:t> Mawrth?</a:t>
            </a:r>
            <a:endParaRPr lang="en-US" sz="4400" b="1">
              <a:solidFill>
                <a:srgbClr val="002060"/>
              </a:solidFill>
              <a:cs typeface="Calibri"/>
            </a:endParaRPr>
          </a:p>
          <a:p>
            <a:endParaRPr lang="en-US" sz="3200" b="1"/>
          </a:p>
          <a:p>
            <a:pPr algn="ctr"/>
            <a:r>
              <a:rPr lang="en-US" sz="2800" i="1">
                <a:solidFill>
                  <a:srgbClr val="002060"/>
                </a:solidFill>
              </a:rPr>
              <a:t>                         Is it March?     </a:t>
            </a:r>
            <a:r>
              <a:rPr lang="en-US" sz="2800" b="1" i="1"/>
              <a:t>                </a:t>
            </a:r>
            <a:endParaRPr lang="en-US" sz="2800" b="1" i="1">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776294" y="3673491"/>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2060"/>
                </a:solidFill>
              </a:rPr>
              <a:t>Ydy</a:t>
            </a:r>
            <a:r>
              <a:rPr lang="en-US" sz="2800" b="1">
                <a:solidFill>
                  <a:srgbClr val="002060"/>
                </a:solidFill>
              </a:rPr>
              <a:t>, </a:t>
            </a:r>
            <a:r>
              <a:rPr lang="en-US" sz="2800" b="1" err="1">
                <a:solidFill>
                  <a:srgbClr val="002060"/>
                </a:solidFill>
              </a:rPr>
              <a:t>mae</a:t>
            </a:r>
            <a:r>
              <a:rPr lang="en-US" sz="2800" b="1">
                <a:solidFill>
                  <a:srgbClr val="002060"/>
                </a:solidFill>
              </a:rPr>
              <a:t> </a:t>
            </a:r>
            <a:r>
              <a:rPr lang="en-US" sz="2800" b="1" err="1">
                <a:solidFill>
                  <a:srgbClr val="002060"/>
                </a:solidFill>
              </a:rPr>
              <a:t>hi’n</a:t>
            </a:r>
            <a:r>
              <a:rPr lang="en-US" sz="2800" b="1">
                <a:solidFill>
                  <a:srgbClr val="002060"/>
                </a:solidFill>
              </a:rPr>
              <a:t> </a:t>
            </a:r>
            <a:r>
              <a:rPr lang="en-US" sz="2800" b="1" err="1">
                <a:solidFill>
                  <a:srgbClr val="FF0000"/>
                </a:solidFill>
              </a:rPr>
              <a:t>f</a:t>
            </a:r>
            <a:r>
              <a:rPr lang="en-US" sz="2800" b="1" err="1">
                <a:solidFill>
                  <a:srgbClr val="002060"/>
                </a:solidFill>
              </a:rPr>
              <a:t>is</a:t>
            </a:r>
            <a:r>
              <a:rPr lang="en-US" sz="2800" b="1">
                <a:solidFill>
                  <a:srgbClr val="002060"/>
                </a:solidFill>
              </a:rPr>
              <a:t> Mawrth.</a:t>
            </a:r>
            <a:endParaRPr lang="en-US" sz="2800" b="1">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708321" y="3666745"/>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rPr>
              <a:t>Nac </a:t>
            </a:r>
            <a:r>
              <a:rPr lang="en-US" sz="2800" b="1" err="1">
                <a:solidFill>
                  <a:srgbClr val="002060"/>
                </a:solidFill>
              </a:rPr>
              <a:t>ydy</a:t>
            </a:r>
            <a:r>
              <a:rPr lang="en-US" sz="2800" b="1">
                <a:solidFill>
                  <a:srgbClr val="002060"/>
                </a:solidFill>
              </a:rPr>
              <a:t>, </a:t>
            </a:r>
            <a:r>
              <a:rPr lang="en-US" sz="2800" b="1" err="1">
                <a:solidFill>
                  <a:srgbClr val="002060"/>
                </a:solidFill>
              </a:rPr>
              <a:t>dydy</a:t>
            </a:r>
            <a:r>
              <a:rPr lang="en-US" sz="2800" b="1">
                <a:solidFill>
                  <a:srgbClr val="002060"/>
                </a:solidFill>
              </a:rPr>
              <a:t> hi</a:t>
            </a:r>
            <a:r>
              <a:rPr lang="en-US" sz="2800" b="1">
                <a:solidFill>
                  <a:srgbClr val="0070C0"/>
                </a:solidFill>
              </a:rPr>
              <a:t> </a:t>
            </a:r>
            <a:r>
              <a:rPr lang="en-US" sz="2800" b="1" err="1">
                <a:solidFill>
                  <a:srgbClr val="002060"/>
                </a:solidFill>
              </a:rPr>
              <a:t>ddim</a:t>
            </a:r>
            <a:r>
              <a:rPr lang="en-US" sz="2800" b="1">
                <a:solidFill>
                  <a:srgbClr val="002060"/>
                </a:solidFill>
              </a:rPr>
              <a:t> </a:t>
            </a:r>
            <a:r>
              <a:rPr lang="en-US" sz="2800" b="1" err="1">
                <a:solidFill>
                  <a:srgbClr val="002060"/>
                </a:solidFill>
              </a:rPr>
              <a:t>yn</a:t>
            </a:r>
            <a:r>
              <a:rPr lang="en-US" sz="2800" b="1">
                <a:solidFill>
                  <a:srgbClr val="0070C0"/>
                </a:solidFill>
              </a:rPr>
              <a:t> </a:t>
            </a:r>
            <a:r>
              <a:rPr lang="en-US" sz="2800" b="1" err="1">
                <a:solidFill>
                  <a:srgbClr val="FF0000"/>
                </a:solidFill>
              </a:rPr>
              <a:t>f</a:t>
            </a:r>
            <a:r>
              <a:rPr lang="en-US" sz="2800" b="1" err="1">
                <a:solidFill>
                  <a:srgbClr val="002060"/>
                </a:solidFill>
              </a:rPr>
              <a:t>is</a:t>
            </a:r>
            <a:r>
              <a:rPr lang="en-US" sz="2800" b="1">
                <a:solidFill>
                  <a:srgbClr val="002060"/>
                </a:solidFill>
              </a:rPr>
              <a:t> Mawrth.</a:t>
            </a:r>
            <a:endParaRPr lang="en-US" sz="2800" b="1">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891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CFF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err="1">
                <a:solidFill>
                  <a:srgbClr val="002060"/>
                </a:solidFill>
              </a:rPr>
              <a:t>Ydy</a:t>
            </a:r>
            <a:r>
              <a:rPr lang="en-US" sz="4400" b="1">
                <a:solidFill>
                  <a:srgbClr val="002060"/>
                </a:solidFill>
              </a:rPr>
              <a:t> </a:t>
            </a:r>
            <a:r>
              <a:rPr lang="en-US" sz="4400" b="1" err="1">
                <a:solidFill>
                  <a:srgbClr val="002060"/>
                </a:solidFill>
              </a:rPr>
              <a:t>hi’n</a:t>
            </a:r>
            <a:r>
              <a:rPr lang="en-US" sz="4400" b="1">
                <a:solidFill>
                  <a:srgbClr val="002060"/>
                </a:solidFill>
              </a:rPr>
              <a:t> </a:t>
            </a:r>
            <a:r>
              <a:rPr lang="en-US" sz="4400" b="1" err="1">
                <a:solidFill>
                  <a:srgbClr val="FF0000"/>
                </a:solidFill>
              </a:rPr>
              <a:t>f</a:t>
            </a:r>
            <a:r>
              <a:rPr lang="en-US" sz="4400" b="1" err="1">
                <a:solidFill>
                  <a:srgbClr val="002060"/>
                </a:solidFill>
              </a:rPr>
              <a:t>is</a:t>
            </a:r>
            <a:r>
              <a:rPr lang="en-US" sz="4400" b="1">
                <a:solidFill>
                  <a:srgbClr val="002060"/>
                </a:solidFill>
              </a:rPr>
              <a:t> Ebrill?</a:t>
            </a:r>
            <a:endParaRPr lang="en-US" sz="4400" b="1">
              <a:solidFill>
                <a:srgbClr val="002060"/>
              </a:solidFill>
              <a:cs typeface="Calibri"/>
            </a:endParaRPr>
          </a:p>
          <a:p>
            <a:endParaRPr lang="en-US" sz="3200" b="1"/>
          </a:p>
          <a:p>
            <a:pPr algn="ctr"/>
            <a:r>
              <a:rPr lang="en-US" sz="2800" i="1">
                <a:solidFill>
                  <a:srgbClr val="002060"/>
                </a:solidFill>
              </a:rPr>
              <a:t>                         Is it April?     </a:t>
            </a:r>
            <a:r>
              <a:rPr lang="en-US" sz="2800" b="1" i="1"/>
              <a:t>                </a:t>
            </a:r>
            <a:endParaRPr lang="en-US" sz="2800" b="1" i="1">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776294" y="3673491"/>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2060"/>
                </a:solidFill>
              </a:rPr>
              <a:t>Ydy</a:t>
            </a:r>
            <a:r>
              <a:rPr lang="en-US" sz="2800" b="1">
                <a:solidFill>
                  <a:srgbClr val="002060"/>
                </a:solidFill>
              </a:rPr>
              <a:t>, </a:t>
            </a:r>
            <a:r>
              <a:rPr lang="en-US" sz="2800" b="1" err="1">
                <a:solidFill>
                  <a:srgbClr val="002060"/>
                </a:solidFill>
              </a:rPr>
              <a:t>mae</a:t>
            </a:r>
            <a:r>
              <a:rPr lang="en-US" sz="2800" b="1">
                <a:solidFill>
                  <a:srgbClr val="002060"/>
                </a:solidFill>
              </a:rPr>
              <a:t> </a:t>
            </a:r>
            <a:r>
              <a:rPr lang="en-US" sz="2800" b="1" err="1">
                <a:solidFill>
                  <a:srgbClr val="002060"/>
                </a:solidFill>
              </a:rPr>
              <a:t>hi’n</a:t>
            </a:r>
            <a:r>
              <a:rPr lang="en-US" sz="2800" b="1">
                <a:solidFill>
                  <a:srgbClr val="002060"/>
                </a:solidFill>
              </a:rPr>
              <a:t> </a:t>
            </a:r>
            <a:r>
              <a:rPr lang="en-US" sz="2800" b="1" err="1">
                <a:solidFill>
                  <a:srgbClr val="FF0000"/>
                </a:solidFill>
              </a:rPr>
              <a:t>f</a:t>
            </a:r>
            <a:r>
              <a:rPr lang="en-US" sz="2800" b="1" err="1">
                <a:solidFill>
                  <a:srgbClr val="002060"/>
                </a:solidFill>
              </a:rPr>
              <a:t>is</a:t>
            </a:r>
            <a:r>
              <a:rPr lang="en-US" sz="2800" b="1">
                <a:solidFill>
                  <a:srgbClr val="002060"/>
                </a:solidFill>
              </a:rPr>
              <a:t> Ebrill.</a:t>
            </a:r>
            <a:endParaRPr lang="en-US" sz="2800" b="1">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708321" y="3666745"/>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rPr>
              <a:t>Nac </a:t>
            </a:r>
            <a:r>
              <a:rPr lang="en-US" sz="2800" b="1" err="1">
                <a:solidFill>
                  <a:srgbClr val="002060"/>
                </a:solidFill>
              </a:rPr>
              <a:t>ydy</a:t>
            </a:r>
            <a:r>
              <a:rPr lang="en-US" sz="2800" b="1">
                <a:solidFill>
                  <a:srgbClr val="002060"/>
                </a:solidFill>
              </a:rPr>
              <a:t>, </a:t>
            </a:r>
            <a:r>
              <a:rPr lang="en-US" sz="2800" b="1" err="1">
                <a:solidFill>
                  <a:srgbClr val="002060"/>
                </a:solidFill>
              </a:rPr>
              <a:t>dydy</a:t>
            </a:r>
            <a:r>
              <a:rPr lang="en-US" sz="2800" b="1">
                <a:solidFill>
                  <a:srgbClr val="002060"/>
                </a:solidFill>
              </a:rPr>
              <a:t> hi</a:t>
            </a:r>
            <a:r>
              <a:rPr lang="en-US" sz="2800" b="1">
                <a:solidFill>
                  <a:srgbClr val="0070C0"/>
                </a:solidFill>
              </a:rPr>
              <a:t> </a:t>
            </a:r>
            <a:r>
              <a:rPr lang="en-US" sz="2800" b="1" err="1">
                <a:solidFill>
                  <a:srgbClr val="002060"/>
                </a:solidFill>
              </a:rPr>
              <a:t>ddim</a:t>
            </a:r>
            <a:r>
              <a:rPr lang="en-US" sz="2800" b="1">
                <a:solidFill>
                  <a:srgbClr val="002060"/>
                </a:solidFill>
              </a:rPr>
              <a:t> </a:t>
            </a:r>
            <a:r>
              <a:rPr lang="en-US" sz="2800" b="1" err="1">
                <a:solidFill>
                  <a:srgbClr val="002060"/>
                </a:solidFill>
              </a:rPr>
              <a:t>yn</a:t>
            </a:r>
            <a:r>
              <a:rPr lang="en-US" sz="2800" b="1">
                <a:solidFill>
                  <a:srgbClr val="0070C0"/>
                </a:solidFill>
              </a:rPr>
              <a:t> </a:t>
            </a:r>
            <a:r>
              <a:rPr lang="en-US" sz="2800" b="1" err="1">
                <a:solidFill>
                  <a:srgbClr val="FF0000"/>
                </a:solidFill>
              </a:rPr>
              <a:t>f</a:t>
            </a:r>
            <a:r>
              <a:rPr lang="en-US" sz="2800" b="1" err="1">
                <a:solidFill>
                  <a:srgbClr val="002060"/>
                </a:solidFill>
              </a:rPr>
              <a:t>is</a:t>
            </a:r>
            <a:r>
              <a:rPr lang="en-US" sz="2800" b="1">
                <a:solidFill>
                  <a:srgbClr val="002060"/>
                </a:solidFill>
              </a:rPr>
              <a:t> Ebrill.</a:t>
            </a:r>
            <a:endParaRPr lang="en-US" sz="2800" b="1">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784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CFF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FF0000"/>
                </a:solidFill>
              </a:rPr>
              <a:t>f</a:t>
            </a:r>
            <a:r>
              <a:rPr lang="en-US" sz="4400" b="1" dirty="0" err="1">
                <a:solidFill>
                  <a:srgbClr val="002060"/>
                </a:solidFill>
              </a:rPr>
              <a:t>is</a:t>
            </a:r>
            <a:r>
              <a:rPr lang="en-US" sz="4400" b="1" dirty="0">
                <a:solidFill>
                  <a:srgbClr val="002060"/>
                </a:solidFill>
              </a:rPr>
              <a:t> </a:t>
            </a:r>
            <a:r>
              <a:rPr lang="en-US" sz="4400" b="1" dirty="0" err="1">
                <a:solidFill>
                  <a:srgbClr val="002060"/>
                </a:solidFill>
              </a:rPr>
              <a:t>Ionawr</a:t>
            </a:r>
            <a:r>
              <a:rPr lang="en-US" sz="4400" b="1" dirty="0">
                <a:solidFill>
                  <a:srgbClr val="002060"/>
                </a:solidFill>
              </a:rPr>
              <a:t>?</a:t>
            </a:r>
            <a:endParaRPr lang="en-US" sz="4400" b="1" dirty="0">
              <a:solidFill>
                <a:srgbClr val="002060"/>
              </a:solidFill>
              <a:cs typeface="Calibri"/>
            </a:endParaRPr>
          </a:p>
          <a:p>
            <a:endParaRPr lang="en-US" sz="3200" b="1"/>
          </a:p>
          <a:p>
            <a:pPr algn="ctr"/>
            <a:r>
              <a:rPr lang="en-US" sz="2800" i="1" dirty="0">
                <a:solidFill>
                  <a:srgbClr val="002060"/>
                </a:solidFill>
              </a:rPr>
              <a:t>                         Is it January?     </a:t>
            </a:r>
            <a:r>
              <a:rPr lang="en-US" sz="2800" b="1" i="1" dirty="0"/>
              <a:t>                </a:t>
            </a:r>
            <a:endParaRPr lang="en-US" sz="2800" b="1" i="1" dirty="0">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776294" y="3673491"/>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a:t>
            </a:r>
            <a:r>
              <a:rPr lang="en-US" sz="2800" b="1" dirty="0" err="1">
                <a:solidFill>
                  <a:srgbClr val="002060"/>
                </a:solidFill>
              </a:rPr>
              <a:t>Ionawr</a:t>
            </a:r>
            <a:r>
              <a:rPr lang="en-US" sz="2800" b="1" dirty="0">
                <a:solidFill>
                  <a:srgbClr val="002060"/>
                </a:solidFill>
              </a:rPr>
              <a:t>.</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708321" y="3666745"/>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a:t>
            </a:r>
            <a:r>
              <a:rPr lang="en-US" sz="2800" b="1" dirty="0" err="1">
                <a:solidFill>
                  <a:srgbClr val="002060"/>
                </a:solidFill>
              </a:rPr>
              <a:t>Ionawr</a:t>
            </a:r>
            <a:r>
              <a:rPr lang="en-US" sz="2800" b="1" dirty="0">
                <a:solidFill>
                  <a:srgbClr val="002060"/>
                </a:solidFill>
              </a:rPr>
              <a:t>.</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524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CFF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FF0000"/>
                </a:solidFill>
              </a:rPr>
              <a:t>f</a:t>
            </a:r>
            <a:r>
              <a:rPr lang="en-US" sz="4400" b="1" dirty="0" err="1">
                <a:solidFill>
                  <a:srgbClr val="002060"/>
                </a:solidFill>
              </a:rPr>
              <a:t>is</a:t>
            </a:r>
            <a:r>
              <a:rPr lang="en-US" sz="4400" b="1" dirty="0">
                <a:solidFill>
                  <a:srgbClr val="002060"/>
                </a:solidFill>
              </a:rPr>
              <a:t> </a:t>
            </a:r>
            <a:r>
              <a:rPr lang="en-US" sz="4400" b="1" dirty="0" err="1">
                <a:solidFill>
                  <a:srgbClr val="002060"/>
                </a:solidFill>
              </a:rPr>
              <a:t>Rhagfyr</a:t>
            </a:r>
            <a:r>
              <a:rPr lang="en-US" sz="4400" b="1" dirty="0">
                <a:solidFill>
                  <a:srgbClr val="002060"/>
                </a:solidFill>
              </a:rPr>
              <a:t>?</a:t>
            </a:r>
            <a:endParaRPr lang="en-US" sz="4400" b="1" dirty="0">
              <a:solidFill>
                <a:srgbClr val="002060"/>
              </a:solidFill>
              <a:cs typeface="Calibri"/>
            </a:endParaRPr>
          </a:p>
          <a:p>
            <a:endParaRPr lang="en-US" sz="3200" b="1"/>
          </a:p>
          <a:p>
            <a:pPr algn="ctr"/>
            <a:r>
              <a:rPr lang="en-US" sz="2800" i="1" dirty="0">
                <a:solidFill>
                  <a:srgbClr val="002060"/>
                </a:solidFill>
              </a:rPr>
              <a:t>                         Is it December?     </a:t>
            </a:r>
            <a:r>
              <a:rPr lang="en-US" sz="2800" b="1" i="1" dirty="0"/>
              <a:t>                </a:t>
            </a:r>
            <a:endParaRPr lang="en-US" sz="2800" b="1" i="1" dirty="0">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776294" y="3673491"/>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a:t>
            </a:r>
            <a:r>
              <a:rPr lang="en-US" sz="2800" b="1" dirty="0" err="1">
                <a:solidFill>
                  <a:srgbClr val="002060"/>
                </a:solidFill>
              </a:rPr>
              <a:t>Rhagfyr</a:t>
            </a:r>
            <a:r>
              <a:rPr lang="en-US" sz="2800" b="1" dirty="0">
                <a:solidFill>
                  <a:srgbClr val="002060"/>
                </a:solidFill>
              </a:rPr>
              <a:t>.</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708321" y="3666745"/>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a:t>
            </a:r>
            <a:r>
              <a:rPr lang="en-US" sz="2800" b="1" dirty="0" err="1">
                <a:solidFill>
                  <a:srgbClr val="002060"/>
                </a:solidFill>
              </a:rPr>
              <a:t>Rhagfyr</a:t>
            </a:r>
            <a:r>
              <a:rPr lang="en-US" sz="2800" b="1" dirty="0">
                <a:solidFill>
                  <a:srgbClr val="002060"/>
                </a:solidFill>
              </a:rPr>
              <a:t>.</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197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CFF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1779096" y="312493"/>
            <a:ext cx="8647491" cy="2246769"/>
          </a:xfrm>
          <a:prstGeom prst="rect">
            <a:avLst/>
          </a:prstGeom>
          <a:solidFill>
            <a:srgbClr val="CCF9FF"/>
          </a:solidFill>
          <a:ln w="57150">
            <a:solidFill>
              <a:srgbClr val="002060"/>
            </a:solidFill>
          </a:ln>
        </p:spPr>
        <p:txBody>
          <a:bodyPr wrap="square" lIns="91440" tIns="45720" rIns="91440" bIns="45720" rtlCol="0" anchor="t">
            <a:spAutoFit/>
          </a:bodyPr>
          <a:lstStyle/>
          <a:p>
            <a:endParaRPr lang="en-US" sz="1600"/>
          </a:p>
          <a:p>
            <a:pPr algn="ctr"/>
            <a:r>
              <a:rPr lang="en-US" sz="4400" b="1" dirty="0" err="1">
                <a:solidFill>
                  <a:srgbClr val="002060"/>
                </a:solidFill>
              </a:rPr>
              <a:t>Ydy</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FF0000"/>
                </a:solidFill>
              </a:rPr>
              <a:t>f</a:t>
            </a:r>
            <a:r>
              <a:rPr lang="en-US" sz="4400" b="1" dirty="0" err="1">
                <a:solidFill>
                  <a:srgbClr val="002060"/>
                </a:solidFill>
              </a:rPr>
              <a:t>is</a:t>
            </a:r>
            <a:r>
              <a:rPr lang="en-US" sz="4400" b="1" dirty="0">
                <a:solidFill>
                  <a:srgbClr val="002060"/>
                </a:solidFill>
              </a:rPr>
              <a:t> Hydref?</a:t>
            </a:r>
            <a:endParaRPr lang="en-US" sz="4400" b="1" dirty="0">
              <a:solidFill>
                <a:srgbClr val="002060"/>
              </a:solidFill>
              <a:cs typeface="Calibri"/>
            </a:endParaRPr>
          </a:p>
          <a:p>
            <a:endParaRPr lang="en-US" sz="3200" b="1"/>
          </a:p>
          <a:p>
            <a:pPr algn="ctr"/>
            <a:r>
              <a:rPr lang="en-US" sz="2800" i="1" dirty="0">
                <a:solidFill>
                  <a:srgbClr val="002060"/>
                </a:solidFill>
              </a:rPr>
              <a:t>                         Is it October?     </a:t>
            </a:r>
            <a:r>
              <a:rPr lang="en-US" sz="2800" b="1" i="1" dirty="0"/>
              <a:t>                </a:t>
            </a:r>
            <a:endParaRPr lang="en-US" sz="2800" b="1" i="1" dirty="0">
              <a:cs typeface="Calibri"/>
            </a:endParaRPr>
          </a:p>
          <a:p>
            <a:endParaRPr lang="en-US" sz="2000" b="1"/>
          </a:p>
        </p:txBody>
      </p:sp>
      <p:sp>
        <p:nvSpPr>
          <p:cNvPr id="7" name="12-Point Star 6">
            <a:extLst>
              <a:ext uri="{FF2B5EF4-FFF2-40B4-BE49-F238E27FC236}">
                <a16:creationId xmlns:a16="http://schemas.microsoft.com/office/drawing/2014/main" id="{4422B2BB-D872-D842-9CFE-E8F9C04B3A1F}"/>
              </a:ext>
            </a:extLst>
          </p:cNvPr>
          <p:cNvSpPr/>
          <p:nvPr/>
        </p:nvSpPr>
        <p:spPr>
          <a:xfrm>
            <a:off x="776294" y="3673491"/>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err="1">
                <a:solidFill>
                  <a:srgbClr val="002060"/>
                </a:solidFill>
              </a:rPr>
              <a:t>Ydy</a:t>
            </a:r>
            <a:r>
              <a:rPr lang="en-US" sz="2800" b="1" dirty="0">
                <a:solidFill>
                  <a:srgbClr val="002060"/>
                </a:solidFill>
              </a:rPr>
              <a:t>, </a:t>
            </a:r>
            <a:r>
              <a:rPr lang="en-US" sz="2800" b="1" dirty="0" err="1">
                <a:solidFill>
                  <a:srgbClr val="002060"/>
                </a:solidFill>
              </a:rPr>
              <a:t>mae</a:t>
            </a:r>
            <a:r>
              <a:rPr lang="en-US" sz="2800" b="1" dirty="0">
                <a:solidFill>
                  <a:srgbClr val="002060"/>
                </a:solidFill>
              </a:rPr>
              <a:t> </a:t>
            </a:r>
            <a:r>
              <a:rPr lang="en-US" sz="2800" b="1" dirty="0" err="1">
                <a:solidFill>
                  <a:srgbClr val="002060"/>
                </a:solidFill>
              </a:rPr>
              <a:t>hi’n</a:t>
            </a:r>
            <a:r>
              <a:rPr lang="en-US" sz="2800" b="1" dirty="0">
                <a:solidFill>
                  <a:srgbClr val="00206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Hydref.</a:t>
            </a:r>
            <a:endParaRPr lang="en-US" sz="2800" b="1" dirty="0">
              <a:solidFill>
                <a:srgbClr val="002060"/>
              </a:solidFill>
              <a:cs typeface="Calibri"/>
            </a:endParaRPr>
          </a:p>
        </p:txBody>
      </p:sp>
      <p:sp>
        <p:nvSpPr>
          <p:cNvPr id="10" name="12-Point Star 9">
            <a:extLst>
              <a:ext uri="{FF2B5EF4-FFF2-40B4-BE49-F238E27FC236}">
                <a16:creationId xmlns:a16="http://schemas.microsoft.com/office/drawing/2014/main" id="{164B1792-E73D-6A43-96E1-3F6419F0BCA3}"/>
              </a:ext>
            </a:extLst>
          </p:cNvPr>
          <p:cNvSpPr/>
          <p:nvPr/>
        </p:nvSpPr>
        <p:spPr>
          <a:xfrm>
            <a:off x="6708321" y="3666745"/>
            <a:ext cx="4710841" cy="2593571"/>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rgbClr val="002060"/>
                </a:solidFill>
              </a:rPr>
              <a:t>Nac </a:t>
            </a:r>
            <a:r>
              <a:rPr lang="en-US" sz="2800" b="1" dirty="0" err="1">
                <a:solidFill>
                  <a:srgbClr val="002060"/>
                </a:solidFill>
              </a:rPr>
              <a:t>ydy</a:t>
            </a:r>
            <a:r>
              <a:rPr lang="en-US" sz="2800" b="1" dirty="0">
                <a:solidFill>
                  <a:srgbClr val="002060"/>
                </a:solidFill>
              </a:rPr>
              <a:t>, </a:t>
            </a:r>
            <a:r>
              <a:rPr lang="en-US" sz="2800" b="1" dirty="0" err="1">
                <a:solidFill>
                  <a:srgbClr val="002060"/>
                </a:solidFill>
              </a:rPr>
              <a:t>dydy</a:t>
            </a:r>
            <a:r>
              <a:rPr lang="en-US" sz="2800" b="1" dirty="0">
                <a:solidFill>
                  <a:srgbClr val="002060"/>
                </a:solidFill>
              </a:rPr>
              <a:t> hi</a:t>
            </a:r>
            <a:r>
              <a:rPr lang="en-US" sz="2800" b="1" dirty="0">
                <a:solidFill>
                  <a:srgbClr val="0070C0"/>
                </a:solidFill>
              </a:rPr>
              <a:t> </a:t>
            </a:r>
            <a:r>
              <a:rPr lang="en-US" sz="2800" b="1" dirty="0" err="1">
                <a:solidFill>
                  <a:srgbClr val="002060"/>
                </a:solidFill>
              </a:rPr>
              <a:t>ddim</a:t>
            </a:r>
            <a:r>
              <a:rPr lang="en-US" sz="2800" b="1" dirty="0">
                <a:solidFill>
                  <a:srgbClr val="002060"/>
                </a:solidFill>
              </a:rPr>
              <a:t> </a:t>
            </a:r>
            <a:r>
              <a:rPr lang="en-US" sz="2800" b="1" dirty="0" err="1">
                <a:solidFill>
                  <a:srgbClr val="002060"/>
                </a:solidFill>
              </a:rPr>
              <a:t>yn</a:t>
            </a:r>
            <a:r>
              <a:rPr lang="en-US" sz="2800" b="1" dirty="0">
                <a:solidFill>
                  <a:srgbClr val="0070C0"/>
                </a:solidFill>
              </a:rPr>
              <a:t> </a:t>
            </a:r>
            <a:r>
              <a:rPr lang="en-US" sz="2800" b="1" dirty="0" err="1">
                <a:solidFill>
                  <a:srgbClr val="FF0000"/>
                </a:solidFill>
              </a:rPr>
              <a:t>f</a:t>
            </a:r>
            <a:r>
              <a:rPr lang="en-US" sz="2800" b="1" dirty="0" err="1">
                <a:solidFill>
                  <a:srgbClr val="002060"/>
                </a:solidFill>
              </a:rPr>
              <a:t>is</a:t>
            </a:r>
            <a:r>
              <a:rPr lang="en-US" sz="2800" b="1" dirty="0">
                <a:solidFill>
                  <a:srgbClr val="002060"/>
                </a:solidFill>
              </a:rPr>
              <a:t> Hydref.</a:t>
            </a:r>
            <a:endParaRPr lang="en-US" sz="2800" b="1" dirty="0">
              <a:solidFill>
                <a:srgbClr val="002060"/>
              </a:solidFill>
              <a:cs typeface="Calibri"/>
            </a:endParaRPr>
          </a:p>
        </p:txBody>
      </p:sp>
      <p:sp>
        <p:nvSpPr>
          <p:cNvPr id="2" name="Down Arrow 1">
            <a:extLst>
              <a:ext uri="{FF2B5EF4-FFF2-40B4-BE49-F238E27FC236}">
                <a16:creationId xmlns:a16="http://schemas.microsoft.com/office/drawing/2014/main" id="{948DC561-EF53-1342-85EE-70EC2F59F9E2}"/>
              </a:ext>
            </a:extLst>
          </p:cNvPr>
          <p:cNvSpPr/>
          <p:nvPr/>
        </p:nvSpPr>
        <p:spPr>
          <a:xfrm rot="2019246">
            <a:off x="3698313" y="2021676"/>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a:extLst>
              <a:ext uri="{FF2B5EF4-FFF2-40B4-BE49-F238E27FC236}">
                <a16:creationId xmlns:a16="http://schemas.microsoft.com/office/drawing/2014/main" id="{25C3A1AA-E774-034C-AC89-64D0FCB78D6B}"/>
              </a:ext>
            </a:extLst>
          </p:cNvPr>
          <p:cNvSpPr/>
          <p:nvPr/>
        </p:nvSpPr>
        <p:spPr>
          <a:xfrm rot="19931166">
            <a:off x="8181207" y="2002311"/>
            <a:ext cx="491067" cy="1569791"/>
          </a:xfrm>
          <a:prstGeom prst="down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3930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2247440" y="410837"/>
            <a:ext cx="7698137" cy="1631216"/>
          </a:xfrm>
          <a:prstGeom prst="rect">
            <a:avLst/>
          </a:prstGeom>
          <a:solidFill>
            <a:srgbClr val="FBFF88"/>
          </a:solidFill>
          <a:ln w="57150">
            <a:solidFill>
              <a:schemeClr val="tx1"/>
            </a:solidFill>
          </a:ln>
        </p:spPr>
        <p:txBody>
          <a:bodyPr wrap="square" lIns="91440" tIns="45720" rIns="91440" bIns="45720" rtlCol="0" anchor="ctr">
            <a:spAutoFit/>
          </a:bodyPr>
          <a:lstStyle/>
          <a:p>
            <a:pPr algn="ctr"/>
            <a:r>
              <a:rPr lang="en-US" sz="4400" b="1">
                <a:solidFill>
                  <a:srgbClr val="002060"/>
                </a:solidFill>
              </a:rPr>
              <a:t>Pa </a:t>
            </a:r>
            <a:r>
              <a:rPr lang="en-US" sz="4400" b="1" err="1">
                <a:solidFill>
                  <a:srgbClr val="FF0000"/>
                </a:solidFill>
              </a:rPr>
              <a:t>f</a:t>
            </a:r>
            <a:r>
              <a:rPr lang="en-US" sz="4400" b="1" err="1">
                <a:solidFill>
                  <a:srgbClr val="002060"/>
                </a:solidFill>
              </a:rPr>
              <a:t>is</a:t>
            </a:r>
            <a:r>
              <a:rPr lang="en-US" sz="4400" b="1">
                <a:solidFill>
                  <a:srgbClr val="002060"/>
                </a:solidFill>
              </a:rPr>
              <a:t> </a:t>
            </a:r>
            <a:r>
              <a:rPr lang="en-US" sz="4400" b="1" err="1">
                <a:solidFill>
                  <a:srgbClr val="002060"/>
                </a:solidFill>
              </a:rPr>
              <a:t>ydy</a:t>
            </a:r>
            <a:r>
              <a:rPr lang="en-US" sz="4400" b="1">
                <a:solidFill>
                  <a:srgbClr val="002060"/>
                </a:solidFill>
              </a:rPr>
              <a:t> hi?</a:t>
            </a:r>
            <a:endParaRPr lang="en-US" sz="4400" b="1">
              <a:solidFill>
                <a:srgbClr val="002060"/>
              </a:solidFill>
              <a:cs typeface="Calibri"/>
            </a:endParaRPr>
          </a:p>
          <a:p>
            <a:pPr algn="ctr"/>
            <a:r>
              <a:rPr lang="en-US" sz="2800" i="1">
                <a:solidFill>
                  <a:srgbClr val="002060"/>
                </a:solidFill>
              </a:rPr>
              <a:t>                   </a:t>
            </a:r>
            <a:endParaRPr lang="en-US" sz="4400" b="1">
              <a:solidFill>
                <a:srgbClr val="002060"/>
              </a:solidFill>
            </a:endParaRPr>
          </a:p>
          <a:p>
            <a:pPr algn="ctr"/>
            <a:r>
              <a:rPr lang="en-US" sz="2800" i="1">
                <a:solidFill>
                  <a:srgbClr val="002060"/>
                </a:solidFill>
              </a:rPr>
              <a:t>                   Which/What month is it? </a:t>
            </a:r>
            <a:r>
              <a:rPr lang="en-US" sz="2800" b="1" i="1"/>
              <a:t>                    </a:t>
            </a:r>
            <a:endParaRPr lang="en-US" sz="4400" b="1">
              <a:solidFill>
                <a:srgbClr val="002060"/>
              </a:solidFill>
              <a:cs typeface="Calibri"/>
            </a:endParaRPr>
          </a:p>
        </p:txBody>
      </p:sp>
      <p:sp>
        <p:nvSpPr>
          <p:cNvPr id="3" name="TextBox 2">
            <a:extLst>
              <a:ext uri="{FF2B5EF4-FFF2-40B4-BE49-F238E27FC236}">
                <a16:creationId xmlns:a16="http://schemas.microsoft.com/office/drawing/2014/main" id="{6DB3127E-C1DA-BC44-A6AF-F80079AEEE22}"/>
              </a:ext>
            </a:extLst>
          </p:cNvPr>
          <p:cNvSpPr txBox="1"/>
          <p:nvPr/>
        </p:nvSpPr>
        <p:spPr>
          <a:xfrm>
            <a:off x="992654" y="3856384"/>
            <a:ext cx="11061369" cy="1107996"/>
          </a:xfrm>
          <a:prstGeom prst="rect">
            <a:avLst/>
          </a:prstGeom>
          <a:noFill/>
        </p:spPr>
        <p:txBody>
          <a:bodyPr wrap="square" lIns="91440" tIns="45720" rIns="91440" bIns="45720" rtlCol="0" anchor="t">
            <a:spAutoFit/>
          </a:bodyPr>
          <a:lstStyle/>
          <a:p>
            <a:r>
              <a:rPr lang="en-US" sz="6600" b="1">
                <a:solidFill>
                  <a:srgbClr val="002060"/>
                </a:solidFill>
              </a:rPr>
              <a:t>    Mis                               </a:t>
            </a:r>
            <a:r>
              <a:rPr lang="en-US" sz="6600" b="1" err="1">
                <a:solidFill>
                  <a:srgbClr val="002060"/>
                </a:solidFill>
              </a:rPr>
              <a:t>ydy</a:t>
            </a:r>
            <a:r>
              <a:rPr lang="en-US" sz="6600" b="1">
                <a:solidFill>
                  <a:srgbClr val="002060"/>
                </a:solidFill>
              </a:rPr>
              <a:t> hi.</a:t>
            </a:r>
          </a:p>
        </p:txBody>
      </p:sp>
      <p:sp>
        <p:nvSpPr>
          <p:cNvPr id="7" name="12-Point Star 6">
            <a:extLst>
              <a:ext uri="{FF2B5EF4-FFF2-40B4-BE49-F238E27FC236}">
                <a16:creationId xmlns:a16="http://schemas.microsoft.com/office/drawing/2014/main" id="{4422B2BB-D872-D842-9CFE-E8F9C04B3A1F}"/>
              </a:ext>
            </a:extLst>
          </p:cNvPr>
          <p:cNvSpPr/>
          <p:nvPr/>
        </p:nvSpPr>
        <p:spPr>
          <a:xfrm>
            <a:off x="3382454" y="2786294"/>
            <a:ext cx="5257221" cy="3355570"/>
          </a:xfrm>
          <a:prstGeom prst="star12">
            <a:avLst/>
          </a:prstGeom>
          <a:solidFill>
            <a:schemeClr val="bg1"/>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6000" b="1" dirty="0">
                <a:solidFill>
                  <a:srgbClr val="002060"/>
                </a:solidFill>
                <a:ea typeface="Calibri"/>
                <a:cs typeface="Calibri"/>
              </a:rPr>
              <a:t>Hydref</a:t>
            </a:r>
          </a:p>
        </p:txBody>
      </p:sp>
    </p:spTree>
    <p:extLst>
      <p:ext uri="{BB962C8B-B14F-4D97-AF65-F5344CB8AC3E}">
        <p14:creationId xmlns:p14="http://schemas.microsoft.com/office/powerpoint/2010/main" val="4229215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451538" y="112305"/>
            <a:ext cx="7298838" cy="6739733"/>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3295579" y="5208143"/>
            <a:ext cx="5957322" cy="707886"/>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dirty="0">
                <a:solidFill>
                  <a:srgbClr val="002060"/>
                </a:solidFill>
                <a:ea typeface="Calibri"/>
                <a:cs typeface="Calibri"/>
              </a:rPr>
              <a:t>Y </a:t>
            </a:r>
            <a:r>
              <a:rPr lang="en-US" sz="4000" b="1" dirty="0" err="1">
                <a:solidFill>
                  <a:srgbClr val="002060"/>
                </a:solidFill>
                <a:ea typeface="Calibri"/>
                <a:cs typeface="Calibri"/>
              </a:rPr>
              <a:t>Dyddiad</a:t>
            </a:r>
          </a:p>
        </p:txBody>
      </p:sp>
    </p:spTree>
    <p:extLst>
      <p:ext uri="{BB962C8B-B14F-4D97-AF65-F5344CB8AC3E}">
        <p14:creationId xmlns:p14="http://schemas.microsoft.com/office/powerpoint/2010/main" val="3337862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D738DDE-8114-1349-B796-D23F13D125CA}"/>
              </a:ext>
            </a:extLst>
          </p:cNvPr>
          <p:cNvSpPr txBox="1"/>
          <p:nvPr/>
        </p:nvSpPr>
        <p:spPr>
          <a:xfrm>
            <a:off x="1953886" y="-4487"/>
            <a:ext cx="8279816" cy="923330"/>
          </a:xfrm>
          <a:prstGeom prst="rect">
            <a:avLst/>
          </a:prstGeom>
          <a:noFill/>
        </p:spPr>
        <p:txBody>
          <a:bodyPr wrap="square" lIns="91440" tIns="45720" rIns="91440" bIns="45720" rtlCol="0" anchor="t">
            <a:spAutoFit/>
          </a:bodyPr>
          <a:lstStyle/>
          <a:p>
            <a:pPr algn="ctr"/>
            <a:r>
              <a:rPr lang="en-US" sz="5400" b="1">
                <a:solidFill>
                  <a:srgbClr val="002060"/>
                </a:solidFill>
              </a:rPr>
              <a:t>Beth </a:t>
            </a:r>
            <a:r>
              <a:rPr lang="en-US" sz="5400" b="1" err="1">
                <a:solidFill>
                  <a:srgbClr val="002060"/>
                </a:solidFill>
              </a:rPr>
              <a:t>ydy’r</a:t>
            </a:r>
            <a:r>
              <a:rPr lang="en-US" sz="5400" b="1">
                <a:solidFill>
                  <a:srgbClr val="002060"/>
                </a:solidFill>
              </a:rPr>
              <a:t> </a:t>
            </a:r>
            <a:r>
              <a:rPr lang="en-US" sz="5400" b="1" err="1">
                <a:solidFill>
                  <a:srgbClr val="002060"/>
                </a:solidFill>
              </a:rPr>
              <a:t>dyddiad</a:t>
            </a:r>
            <a:r>
              <a:rPr lang="en-US" sz="5400" b="1">
                <a:solidFill>
                  <a:srgbClr val="002060"/>
                </a:solidFill>
              </a:rPr>
              <a:t> </a:t>
            </a:r>
            <a:r>
              <a:rPr lang="en-US" sz="5400" b="1" err="1">
                <a:solidFill>
                  <a:srgbClr val="002060"/>
                </a:solidFill>
              </a:rPr>
              <a:t>heddiw</a:t>
            </a:r>
            <a:r>
              <a:rPr lang="en-US" sz="5400" b="1">
                <a:solidFill>
                  <a:srgbClr val="002060"/>
                </a:solidFill>
              </a:rPr>
              <a:t>?</a:t>
            </a:r>
            <a:endParaRPr lang="en-US" sz="5400" b="1">
              <a:solidFill>
                <a:srgbClr val="002060"/>
              </a:solidFill>
              <a:cs typeface="Calibri"/>
            </a:endParaRPr>
          </a:p>
        </p:txBody>
      </p:sp>
      <p:pic>
        <p:nvPicPr>
          <p:cNvPr id="4" name="Picture 6" descr="Table&#10;&#10;Description automatically generated">
            <a:extLst>
              <a:ext uri="{FF2B5EF4-FFF2-40B4-BE49-F238E27FC236}">
                <a16:creationId xmlns:a16="http://schemas.microsoft.com/office/drawing/2014/main" id="{05187927-49D2-2900-55C9-361DB8F256FB}"/>
              </a:ext>
            </a:extLst>
          </p:cNvPr>
          <p:cNvPicPr>
            <a:picLocks noChangeAspect="1"/>
          </p:cNvPicPr>
          <p:nvPr/>
        </p:nvPicPr>
        <p:blipFill>
          <a:blip r:embed="rId2"/>
          <a:stretch>
            <a:fillRect/>
          </a:stretch>
        </p:blipFill>
        <p:spPr>
          <a:xfrm>
            <a:off x="1330501" y="1072634"/>
            <a:ext cx="9525713" cy="5597003"/>
          </a:xfrm>
          <a:prstGeom prst="rect">
            <a:avLst/>
          </a:prstGeom>
          <a:ln>
            <a:solidFill>
              <a:srgbClr val="002060"/>
            </a:solidFill>
          </a:ln>
        </p:spPr>
      </p:pic>
    </p:spTree>
    <p:extLst>
      <p:ext uri="{BB962C8B-B14F-4D97-AF65-F5344CB8AC3E}">
        <p14:creationId xmlns:p14="http://schemas.microsoft.com/office/powerpoint/2010/main" val="611626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D738DDE-8114-1349-B796-D23F13D125CA}"/>
              </a:ext>
            </a:extLst>
          </p:cNvPr>
          <p:cNvSpPr txBox="1"/>
          <p:nvPr/>
        </p:nvSpPr>
        <p:spPr>
          <a:xfrm>
            <a:off x="55813" y="1311695"/>
            <a:ext cx="3763235" cy="2585323"/>
          </a:xfrm>
          <a:prstGeom prst="rect">
            <a:avLst/>
          </a:prstGeom>
          <a:noFill/>
        </p:spPr>
        <p:txBody>
          <a:bodyPr wrap="square" lIns="91440" tIns="45720" rIns="91440" bIns="45720" rtlCol="0" anchor="t">
            <a:spAutoFit/>
          </a:bodyPr>
          <a:lstStyle/>
          <a:p>
            <a:pPr algn="ctr"/>
            <a:r>
              <a:rPr lang="en-US" sz="5400" b="1">
                <a:solidFill>
                  <a:srgbClr val="002060"/>
                </a:solidFill>
              </a:rPr>
              <a:t>Beth </a:t>
            </a:r>
            <a:r>
              <a:rPr lang="en-US" sz="5400" b="1" err="1">
                <a:solidFill>
                  <a:srgbClr val="002060"/>
                </a:solidFill>
              </a:rPr>
              <a:t>ydy’r</a:t>
            </a:r>
            <a:r>
              <a:rPr lang="en-US" sz="5400" b="1">
                <a:solidFill>
                  <a:srgbClr val="002060"/>
                </a:solidFill>
              </a:rPr>
              <a:t> </a:t>
            </a:r>
            <a:r>
              <a:rPr lang="en-US" sz="5400" b="1" err="1">
                <a:solidFill>
                  <a:srgbClr val="002060"/>
                </a:solidFill>
              </a:rPr>
              <a:t>dyddiad</a:t>
            </a:r>
            <a:r>
              <a:rPr lang="en-US" sz="5400" b="1">
                <a:solidFill>
                  <a:srgbClr val="002060"/>
                </a:solidFill>
              </a:rPr>
              <a:t> </a:t>
            </a:r>
            <a:r>
              <a:rPr lang="en-US" sz="5400" b="1" err="1">
                <a:solidFill>
                  <a:srgbClr val="002060"/>
                </a:solidFill>
              </a:rPr>
              <a:t>heddiw</a:t>
            </a:r>
            <a:r>
              <a:rPr lang="en-US" sz="5400" b="1">
                <a:solidFill>
                  <a:srgbClr val="002060"/>
                </a:solidFill>
              </a:rPr>
              <a:t>?</a:t>
            </a:r>
            <a:endParaRPr lang="en-US" sz="5400" b="1">
              <a:solidFill>
                <a:srgbClr val="002060"/>
              </a:solidFill>
              <a:cs typeface="Calibri"/>
            </a:endParaRPr>
          </a:p>
        </p:txBody>
      </p:sp>
      <p:sp>
        <p:nvSpPr>
          <p:cNvPr id="10" name="TextBox 9">
            <a:extLst>
              <a:ext uri="{FF2B5EF4-FFF2-40B4-BE49-F238E27FC236}">
                <a16:creationId xmlns:a16="http://schemas.microsoft.com/office/drawing/2014/main" id="{23207344-6D95-0B43-B512-30F5E46DDB59}"/>
              </a:ext>
            </a:extLst>
          </p:cNvPr>
          <p:cNvSpPr txBox="1"/>
          <p:nvPr/>
        </p:nvSpPr>
        <p:spPr>
          <a:xfrm>
            <a:off x="1112360" y="5553259"/>
            <a:ext cx="9962277" cy="769441"/>
          </a:xfrm>
          <a:prstGeom prst="rect">
            <a:avLst/>
          </a:prstGeom>
          <a:solidFill>
            <a:schemeClr val="bg1"/>
          </a:solidFill>
          <a:ln w="28575">
            <a:solidFill>
              <a:srgbClr val="002060"/>
            </a:solidFill>
          </a:ln>
        </p:spPr>
        <p:txBody>
          <a:bodyPr wrap="square" lIns="91440" tIns="45720" rIns="91440" bIns="45720" rtlCol="0" anchor="t">
            <a:spAutoFit/>
          </a:bodyPr>
          <a:lstStyle/>
          <a:p>
            <a:pPr algn="ctr"/>
            <a:r>
              <a:rPr lang="en-US" sz="4400" b="1" dirty="0" err="1">
                <a:solidFill>
                  <a:srgbClr val="002060"/>
                </a:solidFill>
              </a:rPr>
              <a:t>Dydd</a:t>
            </a:r>
            <a:r>
              <a:rPr lang="en-US" sz="4400" b="1" dirty="0">
                <a:solidFill>
                  <a:srgbClr val="002060"/>
                </a:solidFill>
              </a:rPr>
              <a:t> Mawrth, Hydref y </a:t>
            </a:r>
            <a:r>
              <a:rPr lang="en-US" sz="4400" b="1" dirty="0" err="1">
                <a:solidFill>
                  <a:srgbClr val="002060"/>
                </a:solidFill>
              </a:rPr>
              <a:t>trydydd</a:t>
            </a:r>
            <a:endParaRPr lang="en-US" sz="4400" b="1" dirty="0" err="1">
              <a:solidFill>
                <a:srgbClr val="002060"/>
              </a:solidFill>
              <a:ea typeface="Calibri"/>
              <a:cs typeface="Calibri"/>
            </a:endParaRPr>
          </a:p>
        </p:txBody>
      </p:sp>
      <p:pic>
        <p:nvPicPr>
          <p:cNvPr id="4" name="Picture 6" descr="Table&#10;&#10;Description automatically generated">
            <a:extLst>
              <a:ext uri="{FF2B5EF4-FFF2-40B4-BE49-F238E27FC236}">
                <a16:creationId xmlns:a16="http://schemas.microsoft.com/office/drawing/2014/main" id="{05187927-49D2-2900-55C9-361DB8F256FB}"/>
              </a:ext>
            </a:extLst>
          </p:cNvPr>
          <p:cNvPicPr>
            <a:picLocks noChangeAspect="1"/>
          </p:cNvPicPr>
          <p:nvPr/>
        </p:nvPicPr>
        <p:blipFill>
          <a:blip r:embed="rId2"/>
          <a:stretch>
            <a:fillRect/>
          </a:stretch>
        </p:blipFill>
        <p:spPr>
          <a:xfrm>
            <a:off x="3893592" y="227507"/>
            <a:ext cx="8084841" cy="4751876"/>
          </a:xfrm>
          <a:prstGeom prst="rect">
            <a:avLst/>
          </a:prstGeom>
          <a:ln>
            <a:solidFill>
              <a:srgbClr val="002060"/>
            </a:solidFill>
          </a:ln>
        </p:spPr>
      </p:pic>
    </p:spTree>
    <p:extLst>
      <p:ext uri="{BB962C8B-B14F-4D97-AF65-F5344CB8AC3E}">
        <p14:creationId xmlns:p14="http://schemas.microsoft.com/office/powerpoint/2010/main" val="214317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451538" y="112305"/>
            <a:ext cx="7298838" cy="6739733"/>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3295579" y="5208143"/>
            <a:ext cx="5957322" cy="707886"/>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dirty="0">
                <a:solidFill>
                  <a:srgbClr val="002060"/>
                </a:solidFill>
                <a:ea typeface="Calibri"/>
                <a:cs typeface="Calibri"/>
              </a:rPr>
              <a:t>Y </a:t>
            </a:r>
            <a:r>
              <a:rPr lang="en-US" sz="4000" b="1" dirty="0" err="1">
                <a:solidFill>
                  <a:srgbClr val="002060"/>
                </a:solidFill>
                <a:ea typeface="Calibri"/>
                <a:cs typeface="Calibri"/>
              </a:rPr>
              <a:t>Tywydd</a:t>
            </a:r>
          </a:p>
        </p:txBody>
      </p:sp>
    </p:spTree>
    <p:extLst>
      <p:ext uri="{BB962C8B-B14F-4D97-AF65-F5344CB8AC3E}">
        <p14:creationId xmlns:p14="http://schemas.microsoft.com/office/powerpoint/2010/main" val="29121075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2619375" y="5258294"/>
            <a:ext cx="6953249" cy="1200329"/>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a:solidFill>
                  <a:srgbClr val="FF0000"/>
                </a:solidFill>
              </a:rPr>
              <a:t>Mae</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bwrw</a:t>
            </a:r>
            <a:r>
              <a:rPr lang="en-US" sz="4400" b="1" dirty="0">
                <a:solidFill>
                  <a:srgbClr val="002060"/>
                </a:solidFill>
              </a:rPr>
              <a:t> </a:t>
            </a:r>
            <a:r>
              <a:rPr lang="en-US" sz="4400" b="1" dirty="0" err="1">
                <a:solidFill>
                  <a:srgbClr val="002060"/>
                </a:solidFill>
              </a:rPr>
              <a:t>glaw</a:t>
            </a:r>
            <a:r>
              <a:rPr lang="en-US" sz="4400" b="1" dirty="0">
                <a:solidFill>
                  <a:srgbClr val="002060"/>
                </a:solidFill>
              </a:rPr>
              <a:t> </a:t>
            </a:r>
            <a:r>
              <a:rPr lang="en-US" sz="4400" b="1" dirty="0" err="1">
                <a:solidFill>
                  <a:srgbClr val="FF0000"/>
                </a:solidFill>
              </a:rPr>
              <a:t>heddiw</a:t>
            </a:r>
            <a:r>
              <a:rPr lang="en-US" sz="4400" b="1" dirty="0">
                <a:solidFill>
                  <a:srgbClr val="002060"/>
                </a:solidFill>
              </a:rPr>
              <a:t>.</a:t>
            </a:r>
            <a:endParaRPr lang="en-US" sz="4400" b="1" dirty="0">
              <a:solidFill>
                <a:srgbClr val="002060"/>
              </a:solidFill>
              <a:cs typeface="Calibri"/>
            </a:endParaRPr>
          </a:p>
          <a:p>
            <a:pPr algn="ctr"/>
            <a:r>
              <a:rPr lang="en-US" sz="2800" i="1" dirty="0">
                <a:solidFill>
                  <a:srgbClr val="002060"/>
                </a:solidFill>
                <a:cs typeface="Calibri"/>
              </a:rPr>
              <a:t>It is raining today.</a:t>
            </a:r>
          </a:p>
        </p:txBody>
      </p:sp>
      <p:pic>
        <p:nvPicPr>
          <p:cNvPr id="6" name="Picture 5" descr="Icon&#10;&#10;Description automatically generated">
            <a:extLst>
              <a:ext uri="{FF2B5EF4-FFF2-40B4-BE49-F238E27FC236}">
                <a16:creationId xmlns:a16="http://schemas.microsoft.com/office/drawing/2014/main" id="{DCAEFBF4-F45E-924C-8038-CBD2BB761C71}"/>
              </a:ext>
            </a:extLst>
          </p:cNvPr>
          <p:cNvPicPr>
            <a:picLocks noChangeAspect="1"/>
          </p:cNvPicPr>
          <p:nvPr/>
        </p:nvPicPr>
        <p:blipFill>
          <a:blip r:embed="rId2"/>
          <a:stretch>
            <a:fillRect/>
          </a:stretch>
        </p:blipFill>
        <p:spPr>
          <a:xfrm>
            <a:off x="4387540" y="1502827"/>
            <a:ext cx="3416918" cy="3416918"/>
          </a:xfrm>
          <a:prstGeom prst="rect">
            <a:avLst/>
          </a:prstGeom>
          <a:ln>
            <a:solidFill>
              <a:srgbClr val="002060"/>
            </a:solidFill>
          </a:ln>
        </p:spPr>
      </p:pic>
      <p:sp>
        <p:nvSpPr>
          <p:cNvPr id="5" name="TextBox 4">
            <a:extLst>
              <a:ext uri="{FF2B5EF4-FFF2-40B4-BE49-F238E27FC236}">
                <a16:creationId xmlns:a16="http://schemas.microsoft.com/office/drawing/2014/main" id="{544C2E9A-4EEF-C843-B821-6F9C96D3CD4B}"/>
              </a:ext>
            </a:extLst>
          </p:cNvPr>
          <p:cNvSpPr txBox="1"/>
          <p:nvPr/>
        </p:nvSpPr>
        <p:spPr>
          <a:xfrm>
            <a:off x="1688008" y="167286"/>
            <a:ext cx="9001628"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mae</a:t>
            </a:r>
            <a:r>
              <a:rPr lang="en-US" sz="6000" b="1" dirty="0" err="1">
                <a:solidFill>
                  <a:srgbClr val="002060"/>
                </a:solidFill>
              </a:rPr>
              <a:t>’r</a:t>
            </a:r>
            <a:r>
              <a:rPr lang="en-US" sz="6000" b="1" dirty="0">
                <a:solidFill>
                  <a:srgbClr val="002060"/>
                </a:solidFill>
              </a:rPr>
              <a:t>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heddiw</a:t>
            </a:r>
            <a:r>
              <a:rPr lang="en-US" sz="6000" b="1" dirty="0">
                <a:solidFill>
                  <a:srgbClr val="002060"/>
                </a:solidFill>
              </a:rPr>
              <a:t>?</a:t>
            </a:r>
            <a:endParaRPr lang="en-US" sz="6000" b="1" dirty="0">
              <a:solidFill>
                <a:srgbClr val="002060"/>
              </a:solidFill>
              <a:cs typeface="Calibri"/>
            </a:endParaRPr>
          </a:p>
        </p:txBody>
      </p:sp>
    </p:spTree>
    <p:extLst>
      <p:ext uri="{BB962C8B-B14F-4D97-AF65-F5344CB8AC3E}">
        <p14:creationId xmlns:p14="http://schemas.microsoft.com/office/powerpoint/2010/main" val="1675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030353" y="5604658"/>
            <a:ext cx="6131294"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a:solidFill>
                  <a:srgbClr val="FF0000"/>
                </a:solidFill>
              </a:rPr>
              <a:t>Mae</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wyntog</a:t>
            </a:r>
            <a:r>
              <a:rPr lang="en-US" sz="4400" b="1" dirty="0">
                <a:solidFill>
                  <a:srgbClr val="002060"/>
                </a:solidFill>
              </a:rPr>
              <a:t> </a:t>
            </a:r>
            <a:r>
              <a:rPr lang="en-US" sz="4400" b="1" dirty="0" err="1">
                <a:solidFill>
                  <a:srgbClr val="FF0000"/>
                </a:solidFill>
              </a:rPr>
              <a:t>heddiw</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167286"/>
            <a:ext cx="9001628"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mae</a:t>
            </a:r>
            <a:r>
              <a:rPr lang="en-US" sz="6000" b="1" dirty="0" err="1">
                <a:solidFill>
                  <a:srgbClr val="002060"/>
                </a:solidFill>
              </a:rPr>
              <a:t>’r</a:t>
            </a:r>
            <a:r>
              <a:rPr lang="en-US" sz="6000" b="1" dirty="0">
                <a:solidFill>
                  <a:srgbClr val="002060"/>
                </a:solidFill>
              </a:rPr>
              <a:t>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heddiw</a:t>
            </a:r>
            <a:r>
              <a:rPr lang="en-US" sz="6000" b="1" dirty="0">
                <a:solidFill>
                  <a:srgbClr val="002060"/>
                </a:solidFill>
              </a:rPr>
              <a:t>?</a:t>
            </a:r>
            <a:endParaRPr lang="en-US" sz="6000" b="1" dirty="0">
              <a:solidFill>
                <a:srgbClr val="002060"/>
              </a:solidFill>
              <a:cs typeface="Calibri"/>
            </a:endParaRPr>
          </a:p>
        </p:txBody>
      </p:sp>
      <p:pic>
        <p:nvPicPr>
          <p:cNvPr id="2" name="Picture 1" descr="Icon&#10;&#10;Description automatically generated">
            <a:extLst>
              <a:ext uri="{FF2B5EF4-FFF2-40B4-BE49-F238E27FC236}">
                <a16:creationId xmlns:a16="http://schemas.microsoft.com/office/drawing/2014/main" id="{BADD3F8B-11DB-3E44-CC3E-7C58A35605A3}"/>
              </a:ext>
            </a:extLst>
          </p:cNvPr>
          <p:cNvPicPr>
            <a:picLocks noChangeAspect="1"/>
          </p:cNvPicPr>
          <p:nvPr/>
        </p:nvPicPr>
        <p:blipFill>
          <a:blip r:embed="rId2"/>
          <a:stretch>
            <a:fillRect/>
          </a:stretch>
        </p:blipFill>
        <p:spPr>
          <a:xfrm>
            <a:off x="4281055" y="1655390"/>
            <a:ext cx="3629890" cy="3408674"/>
          </a:xfrm>
          <a:prstGeom prst="rect">
            <a:avLst/>
          </a:prstGeom>
        </p:spPr>
      </p:pic>
    </p:spTree>
    <p:extLst>
      <p:ext uri="{BB962C8B-B14F-4D97-AF65-F5344CB8AC3E}">
        <p14:creationId xmlns:p14="http://schemas.microsoft.com/office/powerpoint/2010/main" val="339538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2956807" y="5604658"/>
            <a:ext cx="6278386"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a:solidFill>
                  <a:srgbClr val="FF0000"/>
                </a:solidFill>
              </a:rPr>
              <a:t>Mae</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stormus</a:t>
            </a:r>
            <a:r>
              <a:rPr lang="en-US" sz="4400" b="1" dirty="0">
                <a:solidFill>
                  <a:srgbClr val="002060"/>
                </a:solidFill>
              </a:rPr>
              <a:t> </a:t>
            </a:r>
            <a:r>
              <a:rPr lang="en-US" sz="4400" b="1" dirty="0" err="1">
                <a:solidFill>
                  <a:srgbClr val="FF0000"/>
                </a:solidFill>
              </a:rPr>
              <a:t>heddiw</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167286"/>
            <a:ext cx="9001628"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mae</a:t>
            </a:r>
            <a:r>
              <a:rPr lang="en-US" sz="6000" b="1" dirty="0" err="1">
                <a:solidFill>
                  <a:srgbClr val="002060"/>
                </a:solidFill>
              </a:rPr>
              <a:t>’r</a:t>
            </a:r>
            <a:r>
              <a:rPr lang="en-US" sz="6000" b="1" dirty="0">
                <a:solidFill>
                  <a:srgbClr val="002060"/>
                </a:solidFill>
              </a:rPr>
              <a:t>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heddiw</a:t>
            </a:r>
            <a:r>
              <a:rPr lang="en-US" sz="6000" b="1" dirty="0">
                <a:solidFill>
                  <a:srgbClr val="002060"/>
                </a:solidFill>
              </a:rPr>
              <a:t>?</a:t>
            </a:r>
            <a:endParaRPr lang="en-US" sz="6000" b="1" dirty="0">
              <a:solidFill>
                <a:srgbClr val="002060"/>
              </a:solidFill>
              <a:cs typeface="Calibri"/>
            </a:endParaRPr>
          </a:p>
        </p:txBody>
      </p:sp>
      <p:pic>
        <p:nvPicPr>
          <p:cNvPr id="3" name="Picture 2" descr="Icon&#10;&#10;Description automatically generated">
            <a:extLst>
              <a:ext uri="{FF2B5EF4-FFF2-40B4-BE49-F238E27FC236}">
                <a16:creationId xmlns:a16="http://schemas.microsoft.com/office/drawing/2014/main" id="{A1E1B039-D3D7-6F2E-4E2E-ECF0688095BD}"/>
              </a:ext>
            </a:extLst>
          </p:cNvPr>
          <p:cNvPicPr>
            <a:picLocks noChangeAspect="1"/>
          </p:cNvPicPr>
          <p:nvPr/>
        </p:nvPicPr>
        <p:blipFill>
          <a:blip r:embed="rId2"/>
          <a:stretch>
            <a:fillRect/>
          </a:stretch>
        </p:blipFill>
        <p:spPr>
          <a:xfrm>
            <a:off x="4433455" y="1614432"/>
            <a:ext cx="3325091" cy="3629137"/>
          </a:xfrm>
          <a:prstGeom prst="rect">
            <a:avLst/>
          </a:prstGeom>
        </p:spPr>
      </p:pic>
    </p:spTree>
    <p:extLst>
      <p:ext uri="{BB962C8B-B14F-4D97-AF65-F5344CB8AC3E}">
        <p14:creationId xmlns:p14="http://schemas.microsoft.com/office/powerpoint/2010/main" val="37896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3048156" y="1798605"/>
            <a:ext cx="6276108" cy="1631216"/>
          </a:xfrm>
          <a:prstGeom prst="rect">
            <a:avLst/>
          </a:prstGeom>
          <a:solidFill>
            <a:srgbClr val="FBFF88"/>
          </a:solidFill>
          <a:ln w="76200">
            <a:solidFill>
              <a:srgbClr val="002060"/>
            </a:solidFill>
          </a:ln>
        </p:spPr>
        <p:txBody>
          <a:bodyPr wrap="square" lIns="91440" tIns="45720" rIns="91440" bIns="45720" rtlCol="0" anchor="ctr">
            <a:spAutoFit/>
          </a:bodyPr>
          <a:lstStyle/>
          <a:p>
            <a:pPr algn="ctr"/>
            <a:r>
              <a:rPr lang="en-US" sz="4400" b="1" err="1">
                <a:solidFill>
                  <a:srgbClr val="FF0000"/>
                </a:solidFill>
              </a:rPr>
              <a:t>Ydy</a:t>
            </a:r>
            <a:r>
              <a:rPr lang="en-US" sz="4400" b="1">
                <a:solidFill>
                  <a:srgbClr val="FF0000"/>
                </a:solidFill>
              </a:rPr>
              <a:t> </a:t>
            </a:r>
            <a:r>
              <a:rPr lang="en-US" sz="4400" b="1" err="1">
                <a:solidFill>
                  <a:srgbClr val="002060"/>
                </a:solidFill>
              </a:rPr>
              <a:t>hi’n</a:t>
            </a:r>
            <a:r>
              <a:rPr lang="en-US" sz="4400" b="1">
                <a:solidFill>
                  <a:srgbClr val="002060"/>
                </a:solidFill>
              </a:rPr>
              <a:t> </a:t>
            </a:r>
            <a:r>
              <a:rPr lang="en-US" sz="4400" b="1" err="1">
                <a:solidFill>
                  <a:srgbClr val="002060"/>
                </a:solidFill>
              </a:rPr>
              <a:t>braf</a:t>
            </a:r>
            <a:r>
              <a:rPr lang="en-US" sz="4400" b="1">
                <a:solidFill>
                  <a:srgbClr val="002060"/>
                </a:solidFill>
              </a:rPr>
              <a:t> </a:t>
            </a:r>
            <a:r>
              <a:rPr lang="en-US" sz="4400" b="1" err="1">
                <a:solidFill>
                  <a:srgbClr val="002060"/>
                </a:solidFill>
              </a:rPr>
              <a:t>heddiw</a:t>
            </a:r>
            <a:r>
              <a:rPr lang="en-US" sz="4400" b="1">
                <a:solidFill>
                  <a:srgbClr val="002060"/>
                </a:solidFill>
              </a:rPr>
              <a:t>?</a:t>
            </a:r>
          </a:p>
          <a:p>
            <a:pPr algn="ctr"/>
            <a:endParaRPr lang="en-US" sz="2800" i="1">
              <a:solidFill>
                <a:srgbClr val="002060"/>
              </a:solidFill>
              <a:cs typeface="Calibri"/>
            </a:endParaRPr>
          </a:p>
          <a:p>
            <a:pPr algn="ctr"/>
            <a:r>
              <a:rPr lang="en-US" sz="2800" i="1">
                <a:solidFill>
                  <a:srgbClr val="002060"/>
                </a:solidFill>
                <a:cs typeface="Calibri"/>
              </a:rPr>
              <a:t>Is it fine today?</a:t>
            </a:r>
          </a:p>
        </p:txBody>
      </p:sp>
      <p:sp>
        <p:nvSpPr>
          <p:cNvPr id="3" name="TextBox 2">
            <a:extLst>
              <a:ext uri="{FF2B5EF4-FFF2-40B4-BE49-F238E27FC236}">
                <a16:creationId xmlns:a16="http://schemas.microsoft.com/office/drawing/2014/main" id="{DFA67A8D-E94A-D84E-85A3-DFFB90B692C2}"/>
              </a:ext>
            </a:extLst>
          </p:cNvPr>
          <p:cNvSpPr txBox="1"/>
          <p:nvPr/>
        </p:nvSpPr>
        <p:spPr>
          <a:xfrm>
            <a:off x="808886" y="4784845"/>
            <a:ext cx="4170218"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err="1">
                <a:solidFill>
                  <a:srgbClr val="FF0000"/>
                </a:solidFill>
              </a:rPr>
              <a:t>Ydy</a:t>
            </a:r>
            <a:r>
              <a:rPr lang="en-US" sz="3600" b="1">
                <a:solidFill>
                  <a:srgbClr val="002060"/>
                </a:solidFill>
              </a:rPr>
              <a:t>, </a:t>
            </a:r>
            <a:r>
              <a:rPr lang="en-US" sz="3600" b="1" err="1">
                <a:solidFill>
                  <a:srgbClr val="002060"/>
                </a:solidFill>
              </a:rPr>
              <a:t>mae</a:t>
            </a:r>
            <a:r>
              <a:rPr lang="en-US" sz="3600" b="1">
                <a:solidFill>
                  <a:srgbClr val="002060"/>
                </a:solidFill>
              </a:rPr>
              <a:t> </a:t>
            </a:r>
            <a:r>
              <a:rPr lang="en-US" sz="3600" b="1" err="1">
                <a:solidFill>
                  <a:srgbClr val="002060"/>
                </a:solidFill>
              </a:rPr>
              <a:t>hi’n</a:t>
            </a:r>
            <a:r>
              <a:rPr lang="en-US" sz="3600" b="1">
                <a:solidFill>
                  <a:srgbClr val="002060"/>
                </a:solidFill>
              </a:rPr>
              <a:t> </a:t>
            </a:r>
          </a:p>
          <a:p>
            <a:pPr algn="ctr"/>
            <a:r>
              <a:rPr lang="en-US" sz="3600" b="1" err="1">
                <a:solidFill>
                  <a:srgbClr val="002060"/>
                </a:solidFill>
              </a:rPr>
              <a:t>braf</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sp>
        <p:nvSpPr>
          <p:cNvPr id="4" name="TextBox 3">
            <a:extLst>
              <a:ext uri="{FF2B5EF4-FFF2-40B4-BE49-F238E27FC236}">
                <a16:creationId xmlns:a16="http://schemas.microsoft.com/office/drawing/2014/main" id="{F8150B54-1BF7-D84D-91C3-A7A90AFA612C}"/>
              </a:ext>
            </a:extLst>
          </p:cNvPr>
          <p:cNvSpPr txBox="1"/>
          <p:nvPr/>
        </p:nvSpPr>
        <p:spPr>
          <a:xfrm>
            <a:off x="6476492" y="4781089"/>
            <a:ext cx="5081540"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a:solidFill>
                  <a:srgbClr val="FF0000"/>
                </a:solidFill>
              </a:rPr>
              <a:t>Nac </a:t>
            </a:r>
            <a:r>
              <a:rPr lang="en-US" sz="3600" b="1" err="1">
                <a:solidFill>
                  <a:srgbClr val="FF0000"/>
                </a:solidFill>
              </a:rPr>
              <a:t>ydy</a:t>
            </a:r>
            <a:r>
              <a:rPr lang="en-US" sz="3600" b="1">
                <a:solidFill>
                  <a:srgbClr val="002060"/>
                </a:solidFill>
              </a:rPr>
              <a:t>, </a:t>
            </a:r>
            <a:r>
              <a:rPr lang="en-US" sz="3600" b="1" err="1">
                <a:solidFill>
                  <a:srgbClr val="002060"/>
                </a:solidFill>
              </a:rPr>
              <a:t>dydy</a:t>
            </a:r>
            <a:r>
              <a:rPr lang="en-US" sz="3600" b="1">
                <a:solidFill>
                  <a:srgbClr val="002060"/>
                </a:solidFill>
              </a:rPr>
              <a:t> hi</a:t>
            </a:r>
            <a:r>
              <a:rPr lang="en-US" sz="3600" b="1"/>
              <a:t> </a:t>
            </a:r>
            <a:r>
              <a:rPr lang="en-US" sz="3600" b="1" err="1">
                <a:solidFill>
                  <a:srgbClr val="002060"/>
                </a:solidFill>
              </a:rPr>
              <a:t>ddim</a:t>
            </a:r>
            <a:r>
              <a:rPr lang="en-US" sz="3600" b="1">
                <a:solidFill>
                  <a:srgbClr val="002060"/>
                </a:solidFill>
              </a:rPr>
              <a:t> </a:t>
            </a:r>
            <a:r>
              <a:rPr lang="en-US" sz="3600" b="1" err="1">
                <a:solidFill>
                  <a:srgbClr val="002060"/>
                </a:solidFill>
              </a:rPr>
              <a:t>yn</a:t>
            </a:r>
            <a:r>
              <a:rPr lang="en-US" sz="3600" b="1">
                <a:solidFill>
                  <a:srgbClr val="002060"/>
                </a:solidFill>
              </a:rPr>
              <a:t> </a:t>
            </a:r>
            <a:r>
              <a:rPr lang="en-US" sz="3600" b="1" err="1">
                <a:solidFill>
                  <a:srgbClr val="002060"/>
                </a:solidFill>
              </a:rPr>
              <a:t>braf</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3524495" y="3586842"/>
            <a:ext cx="796639"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22476" y="3586842"/>
            <a:ext cx="652317"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122464"/>
            <a:ext cx="2806207" cy="2253731"/>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RHEOL:</a:t>
            </a:r>
            <a:endParaRPr lang="en-US" b="1" u="sng">
              <a:solidFill>
                <a:srgbClr val="002060"/>
              </a:solidFill>
              <a:cs typeface="Calibri"/>
            </a:endParaRPr>
          </a:p>
          <a:p>
            <a:pPr algn="ctr"/>
            <a:r>
              <a:rPr lang="en-US" b="1" err="1">
                <a:solidFill>
                  <a:srgbClr val="002060"/>
                </a:solidFill>
              </a:rPr>
              <a:t>Ydy</a:t>
            </a:r>
            <a:r>
              <a:rPr lang="en-US" b="1">
                <a:solidFill>
                  <a:srgbClr val="002060"/>
                </a:solidFill>
              </a:rPr>
              <a:t> </a:t>
            </a:r>
            <a:r>
              <a:rPr lang="en-US" err="1">
                <a:solidFill>
                  <a:srgbClr val="002060"/>
                </a:solidFill>
              </a:rPr>
              <a:t>yn</a:t>
            </a:r>
            <a:r>
              <a:rPr lang="en-US">
                <a:solidFill>
                  <a:srgbClr val="002060"/>
                </a:solidFill>
              </a:rPr>
              <a:t> y </a:t>
            </a:r>
            <a:r>
              <a:rPr lang="en-US" err="1">
                <a:solidFill>
                  <a:srgbClr val="002060"/>
                </a:solidFill>
              </a:rPr>
              <a:t>cwestiwn</a:t>
            </a:r>
            <a:r>
              <a:rPr lang="en-US">
                <a:solidFill>
                  <a:srgbClr val="002060"/>
                </a:solidFill>
              </a:rPr>
              <a:t> =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a:solidFill>
                  <a:srgbClr val="002060"/>
                </a:solidFill>
              </a:rPr>
              <a:t> </a:t>
            </a:r>
            <a:r>
              <a:rPr lang="en-US" err="1">
                <a:solidFill>
                  <a:srgbClr val="002060"/>
                </a:solidFill>
              </a:rPr>
              <a:t>yn</a:t>
            </a:r>
            <a:r>
              <a:rPr lang="en-US">
                <a:solidFill>
                  <a:srgbClr val="002060"/>
                </a:solidFill>
              </a:rPr>
              <a:t> </a:t>
            </a:r>
            <a:r>
              <a:rPr lang="en-US" err="1">
                <a:solidFill>
                  <a:srgbClr val="002060"/>
                </a:solidFill>
              </a:rPr>
              <a:t>yr</a:t>
            </a:r>
            <a:r>
              <a:rPr lang="en-US">
                <a:solidFill>
                  <a:srgbClr val="002060"/>
                </a:solidFill>
              </a:rPr>
              <a:t> </a:t>
            </a:r>
            <a:r>
              <a:rPr lang="en-US" err="1">
                <a:solidFill>
                  <a:srgbClr val="002060"/>
                </a:solidFill>
              </a:rPr>
              <a:t>ateb</a:t>
            </a:r>
            <a:endParaRPr lang="en-US">
              <a:solidFill>
                <a:srgbClr val="002060"/>
              </a:solidFill>
              <a:cs typeface="Calibri"/>
            </a:endParaRPr>
          </a:p>
        </p:txBody>
      </p:sp>
      <p:sp>
        <p:nvSpPr>
          <p:cNvPr id="11" name="12-Point Star 10">
            <a:extLst>
              <a:ext uri="{FF2B5EF4-FFF2-40B4-BE49-F238E27FC236}">
                <a16:creationId xmlns:a16="http://schemas.microsoft.com/office/drawing/2014/main" id="{3A5818E7-4C0F-A044-8A8B-9906AE1F5206}"/>
              </a:ext>
            </a:extLst>
          </p:cNvPr>
          <p:cNvSpPr/>
          <p:nvPr/>
        </p:nvSpPr>
        <p:spPr>
          <a:xfrm>
            <a:off x="9271923" y="117141"/>
            <a:ext cx="2797613" cy="2258552"/>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RULE:</a:t>
            </a:r>
            <a:endParaRPr lang="en-US" b="1" u="sng">
              <a:solidFill>
                <a:srgbClr val="002060"/>
              </a:solidFill>
              <a:cs typeface="Calibri"/>
            </a:endParaRPr>
          </a:p>
          <a:p>
            <a:pPr algn="ctr"/>
            <a:r>
              <a:rPr lang="en-US" b="1" err="1">
                <a:solidFill>
                  <a:srgbClr val="002060"/>
                </a:solidFill>
              </a:rPr>
              <a:t>Ydy</a:t>
            </a:r>
            <a:r>
              <a:rPr lang="en-US" b="1">
                <a:solidFill>
                  <a:srgbClr val="002060"/>
                </a:solidFill>
              </a:rPr>
              <a:t> in the question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b="1">
                <a:solidFill>
                  <a:srgbClr val="002060"/>
                </a:solidFill>
              </a:rPr>
              <a:t> </a:t>
            </a:r>
            <a:r>
              <a:rPr lang="en-US">
                <a:solidFill>
                  <a:srgbClr val="002060"/>
                </a:solidFill>
              </a:rPr>
              <a:t>in the answer.</a:t>
            </a:r>
            <a:endParaRPr lang="en-US">
              <a:solidFill>
                <a:srgbClr val="002060"/>
              </a:solidFill>
              <a:cs typeface="Calibri"/>
            </a:endParaRPr>
          </a:p>
        </p:txBody>
      </p:sp>
      <p:pic>
        <p:nvPicPr>
          <p:cNvPr id="8" name="Picture 7" descr="A picture containing chart&#10;&#10;Description automatically generated">
            <a:extLst>
              <a:ext uri="{FF2B5EF4-FFF2-40B4-BE49-F238E27FC236}">
                <a16:creationId xmlns:a16="http://schemas.microsoft.com/office/drawing/2014/main" id="{82F7C882-1795-8FC8-74C5-21BE013FECBA}"/>
              </a:ext>
            </a:extLst>
          </p:cNvPr>
          <p:cNvPicPr>
            <a:picLocks noChangeAspect="1"/>
          </p:cNvPicPr>
          <p:nvPr/>
        </p:nvPicPr>
        <p:blipFill>
          <a:blip r:embed="rId2"/>
          <a:stretch>
            <a:fillRect/>
          </a:stretch>
        </p:blipFill>
        <p:spPr>
          <a:xfrm>
            <a:off x="5352242" y="271204"/>
            <a:ext cx="1480386" cy="1262767"/>
          </a:xfrm>
          <a:prstGeom prst="rect">
            <a:avLst/>
          </a:prstGeom>
          <a:ln>
            <a:solidFill>
              <a:srgbClr val="002060"/>
            </a:solidFill>
          </a:ln>
        </p:spPr>
      </p:pic>
    </p:spTree>
    <p:extLst>
      <p:ext uri="{BB962C8B-B14F-4D97-AF65-F5344CB8AC3E}">
        <p14:creationId xmlns:p14="http://schemas.microsoft.com/office/powerpoint/2010/main" val="21460779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2717477" y="2344511"/>
            <a:ext cx="6822447" cy="769441"/>
          </a:xfrm>
          <a:prstGeom prst="rect">
            <a:avLst/>
          </a:prstGeom>
          <a:solidFill>
            <a:srgbClr val="FBFF88"/>
          </a:solidFill>
          <a:ln w="76200">
            <a:solidFill>
              <a:srgbClr val="002060"/>
            </a:solidFill>
          </a:ln>
        </p:spPr>
        <p:txBody>
          <a:bodyPr wrap="square" lIns="91440" tIns="45720" rIns="91440" bIns="45720" rtlCol="0" anchor="ctr">
            <a:spAutoFit/>
          </a:bodyPr>
          <a:lstStyle/>
          <a:p>
            <a:pPr algn="ctr"/>
            <a:r>
              <a:rPr lang="en-US" sz="4400" b="1" err="1">
                <a:solidFill>
                  <a:srgbClr val="FF0000"/>
                </a:solidFill>
              </a:rPr>
              <a:t>Ydy</a:t>
            </a:r>
            <a:r>
              <a:rPr lang="en-US" sz="4400" b="1">
                <a:solidFill>
                  <a:srgbClr val="FF0000"/>
                </a:solidFill>
              </a:rPr>
              <a:t> </a:t>
            </a:r>
            <a:r>
              <a:rPr lang="en-US" sz="4400" b="1" err="1">
                <a:solidFill>
                  <a:srgbClr val="002060"/>
                </a:solidFill>
              </a:rPr>
              <a:t>hi’n</a:t>
            </a:r>
            <a:r>
              <a:rPr lang="en-US" sz="4400" b="1">
                <a:solidFill>
                  <a:srgbClr val="002060"/>
                </a:solidFill>
              </a:rPr>
              <a:t> </a:t>
            </a:r>
            <a:r>
              <a:rPr lang="en-US" sz="4400" b="1" err="1">
                <a:solidFill>
                  <a:srgbClr val="002060"/>
                </a:solidFill>
              </a:rPr>
              <a:t>bwrw</a:t>
            </a:r>
            <a:r>
              <a:rPr lang="en-US" sz="4400" b="1">
                <a:solidFill>
                  <a:srgbClr val="002060"/>
                </a:solidFill>
              </a:rPr>
              <a:t> </a:t>
            </a:r>
            <a:r>
              <a:rPr lang="en-US" sz="4400" b="1" err="1">
                <a:solidFill>
                  <a:srgbClr val="002060"/>
                </a:solidFill>
              </a:rPr>
              <a:t>glaw</a:t>
            </a:r>
            <a:r>
              <a:rPr lang="en-US" sz="4400" b="1">
                <a:solidFill>
                  <a:srgbClr val="002060"/>
                </a:solidFill>
              </a:rPr>
              <a:t> </a:t>
            </a:r>
            <a:r>
              <a:rPr lang="en-US" sz="4400" b="1" err="1">
                <a:solidFill>
                  <a:srgbClr val="002060"/>
                </a:solidFill>
              </a:rPr>
              <a:t>heddiw</a:t>
            </a:r>
            <a:r>
              <a:rPr lang="en-US" sz="4400" b="1">
                <a:solidFill>
                  <a:srgbClr val="002060"/>
                </a:solidFill>
              </a:rPr>
              <a:t>?</a:t>
            </a:r>
          </a:p>
        </p:txBody>
      </p:sp>
      <p:sp>
        <p:nvSpPr>
          <p:cNvPr id="3" name="TextBox 2">
            <a:extLst>
              <a:ext uri="{FF2B5EF4-FFF2-40B4-BE49-F238E27FC236}">
                <a16:creationId xmlns:a16="http://schemas.microsoft.com/office/drawing/2014/main" id="{DFA67A8D-E94A-D84E-85A3-DFFB90B692C2}"/>
              </a:ext>
            </a:extLst>
          </p:cNvPr>
          <p:cNvSpPr txBox="1"/>
          <p:nvPr/>
        </p:nvSpPr>
        <p:spPr>
          <a:xfrm>
            <a:off x="808886" y="4784845"/>
            <a:ext cx="4170218"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err="1">
                <a:solidFill>
                  <a:srgbClr val="FF0000"/>
                </a:solidFill>
              </a:rPr>
              <a:t>Ydy</a:t>
            </a:r>
            <a:r>
              <a:rPr lang="en-US" sz="3600" b="1">
                <a:solidFill>
                  <a:srgbClr val="002060"/>
                </a:solidFill>
              </a:rPr>
              <a:t>, </a:t>
            </a:r>
            <a:r>
              <a:rPr lang="en-US" sz="3600" b="1" err="1">
                <a:solidFill>
                  <a:srgbClr val="002060"/>
                </a:solidFill>
              </a:rPr>
              <a:t>mae</a:t>
            </a:r>
            <a:r>
              <a:rPr lang="en-US" sz="3600" b="1">
                <a:solidFill>
                  <a:srgbClr val="002060"/>
                </a:solidFill>
              </a:rPr>
              <a:t> </a:t>
            </a:r>
            <a:r>
              <a:rPr lang="en-US" sz="3600" b="1" err="1">
                <a:solidFill>
                  <a:srgbClr val="002060"/>
                </a:solidFill>
              </a:rPr>
              <a:t>hi’n</a:t>
            </a:r>
            <a:r>
              <a:rPr lang="en-US" sz="3600" b="1">
                <a:solidFill>
                  <a:srgbClr val="002060"/>
                </a:solidFill>
              </a:rPr>
              <a:t> </a:t>
            </a:r>
          </a:p>
          <a:p>
            <a:pPr algn="ctr"/>
            <a:r>
              <a:rPr lang="en-US" sz="3600" b="1" err="1">
                <a:solidFill>
                  <a:srgbClr val="002060"/>
                </a:solidFill>
              </a:rPr>
              <a:t>bwrw</a:t>
            </a:r>
            <a:r>
              <a:rPr lang="en-US" sz="3600" b="1">
                <a:solidFill>
                  <a:srgbClr val="002060"/>
                </a:solidFill>
              </a:rPr>
              <a:t> </a:t>
            </a:r>
            <a:r>
              <a:rPr lang="en-US" sz="3600" b="1" err="1">
                <a:solidFill>
                  <a:srgbClr val="002060"/>
                </a:solidFill>
              </a:rPr>
              <a:t>glaw</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sp>
        <p:nvSpPr>
          <p:cNvPr id="4" name="TextBox 3">
            <a:extLst>
              <a:ext uri="{FF2B5EF4-FFF2-40B4-BE49-F238E27FC236}">
                <a16:creationId xmlns:a16="http://schemas.microsoft.com/office/drawing/2014/main" id="{F8150B54-1BF7-D84D-91C3-A7A90AFA612C}"/>
              </a:ext>
            </a:extLst>
          </p:cNvPr>
          <p:cNvSpPr txBox="1"/>
          <p:nvPr/>
        </p:nvSpPr>
        <p:spPr>
          <a:xfrm>
            <a:off x="6476492" y="4781089"/>
            <a:ext cx="5081540"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a:solidFill>
                  <a:srgbClr val="FF0000"/>
                </a:solidFill>
              </a:rPr>
              <a:t>Nac </a:t>
            </a:r>
            <a:r>
              <a:rPr lang="en-US" sz="3600" b="1" err="1">
                <a:solidFill>
                  <a:srgbClr val="FF0000"/>
                </a:solidFill>
              </a:rPr>
              <a:t>ydy</a:t>
            </a:r>
            <a:r>
              <a:rPr lang="en-US" sz="3600" b="1">
                <a:solidFill>
                  <a:srgbClr val="002060"/>
                </a:solidFill>
              </a:rPr>
              <a:t>, </a:t>
            </a:r>
            <a:r>
              <a:rPr lang="en-US" sz="3600" b="1" err="1">
                <a:solidFill>
                  <a:srgbClr val="002060"/>
                </a:solidFill>
              </a:rPr>
              <a:t>dydy</a:t>
            </a:r>
            <a:r>
              <a:rPr lang="en-US" sz="3600" b="1">
                <a:solidFill>
                  <a:srgbClr val="002060"/>
                </a:solidFill>
              </a:rPr>
              <a:t> hi</a:t>
            </a:r>
            <a:r>
              <a:rPr lang="en-US" sz="3600" b="1"/>
              <a:t> </a:t>
            </a:r>
            <a:r>
              <a:rPr lang="en-US" sz="3600" b="1" err="1">
                <a:solidFill>
                  <a:srgbClr val="002060"/>
                </a:solidFill>
              </a:rPr>
              <a:t>ddim</a:t>
            </a:r>
            <a:r>
              <a:rPr lang="en-US" sz="3600" b="1">
                <a:solidFill>
                  <a:srgbClr val="002060"/>
                </a:solidFill>
              </a:rPr>
              <a:t> </a:t>
            </a:r>
            <a:r>
              <a:rPr lang="en-US" sz="3600" b="1" err="1">
                <a:solidFill>
                  <a:srgbClr val="002060"/>
                </a:solidFill>
              </a:rPr>
              <a:t>yn</a:t>
            </a:r>
            <a:r>
              <a:rPr lang="en-US" sz="3600" b="1">
                <a:solidFill>
                  <a:srgbClr val="002060"/>
                </a:solidFill>
              </a:rPr>
              <a:t> </a:t>
            </a:r>
            <a:r>
              <a:rPr lang="en-US" sz="3600" b="1" err="1">
                <a:solidFill>
                  <a:srgbClr val="002060"/>
                </a:solidFill>
              </a:rPr>
              <a:t>bwrw</a:t>
            </a:r>
            <a:r>
              <a:rPr lang="en-US" sz="3600" b="1">
                <a:solidFill>
                  <a:srgbClr val="002060"/>
                </a:solidFill>
              </a:rPr>
              <a:t> </a:t>
            </a:r>
            <a:r>
              <a:rPr lang="en-US" sz="3600" b="1" err="1">
                <a:solidFill>
                  <a:srgbClr val="002060"/>
                </a:solidFill>
              </a:rPr>
              <a:t>glaw</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3524495" y="3586842"/>
            <a:ext cx="796639"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22476" y="3586842"/>
            <a:ext cx="652317"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122464"/>
            <a:ext cx="2806207" cy="2253731"/>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RHEOL:</a:t>
            </a:r>
            <a:endParaRPr lang="en-US" b="1" u="sng">
              <a:solidFill>
                <a:srgbClr val="002060"/>
              </a:solidFill>
              <a:cs typeface="Calibri"/>
            </a:endParaRPr>
          </a:p>
          <a:p>
            <a:pPr algn="ctr"/>
            <a:r>
              <a:rPr lang="en-US" b="1" err="1">
                <a:solidFill>
                  <a:srgbClr val="002060"/>
                </a:solidFill>
              </a:rPr>
              <a:t>Ydy</a:t>
            </a:r>
            <a:r>
              <a:rPr lang="en-US" b="1">
                <a:solidFill>
                  <a:srgbClr val="002060"/>
                </a:solidFill>
              </a:rPr>
              <a:t> </a:t>
            </a:r>
            <a:r>
              <a:rPr lang="en-US" err="1">
                <a:solidFill>
                  <a:srgbClr val="002060"/>
                </a:solidFill>
              </a:rPr>
              <a:t>yn</a:t>
            </a:r>
            <a:r>
              <a:rPr lang="en-US">
                <a:solidFill>
                  <a:srgbClr val="002060"/>
                </a:solidFill>
              </a:rPr>
              <a:t> y </a:t>
            </a:r>
            <a:r>
              <a:rPr lang="en-US" err="1">
                <a:solidFill>
                  <a:srgbClr val="002060"/>
                </a:solidFill>
              </a:rPr>
              <a:t>cwestiwn</a:t>
            </a:r>
            <a:r>
              <a:rPr lang="en-US">
                <a:solidFill>
                  <a:srgbClr val="002060"/>
                </a:solidFill>
              </a:rPr>
              <a:t> =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a:solidFill>
                  <a:srgbClr val="002060"/>
                </a:solidFill>
              </a:rPr>
              <a:t> </a:t>
            </a:r>
            <a:r>
              <a:rPr lang="en-US" err="1">
                <a:solidFill>
                  <a:srgbClr val="002060"/>
                </a:solidFill>
              </a:rPr>
              <a:t>yn</a:t>
            </a:r>
            <a:r>
              <a:rPr lang="en-US">
                <a:solidFill>
                  <a:srgbClr val="002060"/>
                </a:solidFill>
              </a:rPr>
              <a:t> </a:t>
            </a:r>
            <a:r>
              <a:rPr lang="en-US" err="1">
                <a:solidFill>
                  <a:srgbClr val="002060"/>
                </a:solidFill>
              </a:rPr>
              <a:t>yr</a:t>
            </a:r>
            <a:r>
              <a:rPr lang="en-US">
                <a:solidFill>
                  <a:srgbClr val="002060"/>
                </a:solidFill>
              </a:rPr>
              <a:t> </a:t>
            </a:r>
            <a:r>
              <a:rPr lang="en-US" err="1">
                <a:solidFill>
                  <a:srgbClr val="002060"/>
                </a:solidFill>
              </a:rPr>
              <a:t>ateb</a:t>
            </a:r>
            <a:endParaRPr lang="en-US">
              <a:solidFill>
                <a:srgbClr val="002060"/>
              </a:solidFill>
              <a:cs typeface="Calibri"/>
            </a:endParaRPr>
          </a:p>
        </p:txBody>
      </p:sp>
      <p:sp>
        <p:nvSpPr>
          <p:cNvPr id="11" name="12-Point Star 10">
            <a:extLst>
              <a:ext uri="{FF2B5EF4-FFF2-40B4-BE49-F238E27FC236}">
                <a16:creationId xmlns:a16="http://schemas.microsoft.com/office/drawing/2014/main" id="{3A5818E7-4C0F-A044-8A8B-9906AE1F5206}"/>
              </a:ext>
            </a:extLst>
          </p:cNvPr>
          <p:cNvSpPr/>
          <p:nvPr/>
        </p:nvSpPr>
        <p:spPr>
          <a:xfrm>
            <a:off x="9271923" y="117141"/>
            <a:ext cx="2797613" cy="2258552"/>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RULE:</a:t>
            </a:r>
            <a:endParaRPr lang="en-US" b="1" u="sng">
              <a:solidFill>
                <a:srgbClr val="002060"/>
              </a:solidFill>
              <a:cs typeface="Calibri"/>
            </a:endParaRPr>
          </a:p>
          <a:p>
            <a:pPr algn="ctr"/>
            <a:r>
              <a:rPr lang="en-US" b="1" err="1">
                <a:solidFill>
                  <a:srgbClr val="002060"/>
                </a:solidFill>
              </a:rPr>
              <a:t>Ydy</a:t>
            </a:r>
            <a:r>
              <a:rPr lang="en-US" b="1">
                <a:solidFill>
                  <a:srgbClr val="002060"/>
                </a:solidFill>
              </a:rPr>
              <a:t> in the question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b="1">
                <a:solidFill>
                  <a:srgbClr val="002060"/>
                </a:solidFill>
              </a:rPr>
              <a:t> </a:t>
            </a:r>
            <a:r>
              <a:rPr lang="en-US">
                <a:solidFill>
                  <a:srgbClr val="002060"/>
                </a:solidFill>
              </a:rPr>
              <a:t>in the answer.</a:t>
            </a:r>
            <a:endParaRPr lang="en-US">
              <a:solidFill>
                <a:srgbClr val="002060"/>
              </a:solidFill>
              <a:cs typeface="Calibri"/>
            </a:endParaRPr>
          </a:p>
        </p:txBody>
      </p:sp>
      <p:pic>
        <p:nvPicPr>
          <p:cNvPr id="5" name="Picture 7" descr="Icon&#10;&#10;Description automatically generated">
            <a:extLst>
              <a:ext uri="{FF2B5EF4-FFF2-40B4-BE49-F238E27FC236}">
                <a16:creationId xmlns:a16="http://schemas.microsoft.com/office/drawing/2014/main" id="{D43F13D1-9DD4-DABE-FC6C-3E56D965410F}"/>
              </a:ext>
            </a:extLst>
          </p:cNvPr>
          <p:cNvPicPr>
            <a:picLocks noChangeAspect="1"/>
          </p:cNvPicPr>
          <p:nvPr/>
        </p:nvPicPr>
        <p:blipFill>
          <a:blip r:embed="rId2"/>
          <a:stretch>
            <a:fillRect/>
          </a:stretch>
        </p:blipFill>
        <p:spPr>
          <a:xfrm>
            <a:off x="5256362" y="288985"/>
            <a:ext cx="1693653" cy="1693653"/>
          </a:xfrm>
          <a:prstGeom prst="rect">
            <a:avLst/>
          </a:prstGeom>
        </p:spPr>
      </p:pic>
    </p:spTree>
    <p:extLst>
      <p:ext uri="{BB962C8B-B14F-4D97-AF65-F5344CB8AC3E}">
        <p14:creationId xmlns:p14="http://schemas.microsoft.com/office/powerpoint/2010/main" val="108304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2717477" y="2344511"/>
            <a:ext cx="6822447" cy="769441"/>
          </a:xfrm>
          <a:prstGeom prst="rect">
            <a:avLst/>
          </a:prstGeom>
          <a:solidFill>
            <a:srgbClr val="FBFF88"/>
          </a:solidFill>
          <a:ln w="76200">
            <a:solidFill>
              <a:srgbClr val="002060"/>
            </a:solidFill>
          </a:ln>
        </p:spPr>
        <p:txBody>
          <a:bodyPr wrap="square" lIns="91440" tIns="45720" rIns="91440" bIns="45720" rtlCol="0" anchor="ctr">
            <a:spAutoFit/>
          </a:bodyPr>
          <a:lstStyle/>
          <a:p>
            <a:pPr algn="ctr"/>
            <a:r>
              <a:rPr lang="en-US" sz="4400" b="1" err="1">
                <a:solidFill>
                  <a:srgbClr val="FF0000"/>
                </a:solidFill>
              </a:rPr>
              <a:t>Ydy</a:t>
            </a:r>
            <a:r>
              <a:rPr lang="en-US" sz="4400" b="1">
                <a:solidFill>
                  <a:srgbClr val="FF0000"/>
                </a:solidFill>
              </a:rPr>
              <a:t> </a:t>
            </a:r>
            <a:r>
              <a:rPr lang="en-US" sz="4400" b="1" err="1">
                <a:solidFill>
                  <a:srgbClr val="002060"/>
                </a:solidFill>
              </a:rPr>
              <a:t>hi’n</a:t>
            </a:r>
            <a:r>
              <a:rPr lang="en-US" sz="4400" b="1">
                <a:solidFill>
                  <a:srgbClr val="002060"/>
                </a:solidFill>
              </a:rPr>
              <a:t> </a:t>
            </a:r>
            <a:r>
              <a:rPr lang="en-US" sz="4400" b="1" err="1">
                <a:solidFill>
                  <a:srgbClr val="002060"/>
                </a:solidFill>
              </a:rPr>
              <a:t>heulog</a:t>
            </a:r>
            <a:r>
              <a:rPr lang="en-US" sz="4400" b="1">
                <a:solidFill>
                  <a:srgbClr val="002060"/>
                </a:solidFill>
              </a:rPr>
              <a:t> </a:t>
            </a:r>
            <a:r>
              <a:rPr lang="en-US" sz="4400" b="1" err="1">
                <a:solidFill>
                  <a:srgbClr val="002060"/>
                </a:solidFill>
              </a:rPr>
              <a:t>heddiw</a:t>
            </a:r>
            <a:r>
              <a:rPr lang="en-US" sz="4400" b="1">
                <a:solidFill>
                  <a:srgbClr val="002060"/>
                </a:solidFill>
              </a:rPr>
              <a:t>?</a:t>
            </a:r>
          </a:p>
        </p:txBody>
      </p:sp>
      <p:sp>
        <p:nvSpPr>
          <p:cNvPr id="3" name="TextBox 2">
            <a:extLst>
              <a:ext uri="{FF2B5EF4-FFF2-40B4-BE49-F238E27FC236}">
                <a16:creationId xmlns:a16="http://schemas.microsoft.com/office/drawing/2014/main" id="{DFA67A8D-E94A-D84E-85A3-DFFB90B692C2}"/>
              </a:ext>
            </a:extLst>
          </p:cNvPr>
          <p:cNvSpPr txBox="1"/>
          <p:nvPr/>
        </p:nvSpPr>
        <p:spPr>
          <a:xfrm>
            <a:off x="808886" y="4784845"/>
            <a:ext cx="4170218"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err="1">
                <a:solidFill>
                  <a:srgbClr val="FF0000"/>
                </a:solidFill>
              </a:rPr>
              <a:t>Ydy</a:t>
            </a:r>
            <a:r>
              <a:rPr lang="en-US" sz="3600" b="1">
                <a:solidFill>
                  <a:srgbClr val="002060"/>
                </a:solidFill>
              </a:rPr>
              <a:t>, </a:t>
            </a:r>
            <a:r>
              <a:rPr lang="en-US" sz="3600" b="1" err="1">
                <a:solidFill>
                  <a:srgbClr val="002060"/>
                </a:solidFill>
              </a:rPr>
              <a:t>mae</a:t>
            </a:r>
            <a:r>
              <a:rPr lang="en-US" sz="3600" b="1">
                <a:solidFill>
                  <a:srgbClr val="002060"/>
                </a:solidFill>
              </a:rPr>
              <a:t> </a:t>
            </a:r>
            <a:r>
              <a:rPr lang="en-US" sz="3600" b="1" err="1">
                <a:solidFill>
                  <a:srgbClr val="002060"/>
                </a:solidFill>
              </a:rPr>
              <a:t>hi'n</a:t>
            </a:r>
            <a:r>
              <a:rPr lang="en-US" sz="3600" b="1">
                <a:solidFill>
                  <a:srgbClr val="002060"/>
                </a:solidFill>
              </a:rPr>
              <a:t> </a:t>
            </a:r>
            <a:r>
              <a:rPr lang="en-US" sz="3600" b="1" err="1">
                <a:solidFill>
                  <a:srgbClr val="002060"/>
                </a:solidFill>
              </a:rPr>
              <a:t>heulog</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sp>
        <p:nvSpPr>
          <p:cNvPr id="4" name="TextBox 3">
            <a:extLst>
              <a:ext uri="{FF2B5EF4-FFF2-40B4-BE49-F238E27FC236}">
                <a16:creationId xmlns:a16="http://schemas.microsoft.com/office/drawing/2014/main" id="{F8150B54-1BF7-D84D-91C3-A7A90AFA612C}"/>
              </a:ext>
            </a:extLst>
          </p:cNvPr>
          <p:cNvSpPr txBox="1"/>
          <p:nvPr/>
        </p:nvSpPr>
        <p:spPr>
          <a:xfrm>
            <a:off x="6620265" y="4781089"/>
            <a:ext cx="4937767" cy="1200329"/>
          </a:xfrm>
          <a:prstGeom prst="rect">
            <a:avLst/>
          </a:prstGeom>
          <a:solidFill>
            <a:schemeClr val="bg1"/>
          </a:solidFill>
          <a:ln w="76200">
            <a:solidFill>
              <a:srgbClr val="002060"/>
            </a:solidFill>
          </a:ln>
        </p:spPr>
        <p:txBody>
          <a:bodyPr wrap="square" lIns="91440" tIns="45720" rIns="91440" bIns="45720" rtlCol="0" anchor="ctr">
            <a:spAutoFit/>
          </a:bodyPr>
          <a:lstStyle/>
          <a:p>
            <a:pPr algn="ctr"/>
            <a:r>
              <a:rPr lang="en-US" sz="3600" b="1">
                <a:solidFill>
                  <a:srgbClr val="FF0000"/>
                </a:solidFill>
              </a:rPr>
              <a:t>Nac </a:t>
            </a:r>
            <a:r>
              <a:rPr lang="en-US" sz="3600" b="1" err="1">
                <a:solidFill>
                  <a:srgbClr val="FF0000"/>
                </a:solidFill>
              </a:rPr>
              <a:t>ydy</a:t>
            </a:r>
            <a:r>
              <a:rPr lang="en-US" sz="3600" b="1">
                <a:solidFill>
                  <a:srgbClr val="002060"/>
                </a:solidFill>
              </a:rPr>
              <a:t>, </a:t>
            </a:r>
            <a:r>
              <a:rPr lang="en-US" sz="3600" b="1" err="1">
                <a:solidFill>
                  <a:srgbClr val="002060"/>
                </a:solidFill>
              </a:rPr>
              <a:t>dydy</a:t>
            </a:r>
            <a:r>
              <a:rPr lang="en-US" sz="3600" b="1">
                <a:solidFill>
                  <a:srgbClr val="002060"/>
                </a:solidFill>
              </a:rPr>
              <a:t> hi</a:t>
            </a:r>
            <a:r>
              <a:rPr lang="en-US" sz="3600" b="1"/>
              <a:t> </a:t>
            </a:r>
            <a:r>
              <a:rPr lang="en-US" sz="3600" b="1" err="1">
                <a:solidFill>
                  <a:srgbClr val="002060"/>
                </a:solidFill>
              </a:rPr>
              <a:t>ddim</a:t>
            </a:r>
            <a:r>
              <a:rPr lang="en-US" sz="3600" b="1">
                <a:solidFill>
                  <a:srgbClr val="002060"/>
                </a:solidFill>
              </a:rPr>
              <a:t> </a:t>
            </a:r>
            <a:r>
              <a:rPr lang="en-US" sz="3600" b="1" err="1">
                <a:solidFill>
                  <a:srgbClr val="002060"/>
                </a:solidFill>
              </a:rPr>
              <a:t>yn</a:t>
            </a:r>
            <a:r>
              <a:rPr lang="en-US" sz="3600" b="1">
                <a:solidFill>
                  <a:srgbClr val="002060"/>
                </a:solidFill>
              </a:rPr>
              <a:t> </a:t>
            </a:r>
            <a:r>
              <a:rPr lang="en-US" sz="3600" b="1" err="1">
                <a:solidFill>
                  <a:srgbClr val="002060"/>
                </a:solidFill>
              </a:rPr>
              <a:t>heulog</a:t>
            </a:r>
            <a:r>
              <a:rPr lang="en-US" sz="3600" b="1">
                <a:solidFill>
                  <a:srgbClr val="002060"/>
                </a:solidFill>
              </a:rPr>
              <a:t> </a:t>
            </a:r>
            <a:r>
              <a:rPr lang="en-US" sz="3600" b="1" err="1">
                <a:solidFill>
                  <a:srgbClr val="002060"/>
                </a:solidFill>
              </a:rPr>
              <a:t>heddiw</a:t>
            </a:r>
            <a:r>
              <a:rPr lang="en-US" sz="3600" b="1">
                <a:solidFill>
                  <a:srgbClr val="002060"/>
                </a:solidFill>
              </a:rPr>
              <a:t>.</a:t>
            </a:r>
            <a:endParaRPr lang="en-US" sz="3600" b="1">
              <a:solidFill>
                <a:srgbClr val="002060"/>
              </a:solidFill>
              <a:cs typeface="Calibri"/>
            </a:endParaRPr>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3524495" y="3586842"/>
            <a:ext cx="796639"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22476" y="3586842"/>
            <a:ext cx="652317" cy="999067"/>
          </a:xfrm>
          <a:prstGeom prst="straightConnector1">
            <a:avLst/>
          </a:prstGeom>
          <a:ln w="76200">
            <a:solidFill>
              <a:srgbClr val="002060"/>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122464"/>
            <a:ext cx="2806207" cy="2253731"/>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RHEOL:</a:t>
            </a:r>
            <a:endParaRPr lang="en-US" b="1" u="sng">
              <a:solidFill>
                <a:srgbClr val="002060"/>
              </a:solidFill>
              <a:cs typeface="Calibri"/>
            </a:endParaRPr>
          </a:p>
          <a:p>
            <a:pPr algn="ctr"/>
            <a:r>
              <a:rPr lang="en-US" b="1" err="1">
                <a:solidFill>
                  <a:srgbClr val="002060"/>
                </a:solidFill>
              </a:rPr>
              <a:t>Ydy</a:t>
            </a:r>
            <a:r>
              <a:rPr lang="en-US" b="1">
                <a:solidFill>
                  <a:srgbClr val="002060"/>
                </a:solidFill>
              </a:rPr>
              <a:t> </a:t>
            </a:r>
            <a:r>
              <a:rPr lang="en-US" err="1">
                <a:solidFill>
                  <a:srgbClr val="002060"/>
                </a:solidFill>
              </a:rPr>
              <a:t>yn</a:t>
            </a:r>
            <a:r>
              <a:rPr lang="en-US">
                <a:solidFill>
                  <a:srgbClr val="002060"/>
                </a:solidFill>
              </a:rPr>
              <a:t> y </a:t>
            </a:r>
            <a:r>
              <a:rPr lang="en-US" err="1">
                <a:solidFill>
                  <a:srgbClr val="002060"/>
                </a:solidFill>
              </a:rPr>
              <a:t>cwestiwn</a:t>
            </a:r>
            <a:r>
              <a:rPr lang="en-US">
                <a:solidFill>
                  <a:srgbClr val="002060"/>
                </a:solidFill>
              </a:rPr>
              <a:t> =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a:solidFill>
                  <a:srgbClr val="002060"/>
                </a:solidFill>
              </a:rPr>
              <a:t> </a:t>
            </a:r>
            <a:r>
              <a:rPr lang="en-US" err="1">
                <a:solidFill>
                  <a:srgbClr val="002060"/>
                </a:solidFill>
              </a:rPr>
              <a:t>yn</a:t>
            </a:r>
            <a:r>
              <a:rPr lang="en-US">
                <a:solidFill>
                  <a:srgbClr val="002060"/>
                </a:solidFill>
              </a:rPr>
              <a:t> </a:t>
            </a:r>
            <a:r>
              <a:rPr lang="en-US" err="1">
                <a:solidFill>
                  <a:srgbClr val="002060"/>
                </a:solidFill>
              </a:rPr>
              <a:t>yr</a:t>
            </a:r>
            <a:r>
              <a:rPr lang="en-US">
                <a:solidFill>
                  <a:srgbClr val="002060"/>
                </a:solidFill>
              </a:rPr>
              <a:t> </a:t>
            </a:r>
            <a:r>
              <a:rPr lang="en-US" err="1">
                <a:solidFill>
                  <a:srgbClr val="002060"/>
                </a:solidFill>
              </a:rPr>
              <a:t>ateb</a:t>
            </a:r>
            <a:endParaRPr lang="en-US">
              <a:solidFill>
                <a:srgbClr val="002060"/>
              </a:solidFill>
              <a:cs typeface="Calibri"/>
            </a:endParaRPr>
          </a:p>
        </p:txBody>
      </p:sp>
      <p:sp>
        <p:nvSpPr>
          <p:cNvPr id="11" name="12-Point Star 10">
            <a:extLst>
              <a:ext uri="{FF2B5EF4-FFF2-40B4-BE49-F238E27FC236}">
                <a16:creationId xmlns:a16="http://schemas.microsoft.com/office/drawing/2014/main" id="{3A5818E7-4C0F-A044-8A8B-9906AE1F5206}"/>
              </a:ext>
            </a:extLst>
          </p:cNvPr>
          <p:cNvSpPr/>
          <p:nvPr/>
        </p:nvSpPr>
        <p:spPr>
          <a:xfrm>
            <a:off x="9271923" y="117141"/>
            <a:ext cx="2797613" cy="2258552"/>
          </a:xfrm>
          <a:prstGeom prst="star12">
            <a:avLst/>
          </a:prstGeom>
          <a:solidFill>
            <a:srgbClr val="F7C6F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u="sng">
                <a:solidFill>
                  <a:srgbClr val="002060"/>
                </a:solidFill>
              </a:rPr>
              <a:t>RULE:</a:t>
            </a:r>
            <a:endParaRPr lang="en-US" b="1" u="sng">
              <a:solidFill>
                <a:srgbClr val="002060"/>
              </a:solidFill>
              <a:cs typeface="Calibri"/>
            </a:endParaRPr>
          </a:p>
          <a:p>
            <a:pPr algn="ctr"/>
            <a:r>
              <a:rPr lang="en-US" b="1" err="1">
                <a:solidFill>
                  <a:srgbClr val="002060"/>
                </a:solidFill>
              </a:rPr>
              <a:t>Ydy</a:t>
            </a:r>
            <a:r>
              <a:rPr lang="en-US" b="1">
                <a:solidFill>
                  <a:srgbClr val="002060"/>
                </a:solidFill>
              </a:rPr>
              <a:t> in the question =</a:t>
            </a:r>
            <a:endParaRPr lang="en-US">
              <a:solidFill>
                <a:srgbClr val="002060"/>
              </a:solidFill>
              <a:cs typeface="Calibri"/>
            </a:endParaRPr>
          </a:p>
          <a:p>
            <a:pPr algn="ctr"/>
            <a:r>
              <a:rPr lang="en-US" b="1" err="1">
                <a:solidFill>
                  <a:srgbClr val="002060"/>
                </a:solidFill>
              </a:rPr>
              <a:t>Ydy</a:t>
            </a:r>
            <a:r>
              <a:rPr lang="en-US" b="1">
                <a:solidFill>
                  <a:srgbClr val="002060"/>
                </a:solidFill>
              </a:rPr>
              <a:t> / Nac </a:t>
            </a:r>
            <a:r>
              <a:rPr lang="en-US" b="1" err="1">
                <a:solidFill>
                  <a:srgbClr val="002060"/>
                </a:solidFill>
              </a:rPr>
              <a:t>ydy</a:t>
            </a:r>
            <a:r>
              <a:rPr lang="en-US" b="1">
                <a:solidFill>
                  <a:srgbClr val="002060"/>
                </a:solidFill>
              </a:rPr>
              <a:t> </a:t>
            </a:r>
            <a:r>
              <a:rPr lang="en-US">
                <a:solidFill>
                  <a:srgbClr val="002060"/>
                </a:solidFill>
              </a:rPr>
              <a:t>in the answer.</a:t>
            </a:r>
            <a:endParaRPr lang="en-US">
              <a:solidFill>
                <a:srgbClr val="002060"/>
              </a:solidFill>
              <a:cs typeface="Calibri"/>
            </a:endParaRPr>
          </a:p>
        </p:txBody>
      </p:sp>
      <p:pic>
        <p:nvPicPr>
          <p:cNvPr id="8" name="Picture 7" descr="Diagram, schematic&#10;&#10;Description automatically generated">
            <a:extLst>
              <a:ext uri="{FF2B5EF4-FFF2-40B4-BE49-F238E27FC236}">
                <a16:creationId xmlns:a16="http://schemas.microsoft.com/office/drawing/2014/main" id="{3D48CE11-2286-BD73-D26B-5AB717E4E10C}"/>
              </a:ext>
            </a:extLst>
          </p:cNvPr>
          <p:cNvPicPr>
            <a:picLocks noChangeAspect="1"/>
          </p:cNvPicPr>
          <p:nvPr/>
        </p:nvPicPr>
        <p:blipFill>
          <a:blip r:embed="rId2"/>
          <a:stretch>
            <a:fillRect/>
          </a:stretch>
        </p:blipFill>
        <p:spPr>
          <a:xfrm>
            <a:off x="5293551" y="343704"/>
            <a:ext cx="1684031" cy="1684031"/>
          </a:xfrm>
          <a:prstGeom prst="rect">
            <a:avLst/>
          </a:prstGeom>
          <a:ln>
            <a:solidFill>
              <a:srgbClr val="002060"/>
            </a:solidFill>
          </a:ln>
        </p:spPr>
      </p:pic>
    </p:spTree>
    <p:extLst>
      <p:ext uri="{BB962C8B-B14F-4D97-AF65-F5344CB8AC3E}">
        <p14:creationId xmlns:p14="http://schemas.microsoft.com/office/powerpoint/2010/main" val="146264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CD9C319-51C4-4B3F-AEB3-47BB3616F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EC94526-3D11-AA9A-A5E5-E81B5A0FDEFB}"/>
              </a:ext>
            </a:extLst>
          </p:cNvPr>
          <p:cNvSpPr txBox="1"/>
          <p:nvPr/>
        </p:nvSpPr>
        <p:spPr>
          <a:xfrm>
            <a:off x="7742769" y="656071"/>
            <a:ext cx="3952071" cy="55303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5200" b="1" dirty="0" err="1">
                <a:solidFill>
                  <a:srgbClr val="002060"/>
                </a:solidFill>
                <a:latin typeface="Calibri"/>
                <a:ea typeface="+mj-ea"/>
                <a:cs typeface="Calibri"/>
              </a:rPr>
              <a:t>Ydych</a:t>
            </a:r>
            <a:r>
              <a:rPr lang="en-US" sz="5200" b="1" dirty="0">
                <a:solidFill>
                  <a:srgbClr val="002060"/>
                </a:solidFill>
                <a:latin typeface="Calibri"/>
                <a:ea typeface="+mj-ea"/>
                <a:cs typeface="Calibri"/>
              </a:rPr>
              <a:t> </a:t>
            </a:r>
            <a:r>
              <a:rPr lang="en-US" sz="5200" b="1" dirty="0" err="1">
                <a:solidFill>
                  <a:srgbClr val="002060"/>
                </a:solidFill>
                <a:latin typeface="Calibri"/>
                <a:ea typeface="+mj-ea"/>
                <a:cs typeface="Calibri"/>
              </a:rPr>
              <a:t>chi'n</a:t>
            </a:r>
            <a:r>
              <a:rPr lang="en-US" sz="5200" b="1" dirty="0">
                <a:solidFill>
                  <a:srgbClr val="002060"/>
                </a:solidFill>
                <a:latin typeface="Calibri"/>
                <a:ea typeface="+mj-ea"/>
                <a:cs typeface="Calibri"/>
              </a:rPr>
              <a:t> </a:t>
            </a:r>
            <a:r>
              <a:rPr lang="en-US" sz="5200" b="1" dirty="0" err="1">
                <a:solidFill>
                  <a:srgbClr val="002060"/>
                </a:solidFill>
                <a:latin typeface="Calibri"/>
                <a:ea typeface="+mj-ea"/>
                <a:cs typeface="Calibri"/>
              </a:rPr>
              <a:t>cofio'r</a:t>
            </a:r>
            <a:r>
              <a:rPr lang="en-US" sz="5200" b="1" dirty="0">
                <a:solidFill>
                  <a:srgbClr val="002060"/>
                </a:solidFill>
                <a:latin typeface="Calibri"/>
                <a:ea typeface="+mj-ea"/>
                <a:cs typeface="Calibri"/>
              </a:rPr>
              <a:t> </a:t>
            </a:r>
            <a:r>
              <a:rPr lang="en-US" sz="5200" b="1" dirty="0" err="1">
                <a:solidFill>
                  <a:srgbClr val="002060"/>
                </a:solidFill>
                <a:latin typeface="Calibri"/>
                <a:ea typeface="+mj-ea"/>
                <a:cs typeface="Calibri"/>
              </a:rPr>
              <a:t>gorffennol</a:t>
            </a:r>
            <a:r>
              <a:rPr lang="en-US" sz="5200" b="1" dirty="0">
                <a:solidFill>
                  <a:srgbClr val="002060"/>
                </a:solidFill>
                <a:latin typeface="Calibri"/>
                <a:ea typeface="+mj-ea"/>
                <a:cs typeface="Calibri"/>
              </a:rPr>
              <a:t> </a:t>
            </a:r>
            <a:r>
              <a:rPr lang="en-US" sz="5200" b="1" dirty="0" err="1">
                <a:solidFill>
                  <a:srgbClr val="002060"/>
                </a:solidFill>
                <a:latin typeface="Calibri"/>
                <a:ea typeface="+mj-ea"/>
                <a:cs typeface="Calibri"/>
              </a:rPr>
              <a:t>a'r</a:t>
            </a:r>
            <a:r>
              <a:rPr lang="en-US" sz="5200" b="1" dirty="0">
                <a:solidFill>
                  <a:srgbClr val="002060"/>
                </a:solidFill>
                <a:latin typeface="Calibri"/>
                <a:ea typeface="+mj-ea"/>
                <a:cs typeface="Calibri"/>
              </a:rPr>
              <a:t> </a:t>
            </a:r>
            <a:r>
              <a:rPr lang="en-US" sz="5200" b="1" dirty="0" err="1">
                <a:solidFill>
                  <a:srgbClr val="002060"/>
                </a:solidFill>
                <a:latin typeface="Calibri"/>
                <a:ea typeface="+mj-ea"/>
                <a:cs typeface="Calibri"/>
              </a:rPr>
              <a:t>dyfodol</a:t>
            </a:r>
            <a:r>
              <a:rPr lang="en-US" sz="5200" b="1" dirty="0">
                <a:solidFill>
                  <a:srgbClr val="002060"/>
                </a:solidFill>
                <a:latin typeface="Calibri"/>
                <a:ea typeface="+mj-ea"/>
                <a:cs typeface="Calibri"/>
              </a:rPr>
              <a:t>?! </a:t>
            </a:r>
            <a:r>
              <a:rPr lang="en-US" sz="5200" b="1" dirty="0">
                <a:solidFill>
                  <a:srgbClr val="002060"/>
                </a:solidFill>
                <a:latin typeface="+mj-lt"/>
                <a:ea typeface="+mj-ea"/>
                <a:cs typeface="+mj-cs"/>
              </a:rPr>
              <a:t>    </a:t>
            </a:r>
            <a:endParaRPr lang="en-US" sz="5200" dirty="0">
              <a:solidFill>
                <a:srgbClr val="002060"/>
              </a:solidFill>
              <a:latin typeface="+mj-lt"/>
              <a:ea typeface="Calibri Light" panose="020F0302020204030204"/>
              <a:cs typeface="Calibri Light"/>
            </a:endParaRPr>
          </a:p>
        </p:txBody>
      </p:sp>
      <p:pic>
        <p:nvPicPr>
          <p:cNvPr id="2" name="Picture 2">
            <a:extLst>
              <a:ext uri="{FF2B5EF4-FFF2-40B4-BE49-F238E27FC236}">
                <a16:creationId xmlns:a16="http://schemas.microsoft.com/office/drawing/2014/main" id="{462BE120-5BC5-C908-0479-8057B31093C5}"/>
              </a:ext>
            </a:extLst>
          </p:cNvPr>
          <p:cNvPicPr>
            <a:picLocks noChangeAspect="1"/>
          </p:cNvPicPr>
          <p:nvPr/>
        </p:nvPicPr>
        <p:blipFill rotWithShape="1">
          <a:blip r:embed="rId2"/>
          <a:srcRect r="-1" b="7460"/>
          <a:stretch/>
        </p:blipFill>
        <p:spPr>
          <a:xfrm>
            <a:off x="20" y="10"/>
            <a:ext cx="7188573" cy="6857990"/>
          </a:xfrm>
          <a:prstGeom prst="rect">
            <a:avLst/>
          </a:prstGeom>
        </p:spPr>
      </p:pic>
    </p:spTree>
    <p:extLst>
      <p:ext uri="{BB962C8B-B14F-4D97-AF65-F5344CB8AC3E}">
        <p14:creationId xmlns:p14="http://schemas.microsoft.com/office/powerpoint/2010/main" val="31254758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177291" y="2182166"/>
            <a:ext cx="5837960" cy="4161484"/>
          </a:xfrm>
          <a:prstGeom prst="rect">
            <a:avLst/>
          </a:prstGeom>
          <a:solidFill>
            <a:schemeClr val="bg1"/>
          </a:solidFill>
          <a:ln>
            <a:solidFill>
              <a:srgbClr val="002060"/>
            </a:solidFill>
          </a:ln>
        </p:spPr>
        <p:txBody>
          <a:bodyPr>
            <a:noAutofit/>
          </a:bodyPr>
          <a:lstStyle/>
          <a:p>
            <a:r>
              <a:rPr lang="en-GB" sz="2800" b="1" err="1">
                <a:solidFill>
                  <a:srgbClr val="002060"/>
                </a:solidFill>
              </a:rPr>
              <a:t>Sut</a:t>
            </a:r>
            <a:r>
              <a:rPr lang="en-GB" sz="2800" b="1"/>
              <a:t> </a:t>
            </a:r>
            <a:r>
              <a:rPr lang="en-GB" sz="2800" b="1" err="1">
                <a:solidFill>
                  <a:srgbClr val="FF0000"/>
                </a:solidFill>
              </a:rPr>
              <a:t>mae</a:t>
            </a:r>
            <a:r>
              <a:rPr lang="en-GB" sz="2800" b="1" err="1">
                <a:solidFill>
                  <a:srgbClr val="002060"/>
                </a:solidFill>
              </a:rPr>
              <a:t>’r</a:t>
            </a:r>
            <a:r>
              <a:rPr lang="en-GB" sz="2800" b="1">
                <a:solidFill>
                  <a:srgbClr val="002060"/>
                </a:solidFill>
              </a:rPr>
              <a:t> </a:t>
            </a:r>
            <a:r>
              <a:rPr lang="en-GB" sz="2800" b="1" err="1">
                <a:solidFill>
                  <a:srgbClr val="002060"/>
                </a:solidFill>
              </a:rPr>
              <a:t>tywydd</a:t>
            </a:r>
            <a:r>
              <a:rPr lang="en-GB" sz="2800" b="1">
                <a:solidFill>
                  <a:srgbClr val="002060"/>
                </a:solidFill>
              </a:rPr>
              <a:t> </a:t>
            </a:r>
            <a:r>
              <a:rPr lang="en-GB" sz="2800" b="1" err="1">
                <a:solidFill>
                  <a:srgbClr val="002060"/>
                </a:solidFill>
              </a:rPr>
              <a:t>heddiw</a:t>
            </a:r>
            <a:r>
              <a:rPr lang="en-GB" sz="2800" b="1"/>
              <a:t>?</a:t>
            </a:r>
          </a:p>
          <a:p>
            <a:r>
              <a:rPr lang="en-GB" sz="2800" b="1">
                <a:solidFill>
                  <a:srgbClr val="FF0000"/>
                </a:solidFill>
              </a:rPr>
              <a:t>Mae</a:t>
            </a:r>
            <a:r>
              <a:rPr lang="en-GB" sz="2800" b="1"/>
              <a:t> </a:t>
            </a:r>
            <a:r>
              <a:rPr lang="en-GB" sz="2800" b="1" err="1">
                <a:solidFill>
                  <a:srgbClr val="002060"/>
                </a:solidFill>
              </a:rPr>
              <a:t>hi’n</a:t>
            </a:r>
            <a:r>
              <a:rPr lang="en-GB" sz="2800" b="1">
                <a:solidFill>
                  <a:srgbClr val="002060"/>
                </a:solidFill>
              </a:rPr>
              <a:t> </a:t>
            </a:r>
            <a:r>
              <a:rPr lang="en-GB" sz="2800" b="1" err="1">
                <a:solidFill>
                  <a:srgbClr val="002060"/>
                </a:solidFill>
              </a:rPr>
              <a:t>wyntog</a:t>
            </a:r>
            <a:r>
              <a:rPr lang="en-GB" sz="2800" b="1">
                <a:solidFill>
                  <a:srgbClr val="002060"/>
                </a:solidFill>
              </a:rPr>
              <a:t>.</a:t>
            </a:r>
          </a:p>
          <a:p>
            <a:pPr marL="0" indent="0">
              <a:buNone/>
            </a:pPr>
            <a:endParaRPr lang="en-GB" sz="2800" b="1"/>
          </a:p>
          <a:p>
            <a:r>
              <a:rPr lang="en-GB" sz="2800" b="1" err="1">
                <a:solidFill>
                  <a:srgbClr val="002060"/>
                </a:solidFill>
              </a:rPr>
              <a:t>Sut</a:t>
            </a:r>
            <a:r>
              <a:rPr lang="en-GB" sz="2800" b="1"/>
              <a:t> </a:t>
            </a:r>
            <a:r>
              <a:rPr lang="en-GB" sz="2800" b="1" err="1">
                <a:solidFill>
                  <a:srgbClr val="FF0000"/>
                </a:solidFill>
              </a:rPr>
              <a:t>oedd</a:t>
            </a:r>
            <a:r>
              <a:rPr lang="en-GB" sz="2800" b="1"/>
              <a:t> </a:t>
            </a:r>
            <a:r>
              <a:rPr lang="en-GB" sz="2800" b="1">
                <a:solidFill>
                  <a:srgbClr val="002060"/>
                </a:solidFill>
              </a:rPr>
              <a:t>y </a:t>
            </a:r>
            <a:r>
              <a:rPr lang="en-GB" sz="2800" b="1" err="1">
                <a:solidFill>
                  <a:srgbClr val="002060"/>
                </a:solidFill>
              </a:rPr>
              <a:t>tywydd</a:t>
            </a:r>
            <a:r>
              <a:rPr lang="en-GB" sz="2800" b="1">
                <a:solidFill>
                  <a:srgbClr val="002060"/>
                </a:solidFill>
              </a:rPr>
              <a:t> </a:t>
            </a:r>
            <a:r>
              <a:rPr lang="en-GB" sz="2800" b="1" err="1">
                <a:solidFill>
                  <a:srgbClr val="002060"/>
                </a:solidFill>
              </a:rPr>
              <a:t>ddoe</a:t>
            </a:r>
            <a:r>
              <a:rPr lang="en-GB" sz="2800" b="1">
                <a:solidFill>
                  <a:srgbClr val="002060"/>
                </a:solidFill>
              </a:rPr>
              <a:t>?</a:t>
            </a:r>
          </a:p>
          <a:p>
            <a:r>
              <a:rPr lang="en-GB" sz="2800" b="1" err="1">
                <a:solidFill>
                  <a:srgbClr val="FF0000"/>
                </a:solidFill>
              </a:rPr>
              <a:t>Roedd</a:t>
            </a:r>
            <a:r>
              <a:rPr lang="en-GB" sz="2800" b="1"/>
              <a:t> </a:t>
            </a:r>
            <a:r>
              <a:rPr lang="en-GB" sz="2800" b="1" err="1">
                <a:solidFill>
                  <a:srgbClr val="002060"/>
                </a:solidFill>
              </a:rPr>
              <a:t>hi’n</a:t>
            </a:r>
            <a:r>
              <a:rPr lang="en-GB" sz="2800" b="1">
                <a:solidFill>
                  <a:srgbClr val="002060"/>
                </a:solidFill>
              </a:rPr>
              <a:t> </a:t>
            </a:r>
            <a:r>
              <a:rPr lang="en-GB" sz="2800" b="1" err="1">
                <a:solidFill>
                  <a:srgbClr val="002060"/>
                </a:solidFill>
              </a:rPr>
              <a:t>braf</a:t>
            </a:r>
            <a:r>
              <a:rPr lang="en-GB" sz="2800" b="1">
                <a:solidFill>
                  <a:srgbClr val="002060"/>
                </a:solidFill>
              </a:rPr>
              <a:t>.</a:t>
            </a:r>
          </a:p>
          <a:p>
            <a:pPr marL="0" indent="0">
              <a:buNone/>
            </a:pPr>
            <a:endParaRPr lang="en-GB" sz="2800" b="1"/>
          </a:p>
          <a:p>
            <a:r>
              <a:rPr lang="en-GB" sz="2800" b="1" err="1">
                <a:solidFill>
                  <a:srgbClr val="002060"/>
                </a:solidFill>
              </a:rPr>
              <a:t>Sut</a:t>
            </a:r>
            <a:r>
              <a:rPr lang="en-GB" sz="2800" b="1"/>
              <a:t> </a:t>
            </a:r>
            <a:r>
              <a:rPr lang="en-GB" sz="2800" b="1" err="1">
                <a:solidFill>
                  <a:srgbClr val="FF0000"/>
                </a:solidFill>
              </a:rPr>
              <a:t>bydd</a:t>
            </a:r>
            <a:r>
              <a:rPr lang="en-GB" sz="2800" b="1"/>
              <a:t> </a:t>
            </a:r>
            <a:r>
              <a:rPr lang="en-GB" sz="2800" b="1">
                <a:solidFill>
                  <a:srgbClr val="002060"/>
                </a:solidFill>
              </a:rPr>
              <a:t>y </a:t>
            </a:r>
            <a:r>
              <a:rPr lang="en-GB" sz="2800" b="1" err="1">
                <a:solidFill>
                  <a:srgbClr val="002060"/>
                </a:solidFill>
              </a:rPr>
              <a:t>tywydd</a:t>
            </a:r>
            <a:r>
              <a:rPr lang="en-GB" sz="2800" b="1">
                <a:solidFill>
                  <a:srgbClr val="002060"/>
                </a:solidFill>
              </a:rPr>
              <a:t> </a:t>
            </a:r>
            <a:r>
              <a:rPr lang="en-GB" sz="2800" b="1" err="1">
                <a:solidFill>
                  <a:srgbClr val="002060"/>
                </a:solidFill>
              </a:rPr>
              <a:t>yfory</a:t>
            </a:r>
            <a:r>
              <a:rPr lang="en-GB" sz="2800" b="1">
                <a:solidFill>
                  <a:srgbClr val="002060"/>
                </a:solidFill>
              </a:rPr>
              <a:t>?</a:t>
            </a:r>
          </a:p>
          <a:p>
            <a:r>
              <a:rPr lang="en-GB" sz="2800" b="1" err="1">
                <a:solidFill>
                  <a:srgbClr val="FF0000"/>
                </a:solidFill>
              </a:rPr>
              <a:t>Bydd</a:t>
            </a:r>
            <a:r>
              <a:rPr lang="en-GB" sz="2800" b="1"/>
              <a:t> </a:t>
            </a:r>
            <a:r>
              <a:rPr lang="en-GB" sz="2800" b="1" err="1">
                <a:solidFill>
                  <a:srgbClr val="002060"/>
                </a:solidFill>
              </a:rPr>
              <a:t>hi’n</a:t>
            </a:r>
            <a:r>
              <a:rPr lang="en-GB" sz="2800" b="1">
                <a:solidFill>
                  <a:srgbClr val="002060"/>
                </a:solidFill>
              </a:rPr>
              <a:t> </a:t>
            </a:r>
            <a:r>
              <a:rPr lang="en-GB" sz="2800" b="1" err="1">
                <a:solidFill>
                  <a:srgbClr val="002060"/>
                </a:solidFill>
              </a:rPr>
              <a:t>bwrw</a:t>
            </a:r>
            <a:r>
              <a:rPr lang="en-GB" sz="2800" b="1">
                <a:solidFill>
                  <a:srgbClr val="002060"/>
                </a:solidFill>
              </a:rPr>
              <a:t> </a:t>
            </a:r>
            <a:r>
              <a:rPr lang="en-GB" sz="2800" b="1" err="1">
                <a:solidFill>
                  <a:srgbClr val="002060"/>
                </a:solidFill>
              </a:rPr>
              <a:t>eira</a:t>
            </a:r>
            <a:r>
              <a:rPr lang="en-GB" b="1">
                <a:solidFill>
                  <a:srgbClr val="002060"/>
                </a:solidFill>
              </a:rPr>
              <a:t>.</a:t>
            </a:r>
            <a:endParaRPr lang="en-GB" sz="2800" b="1">
              <a:solidFill>
                <a:srgbClr val="002060"/>
              </a:solidFill>
            </a:endParaRPr>
          </a:p>
        </p:txBody>
      </p:sp>
      <p:sp>
        <p:nvSpPr>
          <p:cNvPr id="7" name="TextBox 6">
            <a:extLst>
              <a:ext uri="{FF2B5EF4-FFF2-40B4-BE49-F238E27FC236}">
                <a16:creationId xmlns:a16="http://schemas.microsoft.com/office/drawing/2014/main" id="{6212A96F-6534-5441-B32F-08A47B29E6B2}"/>
              </a:ext>
            </a:extLst>
          </p:cNvPr>
          <p:cNvSpPr txBox="1"/>
          <p:nvPr/>
        </p:nvSpPr>
        <p:spPr>
          <a:xfrm>
            <a:off x="8616489" y="2389061"/>
            <a:ext cx="2763980" cy="900246"/>
          </a:xfrm>
          <a:prstGeom prst="rect">
            <a:avLst/>
          </a:prstGeom>
          <a:solidFill>
            <a:srgbClr val="FBFF88"/>
          </a:solidFill>
          <a:ln w="38100">
            <a:solidFill>
              <a:srgbClr val="002060"/>
            </a:solidFill>
          </a:ln>
        </p:spPr>
        <p:txBody>
          <a:bodyPr wrap="square" lIns="91440" tIns="45720" rIns="91440" bIns="45720" rtlCol="0" anchor="t">
            <a:spAutoFit/>
          </a:bodyPr>
          <a:lstStyle/>
          <a:p>
            <a:pPr algn="ctr"/>
            <a:r>
              <a:rPr lang="en-US" sz="2400" b="1">
                <a:solidFill>
                  <a:srgbClr val="002060"/>
                </a:solidFill>
              </a:rPr>
              <a:t>Y </a:t>
            </a:r>
            <a:r>
              <a:rPr lang="en-US" sz="2400" b="1" err="1">
                <a:solidFill>
                  <a:srgbClr val="002060"/>
                </a:solidFill>
              </a:rPr>
              <a:t>presennol</a:t>
            </a:r>
            <a:endParaRPr lang="en-US" sz="2400" b="1">
              <a:solidFill>
                <a:srgbClr val="002060"/>
              </a:solidFill>
              <a:cs typeface="Calibri"/>
            </a:endParaRPr>
          </a:p>
          <a:p>
            <a:pPr algn="ctr"/>
            <a:endParaRPr lang="en-US" sz="1050" i="1">
              <a:solidFill>
                <a:srgbClr val="002060"/>
              </a:solidFill>
            </a:endParaRPr>
          </a:p>
          <a:p>
            <a:pPr algn="ctr"/>
            <a:r>
              <a:rPr lang="en-US" i="1">
                <a:solidFill>
                  <a:srgbClr val="002060"/>
                </a:solidFill>
              </a:rPr>
              <a:t>Present tense</a:t>
            </a:r>
          </a:p>
        </p:txBody>
      </p:sp>
      <p:sp>
        <p:nvSpPr>
          <p:cNvPr id="8" name="TextBox 7">
            <a:extLst>
              <a:ext uri="{FF2B5EF4-FFF2-40B4-BE49-F238E27FC236}">
                <a16:creationId xmlns:a16="http://schemas.microsoft.com/office/drawing/2014/main" id="{ABFF736A-6EA4-364F-8CE2-9E504A5F9109}"/>
              </a:ext>
            </a:extLst>
          </p:cNvPr>
          <p:cNvSpPr txBox="1"/>
          <p:nvPr/>
        </p:nvSpPr>
        <p:spPr>
          <a:xfrm>
            <a:off x="8616489" y="3855104"/>
            <a:ext cx="2763980" cy="900246"/>
          </a:xfrm>
          <a:prstGeom prst="rect">
            <a:avLst/>
          </a:prstGeom>
          <a:solidFill>
            <a:srgbClr val="FBFF88"/>
          </a:solidFill>
          <a:ln w="38100">
            <a:solidFill>
              <a:srgbClr val="002060"/>
            </a:solidFill>
          </a:ln>
        </p:spPr>
        <p:txBody>
          <a:bodyPr wrap="square" lIns="91440" tIns="45720" rIns="91440" bIns="45720" rtlCol="0" anchor="t">
            <a:spAutoFit/>
          </a:bodyPr>
          <a:lstStyle/>
          <a:p>
            <a:pPr algn="ctr"/>
            <a:r>
              <a:rPr lang="en-US" sz="2400" b="1">
                <a:solidFill>
                  <a:srgbClr val="002060"/>
                </a:solidFill>
              </a:rPr>
              <a:t>Y </a:t>
            </a:r>
            <a:r>
              <a:rPr lang="en-US" sz="2400" b="1" err="1">
                <a:solidFill>
                  <a:srgbClr val="002060"/>
                </a:solidFill>
              </a:rPr>
              <a:t>gorffennol</a:t>
            </a:r>
            <a:endParaRPr lang="en-US" sz="2400" b="1">
              <a:solidFill>
                <a:srgbClr val="002060"/>
              </a:solidFill>
              <a:cs typeface="Calibri"/>
            </a:endParaRPr>
          </a:p>
          <a:p>
            <a:pPr algn="ctr"/>
            <a:endParaRPr lang="en-US" sz="1050" i="1">
              <a:solidFill>
                <a:srgbClr val="002060"/>
              </a:solidFill>
            </a:endParaRPr>
          </a:p>
          <a:p>
            <a:pPr algn="ctr"/>
            <a:r>
              <a:rPr lang="en-US" i="1">
                <a:solidFill>
                  <a:srgbClr val="002060"/>
                </a:solidFill>
              </a:rPr>
              <a:t>Past tense</a:t>
            </a:r>
          </a:p>
        </p:txBody>
      </p:sp>
      <p:sp>
        <p:nvSpPr>
          <p:cNvPr id="9" name="TextBox 8">
            <a:extLst>
              <a:ext uri="{FF2B5EF4-FFF2-40B4-BE49-F238E27FC236}">
                <a16:creationId xmlns:a16="http://schemas.microsoft.com/office/drawing/2014/main" id="{D817761C-E341-9540-B863-C8AA56CEBF55}"/>
              </a:ext>
            </a:extLst>
          </p:cNvPr>
          <p:cNvSpPr txBox="1"/>
          <p:nvPr/>
        </p:nvSpPr>
        <p:spPr>
          <a:xfrm>
            <a:off x="8616489" y="5321147"/>
            <a:ext cx="2763980" cy="900246"/>
          </a:xfrm>
          <a:prstGeom prst="rect">
            <a:avLst/>
          </a:prstGeom>
          <a:solidFill>
            <a:srgbClr val="FBFF88"/>
          </a:solidFill>
          <a:ln w="38100">
            <a:solidFill>
              <a:srgbClr val="002060"/>
            </a:solidFill>
          </a:ln>
        </p:spPr>
        <p:txBody>
          <a:bodyPr wrap="square" lIns="91440" tIns="45720" rIns="91440" bIns="45720" rtlCol="0" anchor="t">
            <a:spAutoFit/>
          </a:bodyPr>
          <a:lstStyle/>
          <a:p>
            <a:pPr algn="ctr"/>
            <a:r>
              <a:rPr lang="en-US" sz="2400" b="1">
                <a:solidFill>
                  <a:srgbClr val="002060"/>
                </a:solidFill>
              </a:rPr>
              <a:t>Y </a:t>
            </a:r>
            <a:r>
              <a:rPr lang="en-US" sz="2400" b="1" err="1">
                <a:solidFill>
                  <a:srgbClr val="002060"/>
                </a:solidFill>
              </a:rPr>
              <a:t>dyfodol</a:t>
            </a:r>
            <a:endParaRPr lang="en-US" sz="2400" b="1">
              <a:solidFill>
                <a:srgbClr val="002060"/>
              </a:solidFill>
              <a:cs typeface="Calibri"/>
            </a:endParaRPr>
          </a:p>
          <a:p>
            <a:pPr algn="ctr"/>
            <a:endParaRPr lang="en-US" sz="1050" i="1">
              <a:solidFill>
                <a:srgbClr val="002060"/>
              </a:solidFill>
            </a:endParaRPr>
          </a:p>
          <a:p>
            <a:pPr algn="ctr"/>
            <a:r>
              <a:rPr lang="en-US" i="1">
                <a:solidFill>
                  <a:srgbClr val="002060"/>
                </a:solidFill>
              </a:rPr>
              <a:t>Future tense</a:t>
            </a:r>
          </a:p>
        </p:txBody>
      </p:sp>
      <p:sp>
        <p:nvSpPr>
          <p:cNvPr id="11" name="TextBox 10">
            <a:extLst>
              <a:ext uri="{FF2B5EF4-FFF2-40B4-BE49-F238E27FC236}">
                <a16:creationId xmlns:a16="http://schemas.microsoft.com/office/drawing/2014/main" id="{FDF74A65-E132-7E4E-864E-C575CED9480A}"/>
              </a:ext>
            </a:extLst>
          </p:cNvPr>
          <p:cNvSpPr txBox="1"/>
          <p:nvPr/>
        </p:nvSpPr>
        <p:spPr>
          <a:xfrm>
            <a:off x="3754880" y="217038"/>
            <a:ext cx="4259726" cy="1323439"/>
          </a:xfrm>
          <a:prstGeom prst="rect">
            <a:avLst/>
          </a:prstGeom>
          <a:noFill/>
          <a:ln>
            <a:noFill/>
          </a:ln>
        </p:spPr>
        <p:txBody>
          <a:bodyPr wrap="square" lIns="91440" tIns="45720" rIns="91440" bIns="45720" rtlCol="0" anchor="t">
            <a:spAutoFit/>
          </a:bodyPr>
          <a:lstStyle/>
          <a:p>
            <a:pPr algn="ctr"/>
            <a:r>
              <a:rPr lang="en-US" sz="4400" b="1">
                <a:solidFill>
                  <a:srgbClr val="002060"/>
                </a:solidFill>
                <a:latin typeface="SASSOON PRIMARY"/>
              </a:rPr>
              <a:t> </a:t>
            </a:r>
            <a:r>
              <a:rPr lang="en-US" sz="4400" b="1" err="1">
                <a:solidFill>
                  <a:srgbClr val="002060"/>
                </a:solidFill>
              </a:rPr>
              <a:t>Trafod</a:t>
            </a:r>
            <a:r>
              <a:rPr lang="en-US" sz="4400" b="1">
                <a:solidFill>
                  <a:srgbClr val="002060"/>
                </a:solidFill>
              </a:rPr>
              <a:t> y </a:t>
            </a:r>
            <a:r>
              <a:rPr lang="en-US" sz="4400" b="1" err="1">
                <a:solidFill>
                  <a:srgbClr val="002060"/>
                </a:solidFill>
              </a:rPr>
              <a:t>tywydd</a:t>
            </a:r>
            <a:br>
              <a:rPr lang="en-US" sz="4400" b="1"/>
            </a:br>
            <a:r>
              <a:rPr lang="en-US" sz="3600" b="1">
                <a:solidFill>
                  <a:srgbClr val="002060"/>
                </a:solidFill>
              </a:rPr>
              <a:t>  </a:t>
            </a:r>
            <a:r>
              <a:rPr lang="en-US" sz="2400" i="1">
                <a:solidFill>
                  <a:srgbClr val="002060"/>
                </a:solidFill>
              </a:rPr>
              <a:t>Discussing the weather</a:t>
            </a:r>
            <a:endParaRPr lang="en-US" sz="2400" i="1">
              <a:solidFill>
                <a:srgbClr val="002060"/>
              </a:solidFill>
              <a:cs typeface="Calibri" panose="020F0502020204030204"/>
            </a:endParaRPr>
          </a:p>
        </p:txBody>
      </p:sp>
      <p:sp>
        <p:nvSpPr>
          <p:cNvPr id="3" name="Left Arrow 2">
            <a:extLst>
              <a:ext uri="{FF2B5EF4-FFF2-40B4-BE49-F238E27FC236}">
                <a16:creationId xmlns:a16="http://schemas.microsoft.com/office/drawing/2014/main" id="{54A4ACE6-EE22-DD49-83F9-5B7263D196B3}"/>
              </a:ext>
            </a:extLst>
          </p:cNvPr>
          <p:cNvSpPr/>
          <p:nvPr/>
        </p:nvSpPr>
        <p:spPr>
          <a:xfrm>
            <a:off x="6096000" y="2592963"/>
            <a:ext cx="2019300" cy="40780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Left Arrow 11">
            <a:extLst>
              <a:ext uri="{FF2B5EF4-FFF2-40B4-BE49-F238E27FC236}">
                <a16:creationId xmlns:a16="http://schemas.microsoft.com/office/drawing/2014/main" id="{E08F7D98-124F-9D42-A4D8-93FB40F226CD}"/>
              </a:ext>
            </a:extLst>
          </p:cNvPr>
          <p:cNvSpPr/>
          <p:nvPr/>
        </p:nvSpPr>
        <p:spPr>
          <a:xfrm>
            <a:off x="6096000" y="5525049"/>
            <a:ext cx="2019300" cy="40780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 Arrow 12">
            <a:extLst>
              <a:ext uri="{FF2B5EF4-FFF2-40B4-BE49-F238E27FC236}">
                <a16:creationId xmlns:a16="http://schemas.microsoft.com/office/drawing/2014/main" id="{F566E6DD-78C8-7249-8410-9912B6BFEF4B}"/>
              </a:ext>
            </a:extLst>
          </p:cNvPr>
          <p:cNvSpPr/>
          <p:nvPr/>
        </p:nvSpPr>
        <p:spPr>
          <a:xfrm>
            <a:off x="6096000" y="4059006"/>
            <a:ext cx="2019300" cy="407804"/>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51571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147049" y="5258294"/>
            <a:ext cx="5897898" cy="1200329"/>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err="1">
                <a:solidFill>
                  <a:srgbClr val="FF0000"/>
                </a:solidFill>
              </a:rPr>
              <a:t>Roedd</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heulog</a:t>
            </a:r>
            <a:r>
              <a:rPr lang="en-US" sz="4400" b="1" dirty="0">
                <a:solidFill>
                  <a:srgbClr val="002060"/>
                </a:solidFill>
              </a:rPr>
              <a:t> </a:t>
            </a:r>
            <a:r>
              <a:rPr lang="en-US" sz="4400" b="1" dirty="0" err="1">
                <a:solidFill>
                  <a:srgbClr val="FF0000"/>
                </a:solidFill>
              </a:rPr>
              <a:t>ddoe</a:t>
            </a:r>
            <a:r>
              <a:rPr lang="en-US" sz="4400" b="1" dirty="0">
                <a:solidFill>
                  <a:srgbClr val="002060"/>
                </a:solidFill>
              </a:rPr>
              <a:t>.</a:t>
            </a:r>
            <a:endParaRPr lang="en-US" sz="4400" b="1" dirty="0">
              <a:solidFill>
                <a:srgbClr val="002060"/>
              </a:solidFill>
              <a:cs typeface="Calibri"/>
            </a:endParaRPr>
          </a:p>
          <a:p>
            <a:pPr algn="ctr"/>
            <a:r>
              <a:rPr lang="en-US" sz="2800" i="1" dirty="0">
                <a:solidFill>
                  <a:srgbClr val="002060"/>
                </a:solidFill>
                <a:cs typeface="Calibri"/>
              </a:rPr>
              <a:t>It was sunny yesterday.</a:t>
            </a: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oedd</a:t>
            </a:r>
            <a:r>
              <a:rPr lang="en-US" sz="6000" b="1" dirty="0">
                <a:solidFill>
                  <a:srgbClr val="002060"/>
                </a:solidFill>
              </a:rPr>
              <a:t> y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ddoe</a:t>
            </a:r>
            <a:r>
              <a:rPr lang="en-US" sz="6000" b="1" dirty="0">
                <a:solidFill>
                  <a:srgbClr val="002060"/>
                </a:solidFill>
              </a:rPr>
              <a:t>?</a:t>
            </a:r>
            <a:endParaRPr lang="en-US" sz="6000" b="1" dirty="0">
              <a:solidFill>
                <a:srgbClr val="002060"/>
              </a:solidFill>
              <a:cs typeface="Calibri"/>
            </a:endParaRPr>
          </a:p>
        </p:txBody>
      </p:sp>
      <p:pic>
        <p:nvPicPr>
          <p:cNvPr id="2" name="Picture 2" descr="Diagram, schematic, icon&#10;&#10;Description automatically generated">
            <a:extLst>
              <a:ext uri="{FF2B5EF4-FFF2-40B4-BE49-F238E27FC236}">
                <a16:creationId xmlns:a16="http://schemas.microsoft.com/office/drawing/2014/main" id="{A14E62EB-423F-D3EF-68E1-4745E8D3F649}"/>
              </a:ext>
            </a:extLst>
          </p:cNvPr>
          <p:cNvPicPr>
            <a:picLocks noChangeAspect="1"/>
          </p:cNvPicPr>
          <p:nvPr/>
        </p:nvPicPr>
        <p:blipFill>
          <a:blip r:embed="rId2"/>
          <a:stretch>
            <a:fillRect/>
          </a:stretch>
        </p:blipFill>
        <p:spPr>
          <a:xfrm>
            <a:off x="4479472" y="1567543"/>
            <a:ext cx="3233057" cy="3233057"/>
          </a:xfrm>
          <a:prstGeom prst="rect">
            <a:avLst/>
          </a:prstGeom>
        </p:spPr>
      </p:pic>
    </p:spTree>
    <p:extLst>
      <p:ext uri="{BB962C8B-B14F-4D97-AF65-F5344CB8AC3E}">
        <p14:creationId xmlns:p14="http://schemas.microsoft.com/office/powerpoint/2010/main" val="424547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552608" y="5521530"/>
            <a:ext cx="5086778"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err="1">
                <a:solidFill>
                  <a:srgbClr val="FF0000"/>
                </a:solidFill>
              </a:rPr>
              <a:t>Roedd</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oer</a:t>
            </a:r>
            <a:r>
              <a:rPr lang="en-US" sz="4400" b="1" dirty="0">
                <a:solidFill>
                  <a:srgbClr val="002060"/>
                </a:solidFill>
              </a:rPr>
              <a:t> </a:t>
            </a:r>
            <a:r>
              <a:rPr lang="en-US" sz="4400" b="1" dirty="0" err="1">
                <a:solidFill>
                  <a:srgbClr val="FF0000"/>
                </a:solidFill>
              </a:rPr>
              <a:t>ddoe</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oedd</a:t>
            </a:r>
            <a:r>
              <a:rPr lang="en-US" sz="6000" b="1" dirty="0">
                <a:solidFill>
                  <a:srgbClr val="002060"/>
                </a:solidFill>
              </a:rPr>
              <a:t> y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ddoe</a:t>
            </a:r>
            <a:r>
              <a:rPr lang="en-US" sz="6000" b="1" dirty="0">
                <a:solidFill>
                  <a:srgbClr val="002060"/>
                </a:solidFill>
              </a:rPr>
              <a:t>?</a:t>
            </a:r>
            <a:endParaRPr lang="en-US" sz="6000" b="1" dirty="0">
              <a:solidFill>
                <a:srgbClr val="002060"/>
              </a:solidFill>
              <a:cs typeface="Calibri"/>
            </a:endParaRPr>
          </a:p>
        </p:txBody>
      </p:sp>
      <p:pic>
        <p:nvPicPr>
          <p:cNvPr id="3" name="Picture 2" descr="Icon&#10;&#10;Description automatically generated">
            <a:extLst>
              <a:ext uri="{FF2B5EF4-FFF2-40B4-BE49-F238E27FC236}">
                <a16:creationId xmlns:a16="http://schemas.microsoft.com/office/drawing/2014/main" id="{7B1AB57C-667E-71AC-685F-3026D8A060A9}"/>
              </a:ext>
            </a:extLst>
          </p:cNvPr>
          <p:cNvPicPr>
            <a:picLocks noChangeAspect="1"/>
          </p:cNvPicPr>
          <p:nvPr/>
        </p:nvPicPr>
        <p:blipFill>
          <a:blip r:embed="rId2"/>
          <a:stretch>
            <a:fillRect/>
          </a:stretch>
        </p:blipFill>
        <p:spPr>
          <a:xfrm>
            <a:off x="4551872" y="1846571"/>
            <a:ext cx="3102633" cy="3164858"/>
          </a:xfrm>
          <a:prstGeom prst="rect">
            <a:avLst/>
          </a:prstGeom>
        </p:spPr>
      </p:pic>
    </p:spTree>
    <p:extLst>
      <p:ext uri="{BB962C8B-B14F-4D97-AF65-F5344CB8AC3E}">
        <p14:creationId xmlns:p14="http://schemas.microsoft.com/office/powerpoint/2010/main" val="143496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381888" y="5521530"/>
            <a:ext cx="5428217"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err="1">
                <a:solidFill>
                  <a:srgbClr val="FF0000"/>
                </a:solidFill>
              </a:rPr>
              <a:t>Roedd</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wlyb</a:t>
            </a:r>
            <a:r>
              <a:rPr lang="en-US" sz="4400" b="1" dirty="0">
                <a:solidFill>
                  <a:srgbClr val="002060"/>
                </a:solidFill>
              </a:rPr>
              <a:t> </a:t>
            </a:r>
            <a:r>
              <a:rPr lang="en-US" sz="4400" b="1" dirty="0" err="1">
                <a:solidFill>
                  <a:srgbClr val="FF0000"/>
                </a:solidFill>
              </a:rPr>
              <a:t>ddoe</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dirty="0" err="1">
                <a:solidFill>
                  <a:srgbClr val="FF0000"/>
                </a:solidFill>
              </a:rPr>
              <a:t>oedd</a:t>
            </a:r>
            <a:r>
              <a:rPr lang="en-US" sz="6000" b="1" dirty="0">
                <a:solidFill>
                  <a:srgbClr val="002060"/>
                </a:solidFill>
              </a:rPr>
              <a:t> y </a:t>
            </a:r>
            <a:r>
              <a:rPr lang="en-US" sz="6000" b="1" dirty="0" err="1">
                <a:solidFill>
                  <a:srgbClr val="002060"/>
                </a:solidFill>
              </a:rPr>
              <a:t>tywydd</a:t>
            </a:r>
            <a:r>
              <a:rPr lang="en-US" sz="6000" b="1" dirty="0">
                <a:solidFill>
                  <a:srgbClr val="002060"/>
                </a:solidFill>
              </a:rPr>
              <a:t> </a:t>
            </a:r>
            <a:r>
              <a:rPr lang="en-US" sz="6000" b="1" dirty="0" err="1">
                <a:solidFill>
                  <a:srgbClr val="FF0000"/>
                </a:solidFill>
              </a:rPr>
              <a:t>ddoe</a:t>
            </a:r>
            <a:r>
              <a:rPr lang="en-US" sz="6000" b="1" dirty="0">
                <a:solidFill>
                  <a:srgbClr val="002060"/>
                </a:solidFill>
              </a:rPr>
              <a:t>?</a:t>
            </a:r>
            <a:endParaRPr lang="en-US" sz="6000" b="1" dirty="0">
              <a:solidFill>
                <a:srgbClr val="002060"/>
              </a:solidFill>
              <a:cs typeface="Calibri"/>
            </a:endParaRPr>
          </a:p>
        </p:txBody>
      </p:sp>
      <p:pic>
        <p:nvPicPr>
          <p:cNvPr id="2" name="Picture 1" descr="Icon&#10;&#10;Description automatically generated">
            <a:extLst>
              <a:ext uri="{FF2B5EF4-FFF2-40B4-BE49-F238E27FC236}">
                <a16:creationId xmlns:a16="http://schemas.microsoft.com/office/drawing/2014/main" id="{6B0BF108-4F09-407B-E488-BC84359BA1C8}"/>
              </a:ext>
            </a:extLst>
          </p:cNvPr>
          <p:cNvPicPr>
            <a:picLocks noChangeAspect="1"/>
          </p:cNvPicPr>
          <p:nvPr/>
        </p:nvPicPr>
        <p:blipFill>
          <a:blip r:embed="rId2"/>
          <a:stretch>
            <a:fillRect/>
          </a:stretch>
        </p:blipFill>
        <p:spPr>
          <a:xfrm>
            <a:off x="4724400" y="1848950"/>
            <a:ext cx="2743200" cy="3160100"/>
          </a:xfrm>
          <a:prstGeom prst="rect">
            <a:avLst/>
          </a:prstGeom>
        </p:spPr>
      </p:pic>
    </p:spTree>
    <p:extLst>
      <p:ext uri="{BB962C8B-B14F-4D97-AF65-F5344CB8AC3E}">
        <p14:creationId xmlns:p14="http://schemas.microsoft.com/office/powerpoint/2010/main" val="195320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134288" y="5258294"/>
            <a:ext cx="5923417" cy="1200329"/>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err="1">
                <a:solidFill>
                  <a:srgbClr val="00B050"/>
                </a:solidFill>
              </a:rPr>
              <a:t>Bydd</a:t>
            </a:r>
            <a:r>
              <a:rPr lang="en-US" sz="4400" b="1" dirty="0">
                <a:solidFill>
                  <a:srgbClr val="002060"/>
                </a:solidFill>
              </a:rPr>
              <a:t> </a:t>
            </a:r>
            <a:r>
              <a:rPr lang="en-US" sz="4400" b="1" err="1">
                <a:solidFill>
                  <a:srgbClr val="002060"/>
                </a:solidFill>
              </a:rPr>
              <a:t>hi’n</a:t>
            </a:r>
            <a:r>
              <a:rPr lang="en-US" sz="4400" b="1" dirty="0">
                <a:solidFill>
                  <a:srgbClr val="002060"/>
                </a:solidFill>
              </a:rPr>
              <a:t> </a:t>
            </a:r>
            <a:r>
              <a:rPr lang="en-US" sz="4400" b="1" err="1">
                <a:solidFill>
                  <a:srgbClr val="FF0000"/>
                </a:solidFill>
              </a:rPr>
              <a:t>g</a:t>
            </a:r>
            <a:r>
              <a:rPr lang="en-US" sz="4400" b="1" err="1">
                <a:solidFill>
                  <a:srgbClr val="002060"/>
                </a:solidFill>
              </a:rPr>
              <a:t>ymylog</a:t>
            </a:r>
            <a:r>
              <a:rPr lang="en-US" sz="4400" b="1" dirty="0">
                <a:solidFill>
                  <a:srgbClr val="002060"/>
                </a:solidFill>
              </a:rPr>
              <a:t> </a:t>
            </a:r>
            <a:r>
              <a:rPr lang="en-US" sz="4400" b="1" err="1">
                <a:solidFill>
                  <a:srgbClr val="00B050"/>
                </a:solidFill>
              </a:rPr>
              <a:t>yfory</a:t>
            </a:r>
            <a:r>
              <a:rPr lang="en-US" sz="4400" b="1" dirty="0">
                <a:solidFill>
                  <a:srgbClr val="002060"/>
                </a:solidFill>
              </a:rPr>
              <a:t>.</a:t>
            </a:r>
            <a:endParaRPr lang="en-US" sz="4400" b="1" dirty="0">
              <a:solidFill>
                <a:srgbClr val="002060"/>
              </a:solidFill>
              <a:cs typeface="Calibri"/>
            </a:endParaRPr>
          </a:p>
          <a:p>
            <a:pPr algn="ctr"/>
            <a:r>
              <a:rPr lang="en-US" sz="2800" i="1" dirty="0">
                <a:solidFill>
                  <a:srgbClr val="002060"/>
                </a:solidFill>
                <a:cs typeface="Calibri"/>
              </a:rPr>
              <a:t>It will be cloudy tomorrow.</a:t>
            </a:r>
            <a:endParaRPr lang="en-US" sz="2800" i="1" dirty="0">
              <a:solidFill>
                <a:srgbClr val="002060"/>
              </a:solidFill>
              <a:ea typeface="Calibri"/>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err="1">
                <a:solidFill>
                  <a:srgbClr val="00B050"/>
                </a:solidFill>
              </a:rPr>
              <a:t>bydd</a:t>
            </a:r>
            <a:r>
              <a:rPr lang="en-US" sz="6000" b="1" dirty="0">
                <a:solidFill>
                  <a:srgbClr val="002060"/>
                </a:solidFill>
              </a:rPr>
              <a:t> y </a:t>
            </a:r>
            <a:r>
              <a:rPr lang="en-US" sz="6000" b="1" err="1">
                <a:solidFill>
                  <a:srgbClr val="002060"/>
                </a:solidFill>
              </a:rPr>
              <a:t>tywydd</a:t>
            </a:r>
            <a:r>
              <a:rPr lang="en-US" sz="6000" b="1" dirty="0">
                <a:solidFill>
                  <a:srgbClr val="002060"/>
                </a:solidFill>
              </a:rPr>
              <a:t> </a:t>
            </a:r>
            <a:r>
              <a:rPr lang="en-US" sz="6000" b="1" err="1">
                <a:solidFill>
                  <a:srgbClr val="00B050"/>
                </a:solidFill>
              </a:rPr>
              <a:t>yfory</a:t>
            </a:r>
            <a:r>
              <a:rPr lang="en-US" sz="6000" b="1" dirty="0">
                <a:solidFill>
                  <a:srgbClr val="002060"/>
                </a:solidFill>
              </a:rPr>
              <a:t>?</a:t>
            </a:r>
            <a:endParaRPr lang="en-US" sz="6000" b="1" dirty="0">
              <a:solidFill>
                <a:srgbClr val="002060"/>
              </a:solidFill>
              <a:cs typeface="Calibri"/>
            </a:endParaRPr>
          </a:p>
        </p:txBody>
      </p:sp>
      <p:pic>
        <p:nvPicPr>
          <p:cNvPr id="2" name="Picture 1" descr="A picture containing light&#10;&#10;Description automatically generated">
            <a:extLst>
              <a:ext uri="{FF2B5EF4-FFF2-40B4-BE49-F238E27FC236}">
                <a16:creationId xmlns:a16="http://schemas.microsoft.com/office/drawing/2014/main" id="{0CE9449C-54C9-11DD-E24C-388B708FD834}"/>
              </a:ext>
            </a:extLst>
          </p:cNvPr>
          <p:cNvPicPr>
            <a:picLocks noChangeAspect="1"/>
          </p:cNvPicPr>
          <p:nvPr/>
        </p:nvPicPr>
        <p:blipFill>
          <a:blip r:embed="rId2"/>
          <a:stretch>
            <a:fillRect/>
          </a:stretch>
        </p:blipFill>
        <p:spPr>
          <a:xfrm>
            <a:off x="4142509" y="1797734"/>
            <a:ext cx="3906981" cy="2833041"/>
          </a:xfrm>
          <a:prstGeom prst="rect">
            <a:avLst/>
          </a:prstGeom>
        </p:spPr>
      </p:pic>
    </p:spTree>
    <p:extLst>
      <p:ext uri="{BB962C8B-B14F-4D97-AF65-F5344CB8AC3E}">
        <p14:creationId xmlns:p14="http://schemas.microsoft.com/office/powerpoint/2010/main" val="2650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2933912" y="5493821"/>
            <a:ext cx="6324168"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err="1">
                <a:solidFill>
                  <a:srgbClr val="00B050"/>
                </a:solidFill>
              </a:rPr>
              <a:t>Bydd</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bwrw</a:t>
            </a:r>
            <a:r>
              <a:rPr lang="en-US" sz="4400" b="1" dirty="0">
                <a:solidFill>
                  <a:srgbClr val="002060"/>
                </a:solidFill>
              </a:rPr>
              <a:t> </a:t>
            </a:r>
            <a:r>
              <a:rPr lang="en-US" sz="4400" b="1" dirty="0" err="1">
                <a:solidFill>
                  <a:srgbClr val="002060"/>
                </a:solidFill>
              </a:rPr>
              <a:t>eira</a:t>
            </a:r>
            <a:r>
              <a:rPr lang="en-US" sz="4400" b="1" dirty="0">
                <a:solidFill>
                  <a:srgbClr val="002060"/>
                </a:solidFill>
              </a:rPr>
              <a:t> </a:t>
            </a:r>
            <a:r>
              <a:rPr lang="en-US" sz="4400" b="1" dirty="0" err="1">
                <a:solidFill>
                  <a:srgbClr val="00B050"/>
                </a:solidFill>
              </a:rPr>
              <a:t>yfory</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err="1">
                <a:solidFill>
                  <a:srgbClr val="00B050"/>
                </a:solidFill>
              </a:rPr>
              <a:t>bydd</a:t>
            </a:r>
            <a:r>
              <a:rPr lang="en-US" sz="6000" b="1" dirty="0">
                <a:solidFill>
                  <a:srgbClr val="002060"/>
                </a:solidFill>
              </a:rPr>
              <a:t> y </a:t>
            </a:r>
            <a:r>
              <a:rPr lang="en-US" sz="6000" b="1" err="1">
                <a:solidFill>
                  <a:srgbClr val="002060"/>
                </a:solidFill>
              </a:rPr>
              <a:t>tywydd</a:t>
            </a:r>
            <a:r>
              <a:rPr lang="en-US" sz="6000" b="1" dirty="0">
                <a:solidFill>
                  <a:srgbClr val="002060"/>
                </a:solidFill>
              </a:rPr>
              <a:t> </a:t>
            </a:r>
            <a:r>
              <a:rPr lang="en-US" sz="6000" b="1" err="1">
                <a:solidFill>
                  <a:srgbClr val="00B050"/>
                </a:solidFill>
              </a:rPr>
              <a:t>yfory</a:t>
            </a:r>
            <a:r>
              <a:rPr lang="en-US" sz="6000" b="1" dirty="0">
                <a:solidFill>
                  <a:srgbClr val="002060"/>
                </a:solidFill>
              </a:rPr>
              <a:t>?</a:t>
            </a:r>
            <a:endParaRPr lang="en-US" sz="6000" b="1" dirty="0">
              <a:solidFill>
                <a:srgbClr val="002060"/>
              </a:solidFill>
              <a:cs typeface="Calibri"/>
            </a:endParaRPr>
          </a:p>
        </p:txBody>
      </p:sp>
      <p:pic>
        <p:nvPicPr>
          <p:cNvPr id="3" name="Picture 2" descr="A picture containing toy&#10;&#10;Description automatically generated">
            <a:extLst>
              <a:ext uri="{FF2B5EF4-FFF2-40B4-BE49-F238E27FC236}">
                <a16:creationId xmlns:a16="http://schemas.microsoft.com/office/drawing/2014/main" id="{F9E14123-EF65-8600-7252-1CD5A0AFDA8B}"/>
              </a:ext>
            </a:extLst>
          </p:cNvPr>
          <p:cNvPicPr>
            <a:picLocks noChangeAspect="1"/>
          </p:cNvPicPr>
          <p:nvPr/>
        </p:nvPicPr>
        <p:blipFill>
          <a:blip r:embed="rId2"/>
          <a:stretch>
            <a:fillRect/>
          </a:stretch>
        </p:blipFill>
        <p:spPr>
          <a:xfrm>
            <a:off x="4627418" y="1817369"/>
            <a:ext cx="2937163" cy="3223264"/>
          </a:xfrm>
          <a:prstGeom prst="rect">
            <a:avLst/>
          </a:prstGeom>
        </p:spPr>
      </p:pic>
    </p:spTree>
    <p:extLst>
      <p:ext uri="{BB962C8B-B14F-4D97-AF65-F5344CB8AC3E}">
        <p14:creationId xmlns:p14="http://schemas.microsoft.com/office/powerpoint/2010/main" val="163614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1551B75-EBDD-C449-9830-43828AA721AF}"/>
              </a:ext>
            </a:extLst>
          </p:cNvPr>
          <p:cNvSpPr txBox="1"/>
          <p:nvPr/>
        </p:nvSpPr>
        <p:spPr>
          <a:xfrm>
            <a:off x="3641830" y="5493821"/>
            <a:ext cx="4908331" cy="769441"/>
          </a:xfrm>
          <a:prstGeom prst="rect">
            <a:avLst/>
          </a:prstGeom>
          <a:solidFill>
            <a:srgbClr val="CCF9FF"/>
          </a:solidFill>
          <a:ln>
            <a:solidFill>
              <a:srgbClr val="002060"/>
            </a:solidFill>
          </a:ln>
        </p:spPr>
        <p:txBody>
          <a:bodyPr wrap="none" lIns="91440" tIns="45720" rIns="91440" bIns="45720" rtlCol="0" anchor="t">
            <a:spAutoFit/>
          </a:bodyPr>
          <a:lstStyle/>
          <a:p>
            <a:pPr algn="ctr"/>
            <a:r>
              <a:rPr lang="en-US" sz="4400" b="1" dirty="0" err="1">
                <a:solidFill>
                  <a:srgbClr val="00B050"/>
                </a:solidFill>
              </a:rPr>
              <a:t>Bydd</a:t>
            </a:r>
            <a:r>
              <a:rPr lang="en-US" sz="4400" b="1" dirty="0">
                <a:solidFill>
                  <a:srgbClr val="002060"/>
                </a:solidFill>
              </a:rPr>
              <a:t> </a:t>
            </a:r>
            <a:r>
              <a:rPr lang="en-US" sz="4400" b="1" dirty="0" err="1">
                <a:solidFill>
                  <a:srgbClr val="002060"/>
                </a:solidFill>
              </a:rPr>
              <a:t>hi’n</a:t>
            </a:r>
            <a:r>
              <a:rPr lang="en-US" sz="4400" b="1" dirty="0">
                <a:solidFill>
                  <a:srgbClr val="002060"/>
                </a:solidFill>
              </a:rPr>
              <a:t> </a:t>
            </a:r>
            <a:r>
              <a:rPr lang="en-US" sz="4400" b="1" dirty="0" err="1">
                <a:solidFill>
                  <a:srgbClr val="002060"/>
                </a:solidFill>
              </a:rPr>
              <a:t>braf</a:t>
            </a:r>
            <a:r>
              <a:rPr lang="en-US" sz="4400" b="1" dirty="0">
                <a:solidFill>
                  <a:srgbClr val="002060"/>
                </a:solidFill>
              </a:rPr>
              <a:t> </a:t>
            </a:r>
            <a:r>
              <a:rPr lang="en-US" sz="4400" b="1" dirty="0" err="1">
                <a:solidFill>
                  <a:srgbClr val="00B050"/>
                </a:solidFill>
              </a:rPr>
              <a:t>yfory</a:t>
            </a:r>
            <a:r>
              <a:rPr lang="en-US" sz="4400" b="1" dirty="0">
                <a:solidFill>
                  <a:srgbClr val="002060"/>
                </a:solidFill>
              </a:rPr>
              <a:t>.</a:t>
            </a:r>
            <a:endParaRPr lang="en-US" sz="4400" b="1" dirty="0">
              <a:solidFill>
                <a:srgbClr val="002060"/>
              </a:solidFill>
              <a:cs typeface="Calibri"/>
            </a:endParaRPr>
          </a:p>
        </p:txBody>
      </p:sp>
      <p:sp>
        <p:nvSpPr>
          <p:cNvPr id="5" name="TextBox 4">
            <a:extLst>
              <a:ext uri="{FF2B5EF4-FFF2-40B4-BE49-F238E27FC236}">
                <a16:creationId xmlns:a16="http://schemas.microsoft.com/office/drawing/2014/main" id="{544C2E9A-4EEF-C843-B821-6F9C96D3CD4B}"/>
              </a:ext>
            </a:extLst>
          </p:cNvPr>
          <p:cNvSpPr txBox="1"/>
          <p:nvPr/>
        </p:nvSpPr>
        <p:spPr>
          <a:xfrm>
            <a:off x="1688008" y="221715"/>
            <a:ext cx="8821519" cy="1015663"/>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6000" b="1" dirty="0">
                <a:solidFill>
                  <a:srgbClr val="002060"/>
                </a:solidFill>
              </a:rPr>
              <a:t>Sut </a:t>
            </a:r>
            <a:r>
              <a:rPr lang="en-US" sz="6000" b="1" err="1">
                <a:solidFill>
                  <a:srgbClr val="00B050"/>
                </a:solidFill>
              </a:rPr>
              <a:t>bydd</a:t>
            </a:r>
            <a:r>
              <a:rPr lang="en-US" sz="6000" b="1" dirty="0">
                <a:solidFill>
                  <a:srgbClr val="002060"/>
                </a:solidFill>
              </a:rPr>
              <a:t> y </a:t>
            </a:r>
            <a:r>
              <a:rPr lang="en-US" sz="6000" b="1" err="1">
                <a:solidFill>
                  <a:srgbClr val="002060"/>
                </a:solidFill>
              </a:rPr>
              <a:t>tywydd</a:t>
            </a:r>
            <a:r>
              <a:rPr lang="en-US" sz="6000" b="1" dirty="0">
                <a:solidFill>
                  <a:srgbClr val="002060"/>
                </a:solidFill>
              </a:rPr>
              <a:t> </a:t>
            </a:r>
            <a:r>
              <a:rPr lang="en-US" sz="6000" b="1" err="1">
                <a:solidFill>
                  <a:srgbClr val="00B050"/>
                </a:solidFill>
              </a:rPr>
              <a:t>yfory</a:t>
            </a:r>
            <a:r>
              <a:rPr lang="en-US" sz="6000" b="1" dirty="0">
                <a:solidFill>
                  <a:srgbClr val="002060"/>
                </a:solidFill>
              </a:rPr>
              <a:t>?</a:t>
            </a:r>
            <a:endParaRPr lang="en-US" sz="6000" b="1" dirty="0">
              <a:solidFill>
                <a:srgbClr val="002060"/>
              </a:solidFill>
              <a:cs typeface="Calibri"/>
            </a:endParaRPr>
          </a:p>
        </p:txBody>
      </p:sp>
      <p:pic>
        <p:nvPicPr>
          <p:cNvPr id="2" name="Picture 1" descr="A picture containing chart&#10;&#10;Description automatically generated">
            <a:extLst>
              <a:ext uri="{FF2B5EF4-FFF2-40B4-BE49-F238E27FC236}">
                <a16:creationId xmlns:a16="http://schemas.microsoft.com/office/drawing/2014/main" id="{67EC6722-40F7-BEFA-CF4E-F9FABE844F11}"/>
              </a:ext>
            </a:extLst>
          </p:cNvPr>
          <p:cNvPicPr>
            <a:picLocks noChangeAspect="1"/>
          </p:cNvPicPr>
          <p:nvPr/>
        </p:nvPicPr>
        <p:blipFill>
          <a:blip r:embed="rId2"/>
          <a:stretch>
            <a:fillRect/>
          </a:stretch>
        </p:blipFill>
        <p:spPr>
          <a:xfrm>
            <a:off x="4128655" y="1715816"/>
            <a:ext cx="3934690" cy="3329385"/>
          </a:xfrm>
          <a:prstGeom prst="rect">
            <a:avLst/>
          </a:prstGeom>
        </p:spPr>
      </p:pic>
    </p:spTree>
    <p:extLst>
      <p:ext uri="{BB962C8B-B14F-4D97-AF65-F5344CB8AC3E}">
        <p14:creationId xmlns:p14="http://schemas.microsoft.com/office/powerpoint/2010/main" val="400620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pic>
        <p:nvPicPr>
          <p:cNvPr id="3" name="Picture 2" descr="A map of the world with different colors&#10;&#10;Description automatically generated">
            <a:extLst>
              <a:ext uri="{FF2B5EF4-FFF2-40B4-BE49-F238E27FC236}">
                <a16:creationId xmlns:a16="http://schemas.microsoft.com/office/drawing/2014/main" id="{C752FC5A-0B93-6F9E-794C-D47E10B663D4}"/>
              </a:ext>
            </a:extLst>
          </p:cNvPr>
          <p:cNvPicPr>
            <a:picLocks noChangeAspect="1"/>
          </p:cNvPicPr>
          <p:nvPr/>
        </p:nvPicPr>
        <p:blipFill>
          <a:blip r:embed="rId2"/>
          <a:stretch>
            <a:fillRect/>
          </a:stretch>
        </p:blipFill>
        <p:spPr>
          <a:xfrm>
            <a:off x="983673" y="563203"/>
            <a:ext cx="10224653" cy="5745449"/>
          </a:xfrm>
          <a:prstGeom prst="rect">
            <a:avLst/>
          </a:prstGeom>
          <a:ln>
            <a:solidFill>
              <a:srgbClr val="00B050"/>
            </a:solidFill>
          </a:ln>
        </p:spPr>
      </p:pic>
    </p:spTree>
    <p:extLst>
      <p:ext uri="{BB962C8B-B14F-4D97-AF65-F5344CB8AC3E}">
        <p14:creationId xmlns:p14="http://schemas.microsoft.com/office/powerpoint/2010/main" val="5536932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D4B50F7-7630-BE44-8A50-765C29B16AB1}"/>
              </a:ext>
            </a:extLst>
          </p:cNvPr>
          <p:cNvSpPr txBox="1"/>
          <p:nvPr/>
        </p:nvSpPr>
        <p:spPr>
          <a:xfrm>
            <a:off x="630077" y="1843040"/>
            <a:ext cx="184731" cy="830997"/>
          </a:xfrm>
          <a:prstGeom prst="rect">
            <a:avLst/>
          </a:prstGeom>
          <a:noFill/>
        </p:spPr>
        <p:txBody>
          <a:bodyPr wrap="none" rtlCol="0">
            <a:spAutoFit/>
          </a:bodyPr>
          <a:lstStyle/>
          <a:p>
            <a:endParaRPr lang="en-US" sz="2400" dirty="0">
              <a:latin typeface="SASSOON PRIMARY" pitchFamily="2" charset="0"/>
            </a:endParaRPr>
          </a:p>
          <a:p>
            <a:endParaRPr lang="en-US" sz="2400" dirty="0">
              <a:latin typeface="SASSOON PRIMARY" pitchFamily="2" charset="0"/>
            </a:endParaRPr>
          </a:p>
        </p:txBody>
      </p:sp>
      <p:sp>
        <p:nvSpPr>
          <p:cNvPr id="8" name="TextBox 7">
            <a:extLst>
              <a:ext uri="{FF2B5EF4-FFF2-40B4-BE49-F238E27FC236}">
                <a16:creationId xmlns:a16="http://schemas.microsoft.com/office/drawing/2014/main" id="{A30DC4DF-9D53-E84E-ADE8-4BD43D01A1D9}"/>
              </a:ext>
            </a:extLst>
          </p:cNvPr>
          <p:cNvSpPr txBox="1"/>
          <p:nvPr/>
        </p:nvSpPr>
        <p:spPr>
          <a:xfrm>
            <a:off x="2227597" y="44051"/>
            <a:ext cx="7735369" cy="1003031"/>
          </a:xfrm>
          <a:prstGeom prst="rect">
            <a:avLst/>
          </a:prstGeom>
          <a:noFill/>
        </p:spPr>
        <p:txBody>
          <a:bodyPr wrap="square" lIns="91440" tIns="45720" rIns="91440" bIns="45720" anchor="t">
            <a:spAutoFit/>
          </a:bodyPr>
          <a:lstStyle/>
          <a:p>
            <a:pPr algn="ctr">
              <a:lnSpc>
                <a:spcPct val="150000"/>
              </a:lnSpc>
            </a:pPr>
            <a:r>
              <a:rPr lang="en-GB" sz="4400" b="1" dirty="0" err="1">
                <a:solidFill>
                  <a:srgbClr val="002060"/>
                </a:solidFill>
                <a:ea typeface="+mn-lt"/>
                <a:cs typeface="+mn-lt"/>
              </a:rPr>
              <a:t>Troelli</a:t>
            </a:r>
            <a:r>
              <a:rPr lang="en-GB" sz="4400" b="1" dirty="0">
                <a:solidFill>
                  <a:srgbClr val="002060"/>
                </a:solidFill>
                <a:ea typeface="+mn-lt"/>
                <a:cs typeface="+mn-lt"/>
              </a:rPr>
              <a:t> </a:t>
            </a:r>
            <a:r>
              <a:rPr lang="en-GB" sz="4400" b="1" dirty="0" err="1">
                <a:solidFill>
                  <a:srgbClr val="002060"/>
                </a:solidFill>
                <a:ea typeface="+mn-lt"/>
                <a:cs typeface="+mn-lt"/>
              </a:rPr>
              <a:t>tafod</a:t>
            </a:r>
            <a:r>
              <a:rPr lang="en-GB" sz="4400" b="1" dirty="0">
                <a:solidFill>
                  <a:srgbClr val="002060"/>
                </a:solidFill>
                <a:ea typeface="+mn-lt"/>
                <a:cs typeface="+mn-lt"/>
              </a:rPr>
              <a:t>! </a:t>
            </a:r>
            <a:r>
              <a:rPr lang="en-GB" sz="4400" dirty="0">
                <a:solidFill>
                  <a:srgbClr val="002060"/>
                </a:solidFill>
                <a:ea typeface="+mn-lt"/>
                <a:cs typeface="+mn-lt"/>
              </a:rPr>
              <a:t>   </a:t>
            </a:r>
            <a:r>
              <a:rPr lang="en-GB" sz="4400" i="1" dirty="0">
                <a:solidFill>
                  <a:srgbClr val="002060"/>
                </a:solidFill>
                <a:ea typeface="+mn-lt"/>
                <a:cs typeface="+mn-lt"/>
              </a:rPr>
              <a:t>Tongue twisters!</a:t>
            </a:r>
            <a:endParaRPr lang="en-US" dirty="0">
              <a:solidFill>
                <a:srgbClr val="002060"/>
              </a:solidFill>
              <a:ea typeface="Calibri" panose="020F0502020204030204"/>
              <a:cs typeface="Calibri" panose="020F0502020204030204"/>
            </a:endParaRPr>
          </a:p>
        </p:txBody>
      </p:sp>
      <p:sp>
        <p:nvSpPr>
          <p:cNvPr id="3" name="TextBox 2">
            <a:extLst>
              <a:ext uri="{FF2B5EF4-FFF2-40B4-BE49-F238E27FC236}">
                <a16:creationId xmlns:a16="http://schemas.microsoft.com/office/drawing/2014/main" id="{F4A92BE5-90F1-57DF-A8DA-9B9FB11A5C02}"/>
              </a:ext>
            </a:extLst>
          </p:cNvPr>
          <p:cNvSpPr txBox="1"/>
          <p:nvPr/>
        </p:nvSpPr>
        <p:spPr>
          <a:xfrm>
            <a:off x="346363" y="1260762"/>
            <a:ext cx="11499271"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lnSpc>
                <a:spcPct val="150000"/>
              </a:lnSpc>
              <a:buAutoNum type="arabicPeriod"/>
            </a:pPr>
            <a:r>
              <a:rPr lang="en-GB" sz="2800" dirty="0" err="1">
                <a:solidFill>
                  <a:srgbClr val="002060"/>
                </a:solidFill>
                <a:latin typeface="Calibri"/>
                <a:ea typeface="Calibri"/>
                <a:cs typeface="Calibri"/>
              </a:rPr>
              <a:t>Ydy</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dy</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dei</a:t>
            </a:r>
            <a:r>
              <a:rPr lang="en-GB" sz="2800" dirty="0">
                <a:solidFill>
                  <a:srgbClr val="002060"/>
                </a:solidFill>
                <a:latin typeface="Calibri"/>
                <a:ea typeface="Calibri"/>
                <a:cs typeface="Calibri"/>
              </a:rPr>
              <a:t> du di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dy</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dŷ</a:t>
            </a:r>
            <a:r>
              <a:rPr lang="en-GB" sz="2800" dirty="0">
                <a:solidFill>
                  <a:srgbClr val="002060"/>
                </a:solidFill>
                <a:latin typeface="Calibri"/>
                <a:ea typeface="Calibri"/>
                <a:cs typeface="Calibri"/>
              </a:rPr>
              <a:t> du di neu </a:t>
            </a:r>
            <a:r>
              <a:rPr lang="en-GB" sz="2800" dirty="0" err="1">
                <a:solidFill>
                  <a:srgbClr val="002060"/>
                </a:solidFill>
                <a:latin typeface="Calibri"/>
                <a:ea typeface="Calibri"/>
                <a:cs typeface="Calibri"/>
              </a:rPr>
              <a:t>ydy</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dy</a:t>
            </a:r>
            <a:r>
              <a:rPr lang="en-GB" sz="2800" dirty="0">
                <a:solidFill>
                  <a:srgbClr val="002060"/>
                </a:solidFill>
                <a:latin typeface="Calibri"/>
                <a:ea typeface="Calibri"/>
                <a:cs typeface="Calibri"/>
              </a:rPr>
              <a:t> dad di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dy</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dŷ</a:t>
            </a:r>
            <a:r>
              <a:rPr lang="en-GB" sz="2800" dirty="0">
                <a:solidFill>
                  <a:srgbClr val="002060"/>
                </a:solidFill>
                <a:latin typeface="Calibri"/>
                <a:ea typeface="Calibri"/>
                <a:cs typeface="Calibri"/>
              </a:rPr>
              <a:t> du di?</a:t>
            </a:r>
            <a:endParaRPr lang="en-US" sz="2800">
              <a:solidFill>
                <a:srgbClr val="002060"/>
              </a:solidFill>
              <a:latin typeface="Calibri"/>
              <a:ea typeface="Calibri"/>
              <a:cs typeface="Calibri"/>
            </a:endParaRPr>
          </a:p>
          <a:p>
            <a:pPr>
              <a:lnSpc>
                <a:spcPct val="150000"/>
              </a:lnSpc>
            </a:pPr>
            <a:r>
              <a:rPr lang="en-GB" sz="2800" dirty="0">
                <a:solidFill>
                  <a:srgbClr val="002060"/>
                </a:solidFill>
                <a:latin typeface="Calibri"/>
                <a:ea typeface="Calibri"/>
                <a:cs typeface="Calibri"/>
              </a:rPr>
              <a:t>2.   Mae Llewelyn y </a:t>
            </a:r>
            <a:r>
              <a:rPr lang="en-GB" sz="2800" dirty="0" err="1">
                <a:solidFill>
                  <a:srgbClr val="002060"/>
                </a:solidFill>
                <a:latin typeface="Calibri"/>
                <a:ea typeface="Calibri"/>
                <a:cs typeface="Calibri"/>
              </a:rPr>
              <a:t>llyfrgellydd</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Llanelli </a:t>
            </a:r>
            <a:r>
              <a:rPr lang="en-GB" sz="2800" dirty="0" err="1">
                <a:solidFill>
                  <a:srgbClr val="002060"/>
                </a:solidFill>
                <a:latin typeface="Calibri"/>
                <a:ea typeface="Calibri"/>
                <a:cs typeface="Calibri"/>
              </a:rPr>
              <a:t>wedi</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llyfu</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llawer</a:t>
            </a:r>
            <a:r>
              <a:rPr lang="en-GB" sz="2800" dirty="0">
                <a:solidFill>
                  <a:srgbClr val="002060"/>
                </a:solidFill>
                <a:latin typeface="Calibri"/>
                <a:ea typeface="Calibri"/>
                <a:cs typeface="Calibri"/>
              </a:rPr>
              <a:t> o </a:t>
            </a:r>
            <a:r>
              <a:rPr lang="en-GB" sz="2800" dirty="0" err="1">
                <a:solidFill>
                  <a:srgbClr val="002060"/>
                </a:solidFill>
                <a:latin typeface="Calibri"/>
                <a:ea typeface="Calibri"/>
                <a:cs typeface="Calibri"/>
              </a:rPr>
              <a:t>lyfaint</a:t>
            </a:r>
            <a:r>
              <a:rPr lang="en-GB" sz="2800" dirty="0">
                <a:solidFill>
                  <a:srgbClr val="002060"/>
                </a:solidFill>
                <a:latin typeface="Calibri"/>
                <a:ea typeface="Calibri"/>
                <a:cs typeface="Calibri"/>
              </a:rPr>
              <a:t>.</a:t>
            </a:r>
          </a:p>
          <a:p>
            <a:pPr>
              <a:lnSpc>
                <a:spcPct val="150000"/>
              </a:lnSpc>
            </a:pPr>
            <a:r>
              <a:rPr lang="en-GB" sz="2800" dirty="0">
                <a:solidFill>
                  <a:srgbClr val="002060"/>
                </a:solidFill>
                <a:latin typeface="Calibri"/>
                <a:ea typeface="Calibri"/>
                <a:cs typeface="Arial"/>
              </a:rPr>
              <a:t>3.   </a:t>
            </a:r>
            <a:r>
              <a:rPr lang="en-GB" sz="2800" dirty="0">
                <a:solidFill>
                  <a:srgbClr val="002060"/>
                </a:solidFill>
                <a:latin typeface="Calibri"/>
                <a:ea typeface="Calibri"/>
                <a:cs typeface="Calibri"/>
              </a:rPr>
              <a:t>Lawr </a:t>
            </a:r>
            <a:r>
              <a:rPr lang="en-GB" sz="2800" dirty="0" err="1">
                <a:solidFill>
                  <a:srgbClr val="002060"/>
                </a:solidFill>
                <a:latin typeface="Calibri"/>
                <a:ea typeface="Calibri"/>
                <a:cs typeface="Calibri"/>
              </a:rPr>
              <a:t>ar</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lawr</a:t>
            </a:r>
            <a:r>
              <a:rPr lang="en-GB" sz="2800" dirty="0">
                <a:solidFill>
                  <a:srgbClr val="002060"/>
                </a:solidFill>
                <a:latin typeface="Calibri"/>
                <a:ea typeface="Calibri"/>
                <a:cs typeface="Calibri"/>
              </a:rPr>
              <a:t> y </a:t>
            </a:r>
            <a:r>
              <a:rPr lang="en-GB" sz="2800" dirty="0" err="1">
                <a:solidFill>
                  <a:srgbClr val="002060"/>
                </a:solidFill>
                <a:latin typeface="Calibri"/>
                <a:ea typeface="Calibri"/>
                <a:cs typeface="Calibri"/>
              </a:rPr>
              <a:t>cawr</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enfawr</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mae</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llawer</a:t>
            </a:r>
            <a:r>
              <a:rPr lang="en-GB" sz="2800" dirty="0">
                <a:solidFill>
                  <a:srgbClr val="002060"/>
                </a:solidFill>
                <a:latin typeface="Calibri"/>
                <a:ea typeface="Calibri"/>
                <a:cs typeface="Calibri"/>
              </a:rPr>
              <a:t> o </a:t>
            </a:r>
            <a:r>
              <a:rPr lang="en-GB" sz="2800" dirty="0" err="1">
                <a:solidFill>
                  <a:srgbClr val="002060"/>
                </a:solidFill>
                <a:latin typeface="Calibri"/>
                <a:ea typeface="Calibri"/>
                <a:cs typeface="Calibri"/>
              </a:rPr>
              <a:t>lewod</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lliwiog</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llyfu</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llaw</a:t>
            </a:r>
            <a:r>
              <a:rPr lang="en-GB" sz="2800" dirty="0">
                <a:solidFill>
                  <a:srgbClr val="002060"/>
                </a:solidFill>
                <a:latin typeface="Calibri"/>
                <a:ea typeface="Calibri"/>
                <a:cs typeface="Calibri"/>
              </a:rPr>
              <a:t> Gwawr </a:t>
            </a:r>
          </a:p>
          <a:p>
            <a:pPr>
              <a:lnSpc>
                <a:spcPct val="150000"/>
              </a:lnSpc>
            </a:pP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nawr</a:t>
            </a:r>
            <a:r>
              <a:rPr lang="en-GB" sz="2800" dirty="0">
                <a:solidFill>
                  <a:srgbClr val="002060"/>
                </a:solidFill>
                <a:latin typeface="Calibri"/>
                <a:ea typeface="Calibri"/>
                <a:cs typeface="Calibri"/>
              </a:rPr>
              <a:t>.</a:t>
            </a:r>
            <a:endParaRPr lang="en-GB" dirty="0"/>
          </a:p>
          <a:p>
            <a:pPr>
              <a:lnSpc>
                <a:spcPct val="150000"/>
              </a:lnSpc>
            </a:pPr>
            <a:r>
              <a:rPr lang="en-GB" sz="2800" dirty="0">
                <a:solidFill>
                  <a:srgbClr val="002060"/>
                </a:solidFill>
                <a:latin typeface="Calibri"/>
                <a:ea typeface="Calibri"/>
                <a:cs typeface="Arial"/>
              </a:rPr>
              <a:t>4.   </a:t>
            </a:r>
            <a:r>
              <a:rPr lang="en-GB" sz="2800" dirty="0" err="1">
                <a:solidFill>
                  <a:srgbClr val="002060"/>
                </a:solidFill>
                <a:latin typeface="Calibri"/>
                <a:ea typeface="Calibri"/>
                <a:cs typeface="Calibri"/>
              </a:rPr>
              <a:t>Chwaraeodd</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chwe</a:t>
            </a:r>
            <a:r>
              <a:rPr lang="en-GB" sz="2800" dirty="0">
                <a:solidFill>
                  <a:srgbClr val="002060"/>
                </a:solidFill>
                <a:latin typeface="Calibri"/>
                <a:ea typeface="Calibri"/>
                <a:cs typeface="Calibri"/>
              </a:rPr>
              <a:t> chi </a:t>
            </a:r>
            <a:r>
              <a:rPr lang="en-GB" sz="2800" dirty="0" err="1">
                <a:solidFill>
                  <a:srgbClr val="002060"/>
                </a:solidFill>
                <a:latin typeface="Calibri"/>
                <a:ea typeface="Calibri"/>
                <a:cs typeface="Calibri"/>
              </a:rPr>
              <a:t>chwaraegar</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chwe</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chwiban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chwedlonol</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i</a:t>
            </a:r>
            <a:r>
              <a:rPr lang="en-GB" sz="2800" dirty="0">
                <a:solidFill>
                  <a:srgbClr val="002060"/>
                </a:solidFill>
                <a:latin typeface="Calibri"/>
                <a:ea typeface="Calibri"/>
                <a:cs typeface="Calibri"/>
              </a:rPr>
              <a:t> chi.</a:t>
            </a:r>
          </a:p>
          <a:p>
            <a:pPr>
              <a:lnSpc>
                <a:spcPct val="150000"/>
              </a:lnSpc>
            </a:pPr>
            <a:r>
              <a:rPr lang="en-GB" sz="2800">
                <a:solidFill>
                  <a:srgbClr val="002060"/>
                </a:solidFill>
                <a:latin typeface="Calibri"/>
                <a:ea typeface="Calibri"/>
                <a:cs typeface="Arial"/>
              </a:rPr>
              <a:t>5.   </a:t>
            </a:r>
            <a:r>
              <a:rPr lang="en-GB" sz="2800" dirty="0">
                <a:solidFill>
                  <a:srgbClr val="002060"/>
                </a:solidFill>
                <a:latin typeface="Calibri"/>
                <a:ea typeface="Calibri"/>
                <a:cs typeface="Calibri"/>
              </a:rPr>
              <a:t>Wel </a:t>
            </a:r>
            <a:r>
              <a:rPr lang="en-GB" sz="2800" err="1">
                <a:solidFill>
                  <a:srgbClr val="002060"/>
                </a:solidFill>
                <a:latin typeface="Calibri"/>
                <a:ea typeface="Calibri"/>
                <a:cs typeface="Calibri"/>
              </a:rPr>
              <a:t>wedodd</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wil</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wrth</a:t>
            </a:r>
            <a:r>
              <a:rPr lang="en-GB" sz="2800" dirty="0">
                <a:solidFill>
                  <a:srgbClr val="002060"/>
                </a:solidFill>
                <a:latin typeface="Calibri"/>
                <a:ea typeface="Calibri"/>
                <a:cs typeface="Calibri"/>
              </a:rPr>
              <a:t> y </a:t>
            </a:r>
            <a:r>
              <a:rPr lang="en-GB" sz="2800" err="1">
                <a:solidFill>
                  <a:srgbClr val="002060"/>
                </a:solidFill>
                <a:latin typeface="Calibri"/>
                <a:ea typeface="Calibri"/>
                <a:cs typeface="Calibri"/>
              </a:rPr>
              <a:t>wal</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ond</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na</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wedodd</a:t>
            </a:r>
            <a:r>
              <a:rPr lang="en-GB" sz="2800" dirty="0">
                <a:solidFill>
                  <a:srgbClr val="002060"/>
                </a:solidFill>
                <a:latin typeface="Calibri"/>
                <a:ea typeface="Calibri"/>
                <a:cs typeface="Calibri"/>
              </a:rPr>
              <a:t> y </a:t>
            </a:r>
            <a:r>
              <a:rPr lang="en-GB" sz="2800" err="1">
                <a:solidFill>
                  <a:srgbClr val="002060"/>
                </a:solidFill>
                <a:latin typeface="Calibri"/>
                <a:ea typeface="Calibri"/>
                <a:cs typeface="Calibri"/>
              </a:rPr>
              <a:t>wal</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wel</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i</a:t>
            </a:r>
            <a:r>
              <a:rPr lang="en-GB" sz="2800" dirty="0">
                <a:solidFill>
                  <a:srgbClr val="002060"/>
                </a:solidFill>
                <a:latin typeface="Calibri"/>
                <a:ea typeface="Calibri"/>
                <a:cs typeface="Calibri"/>
              </a:rPr>
              <a:t> </a:t>
            </a:r>
            <a:r>
              <a:rPr lang="en-GB" sz="2800" err="1">
                <a:solidFill>
                  <a:srgbClr val="002060"/>
                </a:solidFill>
                <a:latin typeface="Calibri"/>
                <a:ea typeface="Calibri"/>
                <a:cs typeface="Calibri"/>
              </a:rPr>
              <a:t>wil</a:t>
            </a:r>
            <a:r>
              <a:rPr lang="en-GB" sz="2800" dirty="0">
                <a:solidFill>
                  <a:srgbClr val="002060"/>
                </a:solidFill>
                <a:latin typeface="Calibri"/>
                <a:ea typeface="Calibri"/>
                <a:cs typeface="Calibri"/>
              </a:rPr>
              <a:t>.</a:t>
            </a:r>
          </a:p>
          <a:p>
            <a:pPr>
              <a:lnSpc>
                <a:spcPct val="150000"/>
              </a:lnSpc>
            </a:pPr>
            <a:r>
              <a:rPr lang="en-GB" sz="2800" dirty="0">
                <a:solidFill>
                  <a:srgbClr val="002060"/>
                </a:solidFill>
                <a:latin typeface="Calibri"/>
                <a:ea typeface="Calibri"/>
                <a:cs typeface="Arial"/>
              </a:rPr>
              <a:t>6.   </a:t>
            </a:r>
            <a:r>
              <a:rPr lang="en-GB" sz="2800" dirty="0">
                <a:solidFill>
                  <a:srgbClr val="002060"/>
                </a:solidFill>
                <a:latin typeface="Calibri"/>
                <a:ea typeface="Calibri"/>
                <a:cs typeface="Calibri"/>
              </a:rPr>
              <a:t>Yn y </a:t>
            </a:r>
            <a:r>
              <a:rPr lang="en-GB" sz="2800" dirty="0" err="1">
                <a:solidFill>
                  <a:srgbClr val="002060"/>
                </a:solidFill>
                <a:latin typeface="Calibri"/>
                <a:ea typeface="Calibri"/>
                <a:cs typeface="Calibri"/>
              </a:rPr>
              <a:t>siambr</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siang</a:t>
            </a:r>
            <a:r>
              <a:rPr lang="en-GB" sz="2800" dirty="0">
                <a:solidFill>
                  <a:srgbClr val="002060"/>
                </a:solidFill>
                <a:latin typeface="Calibri"/>
                <a:ea typeface="Calibri"/>
                <a:cs typeface="Calibri"/>
              </a:rPr>
              <a:t>-di-fang </a:t>
            </a:r>
            <a:r>
              <a:rPr lang="en-GB" sz="2800" dirty="0" err="1">
                <a:solidFill>
                  <a:srgbClr val="002060"/>
                </a:solidFill>
                <a:latin typeface="Calibri"/>
                <a:ea typeface="Calibri"/>
                <a:cs typeface="Calibri"/>
              </a:rPr>
              <a:t>mae</a:t>
            </a:r>
            <a:r>
              <a:rPr lang="en-GB" sz="2800" dirty="0">
                <a:solidFill>
                  <a:srgbClr val="002060"/>
                </a:solidFill>
                <a:latin typeface="Calibri"/>
                <a:ea typeface="Calibri"/>
                <a:cs typeface="Calibri"/>
              </a:rPr>
              <a:t> Siôn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ei</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siaced</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siabi'n</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siarad</a:t>
            </a:r>
            <a:r>
              <a:rPr lang="en-GB" sz="2800" dirty="0">
                <a:solidFill>
                  <a:srgbClr val="002060"/>
                </a:solidFill>
                <a:latin typeface="Calibri"/>
                <a:ea typeface="Calibri"/>
                <a:cs typeface="Calibri"/>
              </a:rPr>
              <a:t> â Siân </a:t>
            </a:r>
            <a:r>
              <a:rPr lang="en-GB" sz="2800" dirty="0" err="1">
                <a:solidFill>
                  <a:srgbClr val="002060"/>
                </a:solidFill>
                <a:latin typeface="Calibri"/>
                <a:ea typeface="Calibri"/>
                <a:cs typeface="Calibri"/>
              </a:rPr>
              <a:t>wrth</a:t>
            </a:r>
            <a:r>
              <a:rPr lang="en-GB" sz="2800" dirty="0">
                <a:solidFill>
                  <a:srgbClr val="002060"/>
                </a:solidFill>
                <a:latin typeface="Calibri"/>
                <a:ea typeface="Calibri"/>
                <a:cs typeface="Calibri"/>
              </a:rPr>
              <a:t> </a:t>
            </a:r>
          </a:p>
          <a:p>
            <a:pPr>
              <a:lnSpc>
                <a:spcPct val="150000"/>
              </a:lnSpc>
            </a:pP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iddo</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siafio</a:t>
            </a:r>
            <a:r>
              <a:rPr lang="en-GB" sz="2800" dirty="0">
                <a:solidFill>
                  <a:srgbClr val="002060"/>
                </a:solidFill>
                <a:latin typeface="Calibri"/>
                <a:ea typeface="Calibri"/>
                <a:cs typeface="Calibri"/>
              </a:rPr>
              <a:t>, am </a:t>
            </a:r>
            <a:r>
              <a:rPr lang="en-GB" sz="2800" dirty="0" err="1">
                <a:solidFill>
                  <a:srgbClr val="002060"/>
                </a:solidFill>
                <a:latin typeface="Calibri"/>
                <a:ea typeface="Calibri"/>
                <a:cs typeface="Calibri"/>
              </a:rPr>
              <a:t>siopa</a:t>
            </a:r>
            <a:r>
              <a:rPr lang="en-GB" sz="2800" dirty="0">
                <a:solidFill>
                  <a:srgbClr val="002060"/>
                </a:solidFill>
                <a:latin typeface="Calibri"/>
                <a:ea typeface="Calibri"/>
                <a:cs typeface="Calibri"/>
              </a:rPr>
              <a:t>, am </a:t>
            </a:r>
            <a:r>
              <a:rPr lang="en-GB" sz="2800" dirty="0" err="1">
                <a:solidFill>
                  <a:srgbClr val="002060"/>
                </a:solidFill>
                <a:latin typeface="Calibri"/>
                <a:ea typeface="Calibri"/>
                <a:cs typeface="Calibri"/>
              </a:rPr>
              <a:t>sialc</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siampŵ</a:t>
            </a:r>
            <a:r>
              <a:rPr lang="en-GB" sz="2800" dirty="0">
                <a:solidFill>
                  <a:srgbClr val="002060"/>
                </a:solidFill>
                <a:latin typeface="Calibri"/>
                <a:ea typeface="Calibri"/>
                <a:cs typeface="Calibri"/>
              </a:rPr>
              <a:t>, a </a:t>
            </a:r>
            <a:r>
              <a:rPr lang="en-GB" sz="2800" dirty="0" err="1">
                <a:solidFill>
                  <a:srgbClr val="002060"/>
                </a:solidFill>
                <a:latin typeface="Calibri"/>
                <a:ea typeface="Calibri"/>
                <a:cs typeface="Calibri"/>
              </a:rPr>
              <a:t>siocled</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yn</a:t>
            </a:r>
            <a:r>
              <a:rPr lang="en-GB" sz="2800" dirty="0">
                <a:solidFill>
                  <a:srgbClr val="002060"/>
                </a:solidFill>
                <a:latin typeface="Calibri"/>
                <a:ea typeface="Calibri"/>
                <a:cs typeface="Calibri"/>
              </a:rPr>
              <a:t> y </a:t>
            </a:r>
            <a:r>
              <a:rPr lang="en-GB" sz="2800" dirty="0" err="1">
                <a:solidFill>
                  <a:srgbClr val="002060"/>
                </a:solidFill>
                <a:latin typeface="Calibri"/>
                <a:ea typeface="Calibri"/>
                <a:cs typeface="Calibri"/>
              </a:rPr>
              <a:t>siop</a:t>
            </a:r>
            <a:r>
              <a:rPr lang="en-GB" sz="2800" dirty="0">
                <a:solidFill>
                  <a:srgbClr val="002060"/>
                </a:solidFill>
                <a:latin typeface="Calibri"/>
                <a:ea typeface="Calibri"/>
                <a:cs typeface="Calibri"/>
              </a:rPr>
              <a:t> </a:t>
            </a:r>
            <a:r>
              <a:rPr lang="en-GB" sz="2800" dirty="0" err="1">
                <a:solidFill>
                  <a:srgbClr val="002060"/>
                </a:solidFill>
                <a:latin typeface="Calibri"/>
                <a:ea typeface="Calibri"/>
                <a:cs typeface="Calibri"/>
              </a:rPr>
              <a:t>siafins</a:t>
            </a:r>
            <a:r>
              <a:rPr lang="en-GB" sz="2800" dirty="0">
                <a:solidFill>
                  <a:srgbClr val="002060"/>
                </a:solidFill>
                <a:latin typeface="Calibri"/>
                <a:ea typeface="Calibri"/>
                <a:cs typeface="Calibri"/>
              </a:rPr>
              <a:t>.</a:t>
            </a:r>
            <a:endParaRPr lang="en-GB"/>
          </a:p>
          <a:p>
            <a:pPr algn="l"/>
            <a:endParaRPr lang="en-GB" dirty="0">
              <a:ea typeface="Calibri"/>
              <a:cs typeface="Calibri"/>
            </a:endParaRPr>
          </a:p>
        </p:txBody>
      </p:sp>
    </p:spTree>
    <p:extLst>
      <p:ext uri="{BB962C8B-B14F-4D97-AF65-F5344CB8AC3E}">
        <p14:creationId xmlns:p14="http://schemas.microsoft.com/office/powerpoint/2010/main" val="1660683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EBD2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2A4AD-E317-83D7-0E56-3559562CDBD1}"/>
              </a:ext>
            </a:extLst>
          </p:cNvPr>
          <p:cNvSpPr>
            <a:spLocks noGrp="1"/>
          </p:cNvSpPr>
          <p:nvPr>
            <p:ph type="title"/>
          </p:nvPr>
        </p:nvSpPr>
        <p:spPr>
          <a:xfrm>
            <a:off x="768927" y="4907"/>
            <a:ext cx="10515600" cy="1325563"/>
          </a:xfrm>
        </p:spPr>
        <p:txBody>
          <a:bodyPr/>
          <a:lstStyle/>
          <a:p>
            <a:pPr algn="ctr"/>
            <a:r>
              <a:rPr lang="en-GB" b="1" dirty="0">
                <a:solidFill>
                  <a:srgbClr val="002060"/>
                </a:solidFill>
                <a:latin typeface="Calibri"/>
                <a:ea typeface="Calibri"/>
                <a:cs typeface="Calibri"/>
              </a:rPr>
              <a:t>Y </a:t>
            </a:r>
            <a:r>
              <a:rPr lang="en-GB" b="1" dirty="0" err="1">
                <a:solidFill>
                  <a:srgbClr val="002060"/>
                </a:solidFill>
                <a:latin typeface="Calibri"/>
                <a:ea typeface="Calibri"/>
                <a:cs typeface="Calibri"/>
              </a:rPr>
              <a:t>frechdan</a:t>
            </a:r>
            <a:r>
              <a:rPr lang="en-GB" b="1" dirty="0">
                <a:solidFill>
                  <a:srgbClr val="002060"/>
                </a:solidFill>
                <a:latin typeface="Calibri"/>
                <a:ea typeface="Calibri"/>
                <a:cs typeface="Calibri"/>
              </a:rPr>
              <a:t> </a:t>
            </a:r>
            <a:r>
              <a:rPr lang="en-GB" b="1" dirty="0" err="1">
                <a:solidFill>
                  <a:srgbClr val="002060"/>
                </a:solidFill>
                <a:latin typeface="Calibri"/>
                <a:ea typeface="Calibri"/>
                <a:cs typeface="Calibri"/>
              </a:rPr>
              <a:t>iaith</a:t>
            </a:r>
            <a:r>
              <a:rPr lang="en-GB" b="1" dirty="0">
                <a:solidFill>
                  <a:srgbClr val="002060"/>
                </a:solidFill>
                <a:latin typeface="Calibri"/>
                <a:ea typeface="Calibri"/>
                <a:cs typeface="Calibri"/>
              </a:rPr>
              <a:t>!</a:t>
            </a:r>
          </a:p>
        </p:txBody>
      </p:sp>
      <p:sp>
        <p:nvSpPr>
          <p:cNvPr id="4" name="TextBox 3">
            <a:extLst>
              <a:ext uri="{FF2B5EF4-FFF2-40B4-BE49-F238E27FC236}">
                <a16:creationId xmlns:a16="http://schemas.microsoft.com/office/drawing/2014/main" id="{C34242CB-D445-0B91-0CA3-50AEC12968BE}"/>
              </a:ext>
            </a:extLst>
          </p:cNvPr>
          <p:cNvSpPr txBox="1"/>
          <p:nvPr/>
        </p:nvSpPr>
        <p:spPr>
          <a:xfrm>
            <a:off x="1408720" y="1330036"/>
            <a:ext cx="9387629" cy="5262979"/>
          </a:xfrm>
          <a:prstGeom prst="rect">
            <a:avLst/>
          </a:prstGeom>
          <a:solidFill>
            <a:schemeClr val="bg1"/>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2060"/>
                </a:solidFill>
              </a:rPr>
              <a:t>The 'sandwich technique' or the 'language sandwich' is a method used in language teaching . </a:t>
            </a:r>
            <a:r>
              <a:rPr lang="en-GB" sz="2400" dirty="0">
                <a:solidFill>
                  <a:srgbClr val="002060"/>
                </a:solidFill>
              </a:rPr>
              <a:t>For example, if you’re trying to teach a new phrase in Welsh, it might sound something like this:</a:t>
            </a:r>
            <a:endParaRPr lang="en-GB" sz="2400">
              <a:solidFill>
                <a:srgbClr val="002060"/>
              </a:solidFill>
              <a:ea typeface="Calibri"/>
              <a:cs typeface="Calibri"/>
            </a:endParaRPr>
          </a:p>
          <a:p>
            <a:pPr lvl="1"/>
            <a:r>
              <a:rPr lang="en-GB" sz="2400" b="1" i="1" dirty="0">
                <a:solidFill>
                  <a:srgbClr val="FF0000"/>
                </a:solidFill>
              </a:rPr>
              <a:t>Bore da, </a:t>
            </a:r>
            <a:r>
              <a:rPr lang="en-GB" sz="2400" b="1" i="1" err="1">
                <a:solidFill>
                  <a:srgbClr val="FF0000"/>
                </a:solidFill>
              </a:rPr>
              <a:t>bawb</a:t>
            </a:r>
            <a:r>
              <a:rPr lang="en-GB" sz="2400" b="1" i="1" dirty="0">
                <a:solidFill>
                  <a:srgbClr val="FF0000"/>
                </a:solidFill>
              </a:rPr>
              <a:t>!</a:t>
            </a:r>
            <a:endParaRPr lang="en-GB" sz="2400" b="1" i="1">
              <a:solidFill>
                <a:srgbClr val="FF0000"/>
              </a:solidFill>
              <a:ea typeface="Calibri"/>
              <a:cs typeface="Calibri"/>
            </a:endParaRPr>
          </a:p>
          <a:p>
            <a:pPr lvl="1"/>
            <a:r>
              <a:rPr lang="en-GB" sz="2400" b="1" dirty="0">
                <a:solidFill>
                  <a:srgbClr val="FF0000"/>
                </a:solidFill>
              </a:rPr>
              <a:t>Good morning, everybody!</a:t>
            </a:r>
            <a:endParaRPr lang="en-GB" sz="2400" b="1">
              <a:solidFill>
                <a:srgbClr val="FF0000"/>
              </a:solidFill>
              <a:ea typeface="Calibri"/>
              <a:cs typeface="Calibri"/>
            </a:endParaRPr>
          </a:p>
          <a:p>
            <a:pPr lvl="1"/>
            <a:r>
              <a:rPr lang="en-GB" sz="2400" b="1" i="1" dirty="0">
                <a:solidFill>
                  <a:srgbClr val="FF0000"/>
                </a:solidFill>
              </a:rPr>
              <a:t>Bore da, </a:t>
            </a:r>
            <a:r>
              <a:rPr lang="en-GB" sz="2400" b="1" i="1" err="1">
                <a:solidFill>
                  <a:srgbClr val="FF0000"/>
                </a:solidFill>
              </a:rPr>
              <a:t>bawb</a:t>
            </a:r>
            <a:r>
              <a:rPr lang="en-GB" sz="2400" b="1" i="1" dirty="0">
                <a:solidFill>
                  <a:srgbClr val="FF0000"/>
                </a:solidFill>
              </a:rPr>
              <a:t>!</a:t>
            </a:r>
            <a:endParaRPr lang="en-GB" sz="2400" b="1" i="1">
              <a:solidFill>
                <a:srgbClr val="FF0000"/>
              </a:solidFill>
              <a:ea typeface="Calibri"/>
              <a:cs typeface="Calibri"/>
            </a:endParaRPr>
          </a:p>
          <a:p>
            <a:endParaRPr lang="en-GB" sz="2400" i="1" dirty="0">
              <a:solidFill>
                <a:srgbClr val="FF0000"/>
              </a:solidFill>
              <a:ea typeface="Calibri"/>
              <a:cs typeface="Calibri"/>
            </a:endParaRPr>
          </a:p>
          <a:p>
            <a:r>
              <a:rPr lang="en-GB" sz="2400" dirty="0">
                <a:solidFill>
                  <a:srgbClr val="002060"/>
                </a:solidFill>
              </a:rPr>
              <a:t>We can also use it to translate just one word of a longer phrase:</a:t>
            </a:r>
            <a:endParaRPr lang="en-GB" sz="2400">
              <a:solidFill>
                <a:srgbClr val="002060"/>
              </a:solidFill>
              <a:ea typeface="Calibri"/>
              <a:cs typeface="Calibri"/>
            </a:endParaRPr>
          </a:p>
          <a:p>
            <a:pPr lvl="1"/>
            <a:r>
              <a:rPr lang="en-GB" sz="2400" b="1" i="1" dirty="0">
                <a:solidFill>
                  <a:srgbClr val="FF0000"/>
                </a:solidFill>
              </a:rPr>
              <a:t>Beth </a:t>
            </a:r>
            <a:r>
              <a:rPr lang="en-GB" sz="2400" b="1" i="1" dirty="0" err="1">
                <a:solidFill>
                  <a:srgbClr val="FF0000"/>
                </a:solidFill>
              </a:rPr>
              <a:t>ydy’r</a:t>
            </a:r>
            <a:r>
              <a:rPr lang="en-GB" sz="2400" b="1" i="1" dirty="0">
                <a:solidFill>
                  <a:srgbClr val="FF0000"/>
                </a:solidFill>
              </a:rPr>
              <a:t> </a:t>
            </a:r>
            <a:r>
              <a:rPr lang="en-GB" sz="2400" b="1" i="1" dirty="0" err="1">
                <a:solidFill>
                  <a:srgbClr val="FF0000"/>
                </a:solidFill>
              </a:rPr>
              <a:t>dyddiad</a:t>
            </a:r>
            <a:r>
              <a:rPr lang="en-GB" sz="2400" b="1" i="1" dirty="0">
                <a:solidFill>
                  <a:srgbClr val="FF0000"/>
                </a:solidFill>
              </a:rPr>
              <a:t> </a:t>
            </a:r>
            <a:r>
              <a:rPr lang="en-GB" sz="2400" b="1" i="1" dirty="0" err="1">
                <a:solidFill>
                  <a:srgbClr val="FF0000"/>
                </a:solidFill>
              </a:rPr>
              <a:t>heddiw</a:t>
            </a:r>
            <a:r>
              <a:rPr lang="en-GB" sz="2400" b="1" i="1" dirty="0">
                <a:solidFill>
                  <a:srgbClr val="FF0000"/>
                </a:solidFill>
              </a:rPr>
              <a:t>?  </a:t>
            </a:r>
            <a:r>
              <a:rPr lang="en-GB" sz="2400" b="1" dirty="0">
                <a:solidFill>
                  <a:srgbClr val="FF0000"/>
                </a:solidFill>
              </a:rPr>
              <a:t>Date? </a:t>
            </a:r>
            <a:endParaRPr lang="en-GB" sz="2400" b="1">
              <a:solidFill>
                <a:srgbClr val="FF0000"/>
              </a:solidFill>
              <a:ea typeface="Calibri"/>
              <a:cs typeface="Calibri"/>
            </a:endParaRPr>
          </a:p>
          <a:p>
            <a:pPr lvl="1"/>
            <a:endParaRPr lang="en-GB" sz="2400" b="1" i="1" dirty="0">
              <a:solidFill>
                <a:srgbClr val="FF0000"/>
              </a:solidFill>
            </a:endParaRPr>
          </a:p>
          <a:p>
            <a:r>
              <a:rPr lang="en-GB" sz="2400" dirty="0">
                <a:solidFill>
                  <a:srgbClr val="002060"/>
                </a:solidFill>
              </a:rPr>
              <a:t>When we “sandwich” the familiar phrase between the new phrases, it helps the child integrate new vocabulary and conveys meaning quickly.</a:t>
            </a:r>
            <a:endParaRPr lang="en-GB" sz="2400">
              <a:solidFill>
                <a:srgbClr val="002060"/>
              </a:solidFill>
              <a:ea typeface="Calibri"/>
              <a:cs typeface="Calibri"/>
            </a:endParaRPr>
          </a:p>
          <a:p>
            <a:r>
              <a:rPr lang="en-GB" sz="2400" dirty="0">
                <a:solidFill>
                  <a:srgbClr val="002060"/>
                </a:solidFill>
              </a:rPr>
              <a:t>We should use this method sparingly - most of what we say to children can be inferred from context and interpreted without translation.</a:t>
            </a:r>
            <a:endParaRPr lang="en-GB" sz="2400">
              <a:solidFill>
                <a:srgbClr val="002060"/>
              </a:solidFill>
              <a:ea typeface="Calibri"/>
              <a:cs typeface="Calibri"/>
            </a:endParaRPr>
          </a:p>
        </p:txBody>
      </p:sp>
      <p:pic>
        <p:nvPicPr>
          <p:cNvPr id="5" name="Picture 4" descr="A sandwich on a plate&#10;&#10;Description automatically generated">
            <a:extLst>
              <a:ext uri="{FF2B5EF4-FFF2-40B4-BE49-F238E27FC236}">
                <a16:creationId xmlns:a16="http://schemas.microsoft.com/office/drawing/2014/main" id="{2574AE32-0EB7-A1F0-72D6-86A3800C06AB}"/>
              </a:ext>
            </a:extLst>
          </p:cNvPr>
          <p:cNvPicPr>
            <a:picLocks noChangeAspect="1"/>
          </p:cNvPicPr>
          <p:nvPr/>
        </p:nvPicPr>
        <p:blipFill>
          <a:blip r:embed="rId2"/>
          <a:stretch>
            <a:fillRect/>
          </a:stretch>
        </p:blipFill>
        <p:spPr>
          <a:xfrm rot="1080000">
            <a:off x="9739745" y="2636011"/>
            <a:ext cx="2022764" cy="2292561"/>
          </a:xfrm>
          <a:prstGeom prst="rect">
            <a:avLst/>
          </a:prstGeom>
          <a:ln>
            <a:solidFill>
              <a:srgbClr val="002060"/>
            </a:solidFill>
          </a:ln>
        </p:spPr>
      </p:pic>
      <p:pic>
        <p:nvPicPr>
          <p:cNvPr id="6" name="Picture 5" descr="A red book cover with a dragon&#10;&#10;Description automatically generated">
            <a:extLst>
              <a:ext uri="{FF2B5EF4-FFF2-40B4-BE49-F238E27FC236}">
                <a16:creationId xmlns:a16="http://schemas.microsoft.com/office/drawing/2014/main" id="{73D4901C-0A8A-2FB5-6994-34E89348D918}"/>
              </a:ext>
            </a:extLst>
          </p:cNvPr>
          <p:cNvPicPr>
            <a:picLocks noChangeAspect="1"/>
          </p:cNvPicPr>
          <p:nvPr/>
        </p:nvPicPr>
        <p:blipFill>
          <a:blip r:embed="rId3"/>
          <a:stretch>
            <a:fillRect/>
          </a:stretch>
        </p:blipFill>
        <p:spPr>
          <a:xfrm>
            <a:off x="7015595" y="2153516"/>
            <a:ext cx="1167246" cy="1622714"/>
          </a:xfrm>
          <a:prstGeom prst="rect">
            <a:avLst/>
          </a:prstGeom>
          <a:ln>
            <a:solidFill>
              <a:srgbClr val="002060"/>
            </a:solidFill>
          </a:ln>
        </p:spPr>
      </p:pic>
    </p:spTree>
    <p:extLst>
      <p:ext uri="{BB962C8B-B14F-4D97-AF65-F5344CB8AC3E}">
        <p14:creationId xmlns:p14="http://schemas.microsoft.com/office/powerpoint/2010/main" val="5435988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2" name="Picture 2" descr="A picture containing icon&#10;&#10;Description automatically generated">
            <a:extLst>
              <a:ext uri="{FF2B5EF4-FFF2-40B4-BE49-F238E27FC236}">
                <a16:creationId xmlns:a16="http://schemas.microsoft.com/office/drawing/2014/main" id="{38D641C2-388B-9DF9-9612-B8901E4D133A}"/>
              </a:ext>
            </a:extLst>
          </p:cNvPr>
          <p:cNvPicPr>
            <a:picLocks noChangeAspect="1"/>
          </p:cNvPicPr>
          <p:nvPr/>
        </p:nvPicPr>
        <p:blipFill>
          <a:blip r:embed="rId2"/>
          <a:stretch>
            <a:fillRect/>
          </a:stretch>
        </p:blipFill>
        <p:spPr>
          <a:xfrm>
            <a:off x="2622331" y="585270"/>
            <a:ext cx="6786459" cy="6266768"/>
          </a:xfrm>
          <a:prstGeom prst="rect">
            <a:avLst/>
          </a:prstGeom>
        </p:spPr>
      </p:pic>
      <p:sp>
        <p:nvSpPr>
          <p:cNvPr id="3" name="TextBox 1">
            <a:extLst>
              <a:ext uri="{FF2B5EF4-FFF2-40B4-BE49-F238E27FC236}">
                <a16:creationId xmlns:a16="http://schemas.microsoft.com/office/drawing/2014/main" id="{5937BB17-5B48-3DBB-17BA-C9089CD2ED15}"/>
              </a:ext>
            </a:extLst>
          </p:cNvPr>
          <p:cNvSpPr txBox="1"/>
          <p:nvPr/>
        </p:nvSpPr>
        <p:spPr>
          <a:xfrm>
            <a:off x="4259374" y="5214668"/>
            <a:ext cx="3673250" cy="1200329"/>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rgbClr val="002060"/>
                </a:solidFill>
                <a:cs typeface="Calibri"/>
              </a:rPr>
              <a:t>Oes </a:t>
            </a:r>
            <a:r>
              <a:rPr lang="en-US" sz="4400" b="1" err="1">
                <a:solidFill>
                  <a:srgbClr val="002060"/>
                </a:solidFill>
                <a:cs typeface="Calibri"/>
              </a:rPr>
              <a:t>cwestiwn</a:t>
            </a:r>
            <a:r>
              <a:rPr lang="en-US" sz="4400" b="1">
                <a:solidFill>
                  <a:srgbClr val="002060"/>
                </a:solidFill>
                <a:cs typeface="Calibri"/>
              </a:rPr>
              <a:t>?</a:t>
            </a:r>
          </a:p>
          <a:p>
            <a:pPr algn="ctr"/>
            <a:r>
              <a:rPr lang="en-US" sz="2800" i="1">
                <a:solidFill>
                  <a:srgbClr val="002060"/>
                </a:solidFill>
                <a:cs typeface="Calibri"/>
              </a:rPr>
              <a:t>Any questions?</a:t>
            </a:r>
          </a:p>
        </p:txBody>
      </p:sp>
      <p:pic>
        <p:nvPicPr>
          <p:cNvPr id="4" name="Graphic 4" descr="Badge Question Mark with solid fill">
            <a:extLst>
              <a:ext uri="{FF2B5EF4-FFF2-40B4-BE49-F238E27FC236}">
                <a16:creationId xmlns:a16="http://schemas.microsoft.com/office/drawing/2014/main" id="{A2F07784-7C90-FCBA-FFBA-CF3149D842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11064" y="1620329"/>
            <a:ext cx="2467154" cy="2452777"/>
          </a:xfrm>
          <a:prstGeom prst="rect">
            <a:avLst/>
          </a:prstGeom>
        </p:spPr>
      </p:pic>
      <p:pic>
        <p:nvPicPr>
          <p:cNvPr id="5" name="Graphic 4" descr="Badge Question Mark with solid fill">
            <a:extLst>
              <a:ext uri="{FF2B5EF4-FFF2-40B4-BE49-F238E27FC236}">
                <a16:creationId xmlns:a16="http://schemas.microsoft.com/office/drawing/2014/main" id="{4DE9BD05-C9E8-5CB4-6D08-1332C51BC9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8573" y="125083"/>
            <a:ext cx="2467154" cy="2452777"/>
          </a:xfrm>
          <a:prstGeom prst="rect">
            <a:avLst/>
          </a:prstGeom>
        </p:spPr>
      </p:pic>
      <p:pic>
        <p:nvPicPr>
          <p:cNvPr id="6" name="Graphic 5" descr="Badge Question Mark with solid fill">
            <a:extLst>
              <a:ext uri="{FF2B5EF4-FFF2-40B4-BE49-F238E27FC236}">
                <a16:creationId xmlns:a16="http://schemas.microsoft.com/office/drawing/2014/main" id="{F1407BF4-1BF0-FC21-F78E-F368B92D7AD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80761" y="3920704"/>
            <a:ext cx="1949570" cy="1906439"/>
          </a:xfrm>
          <a:prstGeom prst="rect">
            <a:avLst/>
          </a:prstGeom>
        </p:spPr>
      </p:pic>
      <p:pic>
        <p:nvPicPr>
          <p:cNvPr id="7" name="Graphic 6" descr="Badge Question Mark with solid fill">
            <a:extLst>
              <a:ext uri="{FF2B5EF4-FFF2-40B4-BE49-F238E27FC236}">
                <a16:creationId xmlns:a16="http://schemas.microsoft.com/office/drawing/2014/main" id="{119605BD-5C11-D65E-14C6-07C511D555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03251" y="2166666"/>
            <a:ext cx="1949570" cy="1906439"/>
          </a:xfrm>
          <a:prstGeom prst="rect">
            <a:avLst/>
          </a:prstGeom>
        </p:spPr>
      </p:pic>
      <p:pic>
        <p:nvPicPr>
          <p:cNvPr id="8" name="Graphic 7" descr="Badge Question Mark with solid fill">
            <a:extLst>
              <a:ext uri="{FF2B5EF4-FFF2-40B4-BE49-F238E27FC236}">
                <a16:creationId xmlns:a16="http://schemas.microsoft.com/office/drawing/2014/main" id="{0D72DA85-7FDD-8024-8417-9DE46BA610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5742" y="168213"/>
            <a:ext cx="1949570" cy="1906439"/>
          </a:xfrm>
          <a:prstGeom prst="rect">
            <a:avLst/>
          </a:prstGeom>
        </p:spPr>
      </p:pic>
      <p:pic>
        <p:nvPicPr>
          <p:cNvPr id="9" name="Graphic 8" descr="Badge Question Mark with solid fill">
            <a:extLst>
              <a:ext uri="{FF2B5EF4-FFF2-40B4-BE49-F238E27FC236}">
                <a16:creationId xmlns:a16="http://schemas.microsoft.com/office/drawing/2014/main" id="{843BD4C6-C91A-B7BE-72CC-8F9ED6DCBB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006" y="4265762"/>
            <a:ext cx="2467154" cy="2452777"/>
          </a:xfrm>
          <a:prstGeom prst="rect">
            <a:avLst/>
          </a:prstGeom>
        </p:spPr>
      </p:pic>
      <p:pic>
        <p:nvPicPr>
          <p:cNvPr id="10" name="Graphic 9" descr="Badge Question Mark with solid fill">
            <a:extLst>
              <a:ext uri="{FF2B5EF4-FFF2-40B4-BE49-F238E27FC236}">
                <a16:creationId xmlns:a16="http://schemas.microsoft.com/office/drawing/2014/main" id="{482450BD-3B86-9B26-9EED-5D41572AA91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82196" y="355120"/>
            <a:ext cx="1302588" cy="1273834"/>
          </a:xfrm>
          <a:prstGeom prst="rect">
            <a:avLst/>
          </a:prstGeom>
        </p:spPr>
      </p:pic>
      <p:pic>
        <p:nvPicPr>
          <p:cNvPr id="11" name="Graphic 10" descr="Badge Question Mark with solid fill">
            <a:extLst>
              <a:ext uri="{FF2B5EF4-FFF2-40B4-BE49-F238E27FC236}">
                <a16:creationId xmlns:a16="http://schemas.microsoft.com/office/drawing/2014/main" id="{0C51584A-0AE3-2D27-CBF3-AA3D94D70F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3554" y="3086818"/>
            <a:ext cx="1302588" cy="1273834"/>
          </a:xfrm>
          <a:prstGeom prst="rect">
            <a:avLst/>
          </a:prstGeom>
        </p:spPr>
      </p:pic>
      <p:pic>
        <p:nvPicPr>
          <p:cNvPr id="12" name="Graphic 11" descr="Badge Question Mark with solid fill">
            <a:extLst>
              <a:ext uri="{FF2B5EF4-FFF2-40B4-BE49-F238E27FC236}">
                <a16:creationId xmlns:a16="http://schemas.microsoft.com/office/drawing/2014/main" id="{D053E3B9-4F25-F640-432B-DF98B5EF9B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96045" y="168214"/>
            <a:ext cx="1302588" cy="1273834"/>
          </a:xfrm>
          <a:prstGeom prst="rect">
            <a:avLst/>
          </a:prstGeom>
        </p:spPr>
      </p:pic>
      <p:pic>
        <p:nvPicPr>
          <p:cNvPr id="13" name="Graphic 12" descr="Badge Question Mark with solid fill">
            <a:extLst>
              <a:ext uri="{FF2B5EF4-FFF2-40B4-BE49-F238E27FC236}">
                <a16:creationId xmlns:a16="http://schemas.microsoft.com/office/drawing/2014/main" id="{4ADA113B-504F-3445-2E75-F532352228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9629" y="2569233"/>
            <a:ext cx="1302588" cy="1273834"/>
          </a:xfrm>
          <a:prstGeom prst="rect">
            <a:avLst/>
          </a:prstGeom>
        </p:spPr>
      </p:pic>
      <p:pic>
        <p:nvPicPr>
          <p:cNvPr id="14" name="Graphic 13" descr="Badge Question Mark with solid fill">
            <a:extLst>
              <a:ext uri="{FF2B5EF4-FFF2-40B4-BE49-F238E27FC236}">
                <a16:creationId xmlns:a16="http://schemas.microsoft.com/office/drawing/2014/main" id="{CEF6A9A0-7B14-5E6F-3ECA-A5303B70EA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47516" y="5487837"/>
            <a:ext cx="1302588" cy="1273834"/>
          </a:xfrm>
          <a:prstGeom prst="rect">
            <a:avLst/>
          </a:prstGeom>
        </p:spPr>
      </p:pic>
    </p:spTree>
    <p:extLst>
      <p:ext uri="{BB962C8B-B14F-4D97-AF65-F5344CB8AC3E}">
        <p14:creationId xmlns:p14="http://schemas.microsoft.com/office/powerpoint/2010/main" val="9320796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74861" y="1630205"/>
            <a:ext cx="6020609" cy="2554545"/>
          </a:xfrm>
          <a:prstGeom prst="rect">
            <a:avLst/>
          </a:prstGeom>
          <a:noFill/>
        </p:spPr>
        <p:txBody>
          <a:bodyPr wrap="square" lIns="91440" tIns="45720" rIns="91440" bIns="45720" rtlCol="0" anchor="t">
            <a:spAutoFit/>
          </a:bodyPr>
          <a:lstStyle/>
          <a:p>
            <a:pPr algn="ctr"/>
            <a:r>
              <a:rPr lang="en-US" sz="8000" dirty="0">
                <a:solidFill>
                  <a:srgbClr val="002060"/>
                </a:solidFill>
                <a:latin typeface="Calibri"/>
                <a:cs typeface="Calibri"/>
              </a:rPr>
              <a:t>Da </a:t>
            </a:r>
            <a:r>
              <a:rPr lang="en-US" sz="8000" dirty="0" err="1">
                <a:solidFill>
                  <a:srgbClr val="002060"/>
                </a:solidFill>
                <a:latin typeface="Calibri"/>
                <a:cs typeface="Calibri"/>
              </a:rPr>
              <a:t>iawn</a:t>
            </a:r>
            <a:r>
              <a:rPr lang="en-US" sz="8000" dirty="0">
                <a:solidFill>
                  <a:srgbClr val="002060"/>
                </a:solidFill>
                <a:latin typeface="Calibri"/>
                <a:cs typeface="Calibri"/>
              </a:rPr>
              <a:t> chi, </a:t>
            </a:r>
            <a:r>
              <a:rPr lang="en-US" sz="8000" dirty="0" err="1">
                <a:solidFill>
                  <a:srgbClr val="002060"/>
                </a:solidFill>
                <a:latin typeface="Calibri"/>
                <a:cs typeface="Calibri"/>
              </a:rPr>
              <a:t>bawb</a:t>
            </a:r>
            <a:r>
              <a:rPr lang="en-US" sz="8000" dirty="0">
                <a:solidFill>
                  <a:srgbClr val="002060"/>
                </a:solidFill>
                <a:latin typeface="Calibri"/>
                <a:cs typeface="Calibri"/>
              </a:rPr>
              <a:t>!</a:t>
            </a:r>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848710" y="112326"/>
            <a:ext cx="4871544" cy="5661141"/>
          </a:xfrm>
          <a:prstGeom prst="rect">
            <a:avLst/>
          </a:prstGeom>
        </p:spPr>
      </p:pic>
      <p:sp>
        <p:nvSpPr>
          <p:cNvPr id="5" name="Rectangle 4">
            <a:extLst>
              <a:ext uri="{FF2B5EF4-FFF2-40B4-BE49-F238E27FC236}">
                <a16:creationId xmlns:a16="http://schemas.microsoft.com/office/drawing/2014/main" id="{9298D599-4A5D-7440-0B29-0B85046A7DFB}"/>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7" name="Picture 25" descr="Logo&#10;&#10;Description automatically generated">
            <a:extLst>
              <a:ext uri="{FF2B5EF4-FFF2-40B4-BE49-F238E27FC236}">
                <a16:creationId xmlns:a16="http://schemas.microsoft.com/office/drawing/2014/main" id="{C98D14A7-A717-F56E-BA64-6346AD2C186F}"/>
              </a:ext>
            </a:extLst>
          </p:cNvPr>
          <p:cNvPicPr>
            <a:picLocks noChangeAspect="1"/>
          </p:cNvPicPr>
          <p:nvPr/>
        </p:nvPicPr>
        <p:blipFill>
          <a:blip r:embed="rId3"/>
          <a:stretch>
            <a:fillRect/>
          </a:stretch>
        </p:blipFill>
        <p:spPr>
          <a:xfrm>
            <a:off x="152400" y="5609563"/>
            <a:ext cx="5197098" cy="1244096"/>
          </a:xfrm>
          <a:prstGeom prst="rect">
            <a:avLst/>
          </a:prstGeom>
        </p:spPr>
      </p:pic>
      <p:pic>
        <p:nvPicPr>
          <p:cNvPr id="10" name="Picture 24" descr="Logo&#10;&#10;Description automatically generated">
            <a:extLst>
              <a:ext uri="{FF2B5EF4-FFF2-40B4-BE49-F238E27FC236}">
                <a16:creationId xmlns:a16="http://schemas.microsoft.com/office/drawing/2014/main" id="{EC77ACD3-FC38-8FAD-C5DD-70BC3DD12A5D}"/>
              </a:ext>
            </a:extLst>
          </p:cNvPr>
          <p:cNvPicPr>
            <a:picLocks noChangeAspect="1"/>
          </p:cNvPicPr>
          <p:nvPr/>
        </p:nvPicPr>
        <p:blipFill>
          <a:blip r:embed="rId4"/>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1875912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63</Slides>
  <Notes>7</Notes>
  <HiddenSlides>0</HiddenSlides>
  <MMClips>0</MMClips>
  <ScaleCrop>false</ScaleCrop>
  <HeadingPairs>
    <vt:vector size="4" baseType="variant">
      <vt:variant>
        <vt:lpstr>Theme</vt:lpstr>
      </vt:variant>
      <vt:variant>
        <vt:i4>3</vt:i4>
      </vt:variant>
      <vt:variant>
        <vt:lpstr>Slide Titles</vt:lpstr>
      </vt:variant>
      <vt:variant>
        <vt:i4>63</vt:i4>
      </vt:variant>
    </vt:vector>
  </HeadingPairs>
  <TitlesOfParts>
    <vt:vector size="66" baseType="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Cwis - Pwy sy'n cofio?!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frechdan iaith!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483</cp:revision>
  <dcterms:created xsi:type="dcterms:W3CDTF">2023-09-28T13:21:11Z</dcterms:created>
  <dcterms:modified xsi:type="dcterms:W3CDTF">2023-10-02T15:14:58Z</dcterms:modified>
</cp:coreProperties>
</file>