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15" roundtripDataSignature="AMtx7mjN65rl36uFowVS1NwOdu6mHwp3h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customschemas.google.com/relationships/presentationmetadata" Target="metadata"/><Relationship Id="rId14" Type="http://schemas.openxmlformats.org/officeDocument/2006/relationships/slide" Target="slides/slide10.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1" name="Google Shape;211;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7" name="Google Shape;217;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This presentation will examine the future of the hospitality sector, with an emphasis on the anticipated development that hotels are ready to implement to meet and exceed visitor expectations. This investigation will provide information on the approaches and developments anticipated to revolutionise the visitor experience, providing a seamless fusion of customisation, first-rate service, and cutting-edge technology. Furthermore, this presentation will showcase the future of the hospitality industry, and cutting-edge amenities come together to create stays that will never be forgotten by guests.</a:t>
            </a:r>
            <a:br>
              <a:rPr lang="en-US" sz="1200">
                <a:solidFill>
                  <a:schemeClr val="dk1"/>
                </a:solidFill>
                <a:latin typeface="Calibri"/>
                <a:ea typeface="Calibri"/>
                <a:cs typeface="Calibri"/>
                <a:sym typeface="Calibri"/>
              </a:rPr>
            </a:b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
        <p:nvSpPr>
          <p:cNvPr id="218" name="Google Shape;218;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0" name="Google Shape;230;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Ho Kwon Ping, a revolutionary businessman and former Singaporean journalist, launched Banyan Tree Hotel and Resorts in 1994, establishing it as a renowned name in the luxury hotel industry. Ho Kwon Ping aimed to develop a brand that expressed these characteristics in the hotel industry by gaining inspiration from the mighty banyan tree that is renowned for its wide-ranging branches and profound significance in Asian culture.</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The exquisite lodgings provided by Banyan Tree, that include tastefully designed villas and suites that provide tourists with a combination of contemporary comfort and classic elegance, are the company’s trademark. The award-winning Banyan Tree Spa offers restoring treatments and therapies in serene surroundings and displays its commitment to wellness (banyantree, 2023).</a:t>
            </a:r>
            <a:br>
              <a:rPr lang="en-US" sz="1200">
                <a:solidFill>
                  <a:schemeClr val="dk1"/>
                </a:solidFill>
                <a:latin typeface="Calibri"/>
                <a:ea typeface="Calibri"/>
                <a:cs typeface="Calibri"/>
                <a:sym typeface="Calibri"/>
              </a:rPr>
            </a:b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
        <p:nvSpPr>
          <p:cNvPr id="231" name="Google Shape;231;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4" name="Google Shape;244;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5" name="Google Shape;245;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1" name="Google Shape;261;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3" name="Google Shape;273;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u="sng">
                <a:solidFill>
                  <a:schemeClr val="dk1"/>
                </a:solidFill>
                <a:latin typeface="Calibri"/>
                <a:ea typeface="Calibri"/>
                <a:cs typeface="Calibri"/>
                <a:sym typeface="Calibri"/>
              </a:rPr>
              <a:t>Nature:</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In the Hospitality sector, guest services and facilities refer to all the components intended to optimise a visitor’s stay and entire experience. They include everything from lodging, food, entertainment, and wellness amenities as well as customised services. These components have been carefully structured to satisfy the requirements, tastes, and standards of a wide range of consumers. Private villas with opulent amenities in a tranquil, natural setting are offered by Banyan Tree as opulent lodging options. Traditional therapeutic methods are incorporated into the nature-inspired spa and wellness facilities that empower rest and renewal amidst beautiful surroundings.</a:t>
            </a:r>
            <a:endParaRPr/>
          </a:p>
          <a:p>
            <a:pPr indent="0" lvl="0" marL="0" rtl="0" algn="l">
              <a:spcBef>
                <a:spcPts val="0"/>
              </a:spcBef>
              <a:spcAft>
                <a:spcPts val="0"/>
              </a:spcAft>
              <a:buNone/>
            </a:pPr>
            <a:r>
              <a:rPr lang="en-US" sz="1200" u="sng">
                <a:solidFill>
                  <a:schemeClr val="dk1"/>
                </a:solidFill>
                <a:latin typeface="Calibri"/>
                <a:ea typeface="Calibri"/>
                <a:cs typeface="Calibri"/>
                <a:sym typeface="Calibri"/>
              </a:rPr>
              <a:t>Scope:</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A huge range of amenities and services are offered to guests, all of that are designed for their stay memorable and rewarding. This comprises tastefully decorated accommodations, upscale dining selections or a variety of cuisines, spa and exercise facilities, leisure pursuits, concierge services, transportation, and individualised help (Nica, 2022). The focus contains smooth check-in and check-out procedures, visitor safety, and top-notch customer service. Private pools, thorough housekeeping, individualised butler service, and in-villa dining are just a few of the amenities that Banyan Tree offers to its guests. At the organisation, exquisite cuisine is an essential component (Herpell, 2015). A wide variety of cuisines produced by talented chefs are offered, allowing guests to engage in a gourmet adventure.</a:t>
            </a:r>
            <a:endParaRPr/>
          </a:p>
          <a:p>
            <a:pPr indent="0" lvl="0" marL="0" rtl="0" algn="l">
              <a:spcBef>
                <a:spcPts val="0"/>
              </a:spcBef>
              <a:spcAft>
                <a:spcPts val="0"/>
              </a:spcAft>
              <a:buNone/>
            </a:pPr>
            <a:r>
              <a:rPr lang="en-US" sz="1200" u="sng">
                <a:solidFill>
                  <a:schemeClr val="dk1"/>
                </a:solidFill>
                <a:latin typeface="Calibri"/>
                <a:ea typeface="Calibri"/>
                <a:cs typeface="Calibri"/>
                <a:sym typeface="Calibri"/>
              </a:rPr>
              <a:t>Role:</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The primary purpose of the amenities and services for guests is to surpass their expectations and ensure that they have a wonderful and hassle-free stay. They support satisfied consumers, repeat business, and effective word-of-mouth advertising (Wood, 2015). Businesses can stand out in a crowded market by offering first-rate amenities and great services, enabling them to develop a loyal customer base. Through offering unparalleled solitude, individualised services, and a distinctive fusion of luxury with nature, Banyan Tree succeeds at exceeding guest's expectations. At Banyan Tree, the purpose of these guest services and amenities is to make each visit memorable so that visitors will want to revisit and tell their belongings about this resort.</a:t>
            </a:r>
            <a:endParaRPr/>
          </a:p>
          <a:p>
            <a:pPr indent="0" lvl="0" marL="0" rtl="0" algn="l">
              <a:spcBef>
                <a:spcPts val="0"/>
              </a:spcBef>
              <a:spcAft>
                <a:spcPts val="0"/>
              </a:spcAft>
              <a:buNone/>
            </a:pPr>
            <a:r>
              <a:t/>
            </a:r>
            <a:endParaRPr/>
          </a:p>
        </p:txBody>
      </p:sp>
      <p:sp>
        <p:nvSpPr>
          <p:cNvPr id="274" name="Google Shape;274;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7" name="Google Shape;287;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lang="en-US" sz="1200">
                <a:solidFill>
                  <a:schemeClr val="dk1"/>
                </a:solidFill>
                <a:latin typeface="Calibri"/>
                <a:ea typeface="Calibri"/>
                <a:cs typeface="Calibri"/>
                <a:sym typeface="Calibri"/>
              </a:rPr>
              <a:t>Importance of Hospitality</a:t>
            </a:r>
            <a:endParaRPr/>
          </a:p>
          <a:p>
            <a:pPr indent="0" lvl="0" marL="0" rtl="0" algn="l">
              <a:spcBef>
                <a:spcPts val="0"/>
              </a:spcBef>
              <a:spcAft>
                <a:spcPts val="0"/>
              </a:spcAft>
              <a:buNone/>
            </a:pPr>
            <a:r>
              <a:rPr lang="en-US" sz="1200" u="sng">
                <a:solidFill>
                  <a:schemeClr val="dk1"/>
                </a:solidFill>
                <a:latin typeface="Calibri"/>
                <a:ea typeface="Calibri"/>
                <a:cs typeface="Calibri"/>
                <a:sym typeface="Calibri"/>
              </a:rPr>
              <a:t>Enhanced Guest Experience:</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The core component of the hotel business is hospitality that elevates a standard visit to a memorable one. It consists of a kind of welcome, careful attention to detail and sincere concern for the guests (Minwer, 2019). This individualised approach makes sure that guests feel respected, at home and welcome, greatly improving their overall experience. By providing personalised experiences that speak to each visitor, hotels seek to go beyond simple lodging. A guest’s reservation triggers the start of personalisation. A smooth check-in process depends on knowing preferences for room type, bedding, amenities, or dietary requirements. Predicting and meeting guest's needs during their stay offers a personal touch.</a:t>
            </a:r>
            <a:endParaRPr/>
          </a:p>
          <a:p>
            <a:pPr indent="0" lvl="0" marL="0" rtl="0" algn="l">
              <a:spcBef>
                <a:spcPts val="0"/>
              </a:spcBef>
              <a:spcAft>
                <a:spcPts val="0"/>
              </a:spcAft>
              <a:buNone/>
            </a:pPr>
            <a:r>
              <a:rPr lang="en-US" sz="1200" u="sng">
                <a:solidFill>
                  <a:schemeClr val="dk1"/>
                </a:solidFill>
                <a:latin typeface="Calibri"/>
                <a:ea typeface="Calibri"/>
                <a:cs typeface="Calibri"/>
                <a:sym typeface="Calibri"/>
              </a:rPr>
              <a:t>Building brand reputation:</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The foundation of hospitality is the reputation of a hotel. Visitors share their encounters, both positive and negative, increasing the impact of each one. Excellent service produces an indelible mark and inspires visitors to share stories about their trips with their friends, family, and online communities (Panchapakesan, 2020). The key to exceeding expectations is to provide flawless service. Hotels make significant investments in training programs to give staff members excellent communication and problem-solving skills, as well as an inherent grasp of consumer requirements (Soloman, 2018).</a:t>
            </a:r>
            <a:endParaRPr/>
          </a:p>
          <a:p>
            <a:pPr indent="0" lvl="0" marL="0" rtl="0" algn="l">
              <a:spcBef>
                <a:spcPts val="0"/>
              </a:spcBef>
              <a:spcAft>
                <a:spcPts val="0"/>
              </a:spcAft>
              <a:buNone/>
            </a:pPr>
            <a:r>
              <a:rPr lang="en-US" sz="1200" u="sng">
                <a:solidFill>
                  <a:schemeClr val="dk1"/>
                </a:solidFill>
                <a:latin typeface="Calibri"/>
                <a:ea typeface="Calibri"/>
                <a:cs typeface="Calibri"/>
                <a:sym typeface="Calibri"/>
              </a:rPr>
              <a:t>Long-term business success:</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In the hotel sector, hospitality is a vital factor in long-term company success. It encourages partnership fidelity and repeat business. A satisfied customer is more than simply a one-time purchase, they become a source of ongoing income through repeat business and recommendations. Nowadays hotels are using technologies to redefine their guest's experience. Technology improves ease and efficiency, from faster booking procedures and pre-arrival communication to in-room tablets for guest requests.</a:t>
            </a:r>
            <a:endParaRPr/>
          </a:p>
          <a:p>
            <a:pPr indent="0" lvl="0" marL="0" rtl="0" algn="l">
              <a:spcBef>
                <a:spcPts val="0"/>
              </a:spcBef>
              <a:spcAft>
                <a:spcPts val="0"/>
              </a:spcAft>
              <a:buNone/>
            </a:pPr>
            <a:r>
              <a:t/>
            </a:r>
            <a:endParaRPr/>
          </a:p>
        </p:txBody>
      </p:sp>
      <p:sp>
        <p:nvSpPr>
          <p:cNvPr id="288" name="Google Shape;288;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8" name="Google Shape;298;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lang="en-US" sz="1200">
                <a:solidFill>
                  <a:schemeClr val="dk1"/>
                </a:solidFill>
                <a:latin typeface="Calibri"/>
                <a:ea typeface="Calibri"/>
                <a:cs typeface="Calibri"/>
                <a:sym typeface="Calibri"/>
              </a:rPr>
              <a:t>Conclusion</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The future of the hospitality sector was examined in this presentation, with an emphasis on the anticipated improvements that hotels were ready to execute to meet and exceed visitor expectations. The investigation provided insight into the approaches and developments anticipated to transform the visitor experience, providing a smooth fusion of customisation, first-rate service, and cutting-edge technology. Moreover, this presentation depicted the future of hospitality, with personalised interactions and cutting-edge amenities coming together to create stays that will be remembered by every visitor.</a:t>
            </a:r>
            <a:endParaRPr/>
          </a:p>
          <a:p>
            <a:pPr indent="0" lvl="0" marL="0" rtl="0" algn="l">
              <a:spcBef>
                <a:spcPts val="0"/>
              </a:spcBef>
              <a:spcAft>
                <a:spcPts val="0"/>
              </a:spcAft>
              <a:buNone/>
            </a:pPr>
            <a:r>
              <a:t/>
            </a:r>
            <a:endParaRPr/>
          </a:p>
        </p:txBody>
      </p:sp>
      <p:sp>
        <p:nvSpPr>
          <p:cNvPr id="299" name="Google Shape;299;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2" name="Google Shape;31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6" name="Shape 16"/>
        <p:cNvGrpSpPr/>
        <p:nvPr/>
      </p:nvGrpSpPr>
      <p:grpSpPr>
        <a:xfrm>
          <a:off x="0" y="0"/>
          <a:ext cx="0" cy="0"/>
          <a:chOff x="0" y="0"/>
          <a:chExt cx="0" cy="0"/>
        </a:xfrm>
      </p:grpSpPr>
      <p:pic>
        <p:nvPicPr>
          <p:cNvPr descr="HD-ShadowLong.png" id="17" name="Google Shape;17;p12"/>
          <p:cNvPicPr preferRelativeResize="0"/>
          <p:nvPr/>
        </p:nvPicPr>
        <p:blipFill rotWithShape="1">
          <a:blip r:embed="rId2">
            <a:alphaModFix/>
          </a:blip>
          <a:srcRect b="0" l="0" r="0" t="0"/>
          <a:stretch/>
        </p:blipFill>
        <p:spPr>
          <a:xfrm>
            <a:off x="1" y="4242851"/>
            <a:ext cx="8968084" cy="275942"/>
          </a:xfrm>
          <a:prstGeom prst="rect">
            <a:avLst/>
          </a:prstGeom>
          <a:noFill/>
          <a:ln>
            <a:noFill/>
          </a:ln>
        </p:spPr>
      </p:pic>
      <p:pic>
        <p:nvPicPr>
          <p:cNvPr descr="HD-ShadowShort.png" id="18" name="Google Shape;18;p12"/>
          <p:cNvPicPr preferRelativeResize="0"/>
          <p:nvPr/>
        </p:nvPicPr>
        <p:blipFill rotWithShape="1">
          <a:blip r:embed="rId3">
            <a:alphaModFix/>
          </a:blip>
          <a:srcRect b="0" l="0" r="0" t="0"/>
          <a:stretch/>
        </p:blipFill>
        <p:spPr>
          <a:xfrm>
            <a:off x="9111716" y="4243845"/>
            <a:ext cx="3077108" cy="276940"/>
          </a:xfrm>
          <a:prstGeom prst="rect">
            <a:avLst/>
          </a:prstGeom>
          <a:noFill/>
          <a:ln>
            <a:noFill/>
          </a:ln>
        </p:spPr>
      </p:pic>
      <p:sp>
        <p:nvSpPr>
          <p:cNvPr id="19" name="Google Shape;19;p12"/>
          <p:cNvSpPr/>
          <p:nvPr/>
        </p:nvSpPr>
        <p:spPr>
          <a:xfrm>
            <a:off x="0" y="2590078"/>
            <a:ext cx="8968085" cy="1660332"/>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12"/>
          <p:cNvSpPr/>
          <p:nvPr/>
        </p:nvSpPr>
        <p:spPr>
          <a:xfrm>
            <a:off x="9111715" y="2590078"/>
            <a:ext cx="3077109" cy="1660332"/>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12"/>
          <p:cNvSpPr txBox="1"/>
          <p:nvPr>
            <p:ph type="ctrTitle"/>
          </p:nvPr>
        </p:nvSpPr>
        <p:spPr>
          <a:xfrm>
            <a:off x="680322" y="2733709"/>
            <a:ext cx="8144134" cy="1373070"/>
          </a:xfrm>
          <a:prstGeom prst="rect">
            <a:avLst/>
          </a:prstGeom>
          <a:noFill/>
          <a:ln>
            <a:noFill/>
          </a:ln>
        </p:spPr>
        <p:txBody>
          <a:bodyPr anchorCtr="0" anchor="b" bIns="45700" lIns="91425" spcFirstLastPara="1" rIns="91425" wrap="square" tIns="45700">
            <a:noAutofit/>
          </a:bodyPr>
          <a:lstStyle>
            <a:lvl1pPr lvl="0" algn="r">
              <a:lnSpc>
                <a:spcPct val="90000"/>
              </a:lnSpc>
              <a:spcBef>
                <a:spcPts val="0"/>
              </a:spcBef>
              <a:spcAft>
                <a:spcPts val="0"/>
              </a:spcAft>
              <a:buClr>
                <a:schemeClr val="lt1"/>
              </a:buClr>
              <a:buSzPts val="5400"/>
              <a:buFont typeface="Trebuchet MS"/>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12"/>
          <p:cNvSpPr txBox="1"/>
          <p:nvPr>
            <p:ph idx="1" type="subTitle"/>
          </p:nvPr>
        </p:nvSpPr>
        <p:spPr>
          <a:xfrm>
            <a:off x="680322" y="4394039"/>
            <a:ext cx="8144134" cy="1117687"/>
          </a:xfrm>
          <a:prstGeom prst="rect">
            <a:avLst/>
          </a:prstGeom>
          <a:noFill/>
          <a:ln>
            <a:noFill/>
          </a:ln>
        </p:spPr>
        <p:txBody>
          <a:bodyPr anchorCtr="0" anchor="t" bIns="45700" lIns="91425" spcFirstLastPara="1" rIns="91425" wrap="square" tIns="45700">
            <a:normAutofit/>
          </a:bodyPr>
          <a:lstStyle>
            <a:lvl1pPr lvl="0" algn="r">
              <a:lnSpc>
                <a:spcPct val="90000"/>
              </a:lnSpc>
              <a:spcBef>
                <a:spcPts val="1000"/>
              </a:spcBef>
              <a:spcAft>
                <a:spcPts val="0"/>
              </a:spcAft>
              <a:buClr>
                <a:schemeClr val="lt1"/>
              </a:buClr>
              <a:buSzPts val="2000"/>
              <a:buNone/>
              <a:defRPr sz="2000"/>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lt1"/>
              </a:buClr>
              <a:buSzPts val="1600"/>
              <a:buNone/>
              <a:defRPr sz="1600"/>
            </a:lvl6pPr>
            <a:lvl7pPr lvl="6" algn="ctr">
              <a:lnSpc>
                <a:spcPct val="90000"/>
              </a:lnSpc>
              <a:spcBef>
                <a:spcPts val="500"/>
              </a:spcBef>
              <a:spcAft>
                <a:spcPts val="0"/>
              </a:spcAft>
              <a:buClr>
                <a:schemeClr val="lt1"/>
              </a:buClr>
              <a:buSzPts val="1600"/>
              <a:buNone/>
              <a:defRPr sz="1600"/>
            </a:lvl7pPr>
            <a:lvl8pPr lvl="7" algn="ctr">
              <a:lnSpc>
                <a:spcPct val="90000"/>
              </a:lnSpc>
              <a:spcBef>
                <a:spcPts val="500"/>
              </a:spcBef>
              <a:spcAft>
                <a:spcPts val="0"/>
              </a:spcAft>
              <a:buClr>
                <a:schemeClr val="lt1"/>
              </a:buClr>
              <a:buSzPts val="1600"/>
              <a:buNone/>
              <a:defRPr sz="1600"/>
            </a:lvl8pPr>
            <a:lvl9pPr lvl="8" algn="ctr">
              <a:lnSpc>
                <a:spcPct val="90000"/>
              </a:lnSpc>
              <a:spcBef>
                <a:spcPts val="500"/>
              </a:spcBef>
              <a:spcAft>
                <a:spcPts val="0"/>
              </a:spcAft>
              <a:buClr>
                <a:schemeClr val="lt1"/>
              </a:buClr>
              <a:buSzPts val="1600"/>
              <a:buNone/>
              <a:defRPr sz="1600"/>
            </a:lvl9pPr>
          </a:lstStyle>
          <a:p/>
        </p:txBody>
      </p:sp>
      <p:sp>
        <p:nvSpPr>
          <p:cNvPr id="23" name="Google Shape;23;p12"/>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12"/>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12"/>
          <p:cNvSpPr txBox="1"/>
          <p:nvPr>
            <p:ph idx="12" type="sldNum"/>
          </p:nvPr>
        </p:nvSpPr>
        <p:spPr>
          <a:xfrm>
            <a:off x="9255346" y="2750337"/>
            <a:ext cx="1171888" cy="1356442"/>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pic>
        <p:nvPicPr>
          <p:cNvPr descr="HD-ShadowLong.png" id="27" name="Google Shape;27;p13"/>
          <p:cNvPicPr preferRelativeResize="0"/>
          <p:nvPr/>
        </p:nvPicPr>
        <p:blipFill rotWithShape="1">
          <a:blip r:embed="rId2">
            <a:alphaModFix/>
          </a:blip>
          <a:srcRect b="0" l="0" r="0" t="0"/>
          <a:stretch/>
        </p:blipFill>
        <p:spPr>
          <a:xfrm>
            <a:off x="1" y="1970240"/>
            <a:ext cx="10437812" cy="321164"/>
          </a:xfrm>
          <a:prstGeom prst="rect">
            <a:avLst/>
          </a:prstGeom>
          <a:noFill/>
          <a:ln>
            <a:noFill/>
          </a:ln>
        </p:spPr>
      </p:pic>
      <p:pic>
        <p:nvPicPr>
          <p:cNvPr descr="HD-ShadowShort.png" id="28" name="Google Shape;28;p13"/>
          <p:cNvPicPr preferRelativeResize="0"/>
          <p:nvPr/>
        </p:nvPicPr>
        <p:blipFill rotWithShape="1">
          <a:blip r:embed="rId3">
            <a:alphaModFix/>
          </a:blip>
          <a:srcRect b="0" l="0" r="0" t="0"/>
          <a:stretch/>
        </p:blipFill>
        <p:spPr>
          <a:xfrm>
            <a:off x="10585826" y="1971234"/>
            <a:ext cx="1602997" cy="144270"/>
          </a:xfrm>
          <a:prstGeom prst="rect">
            <a:avLst/>
          </a:prstGeom>
          <a:noFill/>
          <a:ln>
            <a:noFill/>
          </a:ln>
        </p:spPr>
      </p:pic>
      <p:sp>
        <p:nvSpPr>
          <p:cNvPr id="29" name="Google Shape;29;p13"/>
          <p:cNvSpPr/>
          <p:nvPr/>
        </p:nvSpPr>
        <p:spPr>
          <a:xfrm>
            <a:off x="0" y="609600"/>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13"/>
          <p:cNvSpPr/>
          <p:nvPr/>
        </p:nvSpPr>
        <p:spPr>
          <a:xfrm>
            <a:off x="10585827" y="609600"/>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13"/>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13"/>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33" name="Google Shape;33;p13"/>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13"/>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13"/>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6" name="Shape 36"/>
        <p:cNvGrpSpPr/>
        <p:nvPr/>
      </p:nvGrpSpPr>
      <p:grpSpPr>
        <a:xfrm>
          <a:off x="0" y="0"/>
          <a:ext cx="0" cy="0"/>
          <a:chOff x="0" y="0"/>
          <a:chExt cx="0" cy="0"/>
        </a:xfrm>
      </p:grpSpPr>
      <p:pic>
        <p:nvPicPr>
          <p:cNvPr descr="HD-ShadowLong.png" id="37" name="Google Shape;37;p14"/>
          <p:cNvPicPr preferRelativeResize="0"/>
          <p:nvPr/>
        </p:nvPicPr>
        <p:blipFill rotWithShape="1">
          <a:blip r:embed="rId2">
            <a:alphaModFix/>
          </a:blip>
          <a:srcRect b="0" l="0" r="0" t="0"/>
          <a:stretch/>
        </p:blipFill>
        <p:spPr>
          <a:xfrm>
            <a:off x="-1" y="4086907"/>
            <a:ext cx="10437812" cy="321164"/>
          </a:xfrm>
          <a:prstGeom prst="rect">
            <a:avLst/>
          </a:prstGeom>
          <a:noFill/>
          <a:ln>
            <a:noFill/>
          </a:ln>
        </p:spPr>
      </p:pic>
      <p:pic>
        <p:nvPicPr>
          <p:cNvPr descr="HD-ShadowShort.png" id="38" name="Google Shape;38;p14"/>
          <p:cNvPicPr preferRelativeResize="0"/>
          <p:nvPr/>
        </p:nvPicPr>
        <p:blipFill rotWithShape="1">
          <a:blip r:embed="rId3">
            <a:alphaModFix/>
          </a:blip>
          <a:srcRect b="0" l="0" r="0" t="0"/>
          <a:stretch/>
        </p:blipFill>
        <p:spPr>
          <a:xfrm>
            <a:off x="10585824" y="4087901"/>
            <a:ext cx="1602997" cy="144270"/>
          </a:xfrm>
          <a:prstGeom prst="rect">
            <a:avLst/>
          </a:prstGeom>
          <a:noFill/>
          <a:ln>
            <a:noFill/>
          </a:ln>
        </p:spPr>
      </p:pic>
      <p:sp>
        <p:nvSpPr>
          <p:cNvPr id="39" name="Google Shape;39;p14"/>
          <p:cNvSpPr/>
          <p:nvPr/>
        </p:nvSpPr>
        <p:spPr>
          <a:xfrm>
            <a:off x="-2" y="2726267"/>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14"/>
          <p:cNvSpPr/>
          <p:nvPr/>
        </p:nvSpPr>
        <p:spPr>
          <a:xfrm>
            <a:off x="10585825" y="2726267"/>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14"/>
          <p:cNvSpPr txBox="1"/>
          <p:nvPr>
            <p:ph type="title"/>
          </p:nvPr>
        </p:nvSpPr>
        <p:spPr>
          <a:xfrm>
            <a:off x="680322" y="2869895"/>
            <a:ext cx="9613860" cy="1090788"/>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3600"/>
              <a:buFont typeface="Trebuchet MS"/>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14"/>
          <p:cNvSpPr txBox="1"/>
          <p:nvPr>
            <p:ph idx="1" type="body"/>
          </p:nvPr>
        </p:nvSpPr>
        <p:spPr>
          <a:xfrm>
            <a:off x="680322" y="4232171"/>
            <a:ext cx="9613860" cy="1704017"/>
          </a:xfrm>
          <a:prstGeom prst="rect">
            <a:avLst/>
          </a:prstGeom>
          <a:noFill/>
          <a:ln>
            <a:noFill/>
          </a:ln>
        </p:spPr>
        <p:txBody>
          <a:bodyPr anchorCtr="0" anchor="t" bIns="45700" lIns="91425" spcFirstLastPara="1" rIns="91425" wrap="square" tIns="45700">
            <a:normAutofit/>
          </a:bodyPr>
          <a:lstStyle>
            <a:lvl1pPr indent="-228600" lvl="0" marL="457200" algn="r">
              <a:lnSpc>
                <a:spcPct val="90000"/>
              </a:lnSpc>
              <a:spcBef>
                <a:spcPts val="1000"/>
              </a:spcBef>
              <a:spcAft>
                <a:spcPts val="0"/>
              </a:spcAft>
              <a:buClr>
                <a:schemeClr val="lt1"/>
              </a:buClr>
              <a:buSzPts val="2000"/>
              <a:buNone/>
              <a:defRPr sz="2000">
                <a:solidFill>
                  <a:schemeClr val="lt1"/>
                </a:solidFill>
              </a:defRPr>
            </a:lvl1pPr>
            <a:lvl2pPr indent="-228600" lvl="1" marL="914400" algn="l">
              <a:lnSpc>
                <a:spcPct val="90000"/>
              </a:lnSpc>
              <a:spcBef>
                <a:spcPts val="500"/>
              </a:spcBef>
              <a:spcAft>
                <a:spcPts val="0"/>
              </a:spcAft>
              <a:buClr>
                <a:schemeClr val="lt1"/>
              </a:buClr>
              <a:buSzPts val="2000"/>
              <a:buNone/>
              <a:defRPr sz="2000">
                <a:solidFill>
                  <a:schemeClr val="lt1"/>
                </a:solidFill>
              </a:defRPr>
            </a:lvl2pPr>
            <a:lvl3pPr indent="-228600" lvl="2" marL="1371600" algn="l">
              <a:lnSpc>
                <a:spcPct val="90000"/>
              </a:lnSpc>
              <a:spcBef>
                <a:spcPts val="500"/>
              </a:spcBef>
              <a:spcAft>
                <a:spcPts val="0"/>
              </a:spcAft>
              <a:buClr>
                <a:schemeClr val="lt1"/>
              </a:buClr>
              <a:buSzPts val="1800"/>
              <a:buNone/>
              <a:defRPr sz="1800">
                <a:solidFill>
                  <a:schemeClr val="lt1"/>
                </a:solidFill>
              </a:defRPr>
            </a:lvl3pPr>
            <a:lvl4pPr indent="-228600" lvl="3" marL="1828800" algn="l">
              <a:lnSpc>
                <a:spcPct val="90000"/>
              </a:lnSpc>
              <a:spcBef>
                <a:spcPts val="500"/>
              </a:spcBef>
              <a:spcAft>
                <a:spcPts val="0"/>
              </a:spcAft>
              <a:buClr>
                <a:schemeClr val="lt1"/>
              </a:buClr>
              <a:buSzPts val="1600"/>
              <a:buNone/>
              <a:defRPr sz="1600">
                <a:solidFill>
                  <a:schemeClr val="lt1"/>
                </a:solidFill>
              </a:defRPr>
            </a:lvl4pPr>
            <a:lvl5pPr indent="-228600" lvl="4" marL="2286000" algn="l">
              <a:lnSpc>
                <a:spcPct val="90000"/>
              </a:lnSpc>
              <a:spcBef>
                <a:spcPts val="500"/>
              </a:spcBef>
              <a:spcAft>
                <a:spcPts val="0"/>
              </a:spcAft>
              <a:buClr>
                <a:schemeClr val="lt1"/>
              </a:buClr>
              <a:buSzPts val="1600"/>
              <a:buNone/>
              <a:defRPr sz="1600">
                <a:solidFill>
                  <a:schemeClr val="lt1"/>
                </a:solidFill>
              </a:defRPr>
            </a:lvl5pPr>
            <a:lvl6pPr indent="-228600" lvl="5" marL="2743200" algn="l">
              <a:lnSpc>
                <a:spcPct val="90000"/>
              </a:lnSpc>
              <a:spcBef>
                <a:spcPts val="500"/>
              </a:spcBef>
              <a:spcAft>
                <a:spcPts val="0"/>
              </a:spcAft>
              <a:buClr>
                <a:schemeClr val="lt1"/>
              </a:buClr>
              <a:buSzPts val="1600"/>
              <a:buNone/>
              <a:defRPr sz="1600">
                <a:solidFill>
                  <a:schemeClr val="lt1"/>
                </a:solidFill>
              </a:defRPr>
            </a:lvl6pPr>
            <a:lvl7pPr indent="-228600" lvl="6" marL="3200400" algn="l">
              <a:lnSpc>
                <a:spcPct val="90000"/>
              </a:lnSpc>
              <a:spcBef>
                <a:spcPts val="500"/>
              </a:spcBef>
              <a:spcAft>
                <a:spcPts val="0"/>
              </a:spcAft>
              <a:buClr>
                <a:schemeClr val="lt1"/>
              </a:buClr>
              <a:buSzPts val="1600"/>
              <a:buNone/>
              <a:defRPr sz="1600">
                <a:solidFill>
                  <a:schemeClr val="lt1"/>
                </a:solidFill>
              </a:defRPr>
            </a:lvl7pPr>
            <a:lvl8pPr indent="-228600" lvl="7" marL="3657600" algn="l">
              <a:lnSpc>
                <a:spcPct val="90000"/>
              </a:lnSpc>
              <a:spcBef>
                <a:spcPts val="500"/>
              </a:spcBef>
              <a:spcAft>
                <a:spcPts val="0"/>
              </a:spcAft>
              <a:buClr>
                <a:schemeClr val="lt1"/>
              </a:buClr>
              <a:buSzPts val="1600"/>
              <a:buNone/>
              <a:defRPr sz="1600">
                <a:solidFill>
                  <a:schemeClr val="lt1"/>
                </a:solidFill>
              </a:defRPr>
            </a:lvl8pPr>
            <a:lvl9pPr indent="-228600" lvl="8" marL="4114800" algn="l">
              <a:lnSpc>
                <a:spcPct val="90000"/>
              </a:lnSpc>
              <a:spcBef>
                <a:spcPts val="500"/>
              </a:spcBef>
              <a:spcAft>
                <a:spcPts val="0"/>
              </a:spcAft>
              <a:buClr>
                <a:schemeClr val="lt1"/>
              </a:buClr>
              <a:buSzPts val="1600"/>
              <a:buNone/>
              <a:defRPr sz="1600">
                <a:solidFill>
                  <a:schemeClr val="lt1"/>
                </a:solidFill>
              </a:defRPr>
            </a:lvl9pPr>
          </a:lstStyle>
          <a:p/>
        </p:txBody>
      </p:sp>
      <p:sp>
        <p:nvSpPr>
          <p:cNvPr id="43" name="Google Shape;43;p14"/>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14"/>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14"/>
          <p:cNvSpPr txBox="1"/>
          <p:nvPr>
            <p:ph idx="12" type="sldNum"/>
          </p:nvPr>
        </p:nvSpPr>
        <p:spPr>
          <a:xfrm>
            <a:off x="10729455" y="2869895"/>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6" name="Shape 46"/>
        <p:cNvGrpSpPr/>
        <p:nvPr/>
      </p:nvGrpSpPr>
      <p:grpSpPr>
        <a:xfrm>
          <a:off x="0" y="0"/>
          <a:ext cx="0" cy="0"/>
          <a:chOff x="0" y="0"/>
          <a:chExt cx="0" cy="0"/>
        </a:xfrm>
      </p:grpSpPr>
      <p:pic>
        <p:nvPicPr>
          <p:cNvPr descr="HD-ShadowLong.png" id="47" name="Google Shape;47;p15"/>
          <p:cNvPicPr preferRelativeResize="0"/>
          <p:nvPr/>
        </p:nvPicPr>
        <p:blipFill rotWithShape="1">
          <a:blip r:embed="rId2">
            <a:alphaModFix/>
          </a:blip>
          <a:srcRect b="0" l="0" r="0" t="0"/>
          <a:stretch/>
        </p:blipFill>
        <p:spPr>
          <a:xfrm>
            <a:off x="1" y="1970240"/>
            <a:ext cx="10437812" cy="321164"/>
          </a:xfrm>
          <a:prstGeom prst="rect">
            <a:avLst/>
          </a:prstGeom>
          <a:noFill/>
          <a:ln>
            <a:noFill/>
          </a:ln>
        </p:spPr>
      </p:pic>
      <p:pic>
        <p:nvPicPr>
          <p:cNvPr descr="HD-ShadowShort.png" id="48" name="Google Shape;48;p15"/>
          <p:cNvPicPr preferRelativeResize="0"/>
          <p:nvPr/>
        </p:nvPicPr>
        <p:blipFill rotWithShape="1">
          <a:blip r:embed="rId3">
            <a:alphaModFix/>
          </a:blip>
          <a:srcRect b="0" l="0" r="0" t="0"/>
          <a:stretch/>
        </p:blipFill>
        <p:spPr>
          <a:xfrm>
            <a:off x="10585826" y="1971234"/>
            <a:ext cx="1602997" cy="144270"/>
          </a:xfrm>
          <a:prstGeom prst="rect">
            <a:avLst/>
          </a:prstGeom>
          <a:noFill/>
          <a:ln>
            <a:noFill/>
          </a:ln>
        </p:spPr>
      </p:pic>
      <p:sp>
        <p:nvSpPr>
          <p:cNvPr id="49" name="Google Shape;49;p15"/>
          <p:cNvSpPr/>
          <p:nvPr/>
        </p:nvSpPr>
        <p:spPr>
          <a:xfrm>
            <a:off x="0" y="609600"/>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15"/>
          <p:cNvSpPr/>
          <p:nvPr/>
        </p:nvSpPr>
        <p:spPr>
          <a:xfrm>
            <a:off x="10585827" y="609600"/>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15"/>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2" name="Google Shape;52;p15"/>
          <p:cNvSpPr txBox="1"/>
          <p:nvPr>
            <p:ph idx="1" type="body"/>
          </p:nvPr>
        </p:nvSpPr>
        <p:spPr>
          <a:xfrm>
            <a:off x="680320" y="2336873"/>
            <a:ext cx="4698358" cy="359931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53" name="Google Shape;53;p15"/>
          <p:cNvSpPr txBox="1"/>
          <p:nvPr>
            <p:ph idx="2" type="body"/>
          </p:nvPr>
        </p:nvSpPr>
        <p:spPr>
          <a:xfrm>
            <a:off x="5594123" y="2336873"/>
            <a:ext cx="4700058" cy="359931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54" name="Google Shape;54;p15"/>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15"/>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15"/>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7" name="Shape 57"/>
        <p:cNvGrpSpPr/>
        <p:nvPr/>
      </p:nvGrpSpPr>
      <p:grpSpPr>
        <a:xfrm>
          <a:off x="0" y="0"/>
          <a:ext cx="0" cy="0"/>
          <a:chOff x="0" y="0"/>
          <a:chExt cx="0" cy="0"/>
        </a:xfrm>
      </p:grpSpPr>
      <p:pic>
        <p:nvPicPr>
          <p:cNvPr descr="HD-ShadowLong.png" id="58" name="Google Shape;58;p16"/>
          <p:cNvPicPr preferRelativeResize="0"/>
          <p:nvPr/>
        </p:nvPicPr>
        <p:blipFill rotWithShape="1">
          <a:blip r:embed="rId2">
            <a:alphaModFix/>
          </a:blip>
          <a:srcRect b="0" l="0" r="0" t="0"/>
          <a:stretch/>
        </p:blipFill>
        <p:spPr>
          <a:xfrm>
            <a:off x="1" y="1970240"/>
            <a:ext cx="10437812" cy="321164"/>
          </a:xfrm>
          <a:prstGeom prst="rect">
            <a:avLst/>
          </a:prstGeom>
          <a:noFill/>
          <a:ln>
            <a:noFill/>
          </a:ln>
        </p:spPr>
      </p:pic>
      <p:pic>
        <p:nvPicPr>
          <p:cNvPr descr="HD-ShadowShort.png" id="59" name="Google Shape;59;p16"/>
          <p:cNvPicPr preferRelativeResize="0"/>
          <p:nvPr/>
        </p:nvPicPr>
        <p:blipFill rotWithShape="1">
          <a:blip r:embed="rId3">
            <a:alphaModFix/>
          </a:blip>
          <a:srcRect b="0" l="0" r="0" t="0"/>
          <a:stretch/>
        </p:blipFill>
        <p:spPr>
          <a:xfrm>
            <a:off x="10585826" y="1971234"/>
            <a:ext cx="1602997" cy="144270"/>
          </a:xfrm>
          <a:prstGeom prst="rect">
            <a:avLst/>
          </a:prstGeom>
          <a:noFill/>
          <a:ln>
            <a:noFill/>
          </a:ln>
        </p:spPr>
      </p:pic>
      <p:sp>
        <p:nvSpPr>
          <p:cNvPr id="60" name="Google Shape;60;p16"/>
          <p:cNvSpPr/>
          <p:nvPr/>
        </p:nvSpPr>
        <p:spPr>
          <a:xfrm>
            <a:off x="0" y="609600"/>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16"/>
          <p:cNvSpPr/>
          <p:nvPr/>
        </p:nvSpPr>
        <p:spPr>
          <a:xfrm>
            <a:off x="10585827" y="609600"/>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6"/>
          <p:cNvSpPr txBox="1"/>
          <p:nvPr>
            <p:ph type="title"/>
          </p:nvPr>
        </p:nvSpPr>
        <p:spPr>
          <a:xfrm>
            <a:off x="680319" y="753229"/>
            <a:ext cx="9613863" cy="1080937"/>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6"/>
          <p:cNvSpPr txBox="1"/>
          <p:nvPr>
            <p:ph idx="1" type="body"/>
          </p:nvPr>
        </p:nvSpPr>
        <p:spPr>
          <a:xfrm>
            <a:off x="906350" y="2336873"/>
            <a:ext cx="4472327" cy="693135"/>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400"/>
              <a:buNone/>
              <a:defRPr b="1" sz="2400"/>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64" name="Google Shape;64;p16"/>
          <p:cNvSpPr txBox="1"/>
          <p:nvPr>
            <p:ph idx="2" type="body"/>
          </p:nvPr>
        </p:nvSpPr>
        <p:spPr>
          <a:xfrm>
            <a:off x="680322" y="3030008"/>
            <a:ext cx="4698355" cy="290617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65" name="Google Shape;65;p16"/>
          <p:cNvSpPr txBox="1"/>
          <p:nvPr>
            <p:ph idx="3" type="body"/>
          </p:nvPr>
        </p:nvSpPr>
        <p:spPr>
          <a:xfrm>
            <a:off x="5820154" y="2336873"/>
            <a:ext cx="4474028" cy="692076"/>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400"/>
              <a:buNone/>
              <a:defRPr b="1" sz="2400"/>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66" name="Google Shape;66;p16"/>
          <p:cNvSpPr txBox="1"/>
          <p:nvPr>
            <p:ph idx="4" type="body"/>
          </p:nvPr>
        </p:nvSpPr>
        <p:spPr>
          <a:xfrm>
            <a:off x="5594123" y="3030008"/>
            <a:ext cx="4700059" cy="290617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67" name="Google Shape;67;p16"/>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16"/>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16"/>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0" name="Shape 70"/>
        <p:cNvGrpSpPr/>
        <p:nvPr/>
      </p:nvGrpSpPr>
      <p:grpSpPr>
        <a:xfrm>
          <a:off x="0" y="0"/>
          <a:ext cx="0" cy="0"/>
          <a:chOff x="0" y="0"/>
          <a:chExt cx="0" cy="0"/>
        </a:xfrm>
      </p:grpSpPr>
      <p:pic>
        <p:nvPicPr>
          <p:cNvPr descr="HD-ShadowLong.png" id="71" name="Google Shape;71;p17"/>
          <p:cNvPicPr preferRelativeResize="0"/>
          <p:nvPr/>
        </p:nvPicPr>
        <p:blipFill rotWithShape="1">
          <a:blip r:embed="rId2">
            <a:alphaModFix/>
          </a:blip>
          <a:srcRect b="0" l="0" r="0" t="0"/>
          <a:stretch/>
        </p:blipFill>
        <p:spPr>
          <a:xfrm>
            <a:off x="1" y="1970240"/>
            <a:ext cx="10437812" cy="321164"/>
          </a:xfrm>
          <a:prstGeom prst="rect">
            <a:avLst/>
          </a:prstGeom>
          <a:noFill/>
          <a:ln>
            <a:noFill/>
          </a:ln>
        </p:spPr>
      </p:pic>
      <p:pic>
        <p:nvPicPr>
          <p:cNvPr descr="HD-ShadowShort.png" id="72" name="Google Shape;72;p17"/>
          <p:cNvPicPr preferRelativeResize="0"/>
          <p:nvPr/>
        </p:nvPicPr>
        <p:blipFill rotWithShape="1">
          <a:blip r:embed="rId3">
            <a:alphaModFix/>
          </a:blip>
          <a:srcRect b="0" l="0" r="0" t="0"/>
          <a:stretch/>
        </p:blipFill>
        <p:spPr>
          <a:xfrm>
            <a:off x="10585826" y="1971234"/>
            <a:ext cx="1602997" cy="144270"/>
          </a:xfrm>
          <a:prstGeom prst="rect">
            <a:avLst/>
          </a:prstGeom>
          <a:noFill/>
          <a:ln>
            <a:noFill/>
          </a:ln>
        </p:spPr>
      </p:pic>
      <p:sp>
        <p:nvSpPr>
          <p:cNvPr id="73" name="Google Shape;73;p17"/>
          <p:cNvSpPr/>
          <p:nvPr/>
        </p:nvSpPr>
        <p:spPr>
          <a:xfrm>
            <a:off x="0" y="609600"/>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17"/>
          <p:cNvSpPr/>
          <p:nvPr/>
        </p:nvSpPr>
        <p:spPr>
          <a:xfrm>
            <a:off x="10585827" y="609600"/>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17"/>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7"/>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7"/>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7"/>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9" name="Shape 79"/>
        <p:cNvGrpSpPr/>
        <p:nvPr/>
      </p:nvGrpSpPr>
      <p:grpSpPr>
        <a:xfrm>
          <a:off x="0" y="0"/>
          <a:ext cx="0" cy="0"/>
          <a:chOff x="0" y="0"/>
          <a:chExt cx="0" cy="0"/>
        </a:xfrm>
      </p:grpSpPr>
      <p:pic>
        <p:nvPicPr>
          <p:cNvPr descr="HD-ShadowShort.png" id="80" name="Google Shape;80;p18"/>
          <p:cNvPicPr preferRelativeResize="0"/>
          <p:nvPr/>
        </p:nvPicPr>
        <p:blipFill rotWithShape="1">
          <a:blip r:embed="rId2">
            <a:alphaModFix/>
          </a:blip>
          <a:srcRect b="0" l="0" r="0" t="0"/>
          <a:stretch/>
        </p:blipFill>
        <p:spPr>
          <a:xfrm>
            <a:off x="10585826" y="1971234"/>
            <a:ext cx="1602997" cy="144270"/>
          </a:xfrm>
          <a:prstGeom prst="rect">
            <a:avLst/>
          </a:prstGeom>
          <a:noFill/>
          <a:ln>
            <a:noFill/>
          </a:ln>
        </p:spPr>
      </p:pic>
      <p:sp>
        <p:nvSpPr>
          <p:cNvPr id="81" name="Google Shape;81;p18"/>
          <p:cNvSpPr/>
          <p:nvPr/>
        </p:nvSpPr>
        <p:spPr>
          <a:xfrm>
            <a:off x="10585827" y="609600"/>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8"/>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8"/>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18"/>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5" name="Shape 85"/>
        <p:cNvGrpSpPr/>
        <p:nvPr/>
      </p:nvGrpSpPr>
      <p:grpSpPr>
        <a:xfrm>
          <a:off x="0" y="0"/>
          <a:ext cx="0" cy="0"/>
          <a:chOff x="0" y="0"/>
          <a:chExt cx="0" cy="0"/>
        </a:xfrm>
      </p:grpSpPr>
      <p:pic>
        <p:nvPicPr>
          <p:cNvPr descr="HD-ShadowLong.png" id="86" name="Google Shape;86;p19"/>
          <p:cNvPicPr preferRelativeResize="0"/>
          <p:nvPr/>
        </p:nvPicPr>
        <p:blipFill rotWithShape="1">
          <a:blip r:embed="rId2">
            <a:alphaModFix/>
          </a:blip>
          <a:srcRect b="0" l="0" r="0" t="0"/>
          <a:stretch/>
        </p:blipFill>
        <p:spPr>
          <a:xfrm>
            <a:off x="1" y="1970240"/>
            <a:ext cx="10437812" cy="321164"/>
          </a:xfrm>
          <a:prstGeom prst="rect">
            <a:avLst/>
          </a:prstGeom>
          <a:noFill/>
          <a:ln>
            <a:noFill/>
          </a:ln>
        </p:spPr>
      </p:pic>
      <p:pic>
        <p:nvPicPr>
          <p:cNvPr descr="HD-ShadowShort.png" id="87" name="Google Shape;87;p19"/>
          <p:cNvPicPr preferRelativeResize="0"/>
          <p:nvPr/>
        </p:nvPicPr>
        <p:blipFill rotWithShape="1">
          <a:blip r:embed="rId3">
            <a:alphaModFix/>
          </a:blip>
          <a:srcRect b="0" l="0" r="0" t="0"/>
          <a:stretch/>
        </p:blipFill>
        <p:spPr>
          <a:xfrm>
            <a:off x="10585826" y="1971234"/>
            <a:ext cx="1602997" cy="144270"/>
          </a:xfrm>
          <a:prstGeom prst="rect">
            <a:avLst/>
          </a:prstGeom>
          <a:noFill/>
          <a:ln>
            <a:noFill/>
          </a:ln>
        </p:spPr>
      </p:pic>
      <p:sp>
        <p:nvSpPr>
          <p:cNvPr id="88" name="Google Shape;88;p19"/>
          <p:cNvSpPr/>
          <p:nvPr/>
        </p:nvSpPr>
        <p:spPr>
          <a:xfrm>
            <a:off x="0" y="609600"/>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19"/>
          <p:cNvSpPr/>
          <p:nvPr/>
        </p:nvSpPr>
        <p:spPr>
          <a:xfrm>
            <a:off x="10585827" y="609600"/>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19"/>
          <p:cNvSpPr txBox="1"/>
          <p:nvPr>
            <p:ph type="title"/>
          </p:nvPr>
        </p:nvSpPr>
        <p:spPr>
          <a:xfrm>
            <a:off x="680321" y="753227"/>
            <a:ext cx="9613859" cy="108094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600"/>
              <a:buFont typeface="Trebuchet MS"/>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1" name="Google Shape;91;p19"/>
          <p:cNvSpPr txBox="1"/>
          <p:nvPr>
            <p:ph idx="1" type="body"/>
          </p:nvPr>
        </p:nvSpPr>
        <p:spPr>
          <a:xfrm>
            <a:off x="4685846" y="2336873"/>
            <a:ext cx="5608336" cy="359931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92" name="Google Shape;92;p19"/>
          <p:cNvSpPr txBox="1"/>
          <p:nvPr>
            <p:ph idx="2" type="body"/>
          </p:nvPr>
        </p:nvSpPr>
        <p:spPr>
          <a:xfrm>
            <a:off x="680322" y="2336872"/>
            <a:ext cx="3790078" cy="3599317"/>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93" name="Google Shape;93;p19"/>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19"/>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19"/>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96" name="Shape 96"/>
        <p:cNvGrpSpPr/>
        <p:nvPr/>
      </p:nvGrpSpPr>
      <p:grpSpPr>
        <a:xfrm>
          <a:off x="0" y="0"/>
          <a:ext cx="0" cy="0"/>
          <a:chOff x="0" y="0"/>
          <a:chExt cx="0" cy="0"/>
        </a:xfrm>
      </p:grpSpPr>
      <p:pic>
        <p:nvPicPr>
          <p:cNvPr descr="HD-ShadowLong.png" id="97" name="Google Shape;97;p20"/>
          <p:cNvPicPr preferRelativeResize="0"/>
          <p:nvPr/>
        </p:nvPicPr>
        <p:blipFill rotWithShape="1">
          <a:blip r:embed="rId2">
            <a:alphaModFix/>
          </a:blip>
          <a:srcRect b="0" l="0" r="0" t="0"/>
          <a:stretch/>
        </p:blipFill>
        <p:spPr>
          <a:xfrm>
            <a:off x="1" y="1970240"/>
            <a:ext cx="10437812" cy="321164"/>
          </a:xfrm>
          <a:prstGeom prst="rect">
            <a:avLst/>
          </a:prstGeom>
          <a:noFill/>
          <a:ln>
            <a:noFill/>
          </a:ln>
        </p:spPr>
      </p:pic>
      <p:pic>
        <p:nvPicPr>
          <p:cNvPr descr="HD-ShadowShort.png" id="98" name="Google Shape;98;p20"/>
          <p:cNvPicPr preferRelativeResize="0"/>
          <p:nvPr/>
        </p:nvPicPr>
        <p:blipFill rotWithShape="1">
          <a:blip r:embed="rId3">
            <a:alphaModFix/>
          </a:blip>
          <a:srcRect b="0" l="0" r="0" t="0"/>
          <a:stretch/>
        </p:blipFill>
        <p:spPr>
          <a:xfrm>
            <a:off x="10585826" y="1971234"/>
            <a:ext cx="1602997" cy="144270"/>
          </a:xfrm>
          <a:prstGeom prst="rect">
            <a:avLst/>
          </a:prstGeom>
          <a:noFill/>
          <a:ln>
            <a:noFill/>
          </a:ln>
        </p:spPr>
      </p:pic>
      <p:sp>
        <p:nvSpPr>
          <p:cNvPr id="99" name="Google Shape;99;p20"/>
          <p:cNvSpPr/>
          <p:nvPr/>
        </p:nvSpPr>
        <p:spPr>
          <a:xfrm>
            <a:off x="0" y="609600"/>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20"/>
          <p:cNvSpPr/>
          <p:nvPr/>
        </p:nvSpPr>
        <p:spPr>
          <a:xfrm>
            <a:off x="10585827" y="609600"/>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20"/>
          <p:cNvSpPr txBox="1"/>
          <p:nvPr>
            <p:ph type="title"/>
          </p:nvPr>
        </p:nvSpPr>
        <p:spPr>
          <a:xfrm>
            <a:off x="680323" y="753228"/>
            <a:ext cx="9613857" cy="108093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600"/>
              <a:buFont typeface="Trebuchet MS"/>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2" name="Google Shape;102;p20"/>
          <p:cNvSpPr/>
          <p:nvPr>
            <p:ph idx="2" type="pic"/>
          </p:nvPr>
        </p:nvSpPr>
        <p:spPr>
          <a:xfrm>
            <a:off x="4868333" y="2336874"/>
            <a:ext cx="5425849" cy="3599312"/>
          </a:xfrm>
          <a:prstGeom prst="rect">
            <a:avLst/>
          </a:prstGeom>
          <a:noFill/>
          <a:ln>
            <a:noFill/>
          </a:ln>
          <a:effectLst>
            <a:outerShdw blurRad="76200" rotWithShape="0" algn="tl" dir="5040000" dist="63500">
              <a:srgbClr val="000000">
                <a:alpha val="40784"/>
              </a:srgbClr>
            </a:outerShdw>
          </a:effectLst>
        </p:spPr>
      </p:sp>
      <p:sp>
        <p:nvSpPr>
          <p:cNvPr id="103" name="Google Shape;103;p20"/>
          <p:cNvSpPr txBox="1"/>
          <p:nvPr>
            <p:ph idx="1" type="body"/>
          </p:nvPr>
        </p:nvSpPr>
        <p:spPr>
          <a:xfrm>
            <a:off x="680323" y="2336873"/>
            <a:ext cx="3876256" cy="3599315"/>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104" name="Google Shape;104;p20"/>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20"/>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20"/>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107" name="Shape 107"/>
        <p:cNvGrpSpPr/>
        <p:nvPr/>
      </p:nvGrpSpPr>
      <p:grpSpPr>
        <a:xfrm>
          <a:off x="0" y="0"/>
          <a:ext cx="0" cy="0"/>
          <a:chOff x="0" y="0"/>
          <a:chExt cx="0" cy="0"/>
        </a:xfrm>
      </p:grpSpPr>
      <p:pic>
        <p:nvPicPr>
          <p:cNvPr descr="HD-ShadowLong.png" id="108" name="Google Shape;108;p21"/>
          <p:cNvPicPr preferRelativeResize="0"/>
          <p:nvPr/>
        </p:nvPicPr>
        <p:blipFill rotWithShape="1">
          <a:blip r:embed="rId2">
            <a:alphaModFix/>
          </a:blip>
          <a:srcRect b="0" l="0" r="0" t="0"/>
          <a:stretch/>
        </p:blipFill>
        <p:spPr>
          <a:xfrm>
            <a:off x="1" y="5928628"/>
            <a:ext cx="10437812" cy="321164"/>
          </a:xfrm>
          <a:prstGeom prst="rect">
            <a:avLst/>
          </a:prstGeom>
          <a:noFill/>
          <a:ln>
            <a:noFill/>
          </a:ln>
        </p:spPr>
      </p:pic>
      <p:pic>
        <p:nvPicPr>
          <p:cNvPr descr="HD-ShadowShort.png" id="109" name="Google Shape;109;p21"/>
          <p:cNvPicPr preferRelativeResize="0"/>
          <p:nvPr/>
        </p:nvPicPr>
        <p:blipFill rotWithShape="1">
          <a:blip r:embed="rId3">
            <a:alphaModFix/>
          </a:blip>
          <a:srcRect b="0" l="0" r="0" t="0"/>
          <a:stretch/>
        </p:blipFill>
        <p:spPr>
          <a:xfrm>
            <a:off x="10585826" y="5929622"/>
            <a:ext cx="1602997" cy="144270"/>
          </a:xfrm>
          <a:prstGeom prst="rect">
            <a:avLst/>
          </a:prstGeom>
          <a:noFill/>
          <a:ln>
            <a:noFill/>
          </a:ln>
        </p:spPr>
      </p:pic>
      <p:sp>
        <p:nvSpPr>
          <p:cNvPr id="110" name="Google Shape;110;p21"/>
          <p:cNvSpPr/>
          <p:nvPr/>
        </p:nvSpPr>
        <p:spPr>
          <a:xfrm>
            <a:off x="0" y="4567988"/>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21"/>
          <p:cNvSpPr/>
          <p:nvPr/>
        </p:nvSpPr>
        <p:spPr>
          <a:xfrm>
            <a:off x="10585827" y="4567988"/>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1"/>
          <p:cNvSpPr txBox="1"/>
          <p:nvPr>
            <p:ph type="title"/>
          </p:nvPr>
        </p:nvSpPr>
        <p:spPr>
          <a:xfrm>
            <a:off x="680322" y="4711616"/>
            <a:ext cx="9613859" cy="453051"/>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2400"/>
              <a:buFont typeface="Trebuchet MS"/>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3" name="Google Shape;113;p21"/>
          <p:cNvSpPr/>
          <p:nvPr>
            <p:ph idx="2" type="pic"/>
          </p:nvPr>
        </p:nvSpPr>
        <p:spPr>
          <a:xfrm>
            <a:off x="680322" y="609597"/>
            <a:ext cx="9613859" cy="3589575"/>
          </a:xfrm>
          <a:prstGeom prst="rect">
            <a:avLst/>
          </a:prstGeom>
          <a:noFill/>
          <a:ln>
            <a:noFill/>
          </a:ln>
          <a:effectLst>
            <a:outerShdw blurRad="76200" rotWithShape="0" algn="tl" dir="5040000" dist="63500">
              <a:srgbClr val="000000">
                <a:alpha val="40784"/>
              </a:srgbClr>
            </a:outerShdw>
          </a:effectLst>
        </p:spPr>
      </p:sp>
      <p:sp>
        <p:nvSpPr>
          <p:cNvPr id="114" name="Google Shape;114;p21"/>
          <p:cNvSpPr txBox="1"/>
          <p:nvPr>
            <p:ph idx="1" type="body"/>
          </p:nvPr>
        </p:nvSpPr>
        <p:spPr>
          <a:xfrm>
            <a:off x="680319" y="5169583"/>
            <a:ext cx="9613862" cy="62297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115" name="Google Shape;115;p21"/>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21"/>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21"/>
          <p:cNvSpPr txBox="1"/>
          <p:nvPr>
            <p:ph idx="12" type="sldNum"/>
          </p:nvPr>
        </p:nvSpPr>
        <p:spPr>
          <a:xfrm>
            <a:off x="10729455" y="4711309"/>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118" name="Shape 118"/>
        <p:cNvGrpSpPr/>
        <p:nvPr/>
      </p:nvGrpSpPr>
      <p:grpSpPr>
        <a:xfrm>
          <a:off x="0" y="0"/>
          <a:ext cx="0" cy="0"/>
          <a:chOff x="0" y="0"/>
          <a:chExt cx="0" cy="0"/>
        </a:xfrm>
      </p:grpSpPr>
      <p:pic>
        <p:nvPicPr>
          <p:cNvPr descr="HD-ShadowLong.png" id="119" name="Google Shape;119;p22"/>
          <p:cNvPicPr preferRelativeResize="0"/>
          <p:nvPr/>
        </p:nvPicPr>
        <p:blipFill rotWithShape="1">
          <a:blip r:embed="rId2">
            <a:alphaModFix/>
          </a:blip>
          <a:srcRect b="0" l="0" r="0" t="0"/>
          <a:stretch/>
        </p:blipFill>
        <p:spPr>
          <a:xfrm>
            <a:off x="1" y="5928628"/>
            <a:ext cx="10437812" cy="321164"/>
          </a:xfrm>
          <a:prstGeom prst="rect">
            <a:avLst/>
          </a:prstGeom>
          <a:noFill/>
          <a:ln>
            <a:noFill/>
          </a:ln>
        </p:spPr>
      </p:pic>
      <p:pic>
        <p:nvPicPr>
          <p:cNvPr descr="HD-ShadowShort.png" id="120" name="Google Shape;120;p22"/>
          <p:cNvPicPr preferRelativeResize="0"/>
          <p:nvPr/>
        </p:nvPicPr>
        <p:blipFill rotWithShape="1">
          <a:blip r:embed="rId3">
            <a:alphaModFix/>
          </a:blip>
          <a:srcRect b="0" l="0" r="0" t="0"/>
          <a:stretch/>
        </p:blipFill>
        <p:spPr>
          <a:xfrm>
            <a:off x="10585826" y="5929622"/>
            <a:ext cx="1602997" cy="144270"/>
          </a:xfrm>
          <a:prstGeom prst="rect">
            <a:avLst/>
          </a:prstGeom>
          <a:noFill/>
          <a:ln>
            <a:noFill/>
          </a:ln>
        </p:spPr>
      </p:pic>
      <p:sp>
        <p:nvSpPr>
          <p:cNvPr id="121" name="Google Shape;121;p22"/>
          <p:cNvSpPr/>
          <p:nvPr/>
        </p:nvSpPr>
        <p:spPr>
          <a:xfrm>
            <a:off x="0" y="4567988"/>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22"/>
          <p:cNvSpPr/>
          <p:nvPr/>
        </p:nvSpPr>
        <p:spPr>
          <a:xfrm>
            <a:off x="10585827" y="4567988"/>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22"/>
          <p:cNvSpPr txBox="1"/>
          <p:nvPr>
            <p:ph type="title"/>
          </p:nvPr>
        </p:nvSpPr>
        <p:spPr>
          <a:xfrm>
            <a:off x="680322" y="609597"/>
            <a:ext cx="9613858" cy="359275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200"/>
              <a:buFont typeface="Trebuchet M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22"/>
          <p:cNvSpPr txBox="1"/>
          <p:nvPr>
            <p:ph idx="1" type="body"/>
          </p:nvPr>
        </p:nvSpPr>
        <p:spPr>
          <a:xfrm>
            <a:off x="680322" y="4711615"/>
            <a:ext cx="9613859" cy="1090789"/>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125" name="Google Shape;125;p22"/>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22"/>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22"/>
          <p:cNvSpPr txBox="1"/>
          <p:nvPr>
            <p:ph idx="12" type="sldNum"/>
          </p:nvPr>
        </p:nvSpPr>
        <p:spPr>
          <a:xfrm>
            <a:off x="10729455" y="4711615"/>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28" name="Shape 128"/>
        <p:cNvGrpSpPr/>
        <p:nvPr/>
      </p:nvGrpSpPr>
      <p:grpSpPr>
        <a:xfrm>
          <a:off x="0" y="0"/>
          <a:ext cx="0" cy="0"/>
          <a:chOff x="0" y="0"/>
          <a:chExt cx="0" cy="0"/>
        </a:xfrm>
      </p:grpSpPr>
      <p:pic>
        <p:nvPicPr>
          <p:cNvPr descr="HD-ShadowLong.png" id="129" name="Google Shape;129;p23"/>
          <p:cNvPicPr preferRelativeResize="0"/>
          <p:nvPr/>
        </p:nvPicPr>
        <p:blipFill rotWithShape="1">
          <a:blip r:embed="rId2">
            <a:alphaModFix/>
          </a:blip>
          <a:srcRect b="0" l="0" r="0" t="0"/>
          <a:stretch/>
        </p:blipFill>
        <p:spPr>
          <a:xfrm>
            <a:off x="1" y="5928628"/>
            <a:ext cx="10437812" cy="321164"/>
          </a:xfrm>
          <a:prstGeom prst="rect">
            <a:avLst/>
          </a:prstGeom>
          <a:noFill/>
          <a:ln>
            <a:noFill/>
          </a:ln>
        </p:spPr>
      </p:pic>
      <p:pic>
        <p:nvPicPr>
          <p:cNvPr descr="HD-ShadowShort.png" id="130" name="Google Shape;130;p23"/>
          <p:cNvPicPr preferRelativeResize="0"/>
          <p:nvPr/>
        </p:nvPicPr>
        <p:blipFill rotWithShape="1">
          <a:blip r:embed="rId3">
            <a:alphaModFix/>
          </a:blip>
          <a:srcRect b="0" l="0" r="0" t="0"/>
          <a:stretch/>
        </p:blipFill>
        <p:spPr>
          <a:xfrm>
            <a:off x="10585826" y="5929622"/>
            <a:ext cx="1602997" cy="144270"/>
          </a:xfrm>
          <a:prstGeom prst="rect">
            <a:avLst/>
          </a:prstGeom>
          <a:noFill/>
          <a:ln>
            <a:noFill/>
          </a:ln>
        </p:spPr>
      </p:pic>
      <p:sp>
        <p:nvSpPr>
          <p:cNvPr id="131" name="Google Shape;131;p23"/>
          <p:cNvSpPr/>
          <p:nvPr/>
        </p:nvSpPr>
        <p:spPr>
          <a:xfrm>
            <a:off x="0" y="4567988"/>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23"/>
          <p:cNvSpPr/>
          <p:nvPr/>
        </p:nvSpPr>
        <p:spPr>
          <a:xfrm>
            <a:off x="10585827" y="4567988"/>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23"/>
          <p:cNvSpPr txBox="1"/>
          <p:nvPr>
            <p:ph type="title"/>
          </p:nvPr>
        </p:nvSpPr>
        <p:spPr>
          <a:xfrm>
            <a:off x="1127856" y="609598"/>
            <a:ext cx="8718877" cy="303606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200"/>
              <a:buFont typeface="Trebuchet M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4" name="Google Shape;134;p23"/>
          <p:cNvSpPr txBox="1"/>
          <p:nvPr>
            <p:ph idx="1" type="body"/>
          </p:nvPr>
        </p:nvSpPr>
        <p:spPr>
          <a:xfrm>
            <a:off x="1402288" y="3653379"/>
            <a:ext cx="8156579" cy="54896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135" name="Google Shape;135;p23"/>
          <p:cNvSpPr txBox="1"/>
          <p:nvPr>
            <p:ph idx="2" type="body"/>
          </p:nvPr>
        </p:nvSpPr>
        <p:spPr>
          <a:xfrm>
            <a:off x="680322" y="4711615"/>
            <a:ext cx="9613859" cy="1090789"/>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136" name="Google Shape;136;p23"/>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23"/>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23"/>
          <p:cNvSpPr txBox="1"/>
          <p:nvPr>
            <p:ph idx="12" type="sldNum"/>
          </p:nvPr>
        </p:nvSpPr>
        <p:spPr>
          <a:xfrm>
            <a:off x="10729455" y="4709925"/>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139" name="Google Shape;139;p23"/>
          <p:cNvSpPr txBox="1"/>
          <p:nvPr/>
        </p:nvSpPr>
        <p:spPr>
          <a:xfrm>
            <a:off x="583572" y="74811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7200"/>
              <a:buFont typeface="Trebuchet MS"/>
              <a:buNone/>
            </a:pPr>
            <a:r>
              <a:rPr b="0" lang="en-US" sz="7200" cap="none">
                <a:solidFill>
                  <a:schemeClr val="lt1"/>
                </a:solidFill>
                <a:latin typeface="Trebuchet MS"/>
                <a:ea typeface="Trebuchet MS"/>
                <a:cs typeface="Trebuchet MS"/>
                <a:sym typeface="Trebuchet MS"/>
              </a:rPr>
              <a:t>“</a:t>
            </a:r>
            <a:endParaRPr/>
          </a:p>
        </p:txBody>
      </p:sp>
      <p:sp>
        <p:nvSpPr>
          <p:cNvPr id="140" name="Google Shape;140;p23"/>
          <p:cNvSpPr txBox="1"/>
          <p:nvPr/>
        </p:nvSpPr>
        <p:spPr>
          <a:xfrm>
            <a:off x="9662809" y="3033524"/>
            <a:ext cx="609600"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chemeClr val="lt1"/>
              </a:buClr>
              <a:buSzPts val="7200"/>
              <a:buFont typeface="Trebuchet MS"/>
              <a:buNone/>
            </a:pPr>
            <a:r>
              <a:rPr b="0" lang="en-US" sz="7200" cap="none">
                <a:solidFill>
                  <a:schemeClr val="lt1"/>
                </a:solidFill>
                <a:latin typeface="Trebuchet MS"/>
                <a:ea typeface="Trebuchet MS"/>
                <a:cs typeface="Trebuchet MS"/>
                <a:sym typeface="Trebuchet MS"/>
              </a:rPr>
              <a:t>”</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41" name="Shape 141"/>
        <p:cNvGrpSpPr/>
        <p:nvPr/>
      </p:nvGrpSpPr>
      <p:grpSpPr>
        <a:xfrm>
          <a:off x="0" y="0"/>
          <a:ext cx="0" cy="0"/>
          <a:chOff x="0" y="0"/>
          <a:chExt cx="0" cy="0"/>
        </a:xfrm>
      </p:grpSpPr>
      <p:pic>
        <p:nvPicPr>
          <p:cNvPr descr="HD-ShadowLong.png" id="142" name="Google Shape;142;p24"/>
          <p:cNvPicPr preferRelativeResize="0"/>
          <p:nvPr/>
        </p:nvPicPr>
        <p:blipFill rotWithShape="1">
          <a:blip r:embed="rId2">
            <a:alphaModFix/>
          </a:blip>
          <a:srcRect b="0" l="0" r="0" t="0"/>
          <a:stretch/>
        </p:blipFill>
        <p:spPr>
          <a:xfrm>
            <a:off x="1" y="5928628"/>
            <a:ext cx="10437812" cy="321164"/>
          </a:xfrm>
          <a:prstGeom prst="rect">
            <a:avLst/>
          </a:prstGeom>
          <a:noFill/>
          <a:ln>
            <a:noFill/>
          </a:ln>
        </p:spPr>
      </p:pic>
      <p:pic>
        <p:nvPicPr>
          <p:cNvPr descr="HD-ShadowShort.png" id="143" name="Google Shape;143;p24"/>
          <p:cNvPicPr preferRelativeResize="0"/>
          <p:nvPr/>
        </p:nvPicPr>
        <p:blipFill rotWithShape="1">
          <a:blip r:embed="rId3">
            <a:alphaModFix/>
          </a:blip>
          <a:srcRect b="0" l="0" r="0" t="0"/>
          <a:stretch/>
        </p:blipFill>
        <p:spPr>
          <a:xfrm>
            <a:off x="10585826" y="5929622"/>
            <a:ext cx="1602997" cy="144270"/>
          </a:xfrm>
          <a:prstGeom prst="rect">
            <a:avLst/>
          </a:prstGeom>
          <a:noFill/>
          <a:ln>
            <a:noFill/>
          </a:ln>
        </p:spPr>
      </p:pic>
      <p:sp>
        <p:nvSpPr>
          <p:cNvPr id="144" name="Google Shape;144;p24"/>
          <p:cNvSpPr/>
          <p:nvPr/>
        </p:nvSpPr>
        <p:spPr>
          <a:xfrm>
            <a:off x="0" y="4567988"/>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24"/>
          <p:cNvSpPr/>
          <p:nvPr/>
        </p:nvSpPr>
        <p:spPr>
          <a:xfrm>
            <a:off x="10585827" y="4567988"/>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24"/>
          <p:cNvSpPr txBox="1"/>
          <p:nvPr>
            <p:ph type="title"/>
          </p:nvPr>
        </p:nvSpPr>
        <p:spPr>
          <a:xfrm>
            <a:off x="680319" y="4711615"/>
            <a:ext cx="9613862" cy="588535"/>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Trebuchet M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7" name="Google Shape;147;p24"/>
          <p:cNvSpPr txBox="1"/>
          <p:nvPr>
            <p:ph idx="1" type="body"/>
          </p:nvPr>
        </p:nvSpPr>
        <p:spPr>
          <a:xfrm>
            <a:off x="680320" y="5300149"/>
            <a:ext cx="9613862" cy="502255"/>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148" name="Google Shape;148;p24"/>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9" name="Google Shape;149;p24"/>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0" name="Google Shape;150;p24"/>
          <p:cNvSpPr txBox="1"/>
          <p:nvPr>
            <p:ph idx="12" type="sldNum"/>
          </p:nvPr>
        </p:nvSpPr>
        <p:spPr>
          <a:xfrm>
            <a:off x="10729455" y="4709925"/>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lumn">
  <p:cSld name="3 Column">
    <p:spTree>
      <p:nvGrpSpPr>
        <p:cNvPr id="151" name="Shape 151"/>
        <p:cNvGrpSpPr/>
        <p:nvPr/>
      </p:nvGrpSpPr>
      <p:grpSpPr>
        <a:xfrm>
          <a:off x="0" y="0"/>
          <a:ext cx="0" cy="0"/>
          <a:chOff x="0" y="0"/>
          <a:chExt cx="0" cy="0"/>
        </a:xfrm>
      </p:grpSpPr>
      <p:pic>
        <p:nvPicPr>
          <p:cNvPr descr="HD-ShadowLong.png" id="152" name="Google Shape;152;p25"/>
          <p:cNvPicPr preferRelativeResize="0"/>
          <p:nvPr/>
        </p:nvPicPr>
        <p:blipFill rotWithShape="1">
          <a:blip r:embed="rId2">
            <a:alphaModFix/>
          </a:blip>
          <a:srcRect b="0" l="0" r="0" t="0"/>
          <a:stretch/>
        </p:blipFill>
        <p:spPr>
          <a:xfrm>
            <a:off x="1" y="1970240"/>
            <a:ext cx="10437812" cy="321164"/>
          </a:xfrm>
          <a:prstGeom prst="rect">
            <a:avLst/>
          </a:prstGeom>
          <a:noFill/>
          <a:ln>
            <a:noFill/>
          </a:ln>
        </p:spPr>
      </p:pic>
      <p:pic>
        <p:nvPicPr>
          <p:cNvPr descr="HD-ShadowShort.png" id="153" name="Google Shape;153;p25"/>
          <p:cNvPicPr preferRelativeResize="0"/>
          <p:nvPr/>
        </p:nvPicPr>
        <p:blipFill rotWithShape="1">
          <a:blip r:embed="rId3">
            <a:alphaModFix/>
          </a:blip>
          <a:srcRect b="0" l="0" r="0" t="0"/>
          <a:stretch/>
        </p:blipFill>
        <p:spPr>
          <a:xfrm>
            <a:off x="10585826" y="1971234"/>
            <a:ext cx="1602997" cy="144270"/>
          </a:xfrm>
          <a:prstGeom prst="rect">
            <a:avLst/>
          </a:prstGeom>
          <a:noFill/>
          <a:ln>
            <a:noFill/>
          </a:ln>
        </p:spPr>
      </p:pic>
      <p:sp>
        <p:nvSpPr>
          <p:cNvPr id="154" name="Google Shape;154;p25"/>
          <p:cNvSpPr/>
          <p:nvPr/>
        </p:nvSpPr>
        <p:spPr>
          <a:xfrm>
            <a:off x="0" y="609600"/>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25"/>
          <p:cNvSpPr/>
          <p:nvPr/>
        </p:nvSpPr>
        <p:spPr>
          <a:xfrm>
            <a:off x="10585827" y="609600"/>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25"/>
          <p:cNvSpPr txBox="1"/>
          <p:nvPr>
            <p:ph type="title"/>
          </p:nvPr>
        </p:nvSpPr>
        <p:spPr>
          <a:xfrm>
            <a:off x="669222" y="753228"/>
            <a:ext cx="9624960" cy="108093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7" name="Google Shape;157;p25"/>
          <p:cNvSpPr txBox="1"/>
          <p:nvPr>
            <p:ph idx="1" type="body"/>
          </p:nvPr>
        </p:nvSpPr>
        <p:spPr>
          <a:xfrm>
            <a:off x="660946" y="2336873"/>
            <a:ext cx="3070034" cy="57626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58" name="Google Shape;158;p25"/>
          <p:cNvSpPr txBox="1"/>
          <p:nvPr>
            <p:ph idx="2" type="body"/>
          </p:nvPr>
        </p:nvSpPr>
        <p:spPr>
          <a:xfrm>
            <a:off x="680322" y="3022673"/>
            <a:ext cx="3049702" cy="2913513"/>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59" name="Google Shape;159;p25"/>
          <p:cNvSpPr txBox="1"/>
          <p:nvPr>
            <p:ph idx="3" type="body"/>
          </p:nvPr>
        </p:nvSpPr>
        <p:spPr>
          <a:xfrm>
            <a:off x="3956025" y="2336873"/>
            <a:ext cx="3063240" cy="57626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60" name="Google Shape;160;p25"/>
          <p:cNvSpPr txBox="1"/>
          <p:nvPr>
            <p:ph idx="4" type="body"/>
          </p:nvPr>
        </p:nvSpPr>
        <p:spPr>
          <a:xfrm>
            <a:off x="3945470" y="3022673"/>
            <a:ext cx="3063240" cy="2913513"/>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61" name="Google Shape;161;p25"/>
          <p:cNvSpPr txBox="1"/>
          <p:nvPr>
            <p:ph idx="5" type="body"/>
          </p:nvPr>
        </p:nvSpPr>
        <p:spPr>
          <a:xfrm>
            <a:off x="7224156" y="2336873"/>
            <a:ext cx="3070025" cy="57626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62" name="Google Shape;162;p25"/>
          <p:cNvSpPr txBox="1"/>
          <p:nvPr>
            <p:ph idx="6" type="body"/>
          </p:nvPr>
        </p:nvSpPr>
        <p:spPr>
          <a:xfrm>
            <a:off x="7224156" y="3022673"/>
            <a:ext cx="3070025" cy="2913513"/>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63" name="Google Shape;163;p25"/>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4" name="Google Shape;164;p25"/>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5" name="Google Shape;165;p25"/>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Picture Column">
  <p:cSld name="3 Picture Column">
    <p:spTree>
      <p:nvGrpSpPr>
        <p:cNvPr id="166" name="Shape 166"/>
        <p:cNvGrpSpPr/>
        <p:nvPr/>
      </p:nvGrpSpPr>
      <p:grpSpPr>
        <a:xfrm>
          <a:off x="0" y="0"/>
          <a:ext cx="0" cy="0"/>
          <a:chOff x="0" y="0"/>
          <a:chExt cx="0" cy="0"/>
        </a:xfrm>
      </p:grpSpPr>
      <p:pic>
        <p:nvPicPr>
          <p:cNvPr descr="HD-ShadowLong.png" id="167" name="Google Shape;167;p26"/>
          <p:cNvPicPr preferRelativeResize="0"/>
          <p:nvPr/>
        </p:nvPicPr>
        <p:blipFill rotWithShape="1">
          <a:blip r:embed="rId2">
            <a:alphaModFix/>
          </a:blip>
          <a:srcRect b="0" l="0" r="0" t="0"/>
          <a:stretch/>
        </p:blipFill>
        <p:spPr>
          <a:xfrm>
            <a:off x="1" y="1970240"/>
            <a:ext cx="10437812" cy="321164"/>
          </a:xfrm>
          <a:prstGeom prst="rect">
            <a:avLst/>
          </a:prstGeom>
          <a:noFill/>
          <a:ln>
            <a:noFill/>
          </a:ln>
        </p:spPr>
      </p:pic>
      <p:pic>
        <p:nvPicPr>
          <p:cNvPr descr="HD-ShadowShort.png" id="168" name="Google Shape;168;p26"/>
          <p:cNvPicPr preferRelativeResize="0"/>
          <p:nvPr/>
        </p:nvPicPr>
        <p:blipFill rotWithShape="1">
          <a:blip r:embed="rId3">
            <a:alphaModFix/>
          </a:blip>
          <a:srcRect b="0" l="0" r="0" t="0"/>
          <a:stretch/>
        </p:blipFill>
        <p:spPr>
          <a:xfrm>
            <a:off x="10585826" y="1971234"/>
            <a:ext cx="1602997" cy="144270"/>
          </a:xfrm>
          <a:prstGeom prst="rect">
            <a:avLst/>
          </a:prstGeom>
          <a:noFill/>
          <a:ln>
            <a:noFill/>
          </a:ln>
        </p:spPr>
      </p:pic>
      <p:sp>
        <p:nvSpPr>
          <p:cNvPr id="169" name="Google Shape;169;p26"/>
          <p:cNvSpPr/>
          <p:nvPr/>
        </p:nvSpPr>
        <p:spPr>
          <a:xfrm>
            <a:off x="0" y="609600"/>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26"/>
          <p:cNvSpPr/>
          <p:nvPr/>
        </p:nvSpPr>
        <p:spPr>
          <a:xfrm>
            <a:off x="10585827" y="609600"/>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26"/>
          <p:cNvSpPr txBox="1"/>
          <p:nvPr>
            <p:ph type="title"/>
          </p:nvPr>
        </p:nvSpPr>
        <p:spPr>
          <a:xfrm>
            <a:off x="680322" y="753228"/>
            <a:ext cx="9613860" cy="108093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2" name="Google Shape;172;p26"/>
          <p:cNvSpPr txBox="1"/>
          <p:nvPr>
            <p:ph idx="1" type="body"/>
          </p:nvPr>
        </p:nvSpPr>
        <p:spPr>
          <a:xfrm>
            <a:off x="680318" y="4297503"/>
            <a:ext cx="3049705" cy="57626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73" name="Google Shape;173;p26"/>
          <p:cNvSpPr/>
          <p:nvPr>
            <p:ph idx="2" type="pic"/>
          </p:nvPr>
        </p:nvSpPr>
        <p:spPr>
          <a:xfrm>
            <a:off x="680318" y="2336873"/>
            <a:ext cx="3049705" cy="1524000"/>
          </a:xfrm>
          <a:prstGeom prst="roundRect">
            <a:avLst>
              <a:gd fmla="val 0" name="adj"/>
            </a:avLst>
          </a:prstGeom>
          <a:noFill/>
          <a:ln>
            <a:noFill/>
          </a:ln>
          <a:effectLst>
            <a:outerShdw blurRad="50800" rotWithShape="0" algn="tl" dir="5400000" dist="50800">
              <a:srgbClr val="000000">
                <a:alpha val="42745"/>
              </a:srgbClr>
            </a:outerShdw>
          </a:effectLst>
        </p:spPr>
      </p:sp>
      <p:sp>
        <p:nvSpPr>
          <p:cNvPr id="174" name="Google Shape;174;p26"/>
          <p:cNvSpPr txBox="1"/>
          <p:nvPr>
            <p:ph idx="3" type="body"/>
          </p:nvPr>
        </p:nvSpPr>
        <p:spPr>
          <a:xfrm>
            <a:off x="680318" y="4873765"/>
            <a:ext cx="3049705" cy="1062422"/>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75" name="Google Shape;175;p26"/>
          <p:cNvSpPr txBox="1"/>
          <p:nvPr>
            <p:ph idx="4" type="body"/>
          </p:nvPr>
        </p:nvSpPr>
        <p:spPr>
          <a:xfrm>
            <a:off x="3945471" y="4297503"/>
            <a:ext cx="3063240" cy="57626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76" name="Google Shape;176;p26"/>
          <p:cNvSpPr/>
          <p:nvPr>
            <p:ph idx="5" type="pic"/>
          </p:nvPr>
        </p:nvSpPr>
        <p:spPr>
          <a:xfrm>
            <a:off x="3945470" y="2336873"/>
            <a:ext cx="3063240" cy="1524000"/>
          </a:xfrm>
          <a:prstGeom prst="roundRect">
            <a:avLst>
              <a:gd fmla="val 0" name="adj"/>
            </a:avLst>
          </a:prstGeom>
          <a:noFill/>
          <a:ln>
            <a:noFill/>
          </a:ln>
          <a:effectLst>
            <a:outerShdw blurRad="50800" rotWithShape="0" algn="tl" dir="5400000" dist="50800">
              <a:srgbClr val="000000">
                <a:alpha val="42745"/>
              </a:srgbClr>
            </a:outerShdw>
          </a:effectLst>
        </p:spPr>
      </p:sp>
      <p:sp>
        <p:nvSpPr>
          <p:cNvPr id="177" name="Google Shape;177;p26"/>
          <p:cNvSpPr txBox="1"/>
          <p:nvPr>
            <p:ph idx="6" type="body"/>
          </p:nvPr>
        </p:nvSpPr>
        <p:spPr>
          <a:xfrm>
            <a:off x="3944117" y="4873764"/>
            <a:ext cx="3067297" cy="1062422"/>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78" name="Google Shape;178;p26"/>
          <p:cNvSpPr txBox="1"/>
          <p:nvPr>
            <p:ph idx="7" type="body"/>
          </p:nvPr>
        </p:nvSpPr>
        <p:spPr>
          <a:xfrm>
            <a:off x="7230678" y="4297503"/>
            <a:ext cx="3063505" cy="57626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79" name="Google Shape;179;p26"/>
          <p:cNvSpPr/>
          <p:nvPr>
            <p:ph idx="8" type="pic"/>
          </p:nvPr>
        </p:nvSpPr>
        <p:spPr>
          <a:xfrm>
            <a:off x="7230677" y="2336873"/>
            <a:ext cx="3063505" cy="1524000"/>
          </a:xfrm>
          <a:prstGeom prst="roundRect">
            <a:avLst>
              <a:gd fmla="val 0" name="adj"/>
            </a:avLst>
          </a:prstGeom>
          <a:noFill/>
          <a:ln>
            <a:noFill/>
          </a:ln>
          <a:effectLst>
            <a:outerShdw blurRad="50800" rotWithShape="0" algn="tl" dir="5400000" dist="50800">
              <a:srgbClr val="000000">
                <a:alpha val="42745"/>
              </a:srgbClr>
            </a:outerShdw>
          </a:effectLst>
        </p:spPr>
      </p:sp>
      <p:sp>
        <p:nvSpPr>
          <p:cNvPr id="180" name="Google Shape;180;p26"/>
          <p:cNvSpPr txBox="1"/>
          <p:nvPr>
            <p:ph idx="9" type="body"/>
          </p:nvPr>
        </p:nvSpPr>
        <p:spPr>
          <a:xfrm>
            <a:off x="7230553" y="4873762"/>
            <a:ext cx="3067563" cy="1062422"/>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81" name="Google Shape;181;p26"/>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2" name="Google Shape;182;p26"/>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3" name="Google Shape;183;p26"/>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84" name="Shape 184"/>
        <p:cNvGrpSpPr/>
        <p:nvPr/>
      </p:nvGrpSpPr>
      <p:grpSpPr>
        <a:xfrm>
          <a:off x="0" y="0"/>
          <a:ext cx="0" cy="0"/>
          <a:chOff x="0" y="0"/>
          <a:chExt cx="0" cy="0"/>
        </a:xfrm>
      </p:grpSpPr>
      <p:pic>
        <p:nvPicPr>
          <p:cNvPr descr="HD-ShadowLong.png" id="185" name="Google Shape;185;p27"/>
          <p:cNvPicPr preferRelativeResize="0"/>
          <p:nvPr/>
        </p:nvPicPr>
        <p:blipFill rotWithShape="1">
          <a:blip r:embed="rId2">
            <a:alphaModFix/>
          </a:blip>
          <a:srcRect b="0" l="0" r="0" t="0"/>
          <a:stretch/>
        </p:blipFill>
        <p:spPr>
          <a:xfrm>
            <a:off x="1" y="1970240"/>
            <a:ext cx="10437812" cy="321164"/>
          </a:xfrm>
          <a:prstGeom prst="rect">
            <a:avLst/>
          </a:prstGeom>
          <a:noFill/>
          <a:ln>
            <a:noFill/>
          </a:ln>
        </p:spPr>
      </p:pic>
      <p:pic>
        <p:nvPicPr>
          <p:cNvPr descr="HD-ShadowShort.png" id="186" name="Google Shape;186;p27"/>
          <p:cNvPicPr preferRelativeResize="0"/>
          <p:nvPr/>
        </p:nvPicPr>
        <p:blipFill rotWithShape="1">
          <a:blip r:embed="rId3">
            <a:alphaModFix/>
          </a:blip>
          <a:srcRect b="0" l="0" r="0" t="0"/>
          <a:stretch/>
        </p:blipFill>
        <p:spPr>
          <a:xfrm>
            <a:off x="10585826" y="1971234"/>
            <a:ext cx="1602997" cy="144270"/>
          </a:xfrm>
          <a:prstGeom prst="rect">
            <a:avLst/>
          </a:prstGeom>
          <a:noFill/>
          <a:ln>
            <a:noFill/>
          </a:ln>
        </p:spPr>
      </p:pic>
      <p:sp>
        <p:nvSpPr>
          <p:cNvPr id="187" name="Google Shape;187;p27"/>
          <p:cNvSpPr/>
          <p:nvPr/>
        </p:nvSpPr>
        <p:spPr>
          <a:xfrm>
            <a:off x="0" y="609600"/>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27"/>
          <p:cNvSpPr/>
          <p:nvPr/>
        </p:nvSpPr>
        <p:spPr>
          <a:xfrm>
            <a:off x="10585827" y="609600"/>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27"/>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3600"/>
              <a:buFont typeface="Trebuchet M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0" name="Google Shape;190;p27"/>
          <p:cNvSpPr txBox="1"/>
          <p:nvPr>
            <p:ph idx="1" type="body"/>
          </p:nvPr>
        </p:nvSpPr>
        <p:spPr>
          <a:xfrm rot="5400000">
            <a:off x="3687594" y="-670400"/>
            <a:ext cx="3599316" cy="9613861"/>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191" name="Google Shape;191;p27"/>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2" name="Google Shape;192;p27"/>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3" name="Google Shape;193;p27"/>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94" name="Shape 194"/>
        <p:cNvGrpSpPr/>
        <p:nvPr/>
      </p:nvGrpSpPr>
      <p:grpSpPr>
        <a:xfrm>
          <a:off x="0" y="0"/>
          <a:ext cx="0" cy="0"/>
          <a:chOff x="0" y="0"/>
          <a:chExt cx="0" cy="0"/>
        </a:xfrm>
      </p:grpSpPr>
      <p:sp>
        <p:nvSpPr>
          <p:cNvPr id="195" name="Google Shape;195;p28"/>
          <p:cNvSpPr/>
          <p:nvPr/>
        </p:nvSpPr>
        <p:spPr>
          <a:xfrm rot="5400000">
            <a:off x="8116207" y="1869395"/>
            <a:ext cx="5106988"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28"/>
          <p:cNvSpPr/>
          <p:nvPr/>
        </p:nvSpPr>
        <p:spPr>
          <a:xfrm rot="5400000">
            <a:off x="9868202" y="5372403"/>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28"/>
          <p:cNvSpPr txBox="1"/>
          <p:nvPr>
            <p:ph type="title"/>
          </p:nvPr>
        </p:nvSpPr>
        <p:spPr>
          <a:xfrm rot="5400000">
            <a:off x="8489252" y="2249576"/>
            <a:ext cx="4353760" cy="10738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8" name="Google Shape;198;p28"/>
          <p:cNvSpPr txBox="1"/>
          <p:nvPr>
            <p:ph idx="1" type="body"/>
          </p:nvPr>
        </p:nvSpPr>
        <p:spPr>
          <a:xfrm rot="5400000">
            <a:off x="2452030" y="-1162110"/>
            <a:ext cx="5326589" cy="8870004"/>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199" name="Google Shape;199;p28"/>
          <p:cNvSpPr txBox="1"/>
          <p:nvPr>
            <p:ph idx="10" type="dt"/>
          </p:nvPr>
        </p:nvSpPr>
        <p:spPr>
          <a:xfrm>
            <a:off x="6807126"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0" name="Google Shape;200;p28"/>
          <p:cNvSpPr txBox="1"/>
          <p:nvPr>
            <p:ph idx="11" type="ftr"/>
          </p:nvPr>
        </p:nvSpPr>
        <p:spPr>
          <a:xfrm>
            <a:off x="680321" y="5936188"/>
            <a:ext cx="6126805"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1" name="Google Shape;201;p28"/>
          <p:cNvSpPr txBox="1"/>
          <p:nvPr>
            <p:ph idx="12" type="sldNum"/>
          </p:nvPr>
        </p:nvSpPr>
        <p:spPr>
          <a:xfrm>
            <a:off x="10097550" y="5398633"/>
            <a:ext cx="1154151" cy="1090789"/>
          </a:xfrm>
          <a:prstGeom prst="rect">
            <a:avLst/>
          </a:prstGeom>
          <a:noFill/>
          <a:ln>
            <a:noFill/>
          </a:ln>
        </p:spPr>
        <p:txBody>
          <a:bodyPr anchorCtr="0" anchor="t" bIns="45700" lIns="91425" spcFirstLastPara="1" rIns="91425" wrap="square" tIns="45700">
            <a:noAutofit/>
          </a:bodyPr>
          <a:lstStyle>
            <a:lvl1pPr indent="0" lvl="0" marL="0" algn="ctr">
              <a:spcBef>
                <a:spcPts val="0"/>
              </a:spcBef>
              <a:buNone/>
              <a:defRPr sz="3600">
                <a:solidFill>
                  <a:schemeClr val="lt1"/>
                </a:solidFill>
                <a:latin typeface="Trebuchet MS"/>
                <a:ea typeface="Trebuchet MS"/>
                <a:cs typeface="Trebuchet MS"/>
                <a:sym typeface="Trebuchet MS"/>
              </a:defRPr>
            </a:lvl1pPr>
            <a:lvl2pPr indent="0" lvl="1" marL="0" algn="ctr">
              <a:spcBef>
                <a:spcPts val="0"/>
              </a:spcBef>
              <a:buNone/>
              <a:defRPr sz="3600">
                <a:solidFill>
                  <a:schemeClr val="lt1"/>
                </a:solidFill>
                <a:latin typeface="Trebuchet MS"/>
                <a:ea typeface="Trebuchet MS"/>
                <a:cs typeface="Trebuchet MS"/>
                <a:sym typeface="Trebuchet MS"/>
              </a:defRPr>
            </a:lvl2pPr>
            <a:lvl3pPr indent="0" lvl="2" marL="0" algn="ctr">
              <a:spcBef>
                <a:spcPts val="0"/>
              </a:spcBef>
              <a:buNone/>
              <a:defRPr sz="3600">
                <a:solidFill>
                  <a:schemeClr val="lt1"/>
                </a:solidFill>
                <a:latin typeface="Trebuchet MS"/>
                <a:ea typeface="Trebuchet MS"/>
                <a:cs typeface="Trebuchet MS"/>
                <a:sym typeface="Trebuchet MS"/>
              </a:defRPr>
            </a:lvl3pPr>
            <a:lvl4pPr indent="0" lvl="3" marL="0" algn="ctr">
              <a:spcBef>
                <a:spcPts val="0"/>
              </a:spcBef>
              <a:buNone/>
              <a:defRPr sz="3600">
                <a:solidFill>
                  <a:schemeClr val="lt1"/>
                </a:solidFill>
                <a:latin typeface="Trebuchet MS"/>
                <a:ea typeface="Trebuchet MS"/>
                <a:cs typeface="Trebuchet MS"/>
                <a:sym typeface="Trebuchet MS"/>
              </a:defRPr>
            </a:lvl4pPr>
            <a:lvl5pPr indent="0" lvl="4" marL="0" algn="ctr">
              <a:spcBef>
                <a:spcPts val="0"/>
              </a:spcBef>
              <a:buNone/>
              <a:defRPr sz="3600">
                <a:solidFill>
                  <a:schemeClr val="lt1"/>
                </a:solidFill>
                <a:latin typeface="Trebuchet MS"/>
                <a:ea typeface="Trebuchet MS"/>
                <a:cs typeface="Trebuchet MS"/>
                <a:sym typeface="Trebuchet MS"/>
              </a:defRPr>
            </a:lvl5pPr>
            <a:lvl6pPr indent="0" lvl="5" marL="0" algn="ctr">
              <a:spcBef>
                <a:spcPts val="0"/>
              </a:spcBef>
              <a:buNone/>
              <a:defRPr sz="3600">
                <a:solidFill>
                  <a:schemeClr val="lt1"/>
                </a:solidFill>
                <a:latin typeface="Trebuchet MS"/>
                <a:ea typeface="Trebuchet MS"/>
                <a:cs typeface="Trebuchet MS"/>
                <a:sym typeface="Trebuchet MS"/>
              </a:defRPr>
            </a:lvl6pPr>
            <a:lvl7pPr indent="0" lvl="6" marL="0" algn="ctr">
              <a:spcBef>
                <a:spcPts val="0"/>
              </a:spcBef>
              <a:buNone/>
              <a:defRPr sz="3600">
                <a:solidFill>
                  <a:schemeClr val="lt1"/>
                </a:solidFill>
                <a:latin typeface="Trebuchet MS"/>
                <a:ea typeface="Trebuchet MS"/>
                <a:cs typeface="Trebuchet MS"/>
                <a:sym typeface="Trebuchet MS"/>
              </a:defRPr>
            </a:lvl7pPr>
            <a:lvl8pPr indent="0" lvl="7" marL="0" algn="ctr">
              <a:spcBef>
                <a:spcPts val="0"/>
              </a:spcBef>
              <a:buNone/>
              <a:defRPr sz="3600">
                <a:solidFill>
                  <a:schemeClr val="lt1"/>
                </a:solidFill>
                <a:latin typeface="Trebuchet MS"/>
                <a:ea typeface="Trebuchet MS"/>
                <a:cs typeface="Trebuchet MS"/>
                <a:sym typeface="Trebuchet MS"/>
              </a:defRPr>
            </a:lvl8pPr>
            <a:lvl9pPr indent="0" lvl="8" marL="0" algn="ctr">
              <a:spcBef>
                <a:spcPts val="0"/>
              </a:spcBef>
              <a:buNone/>
              <a:defRPr sz="3600">
                <a:solidFill>
                  <a:schemeClr val="lt1"/>
                </a:solidFill>
                <a:latin typeface="Trebuchet MS"/>
                <a:ea typeface="Trebuchet MS"/>
                <a:cs typeface="Trebuchet MS"/>
                <a:sym typeface="Trebuchet MS"/>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1.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770AA"/>
            </a:gs>
            <a:gs pos="50000">
              <a:srgbClr val="B45AA9"/>
            </a:gs>
            <a:gs pos="100000">
              <a:srgbClr val="3C1A5E"/>
            </a:gs>
          </a:gsLst>
          <a:lin ang="2520000" scaled="0"/>
        </a:gradFill>
      </p:bgPr>
    </p:bg>
    <p:spTree>
      <p:nvGrpSpPr>
        <p:cNvPr id="9" name="Shape 9"/>
        <p:cNvGrpSpPr/>
        <p:nvPr/>
      </p:nvGrpSpPr>
      <p:grpSpPr>
        <a:xfrm>
          <a:off x="0" y="0"/>
          <a:ext cx="0" cy="0"/>
          <a:chOff x="0" y="0"/>
          <a:chExt cx="0" cy="0"/>
        </a:xfrm>
      </p:grpSpPr>
      <p:pic>
        <p:nvPicPr>
          <p:cNvPr descr="hashOverlay-FullResolve.png" id="10" name="Google Shape;10;p11"/>
          <p:cNvPicPr preferRelativeResize="0"/>
          <p:nvPr/>
        </p:nvPicPr>
        <p:blipFill rotWithShape="1">
          <a:blip r:embed="rId1">
            <a:alphaModFix amt="10000"/>
          </a:blip>
          <a:srcRect b="0" l="0" r="0" t="0"/>
          <a:stretch/>
        </p:blipFill>
        <p:spPr>
          <a:xfrm>
            <a:off x="0" y="0"/>
            <a:ext cx="12192000" cy="6858000"/>
          </a:xfrm>
          <a:prstGeom prst="rect">
            <a:avLst/>
          </a:prstGeom>
          <a:noFill/>
          <a:ln>
            <a:noFill/>
          </a:ln>
        </p:spPr>
      </p:pic>
      <p:sp>
        <p:nvSpPr>
          <p:cNvPr id="11" name="Google Shape;11;p11"/>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lt1"/>
              </a:buClr>
              <a:buSzPts val="3600"/>
              <a:buFont typeface="Trebuchet MS"/>
              <a:buNone/>
              <a:defRPr b="0" i="0" sz="3600" u="none" cap="none" strike="noStrike">
                <a:solidFill>
                  <a:schemeClr val="lt1"/>
                </a:solidFill>
                <a:latin typeface="Trebuchet MS"/>
                <a:ea typeface="Trebuchet MS"/>
                <a:cs typeface="Trebuchet MS"/>
                <a:sym typeface="Trebuchet M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2" name="Google Shape;12;p11"/>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a:bodyPr>
          <a:lstStyle>
            <a:lvl1pPr indent="-381000" lvl="0" marL="457200" marR="0" rtl="0" algn="l">
              <a:lnSpc>
                <a:spcPct val="90000"/>
              </a:lnSpc>
              <a:spcBef>
                <a:spcPts val="1000"/>
              </a:spcBef>
              <a:spcAft>
                <a:spcPts val="0"/>
              </a:spcAft>
              <a:buClr>
                <a:schemeClr val="lt1"/>
              </a:buClr>
              <a:buSzPts val="2400"/>
              <a:buFont typeface="Arial"/>
              <a:buChar char="•"/>
              <a:defRPr b="0" i="0" sz="2400" u="none" cap="none" strike="noStrike">
                <a:solidFill>
                  <a:schemeClr val="lt1"/>
                </a:solidFill>
                <a:latin typeface="Trebuchet MS"/>
                <a:ea typeface="Trebuchet MS"/>
                <a:cs typeface="Trebuchet MS"/>
                <a:sym typeface="Trebuchet MS"/>
              </a:defRPr>
            </a:lvl1pPr>
            <a:lvl2pPr indent="-355600" lvl="1" marL="9144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Trebuchet MS"/>
                <a:ea typeface="Trebuchet MS"/>
                <a:cs typeface="Trebuchet MS"/>
                <a:sym typeface="Trebuchet MS"/>
              </a:defRPr>
            </a:lvl2pPr>
            <a:lvl3pPr indent="-342900" lvl="2" marL="13716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Trebuchet MS"/>
                <a:ea typeface="Trebuchet MS"/>
                <a:cs typeface="Trebuchet MS"/>
                <a:sym typeface="Trebuchet MS"/>
              </a:defRPr>
            </a:lvl3pPr>
            <a:lvl4pPr indent="-330200" lvl="3" marL="1828800" marR="0" rtl="0" algn="l">
              <a:lnSpc>
                <a:spcPct val="90000"/>
              </a:lnSpc>
              <a:spcBef>
                <a:spcPts val="500"/>
              </a:spcBef>
              <a:spcAft>
                <a:spcPts val="0"/>
              </a:spcAft>
              <a:buClr>
                <a:schemeClr val="lt1"/>
              </a:buClr>
              <a:buSzPts val="1600"/>
              <a:buFont typeface="Arial"/>
              <a:buChar char="•"/>
              <a:defRPr b="0" i="0" sz="1600" u="none" cap="none" strike="noStrike">
                <a:solidFill>
                  <a:schemeClr val="lt1"/>
                </a:solidFill>
                <a:latin typeface="Trebuchet MS"/>
                <a:ea typeface="Trebuchet MS"/>
                <a:cs typeface="Trebuchet MS"/>
                <a:sym typeface="Trebuchet MS"/>
              </a:defRPr>
            </a:lvl4pPr>
            <a:lvl5pPr indent="-330200" lvl="4" marL="2286000" marR="0" rtl="0" algn="l">
              <a:lnSpc>
                <a:spcPct val="90000"/>
              </a:lnSpc>
              <a:spcBef>
                <a:spcPts val="500"/>
              </a:spcBef>
              <a:spcAft>
                <a:spcPts val="0"/>
              </a:spcAft>
              <a:buClr>
                <a:schemeClr val="lt1"/>
              </a:buClr>
              <a:buSzPts val="1600"/>
              <a:buFont typeface="Arial"/>
              <a:buChar char="•"/>
              <a:defRPr b="0" i="0" sz="1600" u="none" cap="none" strike="noStrike">
                <a:solidFill>
                  <a:schemeClr val="lt1"/>
                </a:solidFill>
                <a:latin typeface="Trebuchet MS"/>
                <a:ea typeface="Trebuchet MS"/>
                <a:cs typeface="Trebuchet MS"/>
                <a:sym typeface="Trebuchet MS"/>
              </a:defRPr>
            </a:lvl5pPr>
            <a:lvl6pPr indent="-317500" lvl="5" marL="2743200" marR="0" rtl="0" algn="l">
              <a:lnSpc>
                <a:spcPct val="90000"/>
              </a:lnSpc>
              <a:spcBef>
                <a:spcPts val="500"/>
              </a:spcBef>
              <a:spcAft>
                <a:spcPts val="0"/>
              </a:spcAft>
              <a:buClr>
                <a:schemeClr val="lt1"/>
              </a:buClr>
              <a:buSzPts val="1400"/>
              <a:buFont typeface="Arial"/>
              <a:buChar char="•"/>
              <a:defRPr b="0" i="0" sz="1400" u="none" cap="none" strike="noStrike">
                <a:solidFill>
                  <a:schemeClr val="lt1"/>
                </a:solidFill>
                <a:latin typeface="Trebuchet MS"/>
                <a:ea typeface="Trebuchet MS"/>
                <a:cs typeface="Trebuchet MS"/>
                <a:sym typeface="Trebuchet MS"/>
              </a:defRPr>
            </a:lvl6pPr>
            <a:lvl7pPr indent="-317500" lvl="6" marL="3200400" marR="0" rtl="0" algn="l">
              <a:lnSpc>
                <a:spcPct val="90000"/>
              </a:lnSpc>
              <a:spcBef>
                <a:spcPts val="500"/>
              </a:spcBef>
              <a:spcAft>
                <a:spcPts val="0"/>
              </a:spcAft>
              <a:buClr>
                <a:schemeClr val="lt1"/>
              </a:buClr>
              <a:buSzPts val="1400"/>
              <a:buFont typeface="Arial"/>
              <a:buChar char="•"/>
              <a:defRPr b="0" i="0" sz="1400" u="none" cap="none" strike="noStrike">
                <a:solidFill>
                  <a:schemeClr val="lt1"/>
                </a:solidFill>
                <a:latin typeface="Trebuchet MS"/>
                <a:ea typeface="Trebuchet MS"/>
                <a:cs typeface="Trebuchet MS"/>
                <a:sym typeface="Trebuchet MS"/>
              </a:defRPr>
            </a:lvl7pPr>
            <a:lvl8pPr indent="-317500" lvl="7" marL="3657600" marR="0" rtl="0" algn="l">
              <a:lnSpc>
                <a:spcPct val="90000"/>
              </a:lnSpc>
              <a:spcBef>
                <a:spcPts val="500"/>
              </a:spcBef>
              <a:spcAft>
                <a:spcPts val="0"/>
              </a:spcAft>
              <a:buClr>
                <a:schemeClr val="lt1"/>
              </a:buClr>
              <a:buSzPts val="1400"/>
              <a:buFont typeface="Arial"/>
              <a:buChar char="•"/>
              <a:defRPr b="0" i="0" sz="1400" u="none" cap="none" strike="noStrike">
                <a:solidFill>
                  <a:schemeClr val="lt1"/>
                </a:solidFill>
                <a:latin typeface="Trebuchet MS"/>
                <a:ea typeface="Trebuchet MS"/>
                <a:cs typeface="Trebuchet MS"/>
                <a:sym typeface="Trebuchet MS"/>
              </a:defRPr>
            </a:lvl8pPr>
            <a:lvl9pPr indent="-317500" lvl="8" marL="4114800" marR="0" rtl="0" algn="l">
              <a:lnSpc>
                <a:spcPct val="90000"/>
              </a:lnSpc>
              <a:spcBef>
                <a:spcPts val="500"/>
              </a:spcBef>
              <a:spcAft>
                <a:spcPts val="0"/>
              </a:spcAft>
              <a:buClr>
                <a:schemeClr val="lt1"/>
              </a:buClr>
              <a:buSzPts val="1400"/>
              <a:buFont typeface="Arial"/>
              <a:buChar char="•"/>
              <a:defRPr b="0" i="0" sz="1400" u="none" cap="none" strike="noStrike">
                <a:solidFill>
                  <a:schemeClr val="lt1"/>
                </a:solidFill>
                <a:latin typeface="Trebuchet MS"/>
                <a:ea typeface="Trebuchet MS"/>
                <a:cs typeface="Trebuchet MS"/>
                <a:sym typeface="Trebuchet MS"/>
              </a:defRPr>
            </a:lvl9pPr>
          </a:lstStyle>
          <a:p/>
        </p:txBody>
      </p:sp>
      <p:sp>
        <p:nvSpPr>
          <p:cNvPr id="13" name="Google Shape;13;p11"/>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50" u="none" cap="none" strike="noStrike">
                <a:solidFill>
                  <a:schemeClr val="l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9pPr>
          </a:lstStyle>
          <a:p/>
        </p:txBody>
      </p:sp>
      <p:sp>
        <p:nvSpPr>
          <p:cNvPr id="14" name="Google Shape;14;p11"/>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50" u="none" cap="none" strike="noStrike">
                <a:solidFill>
                  <a:schemeClr val="l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9pPr>
          </a:lstStyle>
          <a:p/>
        </p:txBody>
      </p:sp>
      <p:sp>
        <p:nvSpPr>
          <p:cNvPr id="15" name="Google Shape;15;p11"/>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0" i="0" sz="3600" u="none" cap="none" strike="noStrike">
                <a:solidFill>
                  <a:schemeClr val="lt1"/>
                </a:solidFill>
                <a:latin typeface="Trebuchet MS"/>
                <a:ea typeface="Trebuchet MS"/>
                <a:cs typeface="Trebuchet MS"/>
                <a:sym typeface="Trebuchet MS"/>
              </a:defRPr>
            </a:lvl1pPr>
            <a:lvl2pPr indent="0" lvl="1" marL="0" marR="0" rtl="0" algn="l">
              <a:spcBef>
                <a:spcPts val="0"/>
              </a:spcBef>
              <a:buNone/>
              <a:defRPr b="0" i="0" sz="3600" u="none" cap="none" strike="noStrike">
                <a:solidFill>
                  <a:schemeClr val="lt1"/>
                </a:solidFill>
                <a:latin typeface="Trebuchet MS"/>
                <a:ea typeface="Trebuchet MS"/>
                <a:cs typeface="Trebuchet MS"/>
                <a:sym typeface="Trebuchet MS"/>
              </a:defRPr>
            </a:lvl2pPr>
            <a:lvl3pPr indent="0" lvl="2" marL="0" marR="0" rtl="0" algn="l">
              <a:spcBef>
                <a:spcPts val="0"/>
              </a:spcBef>
              <a:buNone/>
              <a:defRPr b="0" i="0" sz="3600" u="none" cap="none" strike="noStrike">
                <a:solidFill>
                  <a:schemeClr val="lt1"/>
                </a:solidFill>
                <a:latin typeface="Trebuchet MS"/>
                <a:ea typeface="Trebuchet MS"/>
                <a:cs typeface="Trebuchet MS"/>
                <a:sym typeface="Trebuchet MS"/>
              </a:defRPr>
            </a:lvl3pPr>
            <a:lvl4pPr indent="0" lvl="3" marL="0" marR="0" rtl="0" algn="l">
              <a:spcBef>
                <a:spcPts val="0"/>
              </a:spcBef>
              <a:buNone/>
              <a:defRPr b="0" i="0" sz="3600" u="none" cap="none" strike="noStrike">
                <a:solidFill>
                  <a:schemeClr val="lt1"/>
                </a:solidFill>
                <a:latin typeface="Trebuchet MS"/>
                <a:ea typeface="Trebuchet MS"/>
                <a:cs typeface="Trebuchet MS"/>
                <a:sym typeface="Trebuchet MS"/>
              </a:defRPr>
            </a:lvl4pPr>
            <a:lvl5pPr indent="0" lvl="4" marL="0" marR="0" rtl="0" algn="l">
              <a:spcBef>
                <a:spcPts val="0"/>
              </a:spcBef>
              <a:buNone/>
              <a:defRPr b="0" i="0" sz="3600" u="none" cap="none" strike="noStrike">
                <a:solidFill>
                  <a:schemeClr val="lt1"/>
                </a:solidFill>
                <a:latin typeface="Trebuchet MS"/>
                <a:ea typeface="Trebuchet MS"/>
                <a:cs typeface="Trebuchet MS"/>
                <a:sym typeface="Trebuchet MS"/>
              </a:defRPr>
            </a:lvl5pPr>
            <a:lvl6pPr indent="0" lvl="5" marL="0" marR="0" rtl="0" algn="l">
              <a:spcBef>
                <a:spcPts val="0"/>
              </a:spcBef>
              <a:buNone/>
              <a:defRPr b="0" i="0" sz="3600" u="none" cap="none" strike="noStrike">
                <a:solidFill>
                  <a:schemeClr val="lt1"/>
                </a:solidFill>
                <a:latin typeface="Trebuchet MS"/>
                <a:ea typeface="Trebuchet MS"/>
                <a:cs typeface="Trebuchet MS"/>
                <a:sym typeface="Trebuchet MS"/>
              </a:defRPr>
            </a:lvl6pPr>
            <a:lvl7pPr indent="0" lvl="6" marL="0" marR="0" rtl="0" algn="l">
              <a:spcBef>
                <a:spcPts val="0"/>
              </a:spcBef>
              <a:buNone/>
              <a:defRPr b="0" i="0" sz="3600" u="none" cap="none" strike="noStrike">
                <a:solidFill>
                  <a:schemeClr val="lt1"/>
                </a:solidFill>
                <a:latin typeface="Trebuchet MS"/>
                <a:ea typeface="Trebuchet MS"/>
                <a:cs typeface="Trebuchet MS"/>
                <a:sym typeface="Trebuchet MS"/>
              </a:defRPr>
            </a:lvl7pPr>
            <a:lvl8pPr indent="0" lvl="7" marL="0" marR="0" rtl="0" algn="l">
              <a:spcBef>
                <a:spcPts val="0"/>
              </a:spcBef>
              <a:buNone/>
              <a:defRPr b="0" i="0" sz="3600" u="none" cap="none" strike="noStrike">
                <a:solidFill>
                  <a:schemeClr val="lt1"/>
                </a:solidFill>
                <a:latin typeface="Trebuchet MS"/>
                <a:ea typeface="Trebuchet MS"/>
                <a:cs typeface="Trebuchet MS"/>
                <a:sym typeface="Trebuchet MS"/>
              </a:defRPr>
            </a:lvl8pPr>
            <a:lvl9pPr indent="0" lvl="8" marL="0" marR="0" rtl="0" algn="l">
              <a:spcBef>
                <a:spcPts val="0"/>
              </a:spcBef>
              <a:buNone/>
              <a:defRPr b="0" i="0" sz="3600" u="none" cap="none" strike="noStrike">
                <a:solidFill>
                  <a:schemeClr val="lt1"/>
                </a:solidFill>
                <a:latin typeface="Trebuchet MS"/>
                <a:ea typeface="Trebuchet MS"/>
                <a:cs typeface="Trebuchet MS"/>
                <a:sym typeface="Trebuchet MS"/>
              </a:defRPr>
            </a:lvl9pPr>
          </a:lstStyle>
          <a:p>
            <a:pPr indent="0" lvl="0" marL="0" rtl="0" algn="l">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0.png"/><Relationship Id="rId4" Type="http://schemas.openxmlformats.org/officeDocument/2006/relationships/image" Target="../media/image12.png"/><Relationship Id="rId5" Type="http://schemas.openxmlformats.org/officeDocument/2006/relationships/image" Target="../media/image1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5.png"/><Relationship Id="rId4" Type="http://schemas.openxmlformats.org/officeDocument/2006/relationships/image" Target="../media/image20.jpg"/><Relationship Id="rId5" Type="http://schemas.openxmlformats.org/officeDocument/2006/relationships/image" Target="../media/image16.jpg"/><Relationship Id="rId6" Type="http://schemas.openxmlformats.org/officeDocument/2006/relationships/image" Target="../media/image1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2.png"/><Relationship Id="rId4" Type="http://schemas.openxmlformats.org/officeDocument/2006/relationships/image" Target="../media/image14.jpg"/><Relationship Id="rId5" Type="http://schemas.openxmlformats.org/officeDocument/2006/relationships/image" Target="../media/image19.png"/><Relationship Id="rId6" Type="http://schemas.openxmlformats.org/officeDocument/2006/relationships/image" Target="../media/image28.jpg"/><Relationship Id="rId7"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3.png"/><Relationship Id="rId4" Type="http://schemas.openxmlformats.org/officeDocument/2006/relationships/image" Target="../media/image18.jpg"/><Relationship Id="rId5" Type="http://schemas.openxmlformats.org/officeDocument/2006/relationships/image" Target="../media/image21.jpg"/><Relationship Id="rId6" Type="http://schemas.openxmlformats.org/officeDocument/2006/relationships/image" Target="../media/image1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9.png"/><Relationship Id="rId4" Type="http://schemas.openxmlformats.org/officeDocument/2006/relationships/image" Target="../media/image24.jpg"/><Relationship Id="rId5" Type="http://schemas.openxmlformats.org/officeDocument/2006/relationships/image" Target="../media/image27.jpg"/><Relationship Id="rId6"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3.png"/><Relationship Id="rId4" Type="http://schemas.openxmlformats.org/officeDocument/2006/relationships/image" Target="../media/image32.jpg"/><Relationship Id="rId5" Type="http://schemas.openxmlformats.org/officeDocument/2006/relationships/image" Target="../media/image30.jpg"/><Relationship Id="rId6"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5.png"/><Relationship Id="rId4" Type="http://schemas.openxmlformats.org/officeDocument/2006/relationships/image" Target="../media/image26.png"/><Relationship Id="rId5" Type="http://schemas.openxmlformats.org/officeDocument/2006/relationships/image" Target="../media/image31.png"/><Relationship Id="rId6"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38000"/>
          </a:blip>
          <a:stretch>
            <a:fillRect/>
          </a:stretch>
        </a:blipFill>
      </p:bgPr>
    </p:bg>
    <p:spTree>
      <p:nvGrpSpPr>
        <p:cNvPr id="205" name="Shape 205"/>
        <p:cNvGrpSpPr/>
        <p:nvPr/>
      </p:nvGrpSpPr>
      <p:grpSpPr>
        <a:xfrm>
          <a:off x="0" y="0"/>
          <a:ext cx="0" cy="0"/>
          <a:chOff x="0" y="0"/>
          <a:chExt cx="0" cy="0"/>
        </a:xfrm>
      </p:grpSpPr>
      <p:sp>
        <p:nvSpPr>
          <p:cNvPr id="206" name="Google Shape;206;p1"/>
          <p:cNvSpPr/>
          <p:nvPr/>
        </p:nvSpPr>
        <p:spPr>
          <a:xfrm>
            <a:off x="3771611" y="5165640"/>
            <a:ext cx="7827785" cy="52322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2800" u="none" cap="none" strike="noStrike">
                <a:solidFill>
                  <a:srgbClr val="000000"/>
                </a:solidFill>
                <a:latin typeface="Times New Roman"/>
                <a:ea typeface="Times New Roman"/>
                <a:cs typeface="Times New Roman"/>
                <a:sym typeface="Times New Roman"/>
              </a:rPr>
              <a:t>Hospitality and Guest Services for the Hotel Industry</a:t>
            </a:r>
            <a:endParaRPr/>
          </a:p>
        </p:txBody>
      </p:sp>
      <p:pic>
        <p:nvPicPr>
          <p:cNvPr id="207" name="Google Shape;207;p1"/>
          <p:cNvPicPr preferRelativeResize="0"/>
          <p:nvPr/>
        </p:nvPicPr>
        <p:blipFill rotWithShape="1">
          <a:blip r:embed="rId4">
            <a:alphaModFix/>
          </a:blip>
          <a:srcRect b="0" l="0" r="0" t="0"/>
          <a:stretch/>
        </p:blipFill>
        <p:spPr>
          <a:xfrm>
            <a:off x="0" y="-1"/>
            <a:ext cx="6243638" cy="2328863"/>
          </a:xfrm>
          <a:prstGeom prst="rect">
            <a:avLst/>
          </a:prstGeom>
          <a:noFill/>
          <a:ln>
            <a:noFill/>
          </a:ln>
        </p:spPr>
      </p:pic>
      <p:pic>
        <p:nvPicPr>
          <p:cNvPr id="208" name="Google Shape;208;p1"/>
          <p:cNvPicPr preferRelativeResize="0"/>
          <p:nvPr/>
        </p:nvPicPr>
        <p:blipFill rotWithShape="1">
          <a:blip r:embed="rId5">
            <a:alphaModFix/>
          </a:blip>
          <a:srcRect b="0" l="0" r="0" t="0"/>
          <a:stretch/>
        </p:blipFill>
        <p:spPr>
          <a:xfrm>
            <a:off x="6243638" y="0"/>
            <a:ext cx="5948362" cy="232886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47000"/>
          </a:blip>
          <a:stretch>
            <a:fillRect/>
          </a:stretch>
        </a:blipFill>
      </p:bgPr>
    </p:bg>
    <p:spTree>
      <p:nvGrpSpPr>
        <p:cNvPr id="212" name="Shape 212"/>
        <p:cNvGrpSpPr/>
        <p:nvPr/>
      </p:nvGrpSpPr>
      <p:grpSpPr>
        <a:xfrm>
          <a:off x="0" y="0"/>
          <a:ext cx="0" cy="0"/>
          <a:chOff x="0" y="0"/>
          <a:chExt cx="0" cy="0"/>
        </a:xfrm>
      </p:grpSpPr>
      <p:sp>
        <p:nvSpPr>
          <p:cNvPr id="213" name="Google Shape;213;p2"/>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Table Of Contents</a:t>
            </a:r>
            <a:endParaRPr/>
          </a:p>
        </p:txBody>
      </p:sp>
      <p:sp>
        <p:nvSpPr>
          <p:cNvPr id="214" name="Google Shape;214;p2"/>
          <p:cNvSpPr txBox="1"/>
          <p:nvPr>
            <p:ph idx="1" type="body"/>
          </p:nvPr>
        </p:nvSpPr>
        <p:spPr>
          <a:xfrm>
            <a:off x="680325" y="1887175"/>
            <a:ext cx="9510000" cy="3599400"/>
          </a:xfrm>
          <a:prstGeom prst="rect">
            <a:avLst/>
          </a:prstGeom>
          <a:noFill/>
          <a:ln>
            <a:noFill/>
          </a:ln>
        </p:spPr>
        <p:txBody>
          <a:bodyPr anchorCtr="0" anchor="t" bIns="45700" lIns="91425" spcFirstLastPara="1" rIns="91425" wrap="square" tIns="45700">
            <a:normAutofit fontScale="85000" lnSpcReduction="20000"/>
          </a:bodyPr>
          <a:lstStyle/>
          <a:p>
            <a:pPr indent="-205740" lvl="0" marL="228600" rtl="0" algn="l">
              <a:lnSpc>
                <a:spcPct val="115000"/>
              </a:lnSpc>
              <a:spcBef>
                <a:spcPts val="0"/>
              </a:spcBef>
              <a:spcAft>
                <a:spcPts val="0"/>
              </a:spcAft>
              <a:buClr>
                <a:schemeClr val="dk1"/>
              </a:buClr>
              <a:buSzPct val="100000"/>
              <a:buChar char="•"/>
            </a:pPr>
            <a:r>
              <a:rPr b="1" lang="en-US">
                <a:solidFill>
                  <a:schemeClr val="dk1"/>
                </a:solidFill>
              </a:rPr>
              <a:t>Introduction………………………………………………………………………………..3</a:t>
            </a:r>
            <a:endParaRPr/>
          </a:p>
          <a:p>
            <a:pPr indent="-205740" lvl="0" marL="228600" rtl="0" algn="l">
              <a:lnSpc>
                <a:spcPct val="115000"/>
              </a:lnSpc>
              <a:spcBef>
                <a:spcPts val="1000"/>
              </a:spcBef>
              <a:spcAft>
                <a:spcPts val="0"/>
              </a:spcAft>
              <a:buClr>
                <a:srgbClr val="000000"/>
              </a:buClr>
              <a:buSzPct val="100000"/>
              <a:buChar char="•"/>
            </a:pPr>
            <a:r>
              <a:rPr b="1" lang="en-US">
                <a:solidFill>
                  <a:srgbClr val="000000"/>
                </a:solidFill>
                <a:latin typeface="Times New Roman"/>
                <a:ea typeface="Times New Roman"/>
                <a:cs typeface="Times New Roman"/>
                <a:sym typeface="Times New Roman"/>
              </a:rPr>
              <a:t>Overview of Banyan Tree……………………………………………..4</a:t>
            </a:r>
            <a:endParaRPr/>
          </a:p>
          <a:p>
            <a:pPr indent="-205740" lvl="0" marL="228600" rtl="0" algn="l">
              <a:lnSpc>
                <a:spcPct val="115000"/>
              </a:lnSpc>
              <a:spcBef>
                <a:spcPts val="1000"/>
              </a:spcBef>
              <a:spcAft>
                <a:spcPts val="0"/>
              </a:spcAft>
              <a:buClr>
                <a:schemeClr val="dk1"/>
              </a:buClr>
              <a:buSzPct val="100000"/>
              <a:buChar char="•"/>
            </a:pPr>
            <a:r>
              <a:rPr b="1" lang="en-US">
                <a:solidFill>
                  <a:schemeClr val="dk1"/>
                </a:solidFill>
              </a:rPr>
              <a:t>Identification of the hotel’s prime consumers………………………..5</a:t>
            </a:r>
            <a:endParaRPr/>
          </a:p>
          <a:p>
            <a:pPr indent="-205740" lvl="0" marL="228600" rtl="0" algn="l">
              <a:lnSpc>
                <a:spcPct val="115000"/>
              </a:lnSpc>
              <a:spcBef>
                <a:spcPts val="1000"/>
              </a:spcBef>
              <a:spcAft>
                <a:spcPts val="0"/>
              </a:spcAft>
              <a:buClr>
                <a:schemeClr val="dk1"/>
              </a:buClr>
              <a:buSzPct val="100000"/>
              <a:buChar char="•"/>
            </a:pPr>
            <a:r>
              <a:rPr b="1" lang="en-US">
                <a:solidFill>
                  <a:schemeClr val="dk1"/>
                </a:solidFill>
              </a:rPr>
              <a:t>The nature, scope and role of guest services and facilities in Banyan Tree……………………………………………………………………………….7</a:t>
            </a:r>
            <a:endParaRPr/>
          </a:p>
          <a:p>
            <a:pPr indent="-205740" lvl="0" marL="228600" rtl="0" algn="l">
              <a:lnSpc>
                <a:spcPct val="115000"/>
              </a:lnSpc>
              <a:spcBef>
                <a:spcPts val="1000"/>
              </a:spcBef>
              <a:spcAft>
                <a:spcPts val="0"/>
              </a:spcAft>
              <a:buClr>
                <a:schemeClr val="dk1"/>
              </a:buClr>
              <a:buSzPct val="100000"/>
              <a:buChar char="•"/>
            </a:pPr>
            <a:r>
              <a:rPr b="1" lang="en-US">
                <a:solidFill>
                  <a:schemeClr val="dk1"/>
                </a:solidFill>
              </a:rPr>
              <a:t>Importance of Hospitality………………………………………………………..8</a:t>
            </a:r>
            <a:endParaRPr/>
          </a:p>
          <a:p>
            <a:pPr indent="-205740" lvl="0" marL="228600" rtl="0" algn="l">
              <a:lnSpc>
                <a:spcPct val="115000"/>
              </a:lnSpc>
              <a:spcBef>
                <a:spcPts val="1000"/>
              </a:spcBef>
              <a:spcAft>
                <a:spcPts val="0"/>
              </a:spcAft>
              <a:buClr>
                <a:schemeClr val="dk1"/>
              </a:buClr>
              <a:buSzPct val="100000"/>
              <a:buChar char="•"/>
            </a:pPr>
            <a:r>
              <a:rPr b="1" lang="en-US">
                <a:solidFill>
                  <a:schemeClr val="dk1"/>
                </a:solidFill>
              </a:rPr>
              <a:t>Conclusion………………………………………………………………………………..9</a:t>
            </a:r>
            <a:endParaRPr>
              <a:solidFill>
                <a:schemeClr val="dk1"/>
              </a:solidFill>
            </a:endParaRPr>
          </a:p>
          <a:p>
            <a:pPr indent="-205740" lvl="0" marL="228600" rtl="0" algn="l">
              <a:lnSpc>
                <a:spcPct val="115000"/>
              </a:lnSpc>
              <a:spcBef>
                <a:spcPts val="1000"/>
              </a:spcBef>
              <a:spcAft>
                <a:spcPts val="0"/>
              </a:spcAft>
              <a:buClr>
                <a:schemeClr val="dk1"/>
              </a:buClr>
              <a:buSzPct val="100000"/>
              <a:buChar char="•"/>
            </a:pPr>
            <a:r>
              <a:rPr b="1" lang="en-US">
                <a:solidFill>
                  <a:schemeClr val="dk1"/>
                </a:solidFill>
              </a:rPr>
              <a:t>References………………………………………………………………………………..10</a:t>
            </a:r>
            <a:endParaRPr b="1">
              <a:solidFill>
                <a:schemeClr val="dk1"/>
              </a:solidFill>
            </a:endParaRPr>
          </a:p>
          <a:p>
            <a:pPr indent="-76200" lvl="0" marL="228600" rtl="0" algn="l">
              <a:lnSpc>
                <a:spcPct val="90000"/>
              </a:lnSpc>
              <a:spcBef>
                <a:spcPts val="1000"/>
              </a:spcBef>
              <a:spcAft>
                <a:spcPts val="0"/>
              </a:spcAft>
              <a:buClr>
                <a:schemeClr val="lt1"/>
              </a:buClr>
              <a:buSzPct val="1000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42000"/>
          </a:blip>
          <a:stretch>
            <a:fillRect/>
          </a:stretch>
        </a:blipFill>
      </p:bgPr>
    </p:bg>
    <p:spTree>
      <p:nvGrpSpPr>
        <p:cNvPr id="219" name="Shape 219"/>
        <p:cNvGrpSpPr/>
        <p:nvPr/>
      </p:nvGrpSpPr>
      <p:grpSpPr>
        <a:xfrm>
          <a:off x="0" y="0"/>
          <a:ext cx="0" cy="0"/>
          <a:chOff x="0" y="0"/>
          <a:chExt cx="0" cy="0"/>
        </a:xfrm>
      </p:grpSpPr>
      <p:sp>
        <p:nvSpPr>
          <p:cNvPr id="220" name="Google Shape;220;p3"/>
          <p:cNvSpPr/>
          <p:nvPr/>
        </p:nvSpPr>
        <p:spPr>
          <a:xfrm>
            <a:off x="4484706" y="0"/>
            <a:ext cx="2141933" cy="822789"/>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b="1" i="0" lang="en-US" sz="2800" u="none" cap="none" strike="noStrike">
                <a:solidFill>
                  <a:srgbClr val="000000"/>
                </a:solidFill>
                <a:latin typeface="Times New Roman"/>
                <a:ea typeface="Times New Roman"/>
                <a:cs typeface="Times New Roman"/>
                <a:sym typeface="Times New Roman"/>
              </a:rPr>
              <a:t>Introduction</a:t>
            </a:r>
            <a:endParaRPr/>
          </a:p>
        </p:txBody>
      </p:sp>
      <p:sp>
        <p:nvSpPr>
          <p:cNvPr id="221" name="Google Shape;221;p3"/>
          <p:cNvSpPr/>
          <p:nvPr/>
        </p:nvSpPr>
        <p:spPr>
          <a:xfrm>
            <a:off x="152399" y="822789"/>
            <a:ext cx="7287491" cy="133882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1800" u="none" cap="none" strike="noStrike">
                <a:solidFill>
                  <a:srgbClr val="000000"/>
                </a:solidFill>
                <a:latin typeface="Times New Roman"/>
                <a:ea typeface="Times New Roman"/>
                <a:cs typeface="Times New Roman"/>
                <a:sym typeface="Times New Roman"/>
              </a:rPr>
              <a:t>This presentation will examine the future of the hospitality sector, with an emphasis on the anticipated development that hotels are ready to implement to meet and exceed visitor expectations. </a:t>
            </a:r>
            <a:endParaRPr b="0" i="0" sz="1800" u="none" cap="none" strike="noStrike">
              <a:solidFill>
                <a:srgbClr val="000000"/>
              </a:solidFill>
              <a:latin typeface="Times New Roman"/>
              <a:ea typeface="Times New Roman"/>
              <a:cs typeface="Times New Roman"/>
              <a:sym typeface="Times New Roman"/>
            </a:endParaRPr>
          </a:p>
        </p:txBody>
      </p:sp>
      <p:sp>
        <p:nvSpPr>
          <p:cNvPr id="222" name="Google Shape;222;p3"/>
          <p:cNvSpPr/>
          <p:nvPr/>
        </p:nvSpPr>
        <p:spPr>
          <a:xfrm>
            <a:off x="4484706" y="2650626"/>
            <a:ext cx="7471765" cy="1754326"/>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1800" u="none" cap="none" strike="noStrike">
                <a:solidFill>
                  <a:srgbClr val="000000"/>
                </a:solidFill>
                <a:latin typeface="Times New Roman"/>
                <a:ea typeface="Times New Roman"/>
                <a:cs typeface="Times New Roman"/>
                <a:sym typeface="Times New Roman"/>
              </a:rPr>
              <a:t>This investigation will provide information on the approaches and developments anticipated to revolutionise the visitor experience, providing a seamless fusion of customisation, first-rate service, and cutting-edge technology. </a:t>
            </a:r>
            <a:endParaRPr b="0" i="0" sz="1800" u="none" cap="none" strike="noStrike">
              <a:solidFill>
                <a:srgbClr val="000000"/>
              </a:solidFill>
              <a:latin typeface="Times New Roman"/>
              <a:ea typeface="Times New Roman"/>
              <a:cs typeface="Times New Roman"/>
              <a:sym typeface="Times New Roman"/>
            </a:endParaRPr>
          </a:p>
        </p:txBody>
      </p:sp>
      <p:sp>
        <p:nvSpPr>
          <p:cNvPr id="223" name="Google Shape;223;p3"/>
          <p:cNvSpPr/>
          <p:nvPr/>
        </p:nvSpPr>
        <p:spPr>
          <a:xfrm>
            <a:off x="253547" y="5103674"/>
            <a:ext cx="6373092" cy="1754326"/>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1800" u="none" cap="none" strike="noStrike">
                <a:solidFill>
                  <a:srgbClr val="000000"/>
                </a:solidFill>
                <a:latin typeface="Times New Roman"/>
                <a:ea typeface="Times New Roman"/>
                <a:cs typeface="Times New Roman"/>
                <a:sym typeface="Times New Roman"/>
              </a:rPr>
              <a:t>Furthermore, this presentation will showcase the future of the hospitality industry, and cutting-edge amenities come together to create stays that will never be forgotten by guests.</a:t>
            </a:r>
            <a:br>
              <a:rPr b="0" i="0" lang="en-US" sz="1800" u="none" cap="none" strike="noStrike">
                <a:solidFill>
                  <a:srgbClr val="000000"/>
                </a:solidFill>
                <a:latin typeface="Times New Roman"/>
                <a:ea typeface="Times New Roman"/>
                <a:cs typeface="Times New Roman"/>
                <a:sym typeface="Times New Roman"/>
              </a:rPr>
            </a:br>
            <a:endParaRPr b="0" i="0" sz="1800" u="none" cap="none" strike="noStrike">
              <a:solidFill>
                <a:srgbClr val="000000"/>
              </a:solidFill>
              <a:latin typeface="Times New Roman"/>
              <a:ea typeface="Times New Roman"/>
              <a:cs typeface="Times New Roman"/>
              <a:sym typeface="Times New Roman"/>
            </a:endParaRPr>
          </a:p>
        </p:txBody>
      </p:sp>
      <p:pic>
        <p:nvPicPr>
          <p:cNvPr id="224" name="Google Shape;224;p3"/>
          <p:cNvPicPr preferRelativeResize="0"/>
          <p:nvPr/>
        </p:nvPicPr>
        <p:blipFill rotWithShape="1">
          <a:blip r:embed="rId4">
            <a:alphaModFix/>
          </a:blip>
          <a:srcRect b="0" l="0" r="0" t="0"/>
          <a:stretch/>
        </p:blipFill>
        <p:spPr>
          <a:xfrm>
            <a:off x="332508" y="2322470"/>
            <a:ext cx="3930525" cy="2620350"/>
          </a:xfrm>
          <a:prstGeom prst="rect">
            <a:avLst/>
          </a:prstGeom>
          <a:noFill/>
          <a:ln>
            <a:noFill/>
          </a:ln>
        </p:spPr>
      </p:pic>
      <p:pic>
        <p:nvPicPr>
          <p:cNvPr descr="4,200+ Hotel Guest Services Illustrations, Royalty-Free Vector Graphics &amp;  Clip Art - iStock | Hotel staff, Hotel check in, Hotel bar" id="225" name="Google Shape;225;p3"/>
          <p:cNvPicPr preferRelativeResize="0"/>
          <p:nvPr/>
        </p:nvPicPr>
        <p:blipFill rotWithShape="1">
          <a:blip r:embed="rId5">
            <a:alphaModFix/>
          </a:blip>
          <a:srcRect b="0" l="0" r="0" t="0"/>
          <a:stretch/>
        </p:blipFill>
        <p:spPr>
          <a:xfrm>
            <a:off x="7069984" y="4141715"/>
            <a:ext cx="4734088" cy="2377713"/>
          </a:xfrm>
          <a:prstGeom prst="rect">
            <a:avLst/>
          </a:prstGeom>
          <a:noFill/>
          <a:ln>
            <a:noFill/>
          </a:ln>
        </p:spPr>
      </p:pic>
      <p:sp>
        <p:nvSpPr>
          <p:cNvPr id="226" name="Google Shape;226;p3"/>
          <p:cNvSpPr/>
          <p:nvPr/>
        </p:nvSpPr>
        <p:spPr>
          <a:xfrm>
            <a:off x="1099351" y="4653915"/>
            <a:ext cx="239683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u="none" cap="none" strike="noStrike">
                <a:solidFill>
                  <a:srgbClr val="000000"/>
                </a:solidFill>
                <a:latin typeface="Times New Roman"/>
                <a:ea typeface="Times New Roman"/>
                <a:cs typeface="Times New Roman"/>
                <a:sym typeface="Times New Roman"/>
              </a:rPr>
              <a:t>Source: (Ford, 2020)</a:t>
            </a:r>
            <a:endParaRPr sz="1800">
              <a:solidFill>
                <a:schemeClr val="lt1"/>
              </a:solidFill>
              <a:latin typeface="Trebuchet MS"/>
              <a:ea typeface="Trebuchet MS"/>
              <a:cs typeface="Trebuchet MS"/>
              <a:sym typeface="Trebuchet MS"/>
            </a:endParaRPr>
          </a:p>
        </p:txBody>
      </p:sp>
      <p:sp>
        <p:nvSpPr>
          <p:cNvPr id="227" name="Google Shape;227;p3"/>
          <p:cNvSpPr/>
          <p:nvPr/>
        </p:nvSpPr>
        <p:spPr>
          <a:xfrm>
            <a:off x="8488441" y="6519428"/>
            <a:ext cx="211468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000000"/>
                </a:solidFill>
                <a:latin typeface="Times New Roman"/>
                <a:ea typeface="Times New Roman"/>
                <a:cs typeface="Times New Roman"/>
                <a:sym typeface="Times New Roman"/>
              </a:rPr>
              <a:t>Source: (Ford, 2020)</a:t>
            </a:r>
            <a:endParaRPr sz="1800">
              <a:solidFill>
                <a:schemeClr val="lt1"/>
              </a:solidFill>
              <a:latin typeface="Trebuchet MS"/>
              <a:ea typeface="Trebuchet MS"/>
              <a:cs typeface="Trebuchet MS"/>
              <a:sym typeface="Trebuchet MS"/>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42000"/>
          </a:blip>
          <a:stretch>
            <a:fillRect/>
          </a:stretch>
        </a:blipFill>
      </p:bgPr>
    </p:bg>
    <p:spTree>
      <p:nvGrpSpPr>
        <p:cNvPr id="232" name="Shape 232"/>
        <p:cNvGrpSpPr/>
        <p:nvPr/>
      </p:nvGrpSpPr>
      <p:grpSpPr>
        <a:xfrm>
          <a:off x="0" y="0"/>
          <a:ext cx="0" cy="0"/>
          <a:chOff x="0" y="0"/>
          <a:chExt cx="0" cy="0"/>
        </a:xfrm>
      </p:grpSpPr>
      <p:sp>
        <p:nvSpPr>
          <p:cNvPr id="233" name="Google Shape;233;p4"/>
          <p:cNvSpPr/>
          <p:nvPr/>
        </p:nvSpPr>
        <p:spPr>
          <a:xfrm>
            <a:off x="3929184" y="-14068"/>
            <a:ext cx="4080412" cy="822789"/>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b="1" lang="en-US" sz="2800">
                <a:solidFill>
                  <a:srgbClr val="000000"/>
                </a:solidFill>
                <a:latin typeface="Times New Roman"/>
                <a:ea typeface="Times New Roman"/>
                <a:cs typeface="Times New Roman"/>
                <a:sym typeface="Times New Roman"/>
              </a:rPr>
              <a:t>Overview of Banyan Tree</a:t>
            </a:r>
            <a:endParaRPr/>
          </a:p>
        </p:txBody>
      </p:sp>
      <p:sp>
        <p:nvSpPr>
          <p:cNvPr id="234" name="Google Shape;234;p4"/>
          <p:cNvSpPr/>
          <p:nvPr/>
        </p:nvSpPr>
        <p:spPr>
          <a:xfrm>
            <a:off x="178191" y="1070375"/>
            <a:ext cx="9626990" cy="873381"/>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US" sz="1800">
                <a:solidFill>
                  <a:srgbClr val="000000"/>
                </a:solidFill>
                <a:latin typeface="Times New Roman"/>
                <a:ea typeface="Times New Roman"/>
                <a:cs typeface="Times New Roman"/>
                <a:sym typeface="Times New Roman"/>
              </a:rPr>
              <a:t>Ho Kwon Ping, a revolutionary businessman and former Singaporean journalist, launched Banyan Tree Hotel and Resorts in 1994, establishing it as a renowned name in the luxury hotel industry.</a:t>
            </a:r>
            <a:endParaRPr sz="1800">
              <a:solidFill>
                <a:schemeClr val="lt1"/>
              </a:solidFill>
              <a:latin typeface="Trebuchet MS"/>
              <a:ea typeface="Trebuchet MS"/>
              <a:cs typeface="Trebuchet MS"/>
              <a:sym typeface="Trebuchet MS"/>
            </a:endParaRPr>
          </a:p>
        </p:txBody>
      </p:sp>
      <p:sp>
        <p:nvSpPr>
          <p:cNvPr id="235" name="Google Shape;235;p4"/>
          <p:cNvSpPr/>
          <p:nvPr/>
        </p:nvSpPr>
        <p:spPr>
          <a:xfrm>
            <a:off x="3953215" y="2074582"/>
            <a:ext cx="8112761" cy="133882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rgbClr val="000000"/>
                </a:solidFill>
                <a:latin typeface="Times New Roman"/>
                <a:ea typeface="Times New Roman"/>
                <a:cs typeface="Times New Roman"/>
                <a:sym typeface="Times New Roman"/>
              </a:rPr>
              <a:t>Ho Kwon Ping aimed to develop a brand that expressed these characteristics in the hotel industry by gaining inspiration from the mighty banyan tree that is renowned for its wide-ranging branches and profound significance in Asian culture.</a:t>
            </a:r>
            <a:endParaRPr sz="1800">
              <a:solidFill>
                <a:srgbClr val="000000"/>
              </a:solidFill>
              <a:latin typeface="Times New Roman"/>
              <a:ea typeface="Times New Roman"/>
              <a:cs typeface="Times New Roman"/>
              <a:sym typeface="Times New Roman"/>
            </a:endParaRPr>
          </a:p>
        </p:txBody>
      </p:sp>
      <p:sp>
        <p:nvSpPr>
          <p:cNvPr id="236" name="Google Shape;236;p4"/>
          <p:cNvSpPr/>
          <p:nvPr/>
        </p:nvSpPr>
        <p:spPr>
          <a:xfrm>
            <a:off x="178191" y="5745161"/>
            <a:ext cx="11075963" cy="1200329"/>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lang="en-US" sz="1800">
                <a:solidFill>
                  <a:srgbClr val="000000"/>
                </a:solidFill>
                <a:latin typeface="Times New Roman"/>
                <a:ea typeface="Times New Roman"/>
                <a:cs typeface="Times New Roman"/>
                <a:sym typeface="Times New Roman"/>
              </a:rPr>
              <a:t>The exquisite lodgings provided by Banyan Tree, that include tastefully designed villas and suites that provide tourists with a combination of contemporary comfort and classic elegance, are the company’s trademark</a:t>
            </a:r>
            <a:endParaRPr sz="1800">
              <a:solidFill>
                <a:srgbClr val="000000"/>
              </a:solidFill>
              <a:latin typeface="Times New Roman"/>
              <a:ea typeface="Times New Roman"/>
              <a:cs typeface="Times New Roman"/>
              <a:sym typeface="Times New Roman"/>
            </a:endParaRPr>
          </a:p>
        </p:txBody>
      </p:sp>
      <p:pic>
        <p:nvPicPr>
          <p:cNvPr descr="Skyscraper Hotel Building Flat Cartoon Hand Drawn Illustration Template  with View on City Space of Street Panorama Design 15694767 Vector Art at  Vecteezy" id="237" name="Google Shape;237;p4"/>
          <p:cNvPicPr preferRelativeResize="0"/>
          <p:nvPr/>
        </p:nvPicPr>
        <p:blipFill rotWithShape="1">
          <a:blip r:embed="rId4">
            <a:alphaModFix/>
          </a:blip>
          <a:srcRect b="0" l="0" r="0" t="0"/>
          <a:stretch/>
        </p:blipFill>
        <p:spPr>
          <a:xfrm>
            <a:off x="0" y="2762164"/>
            <a:ext cx="3929184" cy="2764754"/>
          </a:xfrm>
          <a:prstGeom prst="rect">
            <a:avLst/>
          </a:prstGeom>
          <a:noFill/>
          <a:ln>
            <a:noFill/>
          </a:ln>
        </p:spPr>
      </p:pic>
      <p:pic>
        <p:nvPicPr>
          <p:cNvPr descr="Hotel Royalty Free SVG, Cliparts, Vectors, and Stock Illustration. Image  14617755." id="238" name="Google Shape;238;p4"/>
          <p:cNvPicPr preferRelativeResize="0"/>
          <p:nvPr/>
        </p:nvPicPr>
        <p:blipFill rotWithShape="1">
          <a:blip r:embed="rId5">
            <a:alphaModFix/>
          </a:blip>
          <a:srcRect b="0" l="0" r="0" t="0"/>
          <a:stretch/>
        </p:blipFill>
        <p:spPr>
          <a:xfrm>
            <a:off x="4643438" y="3413410"/>
            <a:ext cx="7349194" cy="2331751"/>
          </a:xfrm>
          <a:prstGeom prst="rect">
            <a:avLst/>
          </a:prstGeom>
          <a:noFill/>
          <a:ln>
            <a:noFill/>
          </a:ln>
        </p:spPr>
      </p:pic>
      <p:pic>
        <p:nvPicPr>
          <p:cNvPr id="239" name="Google Shape;239;p4"/>
          <p:cNvPicPr preferRelativeResize="0"/>
          <p:nvPr/>
        </p:nvPicPr>
        <p:blipFill rotWithShape="1">
          <a:blip r:embed="rId6">
            <a:alphaModFix/>
          </a:blip>
          <a:srcRect b="0" l="0" r="0" t="0"/>
          <a:stretch/>
        </p:blipFill>
        <p:spPr>
          <a:xfrm>
            <a:off x="10992367" y="136795"/>
            <a:ext cx="1000265" cy="933580"/>
          </a:xfrm>
          <a:prstGeom prst="rect">
            <a:avLst/>
          </a:prstGeom>
          <a:noFill/>
          <a:ln>
            <a:noFill/>
          </a:ln>
        </p:spPr>
      </p:pic>
      <p:sp>
        <p:nvSpPr>
          <p:cNvPr id="240" name="Google Shape;240;p4"/>
          <p:cNvSpPr/>
          <p:nvPr/>
        </p:nvSpPr>
        <p:spPr>
          <a:xfrm>
            <a:off x="765390" y="5266708"/>
            <a:ext cx="264046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222222"/>
                </a:solidFill>
                <a:latin typeface="Times New Roman"/>
                <a:ea typeface="Times New Roman"/>
                <a:cs typeface="Times New Roman"/>
                <a:sym typeface="Times New Roman"/>
              </a:rPr>
              <a:t>Source: (Meirovich, 2020)</a:t>
            </a:r>
            <a:endParaRPr sz="1800">
              <a:solidFill>
                <a:schemeClr val="lt1"/>
              </a:solidFill>
              <a:latin typeface="Trebuchet MS"/>
              <a:ea typeface="Trebuchet MS"/>
              <a:cs typeface="Trebuchet MS"/>
              <a:sym typeface="Trebuchet MS"/>
            </a:endParaRPr>
          </a:p>
        </p:txBody>
      </p:sp>
      <p:sp>
        <p:nvSpPr>
          <p:cNvPr id="241" name="Google Shape;241;p4"/>
          <p:cNvSpPr/>
          <p:nvPr/>
        </p:nvSpPr>
        <p:spPr>
          <a:xfrm>
            <a:off x="9388838" y="5690515"/>
            <a:ext cx="264046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222222"/>
                </a:solidFill>
                <a:latin typeface="Times New Roman"/>
                <a:ea typeface="Times New Roman"/>
                <a:cs typeface="Times New Roman"/>
                <a:sym typeface="Times New Roman"/>
              </a:rPr>
              <a:t>Source: (Meirovich, 2020)</a:t>
            </a:r>
            <a:endParaRPr sz="1800">
              <a:solidFill>
                <a:schemeClr val="lt1"/>
              </a:solidFill>
              <a:latin typeface="Trebuchet MS"/>
              <a:ea typeface="Trebuchet MS"/>
              <a:cs typeface="Trebuchet MS"/>
              <a:sym typeface="Trebuchet MS"/>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38000"/>
          </a:blip>
          <a:stretch>
            <a:fillRect/>
          </a:stretch>
        </a:blipFill>
      </p:bgPr>
    </p:bg>
    <p:spTree>
      <p:nvGrpSpPr>
        <p:cNvPr id="246" name="Shape 246"/>
        <p:cNvGrpSpPr/>
        <p:nvPr/>
      </p:nvGrpSpPr>
      <p:grpSpPr>
        <a:xfrm>
          <a:off x="0" y="0"/>
          <a:ext cx="0" cy="0"/>
          <a:chOff x="0" y="0"/>
          <a:chExt cx="0" cy="0"/>
        </a:xfrm>
      </p:grpSpPr>
      <p:sp>
        <p:nvSpPr>
          <p:cNvPr id="247" name="Google Shape;247;p5"/>
          <p:cNvSpPr/>
          <p:nvPr/>
        </p:nvSpPr>
        <p:spPr>
          <a:xfrm>
            <a:off x="454934" y="0"/>
            <a:ext cx="4593950" cy="646331"/>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b="1" lang="en-US" sz="1800">
                <a:solidFill>
                  <a:srgbClr val="000000"/>
                </a:solidFill>
                <a:latin typeface="Times New Roman"/>
                <a:ea typeface="Times New Roman"/>
                <a:cs typeface="Times New Roman"/>
                <a:sym typeface="Times New Roman"/>
              </a:rPr>
              <a:t>Identification of the hotel’s prime consumers</a:t>
            </a:r>
            <a:endParaRPr/>
          </a:p>
        </p:txBody>
      </p:sp>
      <p:sp>
        <p:nvSpPr>
          <p:cNvPr id="248" name="Google Shape;248;p5"/>
          <p:cNvSpPr/>
          <p:nvPr/>
        </p:nvSpPr>
        <p:spPr>
          <a:xfrm>
            <a:off x="234088" y="646331"/>
            <a:ext cx="9629592" cy="87357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rgbClr val="000000"/>
                </a:solidFill>
                <a:latin typeface="Times New Roman"/>
                <a:ea typeface="Times New Roman"/>
                <a:cs typeface="Times New Roman"/>
                <a:sym typeface="Times New Roman"/>
              </a:rPr>
              <a:t>The main points of summarising the reasons Banyan Tree Hotel and Resorts appeals to their primary consumer groups are the following:</a:t>
            </a:r>
            <a:endParaRPr sz="1800">
              <a:solidFill>
                <a:srgbClr val="000000"/>
              </a:solidFill>
              <a:latin typeface="Times New Roman"/>
              <a:ea typeface="Times New Roman"/>
              <a:cs typeface="Times New Roman"/>
              <a:sym typeface="Times New Roman"/>
            </a:endParaRPr>
          </a:p>
        </p:txBody>
      </p:sp>
      <p:sp>
        <p:nvSpPr>
          <p:cNvPr id="249" name="Google Shape;249;p5"/>
          <p:cNvSpPr/>
          <p:nvPr/>
        </p:nvSpPr>
        <p:spPr>
          <a:xfrm>
            <a:off x="234088" y="1736582"/>
            <a:ext cx="5892392" cy="1200329"/>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600" u="sng">
                <a:solidFill>
                  <a:srgbClr val="000000"/>
                </a:solidFill>
                <a:latin typeface="Times New Roman"/>
                <a:ea typeface="Times New Roman"/>
                <a:cs typeface="Times New Roman"/>
                <a:sym typeface="Times New Roman"/>
              </a:rPr>
              <a:t>Affluent Travelers:</a:t>
            </a:r>
            <a:endParaRPr sz="1600">
              <a:solidFill>
                <a:srgbClr val="00000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600">
                <a:solidFill>
                  <a:srgbClr val="000000"/>
                </a:solidFill>
                <a:latin typeface="Times New Roman"/>
                <a:ea typeface="Times New Roman"/>
                <a:cs typeface="Times New Roman"/>
                <a:sym typeface="Times New Roman"/>
              </a:rPr>
              <a:t>Affluent people seeking luxurious experiences are catered to by Banyan Tree’s emphasis on luxury and individualised attention. </a:t>
            </a:r>
            <a:endParaRPr sz="1600">
              <a:solidFill>
                <a:srgbClr val="000000"/>
              </a:solidFill>
              <a:latin typeface="Times New Roman"/>
              <a:ea typeface="Times New Roman"/>
              <a:cs typeface="Times New Roman"/>
              <a:sym typeface="Times New Roman"/>
            </a:endParaRPr>
          </a:p>
        </p:txBody>
      </p:sp>
      <p:sp>
        <p:nvSpPr>
          <p:cNvPr id="250" name="Google Shape;250;p5"/>
          <p:cNvSpPr/>
          <p:nvPr/>
        </p:nvSpPr>
        <p:spPr>
          <a:xfrm>
            <a:off x="3918857" y="3375148"/>
            <a:ext cx="8273143" cy="152541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600" u="sng">
                <a:solidFill>
                  <a:srgbClr val="000000"/>
                </a:solidFill>
                <a:latin typeface="Times New Roman"/>
                <a:ea typeface="Times New Roman"/>
                <a:cs typeface="Times New Roman"/>
                <a:sym typeface="Times New Roman"/>
              </a:rPr>
              <a:t>Couples and honeymooners</a:t>
            </a:r>
            <a:r>
              <a:rPr lang="en-US" sz="1600">
                <a:solidFill>
                  <a:srgbClr val="000000"/>
                </a:solidFill>
                <a:latin typeface="Times New Roman"/>
                <a:ea typeface="Times New Roman"/>
                <a:cs typeface="Times New Roman"/>
                <a:sym typeface="Times New Roman"/>
              </a:rPr>
              <a:t>: </a:t>
            </a:r>
            <a:endParaRPr sz="1600">
              <a:solidFill>
                <a:srgbClr val="00000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600">
                <a:solidFill>
                  <a:srgbClr val="000000"/>
                </a:solidFill>
                <a:latin typeface="Times New Roman"/>
                <a:ea typeface="Times New Roman"/>
                <a:cs typeface="Times New Roman"/>
                <a:sym typeface="Times New Roman"/>
              </a:rPr>
              <a:t>Banyan Tree is a great place for honeymooners and couples for the reason of its isolated villas, intimate settings, and romantic environment. Romantic gateways, private pools and beautiful vistas make the ideal visionary, developing priceless memories.</a:t>
            </a:r>
            <a:endParaRPr sz="1600">
              <a:solidFill>
                <a:srgbClr val="000000"/>
              </a:solidFill>
              <a:latin typeface="Times New Roman"/>
              <a:ea typeface="Times New Roman"/>
              <a:cs typeface="Times New Roman"/>
              <a:sym typeface="Times New Roman"/>
            </a:endParaRPr>
          </a:p>
        </p:txBody>
      </p:sp>
      <p:sp>
        <p:nvSpPr>
          <p:cNvPr id="251" name="Google Shape;251;p5"/>
          <p:cNvSpPr/>
          <p:nvPr/>
        </p:nvSpPr>
        <p:spPr>
          <a:xfrm>
            <a:off x="234088" y="4900566"/>
            <a:ext cx="7064829" cy="193899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600" u="sng">
                <a:solidFill>
                  <a:srgbClr val="000000"/>
                </a:solidFill>
                <a:latin typeface="Times New Roman"/>
                <a:ea typeface="Times New Roman"/>
                <a:cs typeface="Times New Roman"/>
                <a:sym typeface="Times New Roman"/>
              </a:rPr>
              <a:t>Well-Travelled Adventures:</a:t>
            </a:r>
            <a:endParaRPr sz="1600">
              <a:solidFill>
                <a:srgbClr val="00000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600">
                <a:solidFill>
                  <a:srgbClr val="000000"/>
                </a:solidFill>
                <a:latin typeface="Times New Roman"/>
                <a:ea typeface="Times New Roman"/>
                <a:cs typeface="Times New Roman"/>
                <a:sym typeface="Times New Roman"/>
              </a:rPr>
              <a:t>Well-travelled and culture enthusiasts are attracted to Banyan Tree as it is dedicated to authenticity and local experiences. It appeals to travellers looking for a deeper connection to the places they travel by incorporating local culture, traditions, and environment into services and giving guests a genuine sense of the area. </a:t>
            </a:r>
            <a:endParaRPr sz="1600">
              <a:solidFill>
                <a:srgbClr val="000000"/>
              </a:solidFill>
              <a:latin typeface="Times New Roman"/>
              <a:ea typeface="Times New Roman"/>
              <a:cs typeface="Times New Roman"/>
              <a:sym typeface="Times New Roman"/>
            </a:endParaRPr>
          </a:p>
        </p:txBody>
      </p:sp>
      <p:pic>
        <p:nvPicPr>
          <p:cNvPr descr="Hotel Concierge Cartoon Images – Browse 917 Stock Photos, Vectors, and  Video | Adobe Stock" id="252" name="Google Shape;252;p5"/>
          <p:cNvPicPr preferRelativeResize="0"/>
          <p:nvPr/>
        </p:nvPicPr>
        <p:blipFill rotWithShape="1">
          <a:blip r:embed="rId4">
            <a:alphaModFix/>
          </a:blip>
          <a:srcRect b="0" l="0" r="0" t="0"/>
          <a:stretch/>
        </p:blipFill>
        <p:spPr>
          <a:xfrm>
            <a:off x="7298917" y="1186427"/>
            <a:ext cx="4002496" cy="2571186"/>
          </a:xfrm>
          <a:prstGeom prst="rect">
            <a:avLst/>
          </a:prstGeom>
          <a:noFill/>
          <a:ln>
            <a:noFill/>
          </a:ln>
        </p:spPr>
      </p:pic>
      <p:pic>
        <p:nvPicPr>
          <p:cNvPr id="253" name="Google Shape;253;p5"/>
          <p:cNvPicPr preferRelativeResize="0"/>
          <p:nvPr/>
        </p:nvPicPr>
        <p:blipFill rotWithShape="1">
          <a:blip r:embed="rId5">
            <a:alphaModFix/>
          </a:blip>
          <a:srcRect b="0" l="0" r="0" t="0"/>
          <a:stretch/>
        </p:blipFill>
        <p:spPr>
          <a:xfrm>
            <a:off x="1112812" y="2997783"/>
            <a:ext cx="1915458" cy="1863689"/>
          </a:xfrm>
          <a:prstGeom prst="rect">
            <a:avLst/>
          </a:prstGeom>
          <a:noFill/>
          <a:ln>
            <a:noFill/>
          </a:ln>
        </p:spPr>
      </p:pic>
      <p:pic>
        <p:nvPicPr>
          <p:cNvPr descr="How India's luxury hotels and restaurants are becoming more sustainable -  The Economic Times" id="254" name="Google Shape;254;p5"/>
          <p:cNvPicPr preferRelativeResize="0"/>
          <p:nvPr/>
        </p:nvPicPr>
        <p:blipFill rotWithShape="1">
          <a:blip r:embed="rId6">
            <a:alphaModFix/>
          </a:blip>
          <a:srcRect b="0" l="0" r="0" t="0"/>
          <a:stretch/>
        </p:blipFill>
        <p:spPr>
          <a:xfrm>
            <a:off x="7658100" y="4900566"/>
            <a:ext cx="4357688" cy="1855245"/>
          </a:xfrm>
          <a:prstGeom prst="rect">
            <a:avLst/>
          </a:prstGeom>
          <a:noFill/>
          <a:ln>
            <a:noFill/>
          </a:ln>
        </p:spPr>
      </p:pic>
      <p:pic>
        <p:nvPicPr>
          <p:cNvPr id="255" name="Google Shape;255;p5"/>
          <p:cNvPicPr preferRelativeResize="0"/>
          <p:nvPr/>
        </p:nvPicPr>
        <p:blipFill rotWithShape="1">
          <a:blip r:embed="rId7">
            <a:alphaModFix/>
          </a:blip>
          <a:srcRect b="0" l="0" r="0" t="0"/>
          <a:stretch/>
        </p:blipFill>
        <p:spPr>
          <a:xfrm>
            <a:off x="11015523" y="179541"/>
            <a:ext cx="1000265" cy="933580"/>
          </a:xfrm>
          <a:prstGeom prst="rect">
            <a:avLst/>
          </a:prstGeom>
          <a:noFill/>
          <a:ln>
            <a:noFill/>
          </a:ln>
        </p:spPr>
      </p:pic>
      <p:sp>
        <p:nvSpPr>
          <p:cNvPr id="256" name="Google Shape;256;p5"/>
          <p:cNvSpPr/>
          <p:nvPr/>
        </p:nvSpPr>
        <p:spPr>
          <a:xfrm>
            <a:off x="9198093" y="3539347"/>
            <a:ext cx="1903085"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rgbClr val="222222"/>
                </a:solidFill>
                <a:latin typeface="Times New Roman"/>
                <a:ea typeface="Times New Roman"/>
                <a:cs typeface="Times New Roman"/>
                <a:sym typeface="Times New Roman"/>
              </a:rPr>
              <a:t>Source: (Nica, 2022)</a:t>
            </a:r>
            <a:endParaRPr sz="1600">
              <a:solidFill>
                <a:schemeClr val="lt1"/>
              </a:solidFill>
              <a:latin typeface="Trebuchet MS"/>
              <a:ea typeface="Trebuchet MS"/>
              <a:cs typeface="Trebuchet MS"/>
              <a:sym typeface="Trebuchet MS"/>
            </a:endParaRPr>
          </a:p>
        </p:txBody>
      </p:sp>
      <p:sp>
        <p:nvSpPr>
          <p:cNvPr id="257" name="Google Shape;257;p5"/>
          <p:cNvSpPr/>
          <p:nvPr/>
        </p:nvSpPr>
        <p:spPr>
          <a:xfrm>
            <a:off x="1112812" y="4731289"/>
            <a:ext cx="2323250"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rgbClr val="222222"/>
                </a:solidFill>
                <a:latin typeface="Times New Roman"/>
                <a:ea typeface="Times New Roman"/>
                <a:cs typeface="Times New Roman"/>
                <a:sym typeface="Times New Roman"/>
              </a:rPr>
              <a:t>Source: (Nica, 2022)</a:t>
            </a:r>
            <a:endParaRPr sz="1600">
              <a:solidFill>
                <a:schemeClr val="lt1"/>
              </a:solidFill>
              <a:latin typeface="Trebuchet MS"/>
              <a:ea typeface="Trebuchet MS"/>
              <a:cs typeface="Trebuchet MS"/>
              <a:sym typeface="Trebuchet MS"/>
            </a:endParaRPr>
          </a:p>
        </p:txBody>
      </p:sp>
      <p:sp>
        <p:nvSpPr>
          <p:cNvPr id="258" name="Google Shape;258;p5"/>
          <p:cNvSpPr/>
          <p:nvPr/>
        </p:nvSpPr>
        <p:spPr>
          <a:xfrm>
            <a:off x="9863680" y="4682300"/>
            <a:ext cx="1903085"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rgbClr val="222222"/>
                </a:solidFill>
                <a:latin typeface="Times New Roman"/>
                <a:ea typeface="Times New Roman"/>
                <a:cs typeface="Times New Roman"/>
                <a:sym typeface="Times New Roman"/>
              </a:rPr>
              <a:t>Source: (Nica, 2022)</a:t>
            </a:r>
            <a:endParaRPr sz="1600">
              <a:solidFill>
                <a:schemeClr val="lt1"/>
              </a:solidFill>
              <a:latin typeface="Trebuchet MS"/>
              <a:ea typeface="Trebuchet MS"/>
              <a:cs typeface="Trebuchet MS"/>
              <a:sym typeface="Trebuchet M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38000"/>
          </a:blip>
          <a:stretch>
            <a:fillRect/>
          </a:stretch>
        </a:blipFill>
      </p:bgPr>
    </p:bg>
    <p:spTree>
      <p:nvGrpSpPr>
        <p:cNvPr id="262" name="Shape 262"/>
        <p:cNvGrpSpPr/>
        <p:nvPr/>
      </p:nvGrpSpPr>
      <p:grpSpPr>
        <a:xfrm>
          <a:off x="0" y="0"/>
          <a:ext cx="0" cy="0"/>
          <a:chOff x="0" y="0"/>
          <a:chExt cx="0" cy="0"/>
        </a:xfrm>
      </p:grpSpPr>
      <p:sp>
        <p:nvSpPr>
          <p:cNvPr id="263" name="Google Shape;263;p6"/>
          <p:cNvSpPr txBox="1"/>
          <p:nvPr/>
        </p:nvSpPr>
        <p:spPr>
          <a:xfrm>
            <a:off x="526472" y="0"/>
            <a:ext cx="3616037"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6000">
                <a:solidFill>
                  <a:schemeClr val="dk1"/>
                </a:solidFill>
                <a:latin typeface="Times New Roman"/>
                <a:ea typeface="Times New Roman"/>
                <a:cs typeface="Times New Roman"/>
                <a:sym typeface="Times New Roman"/>
              </a:rPr>
              <a:t>Contd…</a:t>
            </a:r>
            <a:endParaRPr sz="6000">
              <a:solidFill>
                <a:schemeClr val="dk1"/>
              </a:solidFill>
              <a:latin typeface="Times New Roman"/>
              <a:ea typeface="Times New Roman"/>
              <a:cs typeface="Times New Roman"/>
              <a:sym typeface="Times New Roman"/>
            </a:endParaRPr>
          </a:p>
        </p:txBody>
      </p:sp>
      <p:sp>
        <p:nvSpPr>
          <p:cNvPr id="264" name="Google Shape;264;p6"/>
          <p:cNvSpPr/>
          <p:nvPr/>
        </p:nvSpPr>
        <p:spPr>
          <a:xfrm>
            <a:off x="3186546" y="807845"/>
            <a:ext cx="9005454" cy="193899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600" u="sng">
                <a:solidFill>
                  <a:srgbClr val="000000"/>
                </a:solidFill>
                <a:latin typeface="Times New Roman"/>
                <a:ea typeface="Times New Roman"/>
                <a:cs typeface="Times New Roman"/>
                <a:sym typeface="Times New Roman"/>
              </a:rPr>
              <a:t>Immersive and Tailor-Made Experiences</a:t>
            </a:r>
            <a:r>
              <a:rPr lang="en-US" sz="1600">
                <a:solidFill>
                  <a:srgbClr val="000000"/>
                </a:solidFill>
                <a:latin typeface="Times New Roman"/>
                <a:ea typeface="Times New Roman"/>
                <a:cs typeface="Times New Roman"/>
                <a:sym typeface="Times New Roman"/>
              </a:rPr>
              <a:t>:</a:t>
            </a:r>
            <a:endParaRPr sz="1600">
              <a:solidFill>
                <a:srgbClr val="00000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600">
                <a:solidFill>
                  <a:srgbClr val="000000"/>
                </a:solidFill>
                <a:latin typeface="Times New Roman"/>
                <a:ea typeface="Times New Roman"/>
                <a:cs typeface="Times New Roman"/>
                <a:sym typeface="Times New Roman"/>
              </a:rPr>
              <a:t>The brand’s capacity to provide custom experiences fits with the taste of discriminating customers, enabling them to customise their stay in accordance with their preferences. Whether the tourists seeking relaxation, adventure, or cultural exploration, Banyan Tree has a variety of experiences to suit every individual's choices.</a:t>
            </a:r>
            <a:endParaRPr sz="1600">
              <a:solidFill>
                <a:srgbClr val="000000"/>
              </a:solidFill>
              <a:latin typeface="Times New Roman"/>
              <a:ea typeface="Times New Roman"/>
              <a:cs typeface="Times New Roman"/>
              <a:sym typeface="Times New Roman"/>
            </a:endParaRPr>
          </a:p>
        </p:txBody>
      </p:sp>
      <p:sp>
        <p:nvSpPr>
          <p:cNvPr id="265" name="Google Shape;265;p6"/>
          <p:cNvSpPr/>
          <p:nvPr/>
        </p:nvSpPr>
        <p:spPr>
          <a:xfrm>
            <a:off x="249381" y="4962896"/>
            <a:ext cx="10709563" cy="156966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600" u="sng">
                <a:solidFill>
                  <a:srgbClr val="000000"/>
                </a:solidFill>
                <a:latin typeface="Times New Roman"/>
                <a:ea typeface="Times New Roman"/>
                <a:cs typeface="Times New Roman"/>
                <a:sym typeface="Times New Roman"/>
              </a:rPr>
              <a:t>Immersive and Tailor-Made Experiences</a:t>
            </a:r>
            <a:r>
              <a:rPr lang="en-US" sz="1600">
                <a:solidFill>
                  <a:srgbClr val="000000"/>
                </a:solidFill>
                <a:latin typeface="Times New Roman"/>
                <a:ea typeface="Times New Roman"/>
                <a:cs typeface="Times New Roman"/>
                <a:sym typeface="Times New Roman"/>
              </a:rPr>
              <a:t>:</a:t>
            </a:r>
            <a:endParaRPr sz="1600">
              <a:solidFill>
                <a:srgbClr val="00000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600">
                <a:solidFill>
                  <a:srgbClr val="000000"/>
                </a:solidFill>
                <a:latin typeface="Times New Roman"/>
                <a:ea typeface="Times New Roman"/>
                <a:cs typeface="Times New Roman"/>
                <a:sym typeface="Times New Roman"/>
              </a:rPr>
              <a:t>The brand’s capacity to provide custom experiences fits with the taste of discriminating customers, enabling them to customise their stay in accordance with their preferences. Whether the tourists seeking relaxation, adventure, or cultural exploration, Banyan Tree has a variety of experiences to suit every individual's choices.</a:t>
            </a:r>
            <a:endParaRPr sz="1600">
              <a:solidFill>
                <a:srgbClr val="000000"/>
              </a:solidFill>
              <a:latin typeface="Times New Roman"/>
              <a:ea typeface="Times New Roman"/>
              <a:cs typeface="Times New Roman"/>
              <a:sym typeface="Times New Roman"/>
            </a:endParaRPr>
          </a:p>
        </p:txBody>
      </p:sp>
      <p:pic>
        <p:nvPicPr>
          <p:cNvPr descr="Hotel cartoon vector free download" id="266" name="Google Shape;266;p6"/>
          <p:cNvPicPr preferRelativeResize="0"/>
          <p:nvPr/>
        </p:nvPicPr>
        <p:blipFill rotWithShape="1">
          <a:blip r:embed="rId4">
            <a:alphaModFix/>
          </a:blip>
          <a:srcRect b="0" l="0" r="0" t="0"/>
          <a:stretch/>
        </p:blipFill>
        <p:spPr>
          <a:xfrm>
            <a:off x="178377" y="1663486"/>
            <a:ext cx="3008169" cy="3136472"/>
          </a:xfrm>
          <a:prstGeom prst="rect">
            <a:avLst/>
          </a:prstGeom>
          <a:noFill/>
          <a:ln>
            <a:noFill/>
          </a:ln>
        </p:spPr>
      </p:pic>
      <p:pic>
        <p:nvPicPr>
          <p:cNvPr descr="Cartoon Hotel PNG and Cartoon Hotel Transparent Clipart Free Download. -  CleanPNG / KissPNG" id="267" name="Google Shape;267;p6"/>
          <p:cNvPicPr preferRelativeResize="0"/>
          <p:nvPr/>
        </p:nvPicPr>
        <p:blipFill rotWithShape="1">
          <a:blip r:embed="rId5">
            <a:alphaModFix/>
          </a:blip>
          <a:srcRect b="0" l="0" r="0" t="0"/>
          <a:stretch/>
        </p:blipFill>
        <p:spPr>
          <a:xfrm>
            <a:off x="5056187" y="2746837"/>
            <a:ext cx="5702301" cy="2518019"/>
          </a:xfrm>
          <a:prstGeom prst="rect">
            <a:avLst/>
          </a:prstGeom>
          <a:noFill/>
          <a:ln>
            <a:noFill/>
          </a:ln>
        </p:spPr>
      </p:pic>
      <p:pic>
        <p:nvPicPr>
          <p:cNvPr id="268" name="Google Shape;268;p6"/>
          <p:cNvPicPr preferRelativeResize="0"/>
          <p:nvPr/>
        </p:nvPicPr>
        <p:blipFill rotWithShape="1">
          <a:blip r:embed="rId6">
            <a:alphaModFix/>
          </a:blip>
          <a:srcRect b="0" l="0" r="0" t="0"/>
          <a:stretch/>
        </p:blipFill>
        <p:spPr>
          <a:xfrm>
            <a:off x="11191735" y="233298"/>
            <a:ext cx="1000265" cy="933580"/>
          </a:xfrm>
          <a:prstGeom prst="rect">
            <a:avLst/>
          </a:prstGeom>
          <a:noFill/>
          <a:ln>
            <a:noFill/>
          </a:ln>
        </p:spPr>
      </p:pic>
      <p:sp>
        <p:nvSpPr>
          <p:cNvPr id="269" name="Google Shape;269;p6"/>
          <p:cNvSpPr/>
          <p:nvPr/>
        </p:nvSpPr>
        <p:spPr>
          <a:xfrm>
            <a:off x="538103" y="4512095"/>
            <a:ext cx="211468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000000"/>
                </a:solidFill>
                <a:latin typeface="Times New Roman"/>
                <a:ea typeface="Times New Roman"/>
                <a:cs typeface="Times New Roman"/>
                <a:sym typeface="Times New Roman"/>
              </a:rPr>
              <a:t>Source: (Ford, 2020)</a:t>
            </a:r>
            <a:endParaRPr sz="1800">
              <a:solidFill>
                <a:schemeClr val="lt1"/>
              </a:solidFill>
              <a:latin typeface="Trebuchet MS"/>
              <a:ea typeface="Trebuchet MS"/>
              <a:cs typeface="Trebuchet MS"/>
              <a:sym typeface="Trebuchet MS"/>
            </a:endParaRPr>
          </a:p>
        </p:txBody>
      </p:sp>
      <p:sp>
        <p:nvSpPr>
          <p:cNvPr id="270" name="Google Shape;270;p6"/>
          <p:cNvSpPr/>
          <p:nvPr/>
        </p:nvSpPr>
        <p:spPr>
          <a:xfrm>
            <a:off x="7033714" y="5104580"/>
            <a:ext cx="211468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000000"/>
                </a:solidFill>
                <a:latin typeface="Times New Roman"/>
                <a:ea typeface="Times New Roman"/>
                <a:cs typeface="Times New Roman"/>
                <a:sym typeface="Times New Roman"/>
              </a:rPr>
              <a:t>Source: (Ford, 2020)</a:t>
            </a:r>
            <a:endParaRPr sz="1800">
              <a:solidFill>
                <a:schemeClr val="lt1"/>
              </a:solidFill>
              <a:latin typeface="Trebuchet MS"/>
              <a:ea typeface="Trebuchet MS"/>
              <a:cs typeface="Trebuchet MS"/>
              <a:sym typeface="Trebuchet MS"/>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38000"/>
          </a:blip>
          <a:stretch>
            <a:fillRect/>
          </a:stretch>
        </a:blipFill>
      </p:bgPr>
    </p:bg>
    <p:spTree>
      <p:nvGrpSpPr>
        <p:cNvPr id="275" name="Shape 275"/>
        <p:cNvGrpSpPr/>
        <p:nvPr/>
      </p:nvGrpSpPr>
      <p:grpSpPr>
        <a:xfrm>
          <a:off x="0" y="0"/>
          <a:ext cx="0" cy="0"/>
          <a:chOff x="0" y="0"/>
          <a:chExt cx="0" cy="0"/>
        </a:xfrm>
      </p:grpSpPr>
      <p:sp>
        <p:nvSpPr>
          <p:cNvPr id="276" name="Google Shape;276;p7"/>
          <p:cNvSpPr/>
          <p:nvPr/>
        </p:nvSpPr>
        <p:spPr>
          <a:xfrm>
            <a:off x="1696135" y="415637"/>
            <a:ext cx="731309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Times New Roman"/>
                <a:ea typeface="Times New Roman"/>
                <a:cs typeface="Times New Roman"/>
                <a:sym typeface="Times New Roman"/>
              </a:rPr>
              <a:t>The nature, scope and role of guest services and facilities in Banyan Tree</a:t>
            </a:r>
            <a:endParaRPr b="1" sz="1800">
              <a:solidFill>
                <a:schemeClr val="dk1"/>
              </a:solidFill>
              <a:latin typeface="Times New Roman"/>
              <a:ea typeface="Times New Roman"/>
              <a:cs typeface="Times New Roman"/>
              <a:sym typeface="Times New Roman"/>
            </a:endParaRPr>
          </a:p>
        </p:txBody>
      </p:sp>
      <p:sp>
        <p:nvSpPr>
          <p:cNvPr id="277" name="Google Shape;277;p7"/>
          <p:cNvSpPr/>
          <p:nvPr/>
        </p:nvSpPr>
        <p:spPr>
          <a:xfrm>
            <a:off x="116716" y="1265321"/>
            <a:ext cx="5244993" cy="2308324"/>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lang="en-US" sz="1800" u="sng">
                <a:solidFill>
                  <a:srgbClr val="000000"/>
                </a:solidFill>
                <a:latin typeface="Times New Roman"/>
                <a:ea typeface="Times New Roman"/>
                <a:cs typeface="Times New Roman"/>
                <a:sym typeface="Times New Roman"/>
              </a:rPr>
              <a:t>Nature:</a:t>
            </a:r>
            <a:endParaRPr sz="1800">
              <a:solidFill>
                <a:srgbClr val="000000"/>
              </a:solidFill>
              <a:latin typeface="Times New Roman"/>
              <a:ea typeface="Times New Roman"/>
              <a:cs typeface="Times New Roman"/>
              <a:sym typeface="Times New Roman"/>
            </a:endParaRPr>
          </a:p>
          <a:p>
            <a:pPr indent="0" lvl="0" marL="0" marR="0" rtl="0" algn="just">
              <a:lnSpc>
                <a:spcPct val="200000"/>
              </a:lnSpc>
              <a:spcBef>
                <a:spcPts val="0"/>
              </a:spcBef>
              <a:spcAft>
                <a:spcPts val="0"/>
              </a:spcAft>
              <a:buNone/>
            </a:pPr>
            <a:r>
              <a:rPr lang="en-US" sz="1800">
                <a:solidFill>
                  <a:srgbClr val="000000"/>
                </a:solidFill>
                <a:latin typeface="Times New Roman"/>
                <a:ea typeface="Times New Roman"/>
                <a:cs typeface="Times New Roman"/>
                <a:sym typeface="Times New Roman"/>
              </a:rPr>
              <a:t>In the Hospitality sector, guest services and facilities refer to all the components intended to optimise a visitor’s stay and entire experience. </a:t>
            </a:r>
            <a:endParaRPr sz="1800">
              <a:solidFill>
                <a:srgbClr val="000000"/>
              </a:solidFill>
              <a:latin typeface="Times New Roman"/>
              <a:ea typeface="Times New Roman"/>
              <a:cs typeface="Times New Roman"/>
              <a:sym typeface="Times New Roman"/>
            </a:endParaRPr>
          </a:p>
        </p:txBody>
      </p:sp>
      <p:sp>
        <p:nvSpPr>
          <p:cNvPr id="278" name="Google Shape;278;p7"/>
          <p:cNvSpPr/>
          <p:nvPr/>
        </p:nvSpPr>
        <p:spPr>
          <a:xfrm>
            <a:off x="6096000" y="1278617"/>
            <a:ext cx="6096000" cy="2308324"/>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lang="en-US" sz="1800" u="sng">
                <a:solidFill>
                  <a:srgbClr val="000000"/>
                </a:solidFill>
                <a:latin typeface="Times New Roman"/>
                <a:ea typeface="Times New Roman"/>
                <a:cs typeface="Times New Roman"/>
                <a:sym typeface="Times New Roman"/>
              </a:rPr>
              <a:t>Role:</a:t>
            </a:r>
            <a:endParaRPr sz="1800">
              <a:solidFill>
                <a:srgbClr val="000000"/>
              </a:solidFill>
              <a:latin typeface="Times New Roman"/>
              <a:ea typeface="Times New Roman"/>
              <a:cs typeface="Times New Roman"/>
              <a:sym typeface="Times New Roman"/>
            </a:endParaRPr>
          </a:p>
          <a:p>
            <a:pPr indent="0" lvl="0" marL="0" marR="0" rtl="0" algn="just">
              <a:lnSpc>
                <a:spcPct val="200000"/>
              </a:lnSpc>
              <a:spcBef>
                <a:spcPts val="0"/>
              </a:spcBef>
              <a:spcAft>
                <a:spcPts val="0"/>
              </a:spcAft>
              <a:buNone/>
            </a:pPr>
            <a:r>
              <a:rPr lang="en-US" sz="1800">
                <a:solidFill>
                  <a:srgbClr val="000000"/>
                </a:solidFill>
                <a:latin typeface="Times New Roman"/>
                <a:ea typeface="Times New Roman"/>
                <a:cs typeface="Times New Roman"/>
                <a:sym typeface="Times New Roman"/>
              </a:rPr>
              <a:t>The primary purpose of the amenities and services for guests is to surpass their expectations and ensure that they have a wonderful and hassle-free stay. </a:t>
            </a:r>
            <a:endParaRPr sz="1800">
              <a:solidFill>
                <a:srgbClr val="000000"/>
              </a:solidFill>
              <a:latin typeface="Times New Roman"/>
              <a:ea typeface="Times New Roman"/>
              <a:cs typeface="Times New Roman"/>
              <a:sym typeface="Times New Roman"/>
            </a:endParaRPr>
          </a:p>
        </p:txBody>
      </p:sp>
      <p:sp>
        <p:nvSpPr>
          <p:cNvPr id="279" name="Google Shape;279;p7"/>
          <p:cNvSpPr/>
          <p:nvPr/>
        </p:nvSpPr>
        <p:spPr>
          <a:xfrm>
            <a:off x="-96982" y="5742053"/>
            <a:ext cx="12288982" cy="1115947"/>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rPr lang="en-US" sz="1800" u="sng">
                <a:solidFill>
                  <a:srgbClr val="000000"/>
                </a:solidFill>
                <a:latin typeface="Times New Roman"/>
                <a:ea typeface="Times New Roman"/>
                <a:cs typeface="Times New Roman"/>
                <a:sym typeface="Times New Roman"/>
              </a:rPr>
              <a:t>Scope:</a:t>
            </a:r>
            <a:endParaRPr sz="1800">
              <a:solidFill>
                <a:srgbClr val="000000"/>
              </a:solidFill>
              <a:latin typeface="Times New Roman"/>
              <a:ea typeface="Times New Roman"/>
              <a:cs typeface="Times New Roman"/>
              <a:sym typeface="Times New Roman"/>
            </a:endParaRPr>
          </a:p>
          <a:p>
            <a:pPr indent="0" lvl="0" marL="0" marR="0" rtl="0" algn="ctr">
              <a:lnSpc>
                <a:spcPct val="200000"/>
              </a:lnSpc>
              <a:spcBef>
                <a:spcPts val="0"/>
              </a:spcBef>
              <a:spcAft>
                <a:spcPts val="0"/>
              </a:spcAft>
              <a:buNone/>
            </a:pPr>
            <a:r>
              <a:rPr lang="en-US" sz="1800">
                <a:solidFill>
                  <a:srgbClr val="000000"/>
                </a:solidFill>
                <a:latin typeface="Times New Roman"/>
                <a:ea typeface="Times New Roman"/>
                <a:cs typeface="Times New Roman"/>
                <a:sym typeface="Times New Roman"/>
              </a:rPr>
              <a:t>A huge range of amenities and services are offered to guests, all of that are designed for their stay memorable and rewarding. </a:t>
            </a:r>
            <a:endParaRPr/>
          </a:p>
        </p:txBody>
      </p:sp>
      <p:pic>
        <p:nvPicPr>
          <p:cNvPr descr="HOTEL CARTOON (Istanbul) - Hotel Reviews, Photos, Rate Comparison -  Tripadvisor" id="280" name="Google Shape;280;p7"/>
          <p:cNvPicPr preferRelativeResize="0"/>
          <p:nvPr/>
        </p:nvPicPr>
        <p:blipFill rotWithShape="1">
          <a:blip r:embed="rId4">
            <a:alphaModFix/>
          </a:blip>
          <a:srcRect b="0" l="0" r="0" t="0"/>
          <a:stretch/>
        </p:blipFill>
        <p:spPr>
          <a:xfrm>
            <a:off x="728661" y="3549741"/>
            <a:ext cx="4143377" cy="2750285"/>
          </a:xfrm>
          <a:prstGeom prst="rect">
            <a:avLst/>
          </a:prstGeom>
          <a:noFill/>
          <a:ln>
            <a:noFill/>
          </a:ln>
        </p:spPr>
      </p:pic>
      <p:pic>
        <p:nvPicPr>
          <p:cNvPr descr="Hotel Cartoon PNG Transparent Images Free Download | Vector Files | Pngtree" id="281" name="Google Shape;281;p7"/>
          <p:cNvPicPr preferRelativeResize="0"/>
          <p:nvPr/>
        </p:nvPicPr>
        <p:blipFill rotWithShape="1">
          <a:blip r:embed="rId5">
            <a:alphaModFix/>
          </a:blip>
          <a:srcRect b="0" l="0" r="0" t="0"/>
          <a:stretch/>
        </p:blipFill>
        <p:spPr>
          <a:xfrm>
            <a:off x="6942449" y="3763593"/>
            <a:ext cx="4724400" cy="2536433"/>
          </a:xfrm>
          <a:prstGeom prst="rect">
            <a:avLst/>
          </a:prstGeom>
          <a:noFill/>
          <a:ln>
            <a:noFill/>
          </a:ln>
        </p:spPr>
      </p:pic>
      <p:pic>
        <p:nvPicPr>
          <p:cNvPr id="282" name="Google Shape;282;p7"/>
          <p:cNvPicPr preferRelativeResize="0"/>
          <p:nvPr/>
        </p:nvPicPr>
        <p:blipFill rotWithShape="1">
          <a:blip r:embed="rId6">
            <a:alphaModFix/>
          </a:blip>
          <a:srcRect b="0" l="0" r="0" t="0"/>
          <a:stretch/>
        </p:blipFill>
        <p:spPr>
          <a:xfrm>
            <a:off x="11166716" y="415637"/>
            <a:ext cx="1000265" cy="933580"/>
          </a:xfrm>
          <a:prstGeom prst="rect">
            <a:avLst/>
          </a:prstGeom>
          <a:noFill/>
          <a:ln>
            <a:noFill/>
          </a:ln>
        </p:spPr>
      </p:pic>
      <p:sp>
        <p:nvSpPr>
          <p:cNvPr id="283" name="Google Shape;283;p7"/>
          <p:cNvSpPr/>
          <p:nvPr/>
        </p:nvSpPr>
        <p:spPr>
          <a:xfrm>
            <a:off x="1613966" y="6240459"/>
            <a:ext cx="2372765"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rgbClr val="222222"/>
                </a:solidFill>
                <a:latin typeface="Times New Roman"/>
                <a:ea typeface="Times New Roman"/>
                <a:cs typeface="Times New Roman"/>
                <a:sym typeface="Times New Roman"/>
              </a:rPr>
              <a:t>Source: (Meirovich, 2020)</a:t>
            </a:r>
            <a:endParaRPr sz="1600">
              <a:solidFill>
                <a:schemeClr val="lt1"/>
              </a:solidFill>
              <a:latin typeface="Trebuchet MS"/>
              <a:ea typeface="Trebuchet MS"/>
              <a:cs typeface="Trebuchet MS"/>
              <a:sym typeface="Trebuchet MS"/>
            </a:endParaRPr>
          </a:p>
        </p:txBody>
      </p:sp>
      <p:sp>
        <p:nvSpPr>
          <p:cNvPr id="284" name="Google Shape;284;p7"/>
          <p:cNvSpPr/>
          <p:nvPr/>
        </p:nvSpPr>
        <p:spPr>
          <a:xfrm>
            <a:off x="8393224" y="6240459"/>
            <a:ext cx="2372765"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rgbClr val="222222"/>
                </a:solidFill>
                <a:latin typeface="Times New Roman"/>
                <a:ea typeface="Times New Roman"/>
                <a:cs typeface="Times New Roman"/>
                <a:sym typeface="Times New Roman"/>
              </a:rPr>
              <a:t>Source: (Meirovich, 2020)</a:t>
            </a:r>
            <a:endParaRPr sz="1600">
              <a:solidFill>
                <a:schemeClr val="lt1"/>
              </a:solidFill>
              <a:latin typeface="Trebuchet MS"/>
              <a:ea typeface="Trebuchet MS"/>
              <a:cs typeface="Trebuchet MS"/>
              <a:sym typeface="Trebuchet MS"/>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mt="38000"/>
          </a:blip>
          <a:stretch>
            <a:fillRect/>
          </a:stretch>
        </a:blipFill>
      </p:bgPr>
    </p:bg>
    <p:spTree>
      <p:nvGrpSpPr>
        <p:cNvPr id="289" name="Shape 289"/>
        <p:cNvGrpSpPr/>
        <p:nvPr/>
      </p:nvGrpSpPr>
      <p:grpSpPr>
        <a:xfrm>
          <a:off x="0" y="0"/>
          <a:ext cx="0" cy="0"/>
          <a:chOff x="0" y="0"/>
          <a:chExt cx="0" cy="0"/>
        </a:xfrm>
      </p:grpSpPr>
      <p:sp>
        <p:nvSpPr>
          <p:cNvPr id="290" name="Google Shape;290;p8"/>
          <p:cNvSpPr/>
          <p:nvPr/>
        </p:nvSpPr>
        <p:spPr>
          <a:xfrm>
            <a:off x="221673" y="1072367"/>
            <a:ext cx="6885709" cy="5770811"/>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b="1" lang="en-US" sz="2000">
                <a:solidFill>
                  <a:schemeClr val="lt1"/>
                </a:solidFill>
                <a:latin typeface="Times New Roman"/>
                <a:ea typeface="Times New Roman"/>
                <a:cs typeface="Times New Roman"/>
                <a:sym typeface="Times New Roman"/>
              </a:rPr>
              <a:t>Importance of Hospitality</a:t>
            </a:r>
            <a:endParaRPr/>
          </a:p>
          <a:p>
            <a:pPr indent="0" lvl="0" marL="0" marR="0" rtl="0" algn="just">
              <a:lnSpc>
                <a:spcPct val="200000"/>
              </a:lnSpc>
              <a:spcBef>
                <a:spcPts val="600"/>
              </a:spcBef>
              <a:spcAft>
                <a:spcPts val="0"/>
              </a:spcAft>
              <a:buNone/>
            </a:pPr>
            <a:r>
              <a:rPr lang="en-US" sz="1800" u="sng">
                <a:solidFill>
                  <a:srgbClr val="000000"/>
                </a:solidFill>
                <a:latin typeface="Times New Roman"/>
                <a:ea typeface="Times New Roman"/>
                <a:cs typeface="Times New Roman"/>
                <a:sym typeface="Times New Roman"/>
              </a:rPr>
              <a:t>Enhanced Guest Experience:</a:t>
            </a:r>
            <a:endParaRPr sz="1800">
              <a:solidFill>
                <a:srgbClr val="000000"/>
              </a:solidFill>
              <a:latin typeface="Times New Roman"/>
              <a:ea typeface="Times New Roman"/>
              <a:cs typeface="Times New Roman"/>
              <a:sym typeface="Times New Roman"/>
            </a:endParaRPr>
          </a:p>
          <a:p>
            <a:pPr indent="0" lvl="0" marL="0" marR="0" rtl="0" algn="just">
              <a:lnSpc>
                <a:spcPct val="200000"/>
              </a:lnSpc>
              <a:spcBef>
                <a:spcPts val="0"/>
              </a:spcBef>
              <a:spcAft>
                <a:spcPts val="0"/>
              </a:spcAft>
              <a:buNone/>
            </a:pPr>
            <a:r>
              <a:rPr lang="en-US" sz="1800">
                <a:solidFill>
                  <a:srgbClr val="000000"/>
                </a:solidFill>
                <a:latin typeface="Times New Roman"/>
                <a:ea typeface="Times New Roman"/>
                <a:cs typeface="Times New Roman"/>
                <a:sym typeface="Times New Roman"/>
              </a:rPr>
              <a:t>The core component of the hotel business is hospitality that elevates a standard visit to a memorable one. </a:t>
            </a:r>
            <a:r>
              <a:rPr lang="en-US" sz="1800" u="sng">
                <a:solidFill>
                  <a:srgbClr val="000000"/>
                </a:solidFill>
                <a:latin typeface="Times New Roman"/>
                <a:ea typeface="Times New Roman"/>
                <a:cs typeface="Times New Roman"/>
                <a:sym typeface="Times New Roman"/>
              </a:rPr>
              <a:t>Building brand reputation:</a:t>
            </a:r>
            <a:endParaRPr sz="1800">
              <a:solidFill>
                <a:srgbClr val="000000"/>
              </a:solidFill>
              <a:latin typeface="Times New Roman"/>
              <a:ea typeface="Times New Roman"/>
              <a:cs typeface="Times New Roman"/>
              <a:sym typeface="Times New Roman"/>
            </a:endParaRPr>
          </a:p>
          <a:p>
            <a:pPr indent="0" lvl="0" marL="0" marR="0" rtl="0" algn="just">
              <a:lnSpc>
                <a:spcPct val="200000"/>
              </a:lnSpc>
              <a:spcBef>
                <a:spcPts val="0"/>
              </a:spcBef>
              <a:spcAft>
                <a:spcPts val="0"/>
              </a:spcAft>
              <a:buNone/>
            </a:pPr>
            <a:r>
              <a:rPr lang="en-US" sz="1800">
                <a:solidFill>
                  <a:srgbClr val="000000"/>
                </a:solidFill>
                <a:latin typeface="Times New Roman"/>
                <a:ea typeface="Times New Roman"/>
                <a:cs typeface="Times New Roman"/>
                <a:sym typeface="Times New Roman"/>
              </a:rPr>
              <a:t>The foundation of hospitality is the reputation of a hotel. Visitors share their encounters, both positive and negative, increasing the impact of each one. </a:t>
            </a:r>
            <a:endParaRPr sz="1800">
              <a:solidFill>
                <a:srgbClr val="000000"/>
              </a:solidFill>
              <a:latin typeface="Times New Roman"/>
              <a:ea typeface="Times New Roman"/>
              <a:cs typeface="Times New Roman"/>
              <a:sym typeface="Times New Roman"/>
            </a:endParaRPr>
          </a:p>
          <a:p>
            <a:pPr indent="0" lvl="0" marL="0" marR="0" rtl="0" algn="just">
              <a:lnSpc>
                <a:spcPct val="200000"/>
              </a:lnSpc>
              <a:spcBef>
                <a:spcPts val="0"/>
              </a:spcBef>
              <a:spcAft>
                <a:spcPts val="0"/>
              </a:spcAft>
              <a:buNone/>
            </a:pPr>
            <a:r>
              <a:rPr lang="en-US" sz="1800" u="sng">
                <a:solidFill>
                  <a:srgbClr val="000000"/>
                </a:solidFill>
                <a:latin typeface="Times New Roman"/>
                <a:ea typeface="Times New Roman"/>
                <a:cs typeface="Times New Roman"/>
                <a:sym typeface="Times New Roman"/>
              </a:rPr>
              <a:t>Long-term business success:</a:t>
            </a:r>
            <a:endParaRPr sz="1800">
              <a:solidFill>
                <a:srgbClr val="000000"/>
              </a:solidFill>
              <a:latin typeface="Times New Roman"/>
              <a:ea typeface="Times New Roman"/>
              <a:cs typeface="Times New Roman"/>
              <a:sym typeface="Times New Roman"/>
            </a:endParaRPr>
          </a:p>
          <a:p>
            <a:pPr indent="0" lvl="0" marL="0" marR="0" rtl="0" algn="just">
              <a:lnSpc>
                <a:spcPct val="200000"/>
              </a:lnSpc>
              <a:spcBef>
                <a:spcPts val="0"/>
              </a:spcBef>
              <a:spcAft>
                <a:spcPts val="0"/>
              </a:spcAft>
              <a:buNone/>
            </a:pPr>
            <a:r>
              <a:rPr lang="en-US" sz="1800">
                <a:solidFill>
                  <a:srgbClr val="000000"/>
                </a:solidFill>
                <a:latin typeface="Times New Roman"/>
                <a:ea typeface="Times New Roman"/>
                <a:cs typeface="Times New Roman"/>
                <a:sym typeface="Times New Roman"/>
              </a:rPr>
              <a:t>In the hotel sector, hospitality is a vital factor in long-term company success. It encourages partnership fidelity and repeat business. </a:t>
            </a:r>
            <a:endParaRPr sz="1800">
              <a:solidFill>
                <a:srgbClr val="000000"/>
              </a:solidFill>
              <a:latin typeface="Times New Roman"/>
              <a:ea typeface="Times New Roman"/>
              <a:cs typeface="Times New Roman"/>
              <a:sym typeface="Times New Roman"/>
            </a:endParaRPr>
          </a:p>
        </p:txBody>
      </p:sp>
      <p:pic>
        <p:nvPicPr>
          <p:cNvPr descr="15 Practical Ideas to Enhance the Hotel Guest Experience - Oaky" id="291" name="Google Shape;291;p8"/>
          <p:cNvPicPr preferRelativeResize="0"/>
          <p:nvPr/>
        </p:nvPicPr>
        <p:blipFill rotWithShape="1">
          <a:blip r:embed="rId4">
            <a:alphaModFix/>
          </a:blip>
          <a:srcRect b="0" l="0" r="0" t="0"/>
          <a:stretch/>
        </p:blipFill>
        <p:spPr>
          <a:xfrm>
            <a:off x="7509163" y="718847"/>
            <a:ext cx="4478193" cy="2239097"/>
          </a:xfrm>
          <a:prstGeom prst="rect">
            <a:avLst/>
          </a:prstGeom>
          <a:noFill/>
          <a:ln>
            <a:noFill/>
          </a:ln>
        </p:spPr>
      </p:pic>
      <p:pic>
        <p:nvPicPr>
          <p:cNvPr descr="21 Ways to Improve Guest Experience and Customer Service in Your Hotel" id="292" name="Google Shape;292;p8"/>
          <p:cNvPicPr preferRelativeResize="0"/>
          <p:nvPr/>
        </p:nvPicPr>
        <p:blipFill rotWithShape="1">
          <a:blip r:embed="rId5">
            <a:alphaModFix/>
          </a:blip>
          <a:srcRect b="0" l="0" r="0" t="0"/>
          <a:stretch/>
        </p:blipFill>
        <p:spPr>
          <a:xfrm>
            <a:off x="7509162" y="3680681"/>
            <a:ext cx="4478193" cy="2726417"/>
          </a:xfrm>
          <a:prstGeom prst="rect">
            <a:avLst/>
          </a:prstGeom>
          <a:noFill/>
          <a:ln>
            <a:noFill/>
          </a:ln>
        </p:spPr>
      </p:pic>
      <p:pic>
        <p:nvPicPr>
          <p:cNvPr id="293" name="Google Shape;293;p8"/>
          <p:cNvPicPr preferRelativeResize="0"/>
          <p:nvPr/>
        </p:nvPicPr>
        <p:blipFill rotWithShape="1">
          <a:blip r:embed="rId6">
            <a:alphaModFix/>
          </a:blip>
          <a:srcRect b="0" l="0" r="0" t="0"/>
          <a:stretch/>
        </p:blipFill>
        <p:spPr>
          <a:xfrm>
            <a:off x="4881492" y="904815"/>
            <a:ext cx="1000265" cy="933580"/>
          </a:xfrm>
          <a:prstGeom prst="rect">
            <a:avLst/>
          </a:prstGeom>
          <a:noFill/>
          <a:ln>
            <a:noFill/>
          </a:ln>
        </p:spPr>
      </p:pic>
      <p:sp>
        <p:nvSpPr>
          <p:cNvPr id="294" name="Google Shape;294;p8"/>
          <p:cNvSpPr/>
          <p:nvPr/>
        </p:nvSpPr>
        <p:spPr>
          <a:xfrm>
            <a:off x="8690917" y="2949980"/>
            <a:ext cx="211468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222222"/>
                </a:solidFill>
                <a:latin typeface="Times New Roman"/>
                <a:ea typeface="Times New Roman"/>
                <a:cs typeface="Times New Roman"/>
                <a:sym typeface="Times New Roman"/>
              </a:rPr>
              <a:t>Source: (Nica, 2022)</a:t>
            </a:r>
            <a:endParaRPr sz="1800">
              <a:solidFill>
                <a:schemeClr val="lt1"/>
              </a:solidFill>
              <a:latin typeface="Trebuchet MS"/>
              <a:ea typeface="Trebuchet MS"/>
              <a:cs typeface="Trebuchet MS"/>
              <a:sym typeface="Trebuchet MS"/>
            </a:endParaRPr>
          </a:p>
        </p:txBody>
      </p:sp>
      <p:sp>
        <p:nvSpPr>
          <p:cNvPr id="295" name="Google Shape;295;p8"/>
          <p:cNvSpPr/>
          <p:nvPr/>
        </p:nvSpPr>
        <p:spPr>
          <a:xfrm>
            <a:off x="8690917" y="6399135"/>
            <a:ext cx="211468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222222"/>
                </a:solidFill>
                <a:latin typeface="Times New Roman"/>
                <a:ea typeface="Times New Roman"/>
                <a:cs typeface="Times New Roman"/>
                <a:sym typeface="Times New Roman"/>
              </a:rPr>
              <a:t>Source: (Nica, 2022)</a:t>
            </a:r>
            <a:endParaRPr sz="1800">
              <a:solidFill>
                <a:schemeClr val="lt1"/>
              </a:solidFill>
              <a:latin typeface="Trebuchet MS"/>
              <a:ea typeface="Trebuchet MS"/>
              <a:cs typeface="Trebuchet MS"/>
              <a:sym typeface="Trebuchet MS"/>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mt="38000"/>
          </a:blip>
          <a:stretch>
            <a:fillRect/>
          </a:stretch>
        </a:blipFill>
      </p:bgPr>
    </p:bg>
    <p:spTree>
      <p:nvGrpSpPr>
        <p:cNvPr id="300" name="Shape 300"/>
        <p:cNvGrpSpPr/>
        <p:nvPr/>
      </p:nvGrpSpPr>
      <p:grpSpPr>
        <a:xfrm>
          <a:off x="0" y="0"/>
          <a:ext cx="0" cy="0"/>
          <a:chOff x="0" y="0"/>
          <a:chExt cx="0" cy="0"/>
        </a:xfrm>
      </p:grpSpPr>
      <p:sp>
        <p:nvSpPr>
          <p:cNvPr id="301" name="Google Shape;301;p9"/>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imes New Roman"/>
              <a:buNone/>
            </a:pPr>
            <a:r>
              <a:rPr b="1" lang="en-US">
                <a:latin typeface="Times New Roman"/>
                <a:ea typeface="Times New Roman"/>
                <a:cs typeface="Times New Roman"/>
                <a:sym typeface="Times New Roman"/>
              </a:rPr>
              <a:t>Conclusion</a:t>
            </a:r>
            <a:br>
              <a:rPr lang="en-US">
                <a:latin typeface="Times New Roman"/>
                <a:ea typeface="Times New Roman"/>
                <a:cs typeface="Times New Roman"/>
                <a:sym typeface="Times New Roman"/>
              </a:rPr>
            </a:br>
            <a:endParaRPr/>
          </a:p>
        </p:txBody>
      </p:sp>
      <p:sp>
        <p:nvSpPr>
          <p:cNvPr id="302" name="Google Shape;302;p9"/>
          <p:cNvSpPr/>
          <p:nvPr/>
        </p:nvSpPr>
        <p:spPr>
          <a:xfrm>
            <a:off x="387928" y="2313976"/>
            <a:ext cx="6096000" cy="2223942"/>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lang="en-US" sz="1800">
                <a:solidFill>
                  <a:srgbClr val="000000"/>
                </a:solidFill>
                <a:latin typeface="Times New Roman"/>
                <a:ea typeface="Times New Roman"/>
                <a:cs typeface="Times New Roman"/>
                <a:sym typeface="Times New Roman"/>
              </a:rPr>
              <a:t>The future of the hospitality sector was examined in this presentation, with an emphasis on the anticipated improvements that hotels were ready to execute to meet and exceed visitor expectations. </a:t>
            </a:r>
            <a:endParaRPr sz="1800">
              <a:solidFill>
                <a:srgbClr val="000000"/>
              </a:solidFill>
              <a:latin typeface="Times New Roman"/>
              <a:ea typeface="Times New Roman"/>
              <a:cs typeface="Times New Roman"/>
              <a:sym typeface="Times New Roman"/>
            </a:endParaRPr>
          </a:p>
        </p:txBody>
      </p:sp>
      <p:sp>
        <p:nvSpPr>
          <p:cNvPr id="303" name="Google Shape;303;p9"/>
          <p:cNvSpPr/>
          <p:nvPr/>
        </p:nvSpPr>
        <p:spPr>
          <a:xfrm>
            <a:off x="5915891" y="4380729"/>
            <a:ext cx="6096000" cy="2308324"/>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lang="en-US" sz="1800">
                <a:solidFill>
                  <a:srgbClr val="000000"/>
                </a:solidFill>
                <a:latin typeface="Times New Roman"/>
                <a:ea typeface="Times New Roman"/>
                <a:cs typeface="Times New Roman"/>
                <a:sym typeface="Times New Roman"/>
              </a:rPr>
              <a:t>The investigation provided insight into the approaches and developments anticipated to transform the visitor experience, providing a smooth fusion of customisation, first-rate service, and cutting-edge technology. </a:t>
            </a:r>
            <a:endParaRPr sz="1800">
              <a:solidFill>
                <a:srgbClr val="000000"/>
              </a:solidFill>
              <a:latin typeface="Times New Roman"/>
              <a:ea typeface="Times New Roman"/>
              <a:cs typeface="Times New Roman"/>
              <a:sym typeface="Times New Roman"/>
            </a:endParaRPr>
          </a:p>
        </p:txBody>
      </p:sp>
      <p:pic>
        <p:nvPicPr>
          <p:cNvPr id="304" name="Google Shape;304;p9"/>
          <p:cNvPicPr preferRelativeResize="0"/>
          <p:nvPr/>
        </p:nvPicPr>
        <p:blipFill rotWithShape="1">
          <a:blip r:embed="rId4">
            <a:alphaModFix/>
          </a:blip>
          <a:srcRect b="0" l="0" r="0" t="0"/>
          <a:stretch/>
        </p:blipFill>
        <p:spPr>
          <a:xfrm>
            <a:off x="6664037" y="1293697"/>
            <a:ext cx="5527963" cy="2809875"/>
          </a:xfrm>
          <a:prstGeom prst="rect">
            <a:avLst/>
          </a:prstGeom>
          <a:noFill/>
          <a:ln>
            <a:noFill/>
          </a:ln>
        </p:spPr>
      </p:pic>
      <p:sp>
        <p:nvSpPr>
          <p:cNvPr descr="Resilience: The future of the Hospitality Industry" id="305" name="Google Shape;305;p9"/>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rebuchet MS"/>
              <a:ea typeface="Trebuchet MS"/>
              <a:cs typeface="Trebuchet MS"/>
              <a:sym typeface="Trebuchet MS"/>
            </a:endParaRPr>
          </a:p>
        </p:txBody>
      </p:sp>
      <p:pic>
        <p:nvPicPr>
          <p:cNvPr id="306" name="Google Shape;306;p9"/>
          <p:cNvPicPr preferRelativeResize="0"/>
          <p:nvPr/>
        </p:nvPicPr>
        <p:blipFill rotWithShape="1">
          <a:blip r:embed="rId5">
            <a:alphaModFix/>
          </a:blip>
          <a:srcRect b="0" l="0" r="0" t="0"/>
          <a:stretch/>
        </p:blipFill>
        <p:spPr>
          <a:xfrm>
            <a:off x="1066799" y="4537917"/>
            <a:ext cx="4253346" cy="2151135"/>
          </a:xfrm>
          <a:prstGeom prst="rect">
            <a:avLst/>
          </a:prstGeom>
          <a:noFill/>
          <a:ln>
            <a:noFill/>
          </a:ln>
        </p:spPr>
      </p:pic>
      <p:pic>
        <p:nvPicPr>
          <p:cNvPr id="307" name="Google Shape;307;p9"/>
          <p:cNvPicPr preferRelativeResize="0"/>
          <p:nvPr/>
        </p:nvPicPr>
        <p:blipFill rotWithShape="1">
          <a:blip r:embed="rId6">
            <a:alphaModFix/>
          </a:blip>
          <a:srcRect b="0" l="0" r="0" t="0"/>
          <a:stretch/>
        </p:blipFill>
        <p:spPr>
          <a:xfrm>
            <a:off x="5073585" y="900587"/>
            <a:ext cx="1000265" cy="933580"/>
          </a:xfrm>
          <a:prstGeom prst="rect">
            <a:avLst/>
          </a:prstGeom>
          <a:noFill/>
          <a:ln>
            <a:noFill/>
          </a:ln>
        </p:spPr>
      </p:pic>
      <p:sp>
        <p:nvSpPr>
          <p:cNvPr id="308" name="Google Shape;308;p9"/>
          <p:cNvSpPr/>
          <p:nvPr/>
        </p:nvSpPr>
        <p:spPr>
          <a:xfrm>
            <a:off x="8107785" y="4057485"/>
            <a:ext cx="264046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222222"/>
                </a:solidFill>
                <a:latin typeface="Times New Roman"/>
                <a:ea typeface="Times New Roman"/>
                <a:cs typeface="Times New Roman"/>
                <a:sym typeface="Times New Roman"/>
              </a:rPr>
              <a:t>Source: (Meirovich, 2020)</a:t>
            </a:r>
            <a:endParaRPr sz="1800">
              <a:solidFill>
                <a:schemeClr val="lt1"/>
              </a:solidFill>
              <a:latin typeface="Trebuchet MS"/>
              <a:ea typeface="Trebuchet MS"/>
              <a:cs typeface="Trebuchet MS"/>
              <a:sym typeface="Trebuchet MS"/>
            </a:endParaRPr>
          </a:p>
        </p:txBody>
      </p:sp>
      <p:sp>
        <p:nvSpPr>
          <p:cNvPr id="309" name="Google Shape;309;p9"/>
          <p:cNvSpPr/>
          <p:nvPr/>
        </p:nvSpPr>
        <p:spPr>
          <a:xfrm>
            <a:off x="2469018" y="4242151"/>
            <a:ext cx="2372765"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rgbClr val="222222"/>
                </a:solidFill>
                <a:latin typeface="Times New Roman"/>
                <a:ea typeface="Times New Roman"/>
                <a:cs typeface="Times New Roman"/>
                <a:sym typeface="Times New Roman"/>
              </a:rPr>
              <a:t>Source: (Meirovich, 2020)</a:t>
            </a:r>
            <a:endParaRPr sz="1600">
              <a:solidFill>
                <a:schemeClr val="lt1"/>
              </a:solidFill>
              <a:latin typeface="Trebuchet MS"/>
              <a:ea typeface="Trebuchet MS"/>
              <a:cs typeface="Trebuchet MS"/>
              <a:sym typeface="Trebuchet MS"/>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10"/>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b="1" lang="en-US"/>
              <a:t>References:</a:t>
            </a:r>
            <a:br>
              <a:rPr b="1" lang="en-US"/>
            </a:br>
            <a:endParaRPr/>
          </a:p>
        </p:txBody>
      </p:sp>
      <p:sp>
        <p:nvSpPr>
          <p:cNvPr id="315" name="Google Shape;315;p10"/>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fontScale="70000" lnSpcReduction="20000"/>
          </a:bodyPr>
          <a:lstStyle/>
          <a:p>
            <a:pPr indent="-228600" lvl="0" marL="228600" rtl="0" algn="l">
              <a:lnSpc>
                <a:spcPct val="90000"/>
              </a:lnSpc>
              <a:spcBef>
                <a:spcPts val="0"/>
              </a:spcBef>
              <a:spcAft>
                <a:spcPts val="0"/>
              </a:spcAft>
              <a:buClr>
                <a:schemeClr val="dk1"/>
              </a:buClr>
              <a:buSzPct val="100000"/>
              <a:buChar char="•"/>
            </a:pPr>
            <a:r>
              <a:rPr lang="en-US">
                <a:solidFill>
                  <a:schemeClr val="dk1"/>
                </a:solidFill>
              </a:rPr>
              <a:t>Ford, R.C (2020) Managing hospitality organizations: achieving excellence in the guest experience, SAGE</a:t>
            </a:r>
            <a:endParaRPr/>
          </a:p>
          <a:p>
            <a:pPr indent="-228600" lvl="0" marL="228600" rtl="0" algn="l">
              <a:lnSpc>
                <a:spcPct val="90000"/>
              </a:lnSpc>
              <a:spcBef>
                <a:spcPts val="1000"/>
              </a:spcBef>
              <a:spcAft>
                <a:spcPts val="0"/>
              </a:spcAft>
              <a:buClr>
                <a:schemeClr val="dk1"/>
              </a:buClr>
              <a:buSzPct val="100000"/>
              <a:buChar char="•"/>
            </a:pPr>
            <a:r>
              <a:rPr lang="en-US">
                <a:solidFill>
                  <a:schemeClr val="dk1"/>
                </a:solidFill>
              </a:rPr>
              <a:t>Herpell M. (2015) Five Star Service: How to deliver Exceptional Customer Service, Pearson, London</a:t>
            </a:r>
            <a:endParaRPr/>
          </a:p>
          <a:p>
            <a:pPr indent="-228600" lvl="0" marL="228600" rtl="0" algn="l">
              <a:lnSpc>
                <a:spcPct val="90000"/>
              </a:lnSpc>
              <a:spcBef>
                <a:spcPts val="1000"/>
              </a:spcBef>
              <a:spcAft>
                <a:spcPts val="0"/>
              </a:spcAft>
              <a:buClr>
                <a:schemeClr val="dk1"/>
              </a:buClr>
              <a:buSzPct val="100000"/>
              <a:buChar char="•"/>
            </a:pPr>
            <a:r>
              <a:rPr lang="en-US">
                <a:solidFill>
                  <a:schemeClr val="dk1"/>
                </a:solidFill>
              </a:rPr>
              <a:t>Meirovich, G., Jeon, M.M. and Coleman, L.J., (2020). Interaction of normative and predictive expectations in customer satisfaction and emotions. </a:t>
            </a:r>
            <a:r>
              <a:rPr i="1" lang="en-US">
                <a:solidFill>
                  <a:schemeClr val="dk1"/>
                </a:solidFill>
              </a:rPr>
              <a:t>Journal of Marketing Analytics</a:t>
            </a:r>
            <a:r>
              <a:rPr lang="en-US">
                <a:solidFill>
                  <a:schemeClr val="dk1"/>
                </a:solidFill>
              </a:rPr>
              <a:t>, </a:t>
            </a:r>
            <a:r>
              <a:rPr i="1" lang="en-US">
                <a:solidFill>
                  <a:schemeClr val="dk1"/>
                </a:solidFill>
              </a:rPr>
              <a:t>8</a:t>
            </a:r>
            <a:r>
              <a:rPr lang="en-US">
                <a:solidFill>
                  <a:schemeClr val="dk1"/>
                </a:solidFill>
              </a:rPr>
              <a:t>, pp.69-84.</a:t>
            </a:r>
            <a:endParaRPr/>
          </a:p>
          <a:p>
            <a:pPr indent="-228600" lvl="0" marL="228600" rtl="0" algn="l">
              <a:lnSpc>
                <a:spcPct val="90000"/>
              </a:lnSpc>
              <a:spcBef>
                <a:spcPts val="1000"/>
              </a:spcBef>
              <a:spcAft>
                <a:spcPts val="0"/>
              </a:spcAft>
              <a:buClr>
                <a:schemeClr val="dk1"/>
              </a:buClr>
              <a:buSzPct val="100000"/>
              <a:buChar char="•"/>
            </a:pPr>
            <a:r>
              <a:rPr lang="en-US">
                <a:solidFill>
                  <a:schemeClr val="dk1"/>
                </a:solidFill>
              </a:rPr>
              <a:t>Minwer. L. Seenieena. L, Yoon, K. (2019) Multisensory experience for enhancing hotel guest experiences: Empirical evidence form big data analytics</a:t>
            </a:r>
            <a:endParaRPr/>
          </a:p>
          <a:p>
            <a:pPr indent="-228600" lvl="0" marL="228600" rtl="0" algn="l">
              <a:lnSpc>
                <a:spcPct val="90000"/>
              </a:lnSpc>
              <a:spcBef>
                <a:spcPts val="1000"/>
              </a:spcBef>
              <a:spcAft>
                <a:spcPts val="0"/>
              </a:spcAft>
              <a:buClr>
                <a:schemeClr val="dk1"/>
              </a:buClr>
              <a:buSzPct val="100000"/>
              <a:buChar char="•"/>
            </a:pPr>
            <a:r>
              <a:rPr lang="en-US">
                <a:solidFill>
                  <a:schemeClr val="dk1"/>
                </a:solidFill>
              </a:rPr>
              <a:t>Nica, E., Poliak, M., Popescu, G.H. and Pârvu, I.A., (2022). Decision intelligence and modeling, multisensory customer experiences, and socially interconnected virtual services across the metaverse ecosystem. </a:t>
            </a:r>
            <a:r>
              <a:rPr i="1" lang="en-US">
                <a:solidFill>
                  <a:schemeClr val="dk1"/>
                </a:solidFill>
              </a:rPr>
              <a:t>Linguistic and Philosophical Investigations</a:t>
            </a:r>
            <a:r>
              <a:rPr lang="en-US">
                <a:solidFill>
                  <a:schemeClr val="dk1"/>
                </a:solidFill>
              </a:rPr>
              <a:t>, </a:t>
            </a:r>
            <a:r>
              <a:rPr i="1" lang="en-US">
                <a:solidFill>
                  <a:schemeClr val="dk1"/>
                </a:solidFill>
              </a:rPr>
              <a:t>21</a:t>
            </a:r>
            <a:r>
              <a:rPr lang="en-US">
                <a:solidFill>
                  <a:schemeClr val="dk1"/>
                </a:solidFill>
              </a:rPr>
              <a:t>, pp.137-153.</a:t>
            </a:r>
            <a:endParaRPr/>
          </a:p>
          <a:p>
            <a:pPr indent="-228600" lvl="0" marL="228600" rtl="0" algn="l">
              <a:lnSpc>
                <a:spcPct val="90000"/>
              </a:lnSpc>
              <a:spcBef>
                <a:spcPts val="1000"/>
              </a:spcBef>
              <a:spcAft>
                <a:spcPts val="0"/>
              </a:spcAft>
              <a:buClr>
                <a:schemeClr val="dk1"/>
              </a:buClr>
              <a:buSzPct val="100000"/>
              <a:buChar char="•"/>
            </a:pPr>
            <a:r>
              <a:rPr lang="en-US">
                <a:solidFill>
                  <a:schemeClr val="dk1"/>
                </a:solidFill>
              </a:rPr>
              <a:t>on service recovery in the hotel industry</a:t>
            </a:r>
            <a:endParaRPr/>
          </a:p>
          <a:p>
            <a:pPr indent="-228600" lvl="0" marL="228600" rtl="0" algn="l">
              <a:lnSpc>
                <a:spcPct val="90000"/>
              </a:lnSpc>
              <a:spcBef>
                <a:spcPts val="1000"/>
              </a:spcBef>
              <a:spcAft>
                <a:spcPts val="0"/>
              </a:spcAft>
              <a:buClr>
                <a:schemeClr val="dk1"/>
              </a:buClr>
              <a:buSzPct val="100000"/>
              <a:buChar char="•"/>
            </a:pPr>
            <a:r>
              <a:rPr lang="en-US">
                <a:solidFill>
                  <a:schemeClr val="dk1"/>
                </a:solidFill>
              </a:rPr>
              <a:t>Panchapakesan, P, Jisea A (2020) Guest satisfaction &amp; dissatisfaction in luxury hotels: An application on big data</a:t>
            </a:r>
            <a:endParaRPr/>
          </a:p>
          <a:p>
            <a:pPr indent="-121920" lvl="0" marL="228600" rtl="0" algn="l">
              <a:lnSpc>
                <a:spcPct val="90000"/>
              </a:lnSpc>
              <a:spcBef>
                <a:spcPts val="1000"/>
              </a:spcBef>
              <a:spcAft>
                <a:spcPts val="0"/>
              </a:spcAft>
              <a:buClr>
                <a:schemeClr val="lt1"/>
              </a:buClr>
              <a:buSzPct val="100000"/>
              <a:buNone/>
            </a:pPr>
            <a:r>
              <a:t/>
            </a:r>
            <a:endParaRPr>
              <a:solidFill>
                <a:schemeClr val="dk1"/>
              </a:solidFill>
            </a:endParaRPr>
          </a:p>
        </p:txBody>
      </p:sp>
      <p:pic>
        <p:nvPicPr>
          <p:cNvPr id="316" name="Google Shape;316;p10"/>
          <p:cNvPicPr preferRelativeResize="0"/>
          <p:nvPr/>
        </p:nvPicPr>
        <p:blipFill rotWithShape="1">
          <a:blip r:embed="rId3">
            <a:alphaModFix/>
          </a:blip>
          <a:srcRect b="0" l="0" r="0" t="0"/>
          <a:stretch/>
        </p:blipFill>
        <p:spPr>
          <a:xfrm>
            <a:off x="10702659" y="900586"/>
            <a:ext cx="1000265" cy="93358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Berlin">
  <a:themeElements>
    <a:clrScheme name="Berlin">
      <a:dk1>
        <a:srgbClr val="000000"/>
      </a:dk1>
      <a:lt1>
        <a:srgbClr val="FFFFFF"/>
      </a:lt1>
      <a:dk2>
        <a:srgbClr val="8D4585"/>
      </a:dk2>
      <a:lt2>
        <a:srgbClr val="E7E6E6"/>
      </a:lt2>
      <a:accent1>
        <a:srgbClr val="F35AE6"/>
      </a:accent1>
      <a:accent2>
        <a:srgbClr val="FC5283"/>
      </a:accent2>
      <a:accent3>
        <a:srgbClr val="F67C64"/>
      </a:accent3>
      <a:accent4>
        <a:srgbClr val="F89F65"/>
      </a:accent4>
      <a:accent5>
        <a:srgbClr val="55C6BA"/>
      </a:accent5>
      <a:accent6>
        <a:srgbClr val="84A3FD"/>
      </a:accent6>
      <a:hlink>
        <a:srgbClr val="6ED4F6"/>
      </a:hlink>
      <a:folHlink>
        <a:srgbClr val="9FECF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2023-10-07T11:21:28Z</dcterms:created>
  <dc:creator>AMIT</dc:creator>
</cp:coreProperties>
</file>