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225AC-9FD4-DB40-5845-C0D999084F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2E5988-4AAE-2597-8C12-8BCFC4A9C5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C04CE4-404C-3327-B015-44ECAA21EE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9C51D-82B4-4606-8776-2C23CD95E9AB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24787A-0A4B-3678-2FDF-20F3A0F028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42CD7D-4236-AE1A-16FD-122356DB14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C676-DDBC-434D-BFE6-DB9172786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1487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D100AA-8FE5-CA70-C9F6-A7256E5360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B84BBB-F7AC-5E79-48DE-13A5F6EFEB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19B8EE-C157-D431-2985-DC7A811447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9C51D-82B4-4606-8776-2C23CD95E9AB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DAEC37-036C-FB65-6807-B878C13459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BAC123-D5BC-7D71-B53E-AF85B6E007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C676-DDBC-434D-BFE6-DB9172786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22538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A053C-3245-DCDC-F00B-8967EE752D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DAFA9-08A3-4758-CDD1-12598E85D4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900188-E9F9-8C7C-24EA-703D8789D4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9C51D-82B4-4606-8776-2C23CD95E9AB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04D23B-C5F1-0C76-550A-75F0D99444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D25055-4931-D666-1E44-10190548EF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C676-DDBC-434D-BFE6-DB9172786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3510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A2873F-5C61-43AE-9880-A268BC2490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2BE6F6-99C6-149D-9438-8D5176B99B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A630B9-D51C-80AC-09BC-7E01E4EC18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3833D5-8339-EDB5-F3CD-5959DBA98A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9C51D-82B4-4606-8776-2C23CD95E9AB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C58291-8608-C940-C9E7-BAF7811D5F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D7095E-14FC-5CB8-0920-90A10CAA74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C676-DDBC-434D-BFE6-DB9172786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21551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3F291B-56F7-ED74-6AAF-8D9E6BBFBE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6DC642-35C8-09E6-8F41-36C991229A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D593B3B-F25D-1CDA-C65D-811D714196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03A11E4-75E0-AB63-140E-18CBE046A5E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B26B98A-045E-F2A6-08C0-4A096DEFB78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708E75-C072-D7AD-B9F8-D3BEF2FBBD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9C51D-82B4-4606-8776-2C23CD95E9AB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F280C8C-1FC0-BDB5-9544-F231CB51C9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C521397-3C0F-D13F-B453-50B585C5C8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C676-DDBC-434D-BFE6-DB9172786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60524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D00470-5849-7186-8141-A64B8DAC16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5022841-BD3D-CB00-D332-FE8348FCB0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9C51D-82B4-4606-8776-2C23CD95E9AB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1DA216C-0D32-36DB-92B3-8FA996BBD7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4BB3CD-A96E-AC80-7CD8-4DDCE2A611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C676-DDBC-434D-BFE6-DB9172786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06572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479B89-A020-7207-D471-8D808A7707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9C51D-82B4-4606-8776-2C23CD95E9AB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7F4B440-E79C-1E29-262A-930E5F85C1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AF324F-7DA4-7384-7501-20BD54FED8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C676-DDBC-434D-BFE6-DB9172786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27331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1D3A3-1D17-AD7E-A487-56E4440DBB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3925E1-EC7C-EC4A-F2A5-FC1B16B28A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04DE72-223D-8531-808F-997D2E6744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70BFB8-8527-DFE8-B4B0-9DD483621C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9C51D-82B4-4606-8776-2C23CD95E9AB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FE903C-9FBD-20BA-69DB-CBCE5F8FE2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E0941F-5663-1A39-9CA4-ACF3031B9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C676-DDBC-434D-BFE6-DB9172786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34655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269503-EF84-1391-3600-C4CF5916D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5F72C46-2E4D-18CA-79AB-04AEAFC6CA7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454528-9E1E-7E8D-6AC1-9ABE348F7A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783F5B-DB61-B442-2277-462B2025F7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9C51D-82B4-4606-8776-2C23CD95E9AB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89C72D-ED06-A310-B2BD-322BA92A8C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D6BBD2-2C85-ABC7-D7F9-DF40AEB81D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C676-DDBC-434D-BFE6-DB9172786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3908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A41A72-DEFB-72C2-22D5-DE572484B9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52455A-B74B-4691-6276-0B14404F09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F67F3D-EE5B-6197-A0B0-9BAA509CD0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9C51D-82B4-4606-8776-2C23CD95E9AB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91A0E0-8E76-023A-47E5-C8CD3BF6D9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B36D80-AB9A-F30A-FF7B-727245B22C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C676-DDBC-434D-BFE6-DB9172786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3035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E9EC3C8-DFF2-91E7-2F16-CA865E5BA5F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B81A2C-F13F-B130-5B58-D6E2390B5F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A9BA51-FDAB-5AC9-830F-FC0ABAF7B2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9C51D-82B4-4606-8776-2C23CD95E9AB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89071D-161F-B6F9-9E08-C64C40DE64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07F7DD-0103-AAB8-B646-B4B43E5B7E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C676-DDBC-434D-BFE6-DB9172786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8419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AF54C19-013E-CC53-A421-C52283BD70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EACCEF-9618-F68B-7021-AEC34550F2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9EE8FE-4EE5-F272-D278-9427BC714FC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639C51D-82B4-4606-8776-2C23CD95E9AB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0CEA7E-7917-553B-48D9-06EA63FD7E0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06920F-DD49-B613-F668-B430CB7FC4B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03AC676-DDBC-434D-BFE6-DB9172786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02366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islation.gov.uk/ukpga/2004/31/contents" TargetMode="External"/><Relationship Id="rId2" Type="http://schemas.openxmlformats.org/officeDocument/2006/relationships/hyperlink" Target="https://www.legislation.gov.uk/ukpga/1989/41/contents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gov.uk/government/publications/working-together-to-safeguard-children--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8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Arc 24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34FEF14A-2C9C-D64D-3A66-58EB51008F46}"/>
              </a:ext>
            </a:extLst>
          </p:cNvPr>
          <p:cNvSpPr txBox="1"/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STUDENT’S NAME: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ANDREEA CATALINA PAUN (POLICE OFFICER)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ANITA BANO (SOCIAL WORKER)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AMIE FOFANA (GP WORKER)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MODULE CODE AND TITLE: BMHP5021 PROTECTING AND SUPPORTING FAMILIES IN HEALTH AND CARE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ASSIGNMENT TITLE: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COMPONENT 1: PRESENTATION (ROUND-THE-TABLE GROUP DISCUSSION)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CASE STUDY: THEO, LOCAL CHILD SAFEGUARDING PRACTICE REVIEW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66132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4C9C24B-87E5-800E-513E-C952B861FA1B}"/>
              </a:ext>
            </a:extLst>
          </p:cNvPr>
          <p:cNvSpPr txBox="1"/>
          <p:nvPr/>
        </p:nvSpPr>
        <p:spPr>
          <a:xfrm>
            <a:off x="884903" y="373626"/>
            <a:ext cx="10638503" cy="69369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  <a:p>
            <a:pPr>
              <a:lnSpc>
                <a:spcPct val="2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Brandon, M., Sidebotham, P., Bailey, S. and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Belderson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P. (2020)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Complexity and challenge: A triennial analysis of serious case reviews 2014–2017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London: Department for Education.</a:t>
            </a:r>
          </a:p>
          <a:p>
            <a:pPr>
              <a:lnSpc>
                <a:spcPct val="2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Children Act 1989 (1989)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Children Act 1989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https://www.legislation.gov.uk/ukpga/1989/41/contents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7 February 2026).</a:t>
            </a:r>
          </a:p>
          <a:p>
            <a:pPr>
              <a:lnSpc>
                <a:spcPct val="2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Children Act 2004 (2004)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Children Act 2004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https://www.legislation.gov.uk/ukpga/2004/31/contents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7 February 2026).</a:t>
            </a:r>
          </a:p>
          <a:p>
            <a:pPr>
              <a:lnSpc>
                <a:spcPct val="2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Department for Education (2023)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Working together to safeguard children: A guide to multi-agency safeguarding arrangements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London: HM Government.</a:t>
            </a:r>
          </a:p>
          <a:p>
            <a:pPr>
              <a:lnSpc>
                <a:spcPct val="2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General Medical Council (2019)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Protecting children and young people: The responsibilities of all doctors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London: GMC.</a:t>
            </a:r>
          </a:p>
          <a:p>
            <a:pPr>
              <a:lnSpc>
                <a:spcPct val="2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HM Government (2018)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Working together to safeguard children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London: HMSO.</a:t>
            </a:r>
          </a:p>
          <a:p>
            <a:pPr>
              <a:lnSpc>
                <a:spcPct val="2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HM Government (2018)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Working together to safeguard children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https://www.gov.uk/government/publications/working-together-to-safeguard-children--2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7 February 2026).</a:t>
            </a:r>
          </a:p>
          <a:p>
            <a:pPr>
              <a:lnSpc>
                <a:spcPct val="2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Munro, E. (2011)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 Munro Review of Child Protection: Final report – A child-centred system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London: Department for Education.</a:t>
            </a:r>
          </a:p>
          <a:p>
            <a:pPr>
              <a:lnSpc>
                <a:spcPct val="2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NICE (2016)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Child abuse and neglect (NG76)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London: NICE.</a:t>
            </a:r>
          </a:p>
          <a:p>
            <a:pPr algn="ctr">
              <a:lnSpc>
                <a:spcPct val="250000"/>
              </a:lnSpc>
            </a:pP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27710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5566</TotalTime>
  <Words>308</Words>
  <Application>Microsoft Office PowerPoint</Application>
  <PresentationFormat>Widescreen</PresentationFormat>
  <Paragraphs>19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Andreea Catalina Paun</dc:creator>
  <cp:lastModifiedBy>Amie Fofana Fofana (2407525)</cp:lastModifiedBy>
  <cp:revision>2</cp:revision>
  <dcterms:created xsi:type="dcterms:W3CDTF">2026-02-18T18:31:20Z</dcterms:created>
  <dcterms:modified xsi:type="dcterms:W3CDTF">2026-02-22T18:01:49Z</dcterms:modified>
</cp:coreProperties>
</file>