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96FFED-4B09-4C7C-ACF3-8C483C601B8B}" v="62" dt="2026-10-19T20:14:09.8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53" y="7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dro Gaetjens Molongua (2327143)" userId="c3e588b0-a471-475e-92bf-21c47dfba3cd" providerId="ADAL" clId="{57E4E216-4B24-4DC4-A25D-6F590C384966}"/>
    <pc:docChg chg="undo redo custSel addSld modSld modMainMaster">
      <pc:chgData name="Pedro Gaetjens Molongua (2327143)" userId="c3e588b0-a471-475e-92bf-21c47dfba3cd" providerId="ADAL" clId="{57E4E216-4B24-4DC4-A25D-6F590C384966}" dt="2026-10-19T20:16:46.408" v="3109" actId="20577"/>
      <pc:docMkLst>
        <pc:docMk/>
      </pc:docMkLst>
      <pc:sldChg chg="addSp delSp modSp new mod setBg">
        <pc:chgData name="Pedro Gaetjens Molongua (2327143)" userId="c3e588b0-a471-475e-92bf-21c47dfba3cd" providerId="ADAL" clId="{57E4E216-4B24-4DC4-A25D-6F590C384966}" dt="2026-10-13T21:04:11.832" v="2288" actId="12385"/>
        <pc:sldMkLst>
          <pc:docMk/>
          <pc:sldMk cId="2196470426" sldId="256"/>
        </pc:sldMkLst>
        <pc:spChg chg="mod">
          <ac:chgData name="Pedro Gaetjens Molongua (2327143)" userId="c3e588b0-a471-475e-92bf-21c47dfba3cd" providerId="ADAL" clId="{57E4E216-4B24-4DC4-A25D-6F590C384966}" dt="2026-10-13T21:01:17.204" v="2260" actId="26606"/>
          <ac:spMkLst>
            <pc:docMk/>
            <pc:sldMk cId="2196470426" sldId="256"/>
            <ac:spMk id="2" creationId="{6CCBA0CF-D053-646A-E02E-B97887B2F0EC}"/>
          </ac:spMkLst>
        </pc:spChg>
        <pc:spChg chg="add mod">
          <ac:chgData name="Pedro Gaetjens Molongua (2327143)" userId="c3e588b0-a471-475e-92bf-21c47dfba3cd" providerId="ADAL" clId="{57E4E216-4B24-4DC4-A25D-6F590C384966}" dt="2026-10-13T21:02:27.479" v="2280" actId="1076"/>
          <ac:spMkLst>
            <pc:docMk/>
            <pc:sldMk cId="2196470426" sldId="256"/>
            <ac:spMk id="5" creationId="{56EB065D-157E-59DE-EC91-32DFD04F796B}"/>
          </ac:spMkLst>
        </pc:spChg>
        <pc:spChg chg="add">
          <ac:chgData name="Pedro Gaetjens Molongua (2327143)" userId="c3e588b0-a471-475e-92bf-21c47dfba3cd" providerId="ADAL" clId="{57E4E216-4B24-4DC4-A25D-6F590C384966}" dt="2026-10-13T21:01:17.204" v="2260" actId="26606"/>
          <ac:spMkLst>
            <pc:docMk/>
            <pc:sldMk cId="2196470426" sldId="256"/>
            <ac:spMk id="33" creationId="{A7AE9375-4664-4DB2-922D-2782A6E439AC}"/>
          </ac:spMkLst>
        </pc:spChg>
        <pc:spChg chg="add">
          <ac:chgData name="Pedro Gaetjens Molongua (2327143)" userId="c3e588b0-a471-475e-92bf-21c47dfba3cd" providerId="ADAL" clId="{57E4E216-4B24-4DC4-A25D-6F590C384966}" dt="2026-10-13T21:01:17.204" v="2260" actId="26606"/>
          <ac:spMkLst>
            <pc:docMk/>
            <pc:sldMk cId="2196470426" sldId="256"/>
            <ac:spMk id="37" creationId="{9DD005C1-8C51-42D6-9BEE-B9B83849743D}"/>
          </ac:spMkLst>
        </pc:spChg>
        <pc:graphicFrameChg chg="add mod modGraphic">
          <ac:chgData name="Pedro Gaetjens Molongua (2327143)" userId="c3e588b0-a471-475e-92bf-21c47dfba3cd" providerId="ADAL" clId="{57E4E216-4B24-4DC4-A25D-6F590C384966}" dt="2026-10-13T21:04:11.832" v="2288" actId="12385"/>
          <ac:graphicFrameMkLst>
            <pc:docMk/>
            <pc:sldMk cId="2196470426" sldId="256"/>
            <ac:graphicFrameMk id="29" creationId="{C890E813-D733-2EA4-FA8C-F34466048DDD}"/>
          </ac:graphicFrameMkLst>
        </pc:graphicFrameChg>
      </pc:sldChg>
      <pc:sldChg chg="addSp delSp modSp new mod">
        <pc:chgData name="Pedro Gaetjens Molongua (2327143)" userId="c3e588b0-a471-475e-92bf-21c47dfba3cd" providerId="ADAL" clId="{57E4E216-4B24-4DC4-A25D-6F590C384966}" dt="2026-10-17T13:47:45.932" v="2689" actId="20577"/>
        <pc:sldMkLst>
          <pc:docMk/>
          <pc:sldMk cId="3919635286" sldId="257"/>
        </pc:sldMkLst>
        <pc:spChg chg="mod">
          <ac:chgData name="Pedro Gaetjens Molongua (2327143)" userId="c3e588b0-a471-475e-92bf-21c47dfba3cd" providerId="ADAL" clId="{57E4E216-4B24-4DC4-A25D-6F590C384966}" dt="2026-10-13T20:05:16.833" v="1898" actId="122"/>
          <ac:spMkLst>
            <pc:docMk/>
            <pc:sldMk cId="3919635286" sldId="257"/>
            <ac:spMk id="2" creationId="{120345C6-3507-EEE3-4F74-1328C3B9209B}"/>
          </ac:spMkLst>
        </pc:spChg>
        <pc:spChg chg="add mod">
          <ac:chgData name="Pedro Gaetjens Molongua (2327143)" userId="c3e588b0-a471-475e-92bf-21c47dfba3cd" providerId="ADAL" clId="{57E4E216-4B24-4DC4-A25D-6F590C384966}" dt="2026-10-17T13:47:45.932" v="2689" actId="20577"/>
          <ac:spMkLst>
            <pc:docMk/>
            <pc:sldMk cId="3919635286" sldId="257"/>
            <ac:spMk id="4" creationId="{C8536CB8-8A0B-4A53-D640-8EE71E2F5F89}"/>
          </ac:spMkLst>
        </pc:spChg>
        <pc:spChg chg="add mod">
          <ac:chgData name="Pedro Gaetjens Molongua (2327143)" userId="c3e588b0-a471-475e-92bf-21c47dfba3cd" providerId="ADAL" clId="{57E4E216-4B24-4DC4-A25D-6F590C384966}" dt="2026-10-13T20:19:50.551" v="1959" actId="27636"/>
          <ac:spMkLst>
            <pc:docMk/>
            <pc:sldMk cId="3919635286" sldId="257"/>
            <ac:spMk id="5" creationId="{3BF1109A-A222-BC45-E9E7-12855710D0CB}"/>
          </ac:spMkLst>
        </pc:spChg>
        <pc:spChg chg="add mod">
          <ac:chgData name="Pedro Gaetjens Molongua (2327143)" userId="c3e588b0-a471-475e-92bf-21c47dfba3cd" providerId="ADAL" clId="{57E4E216-4B24-4DC4-A25D-6F590C384966}" dt="2026-10-13T20:20:28.994" v="1967" actId="1076"/>
          <ac:spMkLst>
            <pc:docMk/>
            <pc:sldMk cId="3919635286" sldId="257"/>
            <ac:spMk id="6" creationId="{7E8E11E2-4DDD-B766-3F44-86948C16BF67}"/>
          </ac:spMkLst>
        </pc:spChg>
        <pc:graphicFrameChg chg="add mod modGraphic">
          <ac:chgData name="Pedro Gaetjens Molongua (2327143)" userId="c3e588b0-a471-475e-92bf-21c47dfba3cd" providerId="ADAL" clId="{57E4E216-4B24-4DC4-A25D-6F590C384966}" dt="2026-10-13T21:29:46.029" v="2685" actId="20577"/>
          <ac:graphicFrameMkLst>
            <pc:docMk/>
            <pc:sldMk cId="3919635286" sldId="257"/>
            <ac:graphicFrameMk id="19" creationId="{2D34A2B3-73B7-A9F3-6452-127B5446D155}"/>
          </ac:graphicFrameMkLst>
        </pc:graphicFrameChg>
      </pc:sldChg>
      <pc:sldChg chg="addSp delSp modSp new mod setBg">
        <pc:chgData name="Pedro Gaetjens Molongua (2327143)" userId="c3e588b0-a471-475e-92bf-21c47dfba3cd" providerId="ADAL" clId="{57E4E216-4B24-4DC4-A25D-6F590C384966}" dt="2026-10-17T13:49:49.340" v="2721" actId="20577"/>
        <pc:sldMkLst>
          <pc:docMk/>
          <pc:sldMk cId="1195606741" sldId="258"/>
        </pc:sldMkLst>
        <pc:spChg chg="mod">
          <ac:chgData name="Pedro Gaetjens Molongua (2327143)" userId="c3e588b0-a471-475e-92bf-21c47dfba3cd" providerId="ADAL" clId="{57E4E216-4B24-4DC4-A25D-6F590C384966}" dt="2026-10-13T21:20:26.937" v="2649" actId="26606"/>
          <ac:spMkLst>
            <pc:docMk/>
            <pc:sldMk cId="1195606741" sldId="258"/>
            <ac:spMk id="2" creationId="{EF9945F5-A9FF-F527-635D-4DFCF43523C9}"/>
          </ac:spMkLst>
        </pc:spChg>
        <pc:spChg chg="add del mod">
          <ac:chgData name="Pedro Gaetjens Molongua (2327143)" userId="c3e588b0-a471-475e-92bf-21c47dfba3cd" providerId="ADAL" clId="{57E4E216-4B24-4DC4-A25D-6F590C384966}" dt="2026-10-17T13:49:49.340" v="2721" actId="20577"/>
          <ac:spMkLst>
            <pc:docMk/>
            <pc:sldMk cId="1195606741" sldId="258"/>
            <ac:spMk id="3" creationId="{071DBB7C-AC8D-695D-72DC-E83DBCA6D642}"/>
          </ac:spMkLst>
        </pc:spChg>
        <pc:spChg chg="add">
          <ac:chgData name="Pedro Gaetjens Molongua (2327143)" userId="c3e588b0-a471-475e-92bf-21c47dfba3cd" providerId="ADAL" clId="{57E4E216-4B24-4DC4-A25D-6F590C384966}" dt="2026-10-13T21:20:26.937" v="2649" actId="26606"/>
          <ac:spMkLst>
            <pc:docMk/>
            <pc:sldMk cId="1195606741" sldId="258"/>
            <ac:spMk id="50" creationId="{8D1AA55E-40D5-461B-A5A8-4AE8AAB71B08}"/>
          </ac:spMkLst>
        </pc:spChg>
        <pc:spChg chg="add">
          <ac:chgData name="Pedro Gaetjens Molongua (2327143)" userId="c3e588b0-a471-475e-92bf-21c47dfba3cd" providerId="ADAL" clId="{57E4E216-4B24-4DC4-A25D-6F590C384966}" dt="2026-10-13T21:20:26.937" v="2649" actId="26606"/>
          <ac:spMkLst>
            <pc:docMk/>
            <pc:sldMk cId="1195606741" sldId="258"/>
            <ac:spMk id="54" creationId="{6CB927A4-E432-4310-9CD5-E89FF5063179}"/>
          </ac:spMkLst>
        </pc:spChg>
        <pc:spChg chg="add">
          <ac:chgData name="Pedro Gaetjens Molongua (2327143)" userId="c3e588b0-a471-475e-92bf-21c47dfba3cd" providerId="ADAL" clId="{57E4E216-4B24-4DC4-A25D-6F590C384966}" dt="2026-10-13T21:20:26.937" v="2649" actId="26606"/>
          <ac:spMkLst>
            <pc:docMk/>
            <pc:sldMk cId="1195606741" sldId="258"/>
            <ac:spMk id="56" creationId="{E3020543-B24B-4EC4-8FFC-8DD88EEA91A8}"/>
          </ac:spMkLst>
        </pc:spChg>
        <pc:picChg chg="add mod">
          <ac:chgData name="Pedro Gaetjens Molongua (2327143)" userId="c3e588b0-a471-475e-92bf-21c47dfba3cd" providerId="ADAL" clId="{57E4E216-4B24-4DC4-A25D-6F590C384966}" dt="2026-10-13T21:20:26.937" v="2649" actId="26606"/>
          <ac:picMkLst>
            <pc:docMk/>
            <pc:sldMk cId="1195606741" sldId="258"/>
            <ac:picMk id="45" creationId="{20ACB3F7-B59F-22B5-7B7F-4596A38ACB65}"/>
          </ac:picMkLst>
        </pc:picChg>
        <pc:cxnChg chg="add">
          <ac:chgData name="Pedro Gaetjens Molongua (2327143)" userId="c3e588b0-a471-475e-92bf-21c47dfba3cd" providerId="ADAL" clId="{57E4E216-4B24-4DC4-A25D-6F590C384966}" dt="2026-10-13T21:20:26.937" v="2649" actId="26606"/>
          <ac:cxnSpMkLst>
            <pc:docMk/>
            <pc:sldMk cId="1195606741" sldId="258"/>
            <ac:cxnSpMk id="52" creationId="{7EB498BD-8089-4626-91EA-4978EBEF535E}"/>
          </ac:cxnSpMkLst>
        </pc:cxnChg>
      </pc:sldChg>
      <pc:sldChg chg="addSp delSp modSp new mod setBg">
        <pc:chgData name="Pedro Gaetjens Molongua (2327143)" userId="c3e588b0-a471-475e-92bf-21c47dfba3cd" providerId="ADAL" clId="{57E4E216-4B24-4DC4-A25D-6F590C384966}" dt="2026-10-13T20:28:57.969" v="2068" actId="20577"/>
        <pc:sldMkLst>
          <pc:docMk/>
          <pc:sldMk cId="3237045202" sldId="259"/>
        </pc:sldMkLst>
        <pc:spChg chg="mod">
          <ac:chgData name="Pedro Gaetjens Molongua (2327143)" userId="c3e588b0-a471-475e-92bf-21c47dfba3cd" providerId="ADAL" clId="{57E4E216-4B24-4DC4-A25D-6F590C384966}" dt="2026-10-13T16:27:06.408" v="1169" actId="20577"/>
          <ac:spMkLst>
            <pc:docMk/>
            <pc:sldMk cId="3237045202" sldId="259"/>
            <ac:spMk id="2" creationId="{2FF761F1-6AE9-65FC-2E75-5354E241BC4E}"/>
          </ac:spMkLst>
        </pc:spChg>
        <pc:spChg chg="add del mod">
          <ac:chgData name="Pedro Gaetjens Molongua (2327143)" userId="c3e588b0-a471-475e-92bf-21c47dfba3cd" providerId="ADAL" clId="{57E4E216-4B24-4DC4-A25D-6F590C384966}" dt="2026-10-13T20:27:33.336" v="2044" actId="20577"/>
          <ac:spMkLst>
            <pc:docMk/>
            <pc:sldMk cId="3237045202" sldId="259"/>
            <ac:spMk id="3" creationId="{9E20276F-305C-3D0D-B91F-64021AA8B6D5}"/>
          </ac:spMkLst>
        </pc:spChg>
        <pc:spChg chg="add del mod">
          <ac:chgData name="Pedro Gaetjens Molongua (2327143)" userId="c3e588b0-a471-475e-92bf-21c47dfba3cd" providerId="ADAL" clId="{57E4E216-4B24-4DC4-A25D-6F590C384966}" dt="2026-10-13T16:07:47.497" v="1010" actId="47"/>
          <ac:spMkLst>
            <pc:docMk/>
            <pc:sldMk cId="3237045202" sldId="259"/>
            <ac:spMk id="4" creationId="{2C4658E1-9235-3695-246D-490589B3007C}"/>
          </ac:spMkLst>
        </pc:spChg>
        <pc:spChg chg="add">
          <ac:chgData name="Pedro Gaetjens Molongua (2327143)" userId="c3e588b0-a471-475e-92bf-21c47dfba3cd" providerId="ADAL" clId="{57E4E216-4B24-4DC4-A25D-6F590C384966}" dt="2026-10-13T16:08:09.724" v="1013" actId="26606"/>
          <ac:spMkLst>
            <pc:docMk/>
            <pc:sldMk cId="3237045202" sldId="259"/>
            <ac:spMk id="7" creationId="{D038248A-211C-4EEC-8401-C761B929FB52}"/>
          </ac:spMkLst>
        </pc:spChg>
        <pc:spChg chg="add mod ord">
          <ac:chgData name="Pedro Gaetjens Molongua (2327143)" userId="c3e588b0-a471-475e-92bf-21c47dfba3cd" providerId="ADAL" clId="{57E4E216-4B24-4DC4-A25D-6F590C384966}" dt="2026-10-13T16:18:14.846" v="1129" actId="14100"/>
          <ac:spMkLst>
            <pc:docMk/>
            <pc:sldMk cId="3237045202" sldId="259"/>
            <ac:spMk id="10" creationId="{87742E06-5F33-C757-391F-27087823988E}"/>
          </ac:spMkLst>
        </pc:spChg>
        <pc:spChg chg="add">
          <ac:chgData name="Pedro Gaetjens Molongua (2327143)" userId="c3e588b0-a471-475e-92bf-21c47dfba3cd" providerId="ADAL" clId="{57E4E216-4B24-4DC4-A25D-6F590C384966}" dt="2026-10-13T16:08:09.724" v="1013" actId="26606"/>
          <ac:spMkLst>
            <pc:docMk/>
            <pc:sldMk cId="3237045202" sldId="259"/>
            <ac:spMk id="11" creationId="{C30A849F-66D9-40C8-BEC8-35AFF8F4568F}"/>
          </ac:spMkLst>
        </pc:spChg>
        <pc:spChg chg="add mod ord">
          <ac:chgData name="Pedro Gaetjens Molongua (2327143)" userId="c3e588b0-a471-475e-92bf-21c47dfba3cd" providerId="ADAL" clId="{57E4E216-4B24-4DC4-A25D-6F590C384966}" dt="2026-10-13T20:28:57.969" v="2068" actId="20577"/>
          <ac:spMkLst>
            <pc:docMk/>
            <pc:sldMk cId="3237045202" sldId="259"/>
            <ac:spMk id="12" creationId="{2150C1E7-77D1-9D4C-9BBA-22F93B13E2B5}"/>
          </ac:spMkLst>
        </pc:spChg>
        <pc:spChg chg="add mod">
          <ac:chgData name="Pedro Gaetjens Molongua (2327143)" userId="c3e588b0-a471-475e-92bf-21c47dfba3cd" providerId="ADAL" clId="{57E4E216-4B24-4DC4-A25D-6F590C384966}" dt="2026-10-13T16:18:14.846" v="1129" actId="14100"/>
          <ac:spMkLst>
            <pc:docMk/>
            <pc:sldMk cId="3237045202" sldId="259"/>
            <ac:spMk id="24" creationId="{792B8F19-0D97-1410-56DB-F808B62679C5}"/>
          </ac:spMkLst>
        </pc:spChg>
        <pc:spChg chg="add mod">
          <ac:chgData name="Pedro Gaetjens Molongua (2327143)" userId="c3e588b0-a471-475e-92bf-21c47dfba3cd" providerId="ADAL" clId="{57E4E216-4B24-4DC4-A25D-6F590C384966}" dt="2026-10-13T20:28:18.058" v="2061" actId="20577"/>
          <ac:spMkLst>
            <pc:docMk/>
            <pc:sldMk cId="3237045202" sldId="259"/>
            <ac:spMk id="26" creationId="{2771DC8F-1D06-41A7-5CE1-60F43551F9A1}"/>
          </ac:spMkLst>
        </pc:spChg>
        <pc:spChg chg="add mod ord">
          <ac:chgData name="Pedro Gaetjens Molongua (2327143)" userId="c3e588b0-a471-475e-92bf-21c47dfba3cd" providerId="ADAL" clId="{57E4E216-4B24-4DC4-A25D-6F590C384966}" dt="2026-10-13T16:18:14.846" v="1129" actId="14100"/>
          <ac:spMkLst>
            <pc:docMk/>
            <pc:sldMk cId="3237045202" sldId="259"/>
            <ac:spMk id="28" creationId="{BCB2BA57-4AF8-7950-A537-70CF9A23C10D}"/>
          </ac:spMkLst>
        </pc:spChg>
        <pc:grpChg chg="add">
          <ac:chgData name="Pedro Gaetjens Molongua (2327143)" userId="c3e588b0-a471-475e-92bf-21c47dfba3cd" providerId="ADAL" clId="{57E4E216-4B24-4DC4-A25D-6F590C384966}" dt="2026-10-13T16:08:09.724" v="1013" actId="26606"/>
          <ac:grpSpMkLst>
            <pc:docMk/>
            <pc:sldMk cId="3237045202" sldId="259"/>
            <ac:grpSpMk id="13" creationId="{04542298-A2B1-480F-A11C-A40EDD19B857}"/>
          </ac:grpSpMkLst>
        </pc:grpChg>
        <pc:grpChg chg="add">
          <ac:chgData name="Pedro Gaetjens Molongua (2327143)" userId="c3e588b0-a471-475e-92bf-21c47dfba3cd" providerId="ADAL" clId="{57E4E216-4B24-4DC4-A25D-6F590C384966}" dt="2026-10-13T16:08:09.724" v="1013" actId="26606"/>
          <ac:grpSpMkLst>
            <pc:docMk/>
            <pc:sldMk cId="3237045202" sldId="259"/>
            <ac:grpSpMk id="19" creationId="{2A5C9C35-2375-49EB-B99C-17C87D42FE7C}"/>
          </ac:grpSpMkLst>
        </pc:grpChg>
      </pc:sldChg>
      <pc:sldChg chg="addSp delSp modSp new mod setBg">
        <pc:chgData name="Pedro Gaetjens Molongua (2327143)" userId="c3e588b0-a471-475e-92bf-21c47dfba3cd" providerId="ADAL" clId="{57E4E216-4B24-4DC4-A25D-6F590C384966}" dt="2026-10-13T20:31:22.013" v="2088" actId="20577"/>
        <pc:sldMkLst>
          <pc:docMk/>
          <pc:sldMk cId="3414873165" sldId="260"/>
        </pc:sldMkLst>
        <pc:spChg chg="mod ord">
          <ac:chgData name="Pedro Gaetjens Molongua (2327143)" userId="c3e588b0-a471-475e-92bf-21c47dfba3cd" providerId="ADAL" clId="{57E4E216-4B24-4DC4-A25D-6F590C384966}" dt="2026-10-13T16:40:03.080" v="1374" actId="14100"/>
          <ac:spMkLst>
            <pc:docMk/>
            <pc:sldMk cId="3414873165" sldId="260"/>
            <ac:spMk id="2" creationId="{8C39DF44-A4AA-A010-0EA7-AE0020535315}"/>
          </ac:spMkLst>
        </pc:spChg>
        <pc:spChg chg="add del mod ord">
          <ac:chgData name="Pedro Gaetjens Molongua (2327143)" userId="c3e588b0-a471-475e-92bf-21c47dfba3cd" providerId="ADAL" clId="{57E4E216-4B24-4DC4-A25D-6F590C384966}" dt="2026-10-13T20:31:22.013" v="2088" actId="20577"/>
          <ac:spMkLst>
            <pc:docMk/>
            <pc:sldMk cId="3414873165" sldId="260"/>
            <ac:spMk id="51" creationId="{5EAD0734-DAAA-71F2-45B3-6D5A41696F7A}"/>
          </ac:spMkLst>
        </pc:spChg>
        <pc:spChg chg="add">
          <ac:chgData name="Pedro Gaetjens Molongua (2327143)" userId="c3e588b0-a471-475e-92bf-21c47dfba3cd" providerId="ADAL" clId="{57E4E216-4B24-4DC4-A25D-6F590C384966}" dt="2026-10-13T16:38:40.029" v="1334" actId="26606"/>
          <ac:spMkLst>
            <pc:docMk/>
            <pc:sldMk cId="3414873165" sldId="260"/>
            <ac:spMk id="57" creationId="{9F7D5CDA-D291-4307-BF55-1381FED29634}"/>
          </ac:spMkLst>
        </pc:spChg>
        <pc:picChg chg="add">
          <ac:chgData name="Pedro Gaetjens Molongua (2327143)" userId="c3e588b0-a471-475e-92bf-21c47dfba3cd" providerId="ADAL" clId="{57E4E216-4B24-4DC4-A25D-6F590C384966}" dt="2026-10-13T16:38:40.029" v="1334" actId="26606"/>
          <ac:picMkLst>
            <pc:docMk/>
            <pc:sldMk cId="3414873165" sldId="260"/>
            <ac:picMk id="54" creationId="{08B91FB3-9670-0E59-E1B4-F6AC3C1246DD}"/>
          </ac:picMkLst>
        </pc:picChg>
      </pc:sldChg>
      <pc:sldChg chg="addSp delSp modSp new mod setBg">
        <pc:chgData name="Pedro Gaetjens Molongua (2327143)" userId="c3e588b0-a471-475e-92bf-21c47dfba3cd" providerId="ADAL" clId="{57E4E216-4B24-4DC4-A25D-6F590C384966}" dt="2026-10-18T13:19:27.862" v="2770" actId="171"/>
        <pc:sldMkLst>
          <pc:docMk/>
          <pc:sldMk cId="2910369621" sldId="261"/>
        </pc:sldMkLst>
        <pc:spChg chg="mod">
          <ac:chgData name="Pedro Gaetjens Molongua (2327143)" userId="c3e588b0-a471-475e-92bf-21c47dfba3cd" providerId="ADAL" clId="{57E4E216-4B24-4DC4-A25D-6F590C384966}" dt="2026-10-18T12:53:10.863" v="2755" actId="20577"/>
          <ac:spMkLst>
            <pc:docMk/>
            <pc:sldMk cId="2910369621" sldId="261"/>
            <ac:spMk id="2" creationId="{823B3F53-0ADC-04FF-237B-84A71507486E}"/>
          </ac:spMkLst>
        </pc:spChg>
        <pc:spChg chg="add mod">
          <ac:chgData name="Pedro Gaetjens Molongua (2327143)" userId="c3e588b0-a471-475e-92bf-21c47dfba3cd" providerId="ADAL" clId="{57E4E216-4B24-4DC4-A25D-6F590C384966}" dt="2026-10-13T20:34:10.150" v="2098"/>
          <ac:spMkLst>
            <pc:docMk/>
            <pc:sldMk cId="2910369621" sldId="261"/>
            <ac:spMk id="12" creationId="{13EE5583-268E-34BD-F7D8-1033B1AEF92B}"/>
          </ac:spMkLst>
        </pc:spChg>
        <pc:spChg chg="add mod">
          <ac:chgData name="Pedro Gaetjens Molongua (2327143)" userId="c3e588b0-a471-475e-92bf-21c47dfba3cd" providerId="ADAL" clId="{57E4E216-4B24-4DC4-A25D-6F590C384966}" dt="2026-10-13T20:34:37.045" v="2105" actId="1076"/>
          <ac:spMkLst>
            <pc:docMk/>
            <pc:sldMk cId="2910369621" sldId="261"/>
            <ac:spMk id="14" creationId="{BA8F7EFF-F085-E84F-AF82-C9C6DCAA2C80}"/>
          </ac:spMkLst>
        </pc:spChg>
        <pc:spChg chg="add">
          <ac:chgData name="Pedro Gaetjens Molongua (2327143)" userId="c3e588b0-a471-475e-92bf-21c47dfba3cd" providerId="ADAL" clId="{57E4E216-4B24-4DC4-A25D-6F590C384966}" dt="2026-10-13T16:53:07.230" v="1464" actId="26606"/>
          <ac:spMkLst>
            <pc:docMk/>
            <pc:sldMk cId="2910369621" sldId="261"/>
            <ac:spMk id="29" creationId="{BACC6370-2D7E-4714-9D71-7542949D7D5D}"/>
          </ac:spMkLst>
        </pc:spChg>
        <pc:spChg chg="add">
          <ac:chgData name="Pedro Gaetjens Molongua (2327143)" userId="c3e588b0-a471-475e-92bf-21c47dfba3cd" providerId="ADAL" clId="{57E4E216-4B24-4DC4-A25D-6F590C384966}" dt="2026-10-13T16:53:07.230" v="1464" actId="26606"/>
          <ac:spMkLst>
            <pc:docMk/>
            <pc:sldMk cId="2910369621" sldId="261"/>
            <ac:spMk id="30" creationId="{F68B3F68-107C-434F-AA38-110D5EA91B85}"/>
          </ac:spMkLst>
        </pc:spChg>
        <pc:spChg chg="add">
          <ac:chgData name="Pedro Gaetjens Molongua (2327143)" userId="c3e588b0-a471-475e-92bf-21c47dfba3cd" providerId="ADAL" clId="{57E4E216-4B24-4DC4-A25D-6F590C384966}" dt="2026-10-13T16:53:07.230" v="1464" actId="26606"/>
          <ac:spMkLst>
            <pc:docMk/>
            <pc:sldMk cId="2910369621" sldId="261"/>
            <ac:spMk id="32" creationId="{063BBA22-50EA-4C4D-BE05-F1CE4E63AA56}"/>
          </ac:spMkLst>
        </pc:spChg>
        <pc:grpChg chg="add mod">
          <ac:chgData name="Pedro Gaetjens Molongua (2327143)" userId="c3e588b0-a471-475e-92bf-21c47dfba3cd" providerId="ADAL" clId="{57E4E216-4B24-4DC4-A25D-6F590C384966}" dt="2026-10-18T12:39:24.815" v="2744" actId="1076"/>
          <ac:grpSpMkLst>
            <pc:docMk/>
            <pc:sldMk cId="2910369621" sldId="261"/>
            <ac:grpSpMk id="10" creationId="{F2867760-5EE9-893A-6354-A5EA349D96B0}"/>
          </ac:grpSpMkLst>
        </pc:grpChg>
        <pc:graphicFrameChg chg="add mod modGraphic">
          <ac:chgData name="Pedro Gaetjens Molongua (2327143)" userId="c3e588b0-a471-475e-92bf-21c47dfba3cd" providerId="ADAL" clId="{57E4E216-4B24-4DC4-A25D-6F590C384966}" dt="2026-10-18T12:39:20.897" v="2743" actId="14100"/>
          <ac:graphicFrameMkLst>
            <pc:docMk/>
            <pc:sldMk cId="2910369621" sldId="261"/>
            <ac:graphicFrameMk id="8" creationId="{97C3DD14-4AB9-30C1-199B-BD0E262EB716}"/>
          </ac:graphicFrameMkLst>
        </pc:graphicFrameChg>
        <pc:graphicFrameChg chg="mod modGraphic">
          <ac:chgData name="Pedro Gaetjens Molongua (2327143)" userId="c3e588b0-a471-475e-92bf-21c47dfba3cd" providerId="ADAL" clId="{57E4E216-4B24-4DC4-A25D-6F590C384966}" dt="2026-10-18T12:39:13.335" v="2742" actId="14100"/>
          <ac:graphicFrameMkLst>
            <pc:docMk/>
            <pc:sldMk cId="2910369621" sldId="261"/>
            <ac:graphicFrameMk id="33" creationId="{5E61894E-6A5E-EAB9-0F5A-8BFBD481F034}"/>
          </ac:graphicFrameMkLst>
        </pc:graphicFrameChg>
        <pc:picChg chg="add del mod ord">
          <ac:chgData name="Pedro Gaetjens Molongua (2327143)" userId="c3e588b0-a471-475e-92bf-21c47dfba3cd" providerId="ADAL" clId="{57E4E216-4B24-4DC4-A25D-6F590C384966}" dt="2026-10-18T12:53:12.672" v="2756" actId="478"/>
          <ac:picMkLst>
            <pc:docMk/>
            <pc:sldMk cId="2910369621" sldId="261"/>
            <ac:picMk id="4" creationId="{B98994E2-E594-9858-1536-BA8C6E9A1EDA}"/>
          </ac:picMkLst>
        </pc:picChg>
        <pc:picChg chg="add del mod">
          <ac:chgData name="Pedro Gaetjens Molongua (2327143)" userId="c3e588b0-a471-475e-92bf-21c47dfba3cd" providerId="ADAL" clId="{57E4E216-4B24-4DC4-A25D-6F590C384966}" dt="2026-10-18T13:19:10.229" v="2763" actId="478"/>
          <ac:picMkLst>
            <pc:docMk/>
            <pc:sldMk cId="2910369621" sldId="261"/>
            <ac:picMk id="6" creationId="{550B49C9-9CE3-F7A6-BE11-D31BC97B3775}"/>
          </ac:picMkLst>
        </pc:picChg>
        <pc:picChg chg="add mod ord">
          <ac:chgData name="Pedro Gaetjens Molongua (2327143)" userId="c3e588b0-a471-475e-92bf-21c47dfba3cd" providerId="ADAL" clId="{57E4E216-4B24-4DC4-A25D-6F590C384966}" dt="2026-10-18T13:19:27.862" v="2770" actId="171"/>
          <ac:picMkLst>
            <pc:docMk/>
            <pc:sldMk cId="2910369621" sldId="261"/>
            <ac:picMk id="9" creationId="{4FFCAF36-A6EA-185B-65F0-DC6C539A8EEF}"/>
          </ac:picMkLst>
        </pc:picChg>
      </pc:sldChg>
      <pc:sldChg chg="addSp delSp modSp new mod setBg">
        <pc:chgData name="Pedro Gaetjens Molongua (2327143)" userId="c3e588b0-a471-475e-92bf-21c47dfba3cd" providerId="ADAL" clId="{57E4E216-4B24-4DC4-A25D-6F590C384966}" dt="2026-10-17T13:52:41.147" v="2723" actId="114"/>
        <pc:sldMkLst>
          <pc:docMk/>
          <pc:sldMk cId="1943147176" sldId="262"/>
        </pc:sldMkLst>
        <pc:spChg chg="mod">
          <ac:chgData name="Pedro Gaetjens Molongua (2327143)" userId="c3e588b0-a471-475e-92bf-21c47dfba3cd" providerId="ADAL" clId="{57E4E216-4B24-4DC4-A25D-6F590C384966}" dt="2026-10-13T19:16:32.857" v="1576" actId="1076"/>
          <ac:spMkLst>
            <pc:docMk/>
            <pc:sldMk cId="1943147176" sldId="262"/>
            <ac:spMk id="2" creationId="{B82B569D-3E0B-9214-E063-28E3AC7981BA}"/>
          </ac:spMkLst>
        </pc:spChg>
        <pc:spChg chg="mod">
          <ac:chgData name="Pedro Gaetjens Molongua (2327143)" userId="c3e588b0-a471-475e-92bf-21c47dfba3cd" providerId="ADAL" clId="{57E4E216-4B24-4DC4-A25D-6F590C384966}" dt="2026-10-17T13:52:41.147" v="2723" actId="114"/>
          <ac:spMkLst>
            <pc:docMk/>
            <pc:sldMk cId="1943147176" sldId="262"/>
            <ac:spMk id="3" creationId="{08A8EC46-15D7-F665-33D4-AC530FDF55AA}"/>
          </ac:spMkLst>
        </pc:spChg>
        <pc:spChg chg="add">
          <ac:chgData name="Pedro Gaetjens Molongua (2327143)" userId="c3e588b0-a471-475e-92bf-21c47dfba3cd" providerId="ADAL" clId="{57E4E216-4B24-4DC4-A25D-6F590C384966}" dt="2026-10-13T19:11:20.836" v="1511" actId="26606"/>
          <ac:spMkLst>
            <pc:docMk/>
            <pc:sldMk cId="1943147176" sldId="262"/>
            <ac:spMk id="20" creationId="{C9A36457-A5F4-4103-A443-02581C09185B}"/>
          </ac:spMkLst>
        </pc:spChg>
        <pc:spChg chg="add">
          <ac:chgData name="Pedro Gaetjens Molongua (2327143)" userId="c3e588b0-a471-475e-92bf-21c47dfba3cd" providerId="ADAL" clId="{57E4E216-4B24-4DC4-A25D-6F590C384966}" dt="2026-10-13T19:11:20.836" v="1511" actId="26606"/>
          <ac:spMkLst>
            <pc:docMk/>
            <pc:sldMk cId="1943147176" sldId="262"/>
            <ac:spMk id="21" creationId="{DC5FB7E8-B636-40FA-BE8D-48145C0F5C57}"/>
          </ac:spMkLst>
        </pc:spChg>
        <pc:spChg chg="add">
          <ac:chgData name="Pedro Gaetjens Molongua (2327143)" userId="c3e588b0-a471-475e-92bf-21c47dfba3cd" providerId="ADAL" clId="{57E4E216-4B24-4DC4-A25D-6F590C384966}" dt="2026-10-13T19:11:20.836" v="1511" actId="26606"/>
          <ac:spMkLst>
            <pc:docMk/>
            <pc:sldMk cId="1943147176" sldId="262"/>
            <ac:spMk id="22" creationId="{142DCE2C-2863-46FA-9BE7-24365A24D9BA}"/>
          </ac:spMkLst>
        </pc:spChg>
      </pc:sldChg>
      <pc:sldChg chg="addSp delSp modSp new mod setBg">
        <pc:chgData name="Pedro Gaetjens Molongua (2327143)" userId="c3e588b0-a471-475e-92bf-21c47dfba3cd" providerId="ADAL" clId="{57E4E216-4B24-4DC4-A25D-6F590C384966}" dt="2026-10-19T20:14:09.877" v="3093" actId="5793"/>
        <pc:sldMkLst>
          <pc:docMk/>
          <pc:sldMk cId="660531168" sldId="263"/>
        </pc:sldMkLst>
        <pc:spChg chg="mod">
          <ac:chgData name="Pedro Gaetjens Molongua (2327143)" userId="c3e588b0-a471-475e-92bf-21c47dfba3cd" providerId="ADAL" clId="{57E4E216-4B24-4DC4-A25D-6F590C384966}" dt="2026-10-13T19:32:16.881" v="1659" actId="122"/>
          <ac:spMkLst>
            <pc:docMk/>
            <pc:sldMk cId="660531168" sldId="263"/>
            <ac:spMk id="2" creationId="{2DF59A6C-A4F1-4D4F-BCCD-8DDE06ACE1B5}"/>
          </ac:spMkLst>
        </pc:spChg>
        <pc:spChg chg="add mod">
          <ac:chgData name="Pedro Gaetjens Molongua (2327143)" userId="c3e588b0-a471-475e-92bf-21c47dfba3cd" providerId="ADAL" clId="{57E4E216-4B24-4DC4-A25D-6F590C384966}" dt="2026-10-13T21:24:24.098" v="2678" actId="1076"/>
          <ac:spMkLst>
            <pc:docMk/>
            <pc:sldMk cId="660531168" sldId="263"/>
            <ac:spMk id="10" creationId="{294BFA78-9D49-F40A-5D96-4F54753FD7D9}"/>
          </ac:spMkLst>
        </pc:spChg>
        <pc:graphicFrameChg chg="add mod modGraphic">
          <ac:chgData name="Pedro Gaetjens Molongua (2327143)" userId="c3e588b0-a471-475e-92bf-21c47dfba3cd" providerId="ADAL" clId="{57E4E216-4B24-4DC4-A25D-6F590C384966}" dt="2026-10-19T20:14:09.877" v="3093" actId="5793"/>
          <ac:graphicFrameMkLst>
            <pc:docMk/>
            <pc:sldMk cId="660531168" sldId="263"/>
            <ac:graphicFrameMk id="6" creationId="{89D16942-0B23-86C0-F2FF-F17A74280EB3}"/>
          </ac:graphicFrameMkLst>
        </pc:graphicFrameChg>
      </pc:sldChg>
      <pc:sldChg chg="addSp delSp modSp new mod setBg">
        <pc:chgData name="Pedro Gaetjens Molongua (2327143)" userId="c3e588b0-a471-475e-92bf-21c47dfba3cd" providerId="ADAL" clId="{57E4E216-4B24-4DC4-A25D-6F590C384966}" dt="2026-10-13T21:07:58.009" v="2316" actId="20577"/>
        <pc:sldMkLst>
          <pc:docMk/>
          <pc:sldMk cId="3999598259" sldId="264"/>
        </pc:sldMkLst>
        <pc:spChg chg="mod">
          <ac:chgData name="Pedro Gaetjens Molongua (2327143)" userId="c3e588b0-a471-475e-92bf-21c47dfba3cd" providerId="ADAL" clId="{57E4E216-4B24-4DC4-A25D-6F590C384966}" dt="2026-10-13T21:07:58.009" v="2316" actId="20577"/>
          <ac:spMkLst>
            <pc:docMk/>
            <pc:sldMk cId="3999598259" sldId="264"/>
            <ac:spMk id="2" creationId="{C0D163CB-4296-8137-7B74-6D4FC52FF5D3}"/>
          </ac:spMkLst>
        </pc:spChg>
        <pc:spChg chg="add">
          <ac:chgData name="Pedro Gaetjens Molongua (2327143)" userId="c3e588b0-a471-475e-92bf-21c47dfba3cd" providerId="ADAL" clId="{57E4E216-4B24-4DC4-A25D-6F590C384966}" dt="2026-10-13T19:41:19.525" v="1691" actId="26606"/>
          <ac:spMkLst>
            <pc:docMk/>
            <pc:sldMk cId="3999598259" sldId="264"/>
            <ac:spMk id="30" creationId="{6C4028FD-8BAA-4A19-BFDE-594D991B7552}"/>
          </ac:spMkLst>
        </pc:spChg>
        <pc:graphicFrameChg chg="add mod modGraphic">
          <ac:chgData name="Pedro Gaetjens Molongua (2327143)" userId="c3e588b0-a471-475e-92bf-21c47dfba3cd" providerId="ADAL" clId="{57E4E216-4B24-4DC4-A25D-6F590C384966}" dt="2026-10-13T19:50:02.077" v="1776" actId="1076"/>
          <ac:graphicFrameMkLst>
            <pc:docMk/>
            <pc:sldMk cId="3999598259" sldId="264"/>
            <ac:graphicFrameMk id="5" creationId="{E54A22BD-355F-5878-1E22-A7A9C8561667}"/>
          </ac:graphicFrameMkLst>
        </pc:graphicFrameChg>
      </pc:sldChg>
      <pc:sldChg chg="addSp delSp modSp new mod setBg">
        <pc:chgData name="Pedro Gaetjens Molongua (2327143)" userId="c3e588b0-a471-475e-92bf-21c47dfba3cd" providerId="ADAL" clId="{57E4E216-4B24-4DC4-A25D-6F590C384966}" dt="2026-10-19T20:16:46.408" v="3109" actId="20577"/>
        <pc:sldMkLst>
          <pc:docMk/>
          <pc:sldMk cId="3337474642" sldId="265"/>
        </pc:sldMkLst>
        <pc:spChg chg="mod">
          <ac:chgData name="Pedro Gaetjens Molongua (2327143)" userId="c3e588b0-a471-475e-92bf-21c47dfba3cd" providerId="ADAL" clId="{57E4E216-4B24-4DC4-A25D-6F590C384966}" dt="2026-10-13T19:53:19.777" v="1828" actId="26606"/>
          <ac:spMkLst>
            <pc:docMk/>
            <pc:sldMk cId="3337474642" sldId="265"/>
            <ac:spMk id="2" creationId="{F3216994-B646-D0A5-EA5F-0D4DA663C011}"/>
          </ac:spMkLst>
        </pc:spChg>
        <pc:spChg chg="add">
          <ac:chgData name="Pedro Gaetjens Molongua (2327143)" userId="c3e588b0-a471-475e-92bf-21c47dfba3cd" providerId="ADAL" clId="{57E4E216-4B24-4DC4-A25D-6F590C384966}" dt="2026-10-13T19:53:19.777" v="1828" actId="26606"/>
          <ac:spMkLst>
            <pc:docMk/>
            <pc:sldMk cId="3337474642" sldId="265"/>
            <ac:spMk id="23" creationId="{2659FDB4-FCBE-4A89-B46D-43D4FA54464D}"/>
          </ac:spMkLst>
        </pc:spChg>
        <pc:graphicFrameChg chg="add mod modGraphic">
          <ac:chgData name="Pedro Gaetjens Molongua (2327143)" userId="c3e588b0-a471-475e-92bf-21c47dfba3cd" providerId="ADAL" clId="{57E4E216-4B24-4DC4-A25D-6F590C384966}" dt="2026-10-19T20:16:46.408" v="3109" actId="20577"/>
          <ac:graphicFrameMkLst>
            <pc:docMk/>
            <pc:sldMk cId="3337474642" sldId="265"/>
            <ac:graphicFrameMk id="18" creationId="{BB82D9F7-BFF9-F42B-60B7-CE4EB57FBA17}"/>
          </ac:graphicFrameMkLst>
        </pc:graphicFrameChg>
        <pc:cxnChg chg="add">
          <ac:chgData name="Pedro Gaetjens Molongua (2327143)" userId="c3e588b0-a471-475e-92bf-21c47dfba3cd" providerId="ADAL" clId="{57E4E216-4B24-4DC4-A25D-6F590C384966}" dt="2026-10-13T19:53:19.777" v="1828" actId="26606"/>
          <ac:cxnSpMkLst>
            <pc:docMk/>
            <pc:sldMk cId="3337474642" sldId="265"/>
            <ac:cxnSpMk id="25" creationId="{C8F51B3F-8331-4E4A-AE96-D47B1006EEAD}"/>
          </ac:cxnSpMkLst>
        </pc:cxnChg>
      </pc:sldChg>
      <pc:sldChg chg="addSp delSp modSp new mod setBg">
        <pc:chgData name="Pedro Gaetjens Molongua (2327143)" userId="c3e588b0-a471-475e-92bf-21c47dfba3cd" providerId="ADAL" clId="{57E4E216-4B24-4DC4-A25D-6F590C384966}" dt="2026-10-19T20:07:20.223" v="3004" actId="20577"/>
        <pc:sldMkLst>
          <pc:docMk/>
          <pc:sldMk cId="3218924994" sldId="266"/>
        </pc:sldMkLst>
        <pc:spChg chg="mod">
          <ac:chgData name="Pedro Gaetjens Molongua (2327143)" userId="c3e588b0-a471-475e-92bf-21c47dfba3cd" providerId="ADAL" clId="{57E4E216-4B24-4DC4-A25D-6F590C384966}" dt="2026-10-13T21:15:17.584" v="2643" actId="122"/>
          <ac:spMkLst>
            <pc:docMk/>
            <pc:sldMk cId="3218924994" sldId="266"/>
            <ac:spMk id="2" creationId="{082889DA-7F91-FE6F-8529-12756C8A7348}"/>
          </ac:spMkLst>
        </pc:spChg>
        <pc:spChg chg="add">
          <ac:chgData name="Pedro Gaetjens Molongua (2327143)" userId="c3e588b0-a471-475e-92bf-21c47dfba3cd" providerId="ADAL" clId="{57E4E216-4B24-4DC4-A25D-6F590C384966}" dt="2026-10-13T21:10:43.426" v="2442" actId="26606"/>
          <ac:spMkLst>
            <pc:docMk/>
            <pc:sldMk cId="3218924994" sldId="266"/>
            <ac:spMk id="7" creationId="{1B15ED52-F352-441B-82BF-E0EA34836D08}"/>
          </ac:spMkLst>
        </pc:spChg>
        <pc:spChg chg="add">
          <ac:chgData name="Pedro Gaetjens Molongua (2327143)" userId="c3e588b0-a471-475e-92bf-21c47dfba3cd" providerId="ADAL" clId="{57E4E216-4B24-4DC4-A25D-6F590C384966}" dt="2026-10-13T21:10:43.426" v="2442" actId="26606"/>
          <ac:spMkLst>
            <pc:docMk/>
            <pc:sldMk cId="3218924994" sldId="266"/>
            <ac:spMk id="9" creationId="{3B2E3793-BFE6-45A2-9B7B-E18844431C99}"/>
          </ac:spMkLst>
        </pc:spChg>
        <pc:spChg chg="add">
          <ac:chgData name="Pedro Gaetjens Molongua (2327143)" userId="c3e588b0-a471-475e-92bf-21c47dfba3cd" providerId="ADAL" clId="{57E4E216-4B24-4DC4-A25D-6F590C384966}" dt="2026-10-13T21:10:43.426" v="2442" actId="26606"/>
          <ac:spMkLst>
            <pc:docMk/>
            <pc:sldMk cId="3218924994" sldId="266"/>
            <ac:spMk id="11" creationId="{BC4C4868-CB8F-4AF9-9CDB-8108F2C19B67}"/>
          </ac:spMkLst>
        </pc:spChg>
        <pc:spChg chg="add">
          <ac:chgData name="Pedro Gaetjens Molongua (2327143)" userId="c3e588b0-a471-475e-92bf-21c47dfba3cd" providerId="ADAL" clId="{57E4E216-4B24-4DC4-A25D-6F590C384966}" dt="2026-10-13T21:10:43.426" v="2442" actId="26606"/>
          <ac:spMkLst>
            <pc:docMk/>
            <pc:sldMk cId="3218924994" sldId="266"/>
            <ac:spMk id="13" creationId="{375E0459-6403-40CD-989D-56A4407CA12E}"/>
          </ac:spMkLst>
        </pc:spChg>
        <pc:spChg chg="add">
          <ac:chgData name="Pedro Gaetjens Molongua (2327143)" userId="c3e588b0-a471-475e-92bf-21c47dfba3cd" providerId="ADAL" clId="{57E4E216-4B24-4DC4-A25D-6F590C384966}" dt="2026-10-13T21:10:43.426" v="2442" actId="26606"/>
          <ac:spMkLst>
            <pc:docMk/>
            <pc:sldMk cId="3218924994" sldId="266"/>
            <ac:spMk id="15" creationId="{53E5B1A8-3AC9-4BD1-9BBC-78CA94F2D1BA}"/>
          </ac:spMkLst>
        </pc:spChg>
        <pc:graphicFrameChg chg="add mod modGraphic">
          <ac:chgData name="Pedro Gaetjens Molongua (2327143)" userId="c3e588b0-a471-475e-92bf-21c47dfba3cd" providerId="ADAL" clId="{57E4E216-4B24-4DC4-A25D-6F590C384966}" dt="2026-10-19T20:07:20.223" v="3004" actId="20577"/>
          <ac:graphicFrameMkLst>
            <pc:docMk/>
            <pc:sldMk cId="3218924994" sldId="266"/>
            <ac:graphicFrameMk id="19" creationId="{8755A2A8-B759-084C-5343-51E28A5D7C76}"/>
          </ac:graphicFrameMkLst>
        </pc:graphicFrameChg>
      </pc:sldChg>
      <pc:sldChg chg="addSp delSp modSp new mod setBg">
        <pc:chgData name="Pedro Gaetjens Molongua (2327143)" userId="c3e588b0-a471-475e-92bf-21c47dfba3cd" providerId="ADAL" clId="{57E4E216-4B24-4DC4-A25D-6F590C384966}" dt="2026-10-19T20:02:17.912" v="2802" actId="1076"/>
        <pc:sldMkLst>
          <pc:docMk/>
          <pc:sldMk cId="220331139" sldId="267"/>
        </pc:sldMkLst>
        <pc:spChg chg="mod ord">
          <ac:chgData name="Pedro Gaetjens Molongua (2327143)" userId="c3e588b0-a471-475e-92bf-21c47dfba3cd" providerId="ADAL" clId="{57E4E216-4B24-4DC4-A25D-6F590C384966}" dt="2026-10-19T20:02:17.912" v="2802" actId="1076"/>
          <ac:spMkLst>
            <pc:docMk/>
            <pc:sldMk cId="220331139" sldId="267"/>
            <ac:spMk id="2" creationId="{66D60F70-1E65-EBD5-0621-36D011EF3419}"/>
          </ac:spMkLst>
        </pc:spChg>
        <pc:spChg chg="del">
          <ac:chgData name="Pedro Gaetjens Molongua (2327143)" userId="c3e588b0-a471-475e-92bf-21c47dfba3cd" providerId="ADAL" clId="{57E4E216-4B24-4DC4-A25D-6F590C384966}" dt="2026-10-19T20:00:32.656" v="2783" actId="931"/>
          <ac:spMkLst>
            <pc:docMk/>
            <pc:sldMk cId="220331139" sldId="267"/>
            <ac:spMk id="3" creationId="{B2D9E2C6-D6FE-89BE-618E-A875E699E7BC}"/>
          </ac:spMkLst>
        </pc:spChg>
        <pc:spChg chg="add del">
          <ac:chgData name="Pedro Gaetjens Molongua (2327143)" userId="c3e588b0-a471-475e-92bf-21c47dfba3cd" providerId="ADAL" clId="{57E4E216-4B24-4DC4-A25D-6F590C384966}" dt="2026-10-19T20:00:50.702" v="2787" actId="26606"/>
          <ac:spMkLst>
            <pc:docMk/>
            <pc:sldMk cId="220331139" sldId="267"/>
            <ac:spMk id="9" creationId="{4D54E8CC-E517-95C3-83CF-BBC986388353}"/>
          </ac:spMkLst>
        </pc:spChg>
        <pc:spChg chg="add del">
          <ac:chgData name="Pedro Gaetjens Molongua (2327143)" userId="c3e588b0-a471-475e-92bf-21c47dfba3cd" providerId="ADAL" clId="{57E4E216-4B24-4DC4-A25D-6F590C384966}" dt="2026-10-19T20:00:43.909" v="2785" actId="26606"/>
          <ac:spMkLst>
            <pc:docMk/>
            <pc:sldMk cId="220331139" sldId="267"/>
            <ac:spMk id="10" creationId="{A93898FF-D987-4B0E-BFB4-85F5EB356D4D}"/>
          </ac:spMkLst>
        </pc:spChg>
        <pc:spChg chg="add del">
          <ac:chgData name="Pedro Gaetjens Molongua (2327143)" userId="c3e588b0-a471-475e-92bf-21c47dfba3cd" providerId="ADAL" clId="{57E4E216-4B24-4DC4-A25D-6F590C384966}" dt="2026-10-19T20:00:43.909" v="2785" actId="26606"/>
          <ac:spMkLst>
            <pc:docMk/>
            <pc:sldMk cId="220331139" sldId="267"/>
            <ac:spMk id="12" creationId="{08E700A8-AE52-4017-8C7E-C20956F74D25}"/>
          </ac:spMkLst>
        </pc:spChg>
        <pc:spChg chg="add del">
          <ac:chgData name="Pedro Gaetjens Molongua (2327143)" userId="c3e588b0-a471-475e-92bf-21c47dfba3cd" providerId="ADAL" clId="{57E4E216-4B24-4DC4-A25D-6F590C384966}" dt="2026-10-19T20:00:43.909" v="2785" actId="26606"/>
          <ac:spMkLst>
            <pc:docMk/>
            <pc:sldMk cId="220331139" sldId="267"/>
            <ac:spMk id="16" creationId="{A737E5B8-8F31-4942-B159-B213C4D6D830}"/>
          </ac:spMkLst>
        </pc:spChg>
        <pc:spChg chg="add del">
          <ac:chgData name="Pedro Gaetjens Molongua (2327143)" userId="c3e588b0-a471-475e-92bf-21c47dfba3cd" providerId="ADAL" clId="{57E4E216-4B24-4DC4-A25D-6F590C384966}" dt="2026-10-19T20:00:43.909" v="2785" actId="26606"/>
          <ac:spMkLst>
            <pc:docMk/>
            <pc:sldMk cId="220331139" sldId="267"/>
            <ac:spMk id="18" creationId="{42A4FC2C-047E-45A5-965D-8E1E3BF09BC6}"/>
          </ac:spMkLst>
        </pc:spChg>
        <pc:spChg chg="add del">
          <ac:chgData name="Pedro Gaetjens Molongua (2327143)" userId="c3e588b0-a471-475e-92bf-21c47dfba3cd" providerId="ADAL" clId="{57E4E216-4B24-4DC4-A25D-6F590C384966}" dt="2026-10-19T20:00:43.909" v="2785" actId="26606"/>
          <ac:spMkLst>
            <pc:docMk/>
            <pc:sldMk cId="220331139" sldId="267"/>
            <ac:spMk id="20" creationId="{78F530DA-C7D1-4968-8F8A-8700C2BB2A49}"/>
          </ac:spMkLst>
        </pc:spChg>
        <pc:spChg chg="add del">
          <ac:chgData name="Pedro Gaetjens Molongua (2327143)" userId="c3e588b0-a471-475e-92bf-21c47dfba3cd" providerId="ADAL" clId="{57E4E216-4B24-4DC4-A25D-6F590C384966}" dt="2026-10-19T20:00:50.702" v="2787" actId="26606"/>
          <ac:spMkLst>
            <pc:docMk/>
            <pc:sldMk cId="220331139" sldId="267"/>
            <ac:spMk id="22" creationId="{04812C46-200A-4DEB-A05E-3ED6C68C2387}"/>
          </ac:spMkLst>
        </pc:spChg>
        <pc:spChg chg="add del">
          <ac:chgData name="Pedro Gaetjens Molongua (2327143)" userId="c3e588b0-a471-475e-92bf-21c47dfba3cd" providerId="ADAL" clId="{57E4E216-4B24-4DC4-A25D-6F590C384966}" dt="2026-10-19T20:00:50.702" v="2787" actId="26606"/>
          <ac:spMkLst>
            <pc:docMk/>
            <pc:sldMk cId="220331139" sldId="267"/>
            <ac:spMk id="23" creationId="{D1EA859B-E555-4109-94F3-6700E046E008}"/>
          </ac:spMkLst>
        </pc:spChg>
        <pc:spChg chg="add del">
          <ac:chgData name="Pedro Gaetjens Molongua (2327143)" userId="c3e588b0-a471-475e-92bf-21c47dfba3cd" providerId="ADAL" clId="{57E4E216-4B24-4DC4-A25D-6F590C384966}" dt="2026-10-19T20:00:53.445" v="2789" actId="26606"/>
          <ac:spMkLst>
            <pc:docMk/>
            <pc:sldMk cId="220331139" sldId="267"/>
            <ac:spMk id="25" creationId="{E45CA849-654C-4173-AD99-B3A2528275F5}"/>
          </ac:spMkLst>
        </pc:spChg>
        <pc:spChg chg="add del">
          <ac:chgData name="Pedro Gaetjens Molongua (2327143)" userId="c3e588b0-a471-475e-92bf-21c47dfba3cd" providerId="ADAL" clId="{57E4E216-4B24-4DC4-A25D-6F590C384966}" dt="2026-10-19T20:00:53.445" v="2789" actId="26606"/>
          <ac:spMkLst>
            <pc:docMk/>
            <pc:sldMk cId="220331139" sldId="267"/>
            <ac:spMk id="26" creationId="{3E23A947-2D45-4208-AE2B-64948C87A3EB}"/>
          </ac:spMkLst>
        </pc:spChg>
        <pc:spChg chg="add del">
          <ac:chgData name="Pedro Gaetjens Molongua (2327143)" userId="c3e588b0-a471-475e-92bf-21c47dfba3cd" providerId="ADAL" clId="{57E4E216-4B24-4DC4-A25D-6F590C384966}" dt="2026-10-19T20:00:53.445" v="2789" actId="26606"/>
          <ac:spMkLst>
            <pc:docMk/>
            <pc:sldMk cId="220331139" sldId="267"/>
            <ac:spMk id="27" creationId="{E5BBB0F9-6A59-4D02-A9C7-A2D6516684CE}"/>
          </ac:spMkLst>
        </pc:spChg>
        <pc:spChg chg="add del">
          <ac:chgData name="Pedro Gaetjens Molongua (2327143)" userId="c3e588b0-a471-475e-92bf-21c47dfba3cd" providerId="ADAL" clId="{57E4E216-4B24-4DC4-A25D-6F590C384966}" dt="2026-10-19T20:00:53.445" v="2789" actId="26606"/>
          <ac:spMkLst>
            <pc:docMk/>
            <pc:sldMk cId="220331139" sldId="267"/>
            <ac:spMk id="28" creationId="{AC0D3CB5-F795-582A-F28E-DF5A7BC2638E}"/>
          </ac:spMkLst>
        </pc:spChg>
        <pc:spChg chg="add">
          <ac:chgData name="Pedro Gaetjens Molongua (2327143)" userId="c3e588b0-a471-475e-92bf-21c47dfba3cd" providerId="ADAL" clId="{57E4E216-4B24-4DC4-A25D-6F590C384966}" dt="2026-10-19T20:00:53.451" v="2790" actId="26606"/>
          <ac:spMkLst>
            <pc:docMk/>
            <pc:sldMk cId="220331139" sldId="267"/>
            <ac:spMk id="30" creationId="{D4771268-CB57-404A-9271-370EB28F6090}"/>
          </ac:spMkLst>
        </pc:spChg>
        <pc:picChg chg="add mod ord">
          <ac:chgData name="Pedro Gaetjens Molongua (2327143)" userId="c3e588b0-a471-475e-92bf-21c47dfba3cd" providerId="ADAL" clId="{57E4E216-4B24-4DC4-A25D-6F590C384966}" dt="2026-10-19T20:02:11.850" v="2801" actId="1076"/>
          <ac:picMkLst>
            <pc:docMk/>
            <pc:sldMk cId="220331139" sldId="267"/>
            <ac:picMk id="5" creationId="{22D2D911-B32E-6BB1-3F35-D93F6AFF9EB3}"/>
          </ac:picMkLst>
        </pc:picChg>
        <pc:picChg chg="add del">
          <ac:chgData name="Pedro Gaetjens Molongua (2327143)" userId="c3e588b0-a471-475e-92bf-21c47dfba3cd" providerId="ADAL" clId="{57E4E216-4B24-4DC4-A25D-6F590C384966}" dt="2026-10-19T20:00:43.909" v="2785" actId="26606"/>
          <ac:picMkLst>
            <pc:docMk/>
            <pc:sldMk cId="220331139" sldId="267"/>
            <ac:picMk id="14" creationId="{5516C1EB-8D62-4BF0-92B5-02E6AE43B1F3}"/>
          </ac:picMkLst>
        </pc:picChg>
      </pc:sldChg>
      <pc:sldMasterChg chg="setBg">
        <pc:chgData name="Pedro Gaetjens Molongua (2327143)" userId="c3e588b0-a471-475e-92bf-21c47dfba3cd" providerId="ADAL" clId="{57E4E216-4B24-4DC4-A25D-6F590C384966}" dt="2026-10-13T19:48:57.407" v="1770"/>
        <pc:sldMasterMkLst>
          <pc:docMk/>
          <pc:sldMasterMk cId="3237198339" sldId="2147483648"/>
        </pc:sldMasterMkLst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680F3F-F406-40D7-904E-094BDA81670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E0A4FF-BF06-4CC2-8ABB-8D26C58EBBDD}">
      <dgm:prSet/>
      <dgm:spPr/>
      <dgm:t>
        <a:bodyPr/>
        <a:lstStyle/>
        <a:p>
          <a:r>
            <a:rPr lang="en-GB"/>
            <a:t>Background &amp; Problem Statement ........................................................................................... Slide 03</a:t>
          </a:r>
          <a:endParaRPr lang="en-US"/>
        </a:p>
      </dgm:t>
    </dgm:pt>
    <dgm:pt modelId="{655B0506-C2FD-4376-B62E-4EFBE07CD84E}" type="parTrans" cxnId="{8FE40B98-1BE0-4E28-BD98-1DA17214A8C8}">
      <dgm:prSet/>
      <dgm:spPr/>
      <dgm:t>
        <a:bodyPr/>
        <a:lstStyle/>
        <a:p>
          <a:endParaRPr lang="en-US"/>
        </a:p>
      </dgm:t>
    </dgm:pt>
    <dgm:pt modelId="{70818DA1-8111-4206-8391-FE460572320A}" type="sibTrans" cxnId="{8FE40B98-1BE0-4E28-BD98-1DA17214A8C8}">
      <dgm:prSet/>
      <dgm:spPr/>
      <dgm:t>
        <a:bodyPr/>
        <a:lstStyle/>
        <a:p>
          <a:endParaRPr lang="en-US"/>
        </a:p>
      </dgm:t>
    </dgm:pt>
    <dgm:pt modelId="{657BA7CF-F05E-4E93-AB41-2C6674ED2AA1}">
      <dgm:prSet/>
      <dgm:spPr/>
      <dgm:t>
        <a:bodyPr/>
        <a:lstStyle/>
        <a:p>
          <a:r>
            <a:rPr lang="en-GB"/>
            <a:t>Research Question, Aim &amp; Objectives ..................................................................................... Slide 04</a:t>
          </a:r>
          <a:endParaRPr lang="en-US"/>
        </a:p>
      </dgm:t>
    </dgm:pt>
    <dgm:pt modelId="{2183C37A-0928-4331-9D16-47881DC3BF96}" type="parTrans" cxnId="{22A8924B-83CD-4FF6-8B78-8095C3EA4BA4}">
      <dgm:prSet/>
      <dgm:spPr/>
      <dgm:t>
        <a:bodyPr/>
        <a:lstStyle/>
        <a:p>
          <a:endParaRPr lang="en-US"/>
        </a:p>
      </dgm:t>
    </dgm:pt>
    <dgm:pt modelId="{DEF21B34-5FDB-4BFC-8B3A-6B706101B884}" type="sibTrans" cxnId="{22A8924B-83CD-4FF6-8B78-8095C3EA4BA4}">
      <dgm:prSet/>
      <dgm:spPr/>
      <dgm:t>
        <a:bodyPr/>
        <a:lstStyle/>
        <a:p>
          <a:endParaRPr lang="en-US"/>
        </a:p>
      </dgm:t>
    </dgm:pt>
    <dgm:pt modelId="{A61AD6B1-2A60-4F8B-A8B9-08FE737A2D20}">
      <dgm:prSet/>
      <dgm:spPr/>
      <dgm:t>
        <a:bodyPr/>
        <a:lstStyle/>
        <a:p>
          <a:r>
            <a:rPr lang="en-GB"/>
            <a:t>Critical Literature Review ........................................................................................................ Slide 05</a:t>
          </a:r>
          <a:endParaRPr lang="en-US"/>
        </a:p>
      </dgm:t>
    </dgm:pt>
    <dgm:pt modelId="{A08320A3-B030-4C88-90CE-833986EBE895}" type="parTrans" cxnId="{B9AF06A8-745E-4A5A-88EA-3DF314E521D8}">
      <dgm:prSet/>
      <dgm:spPr/>
      <dgm:t>
        <a:bodyPr/>
        <a:lstStyle/>
        <a:p>
          <a:endParaRPr lang="en-US"/>
        </a:p>
      </dgm:t>
    </dgm:pt>
    <dgm:pt modelId="{6B3F4A00-2D84-4542-AFB0-C6965CD55FA4}" type="sibTrans" cxnId="{B9AF06A8-745E-4A5A-88EA-3DF314E521D8}">
      <dgm:prSet/>
      <dgm:spPr/>
      <dgm:t>
        <a:bodyPr/>
        <a:lstStyle/>
        <a:p>
          <a:endParaRPr lang="en-US"/>
        </a:p>
      </dgm:t>
    </dgm:pt>
    <dgm:pt modelId="{FDB8B759-44EE-4190-A172-9BA6E27610CD}">
      <dgm:prSet/>
      <dgm:spPr/>
      <dgm:t>
        <a:bodyPr/>
        <a:lstStyle/>
        <a:p>
          <a:r>
            <a:rPr lang="en-GB"/>
            <a:t>Research Gap &amp; Proposed Contribution .................................................................................. Slide 06</a:t>
          </a:r>
          <a:endParaRPr lang="en-US"/>
        </a:p>
      </dgm:t>
    </dgm:pt>
    <dgm:pt modelId="{D5A0DCE4-0960-40D1-92BA-F3581BA55225}" type="parTrans" cxnId="{858AE442-CBE1-40D4-9F40-332DFBA8750F}">
      <dgm:prSet/>
      <dgm:spPr/>
      <dgm:t>
        <a:bodyPr/>
        <a:lstStyle/>
        <a:p>
          <a:endParaRPr lang="en-US"/>
        </a:p>
      </dgm:t>
    </dgm:pt>
    <dgm:pt modelId="{4DCF7104-101E-43B5-A19D-E918C0A7EAB1}" type="sibTrans" cxnId="{858AE442-CBE1-40D4-9F40-332DFBA8750F}">
      <dgm:prSet/>
      <dgm:spPr/>
      <dgm:t>
        <a:bodyPr/>
        <a:lstStyle/>
        <a:p>
          <a:endParaRPr lang="en-US"/>
        </a:p>
      </dgm:t>
    </dgm:pt>
    <dgm:pt modelId="{0AD27F95-BD8A-4159-97A6-E20053270761}">
      <dgm:prSet/>
      <dgm:spPr/>
      <dgm:t>
        <a:bodyPr/>
        <a:lstStyle/>
        <a:p>
          <a:r>
            <a:rPr lang="en-GB"/>
            <a:t>Architecture &amp; Justification for OS-Ken .................................................................................... Slide 07</a:t>
          </a:r>
          <a:endParaRPr lang="en-US"/>
        </a:p>
      </dgm:t>
    </dgm:pt>
    <dgm:pt modelId="{1138C64C-465A-491B-86B7-657DEA590D0F}" type="parTrans" cxnId="{CB2BF2DD-BD52-473A-9797-7B835E8B79D0}">
      <dgm:prSet/>
      <dgm:spPr/>
      <dgm:t>
        <a:bodyPr/>
        <a:lstStyle/>
        <a:p>
          <a:endParaRPr lang="en-US"/>
        </a:p>
      </dgm:t>
    </dgm:pt>
    <dgm:pt modelId="{04F332C4-58AF-41B5-B9BB-1BAD6442AE72}" type="sibTrans" cxnId="{CB2BF2DD-BD52-473A-9797-7B835E8B79D0}">
      <dgm:prSet/>
      <dgm:spPr/>
      <dgm:t>
        <a:bodyPr/>
        <a:lstStyle/>
        <a:p>
          <a:endParaRPr lang="en-US"/>
        </a:p>
      </dgm:t>
    </dgm:pt>
    <dgm:pt modelId="{EF946005-2FC5-45FF-A4C5-32D21609D31D}">
      <dgm:prSet/>
      <dgm:spPr/>
      <dgm:t>
        <a:bodyPr/>
        <a:lstStyle/>
        <a:p>
          <a:r>
            <a:rPr lang="en-GB"/>
            <a:t>Experimental Methodology &amp; Metrics ...................................................................................... Slide 08</a:t>
          </a:r>
          <a:endParaRPr lang="en-US"/>
        </a:p>
      </dgm:t>
    </dgm:pt>
    <dgm:pt modelId="{4DC3FF7B-68A2-4D2F-B87D-7736E3AE4677}" type="parTrans" cxnId="{1031A29A-6654-4726-B855-942768B775EA}">
      <dgm:prSet/>
      <dgm:spPr/>
      <dgm:t>
        <a:bodyPr/>
        <a:lstStyle/>
        <a:p>
          <a:endParaRPr lang="en-US"/>
        </a:p>
      </dgm:t>
    </dgm:pt>
    <dgm:pt modelId="{C2C30F0B-4046-4BF0-8DA6-B701CC4540C5}" type="sibTrans" cxnId="{1031A29A-6654-4726-B855-942768B775EA}">
      <dgm:prSet/>
      <dgm:spPr/>
      <dgm:t>
        <a:bodyPr/>
        <a:lstStyle/>
        <a:p>
          <a:endParaRPr lang="en-US"/>
        </a:p>
      </dgm:t>
    </dgm:pt>
    <dgm:pt modelId="{30E1ABE2-4A0D-4E32-A01A-90490D3974A3}">
      <dgm:prSet/>
      <dgm:spPr/>
      <dgm:t>
        <a:bodyPr/>
        <a:lstStyle/>
        <a:p>
          <a:r>
            <a:rPr lang="en-GB" dirty="0"/>
            <a:t>Timeline, Feasibility, Risks &amp; Ethics ......................................................................................... Slide 09</a:t>
          </a:r>
        </a:p>
      </dgm:t>
    </dgm:pt>
    <dgm:pt modelId="{7E38BCAF-DBDB-40C3-9424-DCF7DE1409BD}" type="parTrans" cxnId="{BA4ACAE6-7F42-4C6B-AA2D-13400EEEA182}">
      <dgm:prSet/>
      <dgm:spPr/>
      <dgm:t>
        <a:bodyPr/>
        <a:lstStyle/>
        <a:p>
          <a:endParaRPr lang="en-US"/>
        </a:p>
      </dgm:t>
    </dgm:pt>
    <dgm:pt modelId="{ACAF8E9D-9B0F-4DE8-B6B7-40C7E2A4C5C9}" type="sibTrans" cxnId="{BA4ACAE6-7F42-4C6B-AA2D-13400EEEA182}">
      <dgm:prSet/>
      <dgm:spPr/>
      <dgm:t>
        <a:bodyPr/>
        <a:lstStyle/>
        <a:p>
          <a:endParaRPr lang="en-US"/>
        </a:p>
      </dgm:t>
    </dgm:pt>
    <dgm:pt modelId="{117919DB-37D1-4F00-8B9A-F878E2C4D0A8}">
      <dgm:prSet/>
      <dgm:spPr/>
      <dgm:t>
        <a:bodyPr/>
        <a:lstStyle/>
        <a:p>
          <a:r>
            <a:rPr lang="en-GB" dirty="0"/>
            <a:t>Expected Contribution, Limitations ……………….....................................…................................ Slide 11</a:t>
          </a:r>
          <a:endParaRPr lang="en-US" dirty="0"/>
        </a:p>
      </dgm:t>
    </dgm:pt>
    <dgm:pt modelId="{72B89622-854E-4315-B919-549FC3808D44}" type="parTrans" cxnId="{A608880E-6E1C-4F1B-8D20-F77C4B533866}">
      <dgm:prSet/>
      <dgm:spPr/>
      <dgm:t>
        <a:bodyPr/>
        <a:lstStyle/>
        <a:p>
          <a:endParaRPr lang="en-US"/>
        </a:p>
      </dgm:t>
    </dgm:pt>
    <dgm:pt modelId="{C31B5F63-C3D6-4945-A92E-DFDBA9E235F8}" type="sibTrans" cxnId="{A608880E-6E1C-4F1B-8D20-F77C4B533866}">
      <dgm:prSet/>
      <dgm:spPr/>
      <dgm:t>
        <a:bodyPr/>
        <a:lstStyle/>
        <a:p>
          <a:endParaRPr lang="en-US"/>
        </a:p>
      </dgm:t>
    </dgm:pt>
    <dgm:pt modelId="{A7B186E4-6140-4CC8-A5C5-6CCB0D1A66F5}">
      <dgm:prSet/>
      <dgm:spPr/>
      <dgm:t>
        <a:bodyPr/>
        <a:lstStyle/>
        <a:p>
          <a:r>
            <a:rPr lang="en-GB" dirty="0"/>
            <a:t>REFERENCES ………………........................................................................................................ Slide 12</a:t>
          </a:r>
          <a:endParaRPr lang="en-US" dirty="0"/>
        </a:p>
      </dgm:t>
    </dgm:pt>
    <dgm:pt modelId="{0612170C-823D-4497-BC04-651A6559A8F2}" type="parTrans" cxnId="{BA1088CC-9C0E-43F4-A588-390EC1F9A53A}">
      <dgm:prSet/>
      <dgm:spPr/>
      <dgm:t>
        <a:bodyPr/>
        <a:lstStyle/>
        <a:p>
          <a:endParaRPr lang="en-US"/>
        </a:p>
      </dgm:t>
    </dgm:pt>
    <dgm:pt modelId="{623F2BF3-4587-4434-AE6A-79E63CB01827}" type="sibTrans" cxnId="{BA1088CC-9C0E-43F4-A588-390EC1F9A53A}">
      <dgm:prSet/>
      <dgm:spPr/>
      <dgm:t>
        <a:bodyPr/>
        <a:lstStyle/>
        <a:p>
          <a:endParaRPr lang="en-US"/>
        </a:p>
      </dgm:t>
    </dgm:pt>
    <dgm:pt modelId="{FE0F0F3D-D883-42E1-B5D7-96B735F80900}">
      <dgm:prSet phldrT="[Text]" phldr="0"/>
      <dgm:spPr/>
      <dgm:t>
        <a:bodyPr/>
        <a:lstStyle/>
        <a:p>
          <a:r>
            <a:rPr lang="en-GB" dirty="0"/>
            <a:t>Project Plan &amp; Gantt Chart …………………………………………………………………………………………….. Slide 10 </a:t>
          </a:r>
        </a:p>
      </dgm:t>
    </dgm:pt>
    <dgm:pt modelId="{28EED2D5-A9B2-4734-9C0E-28E25E7A19D0}" type="parTrans" cxnId="{57DC1461-7575-44D3-AEEB-EDD42E481050}">
      <dgm:prSet/>
      <dgm:spPr/>
      <dgm:t>
        <a:bodyPr/>
        <a:lstStyle/>
        <a:p>
          <a:endParaRPr lang="en-GB"/>
        </a:p>
      </dgm:t>
    </dgm:pt>
    <dgm:pt modelId="{DC1BEE8F-0FD4-49C5-B029-11B8732C2750}" type="sibTrans" cxnId="{57DC1461-7575-44D3-AEEB-EDD42E481050}">
      <dgm:prSet/>
      <dgm:spPr/>
      <dgm:t>
        <a:bodyPr/>
        <a:lstStyle/>
        <a:p>
          <a:endParaRPr lang="en-GB"/>
        </a:p>
      </dgm:t>
    </dgm:pt>
    <dgm:pt modelId="{E0ED7A19-0F0C-4A31-8610-FB30F6922D46}" type="pres">
      <dgm:prSet presAssocID="{43680F3F-F406-40D7-904E-094BDA816704}" presName="vert0" presStyleCnt="0">
        <dgm:presLayoutVars>
          <dgm:dir/>
          <dgm:animOne val="branch"/>
          <dgm:animLvl val="lvl"/>
        </dgm:presLayoutVars>
      </dgm:prSet>
      <dgm:spPr/>
    </dgm:pt>
    <dgm:pt modelId="{995D8C55-910A-40AA-87E7-FD06BAC332E9}" type="pres">
      <dgm:prSet presAssocID="{1FE0A4FF-BF06-4CC2-8ABB-8D26C58EBBDD}" presName="thickLine" presStyleLbl="alignNode1" presStyleIdx="0" presStyleCnt="10"/>
      <dgm:spPr/>
    </dgm:pt>
    <dgm:pt modelId="{6F96D91E-D0AD-4133-8442-C51CEBBC2F89}" type="pres">
      <dgm:prSet presAssocID="{1FE0A4FF-BF06-4CC2-8ABB-8D26C58EBBDD}" presName="horz1" presStyleCnt="0"/>
      <dgm:spPr/>
    </dgm:pt>
    <dgm:pt modelId="{BED61E2C-91F5-4DA8-B0BC-EA1C4FC32EC3}" type="pres">
      <dgm:prSet presAssocID="{1FE0A4FF-BF06-4CC2-8ABB-8D26C58EBBDD}" presName="tx1" presStyleLbl="revTx" presStyleIdx="0" presStyleCnt="10"/>
      <dgm:spPr/>
    </dgm:pt>
    <dgm:pt modelId="{467AF88B-63AA-4A8F-BF2A-2DD6CC27B719}" type="pres">
      <dgm:prSet presAssocID="{1FE0A4FF-BF06-4CC2-8ABB-8D26C58EBBDD}" presName="vert1" presStyleCnt="0"/>
      <dgm:spPr/>
    </dgm:pt>
    <dgm:pt modelId="{1CDD6A05-4BC1-486F-9CD3-4FBA80495098}" type="pres">
      <dgm:prSet presAssocID="{657BA7CF-F05E-4E93-AB41-2C6674ED2AA1}" presName="thickLine" presStyleLbl="alignNode1" presStyleIdx="1" presStyleCnt="10"/>
      <dgm:spPr/>
    </dgm:pt>
    <dgm:pt modelId="{C5C3DB77-93CF-41DB-ACEB-85924ADE5092}" type="pres">
      <dgm:prSet presAssocID="{657BA7CF-F05E-4E93-AB41-2C6674ED2AA1}" presName="horz1" presStyleCnt="0"/>
      <dgm:spPr/>
    </dgm:pt>
    <dgm:pt modelId="{41063C5E-97A6-475A-AD57-A5B089E413F1}" type="pres">
      <dgm:prSet presAssocID="{657BA7CF-F05E-4E93-AB41-2C6674ED2AA1}" presName="tx1" presStyleLbl="revTx" presStyleIdx="1" presStyleCnt="10"/>
      <dgm:spPr/>
    </dgm:pt>
    <dgm:pt modelId="{1A1FD470-9988-4F44-AA0F-D8AC8DB5E970}" type="pres">
      <dgm:prSet presAssocID="{657BA7CF-F05E-4E93-AB41-2C6674ED2AA1}" presName="vert1" presStyleCnt="0"/>
      <dgm:spPr/>
    </dgm:pt>
    <dgm:pt modelId="{B244669E-DA28-436F-82A8-10F20D184AC6}" type="pres">
      <dgm:prSet presAssocID="{A61AD6B1-2A60-4F8B-A8B9-08FE737A2D20}" presName="thickLine" presStyleLbl="alignNode1" presStyleIdx="2" presStyleCnt="10"/>
      <dgm:spPr/>
    </dgm:pt>
    <dgm:pt modelId="{D8B769FD-4447-4EFB-9CF7-7C8DF03EB104}" type="pres">
      <dgm:prSet presAssocID="{A61AD6B1-2A60-4F8B-A8B9-08FE737A2D20}" presName="horz1" presStyleCnt="0"/>
      <dgm:spPr/>
    </dgm:pt>
    <dgm:pt modelId="{A3EC8179-C4FB-468A-8CEA-E9A59FE02F9A}" type="pres">
      <dgm:prSet presAssocID="{A61AD6B1-2A60-4F8B-A8B9-08FE737A2D20}" presName="tx1" presStyleLbl="revTx" presStyleIdx="2" presStyleCnt="10"/>
      <dgm:spPr/>
    </dgm:pt>
    <dgm:pt modelId="{87E7C79F-0C38-4062-85E2-95BDECB8975D}" type="pres">
      <dgm:prSet presAssocID="{A61AD6B1-2A60-4F8B-A8B9-08FE737A2D20}" presName="vert1" presStyleCnt="0"/>
      <dgm:spPr/>
    </dgm:pt>
    <dgm:pt modelId="{3D7712F8-2EA1-408E-A62F-E875E7BE8B07}" type="pres">
      <dgm:prSet presAssocID="{FDB8B759-44EE-4190-A172-9BA6E27610CD}" presName="thickLine" presStyleLbl="alignNode1" presStyleIdx="3" presStyleCnt="10"/>
      <dgm:spPr/>
    </dgm:pt>
    <dgm:pt modelId="{D56A4EAE-9705-47BD-ADBB-CF0A7DFACC11}" type="pres">
      <dgm:prSet presAssocID="{FDB8B759-44EE-4190-A172-9BA6E27610CD}" presName="horz1" presStyleCnt="0"/>
      <dgm:spPr/>
    </dgm:pt>
    <dgm:pt modelId="{0115EEBF-551F-40A7-8EC5-937E6AB72A9F}" type="pres">
      <dgm:prSet presAssocID="{FDB8B759-44EE-4190-A172-9BA6E27610CD}" presName="tx1" presStyleLbl="revTx" presStyleIdx="3" presStyleCnt="10"/>
      <dgm:spPr/>
    </dgm:pt>
    <dgm:pt modelId="{41AF2478-8497-4DE5-A559-AC3ED555C475}" type="pres">
      <dgm:prSet presAssocID="{FDB8B759-44EE-4190-A172-9BA6E27610CD}" presName="vert1" presStyleCnt="0"/>
      <dgm:spPr/>
    </dgm:pt>
    <dgm:pt modelId="{FE5FA2CD-3FCF-484B-B5F2-9167A8CC044B}" type="pres">
      <dgm:prSet presAssocID="{0AD27F95-BD8A-4159-97A6-E20053270761}" presName="thickLine" presStyleLbl="alignNode1" presStyleIdx="4" presStyleCnt="10"/>
      <dgm:spPr/>
    </dgm:pt>
    <dgm:pt modelId="{4555C614-71A9-431B-A439-AEED55459487}" type="pres">
      <dgm:prSet presAssocID="{0AD27F95-BD8A-4159-97A6-E20053270761}" presName="horz1" presStyleCnt="0"/>
      <dgm:spPr/>
    </dgm:pt>
    <dgm:pt modelId="{2FC664D6-C034-437B-A410-17E182EB4C77}" type="pres">
      <dgm:prSet presAssocID="{0AD27F95-BD8A-4159-97A6-E20053270761}" presName="tx1" presStyleLbl="revTx" presStyleIdx="4" presStyleCnt="10"/>
      <dgm:spPr/>
    </dgm:pt>
    <dgm:pt modelId="{6146B90C-7C6A-4C6E-B1B8-16E008668457}" type="pres">
      <dgm:prSet presAssocID="{0AD27F95-BD8A-4159-97A6-E20053270761}" presName="vert1" presStyleCnt="0"/>
      <dgm:spPr/>
    </dgm:pt>
    <dgm:pt modelId="{F042CE69-A010-4516-9457-E37ECC56E596}" type="pres">
      <dgm:prSet presAssocID="{EF946005-2FC5-45FF-A4C5-32D21609D31D}" presName="thickLine" presStyleLbl="alignNode1" presStyleIdx="5" presStyleCnt="10"/>
      <dgm:spPr/>
    </dgm:pt>
    <dgm:pt modelId="{04FCF13B-26F8-42BF-9E52-6B179F9D8709}" type="pres">
      <dgm:prSet presAssocID="{EF946005-2FC5-45FF-A4C5-32D21609D31D}" presName="horz1" presStyleCnt="0"/>
      <dgm:spPr/>
    </dgm:pt>
    <dgm:pt modelId="{F33663FE-D818-42A8-B217-4714DDACEDBF}" type="pres">
      <dgm:prSet presAssocID="{EF946005-2FC5-45FF-A4C5-32D21609D31D}" presName="tx1" presStyleLbl="revTx" presStyleIdx="5" presStyleCnt="10"/>
      <dgm:spPr/>
    </dgm:pt>
    <dgm:pt modelId="{E70888A4-9ABC-465C-9C29-BA43DAFBCE0B}" type="pres">
      <dgm:prSet presAssocID="{EF946005-2FC5-45FF-A4C5-32D21609D31D}" presName="vert1" presStyleCnt="0"/>
      <dgm:spPr/>
    </dgm:pt>
    <dgm:pt modelId="{D2E003BF-5E6A-42AD-BCB2-C239A69F9AA3}" type="pres">
      <dgm:prSet presAssocID="{30E1ABE2-4A0D-4E32-A01A-90490D3974A3}" presName="thickLine" presStyleLbl="alignNode1" presStyleIdx="6" presStyleCnt="10"/>
      <dgm:spPr/>
    </dgm:pt>
    <dgm:pt modelId="{93449911-1967-40B4-8060-1BF824D49A6D}" type="pres">
      <dgm:prSet presAssocID="{30E1ABE2-4A0D-4E32-A01A-90490D3974A3}" presName="horz1" presStyleCnt="0"/>
      <dgm:spPr/>
    </dgm:pt>
    <dgm:pt modelId="{1DB245C7-9CF6-48DD-B8BC-5D144E62BECF}" type="pres">
      <dgm:prSet presAssocID="{30E1ABE2-4A0D-4E32-A01A-90490D3974A3}" presName="tx1" presStyleLbl="revTx" presStyleIdx="6" presStyleCnt="10"/>
      <dgm:spPr/>
    </dgm:pt>
    <dgm:pt modelId="{E17479CB-19C6-4C77-9632-5548A7BD1691}" type="pres">
      <dgm:prSet presAssocID="{30E1ABE2-4A0D-4E32-A01A-90490D3974A3}" presName="vert1" presStyleCnt="0"/>
      <dgm:spPr/>
    </dgm:pt>
    <dgm:pt modelId="{784906A3-8742-4F0F-98BE-99A6C193C8AE}" type="pres">
      <dgm:prSet presAssocID="{FE0F0F3D-D883-42E1-B5D7-96B735F80900}" presName="thickLine" presStyleLbl="alignNode1" presStyleIdx="7" presStyleCnt="10"/>
      <dgm:spPr/>
    </dgm:pt>
    <dgm:pt modelId="{434C4899-53CD-4992-A449-AB36A8710876}" type="pres">
      <dgm:prSet presAssocID="{FE0F0F3D-D883-42E1-B5D7-96B735F80900}" presName="horz1" presStyleCnt="0"/>
      <dgm:spPr/>
    </dgm:pt>
    <dgm:pt modelId="{F4C447BE-41FC-41C4-9D72-E21E33F862D3}" type="pres">
      <dgm:prSet presAssocID="{FE0F0F3D-D883-42E1-B5D7-96B735F80900}" presName="tx1" presStyleLbl="revTx" presStyleIdx="7" presStyleCnt="10"/>
      <dgm:spPr/>
    </dgm:pt>
    <dgm:pt modelId="{BF9BDD0D-A447-4790-AF6D-1E3F7DC3B297}" type="pres">
      <dgm:prSet presAssocID="{FE0F0F3D-D883-42E1-B5D7-96B735F80900}" presName="vert1" presStyleCnt="0"/>
      <dgm:spPr/>
    </dgm:pt>
    <dgm:pt modelId="{F8BFE4F0-E8CA-4232-A2B6-B898F825FD25}" type="pres">
      <dgm:prSet presAssocID="{117919DB-37D1-4F00-8B9A-F878E2C4D0A8}" presName="thickLine" presStyleLbl="alignNode1" presStyleIdx="8" presStyleCnt="10"/>
      <dgm:spPr/>
    </dgm:pt>
    <dgm:pt modelId="{2DC508E0-67B3-444F-A86F-572D7B53C912}" type="pres">
      <dgm:prSet presAssocID="{117919DB-37D1-4F00-8B9A-F878E2C4D0A8}" presName="horz1" presStyleCnt="0"/>
      <dgm:spPr/>
    </dgm:pt>
    <dgm:pt modelId="{AF307DA3-6683-4B1E-B2B3-38B0FAA1CBFF}" type="pres">
      <dgm:prSet presAssocID="{117919DB-37D1-4F00-8B9A-F878E2C4D0A8}" presName="tx1" presStyleLbl="revTx" presStyleIdx="8" presStyleCnt="10"/>
      <dgm:spPr/>
    </dgm:pt>
    <dgm:pt modelId="{6B01D7F1-F8C6-4961-850E-C28B3071A051}" type="pres">
      <dgm:prSet presAssocID="{117919DB-37D1-4F00-8B9A-F878E2C4D0A8}" presName="vert1" presStyleCnt="0"/>
      <dgm:spPr/>
    </dgm:pt>
    <dgm:pt modelId="{E48531F7-D130-4053-8F87-BD8AF9D35203}" type="pres">
      <dgm:prSet presAssocID="{A7B186E4-6140-4CC8-A5C5-6CCB0D1A66F5}" presName="thickLine" presStyleLbl="alignNode1" presStyleIdx="9" presStyleCnt="10"/>
      <dgm:spPr/>
    </dgm:pt>
    <dgm:pt modelId="{B1E8CED3-36AE-449A-A0BD-1FCC2A263A7B}" type="pres">
      <dgm:prSet presAssocID="{A7B186E4-6140-4CC8-A5C5-6CCB0D1A66F5}" presName="horz1" presStyleCnt="0"/>
      <dgm:spPr/>
    </dgm:pt>
    <dgm:pt modelId="{9A2409FC-60E8-43BA-AE88-5CDD0FA87B1D}" type="pres">
      <dgm:prSet presAssocID="{A7B186E4-6140-4CC8-A5C5-6CCB0D1A66F5}" presName="tx1" presStyleLbl="revTx" presStyleIdx="9" presStyleCnt="10"/>
      <dgm:spPr/>
    </dgm:pt>
    <dgm:pt modelId="{0B10EA24-DD47-47BD-8282-41E9DC2E1675}" type="pres">
      <dgm:prSet presAssocID="{A7B186E4-6140-4CC8-A5C5-6CCB0D1A66F5}" presName="vert1" presStyleCnt="0"/>
      <dgm:spPr/>
    </dgm:pt>
  </dgm:ptLst>
  <dgm:cxnLst>
    <dgm:cxn modelId="{585DC709-4BAF-48AB-905F-CA458E676D31}" type="presOf" srcId="{FDB8B759-44EE-4190-A172-9BA6E27610CD}" destId="{0115EEBF-551F-40A7-8EC5-937E6AB72A9F}" srcOrd="0" destOrd="0" presId="urn:microsoft.com/office/officeart/2008/layout/LinedList"/>
    <dgm:cxn modelId="{A608880E-6E1C-4F1B-8D20-F77C4B533866}" srcId="{43680F3F-F406-40D7-904E-094BDA816704}" destId="{117919DB-37D1-4F00-8B9A-F878E2C4D0A8}" srcOrd="8" destOrd="0" parTransId="{72B89622-854E-4315-B919-549FC3808D44}" sibTransId="{C31B5F63-C3D6-4945-A92E-DFDBA9E235F8}"/>
    <dgm:cxn modelId="{8AB41D24-7634-42D3-884A-5A5B9FAABF66}" type="presOf" srcId="{43680F3F-F406-40D7-904E-094BDA816704}" destId="{E0ED7A19-0F0C-4A31-8610-FB30F6922D46}" srcOrd="0" destOrd="0" presId="urn:microsoft.com/office/officeart/2008/layout/LinedList"/>
    <dgm:cxn modelId="{57DC1461-7575-44D3-AEEB-EDD42E481050}" srcId="{43680F3F-F406-40D7-904E-094BDA816704}" destId="{FE0F0F3D-D883-42E1-B5D7-96B735F80900}" srcOrd="7" destOrd="0" parTransId="{28EED2D5-A9B2-4734-9C0E-28E25E7A19D0}" sibTransId="{DC1BEE8F-0FD4-49C5-B029-11B8732C2750}"/>
    <dgm:cxn modelId="{24378761-3AB4-4235-BFEF-7FB98182BE61}" type="presOf" srcId="{30E1ABE2-4A0D-4E32-A01A-90490D3974A3}" destId="{1DB245C7-9CF6-48DD-B8BC-5D144E62BECF}" srcOrd="0" destOrd="0" presId="urn:microsoft.com/office/officeart/2008/layout/LinedList"/>
    <dgm:cxn modelId="{858AE442-CBE1-40D4-9F40-332DFBA8750F}" srcId="{43680F3F-F406-40D7-904E-094BDA816704}" destId="{FDB8B759-44EE-4190-A172-9BA6E27610CD}" srcOrd="3" destOrd="0" parTransId="{D5A0DCE4-0960-40D1-92BA-F3581BA55225}" sibTransId="{4DCF7104-101E-43B5-A19D-E918C0A7EAB1}"/>
    <dgm:cxn modelId="{22A8924B-83CD-4FF6-8B78-8095C3EA4BA4}" srcId="{43680F3F-F406-40D7-904E-094BDA816704}" destId="{657BA7CF-F05E-4E93-AB41-2C6674ED2AA1}" srcOrd="1" destOrd="0" parTransId="{2183C37A-0928-4331-9D16-47881DC3BF96}" sibTransId="{DEF21B34-5FDB-4BFC-8B3A-6B706101B884}"/>
    <dgm:cxn modelId="{58A3D259-2F76-402A-A626-81599004500A}" type="presOf" srcId="{EF946005-2FC5-45FF-A4C5-32D21609D31D}" destId="{F33663FE-D818-42A8-B217-4714DDACEDBF}" srcOrd="0" destOrd="0" presId="urn:microsoft.com/office/officeart/2008/layout/LinedList"/>
    <dgm:cxn modelId="{9F3B1A7C-D29D-4010-A70E-EED3E4B56C46}" type="presOf" srcId="{657BA7CF-F05E-4E93-AB41-2C6674ED2AA1}" destId="{41063C5E-97A6-475A-AD57-A5B089E413F1}" srcOrd="0" destOrd="0" presId="urn:microsoft.com/office/officeart/2008/layout/LinedList"/>
    <dgm:cxn modelId="{331B0382-EC30-43AD-919C-50A7BEBB02CB}" type="presOf" srcId="{0AD27F95-BD8A-4159-97A6-E20053270761}" destId="{2FC664D6-C034-437B-A410-17E182EB4C77}" srcOrd="0" destOrd="0" presId="urn:microsoft.com/office/officeart/2008/layout/LinedList"/>
    <dgm:cxn modelId="{8FE40B98-1BE0-4E28-BD98-1DA17214A8C8}" srcId="{43680F3F-F406-40D7-904E-094BDA816704}" destId="{1FE0A4FF-BF06-4CC2-8ABB-8D26C58EBBDD}" srcOrd="0" destOrd="0" parTransId="{655B0506-C2FD-4376-B62E-4EFBE07CD84E}" sibTransId="{70818DA1-8111-4206-8391-FE460572320A}"/>
    <dgm:cxn modelId="{1031A29A-6654-4726-B855-942768B775EA}" srcId="{43680F3F-F406-40D7-904E-094BDA816704}" destId="{EF946005-2FC5-45FF-A4C5-32D21609D31D}" srcOrd="5" destOrd="0" parTransId="{4DC3FF7B-68A2-4D2F-B87D-7736E3AE4677}" sibTransId="{C2C30F0B-4046-4BF0-8DA6-B701CC4540C5}"/>
    <dgm:cxn modelId="{B9AF06A8-745E-4A5A-88EA-3DF314E521D8}" srcId="{43680F3F-F406-40D7-904E-094BDA816704}" destId="{A61AD6B1-2A60-4F8B-A8B9-08FE737A2D20}" srcOrd="2" destOrd="0" parTransId="{A08320A3-B030-4C88-90CE-833986EBE895}" sibTransId="{6B3F4A00-2D84-4542-AFB0-C6965CD55FA4}"/>
    <dgm:cxn modelId="{5498E3BB-2C20-4028-88AC-D8155BFB27BA}" type="presOf" srcId="{1FE0A4FF-BF06-4CC2-8ABB-8D26C58EBBDD}" destId="{BED61E2C-91F5-4DA8-B0BC-EA1C4FC32EC3}" srcOrd="0" destOrd="0" presId="urn:microsoft.com/office/officeart/2008/layout/LinedList"/>
    <dgm:cxn modelId="{BA1088CC-9C0E-43F4-A588-390EC1F9A53A}" srcId="{43680F3F-F406-40D7-904E-094BDA816704}" destId="{A7B186E4-6140-4CC8-A5C5-6CCB0D1A66F5}" srcOrd="9" destOrd="0" parTransId="{0612170C-823D-4497-BC04-651A6559A8F2}" sibTransId="{623F2BF3-4587-4434-AE6A-79E63CB01827}"/>
    <dgm:cxn modelId="{CB2BF2DD-BD52-473A-9797-7B835E8B79D0}" srcId="{43680F3F-F406-40D7-904E-094BDA816704}" destId="{0AD27F95-BD8A-4159-97A6-E20053270761}" srcOrd="4" destOrd="0" parTransId="{1138C64C-465A-491B-86B7-657DEA590D0F}" sibTransId="{04F332C4-58AF-41B5-B9BB-1BAD6442AE72}"/>
    <dgm:cxn modelId="{CD3A22E4-B4FF-416C-8D28-4A797D744C74}" type="presOf" srcId="{A61AD6B1-2A60-4F8B-A8B9-08FE737A2D20}" destId="{A3EC8179-C4FB-468A-8CEA-E9A59FE02F9A}" srcOrd="0" destOrd="0" presId="urn:microsoft.com/office/officeart/2008/layout/LinedList"/>
    <dgm:cxn modelId="{BA4ACAE6-7F42-4C6B-AA2D-13400EEEA182}" srcId="{43680F3F-F406-40D7-904E-094BDA816704}" destId="{30E1ABE2-4A0D-4E32-A01A-90490D3974A3}" srcOrd="6" destOrd="0" parTransId="{7E38BCAF-DBDB-40C3-9424-DCF7DE1409BD}" sibTransId="{ACAF8E9D-9B0F-4DE8-B6B7-40C7E2A4C5C9}"/>
    <dgm:cxn modelId="{FE75F4F8-3471-44D1-A074-B46743B9DDEA}" type="presOf" srcId="{117919DB-37D1-4F00-8B9A-F878E2C4D0A8}" destId="{AF307DA3-6683-4B1E-B2B3-38B0FAA1CBFF}" srcOrd="0" destOrd="0" presId="urn:microsoft.com/office/officeart/2008/layout/LinedList"/>
    <dgm:cxn modelId="{12AF40F9-C198-475A-84D4-3397E98BC255}" type="presOf" srcId="{FE0F0F3D-D883-42E1-B5D7-96B735F80900}" destId="{F4C447BE-41FC-41C4-9D72-E21E33F862D3}" srcOrd="0" destOrd="0" presId="urn:microsoft.com/office/officeart/2008/layout/LinedList"/>
    <dgm:cxn modelId="{ADEACBFA-4A6C-4B67-BEDA-764FDB985EFA}" type="presOf" srcId="{A7B186E4-6140-4CC8-A5C5-6CCB0D1A66F5}" destId="{9A2409FC-60E8-43BA-AE88-5CDD0FA87B1D}" srcOrd="0" destOrd="0" presId="urn:microsoft.com/office/officeart/2008/layout/LinedList"/>
    <dgm:cxn modelId="{CAEE0E75-8349-4DE6-8A96-5F7B19F2E059}" type="presParOf" srcId="{E0ED7A19-0F0C-4A31-8610-FB30F6922D46}" destId="{995D8C55-910A-40AA-87E7-FD06BAC332E9}" srcOrd="0" destOrd="0" presId="urn:microsoft.com/office/officeart/2008/layout/LinedList"/>
    <dgm:cxn modelId="{DD5D5A10-8CAA-4F29-A15C-EEC69B441BDA}" type="presParOf" srcId="{E0ED7A19-0F0C-4A31-8610-FB30F6922D46}" destId="{6F96D91E-D0AD-4133-8442-C51CEBBC2F89}" srcOrd="1" destOrd="0" presId="urn:microsoft.com/office/officeart/2008/layout/LinedList"/>
    <dgm:cxn modelId="{263B94D2-AF3C-4AA6-A20F-C4695C2F988E}" type="presParOf" srcId="{6F96D91E-D0AD-4133-8442-C51CEBBC2F89}" destId="{BED61E2C-91F5-4DA8-B0BC-EA1C4FC32EC3}" srcOrd="0" destOrd="0" presId="urn:microsoft.com/office/officeart/2008/layout/LinedList"/>
    <dgm:cxn modelId="{219F9F39-4BED-46D4-B54E-A46D665177EB}" type="presParOf" srcId="{6F96D91E-D0AD-4133-8442-C51CEBBC2F89}" destId="{467AF88B-63AA-4A8F-BF2A-2DD6CC27B719}" srcOrd="1" destOrd="0" presId="urn:microsoft.com/office/officeart/2008/layout/LinedList"/>
    <dgm:cxn modelId="{FFBC659C-4706-417A-9DC3-CBF2BBEA68BC}" type="presParOf" srcId="{E0ED7A19-0F0C-4A31-8610-FB30F6922D46}" destId="{1CDD6A05-4BC1-486F-9CD3-4FBA80495098}" srcOrd="2" destOrd="0" presId="urn:microsoft.com/office/officeart/2008/layout/LinedList"/>
    <dgm:cxn modelId="{DCCE7D7E-4C1C-4172-95C8-55327D70A86C}" type="presParOf" srcId="{E0ED7A19-0F0C-4A31-8610-FB30F6922D46}" destId="{C5C3DB77-93CF-41DB-ACEB-85924ADE5092}" srcOrd="3" destOrd="0" presId="urn:microsoft.com/office/officeart/2008/layout/LinedList"/>
    <dgm:cxn modelId="{6C3FCC93-7442-4A3C-B065-8BFF7C240426}" type="presParOf" srcId="{C5C3DB77-93CF-41DB-ACEB-85924ADE5092}" destId="{41063C5E-97A6-475A-AD57-A5B089E413F1}" srcOrd="0" destOrd="0" presId="urn:microsoft.com/office/officeart/2008/layout/LinedList"/>
    <dgm:cxn modelId="{37EC4047-FDD9-4B62-B440-6D1C3A4BD13E}" type="presParOf" srcId="{C5C3DB77-93CF-41DB-ACEB-85924ADE5092}" destId="{1A1FD470-9988-4F44-AA0F-D8AC8DB5E970}" srcOrd="1" destOrd="0" presId="urn:microsoft.com/office/officeart/2008/layout/LinedList"/>
    <dgm:cxn modelId="{555EADD8-E9D7-4BCB-92B6-6B040662B0BD}" type="presParOf" srcId="{E0ED7A19-0F0C-4A31-8610-FB30F6922D46}" destId="{B244669E-DA28-436F-82A8-10F20D184AC6}" srcOrd="4" destOrd="0" presId="urn:microsoft.com/office/officeart/2008/layout/LinedList"/>
    <dgm:cxn modelId="{7599787A-CE67-4E74-9F42-3C79D189BD61}" type="presParOf" srcId="{E0ED7A19-0F0C-4A31-8610-FB30F6922D46}" destId="{D8B769FD-4447-4EFB-9CF7-7C8DF03EB104}" srcOrd="5" destOrd="0" presId="urn:microsoft.com/office/officeart/2008/layout/LinedList"/>
    <dgm:cxn modelId="{7B015FC1-AD58-4498-8115-EDD526AA9A68}" type="presParOf" srcId="{D8B769FD-4447-4EFB-9CF7-7C8DF03EB104}" destId="{A3EC8179-C4FB-468A-8CEA-E9A59FE02F9A}" srcOrd="0" destOrd="0" presId="urn:microsoft.com/office/officeart/2008/layout/LinedList"/>
    <dgm:cxn modelId="{3BE42F9B-7CE5-43A5-BCFF-93E3821FDF84}" type="presParOf" srcId="{D8B769FD-4447-4EFB-9CF7-7C8DF03EB104}" destId="{87E7C79F-0C38-4062-85E2-95BDECB8975D}" srcOrd="1" destOrd="0" presId="urn:microsoft.com/office/officeart/2008/layout/LinedList"/>
    <dgm:cxn modelId="{1A09C506-5B30-4120-88B6-977866468437}" type="presParOf" srcId="{E0ED7A19-0F0C-4A31-8610-FB30F6922D46}" destId="{3D7712F8-2EA1-408E-A62F-E875E7BE8B07}" srcOrd="6" destOrd="0" presId="urn:microsoft.com/office/officeart/2008/layout/LinedList"/>
    <dgm:cxn modelId="{4BF3E4CD-7BD4-408C-84F0-12E569C29F90}" type="presParOf" srcId="{E0ED7A19-0F0C-4A31-8610-FB30F6922D46}" destId="{D56A4EAE-9705-47BD-ADBB-CF0A7DFACC11}" srcOrd="7" destOrd="0" presId="urn:microsoft.com/office/officeart/2008/layout/LinedList"/>
    <dgm:cxn modelId="{40A1DE9C-EC39-44AD-97AC-A22B8BFECFBE}" type="presParOf" srcId="{D56A4EAE-9705-47BD-ADBB-CF0A7DFACC11}" destId="{0115EEBF-551F-40A7-8EC5-937E6AB72A9F}" srcOrd="0" destOrd="0" presId="urn:microsoft.com/office/officeart/2008/layout/LinedList"/>
    <dgm:cxn modelId="{4B1E5D20-2E89-480E-9DA3-5D2790501D7F}" type="presParOf" srcId="{D56A4EAE-9705-47BD-ADBB-CF0A7DFACC11}" destId="{41AF2478-8497-4DE5-A559-AC3ED555C475}" srcOrd="1" destOrd="0" presId="urn:microsoft.com/office/officeart/2008/layout/LinedList"/>
    <dgm:cxn modelId="{B01784B2-C6CA-4810-B766-756338D517D6}" type="presParOf" srcId="{E0ED7A19-0F0C-4A31-8610-FB30F6922D46}" destId="{FE5FA2CD-3FCF-484B-B5F2-9167A8CC044B}" srcOrd="8" destOrd="0" presId="urn:microsoft.com/office/officeart/2008/layout/LinedList"/>
    <dgm:cxn modelId="{B6DFBEA4-2A50-434F-BF9A-53AD7F338111}" type="presParOf" srcId="{E0ED7A19-0F0C-4A31-8610-FB30F6922D46}" destId="{4555C614-71A9-431B-A439-AEED55459487}" srcOrd="9" destOrd="0" presId="urn:microsoft.com/office/officeart/2008/layout/LinedList"/>
    <dgm:cxn modelId="{892E9244-8BA0-4B5F-A683-228C0ED026A9}" type="presParOf" srcId="{4555C614-71A9-431B-A439-AEED55459487}" destId="{2FC664D6-C034-437B-A410-17E182EB4C77}" srcOrd="0" destOrd="0" presId="urn:microsoft.com/office/officeart/2008/layout/LinedList"/>
    <dgm:cxn modelId="{570797AC-3A85-41F1-9449-836F3FFF512C}" type="presParOf" srcId="{4555C614-71A9-431B-A439-AEED55459487}" destId="{6146B90C-7C6A-4C6E-B1B8-16E008668457}" srcOrd="1" destOrd="0" presId="urn:microsoft.com/office/officeart/2008/layout/LinedList"/>
    <dgm:cxn modelId="{CED18772-375B-4376-9AAB-94D3B5760899}" type="presParOf" srcId="{E0ED7A19-0F0C-4A31-8610-FB30F6922D46}" destId="{F042CE69-A010-4516-9457-E37ECC56E596}" srcOrd="10" destOrd="0" presId="urn:microsoft.com/office/officeart/2008/layout/LinedList"/>
    <dgm:cxn modelId="{68327071-CE6A-46F2-AD42-56036DBD86B3}" type="presParOf" srcId="{E0ED7A19-0F0C-4A31-8610-FB30F6922D46}" destId="{04FCF13B-26F8-42BF-9E52-6B179F9D8709}" srcOrd="11" destOrd="0" presId="urn:microsoft.com/office/officeart/2008/layout/LinedList"/>
    <dgm:cxn modelId="{A9FF78BF-3C52-42A8-A016-13994C48B8A8}" type="presParOf" srcId="{04FCF13B-26F8-42BF-9E52-6B179F9D8709}" destId="{F33663FE-D818-42A8-B217-4714DDACEDBF}" srcOrd="0" destOrd="0" presId="urn:microsoft.com/office/officeart/2008/layout/LinedList"/>
    <dgm:cxn modelId="{9D09E347-7DF7-4CBB-8736-0ADDDD49C435}" type="presParOf" srcId="{04FCF13B-26F8-42BF-9E52-6B179F9D8709}" destId="{E70888A4-9ABC-465C-9C29-BA43DAFBCE0B}" srcOrd="1" destOrd="0" presId="urn:microsoft.com/office/officeart/2008/layout/LinedList"/>
    <dgm:cxn modelId="{25F3DBFE-7C3B-4A67-B579-DA897115085C}" type="presParOf" srcId="{E0ED7A19-0F0C-4A31-8610-FB30F6922D46}" destId="{D2E003BF-5E6A-42AD-BCB2-C239A69F9AA3}" srcOrd="12" destOrd="0" presId="urn:microsoft.com/office/officeart/2008/layout/LinedList"/>
    <dgm:cxn modelId="{3093D8CB-742D-42C3-9A29-76CFC773DCBF}" type="presParOf" srcId="{E0ED7A19-0F0C-4A31-8610-FB30F6922D46}" destId="{93449911-1967-40B4-8060-1BF824D49A6D}" srcOrd="13" destOrd="0" presId="urn:microsoft.com/office/officeart/2008/layout/LinedList"/>
    <dgm:cxn modelId="{AF3DE149-BAAD-4A0E-A95B-AD2852AFF77B}" type="presParOf" srcId="{93449911-1967-40B4-8060-1BF824D49A6D}" destId="{1DB245C7-9CF6-48DD-B8BC-5D144E62BECF}" srcOrd="0" destOrd="0" presId="urn:microsoft.com/office/officeart/2008/layout/LinedList"/>
    <dgm:cxn modelId="{B8DA1DB2-368E-47C3-A865-9B164F2335F0}" type="presParOf" srcId="{93449911-1967-40B4-8060-1BF824D49A6D}" destId="{E17479CB-19C6-4C77-9632-5548A7BD1691}" srcOrd="1" destOrd="0" presId="urn:microsoft.com/office/officeart/2008/layout/LinedList"/>
    <dgm:cxn modelId="{C2441CB7-39AF-433D-B582-BFA0B2A542CA}" type="presParOf" srcId="{E0ED7A19-0F0C-4A31-8610-FB30F6922D46}" destId="{784906A3-8742-4F0F-98BE-99A6C193C8AE}" srcOrd="14" destOrd="0" presId="urn:microsoft.com/office/officeart/2008/layout/LinedList"/>
    <dgm:cxn modelId="{14D2CD95-DC7C-40C0-8F15-D8821A289A6D}" type="presParOf" srcId="{E0ED7A19-0F0C-4A31-8610-FB30F6922D46}" destId="{434C4899-53CD-4992-A449-AB36A8710876}" srcOrd="15" destOrd="0" presId="urn:microsoft.com/office/officeart/2008/layout/LinedList"/>
    <dgm:cxn modelId="{07820FBA-840D-4926-B058-B7E5A83DC35B}" type="presParOf" srcId="{434C4899-53CD-4992-A449-AB36A8710876}" destId="{F4C447BE-41FC-41C4-9D72-E21E33F862D3}" srcOrd="0" destOrd="0" presId="urn:microsoft.com/office/officeart/2008/layout/LinedList"/>
    <dgm:cxn modelId="{FC5153FA-3C00-41CF-8406-4FA1B7F52514}" type="presParOf" srcId="{434C4899-53CD-4992-A449-AB36A8710876}" destId="{BF9BDD0D-A447-4790-AF6D-1E3F7DC3B297}" srcOrd="1" destOrd="0" presId="urn:microsoft.com/office/officeart/2008/layout/LinedList"/>
    <dgm:cxn modelId="{CAF7EE9F-063C-46A2-944D-5DA0486086BC}" type="presParOf" srcId="{E0ED7A19-0F0C-4A31-8610-FB30F6922D46}" destId="{F8BFE4F0-E8CA-4232-A2B6-B898F825FD25}" srcOrd="16" destOrd="0" presId="urn:microsoft.com/office/officeart/2008/layout/LinedList"/>
    <dgm:cxn modelId="{1ABC3A4D-DE3D-446C-9B1C-189702A3C168}" type="presParOf" srcId="{E0ED7A19-0F0C-4A31-8610-FB30F6922D46}" destId="{2DC508E0-67B3-444F-A86F-572D7B53C912}" srcOrd="17" destOrd="0" presId="urn:microsoft.com/office/officeart/2008/layout/LinedList"/>
    <dgm:cxn modelId="{98D17BA7-B73C-4EF4-8513-46249F6A8520}" type="presParOf" srcId="{2DC508E0-67B3-444F-A86F-572D7B53C912}" destId="{AF307DA3-6683-4B1E-B2B3-38B0FAA1CBFF}" srcOrd="0" destOrd="0" presId="urn:microsoft.com/office/officeart/2008/layout/LinedList"/>
    <dgm:cxn modelId="{B54F994A-8E38-4434-A1AF-B2BAE4D93C31}" type="presParOf" srcId="{2DC508E0-67B3-444F-A86F-572D7B53C912}" destId="{6B01D7F1-F8C6-4961-850E-C28B3071A051}" srcOrd="1" destOrd="0" presId="urn:microsoft.com/office/officeart/2008/layout/LinedList"/>
    <dgm:cxn modelId="{A341F4D7-AC03-4B2A-BD8C-FE3B79ABF5D8}" type="presParOf" srcId="{E0ED7A19-0F0C-4A31-8610-FB30F6922D46}" destId="{E48531F7-D130-4053-8F87-BD8AF9D35203}" srcOrd="18" destOrd="0" presId="urn:microsoft.com/office/officeart/2008/layout/LinedList"/>
    <dgm:cxn modelId="{FFFC26A2-419C-4E66-A2A6-FD5B4434DB5C}" type="presParOf" srcId="{E0ED7A19-0F0C-4A31-8610-FB30F6922D46}" destId="{B1E8CED3-36AE-449A-A0BD-1FCC2A263A7B}" srcOrd="19" destOrd="0" presId="urn:microsoft.com/office/officeart/2008/layout/LinedList"/>
    <dgm:cxn modelId="{D950DAFA-C730-41FA-B708-C53C3FEDAA8E}" type="presParOf" srcId="{B1E8CED3-36AE-449A-A0BD-1FCC2A263A7B}" destId="{9A2409FC-60E8-43BA-AE88-5CDD0FA87B1D}" srcOrd="0" destOrd="0" presId="urn:microsoft.com/office/officeart/2008/layout/LinedList"/>
    <dgm:cxn modelId="{23E030AE-88E3-47F8-A9A3-633E1F3E1CD9}" type="presParOf" srcId="{B1E8CED3-36AE-449A-A0BD-1FCC2A263A7B}" destId="{0B10EA24-DD47-47BD-8282-41E9DC2E16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E1CC7A-F6F6-40C0-97CE-74114B192C4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8AD8F0-8AFD-49BA-85E0-27C08F1E3217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b="1"/>
            <a:t>Traditional WAN limitations</a:t>
          </a:r>
        </a:p>
        <a:p>
          <a:pPr algn="just">
            <a:lnSpc>
              <a:spcPct val="100000"/>
            </a:lnSpc>
          </a:pPr>
          <a:r>
            <a:rPr lang="en-GB"/>
            <a:t>Manual edge-firewall configuration increases administrative overhead.</a:t>
          </a:r>
          <a:endParaRPr lang="en-US"/>
        </a:p>
      </dgm:t>
    </dgm:pt>
    <dgm:pt modelId="{B55702AF-FA37-4A35-9574-16FDBF1A0588}" type="parTrans" cxnId="{A609DCF1-4073-46D8-A82C-4C42682207A2}">
      <dgm:prSet/>
      <dgm:spPr/>
      <dgm:t>
        <a:bodyPr/>
        <a:lstStyle/>
        <a:p>
          <a:endParaRPr lang="en-US"/>
        </a:p>
      </dgm:t>
    </dgm:pt>
    <dgm:pt modelId="{7D20BD2A-52B0-4F50-B2B5-3C8E64878B62}" type="sibTrans" cxnId="{A609DCF1-4073-46D8-A82C-4C42682207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8EA00E-586D-4B9E-BBC6-2598DCA0CA43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b="1"/>
            <a:t>The SDN Paradigm</a:t>
          </a:r>
        </a:p>
        <a:p>
          <a:pPr algn="just">
            <a:lnSpc>
              <a:spcPct val="100000"/>
            </a:lnSpc>
          </a:pPr>
          <a:r>
            <a:rPr lang="en-GB"/>
            <a:t>SDN centralises management, potentially improving responsiveness [4].</a:t>
          </a:r>
          <a:endParaRPr lang="en-US"/>
        </a:p>
      </dgm:t>
    </dgm:pt>
    <dgm:pt modelId="{690D0EA2-0C26-4ECB-8036-0A416B9D327A}" type="parTrans" cxnId="{2BFAAB9E-71AD-4E99-9469-430543819CE1}">
      <dgm:prSet/>
      <dgm:spPr/>
      <dgm:t>
        <a:bodyPr/>
        <a:lstStyle/>
        <a:p>
          <a:endParaRPr lang="en-US"/>
        </a:p>
      </dgm:t>
    </dgm:pt>
    <dgm:pt modelId="{EB4A6989-642D-4775-9CDC-C3A573A4AFBE}" type="sibTrans" cxnId="{2BFAAB9E-71AD-4E99-9469-430543819C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7460E4-DD61-43D8-806A-5A6482D83BA0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b="1"/>
            <a:t>The SME Challenge</a:t>
          </a:r>
        </a:p>
        <a:p>
          <a:pPr algn="just">
            <a:lnSpc>
              <a:spcPct val="100000"/>
            </a:lnSpc>
          </a:pPr>
          <a:r>
            <a:rPr lang="en-GB"/>
            <a:t>Open-source approaches may offer an alternative for SMEs with limited budgets</a:t>
          </a:r>
          <a:endParaRPr lang="en-US"/>
        </a:p>
      </dgm:t>
    </dgm:pt>
    <dgm:pt modelId="{573E4357-1155-492A-B01C-7C93B40D9A07}" type="parTrans" cxnId="{7581CC3B-CE06-43EE-976C-9DB5060156E6}">
      <dgm:prSet/>
      <dgm:spPr/>
      <dgm:t>
        <a:bodyPr/>
        <a:lstStyle/>
        <a:p>
          <a:endParaRPr lang="en-US"/>
        </a:p>
      </dgm:t>
    </dgm:pt>
    <dgm:pt modelId="{4977493C-D565-4F7D-9927-555CC18847FD}" type="sibTrans" cxnId="{7581CC3B-CE06-43EE-976C-9DB5060156E6}">
      <dgm:prSet/>
      <dgm:spPr/>
      <dgm:t>
        <a:bodyPr/>
        <a:lstStyle/>
        <a:p>
          <a:endParaRPr lang="en-US"/>
        </a:p>
      </dgm:t>
    </dgm:pt>
    <dgm:pt modelId="{AF30B63A-7B44-4FA8-8CA5-D0262CF59FE7}" type="pres">
      <dgm:prSet presAssocID="{0EE1CC7A-F6F6-40C0-97CE-74114B192C4D}" presName="root" presStyleCnt="0">
        <dgm:presLayoutVars>
          <dgm:dir/>
          <dgm:resizeHandles val="exact"/>
        </dgm:presLayoutVars>
      </dgm:prSet>
      <dgm:spPr/>
    </dgm:pt>
    <dgm:pt modelId="{C66DD951-FF76-47D3-9D8B-AE8242EDEDB1}" type="pres">
      <dgm:prSet presAssocID="{0EE1CC7A-F6F6-40C0-97CE-74114B192C4D}" presName="container" presStyleCnt="0">
        <dgm:presLayoutVars>
          <dgm:dir/>
          <dgm:resizeHandles val="exact"/>
        </dgm:presLayoutVars>
      </dgm:prSet>
      <dgm:spPr/>
    </dgm:pt>
    <dgm:pt modelId="{B8EFE8A2-87C7-4900-ABFA-E3B6DF774EF6}" type="pres">
      <dgm:prSet presAssocID="{818AD8F0-8AFD-49BA-85E0-27C08F1E3217}" presName="compNode" presStyleCnt="0"/>
      <dgm:spPr/>
    </dgm:pt>
    <dgm:pt modelId="{96AB1F48-7FB0-42D7-AAEE-229CC5D85ED1}" type="pres">
      <dgm:prSet presAssocID="{818AD8F0-8AFD-49BA-85E0-27C08F1E3217}" presName="iconBgRect" presStyleLbl="bgShp" presStyleIdx="0" presStyleCnt="3"/>
      <dgm:spPr/>
    </dgm:pt>
    <dgm:pt modelId="{A907845A-DFAE-46E0-B467-CC72C759AF77}" type="pres">
      <dgm:prSet presAssocID="{818AD8F0-8AFD-49BA-85E0-27C08F1E321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4833C36C-619A-4911-9994-944BB9130F1C}" type="pres">
      <dgm:prSet presAssocID="{818AD8F0-8AFD-49BA-85E0-27C08F1E3217}" presName="spaceRect" presStyleCnt="0"/>
      <dgm:spPr/>
    </dgm:pt>
    <dgm:pt modelId="{6EF26043-53E1-4118-8C57-4BB6CC077541}" type="pres">
      <dgm:prSet presAssocID="{818AD8F0-8AFD-49BA-85E0-27C08F1E3217}" presName="textRect" presStyleLbl="revTx" presStyleIdx="0" presStyleCnt="3">
        <dgm:presLayoutVars>
          <dgm:chMax val="1"/>
          <dgm:chPref val="1"/>
        </dgm:presLayoutVars>
      </dgm:prSet>
      <dgm:spPr/>
    </dgm:pt>
    <dgm:pt modelId="{CFA5A8C2-B525-4ABB-81BC-6C707DC6F24A}" type="pres">
      <dgm:prSet presAssocID="{7D20BD2A-52B0-4F50-B2B5-3C8E64878B62}" presName="sibTrans" presStyleLbl="sibTrans2D1" presStyleIdx="0" presStyleCnt="0"/>
      <dgm:spPr/>
    </dgm:pt>
    <dgm:pt modelId="{A1B841D5-485A-4E5C-BA8E-6F4EFC0F4438}" type="pres">
      <dgm:prSet presAssocID="{878EA00E-586D-4B9E-BBC6-2598DCA0CA43}" presName="compNode" presStyleCnt="0"/>
      <dgm:spPr/>
    </dgm:pt>
    <dgm:pt modelId="{84893224-EAF5-4B90-91D2-68B5CC9A287F}" type="pres">
      <dgm:prSet presAssocID="{878EA00E-586D-4B9E-BBC6-2598DCA0CA43}" presName="iconBgRect" presStyleLbl="bgShp" presStyleIdx="1" presStyleCnt="3"/>
      <dgm:spPr/>
    </dgm:pt>
    <dgm:pt modelId="{51B630C0-6511-4DA5-8140-01EAE144FD47}" type="pres">
      <dgm:prSet presAssocID="{878EA00E-586D-4B9E-BBC6-2598DCA0CA4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F35836ED-6365-4F9D-826E-28491A5E18EC}" type="pres">
      <dgm:prSet presAssocID="{878EA00E-586D-4B9E-BBC6-2598DCA0CA43}" presName="spaceRect" presStyleCnt="0"/>
      <dgm:spPr/>
    </dgm:pt>
    <dgm:pt modelId="{1390DEF2-D013-42F9-B55C-4401834EB0C2}" type="pres">
      <dgm:prSet presAssocID="{878EA00E-586D-4B9E-BBC6-2598DCA0CA43}" presName="textRect" presStyleLbl="revTx" presStyleIdx="1" presStyleCnt="3">
        <dgm:presLayoutVars>
          <dgm:chMax val="1"/>
          <dgm:chPref val="1"/>
        </dgm:presLayoutVars>
      </dgm:prSet>
      <dgm:spPr/>
    </dgm:pt>
    <dgm:pt modelId="{6A8FAC02-EAC5-4B16-85A0-D3D1934E65CC}" type="pres">
      <dgm:prSet presAssocID="{EB4A6989-642D-4775-9CDC-C3A573A4AFBE}" presName="sibTrans" presStyleLbl="sibTrans2D1" presStyleIdx="0" presStyleCnt="0"/>
      <dgm:spPr/>
    </dgm:pt>
    <dgm:pt modelId="{53286DB3-4A54-419C-9854-636F50385D79}" type="pres">
      <dgm:prSet presAssocID="{6F7460E4-DD61-43D8-806A-5A6482D83BA0}" presName="compNode" presStyleCnt="0"/>
      <dgm:spPr/>
    </dgm:pt>
    <dgm:pt modelId="{3A4B4212-6294-4A69-95D0-4423D4196D52}" type="pres">
      <dgm:prSet presAssocID="{6F7460E4-DD61-43D8-806A-5A6482D83BA0}" presName="iconBgRect" presStyleLbl="bgShp" presStyleIdx="2" presStyleCnt="3"/>
      <dgm:spPr/>
    </dgm:pt>
    <dgm:pt modelId="{EBC932E1-E7E4-45B9-9AB8-41B29EC3C8AD}" type="pres">
      <dgm:prSet presAssocID="{6F7460E4-DD61-43D8-806A-5A6482D83BA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4052660F-D97B-4683-8496-607C7A5236CB}" type="pres">
      <dgm:prSet presAssocID="{6F7460E4-DD61-43D8-806A-5A6482D83BA0}" presName="spaceRect" presStyleCnt="0"/>
      <dgm:spPr/>
    </dgm:pt>
    <dgm:pt modelId="{F0ABD5E5-0568-4461-A68F-FC6D5B1615A5}" type="pres">
      <dgm:prSet presAssocID="{6F7460E4-DD61-43D8-806A-5A6482D83BA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E940609-9066-43B9-BDA4-73E70A799AC5}" type="presOf" srcId="{878EA00E-586D-4B9E-BBC6-2598DCA0CA43}" destId="{1390DEF2-D013-42F9-B55C-4401834EB0C2}" srcOrd="0" destOrd="0" presId="urn:microsoft.com/office/officeart/2018/2/layout/IconCircleList"/>
    <dgm:cxn modelId="{06210820-BE60-49A5-BAFA-7A060A480893}" type="presOf" srcId="{0EE1CC7A-F6F6-40C0-97CE-74114B192C4D}" destId="{AF30B63A-7B44-4FA8-8CA5-D0262CF59FE7}" srcOrd="0" destOrd="0" presId="urn:microsoft.com/office/officeart/2018/2/layout/IconCircleList"/>
    <dgm:cxn modelId="{7581CC3B-CE06-43EE-976C-9DB5060156E6}" srcId="{0EE1CC7A-F6F6-40C0-97CE-74114B192C4D}" destId="{6F7460E4-DD61-43D8-806A-5A6482D83BA0}" srcOrd="2" destOrd="0" parTransId="{573E4357-1155-492A-B01C-7C93B40D9A07}" sibTransId="{4977493C-D565-4F7D-9927-555CC18847FD}"/>
    <dgm:cxn modelId="{2DDA9E6C-4E28-4DFD-9298-E420FA1B9F11}" type="presOf" srcId="{7D20BD2A-52B0-4F50-B2B5-3C8E64878B62}" destId="{CFA5A8C2-B525-4ABB-81BC-6C707DC6F24A}" srcOrd="0" destOrd="0" presId="urn:microsoft.com/office/officeart/2018/2/layout/IconCircleList"/>
    <dgm:cxn modelId="{C063B46C-3F2C-4537-B514-7D7BF946C96D}" type="presOf" srcId="{6F7460E4-DD61-43D8-806A-5A6482D83BA0}" destId="{F0ABD5E5-0568-4461-A68F-FC6D5B1615A5}" srcOrd="0" destOrd="0" presId="urn:microsoft.com/office/officeart/2018/2/layout/IconCircleList"/>
    <dgm:cxn modelId="{8996A756-3D53-4DD8-B029-1D0B44F11E4C}" type="presOf" srcId="{EB4A6989-642D-4775-9CDC-C3A573A4AFBE}" destId="{6A8FAC02-EAC5-4B16-85A0-D3D1934E65CC}" srcOrd="0" destOrd="0" presId="urn:microsoft.com/office/officeart/2018/2/layout/IconCircleList"/>
    <dgm:cxn modelId="{454D2C58-EDBD-41EE-B9FF-087F92410547}" type="presOf" srcId="{818AD8F0-8AFD-49BA-85E0-27C08F1E3217}" destId="{6EF26043-53E1-4118-8C57-4BB6CC077541}" srcOrd="0" destOrd="0" presId="urn:microsoft.com/office/officeart/2018/2/layout/IconCircleList"/>
    <dgm:cxn modelId="{2BFAAB9E-71AD-4E99-9469-430543819CE1}" srcId="{0EE1CC7A-F6F6-40C0-97CE-74114B192C4D}" destId="{878EA00E-586D-4B9E-BBC6-2598DCA0CA43}" srcOrd="1" destOrd="0" parTransId="{690D0EA2-0C26-4ECB-8036-0A416B9D327A}" sibTransId="{EB4A6989-642D-4775-9CDC-C3A573A4AFBE}"/>
    <dgm:cxn modelId="{A609DCF1-4073-46D8-A82C-4C42682207A2}" srcId="{0EE1CC7A-F6F6-40C0-97CE-74114B192C4D}" destId="{818AD8F0-8AFD-49BA-85E0-27C08F1E3217}" srcOrd="0" destOrd="0" parTransId="{B55702AF-FA37-4A35-9574-16FDBF1A0588}" sibTransId="{7D20BD2A-52B0-4F50-B2B5-3C8E64878B62}"/>
    <dgm:cxn modelId="{A10453C8-4546-4CB8-9F26-991E40A53DBD}" type="presParOf" srcId="{AF30B63A-7B44-4FA8-8CA5-D0262CF59FE7}" destId="{C66DD951-FF76-47D3-9D8B-AE8242EDEDB1}" srcOrd="0" destOrd="0" presId="urn:microsoft.com/office/officeart/2018/2/layout/IconCircleList"/>
    <dgm:cxn modelId="{4427F15E-9C43-43EE-BFBD-607B6B5DFF7E}" type="presParOf" srcId="{C66DD951-FF76-47D3-9D8B-AE8242EDEDB1}" destId="{B8EFE8A2-87C7-4900-ABFA-E3B6DF774EF6}" srcOrd="0" destOrd="0" presId="urn:microsoft.com/office/officeart/2018/2/layout/IconCircleList"/>
    <dgm:cxn modelId="{2B23D3CC-09C9-480C-9851-8C504CB5C595}" type="presParOf" srcId="{B8EFE8A2-87C7-4900-ABFA-E3B6DF774EF6}" destId="{96AB1F48-7FB0-42D7-AAEE-229CC5D85ED1}" srcOrd="0" destOrd="0" presId="urn:microsoft.com/office/officeart/2018/2/layout/IconCircleList"/>
    <dgm:cxn modelId="{091381FD-CBAE-448E-A359-77F01CCE4CAE}" type="presParOf" srcId="{B8EFE8A2-87C7-4900-ABFA-E3B6DF774EF6}" destId="{A907845A-DFAE-46E0-B467-CC72C759AF77}" srcOrd="1" destOrd="0" presId="urn:microsoft.com/office/officeart/2018/2/layout/IconCircleList"/>
    <dgm:cxn modelId="{6A6B038E-18B9-46B1-8055-69B310B96796}" type="presParOf" srcId="{B8EFE8A2-87C7-4900-ABFA-E3B6DF774EF6}" destId="{4833C36C-619A-4911-9994-944BB9130F1C}" srcOrd="2" destOrd="0" presId="urn:microsoft.com/office/officeart/2018/2/layout/IconCircleList"/>
    <dgm:cxn modelId="{1C2C4C0C-DD26-4EE7-9550-16CA1B888B1D}" type="presParOf" srcId="{B8EFE8A2-87C7-4900-ABFA-E3B6DF774EF6}" destId="{6EF26043-53E1-4118-8C57-4BB6CC077541}" srcOrd="3" destOrd="0" presId="urn:microsoft.com/office/officeart/2018/2/layout/IconCircleList"/>
    <dgm:cxn modelId="{0C83BE71-405B-4FEB-B6F2-4D6FE7F8B006}" type="presParOf" srcId="{C66DD951-FF76-47D3-9D8B-AE8242EDEDB1}" destId="{CFA5A8C2-B525-4ABB-81BC-6C707DC6F24A}" srcOrd="1" destOrd="0" presId="urn:microsoft.com/office/officeart/2018/2/layout/IconCircleList"/>
    <dgm:cxn modelId="{F59758E6-9D8C-4FD0-BF65-4C2CFB13C8A7}" type="presParOf" srcId="{C66DD951-FF76-47D3-9D8B-AE8242EDEDB1}" destId="{A1B841D5-485A-4E5C-BA8E-6F4EFC0F4438}" srcOrd="2" destOrd="0" presId="urn:microsoft.com/office/officeart/2018/2/layout/IconCircleList"/>
    <dgm:cxn modelId="{5E84245E-A7CF-4E5F-81E4-DD4421DFCBAA}" type="presParOf" srcId="{A1B841D5-485A-4E5C-BA8E-6F4EFC0F4438}" destId="{84893224-EAF5-4B90-91D2-68B5CC9A287F}" srcOrd="0" destOrd="0" presId="urn:microsoft.com/office/officeart/2018/2/layout/IconCircleList"/>
    <dgm:cxn modelId="{81E2539F-203E-47FC-A753-18325A2856BF}" type="presParOf" srcId="{A1B841D5-485A-4E5C-BA8E-6F4EFC0F4438}" destId="{51B630C0-6511-4DA5-8140-01EAE144FD47}" srcOrd="1" destOrd="0" presId="urn:microsoft.com/office/officeart/2018/2/layout/IconCircleList"/>
    <dgm:cxn modelId="{1C843797-8689-42FD-9DB1-F116F00A5426}" type="presParOf" srcId="{A1B841D5-485A-4E5C-BA8E-6F4EFC0F4438}" destId="{F35836ED-6365-4F9D-826E-28491A5E18EC}" srcOrd="2" destOrd="0" presId="urn:microsoft.com/office/officeart/2018/2/layout/IconCircleList"/>
    <dgm:cxn modelId="{B60AEF17-A1BB-4CEE-A41E-5FE86C8F0D7A}" type="presParOf" srcId="{A1B841D5-485A-4E5C-BA8E-6F4EFC0F4438}" destId="{1390DEF2-D013-42F9-B55C-4401834EB0C2}" srcOrd="3" destOrd="0" presId="urn:microsoft.com/office/officeart/2018/2/layout/IconCircleList"/>
    <dgm:cxn modelId="{DAD3404A-DC1F-4268-9A03-BA823E5A26FA}" type="presParOf" srcId="{C66DD951-FF76-47D3-9D8B-AE8242EDEDB1}" destId="{6A8FAC02-EAC5-4B16-85A0-D3D1934E65CC}" srcOrd="3" destOrd="0" presId="urn:microsoft.com/office/officeart/2018/2/layout/IconCircleList"/>
    <dgm:cxn modelId="{AF5ED262-5CB2-497A-AA38-82986B68551D}" type="presParOf" srcId="{C66DD951-FF76-47D3-9D8B-AE8242EDEDB1}" destId="{53286DB3-4A54-419C-9854-636F50385D79}" srcOrd="4" destOrd="0" presId="urn:microsoft.com/office/officeart/2018/2/layout/IconCircleList"/>
    <dgm:cxn modelId="{08A74186-3EBA-4829-9A5C-403B2AFE2FE6}" type="presParOf" srcId="{53286DB3-4A54-419C-9854-636F50385D79}" destId="{3A4B4212-6294-4A69-95D0-4423D4196D52}" srcOrd="0" destOrd="0" presId="urn:microsoft.com/office/officeart/2018/2/layout/IconCircleList"/>
    <dgm:cxn modelId="{0DADFC92-98C7-4253-92F9-51B246EBB9DD}" type="presParOf" srcId="{53286DB3-4A54-419C-9854-636F50385D79}" destId="{EBC932E1-E7E4-45B9-9AB8-41B29EC3C8AD}" srcOrd="1" destOrd="0" presId="urn:microsoft.com/office/officeart/2018/2/layout/IconCircleList"/>
    <dgm:cxn modelId="{B68C65CF-31F6-49FF-BDF5-02B48280DD70}" type="presParOf" srcId="{53286DB3-4A54-419C-9854-636F50385D79}" destId="{4052660F-D97B-4683-8496-607C7A5236CB}" srcOrd="2" destOrd="0" presId="urn:microsoft.com/office/officeart/2018/2/layout/IconCircleList"/>
    <dgm:cxn modelId="{D37C74B1-312E-42A0-B939-88A659F97A6B}" type="presParOf" srcId="{53286DB3-4A54-419C-9854-636F50385D79}" destId="{F0ABD5E5-0568-4461-A68F-FC6D5B1615A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AA2932-4D69-4636-8293-A3E088ED195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E5DA35-549F-46B3-BFEF-89B781016F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Programmable Custom Python-based controller applications.</a:t>
          </a:r>
          <a:endParaRPr lang="en-US"/>
        </a:p>
      </dgm:t>
    </dgm:pt>
    <dgm:pt modelId="{DBA0C7A2-B39A-4349-B85D-D9E84710348A}" type="parTrans" cxnId="{EADAFFF1-BC80-40F8-918F-779C32B91A00}">
      <dgm:prSet/>
      <dgm:spPr/>
      <dgm:t>
        <a:bodyPr/>
        <a:lstStyle/>
        <a:p>
          <a:endParaRPr lang="en-US"/>
        </a:p>
      </dgm:t>
    </dgm:pt>
    <dgm:pt modelId="{68AA8946-0351-4568-A43E-29801D1EF3DC}" type="sibTrans" cxnId="{EADAFFF1-BC80-40F8-918F-779C32B91A00}">
      <dgm:prSet/>
      <dgm:spPr/>
      <dgm:t>
        <a:bodyPr/>
        <a:lstStyle/>
        <a:p>
          <a:endParaRPr lang="en-US"/>
        </a:p>
      </dgm:t>
    </dgm:pt>
    <dgm:pt modelId="{79A149BE-9051-4ED1-89A5-FDCBA85C71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Measurable Control over event logging and experimental timestamps.</a:t>
          </a:r>
          <a:endParaRPr lang="en-US"/>
        </a:p>
      </dgm:t>
    </dgm:pt>
    <dgm:pt modelId="{36F488B1-F77F-4B24-8D5F-4F755CAFEE3D}" type="parTrans" cxnId="{BC4CCBE7-0104-4CC9-B4A0-A2DE7097681A}">
      <dgm:prSet/>
      <dgm:spPr/>
      <dgm:t>
        <a:bodyPr/>
        <a:lstStyle/>
        <a:p>
          <a:endParaRPr lang="en-US"/>
        </a:p>
      </dgm:t>
    </dgm:pt>
    <dgm:pt modelId="{428933FB-3EA8-4B7E-8F84-3115314383A2}" type="sibTrans" cxnId="{BC4CCBE7-0104-4CC9-B4A0-A2DE7097681A}">
      <dgm:prSet/>
      <dgm:spPr/>
      <dgm:t>
        <a:bodyPr/>
        <a:lstStyle/>
        <a:p>
          <a:endParaRPr lang="en-US"/>
        </a:p>
      </dgm:t>
    </dgm:pt>
    <dgm:pt modelId="{A815E328-904C-47FD-B3E0-AC51152464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Reproducible A repeatable emulated topology and controlled tests [3].</a:t>
          </a:r>
          <a:endParaRPr lang="en-US"/>
        </a:p>
      </dgm:t>
    </dgm:pt>
    <dgm:pt modelId="{EC0B4E89-9F37-45F3-BAE1-B3483EA2D331}" type="parTrans" cxnId="{81F98000-D1AC-4CBA-A3D7-9936615B5170}">
      <dgm:prSet/>
      <dgm:spPr/>
      <dgm:t>
        <a:bodyPr/>
        <a:lstStyle/>
        <a:p>
          <a:endParaRPr lang="en-US"/>
        </a:p>
      </dgm:t>
    </dgm:pt>
    <dgm:pt modelId="{6A7774E8-1D0C-4775-B691-C401E88FCCF4}" type="sibTrans" cxnId="{81F98000-D1AC-4CBA-A3D7-9936615B5170}">
      <dgm:prSet/>
      <dgm:spPr/>
      <dgm:t>
        <a:bodyPr/>
        <a:lstStyle/>
        <a:p>
          <a:endParaRPr lang="en-US"/>
        </a:p>
      </dgm:t>
    </dgm:pt>
    <dgm:pt modelId="{BC9A0913-99FA-4009-94FC-4AB5D4EF4312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/>
            <a:t>Research-focused Custom control logic evaluated against a conventional baseline.</a:t>
          </a:r>
          <a:endParaRPr lang="en-US"/>
        </a:p>
      </dgm:t>
    </dgm:pt>
    <dgm:pt modelId="{563D2E9D-4A44-4D37-8ED9-AF19506426BD}" type="parTrans" cxnId="{EF41B694-D12F-4F5B-9309-44358EF58DF9}">
      <dgm:prSet/>
      <dgm:spPr/>
      <dgm:t>
        <a:bodyPr/>
        <a:lstStyle/>
        <a:p>
          <a:endParaRPr lang="en-US"/>
        </a:p>
      </dgm:t>
    </dgm:pt>
    <dgm:pt modelId="{44812D5F-D162-4BC6-8B23-4BBB3F0E254C}" type="sibTrans" cxnId="{EF41B694-D12F-4F5B-9309-44358EF58DF9}">
      <dgm:prSet/>
      <dgm:spPr/>
      <dgm:t>
        <a:bodyPr/>
        <a:lstStyle/>
        <a:p>
          <a:endParaRPr lang="en-US"/>
        </a:p>
      </dgm:t>
    </dgm:pt>
    <dgm:pt modelId="{A37B9241-F8BA-4ED3-B0D7-79B157754ED3}" type="pres">
      <dgm:prSet presAssocID="{06AA2932-4D69-4636-8293-A3E088ED1956}" presName="root" presStyleCnt="0">
        <dgm:presLayoutVars>
          <dgm:dir/>
          <dgm:resizeHandles val="exact"/>
        </dgm:presLayoutVars>
      </dgm:prSet>
      <dgm:spPr/>
    </dgm:pt>
    <dgm:pt modelId="{C232D84D-285F-4CC9-8CBC-7FBC2A29C069}" type="pres">
      <dgm:prSet presAssocID="{8FE5DA35-549F-46B3-BFEF-89B781016FAF}" presName="compNode" presStyleCnt="0"/>
      <dgm:spPr/>
    </dgm:pt>
    <dgm:pt modelId="{B4A0723D-8A37-46A9-9155-64B65AE1C175}" type="pres">
      <dgm:prSet presAssocID="{8FE5DA35-549F-46B3-BFEF-89B781016FA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E189652-E677-420A-8992-8F08C77ABD96}" type="pres">
      <dgm:prSet presAssocID="{8FE5DA35-549F-46B3-BFEF-89B781016FAF}" presName="spaceRect" presStyleCnt="0"/>
      <dgm:spPr/>
    </dgm:pt>
    <dgm:pt modelId="{C4BE9FC9-84CC-4351-B919-7872AF8A1E40}" type="pres">
      <dgm:prSet presAssocID="{8FE5DA35-549F-46B3-BFEF-89B781016FAF}" presName="textRect" presStyleLbl="revTx" presStyleIdx="0" presStyleCnt="4">
        <dgm:presLayoutVars>
          <dgm:chMax val="1"/>
          <dgm:chPref val="1"/>
        </dgm:presLayoutVars>
      </dgm:prSet>
      <dgm:spPr/>
    </dgm:pt>
    <dgm:pt modelId="{9EF9D5F6-E5A0-4A2F-AAD5-53EB96BEF957}" type="pres">
      <dgm:prSet presAssocID="{68AA8946-0351-4568-A43E-29801D1EF3DC}" presName="sibTrans" presStyleCnt="0"/>
      <dgm:spPr/>
    </dgm:pt>
    <dgm:pt modelId="{0C179542-C07E-486C-BB64-1C556B032F4D}" type="pres">
      <dgm:prSet presAssocID="{79A149BE-9051-4ED1-89A5-FDCBA85C717B}" presName="compNode" presStyleCnt="0"/>
      <dgm:spPr/>
    </dgm:pt>
    <dgm:pt modelId="{2F3C0A01-AFC4-485A-B015-851BF3449A19}" type="pres">
      <dgm:prSet presAssocID="{79A149BE-9051-4ED1-89A5-FDCBA85C717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21F3E39-6744-4B3D-9A7E-27D721A70AE1}" type="pres">
      <dgm:prSet presAssocID="{79A149BE-9051-4ED1-89A5-FDCBA85C717B}" presName="spaceRect" presStyleCnt="0"/>
      <dgm:spPr/>
    </dgm:pt>
    <dgm:pt modelId="{53F44324-C0D6-4D4C-B1E2-64B27B412534}" type="pres">
      <dgm:prSet presAssocID="{79A149BE-9051-4ED1-89A5-FDCBA85C717B}" presName="textRect" presStyleLbl="revTx" presStyleIdx="1" presStyleCnt="4">
        <dgm:presLayoutVars>
          <dgm:chMax val="1"/>
          <dgm:chPref val="1"/>
        </dgm:presLayoutVars>
      </dgm:prSet>
      <dgm:spPr/>
    </dgm:pt>
    <dgm:pt modelId="{CD25878A-27E5-47FB-8857-9B627409331D}" type="pres">
      <dgm:prSet presAssocID="{428933FB-3EA8-4B7E-8F84-3115314383A2}" presName="sibTrans" presStyleCnt="0"/>
      <dgm:spPr/>
    </dgm:pt>
    <dgm:pt modelId="{0B17F3F1-2E04-4711-AEA0-FEF18E7D67B8}" type="pres">
      <dgm:prSet presAssocID="{A815E328-904C-47FD-B3E0-AC5115246451}" presName="compNode" presStyleCnt="0"/>
      <dgm:spPr/>
    </dgm:pt>
    <dgm:pt modelId="{0E811A64-1EC6-4DB4-95F6-A6CC4D32092A}" type="pres">
      <dgm:prSet presAssocID="{A815E328-904C-47FD-B3E0-AC511524645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BC51769-F6E3-49E3-8510-3DF7158C6967}" type="pres">
      <dgm:prSet presAssocID="{A815E328-904C-47FD-B3E0-AC5115246451}" presName="spaceRect" presStyleCnt="0"/>
      <dgm:spPr/>
    </dgm:pt>
    <dgm:pt modelId="{428AD783-2113-46A3-89B0-413ECB594144}" type="pres">
      <dgm:prSet presAssocID="{A815E328-904C-47FD-B3E0-AC5115246451}" presName="textRect" presStyleLbl="revTx" presStyleIdx="2" presStyleCnt="4">
        <dgm:presLayoutVars>
          <dgm:chMax val="1"/>
          <dgm:chPref val="1"/>
        </dgm:presLayoutVars>
      </dgm:prSet>
      <dgm:spPr/>
    </dgm:pt>
    <dgm:pt modelId="{46AE301A-DDE5-498E-A8B0-D0B15F7C0AF6}" type="pres">
      <dgm:prSet presAssocID="{6A7774E8-1D0C-4775-B691-C401E88FCCF4}" presName="sibTrans" presStyleCnt="0"/>
      <dgm:spPr/>
    </dgm:pt>
    <dgm:pt modelId="{491481F4-19D5-4720-B6E8-DC98DD9C9264}" type="pres">
      <dgm:prSet presAssocID="{BC9A0913-99FA-4009-94FC-4AB5D4EF4312}" presName="compNode" presStyleCnt="0"/>
      <dgm:spPr/>
    </dgm:pt>
    <dgm:pt modelId="{3EB3B0F6-CC4A-474B-BEEC-711FF5DFB931}" type="pres">
      <dgm:prSet presAssocID="{BC9A0913-99FA-4009-94FC-4AB5D4EF431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1BFB95A6-B5DB-40D9-A8F8-DA74F65B42F8}" type="pres">
      <dgm:prSet presAssocID="{BC9A0913-99FA-4009-94FC-4AB5D4EF4312}" presName="spaceRect" presStyleCnt="0"/>
      <dgm:spPr/>
    </dgm:pt>
    <dgm:pt modelId="{FF9B9500-BDD2-4A70-9F39-B5F23E0049BB}" type="pres">
      <dgm:prSet presAssocID="{BC9A0913-99FA-4009-94FC-4AB5D4EF431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1F98000-D1AC-4CBA-A3D7-9936615B5170}" srcId="{06AA2932-4D69-4636-8293-A3E088ED1956}" destId="{A815E328-904C-47FD-B3E0-AC5115246451}" srcOrd="2" destOrd="0" parTransId="{EC0B4E89-9F37-45F3-BAE1-B3483EA2D331}" sibTransId="{6A7774E8-1D0C-4775-B691-C401E88FCCF4}"/>
    <dgm:cxn modelId="{899C6019-3B0E-4F1F-8918-83D33E30A379}" type="presOf" srcId="{8FE5DA35-549F-46B3-BFEF-89B781016FAF}" destId="{C4BE9FC9-84CC-4351-B919-7872AF8A1E40}" srcOrd="0" destOrd="0" presId="urn:microsoft.com/office/officeart/2018/2/layout/IconLabelList"/>
    <dgm:cxn modelId="{04CC6234-22CA-441A-95B9-BEA511CC6157}" type="presOf" srcId="{79A149BE-9051-4ED1-89A5-FDCBA85C717B}" destId="{53F44324-C0D6-4D4C-B1E2-64B27B412534}" srcOrd="0" destOrd="0" presId="urn:microsoft.com/office/officeart/2018/2/layout/IconLabelList"/>
    <dgm:cxn modelId="{EA56F13D-74B6-4768-ABDD-CC2B1A8E2CAF}" type="presOf" srcId="{06AA2932-4D69-4636-8293-A3E088ED1956}" destId="{A37B9241-F8BA-4ED3-B0D7-79B157754ED3}" srcOrd="0" destOrd="0" presId="urn:microsoft.com/office/officeart/2018/2/layout/IconLabelList"/>
    <dgm:cxn modelId="{099E825F-5EC9-4DF8-86A8-893675A545AB}" type="presOf" srcId="{BC9A0913-99FA-4009-94FC-4AB5D4EF4312}" destId="{FF9B9500-BDD2-4A70-9F39-B5F23E0049BB}" srcOrd="0" destOrd="0" presId="urn:microsoft.com/office/officeart/2018/2/layout/IconLabelList"/>
    <dgm:cxn modelId="{2E1E3C7E-CA84-4248-B503-6DA3A1A35502}" type="presOf" srcId="{A815E328-904C-47FD-B3E0-AC5115246451}" destId="{428AD783-2113-46A3-89B0-413ECB594144}" srcOrd="0" destOrd="0" presId="urn:microsoft.com/office/officeart/2018/2/layout/IconLabelList"/>
    <dgm:cxn modelId="{EF41B694-D12F-4F5B-9309-44358EF58DF9}" srcId="{06AA2932-4D69-4636-8293-A3E088ED1956}" destId="{BC9A0913-99FA-4009-94FC-4AB5D4EF4312}" srcOrd="3" destOrd="0" parTransId="{563D2E9D-4A44-4D37-8ED9-AF19506426BD}" sibTransId="{44812D5F-D162-4BC6-8B23-4BBB3F0E254C}"/>
    <dgm:cxn modelId="{BC4CCBE7-0104-4CC9-B4A0-A2DE7097681A}" srcId="{06AA2932-4D69-4636-8293-A3E088ED1956}" destId="{79A149BE-9051-4ED1-89A5-FDCBA85C717B}" srcOrd="1" destOrd="0" parTransId="{36F488B1-F77F-4B24-8D5F-4F755CAFEE3D}" sibTransId="{428933FB-3EA8-4B7E-8F84-3115314383A2}"/>
    <dgm:cxn modelId="{EADAFFF1-BC80-40F8-918F-779C32B91A00}" srcId="{06AA2932-4D69-4636-8293-A3E088ED1956}" destId="{8FE5DA35-549F-46B3-BFEF-89B781016FAF}" srcOrd="0" destOrd="0" parTransId="{DBA0C7A2-B39A-4349-B85D-D9E84710348A}" sibTransId="{68AA8946-0351-4568-A43E-29801D1EF3DC}"/>
    <dgm:cxn modelId="{BDF6A831-A37E-47C7-9E1C-3E830DA5B063}" type="presParOf" srcId="{A37B9241-F8BA-4ED3-B0D7-79B157754ED3}" destId="{C232D84D-285F-4CC9-8CBC-7FBC2A29C069}" srcOrd="0" destOrd="0" presId="urn:microsoft.com/office/officeart/2018/2/layout/IconLabelList"/>
    <dgm:cxn modelId="{D78B5B87-4AA6-44EB-9628-E7307B705848}" type="presParOf" srcId="{C232D84D-285F-4CC9-8CBC-7FBC2A29C069}" destId="{B4A0723D-8A37-46A9-9155-64B65AE1C175}" srcOrd="0" destOrd="0" presId="urn:microsoft.com/office/officeart/2018/2/layout/IconLabelList"/>
    <dgm:cxn modelId="{F5C6D4E3-FEB8-4FDF-BCDC-6460A2C91A93}" type="presParOf" srcId="{C232D84D-285F-4CC9-8CBC-7FBC2A29C069}" destId="{0E189652-E677-420A-8992-8F08C77ABD96}" srcOrd="1" destOrd="0" presId="urn:microsoft.com/office/officeart/2018/2/layout/IconLabelList"/>
    <dgm:cxn modelId="{512AC8F6-4AC5-42D2-813C-3088251CA98D}" type="presParOf" srcId="{C232D84D-285F-4CC9-8CBC-7FBC2A29C069}" destId="{C4BE9FC9-84CC-4351-B919-7872AF8A1E40}" srcOrd="2" destOrd="0" presId="urn:microsoft.com/office/officeart/2018/2/layout/IconLabelList"/>
    <dgm:cxn modelId="{1589B9FA-1A0D-4E3F-8791-5D302C1A1E2F}" type="presParOf" srcId="{A37B9241-F8BA-4ED3-B0D7-79B157754ED3}" destId="{9EF9D5F6-E5A0-4A2F-AAD5-53EB96BEF957}" srcOrd="1" destOrd="0" presId="urn:microsoft.com/office/officeart/2018/2/layout/IconLabelList"/>
    <dgm:cxn modelId="{718FA801-17C3-4650-8784-C28CC7935CC8}" type="presParOf" srcId="{A37B9241-F8BA-4ED3-B0D7-79B157754ED3}" destId="{0C179542-C07E-486C-BB64-1C556B032F4D}" srcOrd="2" destOrd="0" presId="urn:microsoft.com/office/officeart/2018/2/layout/IconLabelList"/>
    <dgm:cxn modelId="{5F128F89-8A72-40C7-B97C-BBA379F7620B}" type="presParOf" srcId="{0C179542-C07E-486C-BB64-1C556B032F4D}" destId="{2F3C0A01-AFC4-485A-B015-851BF3449A19}" srcOrd="0" destOrd="0" presId="urn:microsoft.com/office/officeart/2018/2/layout/IconLabelList"/>
    <dgm:cxn modelId="{FAE907CC-1370-4BBA-ACB1-9C6B919A3584}" type="presParOf" srcId="{0C179542-C07E-486C-BB64-1C556B032F4D}" destId="{D21F3E39-6744-4B3D-9A7E-27D721A70AE1}" srcOrd="1" destOrd="0" presId="urn:microsoft.com/office/officeart/2018/2/layout/IconLabelList"/>
    <dgm:cxn modelId="{7FA7E58A-19E4-4A96-A214-862005114D0C}" type="presParOf" srcId="{0C179542-C07E-486C-BB64-1C556B032F4D}" destId="{53F44324-C0D6-4D4C-B1E2-64B27B412534}" srcOrd="2" destOrd="0" presId="urn:microsoft.com/office/officeart/2018/2/layout/IconLabelList"/>
    <dgm:cxn modelId="{81E743BE-9626-47D0-8446-9C0D5DDE37DF}" type="presParOf" srcId="{A37B9241-F8BA-4ED3-B0D7-79B157754ED3}" destId="{CD25878A-27E5-47FB-8857-9B627409331D}" srcOrd="3" destOrd="0" presId="urn:microsoft.com/office/officeart/2018/2/layout/IconLabelList"/>
    <dgm:cxn modelId="{5EB31756-B19D-49F0-A52B-B8E6785CA471}" type="presParOf" srcId="{A37B9241-F8BA-4ED3-B0D7-79B157754ED3}" destId="{0B17F3F1-2E04-4711-AEA0-FEF18E7D67B8}" srcOrd="4" destOrd="0" presId="urn:microsoft.com/office/officeart/2018/2/layout/IconLabelList"/>
    <dgm:cxn modelId="{A13C4490-5464-4929-BA7F-259880874DB7}" type="presParOf" srcId="{0B17F3F1-2E04-4711-AEA0-FEF18E7D67B8}" destId="{0E811A64-1EC6-4DB4-95F6-A6CC4D32092A}" srcOrd="0" destOrd="0" presId="urn:microsoft.com/office/officeart/2018/2/layout/IconLabelList"/>
    <dgm:cxn modelId="{19F20787-8C51-41DA-8C3E-73F2868E921C}" type="presParOf" srcId="{0B17F3F1-2E04-4711-AEA0-FEF18E7D67B8}" destId="{FBC51769-F6E3-49E3-8510-3DF7158C6967}" srcOrd="1" destOrd="0" presId="urn:microsoft.com/office/officeart/2018/2/layout/IconLabelList"/>
    <dgm:cxn modelId="{9691C82B-A5BE-4FFB-90FB-99FF586BDEEE}" type="presParOf" srcId="{0B17F3F1-2E04-4711-AEA0-FEF18E7D67B8}" destId="{428AD783-2113-46A3-89B0-413ECB594144}" srcOrd="2" destOrd="0" presId="urn:microsoft.com/office/officeart/2018/2/layout/IconLabelList"/>
    <dgm:cxn modelId="{2BAFB096-84B1-47F4-A81B-10AAC85EC2E7}" type="presParOf" srcId="{A37B9241-F8BA-4ED3-B0D7-79B157754ED3}" destId="{46AE301A-DDE5-498E-A8B0-D0B15F7C0AF6}" srcOrd="5" destOrd="0" presId="urn:microsoft.com/office/officeart/2018/2/layout/IconLabelList"/>
    <dgm:cxn modelId="{BA27FA48-74C6-4B0E-BA7F-19DA1E386045}" type="presParOf" srcId="{A37B9241-F8BA-4ED3-B0D7-79B157754ED3}" destId="{491481F4-19D5-4720-B6E8-DC98DD9C9264}" srcOrd="6" destOrd="0" presId="urn:microsoft.com/office/officeart/2018/2/layout/IconLabelList"/>
    <dgm:cxn modelId="{2609F5BB-CAF2-4EAC-BBB9-08FC3F17A57D}" type="presParOf" srcId="{491481F4-19D5-4720-B6E8-DC98DD9C9264}" destId="{3EB3B0F6-CC4A-474B-BEEC-711FF5DFB931}" srcOrd="0" destOrd="0" presId="urn:microsoft.com/office/officeart/2018/2/layout/IconLabelList"/>
    <dgm:cxn modelId="{1B150399-63A6-4D9C-BA3D-67A66180440D}" type="presParOf" srcId="{491481F4-19D5-4720-B6E8-DC98DD9C9264}" destId="{1BFB95A6-B5DB-40D9-A8F8-DA74F65B42F8}" srcOrd="1" destOrd="0" presId="urn:microsoft.com/office/officeart/2018/2/layout/IconLabelList"/>
    <dgm:cxn modelId="{39DA475D-AA61-4A36-9054-2DFD48C35B81}" type="presParOf" srcId="{491481F4-19D5-4720-B6E8-DC98DD9C9264}" destId="{FF9B9500-BDD2-4A70-9F39-B5F23E0049B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3B8CB4-B2D0-4BB3-A722-C41132BFA07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1774F0B-D4B7-42F5-8711-A6F560C1635B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b="1" dirty="0"/>
            <a:t>OS-Ken SDN Controller </a:t>
          </a:r>
        </a:p>
        <a:p>
          <a:pPr algn="ctr">
            <a:lnSpc>
              <a:spcPct val="100000"/>
            </a:lnSpc>
          </a:pPr>
          <a:r>
            <a:rPr lang="en-GB" dirty="0"/>
            <a:t>Custom routing, policy and recovery logic </a:t>
          </a:r>
        </a:p>
        <a:p>
          <a:pPr algn="ctr">
            <a:lnSpc>
              <a:spcPct val="100000"/>
            </a:lnSpc>
          </a:pPr>
          <a:r>
            <a:rPr lang="en-GB" i="1" dirty="0"/>
            <a:t>OpenFlow control messages</a:t>
          </a:r>
          <a:endParaRPr lang="en-US" i="1" dirty="0"/>
        </a:p>
      </dgm:t>
    </dgm:pt>
    <dgm:pt modelId="{BCB1FA15-139C-4532-9595-D70E1C747A83}" type="parTrans" cxnId="{8185EAE5-BB17-4E38-96A1-24206B95A675}">
      <dgm:prSet/>
      <dgm:spPr/>
      <dgm:t>
        <a:bodyPr/>
        <a:lstStyle/>
        <a:p>
          <a:endParaRPr lang="en-US"/>
        </a:p>
      </dgm:t>
    </dgm:pt>
    <dgm:pt modelId="{F618BB65-A2D4-45CE-9E35-4D54F1683A23}" type="sibTrans" cxnId="{8185EAE5-BB17-4E38-96A1-24206B95A6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72C036-90EA-46F5-BC88-50D63FFE1475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b="1"/>
            <a:t>Traffic &amp; measurement </a:t>
          </a:r>
        </a:p>
        <a:p>
          <a:pPr algn="ctr">
            <a:lnSpc>
              <a:spcPct val="100000"/>
            </a:lnSpc>
          </a:pPr>
          <a:r>
            <a:rPr lang="en-GB"/>
            <a:t>iperf3 · timestamped logs · controlled link failures [2], [3]</a:t>
          </a:r>
          <a:endParaRPr lang="en-US"/>
        </a:p>
      </dgm:t>
    </dgm:pt>
    <dgm:pt modelId="{299300DE-B327-442B-B210-EC854D1FEFCF}" type="parTrans" cxnId="{6C395116-40EF-4E8D-8125-2CC3AC662E46}">
      <dgm:prSet/>
      <dgm:spPr/>
      <dgm:t>
        <a:bodyPr/>
        <a:lstStyle/>
        <a:p>
          <a:endParaRPr lang="en-US"/>
        </a:p>
      </dgm:t>
    </dgm:pt>
    <dgm:pt modelId="{79CDA40A-4E54-4052-8496-510C9B3C475B}" type="sibTrans" cxnId="{6C395116-40EF-4E8D-8125-2CC3AC662E46}">
      <dgm:prSet/>
      <dgm:spPr/>
      <dgm:t>
        <a:bodyPr/>
        <a:lstStyle/>
        <a:p>
          <a:endParaRPr lang="en-US"/>
        </a:p>
      </dgm:t>
    </dgm:pt>
    <dgm:pt modelId="{09944784-3A07-4E5D-A826-4BA70F55CAEC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b="1" dirty="0"/>
            <a:t>Mininet + Open </a:t>
          </a:r>
          <a:r>
            <a:rPr lang="en-GB" b="1" dirty="0" err="1"/>
            <a:t>vSwitch</a:t>
          </a:r>
          <a:r>
            <a:rPr lang="en-GB" b="1" dirty="0"/>
            <a:t> </a:t>
          </a:r>
        </a:p>
        <a:p>
          <a:pPr algn="ctr">
            <a:lnSpc>
              <a:spcPct val="100000"/>
            </a:lnSpc>
          </a:pPr>
          <a:r>
            <a:rPr lang="en-GB" dirty="0"/>
            <a:t>HQ · Branch A · Branch B · Primary/backup paths [3]</a:t>
          </a:r>
          <a:endParaRPr lang="en-US" dirty="0"/>
        </a:p>
      </dgm:t>
    </dgm:pt>
    <dgm:pt modelId="{CDB1D031-405C-49E5-B2C3-576D5C61DE05}" type="parTrans" cxnId="{305A4250-5DCE-43CF-AC2A-81E2AFC4D185}">
      <dgm:prSet/>
      <dgm:spPr/>
      <dgm:t>
        <a:bodyPr/>
        <a:lstStyle/>
        <a:p>
          <a:endParaRPr lang="en-US"/>
        </a:p>
      </dgm:t>
    </dgm:pt>
    <dgm:pt modelId="{B3A8CE61-475C-4474-A376-1AB9D3E35822}" type="sibTrans" cxnId="{305A4250-5DCE-43CF-AC2A-81E2AFC4D18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5B492B4-0EA4-4B2E-A5E3-9583F8417831}" type="pres">
      <dgm:prSet presAssocID="{823B8CB4-B2D0-4BB3-A722-C41132BFA077}" presName="root" presStyleCnt="0">
        <dgm:presLayoutVars>
          <dgm:dir/>
          <dgm:resizeHandles val="exact"/>
        </dgm:presLayoutVars>
      </dgm:prSet>
      <dgm:spPr/>
    </dgm:pt>
    <dgm:pt modelId="{BCCEE111-7728-4BB0-88BC-4E009353C727}" type="pres">
      <dgm:prSet presAssocID="{823B8CB4-B2D0-4BB3-A722-C41132BFA077}" presName="container" presStyleCnt="0">
        <dgm:presLayoutVars>
          <dgm:dir/>
          <dgm:resizeHandles val="exact"/>
        </dgm:presLayoutVars>
      </dgm:prSet>
      <dgm:spPr/>
    </dgm:pt>
    <dgm:pt modelId="{32512EB7-887A-494C-B9CD-BB448265F754}" type="pres">
      <dgm:prSet presAssocID="{71774F0B-D4B7-42F5-8711-A6F560C1635B}" presName="compNode" presStyleCnt="0"/>
      <dgm:spPr/>
    </dgm:pt>
    <dgm:pt modelId="{B893E6A8-C67D-4C2F-B37F-D129C077AD06}" type="pres">
      <dgm:prSet presAssocID="{71774F0B-D4B7-42F5-8711-A6F560C1635B}" presName="iconBgRect" presStyleLbl="bgShp" presStyleIdx="0" presStyleCnt="3"/>
      <dgm:spPr/>
    </dgm:pt>
    <dgm:pt modelId="{FAE372E0-110D-4557-920B-9C000F50B0D6}" type="pres">
      <dgm:prSet presAssocID="{71774F0B-D4B7-42F5-8711-A6F560C1635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25593B82-DC39-4D62-B4BB-1C4A504DF869}" type="pres">
      <dgm:prSet presAssocID="{71774F0B-D4B7-42F5-8711-A6F560C1635B}" presName="spaceRect" presStyleCnt="0"/>
      <dgm:spPr/>
    </dgm:pt>
    <dgm:pt modelId="{3D9FA591-914C-41F7-867D-48A36FB78864}" type="pres">
      <dgm:prSet presAssocID="{71774F0B-D4B7-42F5-8711-A6F560C1635B}" presName="textRect" presStyleLbl="revTx" presStyleIdx="0" presStyleCnt="3">
        <dgm:presLayoutVars>
          <dgm:chMax val="1"/>
          <dgm:chPref val="1"/>
        </dgm:presLayoutVars>
      </dgm:prSet>
      <dgm:spPr/>
    </dgm:pt>
    <dgm:pt modelId="{94346DCE-A8DA-4A05-81FB-30558E8909CC}" type="pres">
      <dgm:prSet presAssocID="{F618BB65-A2D4-45CE-9E35-4D54F1683A23}" presName="sibTrans" presStyleLbl="sibTrans2D1" presStyleIdx="0" presStyleCnt="0"/>
      <dgm:spPr/>
    </dgm:pt>
    <dgm:pt modelId="{082079E1-44B6-4160-9D00-E021172610AC}" type="pres">
      <dgm:prSet presAssocID="{09944784-3A07-4E5D-A826-4BA70F55CAEC}" presName="compNode" presStyleCnt="0"/>
      <dgm:spPr/>
    </dgm:pt>
    <dgm:pt modelId="{402F731F-DA24-4390-AA30-AE304F4E0F81}" type="pres">
      <dgm:prSet presAssocID="{09944784-3A07-4E5D-A826-4BA70F55CAEC}" presName="iconBgRect" presStyleLbl="bgShp" presStyleIdx="1" presStyleCnt="3"/>
      <dgm:spPr/>
    </dgm:pt>
    <dgm:pt modelId="{EB155B37-851E-4289-A424-5954EDA6B605}" type="pres">
      <dgm:prSet presAssocID="{09944784-3A07-4E5D-A826-4BA70F55CAE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826CC1BF-10AD-4DD4-8FBC-7A2E7AA61826}" type="pres">
      <dgm:prSet presAssocID="{09944784-3A07-4E5D-A826-4BA70F55CAEC}" presName="spaceRect" presStyleCnt="0"/>
      <dgm:spPr/>
    </dgm:pt>
    <dgm:pt modelId="{9B81B3D5-7B48-4291-A205-09F7AE8A4473}" type="pres">
      <dgm:prSet presAssocID="{09944784-3A07-4E5D-A826-4BA70F55CAEC}" presName="textRect" presStyleLbl="revTx" presStyleIdx="1" presStyleCnt="3">
        <dgm:presLayoutVars>
          <dgm:chMax val="1"/>
          <dgm:chPref val="1"/>
        </dgm:presLayoutVars>
      </dgm:prSet>
      <dgm:spPr/>
    </dgm:pt>
    <dgm:pt modelId="{44ECD88B-D882-4EE6-956D-B1C0B4C47C96}" type="pres">
      <dgm:prSet presAssocID="{B3A8CE61-475C-4474-A376-1AB9D3E35822}" presName="sibTrans" presStyleLbl="sibTrans2D1" presStyleIdx="0" presStyleCnt="0"/>
      <dgm:spPr/>
    </dgm:pt>
    <dgm:pt modelId="{8138436C-9B85-41E8-9EC1-D4C94A26E88E}" type="pres">
      <dgm:prSet presAssocID="{8272C036-90EA-46F5-BC88-50D63FFE1475}" presName="compNode" presStyleCnt="0"/>
      <dgm:spPr/>
    </dgm:pt>
    <dgm:pt modelId="{3B3A599D-4873-458B-90E7-930D6E8DBB4A}" type="pres">
      <dgm:prSet presAssocID="{8272C036-90EA-46F5-BC88-50D63FFE1475}" presName="iconBgRect" presStyleLbl="bgShp" presStyleIdx="2" presStyleCnt="3"/>
      <dgm:spPr/>
    </dgm:pt>
    <dgm:pt modelId="{8B45E432-F034-4AED-9E20-349A3C9A532A}" type="pres">
      <dgm:prSet presAssocID="{8272C036-90EA-46F5-BC88-50D63FFE147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A786DEE-BAA1-4AC2-AACA-44E58044657E}" type="pres">
      <dgm:prSet presAssocID="{8272C036-90EA-46F5-BC88-50D63FFE1475}" presName="spaceRect" presStyleCnt="0"/>
      <dgm:spPr/>
    </dgm:pt>
    <dgm:pt modelId="{3F142FEF-BF8B-48A3-8537-4527D7F55740}" type="pres">
      <dgm:prSet presAssocID="{8272C036-90EA-46F5-BC88-50D63FFE147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C395116-40EF-4E8D-8125-2CC3AC662E46}" srcId="{823B8CB4-B2D0-4BB3-A722-C41132BFA077}" destId="{8272C036-90EA-46F5-BC88-50D63FFE1475}" srcOrd="2" destOrd="0" parTransId="{299300DE-B327-442B-B210-EC854D1FEFCF}" sibTransId="{79CDA40A-4E54-4052-8496-510C9B3C475B}"/>
    <dgm:cxn modelId="{33975522-83F3-4516-8478-72DF04F0B037}" type="presOf" srcId="{F618BB65-A2D4-45CE-9E35-4D54F1683A23}" destId="{94346DCE-A8DA-4A05-81FB-30558E8909CC}" srcOrd="0" destOrd="0" presId="urn:microsoft.com/office/officeart/2018/2/layout/IconCircleList"/>
    <dgm:cxn modelId="{83FC0D3F-C5FF-4B40-94BD-849E12EED0BF}" type="presOf" srcId="{09944784-3A07-4E5D-A826-4BA70F55CAEC}" destId="{9B81B3D5-7B48-4291-A205-09F7AE8A4473}" srcOrd="0" destOrd="0" presId="urn:microsoft.com/office/officeart/2018/2/layout/IconCircleList"/>
    <dgm:cxn modelId="{305A4250-5DCE-43CF-AC2A-81E2AFC4D185}" srcId="{823B8CB4-B2D0-4BB3-A722-C41132BFA077}" destId="{09944784-3A07-4E5D-A826-4BA70F55CAEC}" srcOrd="1" destOrd="0" parTransId="{CDB1D031-405C-49E5-B2C3-576D5C61DE05}" sibTransId="{B3A8CE61-475C-4474-A376-1AB9D3E35822}"/>
    <dgm:cxn modelId="{0C1C1CB0-6DDD-47E0-BBD2-AB05D5064D55}" type="presOf" srcId="{71774F0B-D4B7-42F5-8711-A6F560C1635B}" destId="{3D9FA591-914C-41F7-867D-48A36FB78864}" srcOrd="0" destOrd="0" presId="urn:microsoft.com/office/officeart/2018/2/layout/IconCircleList"/>
    <dgm:cxn modelId="{8185EAE5-BB17-4E38-96A1-24206B95A675}" srcId="{823B8CB4-B2D0-4BB3-A722-C41132BFA077}" destId="{71774F0B-D4B7-42F5-8711-A6F560C1635B}" srcOrd="0" destOrd="0" parTransId="{BCB1FA15-139C-4532-9595-D70E1C747A83}" sibTransId="{F618BB65-A2D4-45CE-9E35-4D54F1683A23}"/>
    <dgm:cxn modelId="{7558A6F9-E06B-4676-8FE8-135A8D6E5A14}" type="presOf" srcId="{B3A8CE61-475C-4474-A376-1AB9D3E35822}" destId="{44ECD88B-D882-4EE6-956D-B1C0B4C47C96}" srcOrd="0" destOrd="0" presId="urn:microsoft.com/office/officeart/2018/2/layout/IconCircleList"/>
    <dgm:cxn modelId="{120D29FA-07BD-4BAF-9CBE-3516CD53E280}" type="presOf" srcId="{8272C036-90EA-46F5-BC88-50D63FFE1475}" destId="{3F142FEF-BF8B-48A3-8537-4527D7F55740}" srcOrd="0" destOrd="0" presId="urn:microsoft.com/office/officeart/2018/2/layout/IconCircleList"/>
    <dgm:cxn modelId="{9D5880FD-9762-4D9C-8E4A-D11894B313C9}" type="presOf" srcId="{823B8CB4-B2D0-4BB3-A722-C41132BFA077}" destId="{25B492B4-0EA4-4B2E-A5E3-9583F8417831}" srcOrd="0" destOrd="0" presId="urn:microsoft.com/office/officeart/2018/2/layout/IconCircleList"/>
    <dgm:cxn modelId="{F924669F-4C6D-48AC-BF28-0C78D7D2B473}" type="presParOf" srcId="{25B492B4-0EA4-4B2E-A5E3-9583F8417831}" destId="{BCCEE111-7728-4BB0-88BC-4E009353C727}" srcOrd="0" destOrd="0" presId="urn:microsoft.com/office/officeart/2018/2/layout/IconCircleList"/>
    <dgm:cxn modelId="{88102B8B-37F8-4010-9B49-9CDC8FE60CA3}" type="presParOf" srcId="{BCCEE111-7728-4BB0-88BC-4E009353C727}" destId="{32512EB7-887A-494C-B9CD-BB448265F754}" srcOrd="0" destOrd="0" presId="urn:microsoft.com/office/officeart/2018/2/layout/IconCircleList"/>
    <dgm:cxn modelId="{A23BDED9-6252-4B18-9931-9AB6F4EA8E1F}" type="presParOf" srcId="{32512EB7-887A-494C-B9CD-BB448265F754}" destId="{B893E6A8-C67D-4C2F-B37F-D129C077AD06}" srcOrd="0" destOrd="0" presId="urn:microsoft.com/office/officeart/2018/2/layout/IconCircleList"/>
    <dgm:cxn modelId="{A072B9B3-E0E0-4F96-A5F1-F3E51862ED31}" type="presParOf" srcId="{32512EB7-887A-494C-B9CD-BB448265F754}" destId="{FAE372E0-110D-4557-920B-9C000F50B0D6}" srcOrd="1" destOrd="0" presId="urn:microsoft.com/office/officeart/2018/2/layout/IconCircleList"/>
    <dgm:cxn modelId="{057FAC0D-E9DD-4DA3-9326-D61E9F416366}" type="presParOf" srcId="{32512EB7-887A-494C-B9CD-BB448265F754}" destId="{25593B82-DC39-4D62-B4BB-1C4A504DF869}" srcOrd="2" destOrd="0" presId="urn:microsoft.com/office/officeart/2018/2/layout/IconCircleList"/>
    <dgm:cxn modelId="{06D8E9C5-97ED-44F3-B00F-E47403B8E736}" type="presParOf" srcId="{32512EB7-887A-494C-B9CD-BB448265F754}" destId="{3D9FA591-914C-41F7-867D-48A36FB78864}" srcOrd="3" destOrd="0" presId="urn:microsoft.com/office/officeart/2018/2/layout/IconCircleList"/>
    <dgm:cxn modelId="{1F34C436-A6F2-415F-8632-E08A4C71BA7B}" type="presParOf" srcId="{BCCEE111-7728-4BB0-88BC-4E009353C727}" destId="{94346DCE-A8DA-4A05-81FB-30558E8909CC}" srcOrd="1" destOrd="0" presId="urn:microsoft.com/office/officeart/2018/2/layout/IconCircleList"/>
    <dgm:cxn modelId="{B164D9EF-24F3-40FE-B043-7F16A1F20E3E}" type="presParOf" srcId="{BCCEE111-7728-4BB0-88BC-4E009353C727}" destId="{082079E1-44B6-4160-9D00-E021172610AC}" srcOrd="2" destOrd="0" presId="urn:microsoft.com/office/officeart/2018/2/layout/IconCircleList"/>
    <dgm:cxn modelId="{32440A77-C4DC-4C6C-B52A-F38407398B3E}" type="presParOf" srcId="{082079E1-44B6-4160-9D00-E021172610AC}" destId="{402F731F-DA24-4390-AA30-AE304F4E0F81}" srcOrd="0" destOrd="0" presId="urn:microsoft.com/office/officeart/2018/2/layout/IconCircleList"/>
    <dgm:cxn modelId="{5741183F-B015-4DD4-B1BB-13F4F46EAFC9}" type="presParOf" srcId="{082079E1-44B6-4160-9D00-E021172610AC}" destId="{EB155B37-851E-4289-A424-5954EDA6B605}" srcOrd="1" destOrd="0" presId="urn:microsoft.com/office/officeart/2018/2/layout/IconCircleList"/>
    <dgm:cxn modelId="{0842F26E-810C-4102-B05B-DD46053DA7A4}" type="presParOf" srcId="{082079E1-44B6-4160-9D00-E021172610AC}" destId="{826CC1BF-10AD-4DD4-8FBC-7A2E7AA61826}" srcOrd="2" destOrd="0" presId="urn:microsoft.com/office/officeart/2018/2/layout/IconCircleList"/>
    <dgm:cxn modelId="{432188C2-4A01-4D73-985C-FA6BCE70BEC0}" type="presParOf" srcId="{082079E1-44B6-4160-9D00-E021172610AC}" destId="{9B81B3D5-7B48-4291-A205-09F7AE8A4473}" srcOrd="3" destOrd="0" presId="urn:microsoft.com/office/officeart/2018/2/layout/IconCircleList"/>
    <dgm:cxn modelId="{840EC3E0-6ADF-4C44-8258-41A161D71497}" type="presParOf" srcId="{BCCEE111-7728-4BB0-88BC-4E009353C727}" destId="{44ECD88B-D882-4EE6-956D-B1C0B4C47C96}" srcOrd="3" destOrd="0" presId="urn:microsoft.com/office/officeart/2018/2/layout/IconCircleList"/>
    <dgm:cxn modelId="{91787CA5-571B-444B-A10B-B43B839841AD}" type="presParOf" srcId="{BCCEE111-7728-4BB0-88BC-4E009353C727}" destId="{8138436C-9B85-41E8-9EC1-D4C94A26E88E}" srcOrd="4" destOrd="0" presId="urn:microsoft.com/office/officeart/2018/2/layout/IconCircleList"/>
    <dgm:cxn modelId="{3A8A8A75-B214-4435-8AF4-7F96D0531416}" type="presParOf" srcId="{8138436C-9B85-41E8-9EC1-D4C94A26E88E}" destId="{3B3A599D-4873-458B-90E7-930D6E8DBB4A}" srcOrd="0" destOrd="0" presId="urn:microsoft.com/office/officeart/2018/2/layout/IconCircleList"/>
    <dgm:cxn modelId="{C1640901-7DC8-4F5F-8757-77578241FFC9}" type="presParOf" srcId="{8138436C-9B85-41E8-9EC1-D4C94A26E88E}" destId="{8B45E432-F034-4AED-9E20-349A3C9A532A}" srcOrd="1" destOrd="0" presId="urn:microsoft.com/office/officeart/2018/2/layout/IconCircleList"/>
    <dgm:cxn modelId="{3236C4A1-CEDC-4D1B-A4B6-125C045DC620}" type="presParOf" srcId="{8138436C-9B85-41E8-9EC1-D4C94A26E88E}" destId="{4A786DEE-BAA1-4AC2-AACA-44E58044657E}" srcOrd="2" destOrd="0" presId="urn:microsoft.com/office/officeart/2018/2/layout/IconCircleList"/>
    <dgm:cxn modelId="{14284D46-0C29-4C32-9829-49D179A3D46C}" type="presParOf" srcId="{8138436C-9B85-41E8-9EC1-D4C94A26E88E}" destId="{3F142FEF-BF8B-48A3-8537-4527D7F5574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D72B9F-8A47-4C01-99F0-8A0A9785D05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60DAB3-0B93-440E-90A6-F37B357E41FC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600" b="1" dirty="0"/>
            <a:t>Feasibility &amp; ethics</a:t>
          </a:r>
        </a:p>
        <a:p>
          <a:pPr algn="just">
            <a:lnSpc>
              <a:spcPct val="100000"/>
            </a:lnSpc>
          </a:pPr>
          <a:r>
            <a:rPr lang="en-GB" sz="1600" dirty="0"/>
            <a:t>Open-source emulation is planned, with no human participants or personal data. Technical feasibility remain to be confirmed. Ethics form submitted and approved.</a:t>
          </a:r>
          <a:endParaRPr lang="en-US" sz="1600" dirty="0"/>
        </a:p>
      </dgm:t>
    </dgm:pt>
    <dgm:pt modelId="{A50C69E9-F6CE-4D3B-9B07-59068B2959E5}" type="parTrans" cxnId="{9A616A98-1D84-4332-BD5B-799BECFCB55A}">
      <dgm:prSet/>
      <dgm:spPr/>
      <dgm:t>
        <a:bodyPr/>
        <a:lstStyle/>
        <a:p>
          <a:endParaRPr lang="en-US"/>
        </a:p>
      </dgm:t>
    </dgm:pt>
    <dgm:pt modelId="{6517303C-6F30-4FE4-90AD-5978F4D307AA}" type="sibTrans" cxnId="{9A616A98-1D84-4332-BD5B-799BECFCB5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4A9466-EF91-40A5-84BF-8316DF0F326F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400" b="1"/>
            <a:t>Key risks &amp; mitigations</a:t>
          </a:r>
        </a:p>
        <a:p>
          <a:pPr algn="just">
            <a:lnSpc>
              <a:spcPct val="100000"/>
            </a:lnSpc>
          </a:pPr>
          <a:r>
            <a:rPr lang="en-GB" sz="1400" b="1" i="1"/>
            <a:t>Controller Complexity: </a:t>
          </a:r>
          <a:r>
            <a:rPr lang="en-GB" sz="1400"/>
            <a:t>Develop iteratively; verify basic connectivity first.</a:t>
          </a:r>
        </a:p>
        <a:p>
          <a:pPr algn="just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1400" b="1" i="1"/>
            <a:t>Timing Variability:</a:t>
          </a:r>
          <a:r>
            <a:rPr lang="en-GB" sz="1400"/>
            <a:t> Standardise VM resources; conduct repeated trials.</a:t>
          </a:r>
        </a:p>
        <a:p>
          <a:pPr algn="just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1400" b="1" i="1"/>
            <a:t>Software Compatibility: </a:t>
          </a:r>
          <a:r>
            <a:rPr lang="en-GB" sz="1400"/>
            <a:t>Test integration early; lock software versions.</a:t>
          </a:r>
          <a:endParaRPr lang="en-US" sz="1400"/>
        </a:p>
      </dgm:t>
    </dgm:pt>
    <dgm:pt modelId="{DFEE349F-0DDB-4FFD-965F-7DC324167C41}" type="parTrans" cxnId="{124EBB86-E736-40C5-821D-17DD89C94CD6}">
      <dgm:prSet/>
      <dgm:spPr/>
      <dgm:t>
        <a:bodyPr/>
        <a:lstStyle/>
        <a:p>
          <a:endParaRPr lang="en-US"/>
        </a:p>
      </dgm:t>
    </dgm:pt>
    <dgm:pt modelId="{4BDE694F-5D99-47ED-8E98-14A9F58F97B8}" type="sibTrans" cxnId="{124EBB86-E736-40C5-821D-17DD89C94CD6}">
      <dgm:prSet/>
      <dgm:spPr/>
      <dgm:t>
        <a:bodyPr/>
        <a:lstStyle/>
        <a:p>
          <a:endParaRPr lang="en-US"/>
        </a:p>
      </dgm:t>
    </dgm:pt>
    <dgm:pt modelId="{A8522E78-6868-4054-9DD2-D529B48995A6}" type="pres">
      <dgm:prSet presAssocID="{76D72B9F-8A47-4C01-99F0-8A0A9785D05A}" presName="root" presStyleCnt="0">
        <dgm:presLayoutVars>
          <dgm:dir/>
          <dgm:resizeHandles val="exact"/>
        </dgm:presLayoutVars>
      </dgm:prSet>
      <dgm:spPr/>
    </dgm:pt>
    <dgm:pt modelId="{CB3BAFC3-9454-4C3E-82E0-B851784E7D88}" type="pres">
      <dgm:prSet presAssocID="{76D72B9F-8A47-4C01-99F0-8A0A9785D05A}" presName="container" presStyleCnt="0">
        <dgm:presLayoutVars>
          <dgm:dir/>
          <dgm:resizeHandles val="exact"/>
        </dgm:presLayoutVars>
      </dgm:prSet>
      <dgm:spPr/>
    </dgm:pt>
    <dgm:pt modelId="{9E330B89-AF02-477D-9260-CD2973F78511}" type="pres">
      <dgm:prSet presAssocID="{BE60DAB3-0B93-440E-90A6-F37B357E41FC}" presName="compNode" presStyleCnt="0"/>
      <dgm:spPr/>
    </dgm:pt>
    <dgm:pt modelId="{957AAC91-1D1C-49D4-96DA-BD78E299F93C}" type="pres">
      <dgm:prSet presAssocID="{BE60DAB3-0B93-440E-90A6-F37B357E41FC}" presName="iconBgRect" presStyleLbl="bgShp" presStyleIdx="0" presStyleCnt="2"/>
      <dgm:spPr>
        <a:solidFill>
          <a:schemeClr val="tx2">
            <a:lumMod val="10000"/>
            <a:lumOff val="90000"/>
          </a:schemeClr>
        </a:solidFill>
        <a:ln>
          <a:solidFill>
            <a:schemeClr val="tx2">
              <a:lumMod val="90000"/>
              <a:lumOff val="10000"/>
            </a:schemeClr>
          </a:solidFill>
        </a:ln>
      </dgm:spPr>
    </dgm:pt>
    <dgm:pt modelId="{D2E0FFBB-A76B-4610-B4BA-4D582DA52D13}" type="pres">
      <dgm:prSet presAssocID="{BE60DAB3-0B93-440E-90A6-F37B357E41FC}" presName="iconRect" presStyleLbl="node1" presStyleIdx="0" presStyleCnt="2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ield Tick outline"/>
        </a:ext>
      </dgm:extLst>
    </dgm:pt>
    <dgm:pt modelId="{EED0DB56-8559-4D7B-9982-744E3BD0E6D8}" type="pres">
      <dgm:prSet presAssocID="{BE60DAB3-0B93-440E-90A6-F37B357E41FC}" presName="spaceRect" presStyleCnt="0"/>
      <dgm:spPr/>
    </dgm:pt>
    <dgm:pt modelId="{67321A5A-9A98-4E20-BF97-841FB5B50B59}" type="pres">
      <dgm:prSet presAssocID="{BE60DAB3-0B93-440E-90A6-F37B357E41FC}" presName="textRect" presStyleLbl="revTx" presStyleIdx="0" presStyleCnt="2">
        <dgm:presLayoutVars>
          <dgm:chMax val="1"/>
          <dgm:chPref val="1"/>
        </dgm:presLayoutVars>
      </dgm:prSet>
      <dgm:spPr/>
    </dgm:pt>
    <dgm:pt modelId="{014D7CFE-6B5B-400D-BBB0-D34641F5F32F}" type="pres">
      <dgm:prSet presAssocID="{6517303C-6F30-4FE4-90AD-5978F4D307AA}" presName="sibTrans" presStyleLbl="sibTrans2D1" presStyleIdx="0" presStyleCnt="0"/>
      <dgm:spPr/>
    </dgm:pt>
    <dgm:pt modelId="{77EB2C16-75D2-4B2E-A4BC-B993B72AB297}" type="pres">
      <dgm:prSet presAssocID="{BE4A9466-EF91-40A5-84BF-8316DF0F326F}" presName="compNode" presStyleCnt="0"/>
      <dgm:spPr/>
    </dgm:pt>
    <dgm:pt modelId="{2B34945B-87FD-43E2-90F3-D4225959E525}" type="pres">
      <dgm:prSet presAssocID="{BE4A9466-EF91-40A5-84BF-8316DF0F326F}" presName="iconBgRect" presStyleLbl="bgShp" presStyleIdx="1" presStyleCnt="2"/>
      <dgm:spPr>
        <a:solidFill>
          <a:srgbClr val="FF9999"/>
        </a:solidFill>
        <a:ln>
          <a:solidFill>
            <a:srgbClr val="FF0000"/>
          </a:solidFill>
        </a:ln>
      </dgm:spPr>
    </dgm:pt>
    <dgm:pt modelId="{E88AB46C-96D8-4202-9EB9-2F25C17A409A}" type="pres">
      <dgm:prSet presAssocID="{BE4A9466-EF91-40A5-84BF-8316DF0F326F}" presName="iconRect" presStyleLbl="node1" presStyleIdx="1" presStyleCnt="2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 outline"/>
        </a:ext>
      </dgm:extLst>
    </dgm:pt>
    <dgm:pt modelId="{458E373A-8D41-45D3-A0C6-B90926758F6F}" type="pres">
      <dgm:prSet presAssocID="{BE4A9466-EF91-40A5-84BF-8316DF0F326F}" presName="spaceRect" presStyleCnt="0"/>
      <dgm:spPr/>
    </dgm:pt>
    <dgm:pt modelId="{461997AB-051B-47CA-B0A7-3D82B532D576}" type="pres">
      <dgm:prSet presAssocID="{BE4A9466-EF91-40A5-84BF-8316DF0F326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B79B522-3383-41BA-AF98-78890C5C1009}" type="presOf" srcId="{76D72B9F-8A47-4C01-99F0-8A0A9785D05A}" destId="{A8522E78-6868-4054-9DD2-D529B48995A6}" srcOrd="0" destOrd="0" presId="urn:microsoft.com/office/officeart/2018/2/layout/IconCircleList"/>
    <dgm:cxn modelId="{6134D73E-6D47-4CE2-BF9E-C9D5173113AA}" type="presOf" srcId="{BE60DAB3-0B93-440E-90A6-F37B357E41FC}" destId="{67321A5A-9A98-4E20-BF97-841FB5B50B59}" srcOrd="0" destOrd="0" presId="urn:microsoft.com/office/officeart/2018/2/layout/IconCircleList"/>
    <dgm:cxn modelId="{124EBB86-E736-40C5-821D-17DD89C94CD6}" srcId="{76D72B9F-8A47-4C01-99F0-8A0A9785D05A}" destId="{BE4A9466-EF91-40A5-84BF-8316DF0F326F}" srcOrd="1" destOrd="0" parTransId="{DFEE349F-0DDB-4FFD-965F-7DC324167C41}" sibTransId="{4BDE694F-5D99-47ED-8E98-14A9F58F97B8}"/>
    <dgm:cxn modelId="{9A616A98-1D84-4332-BD5B-799BECFCB55A}" srcId="{76D72B9F-8A47-4C01-99F0-8A0A9785D05A}" destId="{BE60DAB3-0B93-440E-90A6-F37B357E41FC}" srcOrd="0" destOrd="0" parTransId="{A50C69E9-F6CE-4D3B-9B07-59068B2959E5}" sibTransId="{6517303C-6F30-4FE4-90AD-5978F4D307AA}"/>
    <dgm:cxn modelId="{644D6AA3-7C9D-4B42-B255-678702F0B3F0}" type="presOf" srcId="{BE4A9466-EF91-40A5-84BF-8316DF0F326F}" destId="{461997AB-051B-47CA-B0A7-3D82B532D576}" srcOrd="0" destOrd="0" presId="urn:microsoft.com/office/officeart/2018/2/layout/IconCircleList"/>
    <dgm:cxn modelId="{EB6E5DDE-235C-434F-AA9C-D4970C4DD476}" type="presOf" srcId="{6517303C-6F30-4FE4-90AD-5978F4D307AA}" destId="{014D7CFE-6B5B-400D-BBB0-D34641F5F32F}" srcOrd="0" destOrd="0" presId="urn:microsoft.com/office/officeart/2018/2/layout/IconCircleList"/>
    <dgm:cxn modelId="{36CE909E-70D2-4C0F-8D41-B5C22D15BA62}" type="presParOf" srcId="{A8522E78-6868-4054-9DD2-D529B48995A6}" destId="{CB3BAFC3-9454-4C3E-82E0-B851784E7D88}" srcOrd="0" destOrd="0" presId="urn:microsoft.com/office/officeart/2018/2/layout/IconCircleList"/>
    <dgm:cxn modelId="{C4B0BE01-EF5C-4728-BB83-906792102A27}" type="presParOf" srcId="{CB3BAFC3-9454-4C3E-82E0-B851784E7D88}" destId="{9E330B89-AF02-477D-9260-CD2973F78511}" srcOrd="0" destOrd="0" presId="urn:microsoft.com/office/officeart/2018/2/layout/IconCircleList"/>
    <dgm:cxn modelId="{6B570962-7DCF-423A-BDBC-F32A4F13AE3D}" type="presParOf" srcId="{9E330B89-AF02-477D-9260-CD2973F78511}" destId="{957AAC91-1D1C-49D4-96DA-BD78E299F93C}" srcOrd="0" destOrd="0" presId="urn:microsoft.com/office/officeart/2018/2/layout/IconCircleList"/>
    <dgm:cxn modelId="{B2B517A2-0A84-423D-8EDF-8A7EFD9EF6E2}" type="presParOf" srcId="{9E330B89-AF02-477D-9260-CD2973F78511}" destId="{D2E0FFBB-A76B-4610-B4BA-4D582DA52D13}" srcOrd="1" destOrd="0" presId="urn:microsoft.com/office/officeart/2018/2/layout/IconCircleList"/>
    <dgm:cxn modelId="{DD4F2BF4-EED2-4B20-89A6-1214ADE90F8A}" type="presParOf" srcId="{9E330B89-AF02-477D-9260-CD2973F78511}" destId="{EED0DB56-8559-4D7B-9982-744E3BD0E6D8}" srcOrd="2" destOrd="0" presId="urn:microsoft.com/office/officeart/2018/2/layout/IconCircleList"/>
    <dgm:cxn modelId="{4DE0B2CC-F3EC-44FF-86F1-5BFC25250BE3}" type="presParOf" srcId="{9E330B89-AF02-477D-9260-CD2973F78511}" destId="{67321A5A-9A98-4E20-BF97-841FB5B50B59}" srcOrd="3" destOrd="0" presId="urn:microsoft.com/office/officeart/2018/2/layout/IconCircleList"/>
    <dgm:cxn modelId="{0A860A6D-7019-4F64-BEC5-E29CFC061C85}" type="presParOf" srcId="{CB3BAFC3-9454-4C3E-82E0-B851784E7D88}" destId="{014D7CFE-6B5B-400D-BBB0-D34641F5F32F}" srcOrd="1" destOrd="0" presId="urn:microsoft.com/office/officeart/2018/2/layout/IconCircleList"/>
    <dgm:cxn modelId="{ABA8C364-DDFF-4EDA-8CDD-2EAB3FD9499B}" type="presParOf" srcId="{CB3BAFC3-9454-4C3E-82E0-B851784E7D88}" destId="{77EB2C16-75D2-4B2E-A4BC-B993B72AB297}" srcOrd="2" destOrd="0" presId="urn:microsoft.com/office/officeart/2018/2/layout/IconCircleList"/>
    <dgm:cxn modelId="{44671D6C-1AAA-4A9B-9F3F-FDAC50479FAB}" type="presParOf" srcId="{77EB2C16-75D2-4B2E-A4BC-B993B72AB297}" destId="{2B34945B-87FD-43E2-90F3-D4225959E525}" srcOrd="0" destOrd="0" presId="urn:microsoft.com/office/officeart/2018/2/layout/IconCircleList"/>
    <dgm:cxn modelId="{BA5F6D82-AEEC-4434-8646-5897B8125D7B}" type="presParOf" srcId="{77EB2C16-75D2-4B2E-A4BC-B993B72AB297}" destId="{E88AB46C-96D8-4202-9EB9-2F25C17A409A}" srcOrd="1" destOrd="0" presId="urn:microsoft.com/office/officeart/2018/2/layout/IconCircleList"/>
    <dgm:cxn modelId="{9116CF82-C22E-4016-9673-44CFE1ABAB67}" type="presParOf" srcId="{77EB2C16-75D2-4B2E-A4BC-B993B72AB297}" destId="{458E373A-8D41-45D3-A0C6-B90926758F6F}" srcOrd="2" destOrd="0" presId="urn:microsoft.com/office/officeart/2018/2/layout/IconCircleList"/>
    <dgm:cxn modelId="{2877A6F3-3D9E-461F-95E1-4C2BE2842D72}" type="presParOf" srcId="{77EB2C16-75D2-4B2E-A4BC-B993B72AB297}" destId="{461997AB-051B-47CA-B0A7-3D82B532D576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DA19CDD-00B0-42CE-ACF3-64E6F69CB37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3_2" csCatId="accent3" phldr="1"/>
      <dgm:spPr/>
      <dgm:t>
        <a:bodyPr/>
        <a:lstStyle/>
        <a:p>
          <a:endParaRPr lang="en-US"/>
        </a:p>
      </dgm:t>
    </dgm:pt>
    <dgm:pt modelId="{7808C046-B460-46FF-9EC2-8BEBE720D941}">
      <dgm:prSet/>
      <dgm:spPr/>
      <dgm:t>
        <a:bodyPr/>
        <a:lstStyle/>
        <a:p>
          <a:pPr algn="just"/>
          <a:r>
            <a:rPr lang="en-GB" b="1"/>
            <a:t>Empirical evidence</a:t>
          </a:r>
        </a:p>
        <a:p>
          <a:pPr algn="just"/>
          <a:r>
            <a:rPr lang="en-GB"/>
            <a:t>Compare configuration effort, policy enforcement time and failover recovery.</a:t>
          </a:r>
        </a:p>
        <a:p>
          <a:pPr algn="just"/>
          <a:r>
            <a:rPr lang="en-GB" b="1"/>
            <a:t>Reproducible methodology</a:t>
          </a:r>
        </a:p>
        <a:p>
          <a:pPr algn="just"/>
          <a:r>
            <a:rPr lang="en-GB"/>
            <a:t>Document the emulated testbed, procedures and measurement approach.</a:t>
          </a:r>
        </a:p>
        <a:p>
          <a:pPr algn="just"/>
          <a:r>
            <a:rPr lang="en-GB" b="1"/>
            <a:t>SME relevance</a:t>
          </a:r>
        </a:p>
        <a:p>
          <a:pPr algn="just"/>
          <a:r>
            <a:rPr lang="en-GB"/>
            <a:t>Identify potential operational benefits and trade-offs within the tested environment.</a:t>
          </a:r>
          <a:endParaRPr lang="en-US"/>
        </a:p>
      </dgm:t>
    </dgm:pt>
    <dgm:pt modelId="{2F676B41-4F80-42CB-9C36-33CCF8DA0094}" type="parTrans" cxnId="{FCEF9A88-8D0C-443F-BED9-057D58F3184E}">
      <dgm:prSet/>
      <dgm:spPr/>
      <dgm:t>
        <a:bodyPr/>
        <a:lstStyle/>
        <a:p>
          <a:endParaRPr lang="en-US"/>
        </a:p>
      </dgm:t>
    </dgm:pt>
    <dgm:pt modelId="{13E02273-C54B-4AA7-936E-8C31F5351CC4}" type="sibTrans" cxnId="{FCEF9A88-8D0C-443F-BED9-057D58F3184E}">
      <dgm:prSet/>
      <dgm:spPr/>
      <dgm:t>
        <a:bodyPr/>
        <a:lstStyle/>
        <a:p>
          <a:endParaRPr lang="en-US"/>
        </a:p>
      </dgm:t>
    </dgm:pt>
    <dgm:pt modelId="{45457431-847D-4BA7-ABED-1DB83BB6E23B}">
      <dgm:prSet/>
      <dgm:spPr/>
      <dgm:t>
        <a:bodyPr/>
        <a:lstStyle/>
        <a:p>
          <a:r>
            <a:rPr lang="en-GB" b="1"/>
            <a:t>Prototype scope</a:t>
          </a:r>
        </a:p>
        <a:p>
          <a:r>
            <a:rPr lang="en-GB"/>
            <a:t>Not a direct evaluation of commercial SD-WAN products.</a:t>
          </a:r>
        </a:p>
        <a:p>
          <a:r>
            <a:rPr lang="en-GB" b="1"/>
            <a:t>Emulation</a:t>
          </a:r>
        </a:p>
        <a:p>
          <a:r>
            <a:rPr lang="en-GB"/>
            <a:t>Does not fully represent physical network conditions.</a:t>
          </a:r>
        </a:p>
        <a:p>
          <a:r>
            <a:rPr lang="en-GB" b="1"/>
            <a:t>Measurement scope</a:t>
          </a:r>
        </a:p>
        <a:p>
          <a:r>
            <a:rPr lang="en-GB"/>
            <a:t>Three operational metrics; no comprehensive evaluation of WAN optimisation, DPI or commercial costs.</a:t>
          </a:r>
          <a:endParaRPr lang="en-US"/>
        </a:p>
      </dgm:t>
    </dgm:pt>
    <dgm:pt modelId="{A4CA131C-AA5E-4D56-B062-F92065BB8339}" type="parTrans" cxnId="{2BA88F92-8972-4C14-BAE0-8B309A50B7C9}">
      <dgm:prSet/>
      <dgm:spPr/>
      <dgm:t>
        <a:bodyPr/>
        <a:lstStyle/>
        <a:p>
          <a:endParaRPr lang="en-US"/>
        </a:p>
      </dgm:t>
    </dgm:pt>
    <dgm:pt modelId="{C4F8399C-844A-4DBB-8BE5-1A7BD8287013}" type="sibTrans" cxnId="{2BA88F92-8972-4C14-BAE0-8B309A50B7C9}">
      <dgm:prSet/>
      <dgm:spPr/>
      <dgm:t>
        <a:bodyPr/>
        <a:lstStyle/>
        <a:p>
          <a:endParaRPr lang="en-US"/>
        </a:p>
      </dgm:t>
    </dgm:pt>
    <dgm:pt modelId="{05935979-4A14-444E-9560-A9F95DEBDF37}" type="pres">
      <dgm:prSet presAssocID="{8DA19CDD-00B0-42CE-ACF3-64E6F69CB37E}" presName="root" presStyleCnt="0">
        <dgm:presLayoutVars>
          <dgm:dir/>
          <dgm:resizeHandles val="exact"/>
        </dgm:presLayoutVars>
      </dgm:prSet>
      <dgm:spPr/>
    </dgm:pt>
    <dgm:pt modelId="{502E2E7E-A6A0-49EB-8B87-B19A603E224D}" type="pres">
      <dgm:prSet presAssocID="{8DA19CDD-00B0-42CE-ACF3-64E6F69CB37E}" presName="container" presStyleCnt="0">
        <dgm:presLayoutVars>
          <dgm:dir/>
          <dgm:resizeHandles val="exact"/>
        </dgm:presLayoutVars>
      </dgm:prSet>
      <dgm:spPr/>
    </dgm:pt>
    <dgm:pt modelId="{4F264B6D-BB29-4E29-8F04-AA64DDDA3159}" type="pres">
      <dgm:prSet presAssocID="{7808C046-B460-46FF-9EC2-8BEBE720D941}" presName="compNode" presStyleCnt="0"/>
      <dgm:spPr/>
    </dgm:pt>
    <dgm:pt modelId="{C4463331-2CD2-444D-A04F-AFE0AA6D343C}" type="pres">
      <dgm:prSet presAssocID="{7808C046-B460-46FF-9EC2-8BEBE720D941}" presName="iconBgRect" presStyleLbl="bgShp" presStyleIdx="0" presStyleCnt="2"/>
      <dgm:spPr>
        <a:solidFill>
          <a:schemeClr val="tx2">
            <a:lumMod val="10000"/>
            <a:lumOff val="90000"/>
          </a:schemeClr>
        </a:solidFill>
        <a:ln>
          <a:solidFill>
            <a:schemeClr val="tx2">
              <a:lumMod val="90000"/>
              <a:lumOff val="10000"/>
            </a:schemeClr>
          </a:solidFill>
        </a:ln>
      </dgm:spPr>
    </dgm:pt>
    <dgm:pt modelId="{27FA9619-47CB-45CD-A89E-5960AE26F1DE}" type="pres">
      <dgm:prSet presAssocID="{7808C046-B460-46FF-9EC2-8BEBE720D941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1F7882C-BE94-44B2-950E-787D59DF1A5A}" type="pres">
      <dgm:prSet presAssocID="{7808C046-B460-46FF-9EC2-8BEBE720D941}" presName="spaceRect" presStyleCnt="0"/>
      <dgm:spPr/>
    </dgm:pt>
    <dgm:pt modelId="{E02DB607-D105-4AEE-BDE9-2B9857EC5931}" type="pres">
      <dgm:prSet presAssocID="{7808C046-B460-46FF-9EC2-8BEBE720D941}" presName="textRect" presStyleLbl="revTx" presStyleIdx="0" presStyleCnt="2">
        <dgm:presLayoutVars>
          <dgm:chMax val="1"/>
          <dgm:chPref val="1"/>
        </dgm:presLayoutVars>
      </dgm:prSet>
      <dgm:spPr/>
    </dgm:pt>
    <dgm:pt modelId="{4F73F2DB-1B4B-453E-9C9B-0181D520713E}" type="pres">
      <dgm:prSet presAssocID="{13E02273-C54B-4AA7-936E-8C31F5351CC4}" presName="sibTrans" presStyleLbl="sibTrans2D1" presStyleIdx="0" presStyleCnt="0"/>
      <dgm:spPr/>
    </dgm:pt>
    <dgm:pt modelId="{8A02B294-27A2-478A-A8F8-2AC859921FAA}" type="pres">
      <dgm:prSet presAssocID="{45457431-847D-4BA7-ABED-1DB83BB6E23B}" presName="compNode" presStyleCnt="0"/>
      <dgm:spPr/>
    </dgm:pt>
    <dgm:pt modelId="{A439EF7C-B044-4BE5-9756-8C21B960D860}" type="pres">
      <dgm:prSet presAssocID="{45457431-847D-4BA7-ABED-1DB83BB6E23B}" presName="iconBgRect" presStyleLbl="bgShp" presStyleIdx="1" presStyleCnt="2"/>
      <dgm:spPr>
        <a:solidFill>
          <a:srgbClr val="FF9999"/>
        </a:solidFill>
        <a:ln>
          <a:solidFill>
            <a:srgbClr val="FF0000"/>
          </a:solidFill>
        </a:ln>
      </dgm:spPr>
    </dgm:pt>
    <dgm:pt modelId="{87827363-232B-4A40-861D-303FAAB6FC95}" type="pres">
      <dgm:prSet presAssocID="{45457431-847D-4BA7-ABED-1DB83BB6E23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855F6E2-CA85-476B-A87E-EADE49E65BE1}" type="pres">
      <dgm:prSet presAssocID="{45457431-847D-4BA7-ABED-1DB83BB6E23B}" presName="spaceRect" presStyleCnt="0"/>
      <dgm:spPr/>
    </dgm:pt>
    <dgm:pt modelId="{0CAC57C2-8C2D-4B52-926D-A348D7DF4924}" type="pres">
      <dgm:prSet presAssocID="{45457431-847D-4BA7-ABED-1DB83BB6E23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410710F-31C0-49D2-BBB0-2E59B5981263}" type="presOf" srcId="{8DA19CDD-00B0-42CE-ACF3-64E6F69CB37E}" destId="{05935979-4A14-444E-9560-A9F95DEBDF37}" srcOrd="0" destOrd="0" presId="urn:microsoft.com/office/officeart/2018/2/layout/IconCircleList"/>
    <dgm:cxn modelId="{68CDB24E-333D-4B13-B848-E1080C18C013}" type="presOf" srcId="{45457431-847D-4BA7-ABED-1DB83BB6E23B}" destId="{0CAC57C2-8C2D-4B52-926D-A348D7DF4924}" srcOrd="0" destOrd="0" presId="urn:microsoft.com/office/officeart/2018/2/layout/IconCircleList"/>
    <dgm:cxn modelId="{09148754-F42A-448B-84C3-7F2204310B13}" type="presOf" srcId="{7808C046-B460-46FF-9EC2-8BEBE720D941}" destId="{E02DB607-D105-4AEE-BDE9-2B9857EC5931}" srcOrd="0" destOrd="0" presId="urn:microsoft.com/office/officeart/2018/2/layout/IconCircleList"/>
    <dgm:cxn modelId="{78DAA257-8E02-4F9B-B04E-69C93E329CEF}" type="presOf" srcId="{13E02273-C54B-4AA7-936E-8C31F5351CC4}" destId="{4F73F2DB-1B4B-453E-9C9B-0181D520713E}" srcOrd="0" destOrd="0" presId="urn:microsoft.com/office/officeart/2018/2/layout/IconCircleList"/>
    <dgm:cxn modelId="{FCEF9A88-8D0C-443F-BED9-057D58F3184E}" srcId="{8DA19CDD-00B0-42CE-ACF3-64E6F69CB37E}" destId="{7808C046-B460-46FF-9EC2-8BEBE720D941}" srcOrd="0" destOrd="0" parTransId="{2F676B41-4F80-42CB-9C36-33CCF8DA0094}" sibTransId="{13E02273-C54B-4AA7-936E-8C31F5351CC4}"/>
    <dgm:cxn modelId="{2BA88F92-8972-4C14-BAE0-8B309A50B7C9}" srcId="{8DA19CDD-00B0-42CE-ACF3-64E6F69CB37E}" destId="{45457431-847D-4BA7-ABED-1DB83BB6E23B}" srcOrd="1" destOrd="0" parTransId="{A4CA131C-AA5E-4D56-B062-F92065BB8339}" sibTransId="{C4F8399C-844A-4DBB-8BE5-1A7BD8287013}"/>
    <dgm:cxn modelId="{17A95BEA-7077-434E-AB1E-84255082B142}" type="presParOf" srcId="{05935979-4A14-444E-9560-A9F95DEBDF37}" destId="{502E2E7E-A6A0-49EB-8B87-B19A603E224D}" srcOrd="0" destOrd="0" presId="urn:microsoft.com/office/officeart/2018/2/layout/IconCircleList"/>
    <dgm:cxn modelId="{935DFA79-C0F7-4339-927D-7C0DB986DF0F}" type="presParOf" srcId="{502E2E7E-A6A0-49EB-8B87-B19A603E224D}" destId="{4F264B6D-BB29-4E29-8F04-AA64DDDA3159}" srcOrd="0" destOrd="0" presId="urn:microsoft.com/office/officeart/2018/2/layout/IconCircleList"/>
    <dgm:cxn modelId="{A89B5858-195A-4DF9-9399-D8CB74B565D5}" type="presParOf" srcId="{4F264B6D-BB29-4E29-8F04-AA64DDDA3159}" destId="{C4463331-2CD2-444D-A04F-AFE0AA6D343C}" srcOrd="0" destOrd="0" presId="urn:microsoft.com/office/officeart/2018/2/layout/IconCircleList"/>
    <dgm:cxn modelId="{CF319A83-2210-4BB9-8EA2-B4F0B35C95F4}" type="presParOf" srcId="{4F264B6D-BB29-4E29-8F04-AA64DDDA3159}" destId="{27FA9619-47CB-45CD-A89E-5960AE26F1DE}" srcOrd="1" destOrd="0" presId="urn:microsoft.com/office/officeart/2018/2/layout/IconCircleList"/>
    <dgm:cxn modelId="{2D6391A3-DE39-4D24-BB08-E12269C2E24A}" type="presParOf" srcId="{4F264B6D-BB29-4E29-8F04-AA64DDDA3159}" destId="{A1F7882C-BE94-44B2-950E-787D59DF1A5A}" srcOrd="2" destOrd="0" presId="urn:microsoft.com/office/officeart/2018/2/layout/IconCircleList"/>
    <dgm:cxn modelId="{56CE2846-3CEE-4E10-8FEF-5200A313544D}" type="presParOf" srcId="{4F264B6D-BB29-4E29-8F04-AA64DDDA3159}" destId="{E02DB607-D105-4AEE-BDE9-2B9857EC5931}" srcOrd="3" destOrd="0" presId="urn:microsoft.com/office/officeart/2018/2/layout/IconCircleList"/>
    <dgm:cxn modelId="{68AC589A-7FC7-4142-A664-77663823BD4A}" type="presParOf" srcId="{502E2E7E-A6A0-49EB-8B87-B19A603E224D}" destId="{4F73F2DB-1B4B-453E-9C9B-0181D520713E}" srcOrd="1" destOrd="0" presId="urn:microsoft.com/office/officeart/2018/2/layout/IconCircleList"/>
    <dgm:cxn modelId="{1923FD94-2F91-4B86-82D2-73F736D7F03B}" type="presParOf" srcId="{502E2E7E-A6A0-49EB-8B87-B19A603E224D}" destId="{8A02B294-27A2-478A-A8F8-2AC859921FAA}" srcOrd="2" destOrd="0" presId="urn:microsoft.com/office/officeart/2018/2/layout/IconCircleList"/>
    <dgm:cxn modelId="{6E680FD0-00DA-48F3-BF00-CDEAC9D11ECC}" type="presParOf" srcId="{8A02B294-27A2-478A-A8F8-2AC859921FAA}" destId="{A439EF7C-B044-4BE5-9756-8C21B960D860}" srcOrd="0" destOrd="0" presId="urn:microsoft.com/office/officeart/2018/2/layout/IconCircleList"/>
    <dgm:cxn modelId="{9305D2C5-1973-4F29-9322-B6782226F362}" type="presParOf" srcId="{8A02B294-27A2-478A-A8F8-2AC859921FAA}" destId="{87827363-232B-4A40-861D-303FAAB6FC95}" srcOrd="1" destOrd="0" presId="urn:microsoft.com/office/officeart/2018/2/layout/IconCircleList"/>
    <dgm:cxn modelId="{9396A050-1F70-43B6-A263-BA256DC95A37}" type="presParOf" srcId="{8A02B294-27A2-478A-A8F8-2AC859921FAA}" destId="{0855F6E2-CA85-476B-A87E-EADE49E65BE1}" srcOrd="2" destOrd="0" presId="urn:microsoft.com/office/officeart/2018/2/layout/IconCircleList"/>
    <dgm:cxn modelId="{5235A517-44A7-4229-BD96-DA485908F35D}" type="presParOf" srcId="{8A02B294-27A2-478A-A8F8-2AC859921FAA}" destId="{0CAC57C2-8C2D-4B52-926D-A348D7DF492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EC2C695-A080-455F-8627-F4B3599D9C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8CD908-2AD0-45E9-BF29-E911190D02F9}">
      <dgm:prSet/>
      <dgm:spPr/>
      <dgm:t>
        <a:bodyPr/>
        <a:lstStyle/>
        <a:p>
          <a:r>
            <a:rPr lang="en-GB" dirty="0"/>
            <a:t>[1] S. V. </a:t>
          </a:r>
          <a:r>
            <a:rPr lang="en-GB" dirty="0" err="1"/>
            <a:t>Arogundade</a:t>
          </a:r>
          <a:r>
            <a:rPr lang="en-GB" dirty="0"/>
            <a:t>, M. U. Sattar and H. W. Khan, "Adopting open-source SD-WAN: A comprehensive analysis of performance, cost, and security benefits over traditional WAN architectures," EAI Endorsed Trans Scalable Inform </a:t>
          </a:r>
          <a:r>
            <a:rPr lang="en-GB" dirty="0" err="1"/>
            <a:t>Syst</a:t>
          </a:r>
          <a:r>
            <a:rPr lang="en-GB" dirty="0"/>
            <a:t>, vol. 12, (4), 2025.</a:t>
          </a:r>
          <a:endParaRPr lang="en-US" dirty="0"/>
        </a:p>
      </dgm:t>
    </dgm:pt>
    <dgm:pt modelId="{70DBCC5B-CB4F-40C9-8BF2-30DCC71F9358}" type="parTrans" cxnId="{E9805EC9-7DED-466D-B33F-E3A7D3B19E64}">
      <dgm:prSet/>
      <dgm:spPr/>
      <dgm:t>
        <a:bodyPr/>
        <a:lstStyle/>
        <a:p>
          <a:endParaRPr lang="en-US"/>
        </a:p>
      </dgm:t>
    </dgm:pt>
    <dgm:pt modelId="{64081A7E-C8B7-42ED-8422-A3D3573D046C}" type="sibTrans" cxnId="{E9805EC9-7DED-466D-B33F-E3A7D3B19E64}">
      <dgm:prSet/>
      <dgm:spPr/>
      <dgm:t>
        <a:bodyPr/>
        <a:lstStyle/>
        <a:p>
          <a:endParaRPr lang="en-US"/>
        </a:p>
      </dgm:t>
    </dgm:pt>
    <dgm:pt modelId="{CA21E516-AECE-4841-91D0-51685FC1A88D}">
      <dgm:prSet/>
      <dgm:spPr/>
      <dgm:t>
        <a:bodyPr/>
        <a:lstStyle/>
        <a:p>
          <a:r>
            <a:rPr lang="en-GB" dirty="0"/>
            <a:t>[2] M. </a:t>
          </a:r>
          <a:r>
            <a:rPr lang="en-GB" dirty="0" err="1"/>
            <a:t>Hraška</a:t>
          </a:r>
          <a:r>
            <a:rPr lang="en-GB" dirty="0"/>
            <a:t> et al, "A Novel Fast Reroute Mechanism Leveraging Selective RCE for High Availability Networks," IEEE Access, vol. 13, pp. 193683–193707, 2025. . DOI: 10.1109/ACCESS.2025.3630245.</a:t>
          </a:r>
          <a:endParaRPr lang="en-US" dirty="0"/>
        </a:p>
      </dgm:t>
    </dgm:pt>
    <dgm:pt modelId="{996A4063-D9D5-4392-A8B8-9F4BD34ABBE9}" type="parTrans" cxnId="{0241B394-BBBD-48D6-AEDE-2EC6A972AA81}">
      <dgm:prSet/>
      <dgm:spPr/>
      <dgm:t>
        <a:bodyPr/>
        <a:lstStyle/>
        <a:p>
          <a:endParaRPr lang="en-US"/>
        </a:p>
      </dgm:t>
    </dgm:pt>
    <dgm:pt modelId="{E4F656E4-52EA-4B59-8DC1-6481E24E3CEB}" type="sibTrans" cxnId="{0241B394-BBBD-48D6-AEDE-2EC6A972AA81}">
      <dgm:prSet/>
      <dgm:spPr/>
      <dgm:t>
        <a:bodyPr/>
        <a:lstStyle/>
        <a:p>
          <a:endParaRPr lang="en-US"/>
        </a:p>
      </dgm:t>
    </dgm:pt>
    <dgm:pt modelId="{4B499E21-E08B-4131-84AC-31B328679BBF}">
      <dgm:prSet/>
      <dgm:spPr/>
      <dgm:t>
        <a:bodyPr/>
        <a:lstStyle/>
        <a:p>
          <a:r>
            <a:rPr lang="en-GB" dirty="0"/>
            <a:t>[3] S. Troia et al, "SD-WAN: An open-source implementation for enterprise networking services," in 2020 22nd International Conference on Transparent Optical Networks (ICTON), 2020, . DOI: 10.1109/ICTON51198.2020.9203058. </a:t>
          </a:r>
          <a:endParaRPr lang="en-US" dirty="0"/>
        </a:p>
      </dgm:t>
    </dgm:pt>
    <dgm:pt modelId="{7DBD56E9-9F16-48C9-B237-B90AD0A639D7}" type="parTrans" cxnId="{DBD2F71B-11BB-424B-B355-77ACDA556F4D}">
      <dgm:prSet/>
      <dgm:spPr/>
      <dgm:t>
        <a:bodyPr/>
        <a:lstStyle/>
        <a:p>
          <a:endParaRPr lang="en-US"/>
        </a:p>
      </dgm:t>
    </dgm:pt>
    <dgm:pt modelId="{FE464C92-CBE7-4E1D-A554-CCD7C4C47A50}" type="sibTrans" cxnId="{DBD2F71B-11BB-424B-B355-77ACDA556F4D}">
      <dgm:prSet/>
      <dgm:spPr/>
      <dgm:t>
        <a:bodyPr/>
        <a:lstStyle/>
        <a:p>
          <a:endParaRPr lang="en-US"/>
        </a:p>
      </dgm:t>
    </dgm:pt>
    <dgm:pt modelId="{8D9A8426-F83A-4C10-9D60-BCFAB4B732EB}">
      <dgm:prSet/>
      <dgm:spPr/>
      <dgm:t>
        <a:bodyPr/>
        <a:lstStyle/>
        <a:p>
          <a:r>
            <a:rPr lang="en-GB" dirty="0"/>
            <a:t>[4] K. G. Yalda, D. J. Hamad and N. </a:t>
          </a:r>
          <a:r>
            <a:rPr lang="en-GB" dirty="0" err="1"/>
            <a:t>Ţăpuş</a:t>
          </a:r>
          <a:r>
            <a:rPr lang="en-GB" dirty="0"/>
            <a:t>, "A survey on software-defined wide area network (SD- WAN) architectures," in 2022 International Congress on Human-Computer Interaction, Optimization and </a:t>
          </a:r>
          <a:r>
            <a:rPr lang="en-GB"/>
            <a:t>Robotic Applications, </a:t>
          </a:r>
          <a:r>
            <a:rPr lang="en-GB" dirty="0"/>
            <a:t>2022, . DOI: 10.1109/HORA55278.2022.9799862.</a:t>
          </a:r>
          <a:endParaRPr lang="en-US" dirty="0"/>
        </a:p>
      </dgm:t>
    </dgm:pt>
    <dgm:pt modelId="{A4132995-A042-4C9B-B7E1-BB56A2BC0655}" type="parTrans" cxnId="{9ACBFD71-49C4-47B0-A043-FFB7DB08DFEB}">
      <dgm:prSet/>
      <dgm:spPr/>
      <dgm:t>
        <a:bodyPr/>
        <a:lstStyle/>
        <a:p>
          <a:endParaRPr lang="en-US"/>
        </a:p>
      </dgm:t>
    </dgm:pt>
    <dgm:pt modelId="{2E536736-AFC4-462D-8157-5CDEE6DB10A4}" type="sibTrans" cxnId="{9ACBFD71-49C4-47B0-A043-FFB7DB08DFEB}">
      <dgm:prSet/>
      <dgm:spPr/>
      <dgm:t>
        <a:bodyPr/>
        <a:lstStyle/>
        <a:p>
          <a:endParaRPr lang="en-US"/>
        </a:p>
      </dgm:t>
    </dgm:pt>
    <dgm:pt modelId="{83639D66-F48A-4FF8-B157-0F38AB210B83}" type="pres">
      <dgm:prSet presAssocID="{8EC2C695-A080-455F-8627-F4B3599D9C61}" presName="linear" presStyleCnt="0">
        <dgm:presLayoutVars>
          <dgm:animLvl val="lvl"/>
          <dgm:resizeHandles val="exact"/>
        </dgm:presLayoutVars>
      </dgm:prSet>
      <dgm:spPr/>
    </dgm:pt>
    <dgm:pt modelId="{8D72E755-3D86-4D4E-B5E0-D76C40798DD6}" type="pres">
      <dgm:prSet presAssocID="{8D8CD908-2AD0-45E9-BF29-E911190D02F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AEC5C6B-5D61-4A42-AEBC-A91649151603}" type="pres">
      <dgm:prSet presAssocID="{64081A7E-C8B7-42ED-8422-A3D3573D046C}" presName="spacer" presStyleCnt="0"/>
      <dgm:spPr/>
    </dgm:pt>
    <dgm:pt modelId="{CDFE1E12-B853-4328-8FAB-E01C34947B2A}" type="pres">
      <dgm:prSet presAssocID="{CA21E516-AECE-4841-91D0-51685FC1A88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7BBE10-C690-4F56-94D8-340FF661B63D}" type="pres">
      <dgm:prSet presAssocID="{E4F656E4-52EA-4B59-8DC1-6481E24E3CEB}" presName="spacer" presStyleCnt="0"/>
      <dgm:spPr/>
    </dgm:pt>
    <dgm:pt modelId="{FC48C3B8-378F-4DB2-A832-3925E549AADB}" type="pres">
      <dgm:prSet presAssocID="{4B499E21-E08B-4131-84AC-31B328679BB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5B9648E-982A-4A1F-BE66-E2A81C28FF10}" type="pres">
      <dgm:prSet presAssocID="{FE464C92-CBE7-4E1D-A554-CCD7C4C47A50}" presName="spacer" presStyleCnt="0"/>
      <dgm:spPr/>
    </dgm:pt>
    <dgm:pt modelId="{26A6BF11-B4D2-4885-B5D2-09694413C058}" type="pres">
      <dgm:prSet presAssocID="{8D9A8426-F83A-4C10-9D60-BCFAB4B732E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D2F71B-11BB-424B-B355-77ACDA556F4D}" srcId="{8EC2C695-A080-455F-8627-F4B3599D9C61}" destId="{4B499E21-E08B-4131-84AC-31B328679BBF}" srcOrd="2" destOrd="0" parTransId="{7DBD56E9-9F16-48C9-B237-B90AD0A639D7}" sibTransId="{FE464C92-CBE7-4E1D-A554-CCD7C4C47A50}"/>
    <dgm:cxn modelId="{9321B738-2D90-4607-A6FB-7D87B0E0229A}" type="presOf" srcId="{4B499E21-E08B-4131-84AC-31B328679BBF}" destId="{FC48C3B8-378F-4DB2-A832-3925E549AADB}" srcOrd="0" destOrd="0" presId="urn:microsoft.com/office/officeart/2005/8/layout/vList2"/>
    <dgm:cxn modelId="{9ACBFD71-49C4-47B0-A043-FFB7DB08DFEB}" srcId="{8EC2C695-A080-455F-8627-F4B3599D9C61}" destId="{8D9A8426-F83A-4C10-9D60-BCFAB4B732EB}" srcOrd="3" destOrd="0" parTransId="{A4132995-A042-4C9B-B7E1-BB56A2BC0655}" sibTransId="{2E536736-AFC4-462D-8157-5CDEE6DB10A4}"/>
    <dgm:cxn modelId="{0241B394-BBBD-48D6-AEDE-2EC6A972AA81}" srcId="{8EC2C695-A080-455F-8627-F4B3599D9C61}" destId="{CA21E516-AECE-4841-91D0-51685FC1A88D}" srcOrd="1" destOrd="0" parTransId="{996A4063-D9D5-4392-A8B8-9F4BD34ABBE9}" sibTransId="{E4F656E4-52EA-4B59-8DC1-6481E24E3CEB}"/>
    <dgm:cxn modelId="{2886819B-8783-490D-8C1C-51441347847C}" type="presOf" srcId="{8EC2C695-A080-455F-8627-F4B3599D9C61}" destId="{83639D66-F48A-4FF8-B157-0F38AB210B83}" srcOrd="0" destOrd="0" presId="urn:microsoft.com/office/officeart/2005/8/layout/vList2"/>
    <dgm:cxn modelId="{9EE4AAA6-A7C2-41A6-B284-45546FD0612C}" type="presOf" srcId="{CA21E516-AECE-4841-91D0-51685FC1A88D}" destId="{CDFE1E12-B853-4328-8FAB-E01C34947B2A}" srcOrd="0" destOrd="0" presId="urn:microsoft.com/office/officeart/2005/8/layout/vList2"/>
    <dgm:cxn modelId="{16C8A8AE-33B2-48FC-A8E9-B07B288D22D6}" type="presOf" srcId="{8D8CD908-2AD0-45E9-BF29-E911190D02F9}" destId="{8D72E755-3D86-4D4E-B5E0-D76C40798DD6}" srcOrd="0" destOrd="0" presId="urn:microsoft.com/office/officeart/2005/8/layout/vList2"/>
    <dgm:cxn modelId="{E9805EC9-7DED-466D-B33F-E3A7D3B19E64}" srcId="{8EC2C695-A080-455F-8627-F4B3599D9C61}" destId="{8D8CD908-2AD0-45E9-BF29-E911190D02F9}" srcOrd="0" destOrd="0" parTransId="{70DBCC5B-CB4F-40C9-8BF2-30DCC71F9358}" sibTransId="{64081A7E-C8B7-42ED-8422-A3D3573D046C}"/>
    <dgm:cxn modelId="{23FCF6EF-3CA7-4E4D-9DD5-C20F74022B5C}" type="presOf" srcId="{8D9A8426-F83A-4C10-9D60-BCFAB4B732EB}" destId="{26A6BF11-B4D2-4885-B5D2-09694413C058}" srcOrd="0" destOrd="0" presId="urn:microsoft.com/office/officeart/2005/8/layout/vList2"/>
    <dgm:cxn modelId="{104255C6-A153-4DEB-9AC4-A7123C82ED2E}" type="presParOf" srcId="{83639D66-F48A-4FF8-B157-0F38AB210B83}" destId="{8D72E755-3D86-4D4E-B5E0-D76C40798DD6}" srcOrd="0" destOrd="0" presId="urn:microsoft.com/office/officeart/2005/8/layout/vList2"/>
    <dgm:cxn modelId="{D6189769-34A6-4649-964C-F765EFD4A9BC}" type="presParOf" srcId="{83639D66-F48A-4FF8-B157-0F38AB210B83}" destId="{2AEC5C6B-5D61-4A42-AEBC-A91649151603}" srcOrd="1" destOrd="0" presId="urn:microsoft.com/office/officeart/2005/8/layout/vList2"/>
    <dgm:cxn modelId="{69F88C37-4D9D-44A3-AE63-C6F4AC9BD669}" type="presParOf" srcId="{83639D66-F48A-4FF8-B157-0F38AB210B83}" destId="{CDFE1E12-B853-4328-8FAB-E01C34947B2A}" srcOrd="2" destOrd="0" presId="urn:microsoft.com/office/officeart/2005/8/layout/vList2"/>
    <dgm:cxn modelId="{1FDFE05C-6177-4D96-B331-069E2842C2E6}" type="presParOf" srcId="{83639D66-F48A-4FF8-B157-0F38AB210B83}" destId="{337BBE10-C690-4F56-94D8-340FF661B63D}" srcOrd="3" destOrd="0" presId="urn:microsoft.com/office/officeart/2005/8/layout/vList2"/>
    <dgm:cxn modelId="{5A49ADD8-AE61-401E-B3F9-88C6855484FC}" type="presParOf" srcId="{83639D66-F48A-4FF8-B157-0F38AB210B83}" destId="{FC48C3B8-378F-4DB2-A832-3925E549AADB}" srcOrd="4" destOrd="0" presId="urn:microsoft.com/office/officeart/2005/8/layout/vList2"/>
    <dgm:cxn modelId="{DE94CDB3-2440-4EF7-9AFB-891E14C6CACE}" type="presParOf" srcId="{83639D66-F48A-4FF8-B157-0F38AB210B83}" destId="{E5B9648E-982A-4A1F-BE66-E2A81C28FF10}" srcOrd="5" destOrd="0" presId="urn:microsoft.com/office/officeart/2005/8/layout/vList2"/>
    <dgm:cxn modelId="{BCFD3935-1E04-4451-B863-B1C38DBD2246}" type="presParOf" srcId="{83639D66-F48A-4FF8-B157-0F38AB210B83}" destId="{26A6BF11-B4D2-4885-B5D2-09694413C05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D8C55-910A-40AA-87E7-FD06BAC332E9}">
      <dsp:nvSpPr>
        <dsp:cNvPr id="0" name=""/>
        <dsp:cNvSpPr/>
      </dsp:nvSpPr>
      <dsp:spPr>
        <a:xfrm>
          <a:off x="0" y="449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61E2C-91F5-4DA8-B0BC-EA1C4FC32EC3}">
      <dsp:nvSpPr>
        <dsp:cNvPr id="0" name=""/>
        <dsp:cNvSpPr/>
      </dsp:nvSpPr>
      <dsp:spPr>
        <a:xfrm>
          <a:off x="0" y="449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Background &amp; Problem Statement ........................................................................................... Slide 03</a:t>
          </a:r>
          <a:endParaRPr lang="en-US" sz="1600" kern="1200"/>
        </a:p>
      </dsp:txBody>
      <dsp:txXfrm>
        <a:off x="0" y="449"/>
        <a:ext cx="9724031" cy="368245"/>
      </dsp:txXfrm>
    </dsp:sp>
    <dsp:sp modelId="{1CDD6A05-4BC1-486F-9CD3-4FBA80495098}">
      <dsp:nvSpPr>
        <dsp:cNvPr id="0" name=""/>
        <dsp:cNvSpPr/>
      </dsp:nvSpPr>
      <dsp:spPr>
        <a:xfrm>
          <a:off x="0" y="368695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63C5E-97A6-475A-AD57-A5B089E413F1}">
      <dsp:nvSpPr>
        <dsp:cNvPr id="0" name=""/>
        <dsp:cNvSpPr/>
      </dsp:nvSpPr>
      <dsp:spPr>
        <a:xfrm>
          <a:off x="0" y="368695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 Question, Aim &amp; Objectives ..................................................................................... Slide 04</a:t>
          </a:r>
          <a:endParaRPr lang="en-US" sz="1600" kern="1200"/>
        </a:p>
      </dsp:txBody>
      <dsp:txXfrm>
        <a:off x="0" y="368695"/>
        <a:ext cx="9724031" cy="368245"/>
      </dsp:txXfrm>
    </dsp:sp>
    <dsp:sp modelId="{B244669E-DA28-436F-82A8-10F20D184AC6}">
      <dsp:nvSpPr>
        <dsp:cNvPr id="0" name=""/>
        <dsp:cNvSpPr/>
      </dsp:nvSpPr>
      <dsp:spPr>
        <a:xfrm>
          <a:off x="0" y="736941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C8179-C4FB-468A-8CEA-E9A59FE02F9A}">
      <dsp:nvSpPr>
        <dsp:cNvPr id="0" name=""/>
        <dsp:cNvSpPr/>
      </dsp:nvSpPr>
      <dsp:spPr>
        <a:xfrm>
          <a:off x="0" y="736941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Critical Literature Review ........................................................................................................ Slide 05</a:t>
          </a:r>
          <a:endParaRPr lang="en-US" sz="1600" kern="1200"/>
        </a:p>
      </dsp:txBody>
      <dsp:txXfrm>
        <a:off x="0" y="736941"/>
        <a:ext cx="9724031" cy="368245"/>
      </dsp:txXfrm>
    </dsp:sp>
    <dsp:sp modelId="{3D7712F8-2EA1-408E-A62F-E875E7BE8B07}">
      <dsp:nvSpPr>
        <dsp:cNvPr id="0" name=""/>
        <dsp:cNvSpPr/>
      </dsp:nvSpPr>
      <dsp:spPr>
        <a:xfrm>
          <a:off x="0" y="1105187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5EEBF-551F-40A7-8EC5-937E6AB72A9F}">
      <dsp:nvSpPr>
        <dsp:cNvPr id="0" name=""/>
        <dsp:cNvSpPr/>
      </dsp:nvSpPr>
      <dsp:spPr>
        <a:xfrm>
          <a:off x="0" y="1105187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 Gap &amp; Proposed Contribution .................................................................................. Slide 06</a:t>
          </a:r>
          <a:endParaRPr lang="en-US" sz="1600" kern="1200"/>
        </a:p>
      </dsp:txBody>
      <dsp:txXfrm>
        <a:off x="0" y="1105187"/>
        <a:ext cx="9724031" cy="368245"/>
      </dsp:txXfrm>
    </dsp:sp>
    <dsp:sp modelId="{FE5FA2CD-3FCF-484B-B5F2-9167A8CC044B}">
      <dsp:nvSpPr>
        <dsp:cNvPr id="0" name=""/>
        <dsp:cNvSpPr/>
      </dsp:nvSpPr>
      <dsp:spPr>
        <a:xfrm>
          <a:off x="0" y="1473433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664D6-C034-437B-A410-17E182EB4C77}">
      <dsp:nvSpPr>
        <dsp:cNvPr id="0" name=""/>
        <dsp:cNvSpPr/>
      </dsp:nvSpPr>
      <dsp:spPr>
        <a:xfrm>
          <a:off x="0" y="1473433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Architecture &amp; Justification for OS-Ken .................................................................................... Slide 07</a:t>
          </a:r>
          <a:endParaRPr lang="en-US" sz="1600" kern="1200"/>
        </a:p>
      </dsp:txBody>
      <dsp:txXfrm>
        <a:off x="0" y="1473433"/>
        <a:ext cx="9724031" cy="368245"/>
      </dsp:txXfrm>
    </dsp:sp>
    <dsp:sp modelId="{F042CE69-A010-4516-9457-E37ECC56E596}">
      <dsp:nvSpPr>
        <dsp:cNvPr id="0" name=""/>
        <dsp:cNvSpPr/>
      </dsp:nvSpPr>
      <dsp:spPr>
        <a:xfrm>
          <a:off x="0" y="1841679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663FE-D818-42A8-B217-4714DDACEDBF}">
      <dsp:nvSpPr>
        <dsp:cNvPr id="0" name=""/>
        <dsp:cNvSpPr/>
      </dsp:nvSpPr>
      <dsp:spPr>
        <a:xfrm>
          <a:off x="0" y="1841679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Experimental Methodology &amp; Metrics ...................................................................................... Slide 08</a:t>
          </a:r>
          <a:endParaRPr lang="en-US" sz="1600" kern="1200"/>
        </a:p>
      </dsp:txBody>
      <dsp:txXfrm>
        <a:off x="0" y="1841679"/>
        <a:ext cx="9724031" cy="368245"/>
      </dsp:txXfrm>
    </dsp:sp>
    <dsp:sp modelId="{D2E003BF-5E6A-42AD-BCB2-C239A69F9AA3}">
      <dsp:nvSpPr>
        <dsp:cNvPr id="0" name=""/>
        <dsp:cNvSpPr/>
      </dsp:nvSpPr>
      <dsp:spPr>
        <a:xfrm>
          <a:off x="0" y="2209924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245C7-9CF6-48DD-B8BC-5D144E62BECF}">
      <dsp:nvSpPr>
        <dsp:cNvPr id="0" name=""/>
        <dsp:cNvSpPr/>
      </dsp:nvSpPr>
      <dsp:spPr>
        <a:xfrm>
          <a:off x="0" y="2209924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Timeline, Feasibility, Risks &amp; Ethics ......................................................................................... Slide 09</a:t>
          </a:r>
        </a:p>
      </dsp:txBody>
      <dsp:txXfrm>
        <a:off x="0" y="2209924"/>
        <a:ext cx="9724031" cy="368245"/>
      </dsp:txXfrm>
    </dsp:sp>
    <dsp:sp modelId="{784906A3-8742-4F0F-98BE-99A6C193C8AE}">
      <dsp:nvSpPr>
        <dsp:cNvPr id="0" name=""/>
        <dsp:cNvSpPr/>
      </dsp:nvSpPr>
      <dsp:spPr>
        <a:xfrm>
          <a:off x="0" y="2578170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447BE-41FC-41C4-9D72-E21E33F862D3}">
      <dsp:nvSpPr>
        <dsp:cNvPr id="0" name=""/>
        <dsp:cNvSpPr/>
      </dsp:nvSpPr>
      <dsp:spPr>
        <a:xfrm>
          <a:off x="0" y="2578170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Project Plan &amp; Gantt Chart …………………………………………………………………………………………….. Slide 10 </a:t>
          </a:r>
        </a:p>
      </dsp:txBody>
      <dsp:txXfrm>
        <a:off x="0" y="2578170"/>
        <a:ext cx="9724031" cy="368245"/>
      </dsp:txXfrm>
    </dsp:sp>
    <dsp:sp modelId="{F8BFE4F0-E8CA-4232-A2B6-B898F825FD25}">
      <dsp:nvSpPr>
        <dsp:cNvPr id="0" name=""/>
        <dsp:cNvSpPr/>
      </dsp:nvSpPr>
      <dsp:spPr>
        <a:xfrm>
          <a:off x="0" y="2946416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07DA3-6683-4B1E-B2B3-38B0FAA1CBFF}">
      <dsp:nvSpPr>
        <dsp:cNvPr id="0" name=""/>
        <dsp:cNvSpPr/>
      </dsp:nvSpPr>
      <dsp:spPr>
        <a:xfrm>
          <a:off x="0" y="2946416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Expected Contribution, Limitations ……………….....................................…................................ Slide 11</a:t>
          </a:r>
          <a:endParaRPr lang="en-US" sz="1600" kern="1200" dirty="0"/>
        </a:p>
      </dsp:txBody>
      <dsp:txXfrm>
        <a:off x="0" y="2946416"/>
        <a:ext cx="9724031" cy="368245"/>
      </dsp:txXfrm>
    </dsp:sp>
    <dsp:sp modelId="{E48531F7-D130-4053-8F87-BD8AF9D35203}">
      <dsp:nvSpPr>
        <dsp:cNvPr id="0" name=""/>
        <dsp:cNvSpPr/>
      </dsp:nvSpPr>
      <dsp:spPr>
        <a:xfrm>
          <a:off x="0" y="3314662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409FC-60E8-43BA-AE88-5CDD0FA87B1D}">
      <dsp:nvSpPr>
        <dsp:cNvPr id="0" name=""/>
        <dsp:cNvSpPr/>
      </dsp:nvSpPr>
      <dsp:spPr>
        <a:xfrm>
          <a:off x="0" y="3314662"/>
          <a:ext cx="9724031" cy="368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REFERENCES ………………........................................................................................................ Slide 12</a:t>
          </a:r>
          <a:endParaRPr lang="en-US" sz="1600" kern="1200" dirty="0"/>
        </a:p>
      </dsp:txBody>
      <dsp:txXfrm>
        <a:off x="0" y="3314662"/>
        <a:ext cx="9724031" cy="3682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AB1F48-7FB0-42D7-AAEE-229CC5D85ED1}">
      <dsp:nvSpPr>
        <dsp:cNvPr id="0" name=""/>
        <dsp:cNvSpPr/>
      </dsp:nvSpPr>
      <dsp:spPr>
        <a:xfrm>
          <a:off x="1500946" y="558621"/>
          <a:ext cx="680894" cy="6808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7845A-DFAE-46E0-B467-CC72C759AF77}">
      <dsp:nvSpPr>
        <dsp:cNvPr id="0" name=""/>
        <dsp:cNvSpPr/>
      </dsp:nvSpPr>
      <dsp:spPr>
        <a:xfrm>
          <a:off x="1643934" y="701609"/>
          <a:ext cx="394918" cy="3949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26043-53E1-4118-8C57-4BB6CC077541}">
      <dsp:nvSpPr>
        <dsp:cNvPr id="0" name=""/>
        <dsp:cNvSpPr/>
      </dsp:nvSpPr>
      <dsp:spPr>
        <a:xfrm>
          <a:off x="2327746" y="558621"/>
          <a:ext cx="1604965" cy="68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Traditional WAN limitations</a:t>
          </a:r>
        </a:p>
        <a:p>
          <a:pPr marL="0" lvl="0" indent="0" algn="just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Manual edge-firewall configuration increases administrative overhead.</a:t>
          </a:r>
          <a:endParaRPr lang="en-US" sz="1100" kern="1200"/>
        </a:p>
      </dsp:txBody>
      <dsp:txXfrm>
        <a:off x="2327746" y="558621"/>
        <a:ext cx="1604965" cy="680894"/>
      </dsp:txXfrm>
    </dsp:sp>
    <dsp:sp modelId="{84893224-EAF5-4B90-91D2-68B5CC9A287F}">
      <dsp:nvSpPr>
        <dsp:cNvPr id="0" name=""/>
        <dsp:cNvSpPr/>
      </dsp:nvSpPr>
      <dsp:spPr>
        <a:xfrm>
          <a:off x="4212365" y="558621"/>
          <a:ext cx="680894" cy="6808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630C0-6511-4DA5-8140-01EAE144FD47}">
      <dsp:nvSpPr>
        <dsp:cNvPr id="0" name=""/>
        <dsp:cNvSpPr/>
      </dsp:nvSpPr>
      <dsp:spPr>
        <a:xfrm>
          <a:off x="4355353" y="701609"/>
          <a:ext cx="394918" cy="3949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0DEF2-D013-42F9-B55C-4401834EB0C2}">
      <dsp:nvSpPr>
        <dsp:cNvPr id="0" name=""/>
        <dsp:cNvSpPr/>
      </dsp:nvSpPr>
      <dsp:spPr>
        <a:xfrm>
          <a:off x="5039165" y="558621"/>
          <a:ext cx="1604965" cy="68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SDN Paradigm</a:t>
          </a:r>
        </a:p>
        <a:p>
          <a:pPr marL="0" lvl="0" indent="0" algn="just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SDN centralises management, potentially improving responsiveness [4].</a:t>
          </a:r>
          <a:endParaRPr lang="en-US" sz="1100" kern="1200"/>
        </a:p>
      </dsp:txBody>
      <dsp:txXfrm>
        <a:off x="5039165" y="558621"/>
        <a:ext cx="1604965" cy="680894"/>
      </dsp:txXfrm>
    </dsp:sp>
    <dsp:sp modelId="{3A4B4212-6294-4A69-95D0-4423D4196D52}">
      <dsp:nvSpPr>
        <dsp:cNvPr id="0" name=""/>
        <dsp:cNvSpPr/>
      </dsp:nvSpPr>
      <dsp:spPr>
        <a:xfrm>
          <a:off x="6923783" y="558621"/>
          <a:ext cx="680894" cy="6808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932E1-E7E4-45B9-9AB8-41B29EC3C8AD}">
      <dsp:nvSpPr>
        <dsp:cNvPr id="0" name=""/>
        <dsp:cNvSpPr/>
      </dsp:nvSpPr>
      <dsp:spPr>
        <a:xfrm>
          <a:off x="7066771" y="701609"/>
          <a:ext cx="394918" cy="3949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BD5E5-0568-4461-A68F-FC6D5B1615A5}">
      <dsp:nvSpPr>
        <dsp:cNvPr id="0" name=""/>
        <dsp:cNvSpPr/>
      </dsp:nvSpPr>
      <dsp:spPr>
        <a:xfrm>
          <a:off x="7750584" y="558621"/>
          <a:ext cx="1604965" cy="68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SME Challenge</a:t>
          </a:r>
        </a:p>
        <a:p>
          <a:pPr marL="0" lvl="0" indent="0" algn="just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Open-source approaches may offer an alternative for SMEs with limited budgets</a:t>
          </a:r>
          <a:endParaRPr lang="en-US" sz="1100" kern="1200"/>
        </a:p>
      </dsp:txBody>
      <dsp:txXfrm>
        <a:off x="7750584" y="558621"/>
        <a:ext cx="1604965" cy="6808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A0723D-8A37-46A9-9155-64B65AE1C175}">
      <dsp:nvSpPr>
        <dsp:cNvPr id="0" name=""/>
        <dsp:cNvSpPr/>
      </dsp:nvSpPr>
      <dsp:spPr>
        <a:xfrm>
          <a:off x="315621" y="586127"/>
          <a:ext cx="510205" cy="5102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E9FC9-84CC-4351-B919-7872AF8A1E40}">
      <dsp:nvSpPr>
        <dsp:cNvPr id="0" name=""/>
        <dsp:cNvSpPr/>
      </dsp:nvSpPr>
      <dsp:spPr>
        <a:xfrm>
          <a:off x="3829" y="1266452"/>
          <a:ext cx="1133789" cy="45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Programmable Custom Python-based controller applications.</a:t>
          </a:r>
          <a:endParaRPr lang="en-US" sz="1100" kern="1200"/>
        </a:p>
      </dsp:txBody>
      <dsp:txXfrm>
        <a:off x="3829" y="1266452"/>
        <a:ext cx="1133789" cy="453515"/>
      </dsp:txXfrm>
    </dsp:sp>
    <dsp:sp modelId="{2F3C0A01-AFC4-485A-B015-851BF3449A19}">
      <dsp:nvSpPr>
        <dsp:cNvPr id="0" name=""/>
        <dsp:cNvSpPr/>
      </dsp:nvSpPr>
      <dsp:spPr>
        <a:xfrm>
          <a:off x="1647823" y="586127"/>
          <a:ext cx="510205" cy="5102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44324-C0D6-4D4C-B1E2-64B27B412534}">
      <dsp:nvSpPr>
        <dsp:cNvPr id="0" name=""/>
        <dsp:cNvSpPr/>
      </dsp:nvSpPr>
      <dsp:spPr>
        <a:xfrm>
          <a:off x="1336031" y="1266452"/>
          <a:ext cx="1133789" cy="45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Measurable Control over event logging and experimental timestamps.</a:t>
          </a:r>
          <a:endParaRPr lang="en-US" sz="1100" kern="1200"/>
        </a:p>
      </dsp:txBody>
      <dsp:txXfrm>
        <a:off x="1336031" y="1266452"/>
        <a:ext cx="1133789" cy="453515"/>
      </dsp:txXfrm>
    </dsp:sp>
    <dsp:sp modelId="{0E811A64-1EC6-4DB4-95F6-A6CC4D32092A}">
      <dsp:nvSpPr>
        <dsp:cNvPr id="0" name=""/>
        <dsp:cNvSpPr/>
      </dsp:nvSpPr>
      <dsp:spPr>
        <a:xfrm>
          <a:off x="2980026" y="586127"/>
          <a:ext cx="510205" cy="5102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8AD783-2113-46A3-89B0-413ECB594144}">
      <dsp:nvSpPr>
        <dsp:cNvPr id="0" name=""/>
        <dsp:cNvSpPr/>
      </dsp:nvSpPr>
      <dsp:spPr>
        <a:xfrm>
          <a:off x="2668234" y="1266452"/>
          <a:ext cx="1133789" cy="45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Reproducible A repeatable emulated topology and controlled tests [3].</a:t>
          </a:r>
          <a:endParaRPr lang="en-US" sz="1100" kern="1200"/>
        </a:p>
      </dsp:txBody>
      <dsp:txXfrm>
        <a:off x="2668234" y="1266452"/>
        <a:ext cx="1133789" cy="453515"/>
      </dsp:txXfrm>
    </dsp:sp>
    <dsp:sp modelId="{3EB3B0F6-CC4A-474B-BEEC-711FF5DFB931}">
      <dsp:nvSpPr>
        <dsp:cNvPr id="0" name=""/>
        <dsp:cNvSpPr/>
      </dsp:nvSpPr>
      <dsp:spPr>
        <a:xfrm>
          <a:off x="4312228" y="586127"/>
          <a:ext cx="510205" cy="5102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9B9500-BDD2-4A70-9F39-B5F23E0049BB}">
      <dsp:nvSpPr>
        <dsp:cNvPr id="0" name=""/>
        <dsp:cNvSpPr/>
      </dsp:nvSpPr>
      <dsp:spPr>
        <a:xfrm>
          <a:off x="4000436" y="1266452"/>
          <a:ext cx="1133789" cy="45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Research-focused Custom control logic evaluated against a conventional baseline.</a:t>
          </a:r>
          <a:endParaRPr lang="en-US" sz="1100" kern="1200"/>
        </a:p>
      </dsp:txBody>
      <dsp:txXfrm>
        <a:off x="4000436" y="1266452"/>
        <a:ext cx="1133789" cy="4535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93E6A8-C67D-4C2F-B37F-D129C077AD06}">
      <dsp:nvSpPr>
        <dsp:cNvPr id="0" name=""/>
        <dsp:cNvSpPr/>
      </dsp:nvSpPr>
      <dsp:spPr>
        <a:xfrm>
          <a:off x="420" y="812329"/>
          <a:ext cx="445331" cy="4453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E372E0-110D-4557-920B-9C000F50B0D6}">
      <dsp:nvSpPr>
        <dsp:cNvPr id="0" name=""/>
        <dsp:cNvSpPr/>
      </dsp:nvSpPr>
      <dsp:spPr>
        <a:xfrm>
          <a:off x="93940" y="905848"/>
          <a:ext cx="258292" cy="258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FA591-914C-41F7-867D-48A36FB78864}">
      <dsp:nvSpPr>
        <dsp:cNvPr id="0" name=""/>
        <dsp:cNvSpPr/>
      </dsp:nvSpPr>
      <dsp:spPr>
        <a:xfrm>
          <a:off x="541180" y="812329"/>
          <a:ext cx="1049709" cy="445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OS-Ken SDN Controller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Custom routing, policy and recovery logic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OpenFlow control messages</a:t>
          </a:r>
          <a:endParaRPr lang="en-US" sz="1100" i="1" kern="1200" dirty="0"/>
        </a:p>
      </dsp:txBody>
      <dsp:txXfrm>
        <a:off x="541180" y="812329"/>
        <a:ext cx="1049709" cy="445331"/>
      </dsp:txXfrm>
    </dsp:sp>
    <dsp:sp modelId="{402F731F-DA24-4390-AA30-AE304F4E0F81}">
      <dsp:nvSpPr>
        <dsp:cNvPr id="0" name=""/>
        <dsp:cNvSpPr/>
      </dsp:nvSpPr>
      <dsp:spPr>
        <a:xfrm>
          <a:off x="1773793" y="812329"/>
          <a:ext cx="445331" cy="44533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155B37-851E-4289-A424-5954EDA6B605}">
      <dsp:nvSpPr>
        <dsp:cNvPr id="0" name=""/>
        <dsp:cNvSpPr/>
      </dsp:nvSpPr>
      <dsp:spPr>
        <a:xfrm>
          <a:off x="1867313" y="905848"/>
          <a:ext cx="258292" cy="258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81B3D5-7B48-4291-A205-09F7AE8A4473}">
      <dsp:nvSpPr>
        <dsp:cNvPr id="0" name=""/>
        <dsp:cNvSpPr/>
      </dsp:nvSpPr>
      <dsp:spPr>
        <a:xfrm>
          <a:off x="2314553" y="812329"/>
          <a:ext cx="1049709" cy="445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Mininet + Open </a:t>
          </a:r>
          <a:r>
            <a:rPr lang="en-GB" sz="1100" b="1" kern="1200" dirty="0" err="1"/>
            <a:t>vSwitch</a:t>
          </a:r>
          <a:r>
            <a:rPr lang="en-GB" sz="1100" b="1" kern="1200" dirty="0"/>
            <a:t>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HQ · Branch A · Branch B · Primary/backup paths [3]</a:t>
          </a:r>
          <a:endParaRPr lang="en-US" sz="1100" kern="1200" dirty="0"/>
        </a:p>
      </dsp:txBody>
      <dsp:txXfrm>
        <a:off x="2314553" y="812329"/>
        <a:ext cx="1049709" cy="445331"/>
      </dsp:txXfrm>
    </dsp:sp>
    <dsp:sp modelId="{3B3A599D-4873-458B-90E7-930D6E8DBB4A}">
      <dsp:nvSpPr>
        <dsp:cNvPr id="0" name=""/>
        <dsp:cNvSpPr/>
      </dsp:nvSpPr>
      <dsp:spPr>
        <a:xfrm>
          <a:off x="3547166" y="812329"/>
          <a:ext cx="445331" cy="44533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5E432-F034-4AED-9E20-349A3C9A532A}">
      <dsp:nvSpPr>
        <dsp:cNvPr id="0" name=""/>
        <dsp:cNvSpPr/>
      </dsp:nvSpPr>
      <dsp:spPr>
        <a:xfrm>
          <a:off x="3640685" y="905848"/>
          <a:ext cx="258292" cy="258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42FEF-BF8B-48A3-8537-4527D7F55740}">
      <dsp:nvSpPr>
        <dsp:cNvPr id="0" name=""/>
        <dsp:cNvSpPr/>
      </dsp:nvSpPr>
      <dsp:spPr>
        <a:xfrm>
          <a:off x="4087925" y="812329"/>
          <a:ext cx="1049709" cy="445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Traffic &amp; measurement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iperf3 · timestamped logs · controlled link failures [2], [3]</a:t>
          </a:r>
          <a:endParaRPr lang="en-US" sz="1100" kern="1200"/>
        </a:p>
      </dsp:txBody>
      <dsp:txXfrm>
        <a:off x="4087925" y="812329"/>
        <a:ext cx="1049709" cy="4453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AAC91-1D1C-49D4-96DA-BD78E299F93C}">
      <dsp:nvSpPr>
        <dsp:cNvPr id="0" name=""/>
        <dsp:cNvSpPr/>
      </dsp:nvSpPr>
      <dsp:spPr>
        <a:xfrm>
          <a:off x="1339186" y="977520"/>
          <a:ext cx="1184624" cy="1184624"/>
        </a:xfrm>
        <a:prstGeom prst="ellipse">
          <a:avLst/>
        </a:prstGeom>
        <a:solidFill>
          <a:schemeClr val="tx2">
            <a:lumMod val="10000"/>
            <a:lumOff val="90000"/>
          </a:schemeClr>
        </a:solidFill>
        <a:ln>
          <a:solidFill>
            <a:schemeClr val="tx2">
              <a:lumMod val="90000"/>
              <a:lumOff val="1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0FFBB-A76B-4610-B4BA-4D582DA52D13}">
      <dsp:nvSpPr>
        <dsp:cNvPr id="0" name=""/>
        <dsp:cNvSpPr/>
      </dsp:nvSpPr>
      <dsp:spPr>
        <a:xfrm>
          <a:off x="1587957" y="1226291"/>
          <a:ext cx="687082" cy="687082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21A5A-9A98-4E20-BF97-841FB5B50B59}">
      <dsp:nvSpPr>
        <dsp:cNvPr id="0" name=""/>
        <dsp:cNvSpPr/>
      </dsp:nvSpPr>
      <dsp:spPr>
        <a:xfrm>
          <a:off x="2777659" y="977520"/>
          <a:ext cx="2792328" cy="1184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Feasibility &amp; ethics</a:t>
          </a:r>
        </a:p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Open-source emulation is planned, with no human participants or personal data. Technical feasibility remain to be confirmed. Ethics form submitted and approved.</a:t>
          </a:r>
          <a:endParaRPr lang="en-US" sz="1600" kern="1200" dirty="0"/>
        </a:p>
      </dsp:txBody>
      <dsp:txXfrm>
        <a:off x="2777659" y="977520"/>
        <a:ext cx="2792328" cy="1184624"/>
      </dsp:txXfrm>
    </dsp:sp>
    <dsp:sp modelId="{2B34945B-87FD-43E2-90F3-D4225959E525}">
      <dsp:nvSpPr>
        <dsp:cNvPr id="0" name=""/>
        <dsp:cNvSpPr/>
      </dsp:nvSpPr>
      <dsp:spPr>
        <a:xfrm>
          <a:off x="6056529" y="977520"/>
          <a:ext cx="1184624" cy="1184624"/>
        </a:xfrm>
        <a:prstGeom prst="ellipse">
          <a:avLst/>
        </a:prstGeom>
        <a:solidFill>
          <a:srgbClr val="FF9999"/>
        </a:solidFill>
        <a:ln>
          <a:solidFill>
            <a:srgbClr val="FF000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8AB46C-96D8-4202-9EB9-2F25C17A409A}">
      <dsp:nvSpPr>
        <dsp:cNvPr id="0" name=""/>
        <dsp:cNvSpPr/>
      </dsp:nvSpPr>
      <dsp:spPr>
        <a:xfrm>
          <a:off x="6305300" y="1226291"/>
          <a:ext cx="687082" cy="687082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997AB-051B-47CA-B0A7-3D82B532D576}">
      <dsp:nvSpPr>
        <dsp:cNvPr id="0" name=""/>
        <dsp:cNvSpPr/>
      </dsp:nvSpPr>
      <dsp:spPr>
        <a:xfrm>
          <a:off x="7495001" y="977520"/>
          <a:ext cx="2792328" cy="1184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Key risks &amp; mitigations</a:t>
          </a:r>
        </a:p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/>
            <a:t>Controller Complexity: </a:t>
          </a:r>
          <a:r>
            <a:rPr lang="en-GB" sz="1400" kern="1200"/>
            <a:t>Develop iteratively; verify basic connectivity first.</a:t>
          </a:r>
        </a:p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b="1" i="1" kern="1200"/>
            <a:t>Timing Variability:</a:t>
          </a:r>
          <a:r>
            <a:rPr lang="en-GB" sz="1400" kern="1200"/>
            <a:t> Standardise VM resources; conduct repeated trials.</a:t>
          </a:r>
        </a:p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b="1" i="1" kern="1200"/>
            <a:t>Software Compatibility: </a:t>
          </a:r>
          <a:r>
            <a:rPr lang="en-GB" sz="1400" kern="1200"/>
            <a:t>Test integration early; lock software versions.</a:t>
          </a:r>
          <a:endParaRPr lang="en-US" sz="1400" kern="1200"/>
        </a:p>
      </dsp:txBody>
      <dsp:txXfrm>
        <a:off x="7495001" y="977520"/>
        <a:ext cx="2792328" cy="11846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463331-2CD2-444D-A04F-AFE0AA6D343C}">
      <dsp:nvSpPr>
        <dsp:cNvPr id="0" name=""/>
        <dsp:cNvSpPr/>
      </dsp:nvSpPr>
      <dsp:spPr>
        <a:xfrm>
          <a:off x="140185" y="1696146"/>
          <a:ext cx="1552872" cy="1552872"/>
        </a:xfrm>
        <a:prstGeom prst="ellipse">
          <a:avLst/>
        </a:prstGeom>
        <a:solidFill>
          <a:schemeClr val="tx2">
            <a:lumMod val="10000"/>
            <a:lumOff val="90000"/>
          </a:schemeClr>
        </a:solidFill>
        <a:ln>
          <a:solidFill>
            <a:schemeClr val="tx2">
              <a:lumMod val="90000"/>
              <a:lumOff val="1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A9619-47CB-45CD-A89E-5960AE26F1DE}">
      <dsp:nvSpPr>
        <dsp:cNvPr id="0" name=""/>
        <dsp:cNvSpPr/>
      </dsp:nvSpPr>
      <dsp:spPr>
        <a:xfrm>
          <a:off x="466288" y="2022250"/>
          <a:ext cx="900665" cy="9006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DB607-D105-4AEE-BDE9-2B9857EC5931}">
      <dsp:nvSpPr>
        <dsp:cNvPr id="0" name=""/>
        <dsp:cNvSpPr/>
      </dsp:nvSpPr>
      <dsp:spPr>
        <a:xfrm>
          <a:off x="2025815" y="1696146"/>
          <a:ext cx="3660342" cy="1552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Empirical evidence</a:t>
          </a:r>
        </a:p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Compare configuration effort, policy enforcement time and failover recovery.</a:t>
          </a:r>
        </a:p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Reproducible methodology</a:t>
          </a:r>
        </a:p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Document the emulated testbed, procedures and measurement approach.</a:t>
          </a:r>
        </a:p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SME relevance</a:t>
          </a:r>
        </a:p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 potential operational benefits and trade-offs within the tested environment.</a:t>
          </a:r>
          <a:endParaRPr lang="en-US" sz="1100" kern="1200"/>
        </a:p>
      </dsp:txBody>
      <dsp:txXfrm>
        <a:off x="2025815" y="1696146"/>
        <a:ext cx="3660342" cy="1552872"/>
      </dsp:txXfrm>
    </dsp:sp>
    <dsp:sp modelId="{A439EF7C-B044-4BE5-9756-8C21B960D860}">
      <dsp:nvSpPr>
        <dsp:cNvPr id="0" name=""/>
        <dsp:cNvSpPr/>
      </dsp:nvSpPr>
      <dsp:spPr>
        <a:xfrm>
          <a:off x="6323944" y="1696146"/>
          <a:ext cx="1552872" cy="1552872"/>
        </a:xfrm>
        <a:prstGeom prst="ellipse">
          <a:avLst/>
        </a:prstGeom>
        <a:solidFill>
          <a:srgbClr val="FF9999"/>
        </a:solidFill>
        <a:ln>
          <a:solidFill>
            <a:srgbClr val="FF000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827363-232B-4A40-861D-303FAAB6FC95}">
      <dsp:nvSpPr>
        <dsp:cNvPr id="0" name=""/>
        <dsp:cNvSpPr/>
      </dsp:nvSpPr>
      <dsp:spPr>
        <a:xfrm>
          <a:off x="6650048" y="2022250"/>
          <a:ext cx="900665" cy="9006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C57C2-8C2D-4B52-926D-A348D7DF4924}">
      <dsp:nvSpPr>
        <dsp:cNvPr id="0" name=""/>
        <dsp:cNvSpPr/>
      </dsp:nvSpPr>
      <dsp:spPr>
        <a:xfrm>
          <a:off x="8209575" y="1696146"/>
          <a:ext cx="3660342" cy="1552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Prototype scope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Not a direct evaluation of commercial SD-WAN products.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Emulation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Does not fully represent physical network conditions.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Measurement scope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Three operational metrics; no comprehensive evaluation of WAN optimisation, DPI or commercial costs.</a:t>
          </a:r>
          <a:endParaRPr lang="en-US" sz="1100" kern="1200"/>
        </a:p>
      </dsp:txBody>
      <dsp:txXfrm>
        <a:off x="8209575" y="1696146"/>
        <a:ext cx="3660342" cy="1552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72E755-3D86-4D4E-B5E0-D76C40798DD6}">
      <dsp:nvSpPr>
        <dsp:cNvPr id="0" name=""/>
        <dsp:cNvSpPr/>
      </dsp:nvSpPr>
      <dsp:spPr>
        <a:xfrm>
          <a:off x="0" y="588773"/>
          <a:ext cx="6245265" cy="10705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[1] S. V. </a:t>
          </a:r>
          <a:r>
            <a:rPr lang="en-GB" sz="1500" kern="1200" dirty="0" err="1"/>
            <a:t>Arogundade</a:t>
          </a:r>
          <a:r>
            <a:rPr lang="en-GB" sz="1500" kern="1200" dirty="0"/>
            <a:t>, M. U. Sattar and H. W. Khan, "Adopting open-source SD-WAN: A comprehensive analysis of performance, cost, and security benefits over traditional WAN architectures," EAI Endorsed Trans Scalable Inform </a:t>
          </a:r>
          <a:r>
            <a:rPr lang="en-GB" sz="1500" kern="1200" dirty="0" err="1"/>
            <a:t>Syst</a:t>
          </a:r>
          <a:r>
            <a:rPr lang="en-GB" sz="1500" kern="1200" dirty="0"/>
            <a:t>, vol. 12, (4), 2025.</a:t>
          </a:r>
          <a:endParaRPr lang="en-US" sz="1500" kern="1200" dirty="0"/>
        </a:p>
      </dsp:txBody>
      <dsp:txXfrm>
        <a:off x="52260" y="641033"/>
        <a:ext cx="6140745" cy="966030"/>
      </dsp:txXfrm>
    </dsp:sp>
    <dsp:sp modelId="{CDFE1E12-B853-4328-8FAB-E01C34947B2A}">
      <dsp:nvSpPr>
        <dsp:cNvPr id="0" name=""/>
        <dsp:cNvSpPr/>
      </dsp:nvSpPr>
      <dsp:spPr>
        <a:xfrm>
          <a:off x="0" y="1702523"/>
          <a:ext cx="6245265" cy="107055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[2] M. </a:t>
          </a:r>
          <a:r>
            <a:rPr lang="en-GB" sz="1500" kern="1200" dirty="0" err="1"/>
            <a:t>Hraška</a:t>
          </a:r>
          <a:r>
            <a:rPr lang="en-GB" sz="1500" kern="1200" dirty="0"/>
            <a:t> et al, "A Novel Fast Reroute Mechanism Leveraging Selective RCE for High Availability Networks," IEEE Access, vol. 13, pp. 193683–193707, 2025. . DOI: 10.1109/ACCESS.2025.3630245.</a:t>
          </a:r>
          <a:endParaRPr lang="en-US" sz="1500" kern="1200" dirty="0"/>
        </a:p>
      </dsp:txBody>
      <dsp:txXfrm>
        <a:off x="52260" y="1754783"/>
        <a:ext cx="6140745" cy="966030"/>
      </dsp:txXfrm>
    </dsp:sp>
    <dsp:sp modelId="{FC48C3B8-378F-4DB2-A832-3925E549AADB}">
      <dsp:nvSpPr>
        <dsp:cNvPr id="0" name=""/>
        <dsp:cNvSpPr/>
      </dsp:nvSpPr>
      <dsp:spPr>
        <a:xfrm>
          <a:off x="0" y="2816273"/>
          <a:ext cx="6245265" cy="107055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[3] S. Troia et al, "SD-WAN: An open-source implementation for enterprise networking services," in 2020 22nd International Conference on Transparent Optical Networks (ICTON), 2020, . DOI: 10.1109/ICTON51198.2020.9203058. </a:t>
          </a:r>
          <a:endParaRPr lang="en-US" sz="1500" kern="1200" dirty="0"/>
        </a:p>
      </dsp:txBody>
      <dsp:txXfrm>
        <a:off x="52260" y="2868533"/>
        <a:ext cx="6140745" cy="966030"/>
      </dsp:txXfrm>
    </dsp:sp>
    <dsp:sp modelId="{26A6BF11-B4D2-4885-B5D2-09694413C058}">
      <dsp:nvSpPr>
        <dsp:cNvPr id="0" name=""/>
        <dsp:cNvSpPr/>
      </dsp:nvSpPr>
      <dsp:spPr>
        <a:xfrm>
          <a:off x="0" y="3930023"/>
          <a:ext cx="6245265" cy="10705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[4] K. G. Yalda, D. J. Hamad and N. </a:t>
          </a:r>
          <a:r>
            <a:rPr lang="en-GB" sz="1500" kern="1200" dirty="0" err="1"/>
            <a:t>Ţăpuş</a:t>
          </a:r>
          <a:r>
            <a:rPr lang="en-GB" sz="1500" kern="1200" dirty="0"/>
            <a:t>, "A survey on software-defined wide area network (SD- WAN) architectures," in 2022 International Congress on Human-Computer Interaction, Optimization and </a:t>
          </a:r>
          <a:r>
            <a:rPr lang="en-GB" sz="1500" kern="1200"/>
            <a:t>Robotic Applications, </a:t>
          </a:r>
          <a:r>
            <a:rPr lang="en-GB" sz="1500" kern="1200" dirty="0"/>
            <a:t>2022, . DOI: 10.1109/HORA55278.2022.9799862.</a:t>
          </a:r>
          <a:endParaRPr lang="en-US" sz="1500" kern="1200" dirty="0"/>
        </a:p>
      </dsp:txBody>
      <dsp:txXfrm>
        <a:off x="52260" y="3982283"/>
        <a:ext cx="6140745" cy="966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D1126-5D22-BF7D-2EE8-9CB4780DE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D765F6-9921-EAF5-E9B1-74C0A07BBC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DBB35-1519-DB3A-B308-797B5C13B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50FFD-3505-5D83-B99E-78D0134AB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74CCC3-06F7-B263-C70C-3BFF02D8E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58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94F3B-4365-99CB-58ED-D6D471C2A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DD92A-A68A-021F-20CF-DAE32155B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D2F943-8810-A696-3BD0-B60D08DC3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EA004-1DCE-BA3A-120B-882223A90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11CB5-732D-EB82-E44D-FB594F192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684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578B2-79B2-AC6B-719E-B72B3686C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5CCF-4487-0C9E-7E5D-BC0380FD4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14B84-2DEC-F2B4-2801-0F6DDECDD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468DC-C644-93BB-B017-C34514712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016DFC-173A-D12C-0A46-EC2BBA703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29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EEE59-3A29-3832-0E95-2914EA370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13C83-E7A5-2A0C-F113-EA79140AB7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DB15-259B-FFB4-110C-92039BFB45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EBB7E-34FB-735C-8D59-075B77BE4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FA5FAE-23E4-A8FD-AFDB-FAFEA40FB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05417-695F-AE75-2699-8FFD206EE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69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3AC2E-B921-0C55-23F2-309E3E619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AEF80-CDFC-1D00-3246-9997FD9D1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77C9B9-FA64-B2B8-C215-6706BE6C03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BFAC5-FF99-291D-5C46-B50D7AB252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71E0F5-83C8-AD5F-034B-FCBAA90D75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5FA78D-7CF8-4599-65DE-692B428D7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38BF02-9AF5-E81B-8975-9CE45FE9F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8D217D-CF4C-7F3E-F4D4-6454FC09C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94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0E5A9-9F35-BC64-8AC6-598456BA8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94D4BA-CFA0-230A-97AF-5DFDB482C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4254A-0AE3-D971-0492-722C545E9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6C53EC-1652-2AD8-3931-EC1F6032B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B4C29B-D01D-1126-CD04-C510AC94B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95D0D7-9434-3338-AC44-5A40A1887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03C6DF-5ABA-6808-7961-ECE97D78D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286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AD3D9-8748-BAA8-1E66-E41A0A681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12E9B-14D6-92E3-EF1B-6F4F9B15B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E2414A-3EA2-E18D-699C-72233B36A3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AC0F00-4F1F-9441-A62C-1F0BF434B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A420E8-1D94-8133-6746-7033FAD88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2648C0-77A1-884B-22DA-D80686D83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28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3A7CE-0822-1CB3-2E0A-6E33D421A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CA6FD7-AD30-B2F8-7996-67543D84FA4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F9B76D-2A88-06DD-D6D1-0AFB0E806E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B04833-E737-3F10-20CF-3CED26C1D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84891B-4581-4C42-290B-1246ECF4C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7C7137-5A6B-ECED-B8C2-99D781A94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064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F1D68-FC1C-E9BC-6C9D-15E2B7A3D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FAE8E-0D63-FE8B-DCA9-19187C2F98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631DF6-DD81-5BCB-939F-039EE01CE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BBE4EE-EBB0-ACB1-76D2-6424CE69E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1C76D5-475B-56F6-6FD2-38801FE70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17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C2438A-8E9F-00EB-977A-903B0B7604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DF222D-2159-A741-49BD-D29A3CDB5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B7347-2E0D-C478-B10E-64E4F55B5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E3F00-C991-43EC-7DB6-530329AE1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2A8D8-C341-1DF8-FDC7-34411C508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60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54C651-DDAC-208A-CF0E-3552A1132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6C0C8-6ADB-821B-ABAF-9BE27C5DE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D0EF5-06E1-FCE1-285A-EC6F2C1132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7C253B-72F4-4EDC-9C9E-2457DD450F8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429D4-4847-9F6B-0FDC-CD470CDFF9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F8921-42B2-EC7C-D7A4-9D13C53DB3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FAAC5D-1BCF-4B3E-B58A-F0B112AEC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198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BA0CF-D053-646A-E02E-B97887B2F0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669925"/>
            <a:ext cx="4508946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MY FINAL PROJECT SCOPE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6EB065D-157E-59DE-EC91-32DFD04F796B}"/>
              </a:ext>
            </a:extLst>
          </p:cNvPr>
          <p:cNvSpPr txBox="1"/>
          <p:nvPr/>
        </p:nvSpPr>
        <p:spPr>
          <a:xfrm>
            <a:off x="1151877" y="2248621"/>
            <a:ext cx="9888246" cy="33160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5400" b="1" i="1">
                <a:solidFill>
                  <a:schemeClr val="bg1"/>
                </a:solidFill>
                <a:latin typeface="+mj-lt"/>
              </a:rPr>
              <a:t>Design and Experimental Evaluation of a Programmable SDN-Based WAN Controller Compared with Traditional Edge-Firewall Networks for Small-to-Medium Enterprises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C890E813-D733-2EA4-FA8C-F34466048D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5652468"/>
              </p:ext>
            </p:extLst>
          </p:nvPr>
        </p:nvGraphicFramePr>
        <p:xfrm>
          <a:off x="7101562" y="5607672"/>
          <a:ext cx="4886632" cy="1092110"/>
        </p:xfrm>
        <a:graphic>
          <a:graphicData uri="http://schemas.openxmlformats.org/drawingml/2006/table">
            <a:tbl>
              <a:tblPr firstRow="1" firstCol="1" bandRow="1">
                <a:tableStyleId>{8EC20E35-A176-4012-BC5E-935CFFF8708E}</a:tableStyleId>
              </a:tblPr>
              <a:tblGrid>
                <a:gridCol w="1759974">
                  <a:extLst>
                    <a:ext uri="{9D8B030D-6E8A-4147-A177-3AD203B41FA5}">
                      <a16:colId xmlns:a16="http://schemas.microsoft.com/office/drawing/2014/main" val="3286721790"/>
                    </a:ext>
                  </a:extLst>
                </a:gridCol>
                <a:gridCol w="3126658">
                  <a:extLst>
                    <a:ext uri="{9D8B030D-6E8A-4147-A177-3AD203B41FA5}">
                      <a16:colId xmlns:a16="http://schemas.microsoft.com/office/drawing/2014/main" val="2559068031"/>
                    </a:ext>
                  </a:extLst>
                </a:gridCol>
              </a:tblGrid>
              <a:tr h="292518"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MODULE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Independent Project (ACCA6020_LON)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35760697"/>
                  </a:ext>
                </a:extLst>
              </a:tr>
              <a:tr h="141605"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STUDENT NAME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Pedro Gaetjens Molongua 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63725634"/>
                  </a:ext>
                </a:extLst>
              </a:tr>
              <a:tr h="141605"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STUDENT NUMBER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2327143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6110801"/>
                  </a:ext>
                </a:extLst>
              </a:tr>
              <a:tr h="141605"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SUPERVISOR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Koushik Modak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46477702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LECTURER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60960" marR="6096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Renuga Jayakumar</a:t>
                      </a:r>
                      <a:endParaRPr lang="en-GB" sz="12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805360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6470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889DA-7F91-FE6F-8529-12756C8A7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INDEX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755A2A8-B759-084C-5343-51E28A5D7C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9818544"/>
              </p:ext>
            </p:extLst>
          </p:nvPr>
        </p:nvGraphicFramePr>
        <p:xfrm>
          <a:off x="1371599" y="2318197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8924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345C6-3507-EEE3-4F74-1328C3B92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/>
              <a:t>Background &amp; Problem Statement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2D34A2B3-73B7-A9F3-6452-127B5446D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624090"/>
              </p:ext>
            </p:extLst>
          </p:nvPr>
        </p:nvGraphicFramePr>
        <p:xfrm>
          <a:off x="667752" y="1150823"/>
          <a:ext cx="10856496" cy="1798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8536CB8-8A0B-4A53-D640-8EE71E2F5F89}"/>
              </a:ext>
            </a:extLst>
          </p:cNvPr>
          <p:cNvSpPr txBox="1">
            <a:spLocks/>
          </p:cNvSpPr>
          <p:nvPr/>
        </p:nvSpPr>
        <p:spPr>
          <a:xfrm>
            <a:off x="667752" y="2535539"/>
            <a:ext cx="10856496" cy="2154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anose="020B0604020202020204" pitchFamily="34" charset="0"/>
              <a:buNone/>
            </a:pPr>
            <a:r>
              <a:rPr lang="en-GB" sz="1900" b="1" dirty="0"/>
              <a:t>The Research Gap: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1900" b="1" i="1" dirty="0"/>
              <a:t>Current Focus</a:t>
            </a:r>
          </a:p>
          <a:p>
            <a:pPr marL="0" indent="0" algn="r">
              <a:buNone/>
            </a:pPr>
            <a:r>
              <a:rPr lang="en-GB" sz="1900" dirty="0" err="1"/>
              <a:t>Arogundade</a:t>
            </a:r>
            <a:r>
              <a:rPr lang="en-GB" sz="1900" dirty="0"/>
              <a:t> et al. report financial costs and steady-state network-performance measures for open-source SD-WAN [1].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1900" b="1" i="1" dirty="0"/>
              <a:t>The Missing Element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1900" dirty="0"/>
              <a:t>Their reviewed methodology does not document a mirrored traditional WAN testbed, and does not report timed measurements of configuration effort, security-policy enforcement and failover recovery [1].</a:t>
            </a:r>
            <a:endParaRPr lang="en-GB" sz="18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BF1109A-A222-BC45-E9E7-12855710D0CB}"/>
              </a:ext>
            </a:extLst>
          </p:cNvPr>
          <p:cNvSpPr txBox="1">
            <a:spLocks/>
          </p:cNvSpPr>
          <p:nvPr/>
        </p:nvSpPr>
        <p:spPr>
          <a:xfrm>
            <a:off x="667752" y="4601497"/>
            <a:ext cx="10856496" cy="2154761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/>
              <a:t>The Problem?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Insufficient documented empirical evidence from the reviewed literature on these operational measures under directly comparable experimental conditions.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/>
              <a:t>This project measures:</a:t>
            </a:r>
          </a:p>
          <a:p>
            <a:r>
              <a:rPr lang="en-GB"/>
              <a:t>Configuration effort (elapsed time </a:t>
            </a:r>
            <a:r>
              <a:rPr lang="en-GB" sz="2900"/>
              <a:t>and</a:t>
            </a:r>
            <a:r>
              <a:rPr lang="en-GB"/>
              <a:t> administrative steps)</a:t>
            </a:r>
          </a:p>
          <a:p>
            <a:r>
              <a:rPr lang="en-GB"/>
              <a:t>Security-policy enforcement time</a:t>
            </a:r>
          </a:p>
          <a:p>
            <a:r>
              <a:rPr lang="en-GB"/>
              <a:t>Failover recovery time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8E11E2-4DDD-B766-3F44-86948C16BF67}"/>
              </a:ext>
            </a:extLst>
          </p:cNvPr>
          <p:cNvSpPr txBox="1"/>
          <p:nvPr/>
        </p:nvSpPr>
        <p:spPr>
          <a:xfrm>
            <a:off x="4522588" y="1140897"/>
            <a:ext cx="3146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/>
              <a:t>The Need for Network Agility</a:t>
            </a:r>
          </a:p>
        </p:txBody>
      </p:sp>
    </p:spTree>
    <p:extLst>
      <p:ext uri="{BB962C8B-B14F-4D97-AF65-F5344CB8AC3E}">
        <p14:creationId xmlns:p14="http://schemas.microsoft.com/office/powerpoint/2010/main" val="3919635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945F5-A9FF-F527-635D-4DFCF4352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Research Question, Aim &amp; Objectives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BB7C-AC8D-695D-72DC-E83DBCA6D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976" y="3049235"/>
            <a:ext cx="8686744" cy="3808762"/>
          </a:xfrm>
        </p:spPr>
        <p:txBody>
          <a:bodyPr anchor="t">
            <a:normAutofit/>
          </a:bodyPr>
          <a:lstStyle/>
          <a:p>
            <a:pPr marL="0" indent="0" algn="just">
              <a:buNone/>
            </a:pPr>
            <a:r>
              <a:rPr lang="en-GB" sz="1200" b="1" dirty="0">
                <a:solidFill>
                  <a:schemeClr val="tx1">
                    <a:alpha val="80000"/>
                  </a:schemeClr>
                </a:solidFill>
              </a:rPr>
              <a:t>Research Question</a:t>
            </a:r>
          </a:p>
          <a:p>
            <a:pPr marL="0" indent="0" algn="just">
              <a:buNone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How does a programmable SDN-based WAN controller compare with a traditional edge-firewall network in configuration effort, security-policy enforcement time, and network failover performance within a simulated SME environment?</a:t>
            </a:r>
          </a:p>
          <a:p>
            <a:pPr marL="0" indent="0" algn="just">
              <a:buNone/>
            </a:pPr>
            <a:r>
              <a:rPr lang="en-GB" sz="1200" b="1" dirty="0">
                <a:solidFill>
                  <a:schemeClr val="tx1">
                    <a:alpha val="80000"/>
                  </a:schemeClr>
                </a:solidFill>
              </a:rPr>
              <a:t>Project Aim</a:t>
            </a:r>
          </a:p>
          <a:p>
            <a:pPr marL="0" indent="0" algn="just">
              <a:buNone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To design and experimentally evaluate an OS-Ken-based programmable SDN WAN prototype against a traditional edge-firewall baseline, focusing on administrative effort, security-policy enforcement time, and failover recovery.</a:t>
            </a:r>
          </a:p>
          <a:p>
            <a:pPr marL="0" indent="0" algn="just">
              <a:buNone/>
            </a:pPr>
            <a:r>
              <a:rPr lang="en-GB" sz="1200" b="1" dirty="0">
                <a:solidFill>
                  <a:schemeClr val="tx1">
                    <a:alpha val="80000"/>
                  </a:schemeClr>
                </a:solidFill>
              </a:rPr>
              <a:t>Objectives</a:t>
            </a:r>
          </a:p>
          <a:p>
            <a:pPr algn="just"/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Review Literature: Critically examine traditional WANs, SDN architectures, security automation and network resilience.</a:t>
            </a:r>
          </a:p>
          <a:p>
            <a:pPr algn="just"/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Implement Prototype: Design and implement a multi-site SME network using OS-Ken, Open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</a:rPr>
              <a:t>vSwitch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and Mininet, subject to feasibility testing.</a:t>
            </a:r>
          </a:p>
          <a:p>
            <a:pPr algn="just"/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Establish Baseline: Configure a traditional edge-firewall network with equivalent routing, security, and connectivity requirements.</a:t>
            </a:r>
          </a:p>
          <a:p>
            <a:pPr algn="just"/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Conduct Experiments: Measure and compare configuration effort, security-policy enforcement time, failover recovery time, and packet loss.</a:t>
            </a:r>
          </a:p>
          <a:p>
            <a:pPr algn="just"/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Evaluate Findings: Analyse the results to assess the prototype's performance, limitations, and potential suitability for SMEs.</a:t>
            </a:r>
          </a:p>
        </p:txBody>
      </p:sp>
      <p:pic>
        <p:nvPicPr>
          <p:cNvPr id="45" name="Graphic 44" descr="Disconnected">
            <a:extLst>
              <a:ext uri="{FF2B5EF4-FFF2-40B4-BE49-F238E27FC236}">
                <a16:creationId xmlns:a16="http://schemas.microsoft.com/office/drawing/2014/main" id="{20ACB3F7-B59F-22B5-7B7F-4596A38ACB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5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606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761F1-6AE9-65FC-2E75-5354E241B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073" y="553933"/>
            <a:ext cx="9833548" cy="780617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Critical Literature Review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7742E06-5F33-C757-391F-27087823988E}"/>
              </a:ext>
            </a:extLst>
          </p:cNvPr>
          <p:cNvSpPr/>
          <p:nvPr/>
        </p:nvSpPr>
        <p:spPr>
          <a:xfrm>
            <a:off x="1085258" y="1747519"/>
            <a:ext cx="2865879" cy="388636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BCB2BA57-4AF8-7950-A537-70CF9A23C10D}"/>
              </a:ext>
            </a:extLst>
          </p:cNvPr>
          <p:cNvSpPr/>
          <p:nvPr/>
        </p:nvSpPr>
        <p:spPr>
          <a:xfrm>
            <a:off x="8183133" y="1747519"/>
            <a:ext cx="2865879" cy="388636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0276F-305C-3D0D-B91F-64021AA8B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107" y="2129488"/>
            <a:ext cx="2297037" cy="3018308"/>
          </a:xfr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1500" b="1"/>
              <a:t>ARCHITECTURAL FOUNDATIONS</a:t>
            </a:r>
          </a:p>
          <a:p>
            <a:pPr marL="0" indent="0" algn="ctr">
              <a:buNone/>
            </a:pPr>
            <a:r>
              <a:rPr lang="en-GB" sz="1500" b="1" i="1"/>
              <a:t>Yalda et al. [4]</a:t>
            </a:r>
          </a:p>
          <a:p>
            <a:pPr marL="0" indent="0" algn="ctr">
              <a:buNone/>
            </a:pPr>
            <a:r>
              <a:rPr lang="en-GB" sz="1500"/>
              <a:t>SD-WAN architecture, control/data-plane separation and centralised policy management. </a:t>
            </a:r>
          </a:p>
          <a:p>
            <a:pPr marL="0" indent="0" algn="ctr">
              <a:buNone/>
            </a:pPr>
            <a:r>
              <a:rPr lang="en-GB" sz="1500" b="1"/>
              <a:t>Project relevance:</a:t>
            </a:r>
          </a:p>
          <a:p>
            <a:pPr marL="0" indent="0" algn="ctr">
              <a:buNone/>
            </a:pPr>
            <a:r>
              <a:rPr lang="en-GB" sz="1500"/>
              <a:t>Conceptual foundation for programmable network control</a:t>
            </a:r>
            <a:r>
              <a:rPr lang="en-GB" sz="1100"/>
              <a:t>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C4658E1-9235-3695-246D-490589B3007C}"/>
              </a:ext>
            </a:extLst>
          </p:cNvPr>
          <p:cNvSpPr txBox="1"/>
          <p:nvPr/>
        </p:nvSpPr>
        <p:spPr>
          <a:xfrm>
            <a:off x="10231120" y="873760"/>
            <a:ext cx="1122680" cy="951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792B8F19-0D97-1410-56DB-F808B62679C5}"/>
              </a:ext>
            </a:extLst>
          </p:cNvPr>
          <p:cNvSpPr/>
          <p:nvPr/>
        </p:nvSpPr>
        <p:spPr>
          <a:xfrm>
            <a:off x="4613920" y="1747519"/>
            <a:ext cx="2865879" cy="388636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2771DC8F-1D06-41A7-5CE1-60F43551F9A1}"/>
              </a:ext>
            </a:extLst>
          </p:cNvPr>
          <p:cNvSpPr txBox="1">
            <a:spLocks/>
          </p:cNvSpPr>
          <p:nvPr/>
        </p:nvSpPr>
        <p:spPr>
          <a:xfrm>
            <a:off x="4545746" y="2208617"/>
            <a:ext cx="2999576" cy="31132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600" b="1">
                <a:solidFill>
                  <a:schemeClr val="tx2"/>
                </a:solidFill>
              </a:rPr>
              <a:t>EMULATION &amp; RESILIENCE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 b="1" i="1">
                <a:solidFill>
                  <a:schemeClr val="tx2"/>
                </a:solidFill>
              </a:rPr>
              <a:t>Troia et al. [3]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>
                <a:solidFill>
                  <a:schemeClr val="tx2"/>
                </a:solidFill>
              </a:rPr>
              <a:t>Emulated SD-WAN topology and network-performance testing.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 b="1" i="1" err="1">
                <a:solidFill>
                  <a:schemeClr val="tx2"/>
                </a:solidFill>
              </a:rPr>
              <a:t>Hraška</a:t>
            </a:r>
            <a:r>
              <a:rPr lang="en-GB" sz="1600" b="1" i="1">
                <a:solidFill>
                  <a:schemeClr val="tx2"/>
                </a:solidFill>
              </a:rPr>
              <a:t> et al. [2]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>
                <a:solidFill>
                  <a:schemeClr val="tx2"/>
                </a:solidFill>
              </a:rPr>
              <a:t>SDN fast-reroute and recovery evaluation.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 b="1">
                <a:solidFill>
                  <a:schemeClr val="tx2"/>
                </a:solidFill>
              </a:rPr>
              <a:t>Project relevance: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>
                <a:solidFill>
                  <a:schemeClr val="tx2"/>
                </a:solidFill>
              </a:rPr>
              <a:t>Informs testbed design and failover experiments using Mininet/OVS.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150C1E7-77D1-9D4C-9BBA-22F93B13E2B5}"/>
              </a:ext>
            </a:extLst>
          </p:cNvPr>
          <p:cNvSpPr txBox="1">
            <a:spLocks/>
          </p:cNvSpPr>
          <p:nvPr/>
        </p:nvSpPr>
        <p:spPr>
          <a:xfrm>
            <a:off x="8116284" y="2082011"/>
            <a:ext cx="2999576" cy="31132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600" b="1">
                <a:solidFill>
                  <a:schemeClr val="tx2"/>
                </a:solidFill>
              </a:rPr>
              <a:t>COMPARATIVE EVIDENCE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 b="1" i="1" err="1">
                <a:solidFill>
                  <a:schemeClr val="tx2"/>
                </a:solidFill>
              </a:rPr>
              <a:t>Arogundade</a:t>
            </a:r>
            <a:r>
              <a:rPr lang="en-GB" sz="1600" b="1" i="1">
                <a:solidFill>
                  <a:schemeClr val="tx2"/>
                </a:solidFill>
              </a:rPr>
              <a:t> et al. [1]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>
                <a:solidFill>
                  <a:schemeClr val="tx2"/>
                </a:solidFill>
              </a:rPr>
              <a:t>Reports financial costs and steady-state network-performance measures for open-source SD-WAN.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 b="1">
                <a:solidFill>
                  <a:schemeClr val="tx2"/>
                </a:solidFill>
              </a:rPr>
              <a:t>Critical limitation: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600">
                <a:solidFill>
                  <a:schemeClr val="tx2"/>
                </a:solidFill>
              </a:rPr>
              <a:t> The reviewed methodology does not document a mirrored traditional WAN testbed or timed measurements of configuration effort, policy enforcement and failover recovery [1].</a:t>
            </a:r>
          </a:p>
        </p:txBody>
      </p:sp>
    </p:spTree>
    <p:extLst>
      <p:ext uri="{BB962C8B-B14F-4D97-AF65-F5344CB8AC3E}">
        <p14:creationId xmlns:p14="http://schemas.microsoft.com/office/powerpoint/2010/main" val="3237045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39DF44-A4AA-A010-0EA7-AE0020535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885"/>
            <a:ext cx="6857796" cy="1230086"/>
          </a:xfrm>
        </p:spPr>
        <p:txBody>
          <a:bodyPr anchor="ctr">
            <a:normAutofit/>
          </a:bodyPr>
          <a:lstStyle/>
          <a:p>
            <a:r>
              <a:rPr lang="en-GB" sz="4000"/>
              <a:t>Research Gap &amp; Proposed Contribution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5EAD0734-DAAA-71F2-45B3-6D5A41696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81548"/>
            <a:ext cx="6857796" cy="5787338"/>
          </a:xfrm>
        </p:spPr>
        <p:txBody>
          <a:bodyPr anchor="ctr">
            <a:normAutofit fontScale="85000" lnSpcReduction="20000"/>
          </a:bodyPr>
          <a:lstStyle/>
          <a:p>
            <a:pPr marL="0" indent="0" algn="just">
              <a:lnSpc>
                <a:spcPct val="100000"/>
              </a:lnSpc>
              <a:spcBef>
                <a:spcPts val="200"/>
              </a:spcBef>
              <a:buNone/>
            </a:pPr>
            <a:r>
              <a:rPr lang="en-GB" sz="1900" b="1" dirty="0"/>
              <a:t>Identified Research Gap</a:t>
            </a:r>
          </a:p>
          <a:p>
            <a:pPr marL="0" indent="0" algn="just">
              <a:lnSpc>
                <a:spcPct val="100000"/>
              </a:lnSpc>
              <a:spcBef>
                <a:spcPts val="200"/>
              </a:spcBef>
              <a:buNone/>
            </a:pPr>
            <a:endParaRPr lang="en-GB" sz="1900" b="1" dirty="0"/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b="1" i="1" dirty="0"/>
              <a:t>Performance vs. Management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Existing studies report network performance or financial costs; administrative effort receives less direct measurement in the reviewed literature [1], [3].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b="1" i="1" dirty="0"/>
              <a:t>Experimental Equivalence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The reviewed methodology of </a:t>
            </a:r>
            <a:r>
              <a:rPr lang="en-GB" sz="1800" dirty="0" err="1"/>
              <a:t>Arogundade</a:t>
            </a:r>
            <a:r>
              <a:rPr lang="en-GB" sz="1800" dirty="0"/>
              <a:t> et al. (2025) does not document a mirrored traditional WAN testbed [1].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b="1" i="1" dirty="0"/>
              <a:t>Operational measurements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Limited documented evidence combining configuration effort, policy enforcement time and failover recovery in one controlled comparison [1], [2], [3].</a:t>
            </a:r>
          </a:p>
          <a:p>
            <a:pPr marL="0" indent="0" algn="just">
              <a:lnSpc>
                <a:spcPct val="100000"/>
              </a:lnSpc>
              <a:spcBef>
                <a:spcPts val="200"/>
              </a:spcBef>
              <a:buNone/>
            </a:pPr>
            <a:endParaRPr lang="en-GB" sz="1900" b="1" dirty="0"/>
          </a:p>
          <a:p>
            <a:pPr marL="0" indent="0" algn="just">
              <a:lnSpc>
                <a:spcPct val="100000"/>
              </a:lnSpc>
              <a:spcBef>
                <a:spcPts val="200"/>
              </a:spcBef>
              <a:buNone/>
            </a:pPr>
            <a:r>
              <a:rPr lang="en-GB" sz="1900" b="1" dirty="0"/>
              <a:t>Proposed Contribution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A reproducible comparison of a traditional edge-firewall baseline and an OS-Ken-based SDN prototype using Mininet and Open </a:t>
            </a:r>
            <a:r>
              <a:rPr lang="en-GB" sz="1800" dirty="0" err="1"/>
              <a:t>vSwitch</a:t>
            </a:r>
            <a:r>
              <a:rPr lang="en-GB" sz="1800" dirty="0"/>
              <a:t>, with equivalent experimental conditions.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b="1" i="1" dirty="0"/>
              <a:t>Configuration effort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Elapsed time + administrative actions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b="1" i="1" dirty="0"/>
              <a:t>Policy enforcement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Change initiation → verified traffic behaviour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b="1" i="1" dirty="0"/>
              <a:t>Failover recovery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Link failure → traffic restoration</a:t>
            </a:r>
          </a:p>
          <a:p>
            <a:pPr marL="0" indent="0" algn="just">
              <a:lnSpc>
                <a:spcPct val="100000"/>
              </a:lnSpc>
              <a:spcBef>
                <a:spcPts val="200"/>
              </a:spcBef>
              <a:buNone/>
            </a:pPr>
            <a:endParaRPr lang="en-GB" sz="1800" dirty="0"/>
          </a:p>
          <a:p>
            <a:pPr marL="0" indent="0" algn="just">
              <a:lnSpc>
                <a:spcPct val="100000"/>
              </a:lnSpc>
              <a:spcBef>
                <a:spcPts val="200"/>
              </a:spcBef>
              <a:buNone/>
            </a:pPr>
            <a:r>
              <a:rPr lang="en-GB" sz="1900" b="1" dirty="0"/>
              <a:t>Outcome:</a:t>
            </a:r>
          </a:p>
          <a:p>
            <a:pPr marL="0" indent="0" algn="just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1800" dirty="0"/>
              <a:t>Evidence about operational trade-offs and potential SME suitability, with conclusions limited to the tested prototype and scenarios.</a:t>
            </a:r>
          </a:p>
        </p:txBody>
      </p:sp>
      <p:pic>
        <p:nvPicPr>
          <p:cNvPr id="54" name="Picture 53" descr="Magnifying glass showing decling performance">
            <a:extLst>
              <a:ext uri="{FF2B5EF4-FFF2-40B4-BE49-F238E27FC236}">
                <a16:creationId xmlns:a16="http://schemas.microsoft.com/office/drawing/2014/main" id="{08B91FB3-9670-0E59-E1B4-F6AC3C1246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00" r="39364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14873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B3F53-0ADC-04FF-237B-84A715074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987" y="289872"/>
            <a:ext cx="10044023" cy="8777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Conceptual Architecture &amp; Justification for OS-Ken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FCAF36-A6EA-185B-65F0-DC6C539A8E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15108"/>
            <a:ext cx="7164830" cy="4030217"/>
          </a:xfrm>
          <a:prstGeom prst="rect">
            <a:avLst/>
          </a:prstGeom>
        </p:spPr>
      </p:pic>
      <p:graphicFrame>
        <p:nvGraphicFramePr>
          <p:cNvPr id="33" name="TextBox 3">
            <a:extLst>
              <a:ext uri="{FF2B5EF4-FFF2-40B4-BE49-F238E27FC236}">
                <a16:creationId xmlns:a16="http://schemas.microsoft.com/office/drawing/2014/main" id="{5E61894E-6A5E-EAB9-0F5A-8BFBD481F0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1162891"/>
              </p:ext>
            </p:extLst>
          </p:nvPr>
        </p:nvGraphicFramePr>
        <p:xfrm>
          <a:off x="7053943" y="4551903"/>
          <a:ext cx="5138055" cy="2306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7C3DD14-4AB9-30C1-199B-BD0E262EB7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313273"/>
              </p:ext>
            </p:extLst>
          </p:nvPr>
        </p:nvGraphicFramePr>
        <p:xfrm>
          <a:off x="7053943" y="1456981"/>
          <a:ext cx="5138056" cy="2069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10" name="Group 9">
            <a:extLst>
              <a:ext uri="{FF2B5EF4-FFF2-40B4-BE49-F238E27FC236}">
                <a16:creationId xmlns:a16="http://schemas.microsoft.com/office/drawing/2014/main" id="{F2867760-5EE9-893A-6354-A5EA349D96B0}"/>
              </a:ext>
            </a:extLst>
          </p:cNvPr>
          <p:cNvGrpSpPr/>
          <p:nvPr/>
        </p:nvGrpSpPr>
        <p:grpSpPr>
          <a:xfrm>
            <a:off x="8821622" y="3242485"/>
            <a:ext cx="2124749" cy="1147732"/>
            <a:chOff x="40462" y="1839772"/>
            <a:chExt cx="2124749" cy="2295464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3EE5583-268E-34BD-F7D8-1033B1AEF92B}"/>
                </a:ext>
              </a:extLst>
            </p:cNvPr>
            <p:cNvSpPr/>
            <p:nvPr/>
          </p:nvSpPr>
          <p:spPr>
            <a:xfrm>
              <a:off x="40462" y="1839772"/>
              <a:ext cx="2124749" cy="720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A8F7EFF-F085-E84F-AF82-C9C6DCAA2C80}"/>
                </a:ext>
              </a:extLst>
            </p:cNvPr>
            <p:cNvSpPr txBox="1"/>
            <p:nvPr/>
          </p:nvSpPr>
          <p:spPr>
            <a:xfrm>
              <a:off x="40462" y="3415236"/>
              <a:ext cx="2124749" cy="720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Why OS-Ken?</a:t>
              </a:r>
              <a:endParaRPr lang="en-US" sz="2000" b="1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910369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B569D-3E0B-9214-E063-28E3AC798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553263"/>
            <a:ext cx="9543405" cy="118872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Experimental Methodology &amp; Metrics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8A8EC46-15D7-F665-33D4-AC530FDF55A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25029" y="1897627"/>
                <a:ext cx="9967417" cy="4670322"/>
              </a:xfrm>
            </p:spPr>
            <p:txBody>
              <a:bodyPr anchor="ctr"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sz="2400" b="1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EXPERIMENTAL DESIGN</a:t>
                </a:r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Matched topology, traffic, security requirements and failure scenarios. Target: 10 repeated trials per metric per architecture, subject to pilot testing and feasibility.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sz="2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Configuration effort</a:t>
                </a:r>
              </a:p>
              <a:p>
                <a:pPr marL="457200" lvl="1" indent="0">
                  <a:buNone/>
                </a:pPr>
                <a:r>
                  <a:rPr lang="en-GB" sz="1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Task: Provision a new virtual subnet.</a:t>
                </a:r>
              </a:p>
              <a:p>
                <a:pPr marL="457200" lvl="1" indent="0">
                  <a:buNone/>
                </a:pPr>
                <a:r>
                  <a:rPr lang="en-GB" sz="1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Measure: Elapsed time until successful communication, plus the number of recorded administrative actions.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sz="2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Security-policy enforcement</a:t>
                </a:r>
              </a:p>
              <a:p>
                <a:pPr marL="457200" lvl="1" indent="0">
                  <a:buNone/>
                </a:pPr>
                <a:r>
                  <a:rPr lang="en-GB" sz="1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Task: Block TCP port 80 between branches while preserving permitted traffic.</a:t>
                </a:r>
              </a:p>
              <a:p>
                <a:pPr marL="457200" lvl="1" indent="0">
                  <a:buNone/>
                </a:pPr>
                <a:r>
                  <a:rPr lang="en-GB" sz="1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Measure: Time from initiating the rule change to the first confirmed blocked probe under a predefined verification rule.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sz="2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Failover recovery</a:t>
                </a:r>
              </a:p>
              <a:p>
                <a:pPr marL="457200" lvl="1" indent="0">
                  <a:buNone/>
                </a:pPr>
                <a:r>
                  <a:rPr lang="en-GB" sz="1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Task: Disable the primary WAN link during continuous UDP traffic.</a:t>
                </a:r>
              </a:p>
              <a:p>
                <a:pPr marL="457200" lvl="1" indent="0">
                  <a:buNone/>
                </a:pPr>
                <a:r>
                  <a:rPr lang="en-GB" sz="1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Measure: Time until the first valid packet arrives via the backup path; record total packet loss [2], [3].</a:t>
                </a:r>
              </a:p>
              <a:p>
                <a:pPr marL="0" indent="0">
                  <a:buNone/>
                </a:pPr>
                <a:r>
                  <a:rPr lang="en-GB" sz="2400" b="1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RECOVERY TIME</a:t>
                </a:r>
              </a:p>
              <a:p>
                <a:pPr marL="0" indent="0" algn="ctr">
                  <a:buNone/>
                </a:pPr>
                <a:r>
                  <a:rPr lang="en-GB" sz="2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T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</a:rPr>
                          <m:t>recovery</m:t>
                        </m:r>
                      </m:sub>
                    </m:sSub>
                    <m:r>
                      <a:rPr lang="en-GB" sz="140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t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</a:rPr>
                          <m:t>restored</m:t>
                        </m:r>
                      </m:sub>
                    </m:sSub>
                    <m:r>
                      <a:rPr lang="en-GB" sz="140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t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1400" i="0">
                            <a:solidFill>
                              <a:schemeClr val="tx1">
                                <a:lumMod val="85000"/>
                                <a:lumOff val="15000"/>
                              </a:schemeClr>
                            </a:solidFill>
                          </a:rPr>
                          <m:t>failure</m:t>
                        </m:r>
                      </m:sub>
                    </m:sSub>
                  </m:oMath>
                </a14:m>
                <a:endParaRPr lang="en-GB" sz="1400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</a:rPr>
                  <a:t>Report mean and standard deviation across valid trials; consider median and range if results are skewed or contain outliers.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8A8EC46-15D7-F665-33D4-AC530FDF55A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25029" y="1897627"/>
                <a:ext cx="9967417" cy="4670322"/>
              </a:xfrm>
              <a:blipFill>
                <a:blip r:embed="rId2"/>
                <a:stretch>
                  <a:fillRect l="-856" t="-1305" b="-15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147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59A6C-A4F1-4D4F-BCCD-8DDE06ACE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Timeline, Feasibility, Risks &amp; Ethics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9D16942-0B23-86C0-F2FF-F17A74280E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526771"/>
              </p:ext>
            </p:extLst>
          </p:nvPr>
        </p:nvGraphicFramePr>
        <p:xfrm>
          <a:off x="282740" y="4039953"/>
          <a:ext cx="11626517" cy="3139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94BFA78-9D49-F40A-5D96-4F54753FD7D9}"/>
              </a:ext>
            </a:extLst>
          </p:cNvPr>
          <p:cNvSpPr txBox="1"/>
          <p:nvPr/>
        </p:nvSpPr>
        <p:spPr>
          <a:xfrm>
            <a:off x="2143432" y="1406374"/>
            <a:ext cx="7905135" cy="296251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Project timeline</a:t>
            </a:r>
          </a:p>
          <a:p>
            <a:pPr algn="ctr"/>
            <a:r>
              <a:rPr lang="en-GB" b="1" i="1"/>
              <a:t>Setup &amp; feasibility</a:t>
            </a:r>
          </a:p>
          <a:p>
            <a:pPr algn="ctr"/>
            <a:r>
              <a:rPr lang="en-GB"/>
              <a:t>Literature review, Linux VM, OS-Ken/OVS/Mininet [3] compatibility test</a:t>
            </a:r>
          </a:p>
          <a:p>
            <a:pPr algn="ctr"/>
            <a:r>
              <a:rPr lang="en-GB" b="1" i="1"/>
              <a:t>Implementation</a:t>
            </a:r>
          </a:p>
          <a:p>
            <a:pPr algn="ctr"/>
            <a:r>
              <a:rPr lang="en-GB"/>
              <a:t>Traditional baseline, SDN prototype and pilot experiments</a:t>
            </a:r>
          </a:p>
          <a:p>
            <a:pPr algn="ctr"/>
            <a:r>
              <a:rPr lang="en-GB" b="1" i="1"/>
              <a:t>Testing &amp; data collection</a:t>
            </a:r>
          </a:p>
          <a:p>
            <a:pPr algn="ctr"/>
            <a:r>
              <a:rPr lang="en-GB"/>
              <a:t>Repeated trials, measurement logs and validation [2], [3]</a:t>
            </a:r>
          </a:p>
          <a:p>
            <a:pPr algn="ctr"/>
            <a:r>
              <a:rPr lang="en-GB" b="1" i="1"/>
              <a:t>Analysis &amp; dissertation</a:t>
            </a:r>
          </a:p>
          <a:p>
            <a:pPr algn="ctr"/>
            <a:r>
              <a:rPr lang="en-GB"/>
              <a:t>Statistical summaries, limitations and final write-up</a:t>
            </a:r>
          </a:p>
        </p:txBody>
      </p:sp>
    </p:spTree>
    <p:extLst>
      <p:ext uri="{BB962C8B-B14F-4D97-AF65-F5344CB8AC3E}">
        <p14:creationId xmlns:p14="http://schemas.microsoft.com/office/powerpoint/2010/main" val="660531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D60F70-1E65-EBD5-0621-36D011EF3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337" y="207902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Project Plan &amp; Gantt Chart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D2D911-B32E-6BB1-3F35-D93F6AFF9E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2151" y="483952"/>
            <a:ext cx="8629849" cy="589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31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163CB-4296-8137-7B74-6D4FC52FF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Expected Contribution &amp;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4A22BD-355F-5878-1E22-A7A9C85616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0356007"/>
              </p:ext>
            </p:extLst>
          </p:nvPr>
        </p:nvGraphicFramePr>
        <p:xfrm>
          <a:off x="89423" y="1355839"/>
          <a:ext cx="12010103" cy="4945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95982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216994-B646-D0A5-EA5F-0D4DA663C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000"/>
              <a:t>REFERENCES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B82D9F7-BFF9-F42B-60B7-CE4EB57FBA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273560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7474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1390</Words>
  <Application>Microsoft Office PowerPoint</Application>
  <PresentationFormat>Widescreen</PresentationFormat>
  <Paragraphs>155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Cambria Math</vt:lpstr>
      <vt:lpstr>Office Theme</vt:lpstr>
      <vt:lpstr>MY FINAL PROJECT SCOPE</vt:lpstr>
      <vt:lpstr>INDEX</vt:lpstr>
      <vt:lpstr>Background &amp; Problem Statement</vt:lpstr>
      <vt:lpstr>Research Question, Aim &amp; Objectives</vt:lpstr>
      <vt:lpstr>Critical Literature Review</vt:lpstr>
      <vt:lpstr>Research Gap &amp; Proposed Contribution</vt:lpstr>
      <vt:lpstr>Conceptual Architecture &amp; Justification for OS-Ken</vt:lpstr>
      <vt:lpstr>Experimental Methodology &amp; Metrics</vt:lpstr>
      <vt:lpstr>Timeline, Feasibility, Risks &amp; Ethics</vt:lpstr>
      <vt:lpstr>Project Plan &amp; Gantt Chart</vt:lpstr>
      <vt:lpstr>Expected Contribution &amp; Limitations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Pedro Gaetjens Molongua (2327143)</dc:creator>
  <cp:lastModifiedBy>Pedro Gaetjens Molongua (2327143)</cp:lastModifiedBy>
  <cp:revision>1</cp:revision>
  <dcterms:created xsi:type="dcterms:W3CDTF">2026-10-12T12:39:20Z</dcterms:created>
  <dcterms:modified xsi:type="dcterms:W3CDTF">2026-10-19T20:16:48Z</dcterms:modified>
</cp:coreProperties>
</file>