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9" r:id="rId3"/>
    <p:sldId id="260" r:id="rId4"/>
    <p:sldId id="261" r:id="rId5"/>
    <p:sldId id="258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DC525F-D996-4FB8-90CB-C8FBBBAE921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F190709-5181-44C0-B82F-97C94D2884C4}">
      <dgm:prSet/>
      <dgm:spPr/>
      <dgm:t>
        <a:bodyPr/>
        <a:lstStyle/>
        <a:p>
          <a:pPr>
            <a:defRPr cap="all"/>
          </a:pPr>
          <a:r>
            <a:rPr lang="en-GB"/>
            <a:t>Staffing</a:t>
          </a:r>
          <a:endParaRPr lang="en-US"/>
        </a:p>
      </dgm:t>
    </dgm:pt>
    <dgm:pt modelId="{C54F5CCE-4647-4A6A-9710-1B6F5164D535}" type="parTrans" cxnId="{F0E18042-E3C3-42B3-B480-5369D96B9AB1}">
      <dgm:prSet/>
      <dgm:spPr/>
      <dgm:t>
        <a:bodyPr/>
        <a:lstStyle/>
        <a:p>
          <a:endParaRPr lang="en-US"/>
        </a:p>
      </dgm:t>
    </dgm:pt>
    <dgm:pt modelId="{CFD5A375-C979-451E-8030-596A00CB51BF}" type="sibTrans" cxnId="{F0E18042-E3C3-42B3-B480-5369D96B9AB1}">
      <dgm:prSet/>
      <dgm:spPr/>
      <dgm:t>
        <a:bodyPr/>
        <a:lstStyle/>
        <a:p>
          <a:endParaRPr lang="en-US"/>
        </a:p>
      </dgm:t>
    </dgm:pt>
    <dgm:pt modelId="{3BB6FD35-0F14-46EC-8B18-44E7EF616C7A}">
      <dgm:prSet/>
      <dgm:spPr/>
      <dgm:t>
        <a:bodyPr/>
        <a:lstStyle/>
        <a:p>
          <a:pPr>
            <a:defRPr cap="all"/>
          </a:pPr>
          <a:r>
            <a:rPr lang="en-GB"/>
            <a:t>Resources</a:t>
          </a:r>
          <a:endParaRPr lang="en-US"/>
        </a:p>
      </dgm:t>
    </dgm:pt>
    <dgm:pt modelId="{757DCDFD-D73E-4DD3-8648-245177499A21}" type="parTrans" cxnId="{1ECBBF4B-A99E-4718-B982-B084A9902986}">
      <dgm:prSet/>
      <dgm:spPr/>
      <dgm:t>
        <a:bodyPr/>
        <a:lstStyle/>
        <a:p>
          <a:endParaRPr lang="en-US"/>
        </a:p>
      </dgm:t>
    </dgm:pt>
    <dgm:pt modelId="{5054D44E-CBD8-4647-8A03-F14237197499}" type="sibTrans" cxnId="{1ECBBF4B-A99E-4718-B982-B084A9902986}">
      <dgm:prSet/>
      <dgm:spPr/>
      <dgm:t>
        <a:bodyPr/>
        <a:lstStyle/>
        <a:p>
          <a:endParaRPr lang="en-US"/>
        </a:p>
      </dgm:t>
    </dgm:pt>
    <dgm:pt modelId="{A9604F20-4772-4E8E-846D-775DF04D78A9}">
      <dgm:prSet/>
      <dgm:spPr/>
      <dgm:t>
        <a:bodyPr/>
        <a:lstStyle/>
        <a:p>
          <a:pPr>
            <a:defRPr cap="all"/>
          </a:pPr>
          <a:r>
            <a:rPr lang="en-GB" dirty="0"/>
            <a:t>Appropriate buildings</a:t>
          </a:r>
          <a:endParaRPr lang="en-US" dirty="0"/>
        </a:p>
      </dgm:t>
    </dgm:pt>
    <dgm:pt modelId="{AC1B4B0C-141C-473C-AD0C-FC59FAAD618D}" type="parTrans" cxnId="{C78412C7-8F3D-4693-84B8-165096E8D50F}">
      <dgm:prSet/>
      <dgm:spPr/>
      <dgm:t>
        <a:bodyPr/>
        <a:lstStyle/>
        <a:p>
          <a:endParaRPr lang="en-US"/>
        </a:p>
      </dgm:t>
    </dgm:pt>
    <dgm:pt modelId="{C11D3109-0140-45B7-9C5D-C170F9E0E2C2}" type="sibTrans" cxnId="{C78412C7-8F3D-4693-84B8-165096E8D50F}">
      <dgm:prSet/>
      <dgm:spPr/>
      <dgm:t>
        <a:bodyPr/>
        <a:lstStyle/>
        <a:p>
          <a:endParaRPr lang="en-US"/>
        </a:p>
      </dgm:t>
    </dgm:pt>
    <dgm:pt modelId="{7C216DA4-0222-4B87-B3B1-823F7AD0A871}">
      <dgm:prSet/>
      <dgm:spPr/>
      <dgm:t>
        <a:bodyPr/>
        <a:lstStyle/>
        <a:p>
          <a:pPr>
            <a:defRPr cap="all"/>
          </a:pPr>
          <a:r>
            <a:rPr lang="en-GB"/>
            <a:t>Inconsistencies in service delivery</a:t>
          </a:r>
          <a:endParaRPr lang="en-US"/>
        </a:p>
      </dgm:t>
    </dgm:pt>
    <dgm:pt modelId="{AF302F64-D848-45A0-9EBE-F83607AA4373}" type="parTrans" cxnId="{DB329C95-8BD2-4B43-B980-9EE1A4C1B1DD}">
      <dgm:prSet/>
      <dgm:spPr/>
      <dgm:t>
        <a:bodyPr/>
        <a:lstStyle/>
        <a:p>
          <a:endParaRPr lang="en-US"/>
        </a:p>
      </dgm:t>
    </dgm:pt>
    <dgm:pt modelId="{F137BAA0-B1E5-475B-ADA5-78482D7B2F59}" type="sibTrans" cxnId="{DB329C95-8BD2-4B43-B980-9EE1A4C1B1DD}">
      <dgm:prSet/>
      <dgm:spPr/>
      <dgm:t>
        <a:bodyPr/>
        <a:lstStyle/>
        <a:p>
          <a:endParaRPr lang="en-US"/>
        </a:p>
      </dgm:t>
    </dgm:pt>
    <dgm:pt modelId="{C1810E89-A5BB-489E-8A8C-08DE008F822C}">
      <dgm:prSet/>
      <dgm:spPr/>
      <dgm:t>
        <a:bodyPr/>
        <a:lstStyle/>
        <a:p>
          <a:pPr>
            <a:defRPr cap="all"/>
          </a:pPr>
          <a:r>
            <a:rPr lang="en-GB"/>
            <a:t>Data sharing</a:t>
          </a:r>
          <a:endParaRPr lang="en-US"/>
        </a:p>
      </dgm:t>
    </dgm:pt>
    <dgm:pt modelId="{EA3F9CBA-AF7B-4B65-8662-FED25181BE61}" type="parTrans" cxnId="{EBF2F428-DDAA-4701-BA3F-383C4EA12706}">
      <dgm:prSet/>
      <dgm:spPr/>
      <dgm:t>
        <a:bodyPr/>
        <a:lstStyle/>
        <a:p>
          <a:endParaRPr lang="en-US"/>
        </a:p>
      </dgm:t>
    </dgm:pt>
    <dgm:pt modelId="{BAB36EED-28E0-486B-9C2D-FA11187E9527}" type="sibTrans" cxnId="{EBF2F428-DDAA-4701-BA3F-383C4EA12706}">
      <dgm:prSet/>
      <dgm:spPr/>
      <dgm:t>
        <a:bodyPr/>
        <a:lstStyle/>
        <a:p>
          <a:endParaRPr lang="en-US"/>
        </a:p>
      </dgm:t>
    </dgm:pt>
    <dgm:pt modelId="{DDB8D781-22D7-44B7-A77A-A6EDA7852C8B}">
      <dgm:prSet/>
      <dgm:spPr/>
      <dgm:t>
        <a:bodyPr/>
        <a:lstStyle/>
        <a:p>
          <a:r>
            <a:rPr lang="en-GB" dirty="0"/>
            <a:t>Reaching Targeted Audience</a:t>
          </a:r>
        </a:p>
      </dgm:t>
    </dgm:pt>
    <dgm:pt modelId="{F7F66BAB-29E4-41A2-8CB3-73DB7C3D7677}" type="parTrans" cxnId="{341B1736-EEF9-45E4-A8B8-922E9186022B}">
      <dgm:prSet/>
      <dgm:spPr/>
      <dgm:t>
        <a:bodyPr/>
        <a:lstStyle/>
        <a:p>
          <a:endParaRPr lang="en-GB"/>
        </a:p>
      </dgm:t>
    </dgm:pt>
    <dgm:pt modelId="{83DF64E2-188E-453A-85BE-08EDFA2DDBE3}" type="sibTrans" cxnId="{341B1736-EEF9-45E4-A8B8-922E9186022B}">
      <dgm:prSet/>
      <dgm:spPr/>
      <dgm:t>
        <a:bodyPr/>
        <a:lstStyle/>
        <a:p>
          <a:endParaRPr lang="en-GB"/>
        </a:p>
      </dgm:t>
    </dgm:pt>
    <dgm:pt modelId="{E5E0A56D-1347-406E-8579-8E9253B24111}" type="pres">
      <dgm:prSet presAssocID="{CFDC525F-D996-4FB8-90CB-C8FBBBAE9212}" presName="linear" presStyleCnt="0">
        <dgm:presLayoutVars>
          <dgm:animLvl val="lvl"/>
          <dgm:resizeHandles val="exact"/>
        </dgm:presLayoutVars>
      </dgm:prSet>
      <dgm:spPr/>
    </dgm:pt>
    <dgm:pt modelId="{4B4EF404-BCE5-49C2-8A4C-8DCB34080329}" type="pres">
      <dgm:prSet presAssocID="{6F190709-5181-44C0-B82F-97C94D2884C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A0E00D2-B4FC-4FF4-B74D-F8CBDE017434}" type="pres">
      <dgm:prSet presAssocID="{CFD5A375-C979-451E-8030-596A00CB51BF}" presName="spacer" presStyleCnt="0"/>
      <dgm:spPr/>
    </dgm:pt>
    <dgm:pt modelId="{83CCE71B-970E-419C-96AB-59C36D6D8330}" type="pres">
      <dgm:prSet presAssocID="{3BB6FD35-0F14-46EC-8B18-44E7EF616C7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688E79F-2A35-4F11-9E1D-7F4342486475}" type="pres">
      <dgm:prSet presAssocID="{5054D44E-CBD8-4647-8A03-F14237197499}" presName="spacer" presStyleCnt="0"/>
      <dgm:spPr/>
    </dgm:pt>
    <dgm:pt modelId="{40FDC23A-0354-48F8-9550-442EC869A92D}" type="pres">
      <dgm:prSet presAssocID="{A9604F20-4772-4E8E-846D-775DF04D78A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D3B18E5-6647-41FD-A325-EB5816919978}" type="pres">
      <dgm:prSet presAssocID="{C11D3109-0140-45B7-9C5D-C170F9E0E2C2}" presName="spacer" presStyleCnt="0"/>
      <dgm:spPr/>
    </dgm:pt>
    <dgm:pt modelId="{BC6045C7-6C42-4343-9AE0-D204197CDA42}" type="pres">
      <dgm:prSet presAssocID="{7C216DA4-0222-4B87-B3B1-823F7AD0A87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8759CA7-DC19-4243-ADAC-F64EAB72AF81}" type="pres">
      <dgm:prSet presAssocID="{F137BAA0-B1E5-475B-ADA5-78482D7B2F59}" presName="spacer" presStyleCnt="0"/>
      <dgm:spPr/>
    </dgm:pt>
    <dgm:pt modelId="{4ACB80D8-5F84-45A4-9970-846E7B5EF8F7}" type="pres">
      <dgm:prSet presAssocID="{C1810E89-A5BB-489E-8A8C-08DE008F822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1612F1A-87A2-4449-AA6B-02ED3512E78A}" type="pres">
      <dgm:prSet presAssocID="{BAB36EED-28E0-486B-9C2D-FA11187E9527}" presName="spacer" presStyleCnt="0"/>
      <dgm:spPr/>
    </dgm:pt>
    <dgm:pt modelId="{FB2D1673-C95F-47CE-9FB2-7921D17A6120}" type="pres">
      <dgm:prSet presAssocID="{DDB8D781-22D7-44B7-A77A-A6EDA7852C8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ABD5A04-716B-437C-9221-E0731AFFAD11}" type="presOf" srcId="{C1810E89-A5BB-489E-8A8C-08DE008F822C}" destId="{4ACB80D8-5F84-45A4-9970-846E7B5EF8F7}" srcOrd="0" destOrd="0" presId="urn:microsoft.com/office/officeart/2005/8/layout/vList2"/>
    <dgm:cxn modelId="{29CCFC23-C62D-4F35-8C8D-67E3515C4C2D}" type="presOf" srcId="{7C216DA4-0222-4B87-B3B1-823F7AD0A871}" destId="{BC6045C7-6C42-4343-9AE0-D204197CDA42}" srcOrd="0" destOrd="0" presId="urn:microsoft.com/office/officeart/2005/8/layout/vList2"/>
    <dgm:cxn modelId="{EBF2F428-DDAA-4701-BA3F-383C4EA12706}" srcId="{CFDC525F-D996-4FB8-90CB-C8FBBBAE9212}" destId="{C1810E89-A5BB-489E-8A8C-08DE008F822C}" srcOrd="4" destOrd="0" parTransId="{EA3F9CBA-AF7B-4B65-8662-FED25181BE61}" sibTransId="{BAB36EED-28E0-486B-9C2D-FA11187E9527}"/>
    <dgm:cxn modelId="{341B1736-EEF9-45E4-A8B8-922E9186022B}" srcId="{CFDC525F-D996-4FB8-90CB-C8FBBBAE9212}" destId="{DDB8D781-22D7-44B7-A77A-A6EDA7852C8B}" srcOrd="5" destOrd="0" parTransId="{F7F66BAB-29E4-41A2-8CB3-73DB7C3D7677}" sibTransId="{83DF64E2-188E-453A-85BE-08EDFA2DDBE3}"/>
    <dgm:cxn modelId="{F0E18042-E3C3-42B3-B480-5369D96B9AB1}" srcId="{CFDC525F-D996-4FB8-90CB-C8FBBBAE9212}" destId="{6F190709-5181-44C0-B82F-97C94D2884C4}" srcOrd="0" destOrd="0" parTransId="{C54F5CCE-4647-4A6A-9710-1B6F5164D535}" sibTransId="{CFD5A375-C979-451E-8030-596A00CB51BF}"/>
    <dgm:cxn modelId="{1ECBBF4B-A99E-4718-B982-B084A9902986}" srcId="{CFDC525F-D996-4FB8-90CB-C8FBBBAE9212}" destId="{3BB6FD35-0F14-46EC-8B18-44E7EF616C7A}" srcOrd="1" destOrd="0" parTransId="{757DCDFD-D73E-4DD3-8648-245177499A21}" sibTransId="{5054D44E-CBD8-4647-8A03-F14237197499}"/>
    <dgm:cxn modelId="{04BBF66D-02DE-40EC-986F-D36F974164F9}" type="presOf" srcId="{6F190709-5181-44C0-B82F-97C94D2884C4}" destId="{4B4EF404-BCE5-49C2-8A4C-8DCB34080329}" srcOrd="0" destOrd="0" presId="urn:microsoft.com/office/officeart/2005/8/layout/vList2"/>
    <dgm:cxn modelId="{DB329C95-8BD2-4B43-B980-9EE1A4C1B1DD}" srcId="{CFDC525F-D996-4FB8-90CB-C8FBBBAE9212}" destId="{7C216DA4-0222-4B87-B3B1-823F7AD0A871}" srcOrd="3" destOrd="0" parTransId="{AF302F64-D848-45A0-9EBE-F83607AA4373}" sibTransId="{F137BAA0-B1E5-475B-ADA5-78482D7B2F59}"/>
    <dgm:cxn modelId="{2BE4BEAA-88A4-47AD-A7EF-497E231E1386}" type="presOf" srcId="{CFDC525F-D996-4FB8-90CB-C8FBBBAE9212}" destId="{E5E0A56D-1347-406E-8579-8E9253B24111}" srcOrd="0" destOrd="0" presId="urn:microsoft.com/office/officeart/2005/8/layout/vList2"/>
    <dgm:cxn modelId="{684F85B8-153E-48C0-8165-B0C3E78A8B63}" type="presOf" srcId="{3BB6FD35-0F14-46EC-8B18-44E7EF616C7A}" destId="{83CCE71B-970E-419C-96AB-59C36D6D8330}" srcOrd="0" destOrd="0" presId="urn:microsoft.com/office/officeart/2005/8/layout/vList2"/>
    <dgm:cxn modelId="{C78412C7-8F3D-4693-84B8-165096E8D50F}" srcId="{CFDC525F-D996-4FB8-90CB-C8FBBBAE9212}" destId="{A9604F20-4772-4E8E-846D-775DF04D78A9}" srcOrd="2" destOrd="0" parTransId="{AC1B4B0C-141C-473C-AD0C-FC59FAAD618D}" sibTransId="{C11D3109-0140-45B7-9C5D-C170F9E0E2C2}"/>
    <dgm:cxn modelId="{D763F5CE-B0CF-48DD-A7BC-7753FB687D1D}" type="presOf" srcId="{A9604F20-4772-4E8E-846D-775DF04D78A9}" destId="{40FDC23A-0354-48F8-9550-442EC869A92D}" srcOrd="0" destOrd="0" presId="urn:microsoft.com/office/officeart/2005/8/layout/vList2"/>
    <dgm:cxn modelId="{CA7E5BE6-3ED6-4952-95EB-1EEFDA7583F4}" type="presOf" srcId="{DDB8D781-22D7-44B7-A77A-A6EDA7852C8B}" destId="{FB2D1673-C95F-47CE-9FB2-7921D17A6120}" srcOrd="0" destOrd="0" presId="urn:microsoft.com/office/officeart/2005/8/layout/vList2"/>
    <dgm:cxn modelId="{AF40E2C4-D9DA-4A80-A5A7-62DB68808765}" type="presParOf" srcId="{E5E0A56D-1347-406E-8579-8E9253B24111}" destId="{4B4EF404-BCE5-49C2-8A4C-8DCB34080329}" srcOrd="0" destOrd="0" presId="urn:microsoft.com/office/officeart/2005/8/layout/vList2"/>
    <dgm:cxn modelId="{95AC594C-4902-4D16-A766-F7939624002D}" type="presParOf" srcId="{E5E0A56D-1347-406E-8579-8E9253B24111}" destId="{6A0E00D2-B4FC-4FF4-B74D-F8CBDE017434}" srcOrd="1" destOrd="0" presId="urn:microsoft.com/office/officeart/2005/8/layout/vList2"/>
    <dgm:cxn modelId="{154267F1-FD48-4180-9F6F-85DD4FECF7C7}" type="presParOf" srcId="{E5E0A56D-1347-406E-8579-8E9253B24111}" destId="{83CCE71B-970E-419C-96AB-59C36D6D8330}" srcOrd="2" destOrd="0" presId="urn:microsoft.com/office/officeart/2005/8/layout/vList2"/>
    <dgm:cxn modelId="{08E23912-3F8C-48EB-9660-F33162262E3D}" type="presParOf" srcId="{E5E0A56D-1347-406E-8579-8E9253B24111}" destId="{3688E79F-2A35-4F11-9E1D-7F4342486475}" srcOrd="3" destOrd="0" presId="urn:microsoft.com/office/officeart/2005/8/layout/vList2"/>
    <dgm:cxn modelId="{DDDF32DE-D4D8-45F1-A731-729AE2BC68E5}" type="presParOf" srcId="{E5E0A56D-1347-406E-8579-8E9253B24111}" destId="{40FDC23A-0354-48F8-9550-442EC869A92D}" srcOrd="4" destOrd="0" presId="urn:microsoft.com/office/officeart/2005/8/layout/vList2"/>
    <dgm:cxn modelId="{7973FDC2-1641-410E-86A8-DDADD50295AF}" type="presParOf" srcId="{E5E0A56D-1347-406E-8579-8E9253B24111}" destId="{BD3B18E5-6647-41FD-A325-EB5816919978}" srcOrd="5" destOrd="0" presId="urn:microsoft.com/office/officeart/2005/8/layout/vList2"/>
    <dgm:cxn modelId="{080E0DBD-4800-4A62-AB25-58C4E3C65362}" type="presParOf" srcId="{E5E0A56D-1347-406E-8579-8E9253B24111}" destId="{BC6045C7-6C42-4343-9AE0-D204197CDA42}" srcOrd="6" destOrd="0" presId="urn:microsoft.com/office/officeart/2005/8/layout/vList2"/>
    <dgm:cxn modelId="{68138453-0317-44C2-9972-B88668977D06}" type="presParOf" srcId="{E5E0A56D-1347-406E-8579-8E9253B24111}" destId="{68759CA7-DC19-4243-ADAC-F64EAB72AF81}" srcOrd="7" destOrd="0" presId="urn:microsoft.com/office/officeart/2005/8/layout/vList2"/>
    <dgm:cxn modelId="{6CB939A6-DFF8-4A1D-9C5F-25FF739378AE}" type="presParOf" srcId="{E5E0A56D-1347-406E-8579-8E9253B24111}" destId="{4ACB80D8-5F84-45A4-9970-846E7B5EF8F7}" srcOrd="8" destOrd="0" presId="urn:microsoft.com/office/officeart/2005/8/layout/vList2"/>
    <dgm:cxn modelId="{79B8F33B-4929-44C2-B638-08D3CA5625E9}" type="presParOf" srcId="{E5E0A56D-1347-406E-8579-8E9253B24111}" destId="{21612F1A-87A2-4449-AA6B-02ED3512E78A}" srcOrd="9" destOrd="0" presId="urn:microsoft.com/office/officeart/2005/8/layout/vList2"/>
    <dgm:cxn modelId="{7DFC0217-6972-4326-BB58-FABF7189DC30}" type="presParOf" srcId="{E5E0A56D-1347-406E-8579-8E9253B24111}" destId="{FB2D1673-C95F-47CE-9FB2-7921D17A612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10F3B6-134F-4278-891A-72DE299AD48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9F9DF3F-519E-4C24-966E-F9806064A529}">
      <dgm:prSet/>
      <dgm:spPr/>
      <dgm:t>
        <a:bodyPr/>
        <a:lstStyle/>
        <a:p>
          <a:r>
            <a:rPr lang="en-GB"/>
            <a:t>Parental Engagement</a:t>
          </a:r>
          <a:endParaRPr lang="en-US"/>
        </a:p>
      </dgm:t>
    </dgm:pt>
    <dgm:pt modelId="{7CB25B14-BF45-40A1-A5B8-888E53B45F8D}" type="parTrans" cxnId="{CE969555-E87B-45AF-8123-B06545AFA0D6}">
      <dgm:prSet/>
      <dgm:spPr/>
      <dgm:t>
        <a:bodyPr/>
        <a:lstStyle/>
        <a:p>
          <a:endParaRPr lang="en-US"/>
        </a:p>
      </dgm:t>
    </dgm:pt>
    <dgm:pt modelId="{D1593A43-BA3A-4BF8-97E2-A863BED3311A}" type="sibTrans" cxnId="{CE969555-E87B-45AF-8123-B06545AFA0D6}">
      <dgm:prSet/>
      <dgm:spPr/>
      <dgm:t>
        <a:bodyPr/>
        <a:lstStyle/>
        <a:p>
          <a:endParaRPr lang="en-US"/>
        </a:p>
      </dgm:t>
    </dgm:pt>
    <dgm:pt modelId="{EFEE199C-5F7F-485D-9693-74465C595557}">
      <dgm:prSet/>
      <dgm:spPr/>
      <dgm:t>
        <a:bodyPr/>
        <a:lstStyle/>
        <a:p>
          <a:r>
            <a:rPr lang="en-GB"/>
            <a:t>Individual Family Needs</a:t>
          </a:r>
          <a:endParaRPr lang="en-US"/>
        </a:p>
      </dgm:t>
    </dgm:pt>
    <dgm:pt modelId="{C88EB5E6-1886-4A02-8780-9E7F541B4764}" type="parTrans" cxnId="{85EE8FBA-04E8-4F05-806F-E6374E45D185}">
      <dgm:prSet/>
      <dgm:spPr/>
      <dgm:t>
        <a:bodyPr/>
        <a:lstStyle/>
        <a:p>
          <a:endParaRPr lang="en-US"/>
        </a:p>
      </dgm:t>
    </dgm:pt>
    <dgm:pt modelId="{B34A80AC-7570-47A6-B306-F0E9796C2D2D}" type="sibTrans" cxnId="{85EE8FBA-04E8-4F05-806F-E6374E45D185}">
      <dgm:prSet/>
      <dgm:spPr/>
      <dgm:t>
        <a:bodyPr/>
        <a:lstStyle/>
        <a:p>
          <a:endParaRPr lang="en-US"/>
        </a:p>
      </dgm:t>
    </dgm:pt>
    <dgm:pt modelId="{E7E06200-7AFF-462E-857F-5819284E960E}">
      <dgm:prSet/>
      <dgm:spPr/>
      <dgm:t>
        <a:bodyPr/>
        <a:lstStyle/>
        <a:p>
          <a:r>
            <a:rPr lang="en-GB"/>
            <a:t>Geography and Transport Concerns</a:t>
          </a:r>
          <a:endParaRPr lang="en-US"/>
        </a:p>
      </dgm:t>
    </dgm:pt>
    <dgm:pt modelId="{49F9829B-9419-4402-B33D-42375289D9D1}" type="parTrans" cxnId="{E9D10391-F78E-4DEB-B25F-6527A2CE30CB}">
      <dgm:prSet/>
      <dgm:spPr/>
      <dgm:t>
        <a:bodyPr/>
        <a:lstStyle/>
        <a:p>
          <a:endParaRPr lang="en-US"/>
        </a:p>
      </dgm:t>
    </dgm:pt>
    <dgm:pt modelId="{038C37F5-930E-4A0B-84BB-86898E870656}" type="sibTrans" cxnId="{E9D10391-F78E-4DEB-B25F-6527A2CE30CB}">
      <dgm:prSet/>
      <dgm:spPr/>
      <dgm:t>
        <a:bodyPr/>
        <a:lstStyle/>
        <a:p>
          <a:endParaRPr lang="en-US"/>
        </a:p>
      </dgm:t>
    </dgm:pt>
    <dgm:pt modelId="{98EFD3CF-1D18-4360-9901-7AF89D323263}">
      <dgm:prSet/>
      <dgm:spPr/>
      <dgm:t>
        <a:bodyPr/>
        <a:lstStyle/>
        <a:p>
          <a:r>
            <a:rPr lang="en-GB"/>
            <a:t>Provider Limitations</a:t>
          </a:r>
          <a:endParaRPr lang="en-US"/>
        </a:p>
      </dgm:t>
    </dgm:pt>
    <dgm:pt modelId="{DE95B911-1FE0-4C5C-9522-74D06DEDE1ED}" type="parTrans" cxnId="{0096C734-D699-497B-B74D-06D385AF07A8}">
      <dgm:prSet/>
      <dgm:spPr/>
      <dgm:t>
        <a:bodyPr/>
        <a:lstStyle/>
        <a:p>
          <a:endParaRPr lang="en-US"/>
        </a:p>
      </dgm:t>
    </dgm:pt>
    <dgm:pt modelId="{3BBAEE58-EB1C-4D22-88C7-548EE1443196}" type="sibTrans" cxnId="{0096C734-D699-497B-B74D-06D385AF07A8}">
      <dgm:prSet/>
      <dgm:spPr/>
      <dgm:t>
        <a:bodyPr/>
        <a:lstStyle/>
        <a:p>
          <a:endParaRPr lang="en-US"/>
        </a:p>
      </dgm:t>
    </dgm:pt>
    <dgm:pt modelId="{7B0DE1CD-294C-4B20-A923-37CDEE4B61AE}">
      <dgm:prSet/>
      <dgm:spPr/>
      <dgm:t>
        <a:bodyPr/>
        <a:lstStyle/>
        <a:p>
          <a:r>
            <a:rPr lang="en-GB"/>
            <a:t>Language and Culture</a:t>
          </a:r>
          <a:endParaRPr lang="en-US"/>
        </a:p>
      </dgm:t>
    </dgm:pt>
    <dgm:pt modelId="{DE999F7F-182F-47D5-A45F-189BBE00D177}" type="parTrans" cxnId="{A4FA30DB-0D77-47C9-8A1B-D6610425E857}">
      <dgm:prSet/>
      <dgm:spPr/>
      <dgm:t>
        <a:bodyPr/>
        <a:lstStyle/>
        <a:p>
          <a:endParaRPr lang="en-US"/>
        </a:p>
      </dgm:t>
    </dgm:pt>
    <dgm:pt modelId="{7AC837D5-12A3-4FFE-889A-030895DD3CB8}" type="sibTrans" cxnId="{A4FA30DB-0D77-47C9-8A1B-D6610425E857}">
      <dgm:prSet/>
      <dgm:spPr/>
      <dgm:t>
        <a:bodyPr/>
        <a:lstStyle/>
        <a:p>
          <a:endParaRPr lang="en-US"/>
        </a:p>
      </dgm:t>
    </dgm:pt>
    <dgm:pt modelId="{FFA8B042-8C1D-4714-B0D7-18D0121CEC85}">
      <dgm:prSet/>
      <dgm:spPr/>
      <dgm:t>
        <a:bodyPr/>
        <a:lstStyle/>
        <a:p>
          <a:r>
            <a:rPr lang="en-GB" dirty="0"/>
            <a:t>Eligibility Postcode Lottery</a:t>
          </a:r>
          <a:endParaRPr lang="en-US" dirty="0"/>
        </a:p>
      </dgm:t>
    </dgm:pt>
    <dgm:pt modelId="{F0C26B39-5838-41DD-93EF-377A25884105}" type="sibTrans" cxnId="{AAA62443-12F0-4A8E-ADCF-74103675EDC9}">
      <dgm:prSet/>
      <dgm:spPr/>
      <dgm:t>
        <a:bodyPr/>
        <a:lstStyle/>
        <a:p>
          <a:endParaRPr lang="en-US"/>
        </a:p>
      </dgm:t>
    </dgm:pt>
    <dgm:pt modelId="{AEDAE630-D631-4913-AAEA-67A10C534498}" type="parTrans" cxnId="{AAA62443-12F0-4A8E-ADCF-74103675EDC9}">
      <dgm:prSet/>
      <dgm:spPr/>
      <dgm:t>
        <a:bodyPr/>
        <a:lstStyle/>
        <a:p>
          <a:endParaRPr lang="en-US"/>
        </a:p>
      </dgm:t>
    </dgm:pt>
    <dgm:pt modelId="{55CBD252-FF01-4681-AF30-9BB5168623E6}" type="pres">
      <dgm:prSet presAssocID="{9610F3B6-134F-4278-891A-72DE299AD486}" presName="linear" presStyleCnt="0">
        <dgm:presLayoutVars>
          <dgm:animLvl val="lvl"/>
          <dgm:resizeHandles val="exact"/>
        </dgm:presLayoutVars>
      </dgm:prSet>
      <dgm:spPr/>
    </dgm:pt>
    <dgm:pt modelId="{42DB5257-10F8-4F68-AC54-A449FB86DF4A}" type="pres">
      <dgm:prSet presAssocID="{FFA8B042-8C1D-4714-B0D7-18D0121CEC8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30B8186-7577-4C35-9B70-F61B1F9199E0}" type="pres">
      <dgm:prSet presAssocID="{F0C26B39-5838-41DD-93EF-377A25884105}" presName="spacer" presStyleCnt="0"/>
      <dgm:spPr/>
    </dgm:pt>
    <dgm:pt modelId="{455917A3-25F3-4FC3-8306-3EDD366CB1A6}" type="pres">
      <dgm:prSet presAssocID="{E9F9DF3F-519E-4C24-966E-F9806064A52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BA7F68A-DEDE-4F6A-B510-66D5D6128CDE}" type="pres">
      <dgm:prSet presAssocID="{D1593A43-BA3A-4BF8-97E2-A863BED3311A}" presName="spacer" presStyleCnt="0"/>
      <dgm:spPr/>
    </dgm:pt>
    <dgm:pt modelId="{E26BA886-9E77-41AA-9200-CCE45D30DD29}" type="pres">
      <dgm:prSet presAssocID="{EFEE199C-5F7F-485D-9693-74465C59555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04F4791-2A3B-4D31-A74C-EF87BB6702DB}" type="pres">
      <dgm:prSet presAssocID="{B34A80AC-7570-47A6-B306-F0E9796C2D2D}" presName="spacer" presStyleCnt="0"/>
      <dgm:spPr/>
    </dgm:pt>
    <dgm:pt modelId="{EF10250C-5D2B-43A3-9500-D12BA18D4173}" type="pres">
      <dgm:prSet presAssocID="{E7E06200-7AFF-462E-857F-5819284E960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94D1C1F-801A-4F3C-8148-FC0B8EAC5468}" type="pres">
      <dgm:prSet presAssocID="{038C37F5-930E-4A0B-84BB-86898E870656}" presName="spacer" presStyleCnt="0"/>
      <dgm:spPr/>
    </dgm:pt>
    <dgm:pt modelId="{A92B5FBA-EE87-4105-A2F9-53C8BFDDF716}" type="pres">
      <dgm:prSet presAssocID="{98EFD3CF-1D18-4360-9901-7AF89D32326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90A79C9-3314-4226-8190-6C9D6B81C51C}" type="pres">
      <dgm:prSet presAssocID="{3BBAEE58-EB1C-4D22-88C7-548EE1443196}" presName="spacer" presStyleCnt="0"/>
      <dgm:spPr/>
    </dgm:pt>
    <dgm:pt modelId="{5AD14878-3BD1-44F2-9564-F82D84716625}" type="pres">
      <dgm:prSet presAssocID="{7B0DE1CD-294C-4B20-A923-37CDEE4B61A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3FB710C-AB71-41F7-950E-B9A6909F617D}" type="presOf" srcId="{EFEE199C-5F7F-485D-9693-74465C595557}" destId="{E26BA886-9E77-41AA-9200-CCE45D30DD29}" srcOrd="0" destOrd="0" presId="urn:microsoft.com/office/officeart/2005/8/layout/vList2"/>
    <dgm:cxn modelId="{3F211526-7981-41D2-9911-64C1C50F79AA}" type="presOf" srcId="{E7E06200-7AFF-462E-857F-5819284E960E}" destId="{EF10250C-5D2B-43A3-9500-D12BA18D4173}" srcOrd="0" destOrd="0" presId="urn:microsoft.com/office/officeart/2005/8/layout/vList2"/>
    <dgm:cxn modelId="{0096C734-D699-497B-B74D-06D385AF07A8}" srcId="{9610F3B6-134F-4278-891A-72DE299AD486}" destId="{98EFD3CF-1D18-4360-9901-7AF89D323263}" srcOrd="4" destOrd="0" parTransId="{DE95B911-1FE0-4C5C-9522-74D06DEDE1ED}" sibTransId="{3BBAEE58-EB1C-4D22-88C7-548EE1443196}"/>
    <dgm:cxn modelId="{AAA62443-12F0-4A8E-ADCF-74103675EDC9}" srcId="{9610F3B6-134F-4278-891A-72DE299AD486}" destId="{FFA8B042-8C1D-4714-B0D7-18D0121CEC85}" srcOrd="0" destOrd="0" parTransId="{AEDAE630-D631-4913-AAEA-67A10C534498}" sibTransId="{F0C26B39-5838-41DD-93EF-377A25884105}"/>
    <dgm:cxn modelId="{C8067E44-4CE8-44E8-91CC-3E48B267B516}" type="presOf" srcId="{FFA8B042-8C1D-4714-B0D7-18D0121CEC85}" destId="{42DB5257-10F8-4F68-AC54-A449FB86DF4A}" srcOrd="0" destOrd="0" presId="urn:microsoft.com/office/officeart/2005/8/layout/vList2"/>
    <dgm:cxn modelId="{CE969555-E87B-45AF-8123-B06545AFA0D6}" srcId="{9610F3B6-134F-4278-891A-72DE299AD486}" destId="{E9F9DF3F-519E-4C24-966E-F9806064A529}" srcOrd="1" destOrd="0" parTransId="{7CB25B14-BF45-40A1-A5B8-888E53B45F8D}" sibTransId="{D1593A43-BA3A-4BF8-97E2-A863BED3311A}"/>
    <dgm:cxn modelId="{E9D10391-F78E-4DEB-B25F-6527A2CE30CB}" srcId="{9610F3B6-134F-4278-891A-72DE299AD486}" destId="{E7E06200-7AFF-462E-857F-5819284E960E}" srcOrd="3" destOrd="0" parTransId="{49F9829B-9419-4402-B33D-42375289D9D1}" sibTransId="{038C37F5-930E-4A0B-84BB-86898E870656}"/>
    <dgm:cxn modelId="{A3D27196-B39C-4A11-BF95-EB964D57143D}" type="presOf" srcId="{E9F9DF3F-519E-4C24-966E-F9806064A529}" destId="{455917A3-25F3-4FC3-8306-3EDD366CB1A6}" srcOrd="0" destOrd="0" presId="urn:microsoft.com/office/officeart/2005/8/layout/vList2"/>
    <dgm:cxn modelId="{84831F9C-3C41-448A-AA0D-62F97A0B09D4}" type="presOf" srcId="{7B0DE1CD-294C-4B20-A923-37CDEE4B61AE}" destId="{5AD14878-3BD1-44F2-9564-F82D84716625}" srcOrd="0" destOrd="0" presId="urn:microsoft.com/office/officeart/2005/8/layout/vList2"/>
    <dgm:cxn modelId="{85EE8FBA-04E8-4F05-806F-E6374E45D185}" srcId="{9610F3B6-134F-4278-891A-72DE299AD486}" destId="{EFEE199C-5F7F-485D-9693-74465C595557}" srcOrd="2" destOrd="0" parTransId="{C88EB5E6-1886-4A02-8780-9E7F541B4764}" sibTransId="{B34A80AC-7570-47A6-B306-F0E9796C2D2D}"/>
    <dgm:cxn modelId="{A4FA30DB-0D77-47C9-8A1B-D6610425E857}" srcId="{9610F3B6-134F-4278-891A-72DE299AD486}" destId="{7B0DE1CD-294C-4B20-A923-37CDEE4B61AE}" srcOrd="5" destOrd="0" parTransId="{DE999F7F-182F-47D5-A45F-189BBE00D177}" sibTransId="{7AC837D5-12A3-4FFE-889A-030895DD3CB8}"/>
    <dgm:cxn modelId="{F6FF0FF7-BFFE-4320-B355-46FDBAB89B6A}" type="presOf" srcId="{9610F3B6-134F-4278-891A-72DE299AD486}" destId="{55CBD252-FF01-4681-AF30-9BB5168623E6}" srcOrd="0" destOrd="0" presId="urn:microsoft.com/office/officeart/2005/8/layout/vList2"/>
    <dgm:cxn modelId="{2AB382F7-2406-427D-9D95-B548C38AA729}" type="presOf" srcId="{98EFD3CF-1D18-4360-9901-7AF89D323263}" destId="{A92B5FBA-EE87-4105-A2F9-53C8BFDDF716}" srcOrd="0" destOrd="0" presId="urn:microsoft.com/office/officeart/2005/8/layout/vList2"/>
    <dgm:cxn modelId="{B1CD0D36-93AA-4D84-9F08-CB049C110EE3}" type="presParOf" srcId="{55CBD252-FF01-4681-AF30-9BB5168623E6}" destId="{42DB5257-10F8-4F68-AC54-A449FB86DF4A}" srcOrd="0" destOrd="0" presId="urn:microsoft.com/office/officeart/2005/8/layout/vList2"/>
    <dgm:cxn modelId="{2E2AFF2C-105B-49BE-AA0D-4117CAF717B8}" type="presParOf" srcId="{55CBD252-FF01-4681-AF30-9BB5168623E6}" destId="{230B8186-7577-4C35-9B70-F61B1F9199E0}" srcOrd="1" destOrd="0" presId="urn:microsoft.com/office/officeart/2005/8/layout/vList2"/>
    <dgm:cxn modelId="{39CF0266-7309-46FA-BF8F-5F09687EF469}" type="presParOf" srcId="{55CBD252-FF01-4681-AF30-9BB5168623E6}" destId="{455917A3-25F3-4FC3-8306-3EDD366CB1A6}" srcOrd="2" destOrd="0" presId="urn:microsoft.com/office/officeart/2005/8/layout/vList2"/>
    <dgm:cxn modelId="{F6A34142-9925-4D6D-A1CB-25E8BD946CA6}" type="presParOf" srcId="{55CBD252-FF01-4681-AF30-9BB5168623E6}" destId="{7BA7F68A-DEDE-4F6A-B510-66D5D6128CDE}" srcOrd="3" destOrd="0" presId="urn:microsoft.com/office/officeart/2005/8/layout/vList2"/>
    <dgm:cxn modelId="{9FE50CEC-D423-46CD-88A5-610EE18772AB}" type="presParOf" srcId="{55CBD252-FF01-4681-AF30-9BB5168623E6}" destId="{E26BA886-9E77-41AA-9200-CCE45D30DD29}" srcOrd="4" destOrd="0" presId="urn:microsoft.com/office/officeart/2005/8/layout/vList2"/>
    <dgm:cxn modelId="{65AE9D0C-2BF2-422D-A33B-3B1FBA99A975}" type="presParOf" srcId="{55CBD252-FF01-4681-AF30-9BB5168623E6}" destId="{504F4791-2A3B-4D31-A74C-EF87BB6702DB}" srcOrd="5" destOrd="0" presId="urn:microsoft.com/office/officeart/2005/8/layout/vList2"/>
    <dgm:cxn modelId="{FDBF6BC8-21DE-44A6-9841-539BB64A7782}" type="presParOf" srcId="{55CBD252-FF01-4681-AF30-9BB5168623E6}" destId="{EF10250C-5D2B-43A3-9500-D12BA18D4173}" srcOrd="6" destOrd="0" presId="urn:microsoft.com/office/officeart/2005/8/layout/vList2"/>
    <dgm:cxn modelId="{F652AD95-4FC3-42E2-9189-E75A9D940391}" type="presParOf" srcId="{55CBD252-FF01-4681-AF30-9BB5168623E6}" destId="{A94D1C1F-801A-4F3C-8148-FC0B8EAC5468}" srcOrd="7" destOrd="0" presId="urn:microsoft.com/office/officeart/2005/8/layout/vList2"/>
    <dgm:cxn modelId="{97F6FDA4-E143-484B-8120-6F416E8A6D33}" type="presParOf" srcId="{55CBD252-FF01-4681-AF30-9BB5168623E6}" destId="{A92B5FBA-EE87-4105-A2F9-53C8BFDDF716}" srcOrd="8" destOrd="0" presId="urn:microsoft.com/office/officeart/2005/8/layout/vList2"/>
    <dgm:cxn modelId="{7724FF12-2456-4E0A-9464-B2D214E3CE3C}" type="presParOf" srcId="{55CBD252-FF01-4681-AF30-9BB5168623E6}" destId="{E90A79C9-3314-4226-8190-6C9D6B81C51C}" srcOrd="9" destOrd="0" presId="urn:microsoft.com/office/officeart/2005/8/layout/vList2"/>
    <dgm:cxn modelId="{D8C42F36-D237-4160-B8B3-B14E1CAD8290}" type="presParOf" srcId="{55CBD252-FF01-4681-AF30-9BB5168623E6}" destId="{5AD14878-3BD1-44F2-9564-F82D8471662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4EF404-BCE5-49C2-8A4C-8DCB34080329}">
      <dsp:nvSpPr>
        <dsp:cNvPr id="0" name=""/>
        <dsp:cNvSpPr/>
      </dsp:nvSpPr>
      <dsp:spPr>
        <a:xfrm>
          <a:off x="0" y="446070"/>
          <a:ext cx="6900512" cy="702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000" kern="1200"/>
            <a:t>Staffing</a:t>
          </a:r>
          <a:endParaRPr lang="en-US" sz="3000" kern="1200"/>
        </a:p>
      </dsp:txBody>
      <dsp:txXfrm>
        <a:off x="34269" y="480339"/>
        <a:ext cx="6831974" cy="633462"/>
      </dsp:txXfrm>
    </dsp:sp>
    <dsp:sp modelId="{83CCE71B-970E-419C-96AB-59C36D6D8330}">
      <dsp:nvSpPr>
        <dsp:cNvPr id="0" name=""/>
        <dsp:cNvSpPr/>
      </dsp:nvSpPr>
      <dsp:spPr>
        <a:xfrm>
          <a:off x="0" y="1234470"/>
          <a:ext cx="6900512" cy="702000"/>
        </a:xfrm>
        <a:prstGeom prst="roundRect">
          <a:avLst/>
        </a:prstGeom>
        <a:solidFill>
          <a:schemeClr val="accent2">
            <a:hueOff val="-592857"/>
            <a:satOff val="2840"/>
            <a:lumOff val="262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000" kern="1200"/>
            <a:t>Resources</a:t>
          </a:r>
          <a:endParaRPr lang="en-US" sz="3000" kern="1200"/>
        </a:p>
      </dsp:txBody>
      <dsp:txXfrm>
        <a:off x="34269" y="1268739"/>
        <a:ext cx="6831974" cy="633462"/>
      </dsp:txXfrm>
    </dsp:sp>
    <dsp:sp modelId="{40FDC23A-0354-48F8-9550-442EC869A92D}">
      <dsp:nvSpPr>
        <dsp:cNvPr id="0" name=""/>
        <dsp:cNvSpPr/>
      </dsp:nvSpPr>
      <dsp:spPr>
        <a:xfrm>
          <a:off x="0" y="2022870"/>
          <a:ext cx="6900512" cy="702000"/>
        </a:xfrm>
        <a:prstGeom prst="roundRect">
          <a:avLst/>
        </a:prstGeom>
        <a:solidFill>
          <a:schemeClr val="accent2">
            <a:hueOff val="-1185714"/>
            <a:satOff val="5680"/>
            <a:lumOff val="525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000" kern="1200" dirty="0"/>
            <a:t>Appropriate buildings</a:t>
          </a:r>
          <a:endParaRPr lang="en-US" sz="3000" kern="1200" dirty="0"/>
        </a:p>
      </dsp:txBody>
      <dsp:txXfrm>
        <a:off x="34269" y="2057139"/>
        <a:ext cx="6831974" cy="633462"/>
      </dsp:txXfrm>
    </dsp:sp>
    <dsp:sp modelId="{BC6045C7-6C42-4343-9AE0-D204197CDA42}">
      <dsp:nvSpPr>
        <dsp:cNvPr id="0" name=""/>
        <dsp:cNvSpPr/>
      </dsp:nvSpPr>
      <dsp:spPr>
        <a:xfrm>
          <a:off x="0" y="2811270"/>
          <a:ext cx="6900512" cy="702000"/>
        </a:xfrm>
        <a:prstGeom prst="roundRect">
          <a:avLst/>
        </a:prstGeom>
        <a:solidFill>
          <a:schemeClr val="accent2">
            <a:hueOff val="-1778572"/>
            <a:satOff val="8520"/>
            <a:lumOff val="788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000" kern="1200"/>
            <a:t>Inconsistencies in service delivery</a:t>
          </a:r>
          <a:endParaRPr lang="en-US" sz="3000" kern="1200"/>
        </a:p>
      </dsp:txBody>
      <dsp:txXfrm>
        <a:off x="34269" y="2845539"/>
        <a:ext cx="6831974" cy="633462"/>
      </dsp:txXfrm>
    </dsp:sp>
    <dsp:sp modelId="{4ACB80D8-5F84-45A4-9970-846E7B5EF8F7}">
      <dsp:nvSpPr>
        <dsp:cNvPr id="0" name=""/>
        <dsp:cNvSpPr/>
      </dsp:nvSpPr>
      <dsp:spPr>
        <a:xfrm>
          <a:off x="0" y="3599670"/>
          <a:ext cx="6900512" cy="702000"/>
        </a:xfrm>
        <a:prstGeom prst="roundRect">
          <a:avLst/>
        </a:prstGeom>
        <a:solidFill>
          <a:schemeClr val="accent2">
            <a:hueOff val="-2371429"/>
            <a:satOff val="11360"/>
            <a:lumOff val="1051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000" kern="1200"/>
            <a:t>Data sharing</a:t>
          </a:r>
          <a:endParaRPr lang="en-US" sz="3000" kern="1200"/>
        </a:p>
      </dsp:txBody>
      <dsp:txXfrm>
        <a:off x="34269" y="3633939"/>
        <a:ext cx="6831974" cy="633462"/>
      </dsp:txXfrm>
    </dsp:sp>
    <dsp:sp modelId="{FB2D1673-C95F-47CE-9FB2-7921D17A6120}">
      <dsp:nvSpPr>
        <dsp:cNvPr id="0" name=""/>
        <dsp:cNvSpPr/>
      </dsp:nvSpPr>
      <dsp:spPr>
        <a:xfrm>
          <a:off x="0" y="4388070"/>
          <a:ext cx="6900512" cy="702000"/>
        </a:xfrm>
        <a:prstGeom prst="roundRect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Reaching Targeted Audience</a:t>
          </a:r>
        </a:p>
      </dsp:txBody>
      <dsp:txXfrm>
        <a:off x="34269" y="4422339"/>
        <a:ext cx="6831974" cy="633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B5257-10F8-4F68-AC54-A449FB86DF4A}">
      <dsp:nvSpPr>
        <dsp:cNvPr id="0" name=""/>
        <dsp:cNvSpPr/>
      </dsp:nvSpPr>
      <dsp:spPr>
        <a:xfrm>
          <a:off x="0" y="90390"/>
          <a:ext cx="6628804" cy="7253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Eligibility Postcode Lottery</a:t>
          </a:r>
          <a:endParaRPr lang="en-US" sz="3100" kern="1200" dirty="0"/>
        </a:p>
      </dsp:txBody>
      <dsp:txXfrm>
        <a:off x="35411" y="125801"/>
        <a:ext cx="6557982" cy="654577"/>
      </dsp:txXfrm>
    </dsp:sp>
    <dsp:sp modelId="{455917A3-25F3-4FC3-8306-3EDD366CB1A6}">
      <dsp:nvSpPr>
        <dsp:cNvPr id="0" name=""/>
        <dsp:cNvSpPr/>
      </dsp:nvSpPr>
      <dsp:spPr>
        <a:xfrm>
          <a:off x="0" y="905070"/>
          <a:ext cx="6628804" cy="725399"/>
        </a:xfrm>
        <a:prstGeom prst="roundRect">
          <a:avLst/>
        </a:prstGeom>
        <a:gradFill rotWithShape="0">
          <a:gsLst>
            <a:gs pos="0">
              <a:schemeClr val="accent2">
                <a:hueOff val="-592857"/>
                <a:satOff val="2840"/>
                <a:lumOff val="2627"/>
                <a:alphaOff val="0"/>
                <a:tint val="96000"/>
                <a:lumMod val="100000"/>
              </a:schemeClr>
            </a:gs>
            <a:gs pos="78000">
              <a:schemeClr val="accent2">
                <a:hueOff val="-592857"/>
                <a:satOff val="2840"/>
                <a:lumOff val="262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Parental Engagement</a:t>
          </a:r>
          <a:endParaRPr lang="en-US" sz="3100" kern="1200"/>
        </a:p>
      </dsp:txBody>
      <dsp:txXfrm>
        <a:off x="35411" y="940481"/>
        <a:ext cx="6557982" cy="654577"/>
      </dsp:txXfrm>
    </dsp:sp>
    <dsp:sp modelId="{E26BA886-9E77-41AA-9200-CCE45D30DD29}">
      <dsp:nvSpPr>
        <dsp:cNvPr id="0" name=""/>
        <dsp:cNvSpPr/>
      </dsp:nvSpPr>
      <dsp:spPr>
        <a:xfrm>
          <a:off x="0" y="1719750"/>
          <a:ext cx="6628804" cy="725399"/>
        </a:xfrm>
        <a:prstGeom prst="roundRect">
          <a:avLst/>
        </a:prstGeom>
        <a:gradFill rotWithShape="0">
          <a:gsLst>
            <a:gs pos="0">
              <a:schemeClr val="accent2">
                <a:hueOff val="-1185714"/>
                <a:satOff val="5680"/>
                <a:lumOff val="5255"/>
                <a:alphaOff val="0"/>
                <a:tint val="96000"/>
                <a:lumMod val="100000"/>
              </a:schemeClr>
            </a:gs>
            <a:gs pos="78000">
              <a:schemeClr val="accent2">
                <a:hueOff val="-1185714"/>
                <a:satOff val="5680"/>
                <a:lumOff val="525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Individual Family Needs</a:t>
          </a:r>
          <a:endParaRPr lang="en-US" sz="3100" kern="1200"/>
        </a:p>
      </dsp:txBody>
      <dsp:txXfrm>
        <a:off x="35411" y="1755161"/>
        <a:ext cx="6557982" cy="654577"/>
      </dsp:txXfrm>
    </dsp:sp>
    <dsp:sp modelId="{EF10250C-5D2B-43A3-9500-D12BA18D4173}">
      <dsp:nvSpPr>
        <dsp:cNvPr id="0" name=""/>
        <dsp:cNvSpPr/>
      </dsp:nvSpPr>
      <dsp:spPr>
        <a:xfrm>
          <a:off x="0" y="2534430"/>
          <a:ext cx="6628804" cy="725399"/>
        </a:xfrm>
        <a:prstGeom prst="roundRect">
          <a:avLst/>
        </a:prstGeom>
        <a:gradFill rotWithShape="0">
          <a:gsLst>
            <a:gs pos="0">
              <a:schemeClr val="accent2">
                <a:hueOff val="-1778572"/>
                <a:satOff val="8520"/>
                <a:lumOff val="7882"/>
                <a:alphaOff val="0"/>
                <a:tint val="96000"/>
                <a:lumMod val="100000"/>
              </a:schemeClr>
            </a:gs>
            <a:gs pos="78000">
              <a:schemeClr val="accent2">
                <a:hueOff val="-1778572"/>
                <a:satOff val="8520"/>
                <a:lumOff val="788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Geography and Transport Concerns</a:t>
          </a:r>
          <a:endParaRPr lang="en-US" sz="3100" kern="1200"/>
        </a:p>
      </dsp:txBody>
      <dsp:txXfrm>
        <a:off x="35411" y="2569841"/>
        <a:ext cx="6557982" cy="654577"/>
      </dsp:txXfrm>
    </dsp:sp>
    <dsp:sp modelId="{A92B5FBA-EE87-4105-A2F9-53C8BFDDF716}">
      <dsp:nvSpPr>
        <dsp:cNvPr id="0" name=""/>
        <dsp:cNvSpPr/>
      </dsp:nvSpPr>
      <dsp:spPr>
        <a:xfrm>
          <a:off x="0" y="3349110"/>
          <a:ext cx="6628804" cy="725399"/>
        </a:xfrm>
        <a:prstGeom prst="roundRect">
          <a:avLst/>
        </a:prstGeom>
        <a:gradFill rotWithShape="0">
          <a:gsLst>
            <a:gs pos="0">
              <a:schemeClr val="accent2">
                <a:hueOff val="-2371429"/>
                <a:satOff val="11360"/>
                <a:lumOff val="10510"/>
                <a:alphaOff val="0"/>
                <a:tint val="96000"/>
                <a:lumMod val="100000"/>
              </a:schemeClr>
            </a:gs>
            <a:gs pos="78000">
              <a:schemeClr val="accent2">
                <a:hueOff val="-2371429"/>
                <a:satOff val="11360"/>
                <a:lumOff val="1051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Provider Limitations</a:t>
          </a:r>
          <a:endParaRPr lang="en-US" sz="3100" kern="1200"/>
        </a:p>
      </dsp:txBody>
      <dsp:txXfrm>
        <a:off x="35411" y="3384521"/>
        <a:ext cx="6557982" cy="654577"/>
      </dsp:txXfrm>
    </dsp:sp>
    <dsp:sp modelId="{5AD14878-3BD1-44F2-9564-F82D84716625}">
      <dsp:nvSpPr>
        <dsp:cNvPr id="0" name=""/>
        <dsp:cNvSpPr/>
      </dsp:nvSpPr>
      <dsp:spPr>
        <a:xfrm>
          <a:off x="0" y="4163790"/>
          <a:ext cx="6628804" cy="725399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Language and Culture</a:t>
          </a:r>
          <a:endParaRPr lang="en-US" sz="3100" kern="1200"/>
        </a:p>
      </dsp:txBody>
      <dsp:txXfrm>
        <a:off x="35411" y="4199201"/>
        <a:ext cx="6557982" cy="6545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CBC9BA-16D4-4231-B840-82A715831D39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E8D37-269C-41E5-BFE9-22DA4D07B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647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366FA-598F-4F95-9324-38C440FCAE69}" type="datetime1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105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AC69-8C2F-4305-BD7A-21C814B43BDB}" type="datetime1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913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BAEB3-19F9-4F9B-B2D9-8A8594C514D2}" type="datetime1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294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C29E7-CB9E-4B1C-A7C3-876CB6BE502A}" type="datetime1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096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E2BD5-1257-4BA6-8C17-4F0FE803435D}" type="datetime1">
              <a:rPr lang="en-GB" smtClean="0"/>
              <a:t>07/03/2026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37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015B1-6567-4392-B9E8-8BFD0F6E2B10}" type="datetime1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220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CF0B9-E340-45C1-A815-7126854C5F07}" type="datetime1">
              <a:rPr lang="en-GB" smtClean="0"/>
              <a:t>07/03/2026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860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E5221-E32F-4AB4-9168-203F8C3A91C0}" type="datetime1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172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90934-BF87-4A3F-82CE-B7CDE4A200E2}" type="datetime1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022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3E8B1-1A70-49B5-BF46-A41201945E56}" type="datetime1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023174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3E8B1-1A70-49B5-BF46-A41201945E56}" type="datetime1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00383530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3E8B1-1A70-49B5-BF46-A41201945E56}" type="datetime1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384622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3E8B1-1A70-49B5-BF46-A41201945E56}" type="datetime1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83023528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3E8B1-1A70-49B5-BF46-A41201945E56}" type="datetime1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437627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EFAC8-4A01-45C9-A2EF-B9B765E3D4EC}" type="datetime1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253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AA9BC-A1BF-4188-BC0A-19631D19E28C}" type="datetime1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823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E3E8B1-1A70-49B5-BF46-A41201945E56}" type="datetime1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974E28D-1861-487A-B273-026CB76DC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04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B1g4nGnByoc?feature=oembed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6We_7sPto48?feature=oembed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96A286F-AA92-640F-C91D-79B5F1698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915" y="2523265"/>
            <a:ext cx="11525864" cy="905735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850351-017F-CDEC-6CB5-A09728BC4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2306600 - ECED7007 Political Influences on Inequality and Diversity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BC2ABA-3943-F914-BE64-71C6FA2A0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1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F15B61-69E2-998A-DBC2-799F8ABA8F65}"/>
              </a:ext>
            </a:extLst>
          </p:cNvPr>
          <p:cNvSpPr txBox="1"/>
          <p:nvPr/>
        </p:nvSpPr>
        <p:spPr>
          <a:xfrm>
            <a:off x="3165988" y="3608439"/>
            <a:ext cx="6007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Flying Start Practitioner </a:t>
            </a:r>
          </a:p>
        </p:txBody>
      </p:sp>
    </p:spTree>
    <p:extLst>
      <p:ext uri="{BB962C8B-B14F-4D97-AF65-F5344CB8AC3E}">
        <p14:creationId xmlns:p14="http://schemas.microsoft.com/office/powerpoint/2010/main" val="3076084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0884F175-9D23-496E-80AC-F3D2FD541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2D4B7B8-5AFE-4B32-A805-72EC571E6F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57D13B2-7A74-4788-8689-5EDB2DA86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66964837-B2CC-483D-BEDA-4BB1901BCC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77D4E216-8B6C-4A3B-AF75-3016320F6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CDD4EA12-82D2-47D7-8742-8F4746AA6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7">
              <a:extLst>
                <a:ext uri="{FF2B5EF4-FFF2-40B4-BE49-F238E27FC236}">
                  <a16:creationId xmlns:a16="http://schemas.microsoft.com/office/drawing/2014/main" id="{115B7F7E-4C23-429B-A947-A5B436DB2D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8">
              <a:extLst>
                <a:ext uri="{FF2B5EF4-FFF2-40B4-BE49-F238E27FC236}">
                  <a16:creationId xmlns:a16="http://schemas.microsoft.com/office/drawing/2014/main" id="{A6B03A29-0A21-40D4-87E4-3C41D6F54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6C871F60-4E5A-449A-B6D8-1F58C12EE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3182795B-2BFA-4D7B-BE85-701A73E253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Isosceles Triangle 36">
              <a:extLst>
                <a:ext uri="{FF2B5EF4-FFF2-40B4-BE49-F238E27FC236}">
                  <a16:creationId xmlns:a16="http://schemas.microsoft.com/office/drawing/2014/main" id="{810B9E5C-2AE2-4B4E-916F-F954F2AA8A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C569FBE-AA5B-20C2-672B-A97C64BD2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3484" y="609600"/>
            <a:ext cx="2930518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Flying Start in Wales</a:t>
            </a:r>
          </a:p>
        </p:txBody>
      </p:sp>
      <p:pic>
        <p:nvPicPr>
          <p:cNvPr id="7" name="Online Media 6" title="Flying Start English">
            <a:hlinkClick r:id="" action="ppaction://media"/>
            <a:extLst>
              <a:ext uri="{FF2B5EF4-FFF2-40B4-BE49-F238E27FC236}">
                <a16:creationId xmlns:a16="http://schemas.microsoft.com/office/drawing/2014/main" id="{90617137-8625-A8CE-582A-292F20C04D8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85483" y="609600"/>
            <a:ext cx="4604861" cy="2601747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74285C-15AA-1C64-0DF8-C1B089CD2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7334" y="6041362"/>
            <a:ext cx="519256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2306600 - ECED7007 Political Influences on Inequality and Diversity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EEC279-631F-B2AE-7F8B-E2A7DA61A6A0}"/>
              </a:ext>
            </a:extLst>
          </p:cNvPr>
          <p:cNvSpPr txBox="1"/>
          <p:nvPr/>
        </p:nvSpPr>
        <p:spPr>
          <a:xfrm>
            <a:off x="6343484" y="2160589"/>
            <a:ext cx="2930517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Early Intervention to support families and enable children to thrive</a:t>
            </a:r>
          </a:p>
          <a:p>
            <a:pPr marL="2857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Funded Childcare </a:t>
            </a:r>
          </a:p>
          <a:p>
            <a:pPr marL="2857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Enhanced Health Visiting Services</a:t>
            </a:r>
          </a:p>
          <a:p>
            <a:pPr marL="2857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Family Support</a:t>
            </a:r>
          </a:p>
          <a:p>
            <a:pPr marL="2857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Early Speech, Language and Communication Development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09C8CC-7892-B1ED-91D3-4CF41CDA3B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1442" y="3439020"/>
            <a:ext cx="2532945" cy="260234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BB3BD5-45ED-4D3F-12D6-1B4D3E7B1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1974E28D-1861-487A-B273-026CB76DC805}" type="slidenum">
              <a:rPr lang="en-US" smtClean="0"/>
              <a:pPr defTabSz="914400"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938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7664F850-BA8B-47AE-B11A-225CAB896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634FC909-7343-4DEC-920F-098F56B476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24F22DB2-7E27-4CF7-8B17-254ECB9AE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Rectangle 23">
              <a:extLst>
                <a:ext uri="{FF2B5EF4-FFF2-40B4-BE49-F238E27FC236}">
                  <a16:creationId xmlns:a16="http://schemas.microsoft.com/office/drawing/2014/main" id="{C6E593B3-91A3-4687-8B8D-FE37A3714F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Rectangle 25">
              <a:extLst>
                <a:ext uri="{FF2B5EF4-FFF2-40B4-BE49-F238E27FC236}">
                  <a16:creationId xmlns:a16="http://schemas.microsoft.com/office/drawing/2014/main" id="{0C25B431-5C97-4B8D-B0A3-BFB8133C7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Isosceles Triangle 46">
              <a:extLst>
                <a:ext uri="{FF2B5EF4-FFF2-40B4-BE49-F238E27FC236}">
                  <a16:creationId xmlns:a16="http://schemas.microsoft.com/office/drawing/2014/main" id="{CA37B366-497E-4CB8-A678-A770CE2BD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Rectangle 27">
              <a:extLst>
                <a:ext uri="{FF2B5EF4-FFF2-40B4-BE49-F238E27FC236}">
                  <a16:creationId xmlns:a16="http://schemas.microsoft.com/office/drawing/2014/main" id="{CF707EDC-52B2-4D5C-8EC3-71C66EE8B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Rectangle 28">
              <a:extLst>
                <a:ext uri="{FF2B5EF4-FFF2-40B4-BE49-F238E27FC236}">
                  <a16:creationId xmlns:a16="http://schemas.microsoft.com/office/drawing/2014/main" id="{BF8E2DE7-7466-4EDF-8D69-BCA91A88D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Rectangle 29">
              <a:extLst>
                <a:ext uri="{FF2B5EF4-FFF2-40B4-BE49-F238E27FC236}">
                  <a16:creationId xmlns:a16="http://schemas.microsoft.com/office/drawing/2014/main" id="{229C2E15-76CD-409E-9D6B-10DAD8881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89A24369-AC96-4A98-AD98-47A7217EC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7D0DF9A3-4628-42F6-B0A4-44D97617E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7459C506-5F4B-4B75-9218-C7C3F87FA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BC659EEB-C3AE-4544-8263-417009DCD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D99DB6C6-36F9-4576-A558-95153EADB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Rectangle 23">
              <a:extLst>
                <a:ext uri="{FF2B5EF4-FFF2-40B4-BE49-F238E27FC236}">
                  <a16:creationId xmlns:a16="http://schemas.microsoft.com/office/drawing/2014/main" id="{694E7916-EDE4-4B50-A4A1-6B28FDD4D9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Rectangle 25">
              <a:extLst>
                <a:ext uri="{FF2B5EF4-FFF2-40B4-BE49-F238E27FC236}">
                  <a16:creationId xmlns:a16="http://schemas.microsoft.com/office/drawing/2014/main" id="{6F6CB7BB-4370-4173-97F8-F636C0F14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Isosceles Triangle 59">
              <a:extLst>
                <a:ext uri="{FF2B5EF4-FFF2-40B4-BE49-F238E27FC236}">
                  <a16:creationId xmlns:a16="http://schemas.microsoft.com/office/drawing/2014/main" id="{B0F590BB-1F51-4138-A2D4-2E483C84F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" name="Rectangle 27">
              <a:extLst>
                <a:ext uri="{FF2B5EF4-FFF2-40B4-BE49-F238E27FC236}">
                  <a16:creationId xmlns:a16="http://schemas.microsoft.com/office/drawing/2014/main" id="{4A492863-9797-45A2-BAB3-514F10C5F2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2" name="Rectangle 28">
              <a:extLst>
                <a:ext uri="{FF2B5EF4-FFF2-40B4-BE49-F238E27FC236}">
                  <a16:creationId xmlns:a16="http://schemas.microsoft.com/office/drawing/2014/main" id="{7C1E33F6-6D0F-4ECF-92F4-6F71D8BAF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3" name="Rectangle 29">
              <a:extLst>
                <a:ext uri="{FF2B5EF4-FFF2-40B4-BE49-F238E27FC236}">
                  <a16:creationId xmlns:a16="http://schemas.microsoft.com/office/drawing/2014/main" id="{73EEEA64-7411-474B-BD0E-60C24B3F4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4" name="Isosceles Triangle 63">
              <a:extLst>
                <a:ext uri="{FF2B5EF4-FFF2-40B4-BE49-F238E27FC236}">
                  <a16:creationId xmlns:a16="http://schemas.microsoft.com/office/drawing/2014/main" id="{4F82A6DD-92BB-4443-B5A5-05240DD55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5" name="Isosceles Triangle 64">
              <a:extLst>
                <a:ext uri="{FF2B5EF4-FFF2-40B4-BE49-F238E27FC236}">
                  <a16:creationId xmlns:a16="http://schemas.microsoft.com/office/drawing/2014/main" id="{79832BCB-1DCF-46AC-9FFA-170791668D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4E74DA95-CD7A-4D5E-9D27-67A759CE7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A35DC3-7E19-4336-40B6-6BD4D83E0A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893" y="934740"/>
            <a:ext cx="5204289" cy="4652986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14AA3B5C-0C55-4FFF-9C45-8F9F7C074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1305" y="1650669"/>
            <a:ext cx="0" cy="34319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Online Media 1" title="Introduction to early intervention: what is it, why it matters, and what does EIF do?">
            <a:hlinkClick r:id="" action="ppaction://media"/>
            <a:extLst>
              <a:ext uri="{FF2B5EF4-FFF2-40B4-BE49-F238E27FC236}">
                <a16:creationId xmlns:a16="http://schemas.microsoft.com/office/drawing/2014/main" id="{FA2DD0E6-C58C-8054-3E7C-34697C9A7D0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414367" y="2119606"/>
            <a:ext cx="4650004" cy="2627252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03D4E-E2CB-4A2F-99CE-84C711E89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7333" y="6420107"/>
            <a:ext cx="514244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2306600 - ECED7007 Political Influences on Inequality and Diversity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578442-5E64-A6DB-517F-CE877BA88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60438" y="6420107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974E28D-1861-487A-B273-026CB76DC805}" type="slidenum"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3</a:t>
            </a:fld>
            <a:endParaRPr lang="en-US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498466-C876-AE1C-6EFC-D5F217BDE854}"/>
              </a:ext>
            </a:extLst>
          </p:cNvPr>
          <p:cNvSpPr txBox="1"/>
          <p:nvPr/>
        </p:nvSpPr>
        <p:spPr>
          <a:xfrm>
            <a:off x="6881391" y="4768334"/>
            <a:ext cx="383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Early Intervention Foundation (2020)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665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5EAF9-D7FF-A3A4-0D40-F24644B87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kern="1200" dirty="0">
                <a:latin typeface="+mj-lt"/>
                <a:ea typeface="+mj-ea"/>
                <a:cs typeface="+mj-cs"/>
              </a:rPr>
              <a:t>Barriers in Delivering Flying Start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90E623-C7EE-ADF3-4B25-439195C18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2306600 - ECED7007 Political Influences on Inequality and Diversity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149310-E62B-D34E-207F-B99383FB9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974E28D-1861-487A-B273-026CB76DC805}" type="slidenum">
              <a:rPr lang="en-US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69C21549-D1D8-7E47-2756-7CF9530211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792851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0733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6A892F-E99F-01C4-DD35-1A5ABBEF5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40" y="1318193"/>
            <a:ext cx="3547581" cy="4093028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dirty="0"/>
              <a:t>Barriers to Accessing Flying Start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Isosceles Triangle 11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01F09F-5A2E-3768-4CA7-50328F8D4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6554" y="6041362"/>
            <a:ext cx="549019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rgbClr val="FFFFFF"/>
                </a:solidFill>
              </a:rPr>
              <a:t>2306600 - ECED7007 Political Influences on Inequality and Diversity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2C50C9-F98D-D0D8-0DCA-E70D75B18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9090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974E28D-1861-487A-B273-026CB76DC805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C4B64DF-BAF7-A8D4-B593-4D5978840C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7672999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2929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F18B18-1287-A1AD-A435-691CCF8E9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4596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EE5F82A-ED32-1DE7-CFB7-413AAC1AF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5686"/>
            <a:ext cx="8596668" cy="388077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5A74675-C5BC-DF03-39EE-EE7AFC0EA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2306600 - ECED7007 Political Influences on Inequality and Diversity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7E0E0BC-1E16-11A8-6E71-8920DA5FC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4E28D-1861-487A-B273-026CB76DC80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1634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402</TotalTime>
  <Words>139</Words>
  <Application>Microsoft Office PowerPoint</Application>
  <PresentationFormat>Widescreen</PresentationFormat>
  <Paragraphs>35</Paragraphs>
  <Slides>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Trebuchet MS</vt:lpstr>
      <vt:lpstr>Wingdings 3</vt:lpstr>
      <vt:lpstr>Facet</vt:lpstr>
      <vt:lpstr>PowerPoint Presentation</vt:lpstr>
      <vt:lpstr>Flying Start in Wales</vt:lpstr>
      <vt:lpstr>PowerPoint Presentation</vt:lpstr>
      <vt:lpstr>Barriers in Delivering Flying Start </vt:lpstr>
      <vt:lpstr>Barriers to Accessing Flying Start</vt:lpstr>
      <vt:lpstr>References</vt:lpstr>
    </vt:vector>
  </TitlesOfParts>
  <Company>Caerphilly CBC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Hyde, Sheridan</dc:creator>
  <cp:lastModifiedBy>Hyde, Sheridan</cp:lastModifiedBy>
  <cp:revision>3</cp:revision>
  <dcterms:created xsi:type="dcterms:W3CDTF">2026-02-28T08:48:10Z</dcterms:created>
  <dcterms:modified xsi:type="dcterms:W3CDTF">2026-03-07T11:45:21Z</dcterms:modified>
</cp:coreProperties>
</file>