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64" r:id="rId4"/>
    <p:sldId id="263" r:id="rId5"/>
    <p:sldId id="265" r:id="rId6"/>
    <p:sldId id="266" r:id="rId7"/>
    <p:sldId id="267" r:id="rId8"/>
    <p:sldId id="268" r:id="rId9"/>
    <p:sldId id="269" r:id="rId10"/>
    <p:sldId id="270" r:id="rId11"/>
    <p:sldId id="259" r:id="rId12"/>
    <p:sldId id="260" r:id="rId13"/>
    <p:sldId id="262" r:id="rId14"/>
    <p:sldId id="271" r:id="rId15"/>
    <p:sldId id="272" r:id="rId16"/>
    <p:sldId id="273" r:id="rId17"/>
    <p:sldId id="274" r:id="rId18"/>
    <p:sldId id="275" r:id="rId19"/>
    <p:sldId id="276" r:id="rId20"/>
    <p:sldId id="277" r:id="rId2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3B8E77-52B9-1F78-D00E-CFFE3C163C44}" v="9" dt="2022-10-07T13:25:14.751"/>
    <p1510:client id="{250B2E77-5D3D-0AD0-F810-A564F53F7004}" v="93" dt="2022-09-30T16:39:54.645"/>
    <p1510:client id="{31E19ED5-822B-4544-BEB1-B30C20869AAA}" v="885" dt="2022-10-07T16:23:02.643"/>
    <p1510:client id="{397124F5-D82D-9F2E-9F14-8C818F1B5928}" v="888" dt="2022-10-14T16:32:31.428"/>
    <p1510:client id="{3DA4381D-38F9-AD74-4EC3-C49590BF3734}" v="771" dt="2022-10-15T00:13:49.401"/>
    <p1510:client id="{93B26A2E-CE37-42C7-A5CC-F01D86F85054}" v="112" dt="2022-09-30T14:46:46.805"/>
    <p1510:client id="{A645BFD0-48F8-EB34-8243-C5F3EDA634D9}" v="2" dt="2022-10-07T14:05:21.744"/>
    <p1510:client id="{EEACCCB3-718D-1253-C1F8-B3C9ED9519BE}" v="4" dt="2022-10-14T13:51:37.012"/>
    <p1510:client id="{EF46E314-20C9-DE27-3EE3-AB9C52A816B8}" v="89" dt="2022-09-30T15:46:08.0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odfred Yankey (2212092)" userId="S::2212092@student.uwtsd.ac.uk::9f4c0d79-cc9f-4d3a-9861-8986ef5c2612" providerId="AD" clId="Web-{A645BFD0-48F8-EB34-8243-C5F3EDA634D9}"/>
    <pc:docChg chg="modSld">
      <pc:chgData name="Godfred Yankey (2212092)" userId="S::2212092@student.uwtsd.ac.uk::9f4c0d79-cc9f-4d3a-9861-8986ef5c2612" providerId="AD" clId="Web-{A645BFD0-48F8-EB34-8243-C5F3EDA634D9}" dt="2022-10-07T14:05:21.744" v="1" actId="20577"/>
      <pc:docMkLst>
        <pc:docMk/>
      </pc:docMkLst>
      <pc:sldChg chg="modSp">
        <pc:chgData name="Godfred Yankey (2212092)" userId="S::2212092@student.uwtsd.ac.uk::9f4c0d79-cc9f-4d3a-9861-8986ef5c2612" providerId="AD" clId="Web-{A645BFD0-48F8-EB34-8243-C5F3EDA634D9}" dt="2022-10-07T14:05:21.744" v="1" actId="20577"/>
        <pc:sldMkLst>
          <pc:docMk/>
          <pc:sldMk cId="2639981762" sldId="258"/>
        </pc:sldMkLst>
        <pc:spChg chg="mod">
          <ac:chgData name="Godfred Yankey (2212092)" userId="S::2212092@student.uwtsd.ac.uk::9f4c0d79-cc9f-4d3a-9861-8986ef5c2612" providerId="AD" clId="Web-{A645BFD0-48F8-EB34-8243-C5F3EDA634D9}" dt="2022-10-07T14:05:21.744" v="1" actId="20577"/>
          <ac:spMkLst>
            <pc:docMk/>
            <pc:sldMk cId="2639981762" sldId="258"/>
            <ac:spMk id="15" creationId="{0413B860-9599-F89E-8757-12D4F4FDF928}"/>
          </ac:spMkLst>
        </pc:spChg>
      </pc:sldChg>
    </pc:docChg>
  </pc:docChgLst>
  <pc:docChgLst>
    <pc:chgData name="Leonard Doroftei (2211604)" userId="S::2211604@student.uwtsd.ac.uk::4dc342de-91a2-4f22-8e51-8dd9cae6ea14" providerId="AD" clId="Web-{31E19ED5-822B-4544-BEB1-B30C20869AAA}"/>
    <pc:docChg chg="addSld delSld modSld sldOrd addMainMaster delMainMaster">
      <pc:chgData name="Leonard Doroftei (2211604)" userId="S::2211604@student.uwtsd.ac.uk::4dc342de-91a2-4f22-8e51-8dd9cae6ea14" providerId="AD" clId="Web-{31E19ED5-822B-4544-BEB1-B30C20869AAA}" dt="2022-10-07T16:23:02.643" v="1082"/>
      <pc:docMkLst>
        <pc:docMk/>
      </pc:docMkLst>
      <pc:sldChg chg="addSp delSp modSp mod modClrScheme delDesignElem chgLayout">
        <pc:chgData name="Leonard Doroftei (2211604)" userId="S::2211604@student.uwtsd.ac.uk::4dc342de-91a2-4f22-8e51-8dd9cae6ea14" providerId="AD" clId="Web-{31E19ED5-822B-4544-BEB1-B30C20869AAA}" dt="2022-10-07T14:43:00.572" v="641" actId="20577"/>
        <pc:sldMkLst>
          <pc:docMk/>
          <pc:sldMk cId="109857222" sldId="256"/>
        </pc:sldMkLst>
        <pc:spChg chg="mod ord">
          <ac:chgData name="Leonard Doroftei (2211604)" userId="S::2211604@student.uwtsd.ac.uk::4dc342de-91a2-4f22-8e51-8dd9cae6ea14" providerId="AD" clId="Web-{31E19ED5-822B-4544-BEB1-B30C20869AAA}" dt="2022-10-07T14:43:00.572" v="641" actId="20577"/>
          <ac:spMkLst>
            <pc:docMk/>
            <pc:sldMk cId="109857222" sldId="256"/>
            <ac:spMk id="2" creationId="{00000000-0000-0000-0000-000000000000}"/>
          </ac:spMkLst>
        </pc:spChg>
        <pc:spChg chg="mod ord">
          <ac:chgData name="Leonard Doroftei (2211604)" userId="S::2211604@student.uwtsd.ac.uk::4dc342de-91a2-4f22-8e51-8dd9cae6ea14" providerId="AD" clId="Web-{31E19ED5-822B-4544-BEB1-B30C20869AAA}" dt="2022-10-07T13:58:41.898" v="298"/>
          <ac:spMkLst>
            <pc:docMk/>
            <pc:sldMk cId="109857222" sldId="256"/>
            <ac:spMk id="3" creationId="{00000000-0000-0000-0000-000000000000}"/>
          </ac:spMkLst>
        </pc:spChg>
        <pc:spChg chg="add del">
          <ac:chgData name="Leonard Doroftei (2211604)" userId="S::2211604@student.uwtsd.ac.uk::4dc342de-91a2-4f22-8e51-8dd9cae6ea14" providerId="AD" clId="Web-{31E19ED5-822B-4544-BEB1-B30C20869AAA}" dt="2022-10-07T13:57:14.441" v="296"/>
          <ac:spMkLst>
            <pc:docMk/>
            <pc:sldMk cId="109857222" sldId="256"/>
            <ac:spMk id="8" creationId="{DEE2AD96-B495-4E06-9291-B71706F728CB}"/>
          </ac:spMkLst>
        </pc:spChg>
        <pc:spChg chg="add del">
          <ac:chgData name="Leonard Doroftei (2211604)" userId="S::2211604@student.uwtsd.ac.uk::4dc342de-91a2-4f22-8e51-8dd9cae6ea14" providerId="AD" clId="Web-{31E19ED5-822B-4544-BEB1-B30C20869AAA}" dt="2022-10-07T13:57:14.441" v="296"/>
          <ac:spMkLst>
            <pc:docMk/>
            <pc:sldMk cId="109857222" sldId="256"/>
            <ac:spMk id="10" creationId="{53CF6D67-C5A8-4ADD-9E8E-1E38CA1D3166}"/>
          </ac:spMkLst>
        </pc:spChg>
        <pc:spChg chg="add del">
          <ac:chgData name="Leonard Doroftei (2211604)" userId="S::2211604@student.uwtsd.ac.uk::4dc342de-91a2-4f22-8e51-8dd9cae6ea14" providerId="AD" clId="Web-{31E19ED5-822B-4544-BEB1-B30C20869AAA}" dt="2022-10-07T13:57:14.441" v="296"/>
          <ac:spMkLst>
            <pc:docMk/>
            <pc:sldMk cId="109857222" sldId="256"/>
            <ac:spMk id="12" creationId="{86909FA0-B515-4681-B7A8-FA281D133B94}"/>
          </ac:spMkLst>
        </pc:spChg>
        <pc:spChg chg="add del">
          <ac:chgData name="Leonard Doroftei (2211604)" userId="S::2211604@student.uwtsd.ac.uk::4dc342de-91a2-4f22-8e51-8dd9cae6ea14" providerId="AD" clId="Web-{31E19ED5-822B-4544-BEB1-B30C20869AAA}" dt="2022-10-07T13:57:14.441" v="296"/>
          <ac:spMkLst>
            <pc:docMk/>
            <pc:sldMk cId="109857222" sldId="256"/>
            <ac:spMk id="14" creationId="{21C9FE86-FCC3-4A31-AA1C-C882262B7FE7}"/>
          </ac:spMkLst>
        </pc:spChg>
        <pc:spChg chg="add del">
          <ac:chgData name="Leonard Doroftei (2211604)" userId="S::2211604@student.uwtsd.ac.uk::4dc342de-91a2-4f22-8e51-8dd9cae6ea14" providerId="AD" clId="Web-{31E19ED5-822B-4544-BEB1-B30C20869AAA}" dt="2022-10-07T13:57:14.441" v="296"/>
          <ac:spMkLst>
            <pc:docMk/>
            <pc:sldMk cId="109857222" sldId="256"/>
            <ac:spMk id="16" creationId="{7D96243B-ECED-4B71-8E06-AE9A285EAD20}"/>
          </ac:spMkLst>
        </pc:spChg>
        <pc:spChg chg="add del">
          <ac:chgData name="Leonard Doroftei (2211604)" userId="S::2211604@student.uwtsd.ac.uk::4dc342de-91a2-4f22-8e51-8dd9cae6ea14" providerId="AD" clId="Web-{31E19ED5-822B-4544-BEB1-B30C20869AAA}" dt="2022-10-07T13:57:14.441" v="296"/>
          <ac:spMkLst>
            <pc:docMk/>
            <pc:sldMk cId="109857222" sldId="256"/>
            <ac:spMk id="18" creationId="{A09989E4-EFDC-4A90-A633-E0525FB4139E}"/>
          </ac:spMkLst>
        </pc:spChg>
        <pc:spChg chg="add del">
          <ac:chgData name="Leonard Doroftei (2211604)" userId="S::2211604@student.uwtsd.ac.uk::4dc342de-91a2-4f22-8e51-8dd9cae6ea14" providerId="AD" clId="Web-{31E19ED5-822B-4544-BEB1-B30C20869AAA}" dt="2022-10-07T13:58:41.898" v="298"/>
          <ac:spMkLst>
            <pc:docMk/>
            <pc:sldMk cId="109857222" sldId="256"/>
            <ac:spMk id="24" creationId="{C1DD1A8A-57D5-4A81-AD04-532B043C5611}"/>
          </ac:spMkLst>
        </pc:spChg>
        <pc:spChg chg="add del">
          <ac:chgData name="Leonard Doroftei (2211604)" userId="S::2211604@student.uwtsd.ac.uk::4dc342de-91a2-4f22-8e51-8dd9cae6ea14" providerId="AD" clId="Web-{31E19ED5-822B-4544-BEB1-B30C20869AAA}" dt="2022-10-07T13:58:41.898" v="298"/>
          <ac:spMkLst>
            <pc:docMk/>
            <pc:sldMk cId="109857222" sldId="256"/>
            <ac:spMk id="26" creationId="{007891EC-4501-44ED-A8C8-B11B6DB767AB}"/>
          </ac:spMkLst>
        </pc:spChg>
        <pc:spChg chg="add">
          <ac:chgData name="Leonard Doroftei (2211604)" userId="S::2211604@student.uwtsd.ac.uk::4dc342de-91a2-4f22-8e51-8dd9cae6ea14" providerId="AD" clId="Web-{31E19ED5-822B-4544-BEB1-B30C20869AAA}" dt="2022-10-07T13:58:41.898" v="298"/>
          <ac:spMkLst>
            <pc:docMk/>
            <pc:sldMk cId="109857222" sldId="256"/>
            <ac:spMk id="31" creationId="{B95B9BA8-1D69-4796-85F5-B6D0BD52354B}"/>
          </ac:spMkLst>
        </pc:spChg>
        <pc:grpChg chg="add">
          <ac:chgData name="Leonard Doroftei (2211604)" userId="S::2211604@student.uwtsd.ac.uk::4dc342de-91a2-4f22-8e51-8dd9cae6ea14" providerId="AD" clId="Web-{31E19ED5-822B-4544-BEB1-B30C20869AAA}" dt="2022-10-07T13:58:41.898" v="298"/>
          <ac:grpSpMkLst>
            <pc:docMk/>
            <pc:sldMk cId="109857222" sldId="256"/>
            <ac:grpSpMk id="33" creationId="{D44E3F87-3D58-4B03-86B2-15A5C5B9C964}"/>
          </ac:grpSpMkLst>
        </pc:grpChg>
        <pc:picChg chg="add mod ord">
          <ac:chgData name="Leonard Doroftei (2211604)" userId="S::2211604@student.uwtsd.ac.uk::4dc342de-91a2-4f22-8e51-8dd9cae6ea14" providerId="AD" clId="Web-{31E19ED5-822B-4544-BEB1-B30C20869AAA}" dt="2022-10-07T13:58:41.898" v="298"/>
          <ac:picMkLst>
            <pc:docMk/>
            <pc:sldMk cId="109857222" sldId="256"/>
            <ac:picMk id="20" creationId="{33A0015E-CCBC-AC29-941E-00118C679C59}"/>
          </ac:picMkLst>
        </pc:picChg>
      </pc:sldChg>
      <pc:sldChg chg="addSp delSp modSp mod setBg modClrScheme setClrOvrMap delDesignElem chgLayout">
        <pc:chgData name="Leonard Doroftei (2211604)" userId="S::2211604@student.uwtsd.ac.uk::4dc342de-91a2-4f22-8e51-8dd9cae6ea14" providerId="AD" clId="Web-{31E19ED5-822B-4544-BEB1-B30C20869AAA}" dt="2022-10-07T13:58:56.555" v="299"/>
        <pc:sldMkLst>
          <pc:docMk/>
          <pc:sldMk cId="3176699417" sldId="257"/>
        </pc:sldMkLst>
        <pc:spChg chg="mod ord">
          <ac:chgData name="Leonard Doroftei (2211604)" userId="S::2211604@student.uwtsd.ac.uk::4dc342de-91a2-4f22-8e51-8dd9cae6ea14" providerId="AD" clId="Web-{31E19ED5-822B-4544-BEB1-B30C20869AAA}" dt="2022-10-07T13:58:56.555" v="299"/>
          <ac:spMkLst>
            <pc:docMk/>
            <pc:sldMk cId="3176699417" sldId="257"/>
            <ac:spMk id="2" creationId="{6309C3F0-61C3-AD37-3D36-3B009100FADB}"/>
          </ac:spMkLst>
        </pc:spChg>
        <pc:spChg chg="add del">
          <ac:chgData name="Leonard Doroftei (2211604)" userId="S::2211604@student.uwtsd.ac.uk::4dc342de-91a2-4f22-8e51-8dd9cae6ea14" providerId="AD" clId="Web-{31E19ED5-822B-4544-BEB1-B30C20869AAA}" dt="2022-10-07T13:57:49.067" v="297"/>
          <ac:spMkLst>
            <pc:docMk/>
            <pc:sldMk cId="3176699417" sldId="257"/>
            <ac:spMk id="16" creationId="{C4285719-470E-454C-AF62-8323075F1F5B}"/>
          </ac:spMkLst>
        </pc:spChg>
        <pc:spChg chg="add del">
          <ac:chgData name="Leonard Doroftei (2211604)" userId="S::2211604@student.uwtsd.ac.uk::4dc342de-91a2-4f22-8e51-8dd9cae6ea14" providerId="AD" clId="Web-{31E19ED5-822B-4544-BEB1-B30C20869AAA}" dt="2022-10-07T13:57:49.067" v="297"/>
          <ac:spMkLst>
            <pc:docMk/>
            <pc:sldMk cId="3176699417" sldId="257"/>
            <ac:spMk id="18" creationId="{CD9FE4EF-C4D8-49A0-B2FF-81D8DB7D8A24}"/>
          </ac:spMkLst>
        </pc:spChg>
        <pc:spChg chg="add del">
          <ac:chgData name="Leonard Doroftei (2211604)" userId="S::2211604@student.uwtsd.ac.uk::4dc342de-91a2-4f22-8e51-8dd9cae6ea14" providerId="AD" clId="Web-{31E19ED5-822B-4544-BEB1-B30C20869AAA}" dt="2022-10-07T13:57:49.067" v="297"/>
          <ac:spMkLst>
            <pc:docMk/>
            <pc:sldMk cId="3176699417" sldId="257"/>
            <ac:spMk id="20" creationId="{4300840D-0A0B-4512-BACA-B439D5B9C57C}"/>
          </ac:spMkLst>
        </pc:spChg>
        <pc:spChg chg="add del">
          <ac:chgData name="Leonard Doroftei (2211604)" userId="S::2211604@student.uwtsd.ac.uk::4dc342de-91a2-4f22-8e51-8dd9cae6ea14" providerId="AD" clId="Web-{31E19ED5-822B-4544-BEB1-B30C20869AAA}" dt="2022-10-07T13:57:49.067" v="297"/>
          <ac:spMkLst>
            <pc:docMk/>
            <pc:sldMk cId="3176699417" sldId="257"/>
            <ac:spMk id="22" creationId="{D2B78728-A580-49A7-84F9-6EF6F583ADE0}"/>
          </ac:spMkLst>
        </pc:spChg>
        <pc:spChg chg="add del">
          <ac:chgData name="Leonard Doroftei (2211604)" userId="S::2211604@student.uwtsd.ac.uk::4dc342de-91a2-4f22-8e51-8dd9cae6ea14" providerId="AD" clId="Web-{31E19ED5-822B-4544-BEB1-B30C20869AAA}" dt="2022-10-07T13:57:49.067" v="297"/>
          <ac:spMkLst>
            <pc:docMk/>
            <pc:sldMk cId="3176699417" sldId="257"/>
            <ac:spMk id="24" creationId="{38FAA1A1-D861-433F-88FA-1E9D6FD31D11}"/>
          </ac:spMkLst>
        </pc:spChg>
        <pc:spChg chg="add del">
          <ac:chgData name="Leonard Doroftei (2211604)" userId="S::2211604@student.uwtsd.ac.uk::4dc342de-91a2-4f22-8e51-8dd9cae6ea14" providerId="AD" clId="Web-{31E19ED5-822B-4544-BEB1-B30C20869AAA}" dt="2022-10-07T13:57:49.067" v="297"/>
          <ac:spMkLst>
            <pc:docMk/>
            <pc:sldMk cId="3176699417" sldId="257"/>
            <ac:spMk id="26" creationId="{8D71EDA1-87BF-4D5D-AB79-F346FD19278A}"/>
          </ac:spMkLst>
        </pc:spChg>
        <pc:spChg chg="add del">
          <ac:chgData name="Leonard Doroftei (2211604)" userId="S::2211604@student.uwtsd.ac.uk::4dc342de-91a2-4f22-8e51-8dd9cae6ea14" providerId="AD" clId="Web-{31E19ED5-822B-4544-BEB1-B30C20869AAA}" dt="2022-10-07T13:58:56.555" v="299"/>
          <ac:spMkLst>
            <pc:docMk/>
            <pc:sldMk cId="3176699417" sldId="257"/>
            <ac:spMk id="32" creationId="{CF62D2A7-8207-488C-9F46-316BA81A16C8}"/>
          </ac:spMkLst>
        </pc:spChg>
        <pc:spChg chg="add">
          <ac:chgData name="Leonard Doroftei (2211604)" userId="S::2211604@student.uwtsd.ac.uk::4dc342de-91a2-4f22-8e51-8dd9cae6ea14" providerId="AD" clId="Web-{31E19ED5-822B-4544-BEB1-B30C20869AAA}" dt="2022-10-07T13:58:56.555" v="299"/>
          <ac:spMkLst>
            <pc:docMk/>
            <pc:sldMk cId="3176699417" sldId="257"/>
            <ac:spMk id="37" creationId="{B95B9BA8-1D69-4796-85F5-B6D0BD52354B}"/>
          </ac:spMkLst>
        </pc:spChg>
        <pc:grpChg chg="add">
          <ac:chgData name="Leonard Doroftei (2211604)" userId="S::2211604@student.uwtsd.ac.uk::4dc342de-91a2-4f22-8e51-8dd9cae6ea14" providerId="AD" clId="Web-{31E19ED5-822B-4544-BEB1-B30C20869AAA}" dt="2022-10-07T13:58:56.555" v="299"/>
          <ac:grpSpMkLst>
            <pc:docMk/>
            <pc:sldMk cId="3176699417" sldId="257"/>
            <ac:grpSpMk id="39" creationId="{D44E3F87-3D58-4B03-86B2-15A5C5B9C964}"/>
          </ac:grpSpMkLst>
        </pc:grpChg>
        <pc:graphicFrameChg chg="mod ord modGraphic">
          <ac:chgData name="Leonard Doroftei (2211604)" userId="S::2211604@student.uwtsd.ac.uk::4dc342de-91a2-4f22-8e51-8dd9cae6ea14" providerId="AD" clId="Web-{31E19ED5-822B-4544-BEB1-B30C20869AAA}" dt="2022-10-07T13:58:56.555" v="299"/>
          <ac:graphicFrameMkLst>
            <pc:docMk/>
            <pc:sldMk cId="3176699417" sldId="257"/>
            <ac:graphicFrameMk id="5" creationId="{F4BF07B2-9ABE-AE22-A72E-1D68B8907145}"/>
          </ac:graphicFrameMkLst>
        </pc:graphicFrameChg>
        <pc:picChg chg="add mod">
          <ac:chgData name="Leonard Doroftei (2211604)" userId="S::2211604@student.uwtsd.ac.uk::4dc342de-91a2-4f22-8e51-8dd9cae6ea14" providerId="AD" clId="Web-{31E19ED5-822B-4544-BEB1-B30C20869AAA}" dt="2022-10-07T13:58:56.555" v="299"/>
          <ac:picMkLst>
            <pc:docMk/>
            <pc:sldMk cId="3176699417" sldId="257"/>
            <ac:picMk id="28" creationId="{F7947CB8-7563-4FC1-6B28-B0109A7C829C}"/>
          </ac:picMkLst>
        </pc:picChg>
      </pc:sldChg>
      <pc:sldChg chg="addSp delSp modSp mod ord modClrScheme delDesignElem chgLayout">
        <pc:chgData name="Leonard Doroftei (2211604)" userId="S::2211604@student.uwtsd.ac.uk::4dc342de-91a2-4f22-8e51-8dd9cae6ea14" providerId="AD" clId="Web-{31E19ED5-822B-4544-BEB1-B30C20869AAA}" dt="2022-10-07T15:50:45.463" v="712"/>
        <pc:sldMkLst>
          <pc:docMk/>
          <pc:sldMk cId="2639981762" sldId="258"/>
        </pc:sldMkLst>
        <pc:spChg chg="add mod">
          <ac:chgData name="Leonard Doroftei (2211604)" userId="S::2211604@student.uwtsd.ac.uk::4dc342de-91a2-4f22-8e51-8dd9cae6ea14" providerId="AD" clId="Web-{31E19ED5-822B-4544-BEB1-B30C20869AAA}" dt="2022-10-07T13:42:39.373" v="207" actId="1076"/>
          <ac:spMkLst>
            <pc:docMk/>
            <pc:sldMk cId="2639981762" sldId="258"/>
            <ac:spMk id="2" creationId="{291C6FBB-CECF-E0D6-20C2-51143015367D}"/>
          </ac:spMkLst>
        </pc:spChg>
        <pc:spChg chg="mod ord">
          <ac:chgData name="Leonard Doroftei (2211604)" userId="S::2211604@student.uwtsd.ac.uk::4dc342de-91a2-4f22-8e51-8dd9cae6ea14" providerId="AD" clId="Web-{31E19ED5-822B-4544-BEB1-B30C20869AAA}" dt="2022-10-07T13:47:57.308" v="226"/>
          <ac:spMkLst>
            <pc:docMk/>
            <pc:sldMk cId="2639981762" sldId="258"/>
            <ac:spMk id="3" creationId="{1AEE47DA-32E3-EBE3-1FA7-5C829096B6C6}"/>
          </ac:spMkLst>
        </pc:spChg>
        <pc:spChg chg="add mod ord">
          <ac:chgData name="Leonard Doroftei (2211604)" userId="S::2211604@student.uwtsd.ac.uk::4dc342de-91a2-4f22-8e51-8dd9cae6ea14" providerId="AD" clId="Web-{31E19ED5-822B-4544-BEB1-B30C20869AAA}" dt="2022-10-07T14:02:57.033" v="302" actId="14100"/>
          <ac:spMkLst>
            <pc:docMk/>
            <pc:sldMk cId="2639981762" sldId="258"/>
            <ac:spMk id="4" creationId="{4C4BBDBD-9E90-AB56-1B4C-D69CE18FF098}"/>
          </ac:spMkLst>
        </pc:spChg>
        <pc:spChg chg="add del mod ord">
          <ac:chgData name="Leonard Doroftei (2211604)" userId="S::2211604@student.uwtsd.ac.uk::4dc342de-91a2-4f22-8e51-8dd9cae6ea14" providerId="AD" clId="Web-{31E19ED5-822B-4544-BEB1-B30C20869AAA}" dt="2022-10-07T13:41:17.416" v="198"/>
          <ac:spMkLst>
            <pc:docMk/>
            <pc:sldMk cId="2639981762" sldId="258"/>
            <ac:spMk id="6" creationId="{83514DA9-CB7D-EF48-8643-ABFEF5A0D0CD}"/>
          </ac:spMkLst>
        </pc:spChg>
        <pc:spChg chg="add del mod ord">
          <ac:chgData name="Leonard Doroftei (2211604)" userId="S::2211604@student.uwtsd.ac.uk::4dc342de-91a2-4f22-8e51-8dd9cae6ea14" providerId="AD" clId="Web-{31E19ED5-822B-4544-BEB1-B30C20869AAA}" dt="2022-10-07T13:41:17.416" v="198"/>
          <ac:spMkLst>
            <pc:docMk/>
            <pc:sldMk cId="2639981762" sldId="258"/>
            <ac:spMk id="7" creationId="{DAFCFB95-335F-737F-7394-B0E3C23121B7}"/>
          </ac:spMkLst>
        </pc:spChg>
        <pc:spChg chg="del">
          <ac:chgData name="Leonard Doroftei (2211604)" userId="S::2211604@student.uwtsd.ac.uk::4dc342de-91a2-4f22-8e51-8dd9cae6ea14" providerId="AD" clId="Web-{31E19ED5-822B-4544-BEB1-B30C20869AAA}" dt="2022-10-07T13:41:05.103" v="195"/>
          <ac:spMkLst>
            <pc:docMk/>
            <pc:sldMk cId="2639981762" sldId="258"/>
            <ac:spMk id="8" creationId="{0671A8AE-40A1-4631-A6B8-581AFF065482}"/>
          </ac:spMkLst>
        </pc:spChg>
        <pc:spChg chg="add del mod">
          <ac:chgData name="Leonard Doroftei (2211604)" userId="S::2211604@student.uwtsd.ac.uk::4dc342de-91a2-4f22-8e51-8dd9cae6ea14" providerId="AD" clId="Web-{31E19ED5-822B-4544-BEB1-B30C20869AAA}" dt="2022-10-07T13:44:56.222" v="217"/>
          <ac:spMkLst>
            <pc:docMk/>
            <pc:sldMk cId="2639981762" sldId="258"/>
            <ac:spMk id="10" creationId="{AC7E87BD-F503-6C72-07A3-DE51E62B8CB2}"/>
          </ac:spMkLst>
        </pc:spChg>
        <pc:spChg chg="del">
          <ac:chgData name="Leonard Doroftei (2211604)" userId="S::2211604@student.uwtsd.ac.uk::4dc342de-91a2-4f22-8e51-8dd9cae6ea14" providerId="AD" clId="Web-{31E19ED5-822B-4544-BEB1-B30C20869AAA}" dt="2022-10-07T13:41:05.103" v="195"/>
          <ac:spMkLst>
            <pc:docMk/>
            <pc:sldMk cId="2639981762" sldId="258"/>
            <ac:spMk id="12" creationId="{AB58EF07-17C2-48CF-ABB0-EEF1F17CB8F0}"/>
          </ac:spMkLst>
        </pc:spChg>
        <pc:spChg chg="add del mod ord">
          <ac:chgData name="Leonard Doroftei (2211604)" userId="S::2211604@student.uwtsd.ac.uk::4dc342de-91a2-4f22-8e51-8dd9cae6ea14" providerId="AD" clId="Web-{31E19ED5-822B-4544-BEB1-B30C20869AAA}" dt="2022-10-07T13:49:21.999" v="231"/>
          <ac:spMkLst>
            <pc:docMk/>
            <pc:sldMk cId="2639981762" sldId="258"/>
            <ac:spMk id="13" creationId="{193B1548-69A5-F4F3-778C-F7AAE23E5EBD}"/>
          </ac:spMkLst>
        </pc:spChg>
        <pc:spChg chg="del">
          <ac:chgData name="Leonard Doroftei (2211604)" userId="S::2211604@student.uwtsd.ac.uk::4dc342de-91a2-4f22-8e51-8dd9cae6ea14" providerId="AD" clId="Web-{31E19ED5-822B-4544-BEB1-B30C20869AAA}" dt="2022-10-07T13:41:05.103" v="195"/>
          <ac:spMkLst>
            <pc:docMk/>
            <pc:sldMk cId="2639981762" sldId="258"/>
            <ac:spMk id="14" creationId="{AF2F604E-43BE-4DC3-B983-E071523364F8}"/>
          </ac:spMkLst>
        </pc:spChg>
        <pc:spChg chg="mod ord">
          <ac:chgData name="Leonard Doroftei (2211604)" userId="S::2211604@student.uwtsd.ac.uk::4dc342de-91a2-4f22-8e51-8dd9cae6ea14" providerId="AD" clId="Web-{31E19ED5-822B-4544-BEB1-B30C20869AAA}" dt="2022-10-07T14:06:24.214" v="369" actId="20577"/>
          <ac:spMkLst>
            <pc:docMk/>
            <pc:sldMk cId="2639981762" sldId="258"/>
            <ac:spMk id="15" creationId="{0413B860-9599-F89E-8757-12D4F4FDF928}"/>
          </ac:spMkLst>
        </pc:spChg>
        <pc:spChg chg="del">
          <ac:chgData name="Leonard Doroftei (2211604)" userId="S::2211604@student.uwtsd.ac.uk::4dc342de-91a2-4f22-8e51-8dd9cae6ea14" providerId="AD" clId="Web-{31E19ED5-822B-4544-BEB1-B30C20869AAA}" dt="2022-10-07T13:41:05.103" v="195"/>
          <ac:spMkLst>
            <pc:docMk/>
            <pc:sldMk cId="2639981762" sldId="258"/>
            <ac:spMk id="16" creationId="{08C9B587-E65E-4B52-B37C-ABEBB6E87928}"/>
          </ac:spMkLst>
        </pc:spChg>
        <pc:picChg chg="del mod">
          <ac:chgData name="Leonard Doroftei (2211604)" userId="S::2211604@student.uwtsd.ac.uk::4dc342de-91a2-4f22-8e51-8dd9cae6ea14" providerId="AD" clId="Web-{31E19ED5-822B-4544-BEB1-B30C20869AAA}" dt="2022-10-07T13:44:13.018" v="214"/>
          <ac:picMkLst>
            <pc:docMk/>
            <pc:sldMk cId="2639981762" sldId="258"/>
            <ac:picMk id="5" creationId="{5785DD04-D0CD-7ED7-3C83-D5A37F072484}"/>
          </ac:picMkLst>
        </pc:picChg>
        <pc:picChg chg="add del mod">
          <ac:chgData name="Leonard Doroftei (2211604)" userId="S::2211604@student.uwtsd.ac.uk::4dc342de-91a2-4f22-8e51-8dd9cae6ea14" providerId="AD" clId="Web-{31E19ED5-822B-4544-BEB1-B30C20869AAA}" dt="2022-10-07T13:44:56.222" v="217"/>
          <ac:picMkLst>
            <pc:docMk/>
            <pc:sldMk cId="2639981762" sldId="258"/>
            <ac:picMk id="9" creationId="{CBB85594-1329-A3E4-F0FC-33F9DEB9D9F0}"/>
          </ac:picMkLst>
        </pc:picChg>
        <pc:picChg chg="add mod ord modCrop">
          <ac:chgData name="Leonard Doroftei (2211604)" userId="S::2211604@student.uwtsd.ac.uk::4dc342de-91a2-4f22-8e51-8dd9cae6ea14" providerId="AD" clId="Web-{31E19ED5-822B-4544-BEB1-B30C20869AAA}" dt="2022-10-07T13:49:28.531" v="233" actId="14100"/>
          <ac:picMkLst>
            <pc:docMk/>
            <pc:sldMk cId="2639981762" sldId="258"/>
            <ac:picMk id="17" creationId="{52B588ED-054C-A69C-8750-DEB16C7393BB}"/>
          </ac:picMkLst>
        </pc:picChg>
      </pc:sldChg>
      <pc:sldChg chg="addSp delSp modSp mod setBg modClrScheme setClrOvrMap delDesignElem chgLayout">
        <pc:chgData name="Leonard Doroftei (2211604)" userId="S::2211604@student.uwtsd.ac.uk::4dc342de-91a2-4f22-8e51-8dd9cae6ea14" providerId="AD" clId="Web-{31E19ED5-822B-4544-BEB1-B30C20869AAA}" dt="2022-10-07T13:55:31.827" v="295" actId="14100"/>
        <pc:sldMkLst>
          <pc:docMk/>
          <pc:sldMk cId="3817146268" sldId="259"/>
        </pc:sldMkLst>
        <pc:spChg chg="mod ord">
          <ac:chgData name="Leonard Doroftei (2211604)" userId="S::2211604@student.uwtsd.ac.uk::4dc342de-91a2-4f22-8e51-8dd9cae6ea14" providerId="AD" clId="Web-{31E19ED5-822B-4544-BEB1-B30C20869AAA}" dt="2022-10-07T13:55:31.827" v="295" actId="14100"/>
          <ac:spMkLst>
            <pc:docMk/>
            <pc:sldMk cId="3817146268" sldId="259"/>
            <ac:spMk id="2" creationId="{C85721FE-4622-AC05-9912-8BCBBF479270}"/>
          </ac:spMkLst>
        </pc:spChg>
        <pc:spChg chg="add del mod">
          <ac:chgData name="Leonard Doroftei (2211604)" userId="S::2211604@student.uwtsd.ac.uk::4dc342de-91a2-4f22-8e51-8dd9cae6ea14" providerId="AD" clId="Web-{31E19ED5-822B-4544-BEB1-B30C20869AAA}" dt="2022-10-07T13:35:12.182" v="149"/>
          <ac:spMkLst>
            <pc:docMk/>
            <pc:sldMk cId="3817146268" sldId="259"/>
            <ac:spMk id="3" creationId="{F33093B7-003F-C4F6-15C5-EC1FCD95F17C}"/>
          </ac:spMkLst>
        </pc:spChg>
        <pc:spChg chg="add del mod">
          <ac:chgData name="Leonard Doroftei (2211604)" userId="S::2211604@student.uwtsd.ac.uk::4dc342de-91a2-4f22-8e51-8dd9cae6ea14" providerId="AD" clId="Web-{31E19ED5-822B-4544-BEB1-B30C20869AAA}" dt="2022-10-07T13:34:16.758" v="87"/>
          <ac:spMkLst>
            <pc:docMk/>
            <pc:sldMk cId="3817146268" sldId="259"/>
            <ac:spMk id="5" creationId="{913205F7-95F9-D7E0-9C1A-138870ACAC57}"/>
          </ac:spMkLst>
        </pc:spChg>
        <pc:spChg chg="add mod ord">
          <ac:chgData name="Leonard Doroftei (2211604)" userId="S::2211604@student.uwtsd.ac.uk::4dc342de-91a2-4f22-8e51-8dd9cae6ea14" providerId="AD" clId="Web-{31E19ED5-822B-4544-BEB1-B30C20869AAA}" dt="2022-10-07T13:54:47.888" v="291"/>
          <ac:spMkLst>
            <pc:docMk/>
            <pc:sldMk cId="3817146268" sldId="259"/>
            <ac:spMk id="8" creationId="{D153914D-3E20-079A-0763-28F2D98AC3C7}"/>
          </ac:spMkLst>
        </pc:spChg>
        <pc:spChg chg="add del mod">
          <ac:chgData name="Leonard Doroftei (2211604)" userId="S::2211604@student.uwtsd.ac.uk::4dc342de-91a2-4f22-8e51-8dd9cae6ea14" providerId="AD" clId="Web-{31E19ED5-822B-4544-BEB1-B30C20869AAA}" dt="2022-10-07T13:54:38.106" v="289"/>
          <ac:spMkLst>
            <pc:docMk/>
            <pc:sldMk cId="3817146268" sldId="259"/>
            <ac:spMk id="11" creationId="{BC459334-EF98-6D8C-2F97-87D311D3E90C}"/>
          </ac:spMkLst>
        </pc:spChg>
        <pc:spChg chg="add del mod ord">
          <ac:chgData name="Leonard Doroftei (2211604)" userId="S::2211604@student.uwtsd.ac.uk::4dc342de-91a2-4f22-8e51-8dd9cae6ea14" providerId="AD" clId="Web-{31E19ED5-822B-4544-BEB1-B30C20869AAA}" dt="2022-10-07T13:54:27.512" v="285"/>
          <ac:spMkLst>
            <pc:docMk/>
            <pc:sldMk cId="3817146268" sldId="259"/>
            <ac:spMk id="12" creationId="{B6E199D4-58C6-4703-7100-CBA85C30AFD6}"/>
          </ac:spMkLst>
        </pc:spChg>
        <pc:spChg chg="add del">
          <ac:chgData name="Leonard Doroftei (2211604)" userId="S::2211604@student.uwtsd.ac.uk::4dc342de-91a2-4f22-8e51-8dd9cae6ea14" providerId="AD" clId="Web-{31E19ED5-822B-4544-BEB1-B30C20869AAA}" dt="2022-10-07T13:35:22.276" v="154"/>
          <ac:spMkLst>
            <pc:docMk/>
            <pc:sldMk cId="3817146268" sldId="259"/>
            <ac:spMk id="13" creationId="{86295E7F-EA66-480B-B001-C8BE7CD61903}"/>
          </ac:spMkLst>
        </pc:spChg>
        <pc:spChg chg="add del">
          <ac:chgData name="Leonard Doroftei (2211604)" userId="S::2211604@student.uwtsd.ac.uk::4dc342de-91a2-4f22-8e51-8dd9cae6ea14" providerId="AD" clId="Web-{31E19ED5-822B-4544-BEB1-B30C20869AAA}" dt="2022-10-07T13:35:26.339" v="156"/>
          <ac:spMkLst>
            <pc:docMk/>
            <pc:sldMk cId="3817146268" sldId="259"/>
            <ac:spMk id="18" creationId="{37C89E4B-3C9F-44B9-8B86-D9E3D112D8EC}"/>
          </ac:spMkLst>
        </pc:spChg>
        <pc:spChg chg="add mod ord">
          <ac:chgData name="Leonard Doroftei (2211604)" userId="S::2211604@student.uwtsd.ac.uk::4dc342de-91a2-4f22-8e51-8dd9cae6ea14" providerId="AD" clId="Web-{31E19ED5-822B-4544-BEB1-B30C20869AAA}" dt="2022-10-07T13:55:24.718" v="294"/>
          <ac:spMkLst>
            <pc:docMk/>
            <pc:sldMk cId="3817146268" sldId="259"/>
            <ac:spMk id="20" creationId="{372129E8-C278-7ABC-B1C1-2084EF6901B9}"/>
          </ac:spMkLst>
        </pc:spChg>
        <pc:spChg chg="add del">
          <ac:chgData name="Leonard Doroftei (2211604)" userId="S::2211604@student.uwtsd.ac.uk::4dc342de-91a2-4f22-8e51-8dd9cae6ea14" providerId="AD" clId="Web-{31E19ED5-822B-4544-BEB1-B30C20869AAA}" dt="2022-10-07T13:54:47.888" v="291"/>
          <ac:spMkLst>
            <pc:docMk/>
            <pc:sldMk cId="3817146268" sldId="259"/>
            <ac:spMk id="21" creationId="{B775CD93-9DF2-48CB-9F57-1BCA9A46C7FA}"/>
          </ac:spMkLst>
        </pc:spChg>
        <pc:spChg chg="add del">
          <ac:chgData name="Leonard Doroftei (2211604)" userId="S::2211604@student.uwtsd.ac.uk::4dc342de-91a2-4f22-8e51-8dd9cae6ea14" providerId="AD" clId="Web-{31E19ED5-822B-4544-BEB1-B30C20869AAA}" dt="2022-10-07T13:54:47.888" v="291"/>
          <ac:spMkLst>
            <pc:docMk/>
            <pc:sldMk cId="3817146268" sldId="259"/>
            <ac:spMk id="22" creationId="{6166C6D1-23AC-49C4-BA07-238E4E9F8CEB}"/>
          </ac:spMkLst>
        </pc:spChg>
        <pc:spChg chg="add del">
          <ac:chgData name="Leonard Doroftei (2211604)" userId="S::2211604@student.uwtsd.ac.uk::4dc342de-91a2-4f22-8e51-8dd9cae6ea14" providerId="AD" clId="Web-{31E19ED5-822B-4544-BEB1-B30C20869AAA}" dt="2022-10-07T13:54:47.888" v="291"/>
          <ac:spMkLst>
            <pc:docMk/>
            <pc:sldMk cId="3817146268" sldId="259"/>
            <ac:spMk id="23" creationId="{1C091803-41C2-48E0-9228-5148460C7479}"/>
          </ac:spMkLst>
        </pc:spChg>
        <pc:spChg chg="add del">
          <ac:chgData name="Leonard Doroftei (2211604)" userId="S::2211604@student.uwtsd.ac.uk::4dc342de-91a2-4f22-8e51-8dd9cae6ea14" providerId="AD" clId="Web-{31E19ED5-822B-4544-BEB1-B30C20869AAA}" dt="2022-10-07T13:55:24.718" v="294"/>
          <ac:spMkLst>
            <pc:docMk/>
            <pc:sldMk cId="3817146268" sldId="259"/>
            <ac:spMk id="28" creationId="{C5E6CFF1-2F42-4E10-9A97-F116F46F53FE}"/>
          </ac:spMkLst>
        </pc:spChg>
        <pc:picChg chg="add del mod ord">
          <ac:chgData name="Leonard Doroftei (2211604)" userId="S::2211604@student.uwtsd.ac.uk::4dc342de-91a2-4f22-8e51-8dd9cae6ea14" providerId="AD" clId="Web-{31E19ED5-822B-4544-BEB1-B30C20869AAA}" dt="2022-10-07T13:34:16.758" v="88"/>
          <ac:picMkLst>
            <pc:docMk/>
            <pc:sldMk cId="3817146268" sldId="259"/>
            <ac:picMk id="4" creationId="{015FF8BD-90C5-31CF-7E51-FEBEEB0CC4F4}"/>
          </ac:picMkLst>
        </pc:picChg>
        <pc:picChg chg="add mod ord">
          <ac:chgData name="Leonard Doroftei (2211604)" userId="S::2211604@student.uwtsd.ac.uk::4dc342de-91a2-4f22-8e51-8dd9cae6ea14" providerId="AD" clId="Web-{31E19ED5-822B-4544-BEB1-B30C20869AAA}" dt="2022-10-07T13:54:47.888" v="291"/>
          <ac:picMkLst>
            <pc:docMk/>
            <pc:sldMk cId="3817146268" sldId="259"/>
            <ac:picMk id="7" creationId="{76EF50F3-9736-02CD-B849-1B409E6995C5}"/>
          </ac:picMkLst>
        </pc:picChg>
        <pc:picChg chg="add del mod ord">
          <ac:chgData name="Leonard Doroftei (2211604)" userId="S::2211604@student.uwtsd.ac.uk::4dc342de-91a2-4f22-8e51-8dd9cae6ea14" providerId="AD" clId="Web-{31E19ED5-822B-4544-BEB1-B30C20869AAA}" dt="2022-10-07T13:54:38.184" v="290"/>
          <ac:picMkLst>
            <pc:docMk/>
            <pc:sldMk cId="3817146268" sldId="259"/>
            <ac:picMk id="10" creationId="{CF3140CE-4CF8-FE59-9E01-818C161FFD42}"/>
          </ac:picMkLst>
        </pc:picChg>
        <pc:cxnChg chg="add del">
          <ac:chgData name="Leonard Doroftei (2211604)" userId="S::2211604@student.uwtsd.ac.uk::4dc342de-91a2-4f22-8e51-8dd9cae6ea14" providerId="AD" clId="Web-{31E19ED5-822B-4544-BEB1-B30C20869AAA}" dt="2022-10-07T13:35:22.276" v="154"/>
          <ac:cxnSpMkLst>
            <pc:docMk/>
            <pc:sldMk cId="3817146268" sldId="259"/>
            <ac:cxnSpMk id="15" creationId="{E126E481-B945-4179-BD79-05E96E9B29E1}"/>
          </ac:cxnSpMkLst>
        </pc:cxnChg>
        <pc:cxnChg chg="add del">
          <ac:chgData name="Leonard Doroftei (2211604)" userId="S::2211604@student.uwtsd.ac.uk::4dc342de-91a2-4f22-8e51-8dd9cae6ea14" providerId="AD" clId="Web-{31E19ED5-822B-4544-BEB1-B30C20869AAA}" dt="2022-10-07T13:35:26.339" v="156"/>
          <ac:cxnSpMkLst>
            <pc:docMk/>
            <pc:sldMk cId="3817146268" sldId="259"/>
            <ac:cxnSpMk id="17" creationId="{D891E407-403B-4764-86C9-33A56D3BCAA3}"/>
          </ac:cxnSpMkLst>
        </pc:cxnChg>
        <pc:cxnChg chg="add del">
          <ac:chgData name="Leonard Doroftei (2211604)" userId="S::2211604@student.uwtsd.ac.uk::4dc342de-91a2-4f22-8e51-8dd9cae6ea14" providerId="AD" clId="Web-{31E19ED5-822B-4544-BEB1-B30C20869AAA}" dt="2022-10-07T13:35:26.339" v="156"/>
          <ac:cxnSpMkLst>
            <pc:docMk/>
            <pc:sldMk cId="3817146268" sldId="259"/>
            <ac:cxnSpMk id="19" creationId="{AA2EAA10-076F-46BD-8F0F-B9A2FB77A85C}"/>
          </ac:cxnSpMkLst>
        </pc:cxnChg>
        <pc:cxnChg chg="add del">
          <ac:chgData name="Leonard Doroftei (2211604)" userId="S::2211604@student.uwtsd.ac.uk::4dc342de-91a2-4f22-8e51-8dd9cae6ea14" providerId="AD" clId="Web-{31E19ED5-822B-4544-BEB1-B30C20869AAA}" dt="2022-10-07T13:55:24.718" v="294"/>
          <ac:cxnSpMkLst>
            <pc:docMk/>
            <pc:sldMk cId="3817146268" sldId="259"/>
            <ac:cxnSpMk id="30" creationId="{67182200-4859-4C8D-BCBB-55B245C28BA3}"/>
          </ac:cxnSpMkLst>
        </pc:cxnChg>
      </pc:sldChg>
      <pc:sldChg chg="addSp delSp modSp new mod ord setBg modClrScheme chgLayout">
        <pc:chgData name="Leonard Doroftei (2211604)" userId="S::2211604@student.uwtsd.ac.uk::4dc342de-91a2-4f22-8e51-8dd9cae6ea14" providerId="AD" clId="Web-{31E19ED5-822B-4544-BEB1-B30C20869AAA}" dt="2022-10-07T14:15:09.142" v="436"/>
        <pc:sldMkLst>
          <pc:docMk/>
          <pc:sldMk cId="1279225595" sldId="260"/>
        </pc:sldMkLst>
        <pc:spChg chg="del mod ord">
          <ac:chgData name="Leonard Doroftei (2211604)" userId="S::2211604@student.uwtsd.ac.uk::4dc342de-91a2-4f22-8e51-8dd9cae6ea14" providerId="AD" clId="Web-{31E19ED5-822B-4544-BEB1-B30C20869AAA}" dt="2022-10-07T13:59:22.165" v="300"/>
          <ac:spMkLst>
            <pc:docMk/>
            <pc:sldMk cId="1279225595" sldId="260"/>
            <ac:spMk id="2" creationId="{DBD887BC-9427-A3D5-BB3B-CDC3D8116629}"/>
          </ac:spMkLst>
        </pc:spChg>
        <pc:spChg chg="del mod ord">
          <ac:chgData name="Leonard Doroftei (2211604)" userId="S::2211604@student.uwtsd.ac.uk::4dc342de-91a2-4f22-8e51-8dd9cae6ea14" providerId="AD" clId="Web-{31E19ED5-822B-4544-BEB1-B30C20869AAA}" dt="2022-10-07T13:59:22.165" v="300"/>
          <ac:spMkLst>
            <pc:docMk/>
            <pc:sldMk cId="1279225595" sldId="260"/>
            <ac:spMk id="3" creationId="{747CFB8F-F8FE-AFF3-02BD-478A78159039}"/>
          </ac:spMkLst>
        </pc:spChg>
        <pc:spChg chg="add mod">
          <ac:chgData name="Leonard Doroftei (2211604)" userId="S::2211604@student.uwtsd.ac.uk::4dc342de-91a2-4f22-8e51-8dd9cae6ea14" providerId="AD" clId="Web-{31E19ED5-822B-4544-BEB1-B30C20869AAA}" dt="2022-10-07T14:15:09.142" v="436"/>
          <ac:spMkLst>
            <pc:docMk/>
            <pc:sldMk cId="1279225595" sldId="260"/>
            <ac:spMk id="4" creationId="{A7232336-8FBD-CB7B-22BD-486665A21463}"/>
          </ac:spMkLst>
        </pc:spChg>
        <pc:spChg chg="add mod ord">
          <ac:chgData name="Leonard Doroftei (2211604)" userId="S::2211604@student.uwtsd.ac.uk::4dc342de-91a2-4f22-8e51-8dd9cae6ea14" providerId="AD" clId="Web-{31E19ED5-822B-4544-BEB1-B30C20869AAA}" dt="2022-10-07T14:15:09.142" v="436"/>
          <ac:spMkLst>
            <pc:docMk/>
            <pc:sldMk cId="1279225595" sldId="260"/>
            <ac:spMk id="5" creationId="{896B69C1-4C49-9868-8F8E-E59CE45835F9}"/>
          </ac:spMkLst>
        </pc:spChg>
        <pc:spChg chg="add mod">
          <ac:chgData name="Leonard Doroftei (2211604)" userId="S::2211604@student.uwtsd.ac.uk::4dc342de-91a2-4f22-8e51-8dd9cae6ea14" providerId="AD" clId="Web-{31E19ED5-822B-4544-BEB1-B30C20869AAA}" dt="2022-10-07T14:15:09.142" v="436"/>
          <ac:spMkLst>
            <pc:docMk/>
            <pc:sldMk cId="1279225595" sldId="260"/>
            <ac:spMk id="7" creationId="{894594F8-FD0D-99F7-0173-1FEF1B850F1B}"/>
          </ac:spMkLst>
        </pc:spChg>
        <pc:spChg chg="add del">
          <ac:chgData name="Leonard Doroftei (2211604)" userId="S::2211604@student.uwtsd.ac.uk::4dc342de-91a2-4f22-8e51-8dd9cae6ea14" providerId="AD" clId="Web-{31E19ED5-822B-4544-BEB1-B30C20869AAA}" dt="2022-10-07T14:15:09.064" v="435"/>
          <ac:spMkLst>
            <pc:docMk/>
            <pc:sldMk cId="1279225595" sldId="260"/>
            <ac:spMk id="12" creationId="{86C7B4A1-154A-4DF0-AC46-F88D75A2E0FD}"/>
          </ac:spMkLst>
        </pc:spChg>
        <pc:spChg chg="add">
          <ac:chgData name="Leonard Doroftei (2211604)" userId="S::2211604@student.uwtsd.ac.uk::4dc342de-91a2-4f22-8e51-8dd9cae6ea14" providerId="AD" clId="Web-{31E19ED5-822B-4544-BEB1-B30C20869AAA}" dt="2022-10-07T14:15:09.142" v="436"/>
          <ac:spMkLst>
            <pc:docMk/>
            <pc:sldMk cId="1279225595" sldId="260"/>
            <ac:spMk id="14" creationId="{0D153B68-5844-490D-8E67-F616D6D721CA}"/>
          </ac:spMkLst>
        </pc:spChg>
        <pc:spChg chg="add">
          <ac:chgData name="Leonard Doroftei (2211604)" userId="S::2211604@student.uwtsd.ac.uk::4dc342de-91a2-4f22-8e51-8dd9cae6ea14" providerId="AD" clId="Web-{31E19ED5-822B-4544-BEB1-B30C20869AAA}" dt="2022-10-07T14:15:09.142" v="436"/>
          <ac:spMkLst>
            <pc:docMk/>
            <pc:sldMk cId="1279225595" sldId="260"/>
            <ac:spMk id="15" creationId="{7FF47CB7-972F-479F-A36D-9E72D26EC8DA}"/>
          </ac:spMkLst>
        </pc:spChg>
        <pc:spChg chg="add">
          <ac:chgData name="Leonard Doroftei (2211604)" userId="S::2211604@student.uwtsd.ac.uk::4dc342de-91a2-4f22-8e51-8dd9cae6ea14" providerId="AD" clId="Web-{31E19ED5-822B-4544-BEB1-B30C20869AAA}" dt="2022-10-07T14:15:09.142" v="436"/>
          <ac:spMkLst>
            <pc:docMk/>
            <pc:sldMk cId="1279225595" sldId="260"/>
            <ac:spMk id="16" creationId="{9A0D773F-7A7D-4DBB-9DEA-86BB8B8F4BC8}"/>
          </ac:spMkLst>
        </pc:spChg>
        <pc:picChg chg="add mod ord">
          <ac:chgData name="Leonard Doroftei (2211604)" userId="S::2211604@student.uwtsd.ac.uk::4dc342de-91a2-4f22-8e51-8dd9cae6ea14" providerId="AD" clId="Web-{31E19ED5-822B-4544-BEB1-B30C20869AAA}" dt="2022-10-07T14:15:09.142" v="436"/>
          <ac:picMkLst>
            <pc:docMk/>
            <pc:sldMk cId="1279225595" sldId="260"/>
            <ac:picMk id="6" creationId="{E43B1D1F-BB15-E704-E150-382C3CB973A1}"/>
          </ac:picMkLst>
        </pc:picChg>
      </pc:sldChg>
      <pc:sldChg chg="new del">
        <pc:chgData name="Leonard Doroftei (2211604)" userId="S::2211604@student.uwtsd.ac.uk::4dc342de-91a2-4f22-8e51-8dd9cae6ea14" providerId="AD" clId="Web-{31E19ED5-822B-4544-BEB1-B30C20869AAA}" dt="2022-10-07T13:45:38.834" v="219"/>
        <pc:sldMkLst>
          <pc:docMk/>
          <pc:sldMk cId="397403433" sldId="261"/>
        </pc:sldMkLst>
      </pc:sldChg>
      <pc:sldChg chg="new del">
        <pc:chgData name="Leonard Doroftei (2211604)" userId="S::2211604@student.uwtsd.ac.uk::4dc342de-91a2-4f22-8e51-8dd9cae6ea14" providerId="AD" clId="Web-{31E19ED5-822B-4544-BEB1-B30C20869AAA}" dt="2022-10-07T13:48:01.121" v="227"/>
        <pc:sldMkLst>
          <pc:docMk/>
          <pc:sldMk cId="864971954" sldId="261"/>
        </pc:sldMkLst>
      </pc:sldChg>
      <pc:sldChg chg="addSp modSp new del mod setBg setClrOvrMap">
        <pc:chgData name="Leonard Doroftei (2211604)" userId="S::2211604@student.uwtsd.ac.uk::4dc342de-91a2-4f22-8e51-8dd9cae6ea14" providerId="AD" clId="Web-{31E19ED5-822B-4544-BEB1-B30C20869AAA}" dt="2022-10-07T14:26:04.029" v="457"/>
        <pc:sldMkLst>
          <pc:docMk/>
          <pc:sldMk cId="3235306485" sldId="261"/>
        </pc:sldMkLst>
        <pc:spChg chg="mod ord">
          <ac:chgData name="Leonard Doroftei (2211604)" userId="S::2211604@student.uwtsd.ac.uk::4dc342de-91a2-4f22-8e51-8dd9cae6ea14" providerId="AD" clId="Web-{31E19ED5-822B-4544-BEB1-B30C20869AAA}" dt="2022-10-07T13:53:04.790" v="284"/>
          <ac:spMkLst>
            <pc:docMk/>
            <pc:sldMk cId="3235306485" sldId="261"/>
            <ac:spMk id="2" creationId="{20786FC0-95DB-FC25-EF83-85F1117DAB6F}"/>
          </ac:spMkLst>
        </pc:spChg>
        <pc:spChg chg="add mod">
          <ac:chgData name="Leonard Doroftei (2211604)" userId="S::2211604@student.uwtsd.ac.uk::4dc342de-91a2-4f22-8e51-8dd9cae6ea14" providerId="AD" clId="Web-{31E19ED5-822B-4544-BEB1-B30C20869AAA}" dt="2022-10-07T13:53:04.790" v="284"/>
          <ac:spMkLst>
            <pc:docMk/>
            <pc:sldMk cId="3235306485" sldId="261"/>
            <ac:spMk id="4" creationId="{970B506D-9661-5014-FFE8-46D9542BC605}"/>
          </ac:spMkLst>
        </pc:spChg>
        <pc:spChg chg="add">
          <ac:chgData name="Leonard Doroftei (2211604)" userId="S::2211604@student.uwtsd.ac.uk::4dc342de-91a2-4f22-8e51-8dd9cae6ea14" providerId="AD" clId="Web-{31E19ED5-822B-4544-BEB1-B30C20869AAA}" dt="2022-10-07T13:53:04.790" v="284"/>
          <ac:spMkLst>
            <pc:docMk/>
            <pc:sldMk cId="3235306485" sldId="261"/>
            <ac:spMk id="9" creationId="{657F69E0-C4B0-4BEC-A689-4F8D877F05D4}"/>
          </ac:spMkLst>
        </pc:spChg>
        <pc:spChg chg="add">
          <ac:chgData name="Leonard Doroftei (2211604)" userId="S::2211604@student.uwtsd.ac.uk::4dc342de-91a2-4f22-8e51-8dd9cae6ea14" providerId="AD" clId="Web-{31E19ED5-822B-4544-BEB1-B30C20869AAA}" dt="2022-10-07T13:53:04.790" v="284"/>
          <ac:spMkLst>
            <pc:docMk/>
            <pc:sldMk cId="3235306485" sldId="261"/>
            <ac:spMk id="11" creationId="{9F6380B4-6A1C-481E-8408-B4E6C75B9B81}"/>
          </ac:spMkLst>
        </pc:spChg>
        <pc:picChg chg="add mod">
          <ac:chgData name="Leonard Doroftei (2211604)" userId="S::2211604@student.uwtsd.ac.uk::4dc342de-91a2-4f22-8e51-8dd9cae6ea14" providerId="AD" clId="Web-{31E19ED5-822B-4544-BEB1-B30C20869AAA}" dt="2022-10-07T13:53:04.790" v="284"/>
          <ac:picMkLst>
            <pc:docMk/>
            <pc:sldMk cId="3235306485" sldId="261"/>
            <ac:picMk id="3" creationId="{5B7EC4E7-895B-F1E1-759B-4AE6839E1BA6}"/>
          </ac:picMkLst>
        </pc:picChg>
      </pc:sldChg>
      <pc:sldChg chg="addSp delSp modSp new mod setBg setClrOvrMap">
        <pc:chgData name="Leonard Doroftei (2211604)" userId="S::2211604@student.uwtsd.ac.uk::4dc342de-91a2-4f22-8e51-8dd9cae6ea14" providerId="AD" clId="Web-{31E19ED5-822B-4544-BEB1-B30C20869AAA}" dt="2022-10-07T14:20:16.655" v="456" actId="20577"/>
        <pc:sldMkLst>
          <pc:docMk/>
          <pc:sldMk cId="2124221535" sldId="262"/>
        </pc:sldMkLst>
        <pc:spChg chg="mod">
          <ac:chgData name="Leonard Doroftei (2211604)" userId="S::2211604@student.uwtsd.ac.uk::4dc342de-91a2-4f22-8e51-8dd9cae6ea14" providerId="AD" clId="Web-{31E19ED5-822B-4544-BEB1-B30C20869AAA}" dt="2022-10-07T14:19:10.012" v="442"/>
          <ac:spMkLst>
            <pc:docMk/>
            <pc:sldMk cId="2124221535" sldId="262"/>
            <ac:spMk id="2" creationId="{122681EB-EC12-0B52-A16E-5D07E7A8E267}"/>
          </ac:spMkLst>
        </pc:spChg>
        <pc:spChg chg="add del">
          <ac:chgData name="Leonard Doroftei (2211604)" userId="S::2211604@student.uwtsd.ac.uk::4dc342de-91a2-4f22-8e51-8dd9cae6ea14" providerId="AD" clId="Web-{31E19ED5-822B-4544-BEB1-B30C20869AAA}" dt="2022-10-07T14:19:10.012" v="442"/>
          <ac:spMkLst>
            <pc:docMk/>
            <pc:sldMk cId="2124221535" sldId="262"/>
            <ac:spMk id="3" creationId="{B83241C6-9E32-13DC-A6FC-C8E1367147FC}"/>
          </ac:spMkLst>
        </pc:spChg>
        <pc:spChg chg="add">
          <ac:chgData name="Leonard Doroftei (2211604)" userId="S::2211604@student.uwtsd.ac.uk::4dc342de-91a2-4f22-8e51-8dd9cae6ea14" providerId="AD" clId="Web-{31E19ED5-822B-4544-BEB1-B30C20869AAA}" dt="2022-10-07T14:19:10.012" v="442"/>
          <ac:spMkLst>
            <pc:docMk/>
            <pc:sldMk cId="2124221535" sldId="262"/>
            <ac:spMk id="8" creationId="{2B566528-1B12-4246-9431-5C2D7D081168}"/>
          </ac:spMkLst>
        </pc:spChg>
        <pc:spChg chg="add del">
          <ac:chgData name="Leonard Doroftei (2211604)" userId="S::2211604@student.uwtsd.ac.uk::4dc342de-91a2-4f22-8e51-8dd9cae6ea14" providerId="AD" clId="Web-{31E19ED5-822B-4544-BEB1-B30C20869AAA}" dt="2022-10-07T14:19:09.996" v="441"/>
          <ac:spMkLst>
            <pc:docMk/>
            <pc:sldMk cId="2124221535" sldId="262"/>
            <ac:spMk id="9" creationId="{0671A8AE-40A1-4631-A6B8-581AFF065482}"/>
          </ac:spMkLst>
        </pc:spChg>
        <pc:spChg chg="add">
          <ac:chgData name="Leonard Doroftei (2211604)" userId="S::2211604@student.uwtsd.ac.uk::4dc342de-91a2-4f22-8e51-8dd9cae6ea14" providerId="AD" clId="Web-{31E19ED5-822B-4544-BEB1-B30C20869AAA}" dt="2022-10-07T14:19:10.012" v="442"/>
          <ac:spMkLst>
            <pc:docMk/>
            <pc:sldMk cId="2124221535" sldId="262"/>
            <ac:spMk id="10" creationId="{2E80C965-DB6D-4F81-9E9E-B027384D0BD6}"/>
          </ac:spMkLst>
        </pc:spChg>
        <pc:spChg chg="add del">
          <ac:chgData name="Leonard Doroftei (2211604)" userId="S::2211604@student.uwtsd.ac.uk::4dc342de-91a2-4f22-8e51-8dd9cae6ea14" providerId="AD" clId="Web-{31E19ED5-822B-4544-BEB1-B30C20869AAA}" dt="2022-10-07T14:19:09.996" v="441"/>
          <ac:spMkLst>
            <pc:docMk/>
            <pc:sldMk cId="2124221535" sldId="262"/>
            <ac:spMk id="11" creationId="{AB58EF07-17C2-48CF-ABB0-EEF1F17CB8F0}"/>
          </ac:spMkLst>
        </pc:spChg>
        <pc:spChg chg="add">
          <ac:chgData name="Leonard Doroftei (2211604)" userId="S::2211604@student.uwtsd.ac.uk::4dc342de-91a2-4f22-8e51-8dd9cae6ea14" providerId="AD" clId="Web-{31E19ED5-822B-4544-BEB1-B30C20869AAA}" dt="2022-10-07T14:19:10.012" v="442"/>
          <ac:spMkLst>
            <pc:docMk/>
            <pc:sldMk cId="2124221535" sldId="262"/>
            <ac:spMk id="12" creationId="{A580F890-B085-4E95-96AA-55AEBEC5CE6E}"/>
          </ac:spMkLst>
        </pc:spChg>
        <pc:spChg chg="add del">
          <ac:chgData name="Leonard Doroftei (2211604)" userId="S::2211604@student.uwtsd.ac.uk::4dc342de-91a2-4f22-8e51-8dd9cae6ea14" providerId="AD" clId="Web-{31E19ED5-822B-4544-BEB1-B30C20869AAA}" dt="2022-10-07T14:19:09.996" v="441"/>
          <ac:spMkLst>
            <pc:docMk/>
            <pc:sldMk cId="2124221535" sldId="262"/>
            <ac:spMk id="13" creationId="{AF2F604E-43BE-4DC3-B983-E071523364F8}"/>
          </ac:spMkLst>
        </pc:spChg>
        <pc:spChg chg="add">
          <ac:chgData name="Leonard Doroftei (2211604)" userId="S::2211604@student.uwtsd.ac.uk::4dc342de-91a2-4f22-8e51-8dd9cae6ea14" providerId="AD" clId="Web-{31E19ED5-822B-4544-BEB1-B30C20869AAA}" dt="2022-10-07T14:19:10.012" v="442"/>
          <ac:spMkLst>
            <pc:docMk/>
            <pc:sldMk cId="2124221535" sldId="262"/>
            <ac:spMk id="14" creationId="{D3F51FEB-38FB-4F6C-9F7B-2F2AFAB65463}"/>
          </ac:spMkLst>
        </pc:spChg>
        <pc:spChg chg="add del">
          <ac:chgData name="Leonard Doroftei (2211604)" userId="S::2211604@student.uwtsd.ac.uk::4dc342de-91a2-4f22-8e51-8dd9cae6ea14" providerId="AD" clId="Web-{31E19ED5-822B-4544-BEB1-B30C20869AAA}" dt="2022-10-07T14:19:09.996" v="441"/>
          <ac:spMkLst>
            <pc:docMk/>
            <pc:sldMk cId="2124221535" sldId="262"/>
            <ac:spMk id="15" creationId="{08C9B587-E65E-4B52-B37C-ABEBB6E87928}"/>
          </ac:spMkLst>
        </pc:spChg>
        <pc:spChg chg="add">
          <ac:chgData name="Leonard Doroftei (2211604)" userId="S::2211604@student.uwtsd.ac.uk::4dc342de-91a2-4f22-8e51-8dd9cae6ea14" providerId="AD" clId="Web-{31E19ED5-822B-4544-BEB1-B30C20869AAA}" dt="2022-10-07T14:19:10.012" v="442"/>
          <ac:spMkLst>
            <pc:docMk/>
            <pc:sldMk cId="2124221535" sldId="262"/>
            <ac:spMk id="16" creationId="{1E547BA6-BAE0-43BB-A7CA-60F69CE252F0}"/>
          </ac:spMkLst>
        </pc:spChg>
        <pc:spChg chg="add mod">
          <ac:chgData name="Leonard Doroftei (2211604)" userId="S::2211604@student.uwtsd.ac.uk::4dc342de-91a2-4f22-8e51-8dd9cae6ea14" providerId="AD" clId="Web-{31E19ED5-822B-4544-BEB1-B30C20869AAA}" dt="2022-10-07T14:20:16.655" v="456" actId="20577"/>
          <ac:spMkLst>
            <pc:docMk/>
            <pc:sldMk cId="2124221535" sldId="262"/>
            <ac:spMk id="17" creationId="{B83241C6-9E32-13DC-A6FC-C8E1367147FC}"/>
          </ac:spMkLst>
        </pc:spChg>
        <pc:picChg chg="add del">
          <ac:chgData name="Leonard Doroftei (2211604)" userId="S::2211604@student.uwtsd.ac.uk::4dc342de-91a2-4f22-8e51-8dd9cae6ea14" providerId="AD" clId="Web-{31E19ED5-822B-4544-BEB1-B30C20869AAA}" dt="2022-10-07T14:19:09.996" v="441"/>
          <ac:picMkLst>
            <pc:docMk/>
            <pc:sldMk cId="2124221535" sldId="262"/>
            <ac:picMk id="5" creationId="{D0608C84-6A42-D70C-58E1-0693FE0B6A4A}"/>
          </ac:picMkLst>
        </pc:picChg>
      </pc:sldChg>
      <pc:sldChg chg="addSp delSp modSp new mod setBg setClrOvrMap">
        <pc:chgData name="Leonard Doroftei (2211604)" userId="S::2211604@student.uwtsd.ac.uk::4dc342de-91a2-4f22-8e51-8dd9cae6ea14" providerId="AD" clId="Web-{31E19ED5-822B-4544-BEB1-B30C20869AAA}" dt="2022-10-07T14:52:30.471" v="645" actId="20577"/>
        <pc:sldMkLst>
          <pc:docMk/>
          <pc:sldMk cId="1232781535" sldId="263"/>
        </pc:sldMkLst>
        <pc:spChg chg="mod">
          <ac:chgData name="Leonard Doroftei (2211604)" userId="S::2211604@student.uwtsd.ac.uk::4dc342de-91a2-4f22-8e51-8dd9cae6ea14" providerId="AD" clId="Web-{31E19ED5-822B-4544-BEB1-B30C20869AAA}" dt="2022-10-07T14:41:25.755" v="613" actId="20577"/>
          <ac:spMkLst>
            <pc:docMk/>
            <pc:sldMk cId="1232781535" sldId="263"/>
            <ac:spMk id="2" creationId="{3A5D907A-963E-7E0A-43D5-13F931BA9EFC}"/>
          </ac:spMkLst>
        </pc:spChg>
        <pc:spChg chg="mod">
          <ac:chgData name="Leonard Doroftei (2211604)" userId="S::2211604@student.uwtsd.ac.uk::4dc342de-91a2-4f22-8e51-8dd9cae6ea14" providerId="AD" clId="Web-{31E19ED5-822B-4544-BEB1-B30C20869AAA}" dt="2022-10-07T14:52:30.471" v="645" actId="20577"/>
          <ac:spMkLst>
            <pc:docMk/>
            <pc:sldMk cId="1232781535" sldId="263"/>
            <ac:spMk id="3" creationId="{DC5CE468-8E44-9065-22B6-0E385D59B234}"/>
          </ac:spMkLst>
        </pc:spChg>
        <pc:spChg chg="add mod">
          <ac:chgData name="Leonard Doroftei (2211604)" userId="S::2211604@student.uwtsd.ac.uk::4dc342de-91a2-4f22-8e51-8dd9cae6ea14" providerId="AD" clId="Web-{31E19ED5-822B-4544-BEB1-B30C20869AAA}" dt="2022-10-07T14:40:48.254" v="607"/>
          <ac:spMkLst>
            <pc:docMk/>
            <pc:sldMk cId="1232781535" sldId="263"/>
            <ac:spMk id="5" creationId="{FB21A1F7-4A4F-11B2-F212-63BFF578AE85}"/>
          </ac:spMkLst>
        </pc:spChg>
        <pc:spChg chg="add del">
          <ac:chgData name="Leonard Doroftei (2211604)" userId="S::2211604@student.uwtsd.ac.uk::4dc342de-91a2-4f22-8e51-8dd9cae6ea14" providerId="AD" clId="Web-{31E19ED5-822B-4544-BEB1-B30C20869AAA}" dt="2022-10-07T14:40:39.300" v="602"/>
          <ac:spMkLst>
            <pc:docMk/>
            <pc:sldMk cId="1232781535" sldId="263"/>
            <ac:spMk id="10" creationId="{5E8D2E83-FB3A-40E7-A9E5-7AB389D612B4}"/>
          </ac:spMkLst>
        </pc:spChg>
        <pc:spChg chg="add del">
          <ac:chgData name="Leonard Doroftei (2211604)" userId="S::2211604@student.uwtsd.ac.uk::4dc342de-91a2-4f22-8e51-8dd9cae6ea14" providerId="AD" clId="Web-{31E19ED5-822B-4544-BEB1-B30C20869AAA}" dt="2022-10-07T14:40:43.082" v="604"/>
          <ac:spMkLst>
            <pc:docMk/>
            <pc:sldMk cId="1232781535" sldId="263"/>
            <ac:spMk id="12" creationId="{D1EA859B-E555-4109-94F3-6700E046E008}"/>
          </ac:spMkLst>
        </pc:spChg>
        <pc:spChg chg="add del">
          <ac:chgData name="Leonard Doroftei (2211604)" userId="S::2211604@student.uwtsd.ac.uk::4dc342de-91a2-4f22-8e51-8dd9cae6ea14" providerId="AD" clId="Web-{31E19ED5-822B-4544-BEB1-B30C20869AAA}" dt="2022-10-07T14:40:43.082" v="604"/>
          <ac:spMkLst>
            <pc:docMk/>
            <pc:sldMk cId="1232781535" sldId="263"/>
            <ac:spMk id="13" creationId="{04812C46-200A-4DEB-A05E-3ED6C68C2387}"/>
          </ac:spMkLst>
        </pc:spChg>
        <pc:spChg chg="add">
          <ac:chgData name="Leonard Doroftei (2211604)" userId="S::2211604@student.uwtsd.ac.uk::4dc342de-91a2-4f22-8e51-8dd9cae6ea14" providerId="AD" clId="Web-{31E19ED5-822B-4544-BEB1-B30C20869AAA}" dt="2022-10-07T14:40:48.254" v="607"/>
          <ac:spMkLst>
            <pc:docMk/>
            <pc:sldMk cId="1232781535" sldId="263"/>
            <ac:spMk id="14" creationId="{55D4142C-5077-457F-A6AD-3FECFDB39685}"/>
          </ac:spMkLst>
        </pc:spChg>
        <pc:spChg chg="add del">
          <ac:chgData name="Leonard Doroftei (2211604)" userId="S::2211604@student.uwtsd.ac.uk::4dc342de-91a2-4f22-8e51-8dd9cae6ea14" providerId="AD" clId="Web-{31E19ED5-822B-4544-BEB1-B30C20869AAA}" dt="2022-10-07T14:40:48.238" v="606"/>
          <ac:spMkLst>
            <pc:docMk/>
            <pc:sldMk cId="1232781535" sldId="263"/>
            <ac:spMk id="15" creationId="{B95B9BA8-1D69-4796-85F5-B6D0BD52354B}"/>
          </ac:spMkLst>
        </pc:spChg>
        <pc:spChg chg="add">
          <ac:chgData name="Leonard Doroftei (2211604)" userId="S::2211604@student.uwtsd.ac.uk::4dc342de-91a2-4f22-8e51-8dd9cae6ea14" providerId="AD" clId="Web-{31E19ED5-822B-4544-BEB1-B30C20869AAA}" dt="2022-10-07T14:40:48.254" v="607"/>
          <ac:spMkLst>
            <pc:docMk/>
            <pc:sldMk cId="1232781535" sldId="263"/>
            <ac:spMk id="16" creationId="{7A5F0580-5EE9-419F-96EE-B6529EF6E7D0}"/>
          </ac:spMkLst>
        </pc:spChg>
        <pc:spChg chg="add">
          <ac:chgData name="Leonard Doroftei (2211604)" userId="S::2211604@student.uwtsd.ac.uk::4dc342de-91a2-4f22-8e51-8dd9cae6ea14" providerId="AD" clId="Web-{31E19ED5-822B-4544-BEB1-B30C20869AAA}" dt="2022-10-07T14:40:48.254" v="607"/>
          <ac:spMkLst>
            <pc:docMk/>
            <pc:sldMk cId="1232781535" sldId="263"/>
            <ac:spMk id="17" creationId="{9AA72BD9-2C5A-4EDC-931F-5AA08EACA0F3}"/>
          </ac:spMkLst>
        </pc:spChg>
        <pc:spChg chg="add">
          <ac:chgData name="Leonard Doroftei (2211604)" userId="S::2211604@student.uwtsd.ac.uk::4dc342de-91a2-4f22-8e51-8dd9cae6ea14" providerId="AD" clId="Web-{31E19ED5-822B-4544-BEB1-B30C20869AAA}" dt="2022-10-07T14:40:48.254" v="607"/>
          <ac:spMkLst>
            <pc:docMk/>
            <pc:sldMk cId="1232781535" sldId="263"/>
            <ac:spMk id="18" creationId="{DD3981AC-7B61-4947-BCF3-F7AA7FA385B9}"/>
          </ac:spMkLst>
        </pc:spChg>
        <pc:picChg chg="add mod ord">
          <ac:chgData name="Leonard Doroftei (2211604)" userId="S::2211604@student.uwtsd.ac.uk::4dc342de-91a2-4f22-8e51-8dd9cae6ea14" providerId="AD" clId="Web-{31E19ED5-822B-4544-BEB1-B30C20869AAA}" dt="2022-10-07T14:40:48.254" v="607"/>
          <ac:picMkLst>
            <pc:docMk/>
            <pc:sldMk cId="1232781535" sldId="263"/>
            <ac:picMk id="4" creationId="{E3C2E3A1-5F4B-64D6-C0A4-2A1EC1DD1357}"/>
          </ac:picMkLst>
        </pc:picChg>
      </pc:sldChg>
      <pc:sldChg chg="addSp modSp new mod ord setBg setClrOvrMap">
        <pc:chgData name="Leonard Doroftei (2211604)" userId="S::2211604@student.uwtsd.ac.uk::4dc342de-91a2-4f22-8e51-8dd9cae6ea14" providerId="AD" clId="Web-{31E19ED5-822B-4544-BEB1-B30C20869AAA}" dt="2022-10-07T14:56:46.279" v="665" actId="20577"/>
        <pc:sldMkLst>
          <pc:docMk/>
          <pc:sldMk cId="401434863" sldId="264"/>
        </pc:sldMkLst>
        <pc:spChg chg="mod">
          <ac:chgData name="Leonard Doroftei (2211604)" userId="S::2211604@student.uwtsd.ac.uk::4dc342de-91a2-4f22-8e51-8dd9cae6ea14" providerId="AD" clId="Web-{31E19ED5-822B-4544-BEB1-B30C20869AAA}" dt="2022-10-07T14:56:46.279" v="665" actId="20577"/>
          <ac:spMkLst>
            <pc:docMk/>
            <pc:sldMk cId="401434863" sldId="264"/>
            <ac:spMk id="2" creationId="{E06A7B99-75A9-FED5-FAA7-22E7AC6BFE13}"/>
          </ac:spMkLst>
        </pc:spChg>
        <pc:spChg chg="mod">
          <ac:chgData name="Leonard Doroftei (2211604)" userId="S::2211604@student.uwtsd.ac.uk::4dc342de-91a2-4f22-8e51-8dd9cae6ea14" providerId="AD" clId="Web-{31E19ED5-822B-4544-BEB1-B30C20869AAA}" dt="2022-10-07T14:56:43.169" v="664" actId="20577"/>
          <ac:spMkLst>
            <pc:docMk/>
            <pc:sldMk cId="401434863" sldId="264"/>
            <ac:spMk id="3" creationId="{61E11ED4-9378-5314-196B-2CCAD21C6DB1}"/>
          </ac:spMkLst>
        </pc:spChg>
        <pc:spChg chg="add">
          <ac:chgData name="Leonard Doroftei (2211604)" userId="S::2211604@student.uwtsd.ac.uk::4dc342de-91a2-4f22-8e51-8dd9cae6ea14" providerId="AD" clId="Web-{31E19ED5-822B-4544-BEB1-B30C20869AAA}" dt="2022-10-07T14:56:34.528" v="663"/>
          <ac:spMkLst>
            <pc:docMk/>
            <pc:sldMk cId="401434863" sldId="264"/>
            <ac:spMk id="8" creationId="{B95B9BA8-1D69-4796-85F5-B6D0BD52354B}"/>
          </ac:spMkLst>
        </pc:spChg>
        <pc:grpChg chg="add">
          <ac:chgData name="Leonard Doroftei (2211604)" userId="S::2211604@student.uwtsd.ac.uk::4dc342de-91a2-4f22-8e51-8dd9cae6ea14" providerId="AD" clId="Web-{31E19ED5-822B-4544-BEB1-B30C20869AAA}" dt="2022-10-07T14:56:34.528" v="663"/>
          <ac:grpSpMkLst>
            <pc:docMk/>
            <pc:sldMk cId="401434863" sldId="264"/>
            <ac:grpSpMk id="10" creationId="{5F892E19-92E7-4BB2-8C3F-DBDFE8D9D324}"/>
          </ac:grpSpMkLst>
        </pc:grpChg>
      </pc:sldChg>
      <pc:sldChg chg="addSp delSp modSp new del">
        <pc:chgData name="Leonard Doroftei (2211604)" userId="S::2211604@student.uwtsd.ac.uk::4dc342de-91a2-4f22-8e51-8dd9cae6ea14" providerId="AD" clId="Web-{31E19ED5-822B-4544-BEB1-B30C20869AAA}" dt="2022-10-07T14:59:36.895" v="669"/>
        <pc:sldMkLst>
          <pc:docMk/>
          <pc:sldMk cId="1469785678" sldId="265"/>
        </pc:sldMkLst>
        <pc:spChg chg="del">
          <ac:chgData name="Leonard Doroftei (2211604)" userId="S::2211604@student.uwtsd.ac.uk::4dc342de-91a2-4f22-8e51-8dd9cae6ea14" providerId="AD" clId="Web-{31E19ED5-822B-4544-BEB1-B30C20869AAA}" dt="2022-10-07T14:59:06.660" v="667"/>
          <ac:spMkLst>
            <pc:docMk/>
            <pc:sldMk cId="1469785678" sldId="265"/>
            <ac:spMk id="3" creationId="{EF06C327-0276-C3E0-584A-128786271CD7}"/>
          </ac:spMkLst>
        </pc:spChg>
        <pc:graphicFrameChg chg="add mod ord modGraphic">
          <ac:chgData name="Leonard Doroftei (2211604)" userId="S::2211604@student.uwtsd.ac.uk::4dc342de-91a2-4f22-8e51-8dd9cae6ea14" providerId="AD" clId="Web-{31E19ED5-822B-4544-BEB1-B30C20869AAA}" dt="2022-10-07T14:59:22.910" v="668"/>
          <ac:graphicFrameMkLst>
            <pc:docMk/>
            <pc:sldMk cId="1469785678" sldId="265"/>
            <ac:graphicFrameMk id="4" creationId="{68707F3D-E184-AD4B-7DD0-E053532209DD}"/>
          </ac:graphicFrameMkLst>
        </pc:graphicFrameChg>
      </pc:sldChg>
      <pc:sldChg chg="addSp delSp modSp new mod setBg setClrOvrMap">
        <pc:chgData name="Leonard Doroftei (2211604)" userId="S::2211604@student.uwtsd.ac.uk::4dc342de-91a2-4f22-8e51-8dd9cae6ea14" providerId="AD" clId="Web-{31E19ED5-822B-4544-BEB1-B30C20869AAA}" dt="2022-10-07T15:41:50.598" v="700" actId="20577"/>
        <pc:sldMkLst>
          <pc:docMk/>
          <pc:sldMk cId="4237545635" sldId="265"/>
        </pc:sldMkLst>
        <pc:spChg chg="mod">
          <ac:chgData name="Leonard Doroftei (2211604)" userId="S::2211604@student.uwtsd.ac.uk::4dc342de-91a2-4f22-8e51-8dd9cae6ea14" providerId="AD" clId="Web-{31E19ED5-822B-4544-BEB1-B30C20869AAA}" dt="2022-10-07T15:36:16.762" v="687"/>
          <ac:spMkLst>
            <pc:docMk/>
            <pc:sldMk cId="4237545635" sldId="265"/>
            <ac:spMk id="2" creationId="{30C7F43E-2EEF-2EF7-ECF2-1ECFBF9CEDB5}"/>
          </ac:spMkLst>
        </pc:spChg>
        <pc:spChg chg="mod">
          <ac:chgData name="Leonard Doroftei (2211604)" userId="S::2211604@student.uwtsd.ac.uk::4dc342de-91a2-4f22-8e51-8dd9cae6ea14" providerId="AD" clId="Web-{31E19ED5-822B-4544-BEB1-B30C20869AAA}" dt="2022-10-07T15:41:50.598" v="700" actId="20577"/>
          <ac:spMkLst>
            <pc:docMk/>
            <pc:sldMk cId="4237545635" sldId="265"/>
            <ac:spMk id="3" creationId="{17608241-F6D5-3B18-FAE0-CFC421C2AEDB}"/>
          </ac:spMkLst>
        </pc:spChg>
        <pc:spChg chg="add mod">
          <ac:chgData name="Leonard Doroftei (2211604)" userId="S::2211604@student.uwtsd.ac.uk::4dc342de-91a2-4f22-8e51-8dd9cae6ea14" providerId="AD" clId="Web-{31E19ED5-822B-4544-BEB1-B30C20869AAA}" dt="2022-10-07T15:36:16.762" v="687"/>
          <ac:spMkLst>
            <pc:docMk/>
            <pc:sldMk cId="4237545635" sldId="265"/>
            <ac:spMk id="5" creationId="{C0D4EADA-4668-E068-09CF-394F1540AFC6}"/>
          </ac:spMkLst>
        </pc:spChg>
        <pc:spChg chg="add del">
          <ac:chgData name="Leonard Doroftei (2211604)" userId="S::2211604@student.uwtsd.ac.uk::4dc342de-91a2-4f22-8e51-8dd9cae6ea14" providerId="AD" clId="Web-{31E19ED5-822B-4544-BEB1-B30C20869AAA}" dt="2022-10-07T15:36:16.747" v="686"/>
          <ac:spMkLst>
            <pc:docMk/>
            <pc:sldMk cId="4237545635" sldId="265"/>
            <ac:spMk id="10" creationId="{C5E6CFF1-2F42-4E10-9A97-F116F46F53FE}"/>
          </ac:spMkLst>
        </pc:spChg>
        <pc:spChg chg="add">
          <ac:chgData name="Leonard Doroftei (2211604)" userId="S::2211604@student.uwtsd.ac.uk::4dc342de-91a2-4f22-8e51-8dd9cae6ea14" providerId="AD" clId="Web-{31E19ED5-822B-4544-BEB1-B30C20869AAA}" dt="2022-10-07T15:36:16.762" v="687"/>
          <ac:spMkLst>
            <pc:docMk/>
            <pc:sldMk cId="4237545635" sldId="265"/>
            <ac:spMk id="14" creationId="{F13C74B1-5B17-4795-BED0-7140497B445A}"/>
          </ac:spMkLst>
        </pc:spChg>
        <pc:spChg chg="add">
          <ac:chgData name="Leonard Doroftei (2211604)" userId="S::2211604@student.uwtsd.ac.uk::4dc342de-91a2-4f22-8e51-8dd9cae6ea14" providerId="AD" clId="Web-{31E19ED5-822B-4544-BEB1-B30C20869AAA}" dt="2022-10-07T15:36:16.762" v="687"/>
          <ac:spMkLst>
            <pc:docMk/>
            <pc:sldMk cId="4237545635" sldId="265"/>
            <ac:spMk id="15" creationId="{D4974D33-8DC5-464E-8C6D-BE58F0669C17}"/>
          </ac:spMkLst>
        </pc:spChg>
        <pc:picChg chg="add mod ord">
          <ac:chgData name="Leonard Doroftei (2211604)" userId="S::2211604@student.uwtsd.ac.uk::4dc342de-91a2-4f22-8e51-8dd9cae6ea14" providerId="AD" clId="Web-{31E19ED5-822B-4544-BEB1-B30C20869AAA}" dt="2022-10-07T15:36:16.762" v="687"/>
          <ac:picMkLst>
            <pc:docMk/>
            <pc:sldMk cId="4237545635" sldId="265"/>
            <ac:picMk id="4" creationId="{3272E98D-9346-C9DD-26AC-9A8D95355DF0}"/>
          </ac:picMkLst>
        </pc:picChg>
        <pc:cxnChg chg="add del">
          <ac:chgData name="Leonard Doroftei (2211604)" userId="S::2211604@student.uwtsd.ac.uk::4dc342de-91a2-4f22-8e51-8dd9cae6ea14" providerId="AD" clId="Web-{31E19ED5-822B-4544-BEB1-B30C20869AAA}" dt="2022-10-07T15:36:16.747" v="686"/>
          <ac:cxnSpMkLst>
            <pc:docMk/>
            <pc:sldMk cId="4237545635" sldId="265"/>
            <ac:cxnSpMk id="12" creationId="{67182200-4859-4C8D-BCBB-55B245C28BA3}"/>
          </ac:cxnSpMkLst>
        </pc:cxnChg>
      </pc:sldChg>
      <pc:sldChg chg="addSp delSp modSp new mod setBg">
        <pc:chgData name="Leonard Doroftei (2211604)" userId="S::2211604@student.uwtsd.ac.uk::4dc342de-91a2-4f22-8e51-8dd9cae6ea14" providerId="AD" clId="Web-{31E19ED5-822B-4544-BEB1-B30C20869AAA}" dt="2022-10-07T15:50:20.102" v="710" actId="20577"/>
        <pc:sldMkLst>
          <pc:docMk/>
          <pc:sldMk cId="1237220926" sldId="266"/>
        </pc:sldMkLst>
        <pc:spChg chg="mod">
          <ac:chgData name="Leonard Doroftei (2211604)" userId="S::2211604@student.uwtsd.ac.uk::4dc342de-91a2-4f22-8e51-8dd9cae6ea14" providerId="AD" clId="Web-{31E19ED5-822B-4544-BEB1-B30C20869AAA}" dt="2022-10-07T15:50:01.944" v="706"/>
          <ac:spMkLst>
            <pc:docMk/>
            <pc:sldMk cId="1237220926" sldId="266"/>
            <ac:spMk id="2" creationId="{47E435DC-46F1-21BF-B00C-460EB791A88A}"/>
          </ac:spMkLst>
        </pc:spChg>
        <pc:spChg chg="del">
          <ac:chgData name="Leonard Doroftei (2211604)" userId="S::2211604@student.uwtsd.ac.uk::4dc342de-91a2-4f22-8e51-8dd9cae6ea14" providerId="AD" clId="Web-{31E19ED5-822B-4544-BEB1-B30C20869AAA}" dt="2022-10-07T15:38:13.989" v="692"/>
          <ac:spMkLst>
            <pc:docMk/>
            <pc:sldMk cId="1237220926" sldId="266"/>
            <ac:spMk id="3" creationId="{D12FD78C-5A1F-3B26-D206-1B79898AF767}"/>
          </ac:spMkLst>
        </pc:spChg>
        <pc:spChg chg="mod">
          <ac:chgData name="Leonard Doroftei (2211604)" userId="S::2211604@student.uwtsd.ac.uk::4dc342de-91a2-4f22-8e51-8dd9cae6ea14" providerId="AD" clId="Web-{31E19ED5-822B-4544-BEB1-B30C20869AAA}" dt="2022-10-07T15:50:20.102" v="710" actId="20577"/>
          <ac:spMkLst>
            <pc:docMk/>
            <pc:sldMk cId="1237220926" sldId="266"/>
            <ac:spMk id="4" creationId="{A1E47839-627D-0487-F7C6-A4B166A34836}"/>
          </ac:spMkLst>
        </pc:spChg>
        <pc:spChg chg="add del">
          <ac:chgData name="Leonard Doroftei (2211604)" userId="S::2211604@student.uwtsd.ac.uk::4dc342de-91a2-4f22-8e51-8dd9cae6ea14" providerId="AD" clId="Web-{31E19ED5-822B-4544-BEB1-B30C20869AAA}" dt="2022-10-07T15:50:01.944" v="706"/>
          <ac:spMkLst>
            <pc:docMk/>
            <pc:sldMk cId="1237220926" sldId="266"/>
            <ac:spMk id="9" creationId="{100EDD19-6802-4EC3-95CE-CFFAB042CFD6}"/>
          </ac:spMkLst>
        </pc:spChg>
        <pc:spChg chg="add del">
          <ac:chgData name="Leonard Doroftei (2211604)" userId="S::2211604@student.uwtsd.ac.uk::4dc342de-91a2-4f22-8e51-8dd9cae6ea14" providerId="AD" clId="Web-{31E19ED5-822B-4544-BEB1-B30C20869AAA}" dt="2022-10-07T15:50:01.944" v="706"/>
          <ac:spMkLst>
            <pc:docMk/>
            <pc:sldMk cId="1237220926" sldId="266"/>
            <ac:spMk id="11" creationId="{DB17E863-922E-4C26-BD64-E8FD41D28661}"/>
          </ac:spMkLst>
        </pc:spChg>
        <pc:spChg chg="add">
          <ac:chgData name="Leonard Doroftei (2211604)" userId="S::2211604@student.uwtsd.ac.uk::4dc342de-91a2-4f22-8e51-8dd9cae6ea14" providerId="AD" clId="Web-{31E19ED5-822B-4544-BEB1-B30C20869AAA}" dt="2022-10-07T15:50:01.944" v="706"/>
          <ac:spMkLst>
            <pc:docMk/>
            <pc:sldMk cId="1237220926" sldId="266"/>
            <ac:spMk id="17" creationId="{F13C74B1-5B17-4795-BED0-7140497B445A}"/>
          </ac:spMkLst>
        </pc:spChg>
        <pc:spChg chg="add">
          <ac:chgData name="Leonard Doroftei (2211604)" userId="S::2211604@student.uwtsd.ac.uk::4dc342de-91a2-4f22-8e51-8dd9cae6ea14" providerId="AD" clId="Web-{31E19ED5-822B-4544-BEB1-B30C20869AAA}" dt="2022-10-07T15:50:01.944" v="706"/>
          <ac:spMkLst>
            <pc:docMk/>
            <pc:sldMk cId="1237220926" sldId="266"/>
            <ac:spMk id="19" creationId="{D4974D33-8DC5-464E-8C6D-BE58F0669C17}"/>
          </ac:spMkLst>
        </pc:spChg>
        <pc:picChg chg="add">
          <ac:chgData name="Leonard Doroftei (2211604)" userId="S::2211604@student.uwtsd.ac.uk::4dc342de-91a2-4f22-8e51-8dd9cae6ea14" providerId="AD" clId="Web-{31E19ED5-822B-4544-BEB1-B30C20869AAA}" dt="2022-10-07T15:50:01.944" v="706"/>
          <ac:picMkLst>
            <pc:docMk/>
            <pc:sldMk cId="1237220926" sldId="266"/>
            <ac:picMk id="13" creationId="{A200A1A1-4E9E-5639-5011-BB4F6AA6EB00}"/>
          </ac:picMkLst>
        </pc:picChg>
      </pc:sldChg>
      <pc:sldChg chg="addSp delSp modSp new mod setBg setClrOvrMap">
        <pc:chgData name="Leonard Doroftei (2211604)" userId="S::2211604@student.uwtsd.ac.uk::4dc342de-91a2-4f22-8e51-8dd9cae6ea14" providerId="AD" clId="Web-{31E19ED5-822B-4544-BEB1-B30C20869AAA}" dt="2022-10-07T16:17:06.947" v="1014" actId="20577"/>
        <pc:sldMkLst>
          <pc:docMk/>
          <pc:sldMk cId="2925499563" sldId="267"/>
        </pc:sldMkLst>
        <pc:spChg chg="mod">
          <ac:chgData name="Leonard Doroftei (2211604)" userId="S::2211604@student.uwtsd.ac.uk::4dc342de-91a2-4f22-8e51-8dd9cae6ea14" providerId="AD" clId="Web-{31E19ED5-822B-4544-BEB1-B30C20869AAA}" dt="2022-10-07T16:13:27.276" v="885"/>
          <ac:spMkLst>
            <pc:docMk/>
            <pc:sldMk cId="2925499563" sldId="267"/>
            <ac:spMk id="2" creationId="{9B044A17-6511-2D40-0F4B-C41103E1CD65}"/>
          </ac:spMkLst>
        </pc:spChg>
        <pc:spChg chg="del">
          <ac:chgData name="Leonard Doroftei (2211604)" userId="S::2211604@student.uwtsd.ac.uk::4dc342de-91a2-4f22-8e51-8dd9cae6ea14" providerId="AD" clId="Web-{31E19ED5-822B-4544-BEB1-B30C20869AAA}" dt="2022-10-07T16:05:09.867" v="811"/>
          <ac:spMkLst>
            <pc:docMk/>
            <pc:sldMk cId="2925499563" sldId="267"/>
            <ac:spMk id="3" creationId="{56431E98-3D2A-5AFC-88DE-D6AE7E49CAAC}"/>
          </ac:spMkLst>
        </pc:spChg>
        <pc:spChg chg="mod">
          <ac:chgData name="Leonard Doroftei (2211604)" userId="S::2211604@student.uwtsd.ac.uk::4dc342de-91a2-4f22-8e51-8dd9cae6ea14" providerId="AD" clId="Web-{31E19ED5-822B-4544-BEB1-B30C20869AAA}" dt="2022-10-07T16:17:06.947" v="1014" actId="20577"/>
          <ac:spMkLst>
            <pc:docMk/>
            <pc:sldMk cId="2925499563" sldId="267"/>
            <ac:spMk id="4" creationId="{A7B30064-ACF9-27BF-1FCC-292AAFE5C519}"/>
          </ac:spMkLst>
        </pc:spChg>
        <pc:spChg chg="add del">
          <ac:chgData name="Leonard Doroftei (2211604)" userId="S::2211604@student.uwtsd.ac.uk::4dc342de-91a2-4f22-8e51-8dd9cae6ea14" providerId="AD" clId="Web-{31E19ED5-822B-4544-BEB1-B30C20869AAA}" dt="2022-10-07T16:06:43.654" v="813"/>
          <ac:spMkLst>
            <pc:docMk/>
            <pc:sldMk cId="2925499563" sldId="267"/>
            <ac:spMk id="10" creationId="{F13C74B1-5B17-4795-BED0-7140497B445A}"/>
          </ac:spMkLst>
        </pc:spChg>
        <pc:spChg chg="add del">
          <ac:chgData name="Leonard Doroftei (2211604)" userId="S::2211604@student.uwtsd.ac.uk::4dc342de-91a2-4f22-8e51-8dd9cae6ea14" providerId="AD" clId="Web-{31E19ED5-822B-4544-BEB1-B30C20869AAA}" dt="2022-10-07T16:06:43.654" v="813"/>
          <ac:spMkLst>
            <pc:docMk/>
            <pc:sldMk cId="2925499563" sldId="267"/>
            <ac:spMk id="12" creationId="{D4974D33-8DC5-464E-8C6D-BE58F0669C17}"/>
          </ac:spMkLst>
        </pc:spChg>
        <pc:spChg chg="add del">
          <ac:chgData name="Leonard Doroftei (2211604)" userId="S::2211604@student.uwtsd.ac.uk::4dc342de-91a2-4f22-8e51-8dd9cae6ea14" providerId="AD" clId="Web-{31E19ED5-822B-4544-BEB1-B30C20869AAA}" dt="2022-10-07T16:13:27.276" v="885"/>
          <ac:spMkLst>
            <pc:docMk/>
            <pc:sldMk cId="2925499563" sldId="267"/>
            <ac:spMk id="17" creationId="{F13C74B1-5B17-4795-BED0-7140497B445A}"/>
          </ac:spMkLst>
        </pc:spChg>
        <pc:spChg chg="add del">
          <ac:chgData name="Leonard Doroftei (2211604)" userId="S::2211604@student.uwtsd.ac.uk::4dc342de-91a2-4f22-8e51-8dd9cae6ea14" providerId="AD" clId="Web-{31E19ED5-822B-4544-BEB1-B30C20869AAA}" dt="2022-10-07T16:13:27.276" v="885"/>
          <ac:spMkLst>
            <pc:docMk/>
            <pc:sldMk cId="2925499563" sldId="267"/>
            <ac:spMk id="19" creationId="{D4974D33-8DC5-464E-8C6D-BE58F0669C17}"/>
          </ac:spMkLst>
        </pc:spChg>
        <pc:spChg chg="add">
          <ac:chgData name="Leonard Doroftei (2211604)" userId="S::2211604@student.uwtsd.ac.uk::4dc342de-91a2-4f22-8e51-8dd9cae6ea14" providerId="AD" clId="Web-{31E19ED5-822B-4544-BEB1-B30C20869AAA}" dt="2022-10-07T16:13:27.276" v="885"/>
          <ac:spMkLst>
            <pc:docMk/>
            <pc:sldMk cId="2925499563" sldId="267"/>
            <ac:spMk id="1008" creationId="{9AA72BD9-2C5A-4EDC-931F-5AA08EACA0F3}"/>
          </ac:spMkLst>
        </pc:spChg>
        <pc:spChg chg="add">
          <ac:chgData name="Leonard Doroftei (2211604)" userId="S::2211604@student.uwtsd.ac.uk::4dc342de-91a2-4f22-8e51-8dd9cae6ea14" providerId="AD" clId="Web-{31E19ED5-822B-4544-BEB1-B30C20869AAA}" dt="2022-10-07T16:13:27.276" v="885"/>
          <ac:spMkLst>
            <pc:docMk/>
            <pc:sldMk cId="2925499563" sldId="267"/>
            <ac:spMk id="1010" creationId="{DD3981AC-7B61-4947-BCF3-F7AA7FA385B9}"/>
          </ac:spMkLst>
        </pc:spChg>
        <pc:spChg chg="add">
          <ac:chgData name="Leonard Doroftei (2211604)" userId="S::2211604@student.uwtsd.ac.uk::4dc342de-91a2-4f22-8e51-8dd9cae6ea14" providerId="AD" clId="Web-{31E19ED5-822B-4544-BEB1-B30C20869AAA}" dt="2022-10-07T16:13:27.276" v="885"/>
          <ac:spMkLst>
            <pc:docMk/>
            <pc:sldMk cId="2925499563" sldId="267"/>
            <ac:spMk id="1012" creationId="{55D4142C-5077-457F-A6AD-3FECFDB39685}"/>
          </ac:spMkLst>
        </pc:spChg>
        <pc:spChg chg="add">
          <ac:chgData name="Leonard Doroftei (2211604)" userId="S::2211604@student.uwtsd.ac.uk::4dc342de-91a2-4f22-8e51-8dd9cae6ea14" providerId="AD" clId="Web-{31E19ED5-822B-4544-BEB1-B30C20869AAA}" dt="2022-10-07T16:13:27.276" v="885"/>
          <ac:spMkLst>
            <pc:docMk/>
            <pc:sldMk cId="2925499563" sldId="267"/>
            <ac:spMk id="1014" creationId="{7A5F0580-5EE9-419F-96EE-B6529EF6E7D0}"/>
          </ac:spMkLst>
        </pc:spChg>
        <pc:graphicFrameChg chg="add del mod modGraphic">
          <ac:chgData name="Leonard Doroftei (2211604)" userId="S::2211604@student.uwtsd.ac.uk::4dc342de-91a2-4f22-8e51-8dd9cae6ea14" providerId="AD" clId="Web-{31E19ED5-822B-4544-BEB1-B30C20869AAA}" dt="2022-10-07T16:13:03.946" v="883"/>
          <ac:graphicFrameMkLst>
            <pc:docMk/>
            <pc:sldMk cId="2925499563" sldId="267"/>
            <ac:graphicFrameMk id="5" creationId="{237151BB-8305-388B-ABF1-BDE9DBEFB0DA}"/>
          </ac:graphicFrameMkLst>
        </pc:graphicFrameChg>
        <pc:graphicFrameChg chg="add mod modGraphic">
          <ac:chgData name="Leonard Doroftei (2211604)" userId="S::2211604@student.uwtsd.ac.uk::4dc342de-91a2-4f22-8e51-8dd9cae6ea14" providerId="AD" clId="Web-{31E19ED5-822B-4544-BEB1-B30C20869AAA}" dt="2022-10-07T16:16:53.259" v="1012" actId="1076"/>
          <ac:graphicFrameMkLst>
            <pc:docMk/>
            <pc:sldMk cId="2925499563" sldId="267"/>
            <ac:graphicFrameMk id="1003" creationId="{15F2B758-020A-9B75-5DA6-E60B38C3133A}"/>
          </ac:graphicFrameMkLst>
        </pc:graphicFrameChg>
        <pc:picChg chg="add mod ord">
          <ac:chgData name="Leonard Doroftei (2211604)" userId="S::2211604@student.uwtsd.ac.uk::4dc342de-91a2-4f22-8e51-8dd9cae6ea14" providerId="AD" clId="Web-{31E19ED5-822B-4544-BEB1-B30C20869AAA}" dt="2022-10-07T16:13:27.276" v="885"/>
          <ac:picMkLst>
            <pc:docMk/>
            <pc:sldMk cId="2925499563" sldId="267"/>
            <ac:picMk id="6" creationId="{4501E7A3-FB2E-35F6-F1F3-A6F2275699E5}"/>
          </ac:picMkLst>
        </pc:picChg>
      </pc:sldChg>
      <pc:sldChg chg="addSp delSp modSp new del mod setBg modClrScheme delDesignElem chgLayout">
        <pc:chgData name="Leonard Doroftei (2211604)" userId="S::2211604@student.uwtsd.ac.uk::4dc342de-91a2-4f22-8e51-8dd9cae6ea14" providerId="AD" clId="Web-{31E19ED5-822B-4544-BEB1-B30C20869AAA}" dt="2022-10-07T16:04:35.099" v="807"/>
        <pc:sldMkLst>
          <pc:docMk/>
          <pc:sldMk cId="3381543698" sldId="267"/>
        </pc:sldMkLst>
        <pc:spChg chg="mod ord">
          <ac:chgData name="Leonard Doroftei (2211604)" userId="S::2211604@student.uwtsd.ac.uk::4dc342de-91a2-4f22-8e51-8dd9cae6ea14" providerId="AD" clId="Web-{31E19ED5-822B-4544-BEB1-B30C20869AAA}" dt="2022-10-07T16:04:25.051" v="806"/>
          <ac:spMkLst>
            <pc:docMk/>
            <pc:sldMk cId="3381543698" sldId="267"/>
            <ac:spMk id="2" creationId="{1A14B18F-C6A8-FA53-93D6-1806F1D71AF0}"/>
          </ac:spMkLst>
        </pc:spChg>
        <pc:spChg chg="add del">
          <ac:chgData name="Leonard Doroftei (2211604)" userId="S::2211604@student.uwtsd.ac.uk::4dc342de-91a2-4f22-8e51-8dd9cae6ea14" providerId="AD" clId="Web-{31E19ED5-822B-4544-BEB1-B30C20869AAA}" dt="2022-10-07T15:50:56.636" v="717"/>
          <ac:spMkLst>
            <pc:docMk/>
            <pc:sldMk cId="3381543698" sldId="267"/>
            <ac:spMk id="3" creationId="{73A33551-8C46-A300-02FC-71A30ABE108A}"/>
          </ac:spMkLst>
        </pc:spChg>
        <pc:spChg chg="mod ord">
          <ac:chgData name="Leonard Doroftei (2211604)" userId="S::2211604@student.uwtsd.ac.uk::4dc342de-91a2-4f22-8e51-8dd9cae6ea14" providerId="AD" clId="Web-{31E19ED5-822B-4544-BEB1-B30C20869AAA}" dt="2022-10-07T16:04:25.051" v="806"/>
          <ac:spMkLst>
            <pc:docMk/>
            <pc:sldMk cId="3381543698" sldId="267"/>
            <ac:spMk id="4" creationId="{A68E9453-56AD-5DFA-CA3D-0507935C9B3D}"/>
          </ac:spMkLst>
        </pc:spChg>
        <pc:spChg chg="add del">
          <ac:chgData name="Leonard Doroftei (2211604)" userId="S::2211604@student.uwtsd.ac.uk::4dc342de-91a2-4f22-8e51-8dd9cae6ea14" providerId="AD" clId="Web-{31E19ED5-822B-4544-BEB1-B30C20869AAA}" dt="2022-10-07T15:50:56.620" v="716"/>
          <ac:spMkLst>
            <pc:docMk/>
            <pc:sldMk cId="3381543698" sldId="267"/>
            <ac:spMk id="9" creationId="{777A147A-9ED8-46B4-8660-1B3C2AA880B5}"/>
          </ac:spMkLst>
        </pc:spChg>
        <pc:spChg chg="add del">
          <ac:chgData name="Leonard Doroftei (2211604)" userId="S::2211604@student.uwtsd.ac.uk::4dc342de-91a2-4f22-8e51-8dd9cae6ea14" providerId="AD" clId="Web-{31E19ED5-822B-4544-BEB1-B30C20869AAA}" dt="2022-10-07T15:50:56.620" v="716"/>
          <ac:spMkLst>
            <pc:docMk/>
            <pc:sldMk cId="3381543698" sldId="267"/>
            <ac:spMk id="11" creationId="{5D6C15A0-C087-4593-8414-2B4EC1CDC3DE}"/>
          </ac:spMkLst>
        </pc:spChg>
        <pc:spChg chg="add del">
          <ac:chgData name="Leonard Doroftei (2211604)" userId="S::2211604@student.uwtsd.ac.uk::4dc342de-91a2-4f22-8e51-8dd9cae6ea14" providerId="AD" clId="Web-{31E19ED5-822B-4544-BEB1-B30C20869AAA}" dt="2022-10-07T16:00:32.160" v="786"/>
          <ac:spMkLst>
            <pc:docMk/>
            <pc:sldMk cId="3381543698" sldId="267"/>
            <ac:spMk id="13" creationId="{100EDD19-6802-4EC3-95CE-CFFAB042CFD6}"/>
          </ac:spMkLst>
        </pc:spChg>
        <pc:spChg chg="add del">
          <ac:chgData name="Leonard Doroftei (2211604)" userId="S::2211604@student.uwtsd.ac.uk::4dc342de-91a2-4f22-8e51-8dd9cae6ea14" providerId="AD" clId="Web-{31E19ED5-822B-4544-BEB1-B30C20869AAA}" dt="2022-10-07T16:00:32.160" v="786"/>
          <ac:spMkLst>
            <pc:docMk/>
            <pc:sldMk cId="3381543698" sldId="267"/>
            <ac:spMk id="14" creationId="{DB17E863-922E-4C26-BD64-E8FD41D28661}"/>
          </ac:spMkLst>
        </pc:spChg>
        <pc:spChg chg="add del">
          <ac:chgData name="Leonard Doroftei (2211604)" userId="S::2211604@student.uwtsd.ac.uk::4dc342de-91a2-4f22-8e51-8dd9cae6ea14" providerId="AD" clId="Web-{31E19ED5-822B-4544-BEB1-B30C20869AAA}" dt="2022-10-07T16:02:46.029" v="795"/>
          <ac:spMkLst>
            <pc:docMk/>
            <pc:sldMk cId="3381543698" sldId="267"/>
            <ac:spMk id="20" creationId="{257363FD-7E77-4145-9483-331A807ADF0E}"/>
          </ac:spMkLst>
        </pc:spChg>
        <pc:spChg chg="add del mod ord">
          <ac:chgData name="Leonard Doroftei (2211604)" userId="S::2211604@student.uwtsd.ac.uk::4dc342de-91a2-4f22-8e51-8dd9cae6ea14" providerId="AD" clId="Web-{31E19ED5-822B-4544-BEB1-B30C20869AAA}" dt="2022-10-07T16:03:24.109" v="797"/>
          <ac:spMkLst>
            <pc:docMk/>
            <pc:sldMk cId="3381543698" sldId="267"/>
            <ac:spMk id="126" creationId="{CA734E85-05C3-C980-B165-7C6D347F4396}"/>
          </ac:spMkLst>
        </pc:spChg>
        <pc:spChg chg="add del mod ord">
          <ac:chgData name="Leonard Doroftei (2211604)" userId="S::2211604@student.uwtsd.ac.uk::4dc342de-91a2-4f22-8e51-8dd9cae6ea14" providerId="AD" clId="Web-{31E19ED5-822B-4544-BEB1-B30C20869AAA}" dt="2022-10-07T16:04:20.957" v="805"/>
          <ac:spMkLst>
            <pc:docMk/>
            <pc:sldMk cId="3381543698" sldId="267"/>
            <ac:spMk id="162" creationId="{86A6CB62-A395-70D9-4A15-7954B32AD79E}"/>
          </ac:spMkLst>
        </pc:spChg>
        <pc:spChg chg="add mod ord">
          <ac:chgData name="Leonard Doroftei (2211604)" userId="S::2211604@student.uwtsd.ac.uk::4dc342de-91a2-4f22-8e51-8dd9cae6ea14" providerId="AD" clId="Web-{31E19ED5-822B-4544-BEB1-B30C20869AAA}" dt="2022-10-07T16:04:25.051" v="806"/>
          <ac:spMkLst>
            <pc:docMk/>
            <pc:sldMk cId="3381543698" sldId="267"/>
            <ac:spMk id="212" creationId="{0A0112F0-4383-3297-E2FE-C69BF4D58B28}"/>
          </ac:spMkLst>
        </pc:spChg>
        <pc:spChg chg="add mod ord">
          <ac:chgData name="Leonard Doroftei (2211604)" userId="S::2211604@student.uwtsd.ac.uk::4dc342de-91a2-4f22-8e51-8dd9cae6ea14" providerId="AD" clId="Web-{31E19ED5-822B-4544-BEB1-B30C20869AAA}" dt="2022-10-07T16:04:25.051" v="806"/>
          <ac:spMkLst>
            <pc:docMk/>
            <pc:sldMk cId="3381543698" sldId="267"/>
            <ac:spMk id="213" creationId="{F149CA09-06B9-E5D6-1577-C6E9288B5715}"/>
          </ac:spMkLst>
        </pc:spChg>
        <pc:spChg chg="add mod ord">
          <ac:chgData name="Leonard Doroftei (2211604)" userId="S::2211604@student.uwtsd.ac.uk::4dc342de-91a2-4f22-8e51-8dd9cae6ea14" providerId="AD" clId="Web-{31E19ED5-822B-4544-BEB1-B30C20869AAA}" dt="2022-10-07T16:04:25.051" v="806"/>
          <ac:spMkLst>
            <pc:docMk/>
            <pc:sldMk cId="3381543698" sldId="267"/>
            <ac:spMk id="214" creationId="{388BE555-A1FF-0981-FA53-307DD4DEF954}"/>
          </ac:spMkLst>
        </pc:spChg>
        <pc:graphicFrameChg chg="add mod modGraphic">
          <ac:chgData name="Leonard Doroftei (2211604)" userId="S::2211604@student.uwtsd.ac.uk::4dc342de-91a2-4f22-8e51-8dd9cae6ea14" providerId="AD" clId="Web-{31E19ED5-822B-4544-BEB1-B30C20869AAA}" dt="2022-10-07T16:02:09.776" v="794"/>
          <ac:graphicFrameMkLst>
            <pc:docMk/>
            <pc:sldMk cId="3381543698" sldId="267"/>
            <ac:graphicFrameMk id="5" creationId="{ADC179C1-DB76-8637-C83E-F4BA1B07A923}"/>
          </ac:graphicFrameMkLst>
        </pc:graphicFrameChg>
        <pc:picChg chg="add">
          <ac:chgData name="Leonard Doroftei (2211604)" userId="S::2211604@student.uwtsd.ac.uk::4dc342de-91a2-4f22-8e51-8dd9cae6ea14" providerId="AD" clId="Web-{31E19ED5-822B-4544-BEB1-B30C20869AAA}" dt="2022-10-07T16:00:32.160" v="786"/>
          <ac:picMkLst>
            <pc:docMk/>
            <pc:sldMk cId="3381543698" sldId="267"/>
            <ac:picMk id="16" creationId="{1345578A-C699-06EE-BCDA-BA908126822B}"/>
          </ac:picMkLst>
        </pc:picChg>
      </pc:sldChg>
      <pc:sldChg chg="addSp delSp modSp new mod setBg modClrScheme addAnim delDesignElem chgLayout">
        <pc:chgData name="Leonard Doroftei (2211604)" userId="S::2211604@student.uwtsd.ac.uk::4dc342de-91a2-4f22-8e51-8dd9cae6ea14" providerId="AD" clId="Web-{31E19ED5-822B-4544-BEB1-B30C20869AAA}" dt="2022-10-07T16:23:02.643" v="1082"/>
        <pc:sldMkLst>
          <pc:docMk/>
          <pc:sldMk cId="1459528611" sldId="268"/>
        </pc:sldMkLst>
        <pc:spChg chg="mod ord">
          <ac:chgData name="Leonard Doroftei (2211604)" userId="S::2211604@student.uwtsd.ac.uk::4dc342de-91a2-4f22-8e51-8dd9cae6ea14" providerId="AD" clId="Web-{31E19ED5-822B-4544-BEB1-B30C20869AAA}" dt="2022-10-07T16:23:02.643" v="1082"/>
          <ac:spMkLst>
            <pc:docMk/>
            <pc:sldMk cId="1459528611" sldId="268"/>
            <ac:spMk id="2" creationId="{8230421D-41A0-236A-1344-B090CA4ECBE2}"/>
          </ac:spMkLst>
        </pc:spChg>
        <pc:spChg chg="del">
          <ac:chgData name="Leonard Doroftei (2211604)" userId="S::2211604@student.uwtsd.ac.uk::4dc342de-91a2-4f22-8e51-8dd9cae6ea14" providerId="AD" clId="Web-{31E19ED5-822B-4544-BEB1-B30C20869AAA}" dt="2022-10-07T16:21:42.888" v="1077"/>
          <ac:spMkLst>
            <pc:docMk/>
            <pc:sldMk cId="1459528611" sldId="268"/>
            <ac:spMk id="3" creationId="{44749AAD-7B83-7037-53F7-FA1913DA1D86}"/>
          </ac:spMkLst>
        </pc:spChg>
        <pc:spChg chg="mod ord">
          <ac:chgData name="Leonard Doroftei (2211604)" userId="S::2211604@student.uwtsd.ac.uk::4dc342de-91a2-4f22-8e51-8dd9cae6ea14" providerId="AD" clId="Web-{31E19ED5-822B-4544-BEB1-B30C20869AAA}" dt="2022-10-07T16:23:02.643" v="1082"/>
          <ac:spMkLst>
            <pc:docMk/>
            <pc:sldMk cId="1459528611" sldId="268"/>
            <ac:spMk id="4" creationId="{9B5692D7-A161-2056-5166-C343CBEDBC1C}"/>
          </ac:spMkLst>
        </pc:spChg>
        <pc:spChg chg="add mod ord">
          <ac:chgData name="Leonard Doroftei (2211604)" userId="S::2211604@student.uwtsd.ac.uk::4dc342de-91a2-4f22-8e51-8dd9cae6ea14" providerId="AD" clId="Web-{31E19ED5-822B-4544-BEB1-B30C20869AAA}" dt="2022-10-07T16:23:02.643" v="1082"/>
          <ac:spMkLst>
            <pc:docMk/>
            <pc:sldMk cId="1459528611" sldId="268"/>
            <ac:spMk id="5" creationId="{6349BD51-528D-6161-AE66-B28ECF6525C8}"/>
          </ac:spMkLst>
        </pc:spChg>
        <pc:spChg chg="add del">
          <ac:chgData name="Leonard Doroftei (2211604)" userId="S::2211604@student.uwtsd.ac.uk::4dc342de-91a2-4f22-8e51-8dd9cae6ea14" providerId="AD" clId="Web-{31E19ED5-822B-4544-BEB1-B30C20869AAA}" dt="2022-10-07T16:23:02.643" v="1082"/>
          <ac:spMkLst>
            <pc:docMk/>
            <pc:sldMk cId="1459528611" sldId="268"/>
            <ac:spMk id="9" creationId="{4D24BFD5-D814-402B-B6C4-EEF6AE14B0F2}"/>
          </ac:spMkLst>
        </pc:spChg>
        <pc:spChg chg="add del">
          <ac:chgData name="Leonard Doroftei (2211604)" userId="S::2211604@student.uwtsd.ac.uk::4dc342de-91a2-4f22-8e51-8dd9cae6ea14" providerId="AD" clId="Web-{31E19ED5-822B-4544-BEB1-B30C20869AAA}" dt="2022-10-07T16:23:02.643" v="1082"/>
          <ac:spMkLst>
            <pc:docMk/>
            <pc:sldMk cId="1459528611" sldId="268"/>
            <ac:spMk id="11" creationId="{36FED7E8-9A97-475F-9FA4-113410D4433B}"/>
          </ac:spMkLst>
        </pc:spChg>
        <pc:spChg chg="add del">
          <ac:chgData name="Leonard Doroftei (2211604)" userId="S::2211604@student.uwtsd.ac.uk::4dc342de-91a2-4f22-8e51-8dd9cae6ea14" providerId="AD" clId="Web-{31E19ED5-822B-4544-BEB1-B30C20869AAA}" dt="2022-10-07T16:23:02.643" v="1082"/>
          <ac:spMkLst>
            <pc:docMk/>
            <pc:sldMk cId="1459528611" sldId="268"/>
            <ac:spMk id="13" creationId="{2A39B854-4B6C-4F7F-A602-6F97770CED70}"/>
          </ac:spMkLst>
        </pc:spChg>
      </pc:sldChg>
      <pc:sldMasterChg chg="add del addSldLayout delSldLayout">
        <pc:chgData name="Leonard Doroftei (2211604)" userId="S::2211604@student.uwtsd.ac.uk::4dc342de-91a2-4f22-8e51-8dd9cae6ea14" providerId="AD" clId="Web-{31E19ED5-822B-4544-BEB1-B30C20869AAA}" dt="2022-10-07T13:42:13.856" v="204"/>
        <pc:sldMasterMkLst>
          <pc:docMk/>
          <pc:sldMasterMk cId="2460954070" sldId="2147483660"/>
        </pc:sldMasterMkLst>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2385387890" sldId="2147483661"/>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949138452" sldId="2147483662"/>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2591524520" sldId="2147483663"/>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1203092039" sldId="2147483664"/>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3733172339" sldId="2147483665"/>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3210312558" sldId="2147483666"/>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3146388984" sldId="2147483667"/>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3171841454" sldId="2147483668"/>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1718958274" sldId="2147483669"/>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2202905451" sldId="2147483670"/>
          </pc:sldLayoutMkLst>
        </pc:sldLayoutChg>
        <pc:sldLayoutChg chg="add del">
          <pc:chgData name="Leonard Doroftei (2211604)" userId="S::2211604@student.uwtsd.ac.uk::4dc342de-91a2-4f22-8e51-8dd9cae6ea14" providerId="AD" clId="Web-{31E19ED5-822B-4544-BEB1-B30C20869AAA}" dt="2022-10-07T13:42:13.856" v="204"/>
          <pc:sldLayoutMkLst>
            <pc:docMk/>
            <pc:sldMasterMk cId="2460954070" sldId="2147483660"/>
            <pc:sldLayoutMk cId="3479445657" sldId="2147483671"/>
          </pc:sldLayoutMkLst>
        </pc:sldLayoutChg>
      </pc:sldMasterChg>
      <pc:sldMasterChg chg="add del addSldLayout delSldLayout modSldLayout">
        <pc:chgData name="Leonard Doroftei (2211604)" userId="S::2211604@student.uwtsd.ac.uk::4dc342de-91a2-4f22-8e51-8dd9cae6ea14" providerId="AD" clId="Web-{31E19ED5-822B-4544-BEB1-B30C20869AAA}" dt="2022-10-07T13:42:13.856" v="204"/>
        <pc:sldMasterMkLst>
          <pc:docMk/>
          <pc:sldMasterMk cId="1347333562" sldId="2147483672"/>
        </pc:sldMasterMkLst>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1830636052" sldId="2147483673"/>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3931830734" sldId="2147483674"/>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1287585501" sldId="2147483675"/>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3406769316" sldId="2147483676"/>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1282241172" sldId="2147483677"/>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3116111408" sldId="2147483678"/>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1708505286" sldId="2147483679"/>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324502299" sldId="2147483680"/>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3066774118" sldId="2147483681"/>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1601311322" sldId="2147483682"/>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1181768075" sldId="2147483683"/>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1325637665" sldId="2147483684"/>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313881526" sldId="2147483685"/>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4199082557" sldId="2147483686"/>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4234566932" sldId="2147483687"/>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1465262402" sldId="2147483688"/>
          </pc:sldLayoutMkLst>
        </pc:sldLayoutChg>
        <pc:sldLayoutChg chg="add del mod replId">
          <pc:chgData name="Leonard Doroftei (2211604)" userId="S::2211604@student.uwtsd.ac.uk::4dc342de-91a2-4f22-8e51-8dd9cae6ea14" providerId="AD" clId="Web-{31E19ED5-822B-4544-BEB1-B30C20869AAA}" dt="2022-10-07T13:42:13.856" v="204"/>
          <pc:sldLayoutMkLst>
            <pc:docMk/>
            <pc:sldMasterMk cId="1347333562" sldId="2147483672"/>
            <pc:sldLayoutMk cId="3110747596" sldId="2147483689"/>
          </pc:sldLayoutMkLst>
        </pc:sldLayoutChg>
      </pc:sldMasterChg>
    </pc:docChg>
  </pc:docChgLst>
  <pc:docChgLst>
    <pc:chgData name="Leonard Doroftei (2211604)" userId="S::2211604@student.uwtsd.ac.uk::4dc342de-91a2-4f22-8e51-8dd9cae6ea14" providerId="AD" clId="Web-{250B2E77-5D3D-0AD0-F810-A564F53F7004}"/>
    <pc:docChg chg="addSld modSld">
      <pc:chgData name="Leonard Doroftei (2211604)" userId="S::2211604@student.uwtsd.ac.uk::4dc342de-91a2-4f22-8e51-8dd9cae6ea14" providerId="AD" clId="Web-{250B2E77-5D3D-0AD0-F810-A564F53F7004}" dt="2022-09-30T16:39:54.645" v="95"/>
      <pc:docMkLst>
        <pc:docMk/>
      </pc:docMkLst>
      <pc:sldChg chg="addSp delSp modSp mod modClrScheme setClrOvrMap delDesignElem chgLayout">
        <pc:chgData name="Leonard Doroftei (2211604)" userId="S::2211604@student.uwtsd.ac.uk::4dc342de-91a2-4f22-8e51-8dd9cae6ea14" providerId="AD" clId="Web-{250B2E77-5D3D-0AD0-F810-A564F53F7004}" dt="2022-09-30T16:39:54.645" v="95"/>
        <pc:sldMkLst>
          <pc:docMk/>
          <pc:sldMk cId="2639981762" sldId="258"/>
        </pc:sldMkLst>
        <pc:spChg chg="del mod ord">
          <ac:chgData name="Leonard Doroftei (2211604)" userId="S::2211604@student.uwtsd.ac.uk::4dc342de-91a2-4f22-8e51-8dd9cae6ea14" providerId="AD" clId="Web-{250B2E77-5D3D-0AD0-F810-A564F53F7004}" dt="2022-09-30T16:39:54.645" v="95"/>
          <ac:spMkLst>
            <pc:docMk/>
            <pc:sldMk cId="2639981762" sldId="258"/>
            <ac:spMk id="2" creationId="{7CF81CBF-A805-1141-F5F4-712DD1F8A0BA}"/>
          </ac:spMkLst>
        </pc:spChg>
        <pc:spChg chg="mod ord">
          <ac:chgData name="Leonard Doroftei (2211604)" userId="S::2211604@student.uwtsd.ac.uk::4dc342de-91a2-4f22-8e51-8dd9cae6ea14" providerId="AD" clId="Web-{250B2E77-5D3D-0AD0-F810-A564F53F7004}" dt="2022-09-30T16:38:04.408" v="64"/>
          <ac:spMkLst>
            <pc:docMk/>
            <pc:sldMk cId="2639981762" sldId="258"/>
            <ac:spMk id="3" creationId="{1AEE47DA-32E3-EBE3-1FA7-5C829096B6C6}"/>
          </ac:spMkLst>
        </pc:spChg>
        <pc:spChg chg="add del mod">
          <ac:chgData name="Leonard Doroftei (2211604)" userId="S::2211604@student.uwtsd.ac.uk::4dc342de-91a2-4f22-8e51-8dd9cae6ea14" providerId="AD" clId="Web-{250B2E77-5D3D-0AD0-F810-A564F53F7004}" dt="2022-09-30T16:35:58.077" v="47"/>
          <ac:spMkLst>
            <pc:docMk/>
            <pc:sldMk cId="2639981762" sldId="258"/>
            <ac:spMk id="4" creationId="{806CB754-4060-BF41-A897-8EDB96E481B7}"/>
          </ac:spMkLst>
        </pc:spChg>
        <pc:spChg chg="add del mod">
          <ac:chgData name="Leonard Doroftei (2211604)" userId="S::2211604@student.uwtsd.ac.uk::4dc342de-91a2-4f22-8e51-8dd9cae6ea14" providerId="AD" clId="Web-{250B2E77-5D3D-0AD0-F810-A564F53F7004}" dt="2022-09-30T16:37:21.313" v="54"/>
          <ac:spMkLst>
            <pc:docMk/>
            <pc:sldMk cId="2639981762" sldId="258"/>
            <ac:spMk id="7" creationId="{7031E7E3-06C1-562A-D9E1-CACC1DE50B78}"/>
          </ac:spMkLst>
        </pc:spChg>
        <pc:spChg chg="add">
          <ac:chgData name="Leonard Doroftei (2211604)" userId="S::2211604@student.uwtsd.ac.uk::4dc342de-91a2-4f22-8e51-8dd9cae6ea14" providerId="AD" clId="Web-{250B2E77-5D3D-0AD0-F810-A564F53F7004}" dt="2022-09-30T16:38:04.408" v="64"/>
          <ac:spMkLst>
            <pc:docMk/>
            <pc:sldMk cId="2639981762" sldId="258"/>
            <ac:spMk id="8" creationId="{0671A8AE-40A1-4631-A6B8-581AFF065482}"/>
          </ac:spMkLst>
        </pc:spChg>
        <pc:spChg chg="add del mod">
          <ac:chgData name="Leonard Doroftei (2211604)" userId="S::2211604@student.uwtsd.ac.uk::4dc342de-91a2-4f22-8e51-8dd9cae6ea14" providerId="AD" clId="Web-{250B2E77-5D3D-0AD0-F810-A564F53F7004}" dt="2022-09-30T16:37:34.595" v="60"/>
          <ac:spMkLst>
            <pc:docMk/>
            <pc:sldMk cId="2639981762" sldId="258"/>
            <ac:spMk id="10" creationId="{54118F5C-1298-368E-6651-3666E017E132}"/>
          </ac:spMkLst>
        </pc:spChg>
        <pc:spChg chg="add">
          <ac:chgData name="Leonard Doroftei (2211604)" userId="S::2211604@student.uwtsd.ac.uk::4dc342de-91a2-4f22-8e51-8dd9cae6ea14" providerId="AD" clId="Web-{250B2E77-5D3D-0AD0-F810-A564F53F7004}" dt="2022-09-30T16:38:04.408" v="64"/>
          <ac:spMkLst>
            <pc:docMk/>
            <pc:sldMk cId="2639981762" sldId="258"/>
            <ac:spMk id="12" creationId="{AB58EF07-17C2-48CF-ABB0-EEF1F17CB8F0}"/>
          </ac:spMkLst>
        </pc:spChg>
        <pc:spChg chg="add">
          <ac:chgData name="Leonard Doroftei (2211604)" userId="S::2211604@student.uwtsd.ac.uk::4dc342de-91a2-4f22-8e51-8dd9cae6ea14" providerId="AD" clId="Web-{250B2E77-5D3D-0AD0-F810-A564F53F7004}" dt="2022-09-30T16:38:04.408" v="64"/>
          <ac:spMkLst>
            <pc:docMk/>
            <pc:sldMk cId="2639981762" sldId="258"/>
            <ac:spMk id="14" creationId="{AF2F604E-43BE-4DC3-B983-E071523364F8}"/>
          </ac:spMkLst>
        </pc:spChg>
        <pc:spChg chg="add mod">
          <ac:chgData name="Leonard Doroftei (2211604)" userId="S::2211604@student.uwtsd.ac.uk::4dc342de-91a2-4f22-8e51-8dd9cae6ea14" providerId="AD" clId="Web-{250B2E77-5D3D-0AD0-F810-A564F53F7004}" dt="2022-09-30T16:39:54.645" v="95"/>
          <ac:spMkLst>
            <pc:docMk/>
            <pc:sldMk cId="2639981762" sldId="258"/>
            <ac:spMk id="15" creationId="{0413B860-9599-F89E-8757-12D4F4FDF928}"/>
          </ac:spMkLst>
        </pc:spChg>
        <pc:spChg chg="add">
          <ac:chgData name="Leonard Doroftei (2211604)" userId="S::2211604@student.uwtsd.ac.uk::4dc342de-91a2-4f22-8e51-8dd9cae6ea14" providerId="AD" clId="Web-{250B2E77-5D3D-0AD0-F810-A564F53F7004}" dt="2022-09-30T16:38:04.408" v="64"/>
          <ac:spMkLst>
            <pc:docMk/>
            <pc:sldMk cId="2639981762" sldId="258"/>
            <ac:spMk id="16" creationId="{08C9B587-E65E-4B52-B37C-ABEBB6E87928}"/>
          </ac:spMkLst>
        </pc:spChg>
        <pc:picChg chg="mod ord">
          <ac:chgData name="Leonard Doroftei (2211604)" userId="S::2211604@student.uwtsd.ac.uk::4dc342de-91a2-4f22-8e51-8dd9cae6ea14" providerId="AD" clId="Web-{250B2E77-5D3D-0AD0-F810-A564F53F7004}" dt="2022-09-30T16:38:04.408" v="64"/>
          <ac:picMkLst>
            <pc:docMk/>
            <pc:sldMk cId="2639981762" sldId="258"/>
            <ac:picMk id="5" creationId="{5785DD04-D0CD-7ED7-3C83-D5A37F072484}"/>
          </ac:picMkLst>
        </pc:picChg>
        <pc:cxnChg chg="del">
          <ac:chgData name="Leonard Doroftei (2211604)" userId="S::2211604@student.uwtsd.ac.uk::4dc342de-91a2-4f22-8e51-8dd9cae6ea14" providerId="AD" clId="Web-{250B2E77-5D3D-0AD0-F810-A564F53F7004}" dt="2022-09-30T16:36:02.358" v="51"/>
          <ac:cxnSpMkLst>
            <pc:docMk/>
            <pc:sldMk cId="2639981762" sldId="258"/>
            <ac:cxnSpMk id="9" creationId="{A7F400EE-A8A5-48AF-B4D6-291B52C6F0B0}"/>
          </ac:cxnSpMkLst>
        </pc:cxnChg>
      </pc:sldChg>
      <pc:sldChg chg="new">
        <pc:chgData name="Leonard Doroftei (2211604)" userId="S::2211604@student.uwtsd.ac.uk::4dc342de-91a2-4f22-8e51-8dd9cae6ea14" providerId="AD" clId="Web-{250B2E77-5D3D-0AD0-F810-A564F53F7004}" dt="2022-09-30T16:34:27.481" v="33"/>
        <pc:sldMkLst>
          <pc:docMk/>
          <pc:sldMk cId="3817146268" sldId="259"/>
        </pc:sldMkLst>
      </pc:sldChg>
    </pc:docChg>
  </pc:docChgLst>
  <pc:docChgLst>
    <pc:chgData name="Godfred Yankey (2212092)" userId="S::2212092@student.uwtsd.ac.uk::9f4c0d79-cc9f-4d3a-9861-8986ef5c2612" providerId="AD" clId="Web-{EEACCCB3-718D-1253-C1F8-B3C9ED9519BE}"/>
    <pc:docChg chg="addSld delSld modSld">
      <pc:chgData name="Godfred Yankey (2212092)" userId="S::2212092@student.uwtsd.ac.uk::9f4c0d79-cc9f-4d3a-9861-8986ef5c2612" providerId="AD" clId="Web-{EEACCCB3-718D-1253-C1F8-B3C9ED9519BE}" dt="2022-10-14T13:51:37.012" v="8"/>
      <pc:docMkLst>
        <pc:docMk/>
      </pc:docMkLst>
      <pc:sldChg chg="delSp modSp">
        <pc:chgData name="Godfred Yankey (2212092)" userId="S::2212092@student.uwtsd.ac.uk::9f4c0d79-cc9f-4d3a-9861-8986ef5c2612" providerId="AD" clId="Web-{EEACCCB3-718D-1253-C1F8-B3C9ED9519BE}" dt="2022-10-14T13:46:45.302" v="2"/>
        <pc:sldMkLst>
          <pc:docMk/>
          <pc:sldMk cId="3817146268" sldId="259"/>
        </pc:sldMkLst>
        <pc:spChg chg="del">
          <ac:chgData name="Godfred Yankey (2212092)" userId="S::2212092@student.uwtsd.ac.uk::9f4c0d79-cc9f-4d3a-9861-8986ef5c2612" providerId="AD" clId="Web-{EEACCCB3-718D-1253-C1F8-B3C9ED9519BE}" dt="2022-10-14T13:46:45.302" v="2"/>
          <ac:spMkLst>
            <pc:docMk/>
            <pc:sldMk cId="3817146268" sldId="259"/>
            <ac:spMk id="8" creationId="{D153914D-3E20-079A-0763-28F2D98AC3C7}"/>
          </ac:spMkLst>
        </pc:spChg>
        <pc:picChg chg="del mod">
          <ac:chgData name="Godfred Yankey (2212092)" userId="S::2212092@student.uwtsd.ac.uk::9f4c0d79-cc9f-4d3a-9861-8986ef5c2612" providerId="AD" clId="Web-{EEACCCB3-718D-1253-C1F8-B3C9ED9519BE}" dt="2022-10-14T13:46:45.302" v="2"/>
          <ac:picMkLst>
            <pc:docMk/>
            <pc:sldMk cId="3817146268" sldId="259"/>
            <ac:picMk id="7" creationId="{76EF50F3-9736-02CD-B849-1B409E6995C5}"/>
          </ac:picMkLst>
        </pc:picChg>
      </pc:sldChg>
      <pc:sldChg chg="addSp delSp modSp">
        <pc:chgData name="Godfred Yankey (2212092)" userId="S::2212092@student.uwtsd.ac.uk::9f4c0d79-cc9f-4d3a-9861-8986ef5c2612" providerId="AD" clId="Web-{EEACCCB3-718D-1253-C1F8-B3C9ED9519BE}" dt="2022-10-14T13:51:13.590" v="4" actId="1076"/>
        <pc:sldMkLst>
          <pc:docMk/>
          <pc:sldMk cId="2124221535" sldId="262"/>
        </pc:sldMkLst>
        <pc:spChg chg="mod">
          <ac:chgData name="Godfred Yankey (2212092)" userId="S::2212092@student.uwtsd.ac.uk::9f4c0d79-cc9f-4d3a-9861-8986ef5c2612" providerId="AD" clId="Web-{EEACCCB3-718D-1253-C1F8-B3C9ED9519BE}" dt="2022-10-14T13:51:05.652" v="3"/>
          <ac:spMkLst>
            <pc:docMk/>
            <pc:sldMk cId="2124221535" sldId="262"/>
            <ac:spMk id="2" creationId="{122681EB-EC12-0B52-A16E-5D07E7A8E267}"/>
          </ac:spMkLst>
        </pc:spChg>
        <pc:spChg chg="del">
          <ac:chgData name="Godfred Yankey (2212092)" userId="S::2212092@student.uwtsd.ac.uk::9f4c0d79-cc9f-4d3a-9861-8986ef5c2612" providerId="AD" clId="Web-{EEACCCB3-718D-1253-C1F8-B3C9ED9519BE}" dt="2022-10-14T13:51:05.652" v="3"/>
          <ac:spMkLst>
            <pc:docMk/>
            <pc:sldMk cId="2124221535" sldId="262"/>
            <ac:spMk id="17" creationId="{B83241C6-9E32-13DC-A6FC-C8E1367147FC}"/>
          </ac:spMkLst>
        </pc:spChg>
        <pc:spChg chg="add">
          <ac:chgData name="Godfred Yankey (2212092)" userId="S::2212092@student.uwtsd.ac.uk::9f4c0d79-cc9f-4d3a-9861-8986ef5c2612" providerId="AD" clId="Web-{EEACCCB3-718D-1253-C1F8-B3C9ED9519BE}" dt="2022-10-14T13:51:05.652" v="3"/>
          <ac:spMkLst>
            <pc:docMk/>
            <pc:sldMk cId="2124221535" sldId="262"/>
            <ac:spMk id="23" creationId="{876248C8-0720-48AB-91BA-5F530BB41E5E}"/>
          </ac:spMkLst>
        </pc:spChg>
        <pc:spChg chg="add">
          <ac:chgData name="Godfred Yankey (2212092)" userId="S::2212092@student.uwtsd.ac.uk::9f4c0d79-cc9f-4d3a-9861-8986ef5c2612" providerId="AD" clId="Web-{EEACCCB3-718D-1253-C1F8-B3C9ED9519BE}" dt="2022-10-14T13:51:05.652" v="3"/>
          <ac:spMkLst>
            <pc:docMk/>
            <pc:sldMk cId="2124221535" sldId="262"/>
            <ac:spMk id="25" creationId="{523BEDA7-D0B8-4802-8168-92452653BC9F}"/>
          </ac:spMkLst>
        </pc:spChg>
        <pc:spChg chg="add">
          <ac:chgData name="Godfred Yankey (2212092)" userId="S::2212092@student.uwtsd.ac.uk::9f4c0d79-cc9f-4d3a-9861-8986ef5c2612" providerId="AD" clId="Web-{EEACCCB3-718D-1253-C1F8-B3C9ED9519BE}" dt="2022-10-14T13:51:05.652" v="3"/>
          <ac:spMkLst>
            <pc:docMk/>
            <pc:sldMk cId="2124221535" sldId="262"/>
            <ac:spMk id="27" creationId="{D2EFF34B-7B1A-4F9D-8CEE-A40962BC7C21}"/>
          </ac:spMkLst>
        </pc:spChg>
        <pc:graphicFrameChg chg="add mod">
          <ac:chgData name="Godfred Yankey (2212092)" userId="S::2212092@student.uwtsd.ac.uk::9f4c0d79-cc9f-4d3a-9861-8986ef5c2612" providerId="AD" clId="Web-{EEACCCB3-718D-1253-C1F8-B3C9ED9519BE}" dt="2022-10-14T13:51:13.590" v="4" actId="1076"/>
          <ac:graphicFrameMkLst>
            <pc:docMk/>
            <pc:sldMk cId="2124221535" sldId="262"/>
            <ac:graphicFrameMk id="19" creationId="{022AC4C0-71BF-9ABC-9BDB-C23A17830A44}"/>
          </ac:graphicFrameMkLst>
        </pc:graphicFrameChg>
      </pc:sldChg>
      <pc:sldChg chg="addSp delSp modSp new del mod setBg">
        <pc:chgData name="Godfred Yankey (2212092)" userId="S::2212092@student.uwtsd.ac.uk::9f4c0d79-cc9f-4d3a-9861-8986ef5c2612" providerId="AD" clId="Web-{EEACCCB3-718D-1253-C1F8-B3C9ED9519BE}" dt="2022-10-14T13:51:37.012" v="8"/>
        <pc:sldMkLst>
          <pc:docMk/>
          <pc:sldMk cId="3286313491" sldId="269"/>
        </pc:sldMkLst>
        <pc:spChg chg="mod">
          <ac:chgData name="Godfred Yankey (2212092)" userId="S::2212092@student.uwtsd.ac.uk::9f4c0d79-cc9f-4d3a-9861-8986ef5c2612" providerId="AD" clId="Web-{EEACCCB3-718D-1253-C1F8-B3C9ED9519BE}" dt="2022-10-14T13:51:31.200" v="7"/>
          <ac:spMkLst>
            <pc:docMk/>
            <pc:sldMk cId="3286313491" sldId="269"/>
            <ac:spMk id="2" creationId="{E6F75530-2FB4-CD28-23CB-4BE40B3F5B4D}"/>
          </ac:spMkLst>
        </pc:spChg>
        <pc:spChg chg="mod">
          <ac:chgData name="Godfred Yankey (2212092)" userId="S::2212092@student.uwtsd.ac.uk::9f4c0d79-cc9f-4d3a-9861-8986ef5c2612" providerId="AD" clId="Web-{EEACCCB3-718D-1253-C1F8-B3C9ED9519BE}" dt="2022-10-14T13:51:31.200" v="7"/>
          <ac:spMkLst>
            <pc:docMk/>
            <pc:sldMk cId="3286313491" sldId="269"/>
            <ac:spMk id="3" creationId="{40E5AC67-ECBD-096A-1C93-3583A618A5BC}"/>
          </ac:spMkLst>
        </pc:spChg>
        <pc:spChg chg="add del">
          <ac:chgData name="Godfred Yankey (2212092)" userId="S::2212092@student.uwtsd.ac.uk::9f4c0d79-cc9f-4d3a-9861-8986ef5c2612" providerId="AD" clId="Web-{EEACCCB3-718D-1253-C1F8-B3C9ED9519BE}" dt="2022-10-14T13:51:31.184" v="6"/>
          <ac:spMkLst>
            <pc:docMk/>
            <pc:sldMk cId="3286313491" sldId="269"/>
            <ac:spMk id="8" creationId="{33801627-6861-4EA9-BE98-E0CE33A894D9}"/>
          </ac:spMkLst>
        </pc:spChg>
        <pc:spChg chg="add del">
          <ac:chgData name="Godfred Yankey (2212092)" userId="S::2212092@student.uwtsd.ac.uk::9f4c0d79-cc9f-4d3a-9861-8986ef5c2612" providerId="AD" clId="Web-{EEACCCB3-718D-1253-C1F8-B3C9ED9519BE}" dt="2022-10-14T13:51:31.184" v="6"/>
          <ac:spMkLst>
            <pc:docMk/>
            <pc:sldMk cId="3286313491" sldId="269"/>
            <ac:spMk id="10" creationId="{93C1483F-490E-4C8A-8765-1F8AF0C67D5F}"/>
          </ac:spMkLst>
        </pc:spChg>
        <pc:spChg chg="add del">
          <ac:chgData name="Godfred Yankey (2212092)" userId="S::2212092@student.uwtsd.ac.uk::9f4c0d79-cc9f-4d3a-9861-8986ef5c2612" providerId="AD" clId="Web-{EEACCCB3-718D-1253-C1F8-B3C9ED9519BE}" dt="2022-10-14T13:51:31.184" v="6"/>
          <ac:spMkLst>
            <pc:docMk/>
            <pc:sldMk cId="3286313491" sldId="269"/>
            <ac:spMk id="12" creationId="{0249BF42-D05C-4553-9417-7B8695759291}"/>
          </ac:spMkLst>
        </pc:spChg>
        <pc:spChg chg="add">
          <ac:chgData name="Godfred Yankey (2212092)" userId="S::2212092@student.uwtsd.ac.uk::9f4c0d79-cc9f-4d3a-9861-8986ef5c2612" providerId="AD" clId="Web-{EEACCCB3-718D-1253-C1F8-B3C9ED9519BE}" dt="2022-10-14T13:51:31.200" v="7"/>
          <ac:spMkLst>
            <pc:docMk/>
            <pc:sldMk cId="3286313491" sldId="269"/>
            <ac:spMk id="14" creationId="{C758EC8D-68D1-4138-B719-BE00C78AD146}"/>
          </ac:spMkLst>
        </pc:spChg>
        <pc:spChg chg="add">
          <ac:chgData name="Godfred Yankey (2212092)" userId="S::2212092@student.uwtsd.ac.uk::9f4c0d79-cc9f-4d3a-9861-8986ef5c2612" providerId="AD" clId="Web-{EEACCCB3-718D-1253-C1F8-B3C9ED9519BE}" dt="2022-10-14T13:51:31.200" v="7"/>
          <ac:spMkLst>
            <pc:docMk/>
            <pc:sldMk cId="3286313491" sldId="269"/>
            <ac:spMk id="15" creationId="{514579E4-5B5F-42C9-B08F-A904C81B14E8}"/>
          </ac:spMkLst>
        </pc:spChg>
        <pc:spChg chg="add">
          <ac:chgData name="Godfred Yankey (2212092)" userId="S::2212092@student.uwtsd.ac.uk::9f4c0d79-cc9f-4d3a-9861-8986ef5c2612" providerId="AD" clId="Web-{EEACCCB3-718D-1253-C1F8-B3C9ED9519BE}" dt="2022-10-14T13:51:31.200" v="7"/>
          <ac:spMkLst>
            <pc:docMk/>
            <pc:sldMk cId="3286313491" sldId="269"/>
            <ac:spMk id="16" creationId="{B41BF6CF-E1B8-4EE2-9AE1-86A58DAFD753}"/>
          </ac:spMkLst>
        </pc:spChg>
      </pc:sldChg>
    </pc:docChg>
  </pc:docChgLst>
  <pc:docChgLst>
    <pc:chgData name="Godfred Yankey (2212092)" userId="S::2212092@student.uwtsd.ac.uk::9f4c0d79-cc9f-4d3a-9861-8986ef5c2612" providerId="AD" clId="Web-{93B26A2E-CE37-42C7-A5CC-F01D86F85054}"/>
    <pc:docChg chg="addSld modSld">
      <pc:chgData name="Godfred Yankey (2212092)" userId="S::2212092@student.uwtsd.ac.uk::9f4c0d79-cc9f-4d3a-9861-8986ef5c2612" providerId="AD" clId="Web-{93B26A2E-CE37-42C7-A5CC-F01D86F85054}" dt="2022-09-30T14:46:47.383" v="132"/>
      <pc:docMkLst>
        <pc:docMk/>
      </pc:docMkLst>
      <pc:sldChg chg="addSp modSp mod setBg">
        <pc:chgData name="Godfred Yankey (2212092)" userId="S::2212092@student.uwtsd.ac.uk::9f4c0d79-cc9f-4d3a-9861-8986ef5c2612" providerId="AD" clId="Web-{93B26A2E-CE37-42C7-A5CC-F01D86F85054}" dt="2022-09-30T14:41:20.672" v="109" actId="14100"/>
        <pc:sldMkLst>
          <pc:docMk/>
          <pc:sldMk cId="109857222" sldId="256"/>
        </pc:sldMkLst>
        <pc:spChg chg="mod">
          <ac:chgData name="Godfred Yankey (2212092)" userId="S::2212092@student.uwtsd.ac.uk::9f4c0d79-cc9f-4d3a-9861-8986ef5c2612" providerId="AD" clId="Web-{93B26A2E-CE37-42C7-A5CC-F01D86F85054}" dt="2022-09-30T14:41:20.672" v="109" actId="14100"/>
          <ac:spMkLst>
            <pc:docMk/>
            <pc:sldMk cId="109857222" sldId="256"/>
            <ac:spMk id="2" creationId="{00000000-0000-0000-0000-000000000000}"/>
          </ac:spMkLst>
        </pc:spChg>
        <pc:spChg chg="mod">
          <ac:chgData name="Godfred Yankey (2212092)" userId="S::2212092@student.uwtsd.ac.uk::9f4c0d79-cc9f-4d3a-9861-8986ef5c2612" providerId="AD" clId="Web-{93B26A2E-CE37-42C7-A5CC-F01D86F85054}" dt="2022-09-30T14:40:16.764" v="96"/>
          <ac:spMkLst>
            <pc:docMk/>
            <pc:sldMk cId="109857222" sldId="256"/>
            <ac:spMk id="3" creationId="{00000000-0000-0000-0000-000000000000}"/>
          </ac:spMkLst>
        </pc:spChg>
        <pc:spChg chg="add">
          <ac:chgData name="Godfred Yankey (2212092)" userId="S::2212092@student.uwtsd.ac.uk::9f4c0d79-cc9f-4d3a-9861-8986ef5c2612" providerId="AD" clId="Web-{93B26A2E-CE37-42C7-A5CC-F01D86F85054}" dt="2022-09-30T14:40:16.764" v="96"/>
          <ac:spMkLst>
            <pc:docMk/>
            <pc:sldMk cId="109857222" sldId="256"/>
            <ac:spMk id="8" creationId="{DEE2AD96-B495-4E06-9291-B71706F728CB}"/>
          </ac:spMkLst>
        </pc:spChg>
        <pc:spChg chg="add">
          <ac:chgData name="Godfred Yankey (2212092)" userId="S::2212092@student.uwtsd.ac.uk::9f4c0d79-cc9f-4d3a-9861-8986ef5c2612" providerId="AD" clId="Web-{93B26A2E-CE37-42C7-A5CC-F01D86F85054}" dt="2022-09-30T14:40:16.764" v="96"/>
          <ac:spMkLst>
            <pc:docMk/>
            <pc:sldMk cId="109857222" sldId="256"/>
            <ac:spMk id="10" creationId="{53CF6D67-C5A8-4ADD-9E8E-1E38CA1D3166}"/>
          </ac:spMkLst>
        </pc:spChg>
        <pc:spChg chg="add">
          <ac:chgData name="Godfred Yankey (2212092)" userId="S::2212092@student.uwtsd.ac.uk::9f4c0d79-cc9f-4d3a-9861-8986ef5c2612" providerId="AD" clId="Web-{93B26A2E-CE37-42C7-A5CC-F01D86F85054}" dt="2022-09-30T14:40:16.764" v="96"/>
          <ac:spMkLst>
            <pc:docMk/>
            <pc:sldMk cId="109857222" sldId="256"/>
            <ac:spMk id="12" creationId="{86909FA0-B515-4681-B7A8-FA281D133B94}"/>
          </ac:spMkLst>
        </pc:spChg>
        <pc:spChg chg="add">
          <ac:chgData name="Godfred Yankey (2212092)" userId="S::2212092@student.uwtsd.ac.uk::9f4c0d79-cc9f-4d3a-9861-8986ef5c2612" providerId="AD" clId="Web-{93B26A2E-CE37-42C7-A5CC-F01D86F85054}" dt="2022-09-30T14:40:16.764" v="96"/>
          <ac:spMkLst>
            <pc:docMk/>
            <pc:sldMk cId="109857222" sldId="256"/>
            <ac:spMk id="14" creationId="{21C9FE86-FCC3-4A31-AA1C-C882262B7FE7}"/>
          </ac:spMkLst>
        </pc:spChg>
        <pc:spChg chg="add">
          <ac:chgData name="Godfred Yankey (2212092)" userId="S::2212092@student.uwtsd.ac.uk::9f4c0d79-cc9f-4d3a-9861-8986ef5c2612" providerId="AD" clId="Web-{93B26A2E-CE37-42C7-A5CC-F01D86F85054}" dt="2022-09-30T14:40:16.764" v="96"/>
          <ac:spMkLst>
            <pc:docMk/>
            <pc:sldMk cId="109857222" sldId="256"/>
            <ac:spMk id="16" creationId="{7D96243B-ECED-4B71-8E06-AE9A285EAD20}"/>
          </ac:spMkLst>
        </pc:spChg>
        <pc:spChg chg="add">
          <ac:chgData name="Godfred Yankey (2212092)" userId="S::2212092@student.uwtsd.ac.uk::9f4c0d79-cc9f-4d3a-9861-8986ef5c2612" providerId="AD" clId="Web-{93B26A2E-CE37-42C7-A5CC-F01D86F85054}" dt="2022-09-30T14:40:16.764" v="96"/>
          <ac:spMkLst>
            <pc:docMk/>
            <pc:sldMk cId="109857222" sldId="256"/>
            <ac:spMk id="18" creationId="{A09989E4-EFDC-4A90-A633-E0525FB4139E}"/>
          </ac:spMkLst>
        </pc:spChg>
      </pc:sldChg>
      <pc:sldChg chg="addSp delSp modSp new mod setBg">
        <pc:chgData name="Godfred Yankey (2212092)" userId="S::2212092@student.uwtsd.ac.uk::9f4c0d79-cc9f-4d3a-9861-8986ef5c2612" providerId="AD" clId="Web-{93B26A2E-CE37-42C7-A5CC-F01D86F85054}" dt="2022-09-30T14:39:55.857" v="95"/>
        <pc:sldMkLst>
          <pc:docMk/>
          <pc:sldMk cId="3176699417" sldId="257"/>
        </pc:sldMkLst>
        <pc:spChg chg="mod">
          <ac:chgData name="Godfred Yankey (2212092)" userId="S::2212092@student.uwtsd.ac.uk::9f4c0d79-cc9f-4d3a-9861-8986ef5c2612" providerId="AD" clId="Web-{93B26A2E-CE37-42C7-A5CC-F01D86F85054}" dt="2022-09-30T14:39:55.857" v="95"/>
          <ac:spMkLst>
            <pc:docMk/>
            <pc:sldMk cId="3176699417" sldId="257"/>
            <ac:spMk id="2" creationId="{6309C3F0-61C3-AD37-3D36-3B009100FADB}"/>
          </ac:spMkLst>
        </pc:spChg>
        <pc:spChg chg="del mod">
          <ac:chgData name="Godfred Yankey (2212092)" userId="S::2212092@student.uwtsd.ac.uk::9f4c0d79-cc9f-4d3a-9861-8986ef5c2612" providerId="AD" clId="Web-{93B26A2E-CE37-42C7-A5CC-F01D86F85054}" dt="2022-09-30T14:38:39.152" v="75"/>
          <ac:spMkLst>
            <pc:docMk/>
            <pc:sldMk cId="3176699417" sldId="257"/>
            <ac:spMk id="3" creationId="{0F18D611-C067-E478-3499-98CCC526DE6C}"/>
          </ac:spMkLst>
        </pc:spChg>
        <pc:spChg chg="add del">
          <ac:chgData name="Godfred Yankey (2212092)" userId="S::2212092@student.uwtsd.ac.uk::9f4c0d79-cc9f-4d3a-9861-8986ef5c2612" providerId="AD" clId="Web-{93B26A2E-CE37-42C7-A5CC-F01D86F85054}" dt="2022-09-30T14:39:55.857" v="95"/>
          <ac:spMkLst>
            <pc:docMk/>
            <pc:sldMk cId="3176699417" sldId="257"/>
            <ac:spMk id="9" creationId="{2E442304-DDBD-4F7B-8017-36BCC863FB40}"/>
          </ac:spMkLst>
        </pc:spChg>
        <pc:spChg chg="add del">
          <ac:chgData name="Godfred Yankey (2212092)" userId="S::2212092@student.uwtsd.ac.uk::9f4c0d79-cc9f-4d3a-9861-8986ef5c2612" providerId="AD" clId="Web-{93B26A2E-CE37-42C7-A5CC-F01D86F85054}" dt="2022-09-30T14:39:55.857" v="95"/>
          <ac:spMkLst>
            <pc:docMk/>
            <pc:sldMk cId="3176699417" sldId="257"/>
            <ac:spMk id="11" creationId="{5E107275-3853-46FD-A241-DE4355A42675}"/>
          </ac:spMkLst>
        </pc:spChg>
        <pc:spChg chg="add">
          <ac:chgData name="Godfred Yankey (2212092)" userId="S::2212092@student.uwtsd.ac.uk::9f4c0d79-cc9f-4d3a-9861-8986ef5c2612" providerId="AD" clId="Web-{93B26A2E-CE37-42C7-A5CC-F01D86F85054}" dt="2022-09-30T14:39:55.857" v="95"/>
          <ac:spMkLst>
            <pc:docMk/>
            <pc:sldMk cId="3176699417" sldId="257"/>
            <ac:spMk id="16" creationId="{C4285719-470E-454C-AF62-8323075F1F5B}"/>
          </ac:spMkLst>
        </pc:spChg>
        <pc:spChg chg="add">
          <ac:chgData name="Godfred Yankey (2212092)" userId="S::2212092@student.uwtsd.ac.uk::9f4c0d79-cc9f-4d3a-9861-8986ef5c2612" providerId="AD" clId="Web-{93B26A2E-CE37-42C7-A5CC-F01D86F85054}" dt="2022-09-30T14:39:55.857" v="95"/>
          <ac:spMkLst>
            <pc:docMk/>
            <pc:sldMk cId="3176699417" sldId="257"/>
            <ac:spMk id="18" creationId="{CD9FE4EF-C4D8-49A0-B2FF-81D8DB7D8A24}"/>
          </ac:spMkLst>
        </pc:spChg>
        <pc:spChg chg="add">
          <ac:chgData name="Godfred Yankey (2212092)" userId="S::2212092@student.uwtsd.ac.uk::9f4c0d79-cc9f-4d3a-9861-8986ef5c2612" providerId="AD" clId="Web-{93B26A2E-CE37-42C7-A5CC-F01D86F85054}" dt="2022-09-30T14:39:55.857" v="95"/>
          <ac:spMkLst>
            <pc:docMk/>
            <pc:sldMk cId="3176699417" sldId="257"/>
            <ac:spMk id="20" creationId="{4300840D-0A0B-4512-BACA-B439D5B9C57C}"/>
          </ac:spMkLst>
        </pc:spChg>
        <pc:spChg chg="add">
          <ac:chgData name="Godfred Yankey (2212092)" userId="S::2212092@student.uwtsd.ac.uk::9f4c0d79-cc9f-4d3a-9861-8986ef5c2612" providerId="AD" clId="Web-{93B26A2E-CE37-42C7-A5CC-F01D86F85054}" dt="2022-09-30T14:39:55.857" v="95"/>
          <ac:spMkLst>
            <pc:docMk/>
            <pc:sldMk cId="3176699417" sldId="257"/>
            <ac:spMk id="22" creationId="{D2B78728-A580-49A7-84F9-6EF6F583ADE0}"/>
          </ac:spMkLst>
        </pc:spChg>
        <pc:spChg chg="add">
          <ac:chgData name="Godfred Yankey (2212092)" userId="S::2212092@student.uwtsd.ac.uk::9f4c0d79-cc9f-4d3a-9861-8986ef5c2612" providerId="AD" clId="Web-{93B26A2E-CE37-42C7-A5CC-F01D86F85054}" dt="2022-09-30T14:39:55.857" v="95"/>
          <ac:spMkLst>
            <pc:docMk/>
            <pc:sldMk cId="3176699417" sldId="257"/>
            <ac:spMk id="24" creationId="{38FAA1A1-D861-433F-88FA-1E9D6FD31D11}"/>
          </ac:spMkLst>
        </pc:spChg>
        <pc:spChg chg="add">
          <ac:chgData name="Godfred Yankey (2212092)" userId="S::2212092@student.uwtsd.ac.uk::9f4c0d79-cc9f-4d3a-9861-8986ef5c2612" providerId="AD" clId="Web-{93B26A2E-CE37-42C7-A5CC-F01D86F85054}" dt="2022-09-30T14:39:55.857" v="95"/>
          <ac:spMkLst>
            <pc:docMk/>
            <pc:sldMk cId="3176699417" sldId="257"/>
            <ac:spMk id="26" creationId="{8D71EDA1-87BF-4D5D-AB79-F346FD19278A}"/>
          </ac:spMkLst>
        </pc:spChg>
        <pc:graphicFrameChg chg="add mod modGraphic">
          <ac:chgData name="Godfred Yankey (2212092)" userId="S::2212092@student.uwtsd.ac.uk::9f4c0d79-cc9f-4d3a-9861-8986ef5c2612" providerId="AD" clId="Web-{93B26A2E-CE37-42C7-A5CC-F01D86F85054}" dt="2022-09-30T14:39:55.857" v="95"/>
          <ac:graphicFrameMkLst>
            <pc:docMk/>
            <pc:sldMk cId="3176699417" sldId="257"/>
            <ac:graphicFrameMk id="5" creationId="{F4BF07B2-9ABE-AE22-A72E-1D68B8907145}"/>
          </ac:graphicFrameMkLst>
        </pc:graphicFrameChg>
      </pc:sldChg>
      <pc:sldChg chg="addSp modSp new mod setBg">
        <pc:chgData name="Godfred Yankey (2212092)" userId="S::2212092@student.uwtsd.ac.uk::9f4c0d79-cc9f-4d3a-9861-8986ef5c2612" providerId="AD" clId="Web-{93B26A2E-CE37-42C7-A5CC-F01D86F85054}" dt="2022-09-30T14:46:47.383" v="132"/>
        <pc:sldMkLst>
          <pc:docMk/>
          <pc:sldMk cId="2639981762" sldId="258"/>
        </pc:sldMkLst>
        <pc:spChg chg="mod">
          <ac:chgData name="Godfred Yankey (2212092)" userId="S::2212092@student.uwtsd.ac.uk::9f4c0d79-cc9f-4d3a-9861-8986ef5c2612" providerId="AD" clId="Web-{93B26A2E-CE37-42C7-A5CC-F01D86F85054}" dt="2022-09-30T14:46:47.383" v="132"/>
          <ac:spMkLst>
            <pc:docMk/>
            <pc:sldMk cId="2639981762" sldId="258"/>
            <ac:spMk id="2" creationId="{7CF81CBF-A805-1141-F5F4-712DD1F8A0BA}"/>
          </ac:spMkLst>
        </pc:spChg>
        <pc:spChg chg="mod">
          <ac:chgData name="Godfred Yankey (2212092)" userId="S::2212092@student.uwtsd.ac.uk::9f4c0d79-cc9f-4d3a-9861-8986ef5c2612" providerId="AD" clId="Web-{93B26A2E-CE37-42C7-A5CC-F01D86F85054}" dt="2022-09-30T14:46:47.383" v="132"/>
          <ac:spMkLst>
            <pc:docMk/>
            <pc:sldMk cId="2639981762" sldId="258"/>
            <ac:spMk id="3" creationId="{1AEE47DA-32E3-EBE3-1FA7-5C829096B6C6}"/>
          </ac:spMkLst>
        </pc:spChg>
        <pc:picChg chg="add">
          <ac:chgData name="Godfred Yankey (2212092)" userId="S::2212092@student.uwtsd.ac.uk::9f4c0d79-cc9f-4d3a-9861-8986ef5c2612" providerId="AD" clId="Web-{93B26A2E-CE37-42C7-A5CC-F01D86F85054}" dt="2022-09-30T14:46:47.383" v="132"/>
          <ac:picMkLst>
            <pc:docMk/>
            <pc:sldMk cId="2639981762" sldId="258"/>
            <ac:picMk id="5" creationId="{5785DD04-D0CD-7ED7-3C83-D5A37F072484}"/>
          </ac:picMkLst>
        </pc:picChg>
        <pc:cxnChg chg="add">
          <ac:chgData name="Godfred Yankey (2212092)" userId="S::2212092@student.uwtsd.ac.uk::9f4c0d79-cc9f-4d3a-9861-8986ef5c2612" providerId="AD" clId="Web-{93B26A2E-CE37-42C7-A5CC-F01D86F85054}" dt="2022-09-30T14:46:47.383" v="132"/>
          <ac:cxnSpMkLst>
            <pc:docMk/>
            <pc:sldMk cId="2639981762" sldId="258"/>
            <ac:cxnSpMk id="9" creationId="{A7F400EE-A8A5-48AF-B4D6-291B52C6F0B0}"/>
          </ac:cxnSpMkLst>
        </pc:cxnChg>
      </pc:sldChg>
    </pc:docChg>
  </pc:docChgLst>
  <pc:docChgLst>
    <pc:chgData name="Godfred Yankey (2212092)" userId="S::2212092@student.uwtsd.ac.uk::9f4c0d79-cc9f-4d3a-9861-8986ef5c2612" providerId="AD" clId="Web-{EF46E314-20C9-DE27-3EE3-AB9C52A816B8}"/>
    <pc:docChg chg="modSld">
      <pc:chgData name="Godfred Yankey (2212092)" userId="S::2212092@student.uwtsd.ac.uk::9f4c0d79-cc9f-4d3a-9861-8986ef5c2612" providerId="AD" clId="Web-{EF46E314-20C9-DE27-3EE3-AB9C52A816B8}" dt="2022-09-30T15:46:08.092" v="87" actId="20577"/>
      <pc:docMkLst>
        <pc:docMk/>
      </pc:docMkLst>
      <pc:sldChg chg="modSp">
        <pc:chgData name="Godfred Yankey (2212092)" userId="S::2212092@student.uwtsd.ac.uk::9f4c0d79-cc9f-4d3a-9861-8986ef5c2612" providerId="AD" clId="Web-{EF46E314-20C9-DE27-3EE3-AB9C52A816B8}" dt="2022-09-30T15:46:08.092" v="87" actId="20577"/>
        <pc:sldMkLst>
          <pc:docMk/>
          <pc:sldMk cId="2639981762" sldId="258"/>
        </pc:sldMkLst>
        <pc:spChg chg="mod">
          <ac:chgData name="Godfred Yankey (2212092)" userId="S::2212092@student.uwtsd.ac.uk::9f4c0d79-cc9f-4d3a-9861-8986ef5c2612" providerId="AD" clId="Web-{EF46E314-20C9-DE27-3EE3-AB9C52A816B8}" dt="2022-09-30T15:46:08.092" v="87" actId="20577"/>
          <ac:spMkLst>
            <pc:docMk/>
            <pc:sldMk cId="2639981762" sldId="258"/>
            <ac:spMk id="3" creationId="{1AEE47DA-32E3-EBE3-1FA7-5C829096B6C6}"/>
          </ac:spMkLst>
        </pc:spChg>
      </pc:sldChg>
    </pc:docChg>
  </pc:docChgLst>
  <pc:docChgLst>
    <pc:chgData name="Godfred Yankey (2212092)" userId="S::2212092@student.uwtsd.ac.uk::9f4c0d79-cc9f-4d3a-9861-8986ef5c2612" providerId="AD" clId="Web-{213B8E77-52B9-1F78-D00E-CFFE3C163C44}"/>
    <pc:docChg chg="modSld">
      <pc:chgData name="Godfred Yankey (2212092)" userId="S::2212092@student.uwtsd.ac.uk::9f4c0d79-cc9f-4d3a-9861-8986ef5c2612" providerId="AD" clId="Web-{213B8E77-52B9-1F78-D00E-CFFE3C163C44}" dt="2022-10-07T13:25:14.642" v="7" actId="20577"/>
      <pc:docMkLst>
        <pc:docMk/>
      </pc:docMkLst>
      <pc:sldChg chg="modSp">
        <pc:chgData name="Godfred Yankey (2212092)" userId="S::2212092@student.uwtsd.ac.uk::9f4c0d79-cc9f-4d3a-9861-8986ef5c2612" providerId="AD" clId="Web-{213B8E77-52B9-1F78-D00E-CFFE3C163C44}" dt="2022-10-07T13:25:14.642" v="7" actId="20577"/>
        <pc:sldMkLst>
          <pc:docMk/>
          <pc:sldMk cId="2639981762" sldId="258"/>
        </pc:sldMkLst>
        <pc:spChg chg="mod">
          <ac:chgData name="Godfred Yankey (2212092)" userId="S::2212092@student.uwtsd.ac.uk::9f4c0d79-cc9f-4d3a-9861-8986ef5c2612" providerId="AD" clId="Web-{213B8E77-52B9-1F78-D00E-CFFE3C163C44}" dt="2022-10-07T13:25:14.642" v="7" actId="20577"/>
          <ac:spMkLst>
            <pc:docMk/>
            <pc:sldMk cId="2639981762" sldId="258"/>
            <ac:spMk id="15" creationId="{0413B860-9599-F89E-8757-12D4F4FDF928}"/>
          </ac:spMkLst>
        </pc:spChg>
      </pc:sldChg>
    </pc:docChg>
  </pc:docChgLst>
  <pc:docChgLst>
    <pc:chgData name="Leonard Doroftei (2211604)" userId="S::2211604@student.uwtsd.ac.uk::4dc342de-91a2-4f22-8e51-8dd9cae6ea14" providerId="AD" clId="Web-{397124F5-D82D-9F2E-9F14-8C818F1B5928}"/>
    <pc:docChg chg="addSld delSld modSld sldOrd addMainMaster delMainMaster modMainMaster">
      <pc:chgData name="Leonard Doroftei (2211604)" userId="S::2211604@student.uwtsd.ac.uk::4dc342de-91a2-4f22-8e51-8dd9cae6ea14" providerId="AD" clId="Web-{397124F5-D82D-9F2E-9F14-8C818F1B5928}" dt="2022-10-14T16:32:31.428" v="900" actId="20577"/>
      <pc:docMkLst>
        <pc:docMk/>
      </pc:docMkLst>
      <pc:sldChg chg="addSp delSp modSp mod setBg modClrScheme delDesignElem chgLayout">
        <pc:chgData name="Leonard Doroftei (2211604)" userId="S::2211604@student.uwtsd.ac.uk::4dc342de-91a2-4f22-8e51-8dd9cae6ea14" providerId="AD" clId="Web-{397124F5-D82D-9F2E-9F14-8C818F1B5928}" dt="2022-10-14T16:32:22.724" v="899"/>
        <pc:sldMkLst>
          <pc:docMk/>
          <pc:sldMk cId="109857222" sldId="256"/>
        </pc:sldMkLst>
        <pc:spChg chg="mod ord">
          <ac:chgData name="Leonard Doroftei (2211604)" userId="S::2211604@student.uwtsd.ac.uk::4dc342de-91a2-4f22-8e51-8dd9cae6ea14" providerId="AD" clId="Web-{397124F5-D82D-9F2E-9F14-8C818F1B5928}" dt="2022-10-14T16:32:22.724" v="899"/>
          <ac:spMkLst>
            <pc:docMk/>
            <pc:sldMk cId="109857222" sldId="256"/>
            <ac:spMk id="2" creationId="{00000000-0000-0000-0000-000000000000}"/>
          </ac:spMkLst>
        </pc:spChg>
        <pc:spChg chg="mod ord">
          <ac:chgData name="Leonard Doroftei (2211604)" userId="S::2211604@student.uwtsd.ac.uk::4dc342de-91a2-4f22-8e51-8dd9cae6ea14" providerId="AD" clId="Web-{397124F5-D82D-9F2E-9F14-8C818F1B5928}" dt="2022-10-14T16:32:22.724" v="899"/>
          <ac:spMkLst>
            <pc:docMk/>
            <pc:sldMk cId="109857222" sldId="256"/>
            <ac:spMk id="3" creationId="{00000000-0000-0000-0000-000000000000}"/>
          </ac:spMkLst>
        </pc:spChg>
        <pc:spChg chg="add del">
          <ac:chgData name="Leonard Doroftei (2211604)" userId="S::2211604@student.uwtsd.ac.uk::4dc342de-91a2-4f22-8e51-8dd9cae6ea14" providerId="AD" clId="Web-{397124F5-D82D-9F2E-9F14-8C818F1B5928}" dt="2022-10-14T16:32:09.489" v="898"/>
          <ac:spMkLst>
            <pc:docMk/>
            <pc:sldMk cId="109857222" sldId="256"/>
            <ac:spMk id="4" creationId="{29F5CC28-88CD-DF73-94FF-638B849CC679}"/>
          </ac:spMkLst>
        </pc:spChg>
        <pc:spChg chg="del">
          <ac:chgData name="Leonard Doroftei (2211604)" userId="S::2211604@student.uwtsd.ac.uk::4dc342de-91a2-4f22-8e51-8dd9cae6ea14" providerId="AD" clId="Web-{397124F5-D82D-9F2E-9F14-8C818F1B5928}" dt="2022-10-14T13:48:27.458" v="115"/>
          <ac:spMkLst>
            <pc:docMk/>
            <pc:sldMk cId="109857222" sldId="256"/>
            <ac:spMk id="31" creationId="{B95B9BA8-1D69-4796-85F5-B6D0BD52354B}"/>
          </ac:spMkLst>
        </pc:spChg>
        <pc:grpChg chg="del">
          <ac:chgData name="Leonard Doroftei (2211604)" userId="S::2211604@student.uwtsd.ac.uk::4dc342de-91a2-4f22-8e51-8dd9cae6ea14" providerId="AD" clId="Web-{397124F5-D82D-9F2E-9F14-8C818F1B5928}" dt="2022-10-14T13:48:27.458" v="115"/>
          <ac:grpSpMkLst>
            <pc:docMk/>
            <pc:sldMk cId="109857222" sldId="256"/>
            <ac:grpSpMk id="33" creationId="{D44E3F87-3D58-4B03-86B2-15A5C5B9C964}"/>
          </ac:grpSpMkLst>
        </pc:grpChg>
        <pc:picChg chg="mod">
          <ac:chgData name="Leonard Doroftei (2211604)" userId="S::2211604@student.uwtsd.ac.uk::4dc342de-91a2-4f22-8e51-8dd9cae6ea14" providerId="AD" clId="Web-{397124F5-D82D-9F2E-9F14-8C818F1B5928}" dt="2022-10-14T16:32:22.724" v="899"/>
          <ac:picMkLst>
            <pc:docMk/>
            <pc:sldMk cId="109857222" sldId="256"/>
            <ac:picMk id="20" creationId="{33A0015E-CCBC-AC29-941E-00118C679C59}"/>
          </ac:picMkLst>
        </pc:picChg>
      </pc:sldChg>
      <pc:sldChg chg="delSp modSp mod setBg modClrScheme delDesignElem chgLayout">
        <pc:chgData name="Leonard Doroftei (2211604)" userId="S::2211604@student.uwtsd.ac.uk::4dc342de-91a2-4f22-8e51-8dd9cae6ea14" providerId="AD" clId="Web-{397124F5-D82D-9F2E-9F14-8C818F1B5928}" dt="2022-10-14T16:32:31.428" v="900" actId="20577"/>
        <pc:sldMkLst>
          <pc:docMk/>
          <pc:sldMk cId="3176699417" sldId="257"/>
        </pc:sldMkLst>
        <pc:spChg chg="mod ord">
          <ac:chgData name="Leonard Doroftei (2211604)" userId="S::2211604@student.uwtsd.ac.uk::4dc342de-91a2-4f22-8e51-8dd9cae6ea14" providerId="AD" clId="Web-{397124F5-D82D-9F2E-9F14-8C818F1B5928}" dt="2022-10-14T16:32:31.428" v="900" actId="20577"/>
          <ac:spMkLst>
            <pc:docMk/>
            <pc:sldMk cId="3176699417" sldId="257"/>
            <ac:spMk id="2" creationId="{6309C3F0-61C3-AD37-3D36-3B009100FADB}"/>
          </ac:spMkLst>
        </pc:spChg>
        <pc:spChg chg="del">
          <ac:chgData name="Leonard Doroftei (2211604)" userId="S::2211604@student.uwtsd.ac.uk::4dc342de-91a2-4f22-8e51-8dd9cae6ea14" providerId="AD" clId="Web-{397124F5-D82D-9F2E-9F14-8C818F1B5928}" dt="2022-10-14T13:48:27.458" v="115"/>
          <ac:spMkLst>
            <pc:docMk/>
            <pc:sldMk cId="3176699417" sldId="257"/>
            <ac:spMk id="37" creationId="{B95B9BA8-1D69-4796-85F5-B6D0BD52354B}"/>
          </ac:spMkLst>
        </pc:spChg>
        <pc:grpChg chg="del">
          <ac:chgData name="Leonard Doroftei (2211604)" userId="S::2211604@student.uwtsd.ac.uk::4dc342de-91a2-4f22-8e51-8dd9cae6ea14" providerId="AD" clId="Web-{397124F5-D82D-9F2E-9F14-8C818F1B5928}" dt="2022-10-14T13:48:27.458" v="115"/>
          <ac:grpSpMkLst>
            <pc:docMk/>
            <pc:sldMk cId="3176699417" sldId="257"/>
            <ac:grpSpMk id="39" creationId="{D44E3F87-3D58-4B03-86B2-15A5C5B9C964}"/>
          </ac:grpSpMkLst>
        </pc:grpChg>
        <pc:graphicFrameChg chg="mod ord modGraphic">
          <ac:chgData name="Leonard Doroftei (2211604)" userId="S::2211604@student.uwtsd.ac.uk::4dc342de-91a2-4f22-8e51-8dd9cae6ea14" providerId="AD" clId="Web-{397124F5-D82D-9F2E-9F14-8C818F1B5928}" dt="2022-10-14T13:54:49.124" v="124"/>
          <ac:graphicFrameMkLst>
            <pc:docMk/>
            <pc:sldMk cId="3176699417" sldId="257"/>
            <ac:graphicFrameMk id="5" creationId="{F4BF07B2-9ABE-AE22-A72E-1D68B8907145}"/>
          </ac:graphicFrameMkLst>
        </pc:graphicFrameChg>
        <pc:picChg chg="mod">
          <ac:chgData name="Leonard Doroftei (2211604)" userId="S::2211604@student.uwtsd.ac.uk::4dc342de-91a2-4f22-8e51-8dd9cae6ea14" providerId="AD" clId="Web-{397124F5-D82D-9F2E-9F14-8C818F1B5928}" dt="2022-10-14T13:54:49.124" v="124"/>
          <ac:picMkLst>
            <pc:docMk/>
            <pc:sldMk cId="3176699417" sldId="257"/>
            <ac:picMk id="28" creationId="{F7947CB8-7563-4FC1-6B28-B0109A7C829C}"/>
          </ac:picMkLst>
        </pc:picChg>
      </pc:sldChg>
      <pc:sldChg chg="addSp delSp modSp del mod modClrScheme chgLayout">
        <pc:chgData name="Leonard Doroftei (2211604)" userId="S::2211604@student.uwtsd.ac.uk::4dc342de-91a2-4f22-8e51-8dd9cae6ea14" providerId="AD" clId="Web-{397124F5-D82D-9F2E-9F14-8C818F1B5928}" dt="2022-10-14T14:37:13.485" v="471"/>
        <pc:sldMkLst>
          <pc:docMk/>
          <pc:sldMk cId="2639981762" sldId="258"/>
        </pc:sldMkLst>
        <pc:spChg chg="mod ord">
          <ac:chgData name="Leonard Doroftei (2211604)" userId="S::2211604@student.uwtsd.ac.uk::4dc342de-91a2-4f22-8e51-8dd9cae6ea14" providerId="AD" clId="Web-{397124F5-D82D-9F2E-9F14-8C818F1B5928}" dt="2022-10-14T13:53:02.387" v="120"/>
          <ac:spMkLst>
            <pc:docMk/>
            <pc:sldMk cId="2639981762" sldId="258"/>
            <ac:spMk id="3" creationId="{1AEE47DA-32E3-EBE3-1FA7-5C829096B6C6}"/>
          </ac:spMkLst>
        </pc:spChg>
        <pc:spChg chg="mod ord">
          <ac:chgData name="Leonard Doroftei (2211604)" userId="S::2211604@student.uwtsd.ac.uk::4dc342de-91a2-4f22-8e51-8dd9cae6ea14" providerId="AD" clId="Web-{397124F5-D82D-9F2E-9F14-8C818F1B5928}" dt="2022-10-14T13:58:20.630" v="146" actId="20577"/>
          <ac:spMkLst>
            <pc:docMk/>
            <pc:sldMk cId="2639981762" sldId="258"/>
            <ac:spMk id="4" creationId="{4C4BBDBD-9E90-AB56-1B4C-D69CE18FF098}"/>
          </ac:spMkLst>
        </pc:spChg>
        <pc:spChg chg="add del mod">
          <ac:chgData name="Leonard Doroftei (2211604)" userId="S::2211604@student.uwtsd.ac.uk::4dc342de-91a2-4f22-8e51-8dd9cae6ea14" providerId="AD" clId="Web-{397124F5-D82D-9F2E-9F14-8C818F1B5928}" dt="2022-10-14T13:58:12.739" v="142"/>
          <ac:spMkLst>
            <pc:docMk/>
            <pc:sldMk cId="2639981762" sldId="258"/>
            <ac:spMk id="6" creationId="{0CE88EAB-6CFF-595A-C979-D07317263413}"/>
          </ac:spMkLst>
        </pc:spChg>
        <pc:spChg chg="mod ord">
          <ac:chgData name="Leonard Doroftei (2211604)" userId="S::2211604@student.uwtsd.ac.uk::4dc342de-91a2-4f22-8e51-8dd9cae6ea14" providerId="AD" clId="Web-{397124F5-D82D-9F2E-9F14-8C818F1B5928}" dt="2022-10-14T14:37:11.001" v="470" actId="20577"/>
          <ac:spMkLst>
            <pc:docMk/>
            <pc:sldMk cId="2639981762" sldId="258"/>
            <ac:spMk id="15" creationId="{0413B860-9599-F89E-8757-12D4F4FDF928}"/>
          </ac:spMkLst>
        </pc:spChg>
        <pc:picChg chg="del mod ord modCrop">
          <ac:chgData name="Leonard Doroftei (2211604)" userId="S::2211604@student.uwtsd.ac.uk::4dc342de-91a2-4f22-8e51-8dd9cae6ea14" providerId="AD" clId="Web-{397124F5-D82D-9F2E-9F14-8C818F1B5928}" dt="2022-10-14T13:58:03.004" v="140"/>
          <ac:picMkLst>
            <pc:docMk/>
            <pc:sldMk cId="2639981762" sldId="258"/>
            <ac:picMk id="17" creationId="{52B588ED-054C-A69C-8750-DEB16C7393BB}"/>
          </ac:picMkLst>
        </pc:picChg>
      </pc:sldChg>
      <pc:sldChg chg="addSp delSp modSp mod setBg modClrScheme addAnim setClrOvrMap chgLayout">
        <pc:chgData name="Leonard Doroftei (2211604)" userId="S::2211604@student.uwtsd.ac.uk::4dc342de-91a2-4f22-8e51-8dd9cae6ea14" providerId="AD" clId="Web-{397124F5-D82D-9F2E-9F14-8C818F1B5928}" dt="2022-10-14T14:40:33.021" v="480"/>
        <pc:sldMkLst>
          <pc:docMk/>
          <pc:sldMk cId="3817146268" sldId="259"/>
        </pc:sldMkLst>
        <pc:spChg chg="mod ord">
          <ac:chgData name="Leonard Doroftei (2211604)" userId="S::2211604@student.uwtsd.ac.uk::4dc342de-91a2-4f22-8e51-8dd9cae6ea14" providerId="AD" clId="Web-{397124F5-D82D-9F2E-9F14-8C818F1B5928}" dt="2022-10-14T14:40:33.021" v="480"/>
          <ac:spMkLst>
            <pc:docMk/>
            <pc:sldMk cId="3817146268" sldId="259"/>
            <ac:spMk id="2" creationId="{C85721FE-4622-AC05-9912-8BCBBF479270}"/>
          </ac:spMkLst>
        </pc:spChg>
        <pc:spChg chg="add del mod">
          <ac:chgData name="Leonard Doroftei (2211604)" userId="S::2211604@student.uwtsd.ac.uk::4dc342de-91a2-4f22-8e51-8dd9cae6ea14" providerId="AD" clId="Web-{397124F5-D82D-9F2E-9F14-8C818F1B5928}" dt="2022-10-14T14:40:29.818" v="479"/>
          <ac:spMkLst>
            <pc:docMk/>
            <pc:sldMk cId="3817146268" sldId="259"/>
            <ac:spMk id="4" creationId="{41EA30BB-0137-FB47-F4E6-C58E9F242C79}"/>
          </ac:spMkLst>
        </pc:spChg>
        <pc:spChg chg="mod ord">
          <ac:chgData name="Leonard Doroftei (2211604)" userId="S::2211604@student.uwtsd.ac.uk::4dc342de-91a2-4f22-8e51-8dd9cae6ea14" providerId="AD" clId="Web-{397124F5-D82D-9F2E-9F14-8C818F1B5928}" dt="2022-10-14T14:40:33.021" v="480"/>
          <ac:spMkLst>
            <pc:docMk/>
            <pc:sldMk cId="3817146268" sldId="259"/>
            <ac:spMk id="20" creationId="{372129E8-C278-7ABC-B1C1-2084EF6901B9}"/>
          </ac:spMkLst>
        </pc:spChg>
        <pc:spChg chg="add del">
          <ac:chgData name="Leonard Doroftei (2211604)" userId="S::2211604@student.uwtsd.ac.uk::4dc342de-91a2-4f22-8e51-8dd9cae6ea14" providerId="AD" clId="Web-{397124F5-D82D-9F2E-9F14-8C818F1B5928}" dt="2022-10-14T14:40:33.021" v="480"/>
          <ac:spMkLst>
            <pc:docMk/>
            <pc:sldMk cId="3817146268" sldId="259"/>
            <ac:spMk id="25" creationId="{BCA2EB72-13DC-4DC6-B461-3B036C55B925}"/>
          </ac:spMkLst>
        </pc:spChg>
        <pc:picChg chg="add mod">
          <ac:chgData name="Leonard Doroftei (2211604)" userId="S::2211604@student.uwtsd.ac.uk::4dc342de-91a2-4f22-8e51-8dd9cae6ea14" providerId="AD" clId="Web-{397124F5-D82D-9F2E-9F14-8C818F1B5928}" dt="2022-10-14T14:40:33.021" v="480"/>
          <ac:picMkLst>
            <pc:docMk/>
            <pc:sldMk cId="3817146268" sldId="259"/>
            <ac:picMk id="3" creationId="{50C0D0DB-E731-FC0A-FC04-64641D10395B}"/>
          </ac:picMkLst>
        </pc:picChg>
        <pc:cxnChg chg="add del">
          <ac:chgData name="Leonard Doroftei (2211604)" userId="S::2211604@student.uwtsd.ac.uk::4dc342de-91a2-4f22-8e51-8dd9cae6ea14" providerId="AD" clId="Web-{397124F5-D82D-9F2E-9F14-8C818F1B5928}" dt="2022-10-14T14:40:33.021" v="480"/>
          <ac:cxnSpMkLst>
            <pc:docMk/>
            <pc:sldMk cId="3817146268" sldId="259"/>
            <ac:cxnSpMk id="27" creationId="{C8F75BF3-096E-451E-A222-96A7F0946814}"/>
          </ac:cxnSpMkLst>
        </pc:cxnChg>
      </pc:sldChg>
      <pc:sldChg chg="delSp modSp mod setBg modClrScheme delDesignElem chgLayout">
        <pc:chgData name="Leonard Doroftei (2211604)" userId="S::2211604@student.uwtsd.ac.uk::4dc342de-91a2-4f22-8e51-8dd9cae6ea14" providerId="AD" clId="Web-{397124F5-D82D-9F2E-9F14-8C818F1B5928}" dt="2022-10-14T14:58:38.252" v="651" actId="14100"/>
        <pc:sldMkLst>
          <pc:docMk/>
          <pc:sldMk cId="1279225595" sldId="260"/>
        </pc:sldMkLst>
        <pc:spChg chg="mod ord">
          <ac:chgData name="Leonard Doroftei (2211604)" userId="S::2211604@student.uwtsd.ac.uk::4dc342de-91a2-4f22-8e51-8dd9cae6ea14" providerId="AD" clId="Web-{397124F5-D82D-9F2E-9F14-8C818F1B5928}" dt="2022-10-14T14:58:26.939" v="649"/>
          <ac:spMkLst>
            <pc:docMk/>
            <pc:sldMk cId="1279225595" sldId="260"/>
            <ac:spMk id="4" creationId="{A7232336-8FBD-CB7B-22BD-486665A21463}"/>
          </ac:spMkLst>
        </pc:spChg>
        <pc:spChg chg="mod ord">
          <ac:chgData name="Leonard Doroftei (2211604)" userId="S::2211604@student.uwtsd.ac.uk::4dc342de-91a2-4f22-8e51-8dd9cae6ea14" providerId="AD" clId="Web-{397124F5-D82D-9F2E-9F14-8C818F1B5928}" dt="2022-10-14T14:58:26.939" v="649"/>
          <ac:spMkLst>
            <pc:docMk/>
            <pc:sldMk cId="1279225595" sldId="260"/>
            <ac:spMk id="5" creationId="{896B69C1-4C49-9868-8F8E-E59CE45835F9}"/>
          </ac:spMkLst>
        </pc:spChg>
        <pc:spChg chg="del mod">
          <ac:chgData name="Leonard Doroftei (2211604)" userId="S::2211604@student.uwtsd.ac.uk::4dc342de-91a2-4f22-8e51-8dd9cae6ea14" providerId="AD" clId="Web-{397124F5-D82D-9F2E-9F14-8C818F1B5928}" dt="2022-10-14T14:58:33.814" v="650"/>
          <ac:spMkLst>
            <pc:docMk/>
            <pc:sldMk cId="1279225595" sldId="260"/>
            <ac:spMk id="7" creationId="{894594F8-FD0D-99F7-0173-1FEF1B850F1B}"/>
          </ac:spMkLst>
        </pc:spChg>
        <pc:spChg chg="del">
          <ac:chgData name="Leonard Doroftei (2211604)" userId="S::2211604@student.uwtsd.ac.uk::4dc342de-91a2-4f22-8e51-8dd9cae6ea14" providerId="AD" clId="Web-{397124F5-D82D-9F2E-9F14-8C818F1B5928}" dt="2022-10-14T13:48:27.458" v="115"/>
          <ac:spMkLst>
            <pc:docMk/>
            <pc:sldMk cId="1279225595" sldId="260"/>
            <ac:spMk id="14" creationId="{0D153B68-5844-490D-8E67-F616D6D721CA}"/>
          </ac:spMkLst>
        </pc:spChg>
        <pc:spChg chg="del">
          <ac:chgData name="Leonard Doroftei (2211604)" userId="S::2211604@student.uwtsd.ac.uk::4dc342de-91a2-4f22-8e51-8dd9cae6ea14" providerId="AD" clId="Web-{397124F5-D82D-9F2E-9F14-8C818F1B5928}" dt="2022-10-14T13:48:27.458" v="115"/>
          <ac:spMkLst>
            <pc:docMk/>
            <pc:sldMk cId="1279225595" sldId="260"/>
            <ac:spMk id="15" creationId="{7FF47CB7-972F-479F-A36D-9E72D26EC8DA}"/>
          </ac:spMkLst>
        </pc:spChg>
        <pc:spChg chg="del">
          <ac:chgData name="Leonard Doroftei (2211604)" userId="S::2211604@student.uwtsd.ac.uk::4dc342de-91a2-4f22-8e51-8dd9cae6ea14" providerId="AD" clId="Web-{397124F5-D82D-9F2E-9F14-8C818F1B5928}" dt="2022-10-14T13:48:27.458" v="115"/>
          <ac:spMkLst>
            <pc:docMk/>
            <pc:sldMk cId="1279225595" sldId="260"/>
            <ac:spMk id="16" creationId="{9A0D773F-7A7D-4DBB-9DEA-86BB8B8F4BC8}"/>
          </ac:spMkLst>
        </pc:spChg>
        <pc:picChg chg="mod">
          <ac:chgData name="Leonard Doroftei (2211604)" userId="S::2211604@student.uwtsd.ac.uk::4dc342de-91a2-4f22-8e51-8dd9cae6ea14" providerId="AD" clId="Web-{397124F5-D82D-9F2E-9F14-8C818F1B5928}" dt="2022-10-14T14:58:38.252" v="651" actId="14100"/>
          <ac:picMkLst>
            <pc:docMk/>
            <pc:sldMk cId="1279225595" sldId="260"/>
            <ac:picMk id="6" creationId="{E43B1D1F-BB15-E704-E150-382C3CB973A1}"/>
          </ac:picMkLst>
        </pc:picChg>
      </pc:sldChg>
      <pc:sldChg chg="addSp delSp modSp mod setBg modClrScheme delDesignElem chgLayout">
        <pc:chgData name="Leonard Doroftei (2211604)" userId="S::2211604@student.uwtsd.ac.uk::4dc342de-91a2-4f22-8e51-8dd9cae6ea14" providerId="AD" clId="Web-{397124F5-D82D-9F2E-9F14-8C818F1B5928}" dt="2022-10-14T14:57:49.329" v="645" actId="20577"/>
        <pc:sldMkLst>
          <pc:docMk/>
          <pc:sldMk cId="2124221535" sldId="262"/>
        </pc:sldMkLst>
        <pc:spChg chg="mod ord">
          <ac:chgData name="Leonard Doroftei (2211604)" userId="S::2211604@student.uwtsd.ac.uk::4dc342de-91a2-4f22-8e51-8dd9cae6ea14" providerId="AD" clId="Web-{397124F5-D82D-9F2E-9F14-8C818F1B5928}" dt="2022-10-14T13:56:54.924" v="134"/>
          <ac:spMkLst>
            <pc:docMk/>
            <pc:sldMk cId="2124221535" sldId="262"/>
            <ac:spMk id="2" creationId="{122681EB-EC12-0B52-A16E-5D07E7A8E267}"/>
          </ac:spMkLst>
        </pc:spChg>
        <pc:spChg chg="del">
          <ac:chgData name="Leonard Doroftei (2211604)" userId="S::2211604@student.uwtsd.ac.uk::4dc342de-91a2-4f22-8e51-8dd9cae6ea14" providerId="AD" clId="Web-{397124F5-D82D-9F2E-9F14-8C818F1B5928}" dt="2022-10-14T13:48:27.458" v="115"/>
          <ac:spMkLst>
            <pc:docMk/>
            <pc:sldMk cId="2124221535" sldId="262"/>
            <ac:spMk id="8" creationId="{2B566528-1B12-4246-9431-5C2D7D081168}"/>
          </ac:spMkLst>
        </pc:spChg>
        <pc:spChg chg="del">
          <ac:chgData name="Leonard Doroftei (2211604)" userId="S::2211604@student.uwtsd.ac.uk::4dc342de-91a2-4f22-8e51-8dd9cae6ea14" providerId="AD" clId="Web-{397124F5-D82D-9F2E-9F14-8C818F1B5928}" dt="2022-10-14T13:48:27.458" v="115"/>
          <ac:spMkLst>
            <pc:docMk/>
            <pc:sldMk cId="2124221535" sldId="262"/>
            <ac:spMk id="10" creationId="{2E80C965-DB6D-4F81-9E9E-B027384D0BD6}"/>
          </ac:spMkLst>
        </pc:spChg>
        <pc:spChg chg="del">
          <ac:chgData name="Leonard Doroftei (2211604)" userId="S::2211604@student.uwtsd.ac.uk::4dc342de-91a2-4f22-8e51-8dd9cae6ea14" providerId="AD" clId="Web-{397124F5-D82D-9F2E-9F14-8C818F1B5928}" dt="2022-10-14T13:48:27.458" v="115"/>
          <ac:spMkLst>
            <pc:docMk/>
            <pc:sldMk cId="2124221535" sldId="262"/>
            <ac:spMk id="12" creationId="{A580F890-B085-4E95-96AA-55AEBEC5CE6E}"/>
          </ac:spMkLst>
        </pc:spChg>
        <pc:spChg chg="del">
          <ac:chgData name="Leonard Doroftei (2211604)" userId="S::2211604@student.uwtsd.ac.uk::4dc342de-91a2-4f22-8e51-8dd9cae6ea14" providerId="AD" clId="Web-{397124F5-D82D-9F2E-9F14-8C818F1B5928}" dt="2022-10-14T13:48:27.458" v="115"/>
          <ac:spMkLst>
            <pc:docMk/>
            <pc:sldMk cId="2124221535" sldId="262"/>
            <ac:spMk id="14" creationId="{D3F51FEB-38FB-4F6C-9F7B-2F2AFAB65463}"/>
          </ac:spMkLst>
        </pc:spChg>
        <pc:spChg chg="del">
          <ac:chgData name="Leonard Doroftei (2211604)" userId="S::2211604@student.uwtsd.ac.uk::4dc342de-91a2-4f22-8e51-8dd9cae6ea14" providerId="AD" clId="Web-{397124F5-D82D-9F2E-9F14-8C818F1B5928}" dt="2022-10-14T13:48:27.458" v="115"/>
          <ac:spMkLst>
            <pc:docMk/>
            <pc:sldMk cId="2124221535" sldId="262"/>
            <ac:spMk id="16" creationId="{1E547BA6-BAE0-43BB-A7CA-60F69CE252F0}"/>
          </ac:spMkLst>
        </pc:spChg>
        <pc:spChg chg="mod ord">
          <ac:chgData name="Leonard Doroftei (2211604)" userId="S::2211604@student.uwtsd.ac.uk::4dc342de-91a2-4f22-8e51-8dd9cae6ea14" providerId="AD" clId="Web-{397124F5-D82D-9F2E-9F14-8C818F1B5928}" dt="2022-10-14T13:48:44.662" v="116"/>
          <ac:spMkLst>
            <pc:docMk/>
            <pc:sldMk cId="2124221535" sldId="262"/>
            <ac:spMk id="17" creationId="{B83241C6-9E32-13DC-A6FC-C8E1367147FC}"/>
          </ac:spMkLst>
        </pc:spChg>
        <pc:spChg chg="del">
          <ac:chgData name="Leonard Doroftei (2211604)" userId="S::2211604@student.uwtsd.ac.uk::4dc342de-91a2-4f22-8e51-8dd9cae6ea14" providerId="AD" clId="Web-{397124F5-D82D-9F2E-9F14-8C818F1B5928}" dt="2022-10-14T13:53:02.387" v="120"/>
          <ac:spMkLst>
            <pc:docMk/>
            <pc:sldMk cId="2124221535" sldId="262"/>
            <ac:spMk id="23" creationId="{876248C8-0720-48AB-91BA-5F530BB41E5E}"/>
          </ac:spMkLst>
        </pc:spChg>
        <pc:spChg chg="del">
          <ac:chgData name="Leonard Doroftei (2211604)" userId="S::2211604@student.uwtsd.ac.uk::4dc342de-91a2-4f22-8e51-8dd9cae6ea14" providerId="AD" clId="Web-{397124F5-D82D-9F2E-9F14-8C818F1B5928}" dt="2022-10-14T13:53:02.387" v="120"/>
          <ac:spMkLst>
            <pc:docMk/>
            <pc:sldMk cId="2124221535" sldId="262"/>
            <ac:spMk id="25" creationId="{523BEDA7-D0B8-4802-8168-92452653BC9F}"/>
          </ac:spMkLst>
        </pc:spChg>
        <pc:spChg chg="del">
          <ac:chgData name="Leonard Doroftei (2211604)" userId="S::2211604@student.uwtsd.ac.uk::4dc342de-91a2-4f22-8e51-8dd9cae6ea14" providerId="AD" clId="Web-{397124F5-D82D-9F2E-9F14-8C818F1B5928}" dt="2022-10-14T13:53:02.387" v="120"/>
          <ac:spMkLst>
            <pc:docMk/>
            <pc:sldMk cId="2124221535" sldId="262"/>
            <ac:spMk id="27" creationId="{D2EFF34B-7B1A-4F9D-8CEE-A40962BC7C21}"/>
          </ac:spMkLst>
        </pc:spChg>
        <pc:spChg chg="add mod">
          <ac:chgData name="Leonard Doroftei (2211604)" userId="S::2211604@student.uwtsd.ac.uk::4dc342de-91a2-4f22-8e51-8dd9cae6ea14" providerId="AD" clId="Web-{397124F5-D82D-9F2E-9F14-8C818F1B5928}" dt="2022-10-14T14:57:49.329" v="645" actId="20577"/>
          <ac:spMkLst>
            <pc:docMk/>
            <pc:sldMk cId="2124221535" sldId="262"/>
            <ac:spMk id="131" creationId="{46F8A2A1-0156-FCEA-9424-3C08134D5144}"/>
          </ac:spMkLst>
        </pc:spChg>
        <pc:graphicFrameChg chg="del mod ord modGraphic">
          <ac:chgData name="Leonard Doroftei (2211604)" userId="S::2211604@student.uwtsd.ac.uk::4dc342de-91a2-4f22-8e51-8dd9cae6ea14" providerId="AD" clId="Web-{397124F5-D82D-9F2E-9F14-8C818F1B5928}" dt="2022-10-14T14:57:13.781" v="640"/>
          <ac:graphicFrameMkLst>
            <pc:docMk/>
            <pc:sldMk cId="2124221535" sldId="262"/>
            <ac:graphicFrameMk id="19" creationId="{022AC4C0-71BF-9ABC-9BDB-C23A17830A44}"/>
          </ac:graphicFrameMkLst>
        </pc:graphicFrameChg>
      </pc:sldChg>
      <pc:sldChg chg="delSp modSp mod setBg modClrScheme setClrOvrMap delDesignElem chgLayout">
        <pc:chgData name="Leonard Doroftei (2211604)" userId="S::2211604@student.uwtsd.ac.uk::4dc342de-91a2-4f22-8e51-8dd9cae6ea14" providerId="AD" clId="Web-{397124F5-D82D-9F2E-9F14-8C818F1B5928}" dt="2022-10-14T14:21:42.649" v="202"/>
        <pc:sldMkLst>
          <pc:docMk/>
          <pc:sldMk cId="1232781535" sldId="263"/>
        </pc:sldMkLst>
        <pc:spChg chg="mod ord">
          <ac:chgData name="Leonard Doroftei (2211604)" userId="S::2211604@student.uwtsd.ac.uk::4dc342de-91a2-4f22-8e51-8dd9cae6ea14" providerId="AD" clId="Web-{397124F5-D82D-9F2E-9F14-8C818F1B5928}" dt="2022-10-14T13:55:10.984" v="126"/>
          <ac:spMkLst>
            <pc:docMk/>
            <pc:sldMk cId="1232781535" sldId="263"/>
            <ac:spMk id="2" creationId="{3A5D907A-963E-7E0A-43D5-13F931BA9EFC}"/>
          </ac:spMkLst>
        </pc:spChg>
        <pc:spChg chg="mod ord">
          <ac:chgData name="Leonard Doroftei (2211604)" userId="S::2211604@student.uwtsd.ac.uk::4dc342de-91a2-4f22-8e51-8dd9cae6ea14" providerId="AD" clId="Web-{397124F5-D82D-9F2E-9F14-8C818F1B5928}" dt="2022-10-14T13:55:10.984" v="126"/>
          <ac:spMkLst>
            <pc:docMk/>
            <pc:sldMk cId="1232781535" sldId="263"/>
            <ac:spMk id="3" creationId="{DC5CE468-8E44-9065-22B6-0E385D59B234}"/>
          </ac:spMkLst>
        </pc:spChg>
        <pc:spChg chg="del mod">
          <ac:chgData name="Leonard Doroftei (2211604)" userId="S::2211604@student.uwtsd.ac.uk::4dc342de-91a2-4f22-8e51-8dd9cae6ea14" providerId="AD" clId="Web-{397124F5-D82D-9F2E-9F14-8C818F1B5928}" dt="2022-10-14T14:21:42.649" v="202"/>
          <ac:spMkLst>
            <pc:docMk/>
            <pc:sldMk cId="1232781535" sldId="263"/>
            <ac:spMk id="5" creationId="{FB21A1F7-4A4F-11B2-F212-63BFF578AE85}"/>
          </ac:spMkLst>
        </pc:spChg>
        <pc:spChg chg="del">
          <ac:chgData name="Leonard Doroftei (2211604)" userId="S::2211604@student.uwtsd.ac.uk::4dc342de-91a2-4f22-8e51-8dd9cae6ea14" providerId="AD" clId="Web-{397124F5-D82D-9F2E-9F14-8C818F1B5928}" dt="2022-10-14T13:48:27.458" v="115"/>
          <ac:spMkLst>
            <pc:docMk/>
            <pc:sldMk cId="1232781535" sldId="263"/>
            <ac:spMk id="14" creationId="{55D4142C-5077-457F-A6AD-3FECFDB39685}"/>
          </ac:spMkLst>
        </pc:spChg>
        <pc:spChg chg="del">
          <ac:chgData name="Leonard Doroftei (2211604)" userId="S::2211604@student.uwtsd.ac.uk::4dc342de-91a2-4f22-8e51-8dd9cae6ea14" providerId="AD" clId="Web-{397124F5-D82D-9F2E-9F14-8C818F1B5928}" dt="2022-10-14T13:48:27.458" v="115"/>
          <ac:spMkLst>
            <pc:docMk/>
            <pc:sldMk cId="1232781535" sldId="263"/>
            <ac:spMk id="16" creationId="{7A5F0580-5EE9-419F-96EE-B6529EF6E7D0}"/>
          </ac:spMkLst>
        </pc:spChg>
        <pc:spChg chg="del">
          <ac:chgData name="Leonard Doroftei (2211604)" userId="S::2211604@student.uwtsd.ac.uk::4dc342de-91a2-4f22-8e51-8dd9cae6ea14" providerId="AD" clId="Web-{397124F5-D82D-9F2E-9F14-8C818F1B5928}" dt="2022-10-14T13:48:27.458" v="115"/>
          <ac:spMkLst>
            <pc:docMk/>
            <pc:sldMk cId="1232781535" sldId="263"/>
            <ac:spMk id="17" creationId="{9AA72BD9-2C5A-4EDC-931F-5AA08EACA0F3}"/>
          </ac:spMkLst>
        </pc:spChg>
        <pc:spChg chg="del">
          <ac:chgData name="Leonard Doroftei (2211604)" userId="S::2211604@student.uwtsd.ac.uk::4dc342de-91a2-4f22-8e51-8dd9cae6ea14" providerId="AD" clId="Web-{397124F5-D82D-9F2E-9F14-8C818F1B5928}" dt="2022-10-14T13:48:27.458" v="115"/>
          <ac:spMkLst>
            <pc:docMk/>
            <pc:sldMk cId="1232781535" sldId="263"/>
            <ac:spMk id="18" creationId="{DD3981AC-7B61-4947-BCF3-F7AA7FA385B9}"/>
          </ac:spMkLst>
        </pc:spChg>
        <pc:picChg chg="mod ord">
          <ac:chgData name="Leonard Doroftei (2211604)" userId="S::2211604@student.uwtsd.ac.uk::4dc342de-91a2-4f22-8e51-8dd9cae6ea14" providerId="AD" clId="Web-{397124F5-D82D-9F2E-9F14-8C818F1B5928}" dt="2022-10-14T13:55:10.984" v="126"/>
          <ac:picMkLst>
            <pc:docMk/>
            <pc:sldMk cId="1232781535" sldId="263"/>
            <ac:picMk id="4" creationId="{E3C2E3A1-5F4B-64D6-C0A4-2A1EC1DD1357}"/>
          </ac:picMkLst>
        </pc:picChg>
      </pc:sldChg>
      <pc:sldChg chg="addSp delSp modSp mod setBg modClrScheme setClrOvrMap delDesignElem chgLayout">
        <pc:chgData name="Leonard Doroftei (2211604)" userId="S::2211604@student.uwtsd.ac.uk::4dc342de-91a2-4f22-8e51-8dd9cae6ea14" providerId="AD" clId="Web-{397124F5-D82D-9F2E-9F14-8C818F1B5928}" dt="2022-10-14T13:55:01.172" v="125"/>
        <pc:sldMkLst>
          <pc:docMk/>
          <pc:sldMk cId="401434863" sldId="264"/>
        </pc:sldMkLst>
        <pc:spChg chg="mod ord">
          <ac:chgData name="Leonard Doroftei (2211604)" userId="S::2211604@student.uwtsd.ac.uk::4dc342de-91a2-4f22-8e51-8dd9cae6ea14" providerId="AD" clId="Web-{397124F5-D82D-9F2E-9F14-8C818F1B5928}" dt="2022-10-14T13:55:01.172" v="125"/>
          <ac:spMkLst>
            <pc:docMk/>
            <pc:sldMk cId="401434863" sldId="264"/>
            <ac:spMk id="2" creationId="{E06A7B99-75A9-FED5-FAA7-22E7AC6BFE13}"/>
          </ac:spMkLst>
        </pc:spChg>
        <pc:spChg chg="mod ord">
          <ac:chgData name="Leonard Doroftei (2211604)" userId="S::2211604@student.uwtsd.ac.uk::4dc342de-91a2-4f22-8e51-8dd9cae6ea14" providerId="AD" clId="Web-{397124F5-D82D-9F2E-9F14-8C818F1B5928}" dt="2022-10-14T13:55:01.172" v="125"/>
          <ac:spMkLst>
            <pc:docMk/>
            <pc:sldMk cId="401434863" sldId="264"/>
            <ac:spMk id="3" creationId="{61E11ED4-9378-5314-196B-2CCAD21C6DB1}"/>
          </ac:spMkLst>
        </pc:spChg>
        <pc:spChg chg="del">
          <ac:chgData name="Leonard Doroftei (2211604)" userId="S::2211604@student.uwtsd.ac.uk::4dc342de-91a2-4f22-8e51-8dd9cae6ea14" providerId="AD" clId="Web-{397124F5-D82D-9F2E-9F14-8C818F1B5928}" dt="2022-10-14T13:48:27.458" v="115"/>
          <ac:spMkLst>
            <pc:docMk/>
            <pc:sldMk cId="401434863" sldId="264"/>
            <ac:spMk id="8" creationId="{B95B9BA8-1D69-4796-85F5-B6D0BD52354B}"/>
          </ac:spMkLst>
        </pc:spChg>
        <pc:grpChg chg="del">
          <ac:chgData name="Leonard Doroftei (2211604)" userId="S::2211604@student.uwtsd.ac.uk::4dc342de-91a2-4f22-8e51-8dd9cae6ea14" providerId="AD" clId="Web-{397124F5-D82D-9F2E-9F14-8C818F1B5928}" dt="2022-10-14T13:48:27.458" v="115"/>
          <ac:grpSpMkLst>
            <pc:docMk/>
            <pc:sldMk cId="401434863" sldId="264"/>
            <ac:grpSpMk id="10" creationId="{5F892E19-92E7-4BB2-8C3F-DBDFE8D9D324}"/>
          </ac:grpSpMkLst>
        </pc:grpChg>
        <pc:picChg chg="add">
          <ac:chgData name="Leonard Doroftei (2211604)" userId="S::2211604@student.uwtsd.ac.uk::4dc342de-91a2-4f22-8e51-8dd9cae6ea14" providerId="AD" clId="Web-{397124F5-D82D-9F2E-9F14-8C818F1B5928}" dt="2022-10-14T13:55:01.172" v="125"/>
          <ac:picMkLst>
            <pc:docMk/>
            <pc:sldMk cId="401434863" sldId="264"/>
            <ac:picMk id="7" creationId="{50669F73-2462-EC32-4C15-8F1B25A8CE6F}"/>
          </ac:picMkLst>
        </pc:picChg>
      </pc:sldChg>
      <pc:sldChg chg="addSp delSp modSp mod setBg modClrScheme delDesignElem chgLayout">
        <pc:chgData name="Leonard Doroftei (2211604)" userId="S::2211604@student.uwtsd.ac.uk::4dc342de-91a2-4f22-8e51-8dd9cae6ea14" providerId="AD" clId="Web-{397124F5-D82D-9F2E-9F14-8C818F1B5928}" dt="2022-10-14T14:53:56.510" v="638"/>
        <pc:sldMkLst>
          <pc:docMk/>
          <pc:sldMk cId="4237545635" sldId="265"/>
        </pc:sldMkLst>
        <pc:spChg chg="mod ord">
          <ac:chgData name="Leonard Doroftei (2211604)" userId="S::2211604@student.uwtsd.ac.uk::4dc342de-91a2-4f22-8e51-8dd9cae6ea14" providerId="AD" clId="Web-{397124F5-D82D-9F2E-9F14-8C818F1B5928}" dt="2022-10-14T14:07:50.394" v="189"/>
          <ac:spMkLst>
            <pc:docMk/>
            <pc:sldMk cId="4237545635" sldId="265"/>
            <ac:spMk id="2" creationId="{30C7F43E-2EEF-2EF7-ECF2-1ECFBF9CEDB5}"/>
          </ac:spMkLst>
        </pc:spChg>
        <pc:spChg chg="mod ord">
          <ac:chgData name="Leonard Doroftei (2211604)" userId="S::2211604@student.uwtsd.ac.uk::4dc342de-91a2-4f22-8e51-8dd9cae6ea14" providerId="AD" clId="Web-{397124F5-D82D-9F2E-9F14-8C818F1B5928}" dt="2022-10-14T14:53:56.510" v="637"/>
          <ac:spMkLst>
            <pc:docMk/>
            <pc:sldMk cId="4237545635" sldId="265"/>
            <ac:spMk id="3" creationId="{17608241-F6D5-3B18-FAE0-CFC421C2AEDB}"/>
          </ac:spMkLst>
        </pc:spChg>
        <pc:spChg chg="del mod">
          <ac:chgData name="Leonard Doroftei (2211604)" userId="S::2211604@student.uwtsd.ac.uk::4dc342de-91a2-4f22-8e51-8dd9cae6ea14" providerId="AD" clId="Web-{397124F5-D82D-9F2E-9F14-8C818F1B5928}" dt="2022-10-14T14:07:43.847" v="185"/>
          <ac:spMkLst>
            <pc:docMk/>
            <pc:sldMk cId="4237545635" sldId="265"/>
            <ac:spMk id="5" creationId="{C0D4EADA-4668-E068-09CF-394F1540AFC6}"/>
          </ac:spMkLst>
        </pc:spChg>
        <pc:spChg chg="add del mod">
          <ac:chgData name="Leonard Doroftei (2211604)" userId="S::2211604@student.uwtsd.ac.uk::4dc342de-91a2-4f22-8e51-8dd9cae6ea14" providerId="AD" clId="Web-{397124F5-D82D-9F2E-9F14-8C818F1B5928}" dt="2022-10-14T14:07:56.972" v="191"/>
          <ac:spMkLst>
            <pc:docMk/>
            <pc:sldMk cId="4237545635" sldId="265"/>
            <ac:spMk id="6" creationId="{DF56E529-8813-D7EB-7AA3-8BF89A063B36}"/>
          </ac:spMkLst>
        </pc:spChg>
        <pc:spChg chg="add del mod">
          <ac:chgData name="Leonard Doroftei (2211604)" userId="S::2211604@student.uwtsd.ac.uk::4dc342de-91a2-4f22-8e51-8dd9cae6ea14" providerId="AD" clId="Web-{397124F5-D82D-9F2E-9F14-8C818F1B5928}" dt="2022-10-14T14:21:28.446" v="196"/>
          <ac:spMkLst>
            <pc:docMk/>
            <pc:sldMk cId="4237545635" sldId="265"/>
            <ac:spMk id="8" creationId="{75565B41-4E49-33A7-3537-47567977D639}"/>
          </ac:spMkLst>
        </pc:spChg>
        <pc:spChg chg="add del mod">
          <ac:chgData name="Leonard Doroftei (2211604)" userId="S::2211604@student.uwtsd.ac.uk::4dc342de-91a2-4f22-8e51-8dd9cae6ea14" providerId="AD" clId="Web-{397124F5-D82D-9F2E-9F14-8C818F1B5928}" dt="2022-10-14T14:21:38.071" v="201"/>
          <ac:spMkLst>
            <pc:docMk/>
            <pc:sldMk cId="4237545635" sldId="265"/>
            <ac:spMk id="10" creationId="{A062FDDF-7EDD-F291-3B42-8DA8907AADC0}"/>
          </ac:spMkLst>
        </pc:spChg>
        <pc:spChg chg="del">
          <ac:chgData name="Leonard Doroftei (2211604)" userId="S::2211604@student.uwtsd.ac.uk::4dc342de-91a2-4f22-8e51-8dd9cae6ea14" providerId="AD" clId="Web-{397124F5-D82D-9F2E-9F14-8C818F1B5928}" dt="2022-10-14T13:48:27.458" v="115"/>
          <ac:spMkLst>
            <pc:docMk/>
            <pc:sldMk cId="4237545635" sldId="265"/>
            <ac:spMk id="14" creationId="{F13C74B1-5B17-4795-BED0-7140497B445A}"/>
          </ac:spMkLst>
        </pc:spChg>
        <pc:spChg chg="del">
          <ac:chgData name="Leonard Doroftei (2211604)" userId="S::2211604@student.uwtsd.ac.uk::4dc342de-91a2-4f22-8e51-8dd9cae6ea14" providerId="AD" clId="Web-{397124F5-D82D-9F2E-9F14-8C818F1B5928}" dt="2022-10-14T13:48:27.458" v="115"/>
          <ac:spMkLst>
            <pc:docMk/>
            <pc:sldMk cId="4237545635" sldId="265"/>
            <ac:spMk id="15" creationId="{D4974D33-8DC5-464E-8C6D-BE58F0669C17}"/>
          </ac:spMkLst>
        </pc:spChg>
        <pc:picChg chg="mod">
          <ac:chgData name="Leonard Doroftei (2211604)" userId="S::2211604@student.uwtsd.ac.uk::4dc342de-91a2-4f22-8e51-8dd9cae6ea14" providerId="AD" clId="Web-{397124F5-D82D-9F2E-9F14-8C818F1B5928}" dt="2022-10-14T14:53:56.510" v="638"/>
          <ac:picMkLst>
            <pc:docMk/>
            <pc:sldMk cId="4237545635" sldId="265"/>
            <ac:picMk id="4" creationId="{3272E98D-9346-C9DD-26AC-9A8D95355DF0}"/>
          </ac:picMkLst>
        </pc:picChg>
      </pc:sldChg>
      <pc:sldChg chg="addSp delSp modSp mod setBg modClrScheme delDesignElem chgLayout">
        <pc:chgData name="Leonard Doroftei (2211604)" userId="S::2211604@student.uwtsd.ac.uk::4dc342de-91a2-4f22-8e51-8dd9cae6ea14" providerId="AD" clId="Web-{397124F5-D82D-9F2E-9F14-8C818F1B5928}" dt="2022-10-14T14:26:01.609" v="214" actId="20577"/>
        <pc:sldMkLst>
          <pc:docMk/>
          <pc:sldMk cId="1237220926" sldId="266"/>
        </pc:sldMkLst>
        <pc:spChg chg="mod ord">
          <ac:chgData name="Leonard Doroftei (2211604)" userId="S::2211604@student.uwtsd.ac.uk::4dc342de-91a2-4f22-8e51-8dd9cae6ea14" providerId="AD" clId="Web-{397124F5-D82D-9F2E-9F14-8C818F1B5928}" dt="2022-10-14T14:05:45.219" v="184"/>
          <ac:spMkLst>
            <pc:docMk/>
            <pc:sldMk cId="1237220926" sldId="266"/>
            <ac:spMk id="2" creationId="{47E435DC-46F1-21BF-B00C-460EB791A88A}"/>
          </ac:spMkLst>
        </pc:spChg>
        <pc:spChg chg="mod ord">
          <ac:chgData name="Leonard Doroftei (2211604)" userId="S::2211604@student.uwtsd.ac.uk::4dc342de-91a2-4f22-8e51-8dd9cae6ea14" providerId="AD" clId="Web-{397124F5-D82D-9F2E-9F14-8C818F1B5928}" dt="2022-10-14T14:26:01.609" v="214" actId="20577"/>
          <ac:spMkLst>
            <pc:docMk/>
            <pc:sldMk cId="1237220926" sldId="266"/>
            <ac:spMk id="4" creationId="{A1E47839-627D-0487-F7C6-A4B166A34836}"/>
          </ac:spMkLst>
        </pc:spChg>
        <pc:spChg chg="add del">
          <ac:chgData name="Leonard Doroftei (2211604)" userId="S::2211604@student.uwtsd.ac.uk::4dc342de-91a2-4f22-8e51-8dd9cae6ea14" providerId="AD" clId="Web-{397124F5-D82D-9F2E-9F14-8C818F1B5928}" dt="2022-10-14T14:05:45.203" v="183"/>
          <ac:spMkLst>
            <pc:docMk/>
            <pc:sldMk cId="1237220926" sldId="266"/>
            <ac:spMk id="12" creationId="{EC877808-00EB-425F-AE6A-6F5057C0F670}"/>
          </ac:spMkLst>
        </pc:spChg>
        <pc:spChg chg="add">
          <ac:chgData name="Leonard Doroftei (2211604)" userId="S::2211604@student.uwtsd.ac.uk::4dc342de-91a2-4f22-8e51-8dd9cae6ea14" providerId="AD" clId="Web-{397124F5-D82D-9F2E-9F14-8C818F1B5928}" dt="2022-10-14T14:05:45.219" v="184"/>
          <ac:spMkLst>
            <pc:docMk/>
            <pc:sldMk cId="1237220926" sldId="266"/>
            <ac:spMk id="15" creationId="{981B9CFD-6570-44E4-A274-2518DB1BAFC1}"/>
          </ac:spMkLst>
        </pc:spChg>
        <pc:spChg chg="del">
          <ac:chgData name="Leonard Doroftei (2211604)" userId="S::2211604@student.uwtsd.ac.uk::4dc342de-91a2-4f22-8e51-8dd9cae6ea14" providerId="AD" clId="Web-{397124F5-D82D-9F2E-9F14-8C818F1B5928}" dt="2022-10-14T13:48:27.458" v="115"/>
          <ac:spMkLst>
            <pc:docMk/>
            <pc:sldMk cId="1237220926" sldId="266"/>
            <ac:spMk id="17" creationId="{F13C74B1-5B17-4795-BED0-7140497B445A}"/>
          </ac:spMkLst>
        </pc:spChg>
        <pc:spChg chg="del">
          <ac:chgData name="Leonard Doroftei (2211604)" userId="S::2211604@student.uwtsd.ac.uk::4dc342de-91a2-4f22-8e51-8dd9cae6ea14" providerId="AD" clId="Web-{397124F5-D82D-9F2E-9F14-8C818F1B5928}" dt="2022-10-14T13:48:27.458" v="115"/>
          <ac:spMkLst>
            <pc:docMk/>
            <pc:sldMk cId="1237220926" sldId="266"/>
            <ac:spMk id="19" creationId="{D4974D33-8DC5-464E-8C6D-BE58F0669C17}"/>
          </ac:spMkLst>
        </pc:spChg>
        <pc:picChg chg="add mod ord">
          <ac:chgData name="Leonard Doroftei (2211604)" userId="S::2211604@student.uwtsd.ac.uk::4dc342de-91a2-4f22-8e51-8dd9cae6ea14" providerId="AD" clId="Web-{397124F5-D82D-9F2E-9F14-8C818F1B5928}" dt="2022-10-14T14:05:45.219" v="184"/>
          <ac:picMkLst>
            <pc:docMk/>
            <pc:sldMk cId="1237220926" sldId="266"/>
            <ac:picMk id="3" creationId="{175D382B-8E7F-F59F-3BEA-00648C0F5B60}"/>
          </ac:picMkLst>
        </pc:picChg>
        <pc:picChg chg="add mod ord">
          <ac:chgData name="Leonard Doroftei (2211604)" userId="S::2211604@student.uwtsd.ac.uk::4dc342de-91a2-4f22-8e51-8dd9cae6ea14" providerId="AD" clId="Web-{397124F5-D82D-9F2E-9F14-8C818F1B5928}" dt="2022-10-14T14:05:45.219" v="184"/>
          <ac:picMkLst>
            <pc:docMk/>
            <pc:sldMk cId="1237220926" sldId="266"/>
            <ac:picMk id="5" creationId="{73ABFEF2-7780-C62D-512D-73CD1D24A9F2}"/>
          </ac:picMkLst>
        </pc:picChg>
        <pc:picChg chg="add mod">
          <ac:chgData name="Leonard Doroftei (2211604)" userId="S::2211604@student.uwtsd.ac.uk::4dc342de-91a2-4f22-8e51-8dd9cae6ea14" providerId="AD" clId="Web-{397124F5-D82D-9F2E-9F14-8C818F1B5928}" dt="2022-10-14T14:05:45.219" v="184"/>
          <ac:picMkLst>
            <pc:docMk/>
            <pc:sldMk cId="1237220926" sldId="266"/>
            <ac:picMk id="6" creationId="{7CF4AE60-0A6D-77AD-46C2-4EC20319EF7A}"/>
          </ac:picMkLst>
        </pc:picChg>
        <pc:picChg chg="add mod">
          <ac:chgData name="Leonard Doroftei (2211604)" userId="S::2211604@student.uwtsd.ac.uk::4dc342de-91a2-4f22-8e51-8dd9cae6ea14" providerId="AD" clId="Web-{397124F5-D82D-9F2E-9F14-8C818F1B5928}" dt="2022-10-14T14:05:45.219" v="184"/>
          <ac:picMkLst>
            <pc:docMk/>
            <pc:sldMk cId="1237220926" sldId="266"/>
            <ac:picMk id="7" creationId="{D7E439F3-722F-A6B8-2E38-EFE2ED068154}"/>
          </ac:picMkLst>
        </pc:picChg>
        <pc:picChg chg="del mod">
          <ac:chgData name="Leonard Doroftei (2211604)" userId="S::2211604@student.uwtsd.ac.uk::4dc342de-91a2-4f22-8e51-8dd9cae6ea14" providerId="AD" clId="Web-{397124F5-D82D-9F2E-9F14-8C818F1B5928}" dt="2022-10-14T14:04:15.998" v="172"/>
          <ac:picMkLst>
            <pc:docMk/>
            <pc:sldMk cId="1237220926" sldId="266"/>
            <ac:picMk id="13" creationId="{A200A1A1-4E9E-5639-5011-BB4F6AA6EB00}"/>
          </ac:picMkLst>
        </pc:picChg>
        <pc:cxnChg chg="add">
          <ac:chgData name="Leonard Doroftei (2211604)" userId="S::2211604@student.uwtsd.ac.uk::4dc342de-91a2-4f22-8e51-8dd9cae6ea14" providerId="AD" clId="Web-{397124F5-D82D-9F2E-9F14-8C818F1B5928}" dt="2022-10-14T14:05:45.219" v="184"/>
          <ac:cxnSpMkLst>
            <pc:docMk/>
            <pc:sldMk cId="1237220926" sldId="266"/>
            <ac:cxnSpMk id="14" creationId="{E8470FD2-B13A-4556-9D05-BC82BFE6BD21}"/>
          </ac:cxnSpMkLst>
        </pc:cxnChg>
        <pc:cxnChg chg="add">
          <ac:chgData name="Leonard Doroftei (2211604)" userId="S::2211604@student.uwtsd.ac.uk::4dc342de-91a2-4f22-8e51-8dd9cae6ea14" providerId="AD" clId="Web-{397124F5-D82D-9F2E-9F14-8C818F1B5928}" dt="2022-10-14T14:05:45.219" v="184"/>
          <ac:cxnSpMkLst>
            <pc:docMk/>
            <pc:sldMk cId="1237220926" sldId="266"/>
            <ac:cxnSpMk id="16" creationId="{83DCF570-5FFA-4422-B8A3-C28A303EF16F}"/>
          </ac:cxnSpMkLst>
        </pc:cxnChg>
        <pc:cxnChg chg="add">
          <ac:chgData name="Leonard Doroftei (2211604)" userId="S::2211604@student.uwtsd.ac.uk::4dc342de-91a2-4f22-8e51-8dd9cae6ea14" providerId="AD" clId="Web-{397124F5-D82D-9F2E-9F14-8C818F1B5928}" dt="2022-10-14T14:05:45.219" v="184"/>
          <ac:cxnSpMkLst>
            <pc:docMk/>
            <pc:sldMk cId="1237220926" sldId="266"/>
            <ac:cxnSpMk id="18" creationId="{8E32D90B-5FD5-41C6-B6BA-4C814B307608}"/>
          </ac:cxnSpMkLst>
        </pc:cxnChg>
      </pc:sldChg>
      <pc:sldChg chg="addSp delSp modSp mod setBg modClrScheme addAnim setClrOvrMap delDesignElem chgLayout">
        <pc:chgData name="Leonard Doroftei (2211604)" userId="S::2211604@student.uwtsd.ac.uk::4dc342de-91a2-4f22-8e51-8dd9cae6ea14" providerId="AD" clId="Web-{397124F5-D82D-9F2E-9F14-8C818F1B5928}" dt="2022-10-14T14:28:25.019" v="238" actId="14100"/>
        <pc:sldMkLst>
          <pc:docMk/>
          <pc:sldMk cId="2925499563" sldId="267"/>
        </pc:sldMkLst>
        <pc:spChg chg="mod ord">
          <ac:chgData name="Leonard Doroftei (2211604)" userId="S::2211604@student.uwtsd.ac.uk::4dc342de-91a2-4f22-8e51-8dd9cae6ea14" providerId="AD" clId="Web-{397124F5-D82D-9F2E-9F14-8C818F1B5928}" dt="2022-10-14T14:00:01.913" v="147" actId="14100"/>
          <ac:spMkLst>
            <pc:docMk/>
            <pc:sldMk cId="2925499563" sldId="267"/>
            <ac:spMk id="2" creationId="{9B044A17-6511-2D40-0F4B-C41103E1CD65}"/>
          </ac:spMkLst>
        </pc:spChg>
        <pc:spChg chg="mod ord">
          <ac:chgData name="Leonard Doroftei (2211604)" userId="S::2211604@student.uwtsd.ac.uk::4dc342de-91a2-4f22-8e51-8dd9cae6ea14" providerId="AD" clId="Web-{397124F5-D82D-9F2E-9F14-8C818F1B5928}" dt="2022-10-14T14:00:19.726" v="151" actId="20577"/>
          <ac:spMkLst>
            <pc:docMk/>
            <pc:sldMk cId="2925499563" sldId="267"/>
            <ac:spMk id="4" creationId="{A7B30064-ACF9-27BF-1FCC-292AAFE5C519}"/>
          </ac:spMkLst>
        </pc:spChg>
        <pc:spChg chg="del">
          <ac:chgData name="Leonard Doroftei (2211604)" userId="S::2211604@student.uwtsd.ac.uk::4dc342de-91a2-4f22-8e51-8dd9cae6ea14" providerId="AD" clId="Web-{397124F5-D82D-9F2E-9F14-8C818F1B5928}" dt="2022-10-14T13:48:27.458" v="115"/>
          <ac:spMkLst>
            <pc:docMk/>
            <pc:sldMk cId="2925499563" sldId="267"/>
            <ac:spMk id="1008" creationId="{9AA72BD9-2C5A-4EDC-931F-5AA08EACA0F3}"/>
          </ac:spMkLst>
        </pc:spChg>
        <pc:spChg chg="del">
          <ac:chgData name="Leonard Doroftei (2211604)" userId="S::2211604@student.uwtsd.ac.uk::4dc342de-91a2-4f22-8e51-8dd9cae6ea14" providerId="AD" clId="Web-{397124F5-D82D-9F2E-9F14-8C818F1B5928}" dt="2022-10-14T13:48:27.458" v="115"/>
          <ac:spMkLst>
            <pc:docMk/>
            <pc:sldMk cId="2925499563" sldId="267"/>
            <ac:spMk id="1010" creationId="{DD3981AC-7B61-4947-BCF3-F7AA7FA385B9}"/>
          </ac:spMkLst>
        </pc:spChg>
        <pc:spChg chg="del">
          <ac:chgData name="Leonard Doroftei (2211604)" userId="S::2211604@student.uwtsd.ac.uk::4dc342de-91a2-4f22-8e51-8dd9cae6ea14" providerId="AD" clId="Web-{397124F5-D82D-9F2E-9F14-8C818F1B5928}" dt="2022-10-14T13:48:27.458" v="115"/>
          <ac:spMkLst>
            <pc:docMk/>
            <pc:sldMk cId="2925499563" sldId="267"/>
            <ac:spMk id="1012" creationId="{55D4142C-5077-457F-A6AD-3FECFDB39685}"/>
          </ac:spMkLst>
        </pc:spChg>
        <pc:spChg chg="del">
          <ac:chgData name="Leonard Doroftei (2211604)" userId="S::2211604@student.uwtsd.ac.uk::4dc342de-91a2-4f22-8e51-8dd9cae6ea14" providerId="AD" clId="Web-{397124F5-D82D-9F2E-9F14-8C818F1B5928}" dt="2022-10-14T13:48:27.458" v="115"/>
          <ac:spMkLst>
            <pc:docMk/>
            <pc:sldMk cId="2925499563" sldId="267"/>
            <ac:spMk id="1014" creationId="{7A5F0580-5EE9-419F-96EE-B6529EF6E7D0}"/>
          </ac:spMkLst>
        </pc:spChg>
        <pc:graphicFrameChg chg="del mod">
          <ac:chgData name="Leonard Doroftei (2211604)" userId="S::2211604@student.uwtsd.ac.uk::4dc342de-91a2-4f22-8e51-8dd9cae6ea14" providerId="AD" clId="Web-{397124F5-D82D-9F2E-9F14-8C818F1B5928}" dt="2022-10-14T13:57:41.269" v="137"/>
          <ac:graphicFrameMkLst>
            <pc:docMk/>
            <pc:sldMk cId="2925499563" sldId="267"/>
            <ac:graphicFrameMk id="1003" creationId="{15F2B758-020A-9B75-5DA6-E60B38C3133A}"/>
          </ac:graphicFrameMkLst>
        </pc:graphicFrameChg>
        <pc:picChg chg="del mod">
          <ac:chgData name="Leonard Doroftei (2211604)" userId="S::2211604@student.uwtsd.ac.uk::4dc342de-91a2-4f22-8e51-8dd9cae6ea14" providerId="AD" clId="Web-{397124F5-D82D-9F2E-9F14-8C818F1B5928}" dt="2022-10-14T13:46:37.768" v="114"/>
          <ac:picMkLst>
            <pc:docMk/>
            <pc:sldMk cId="2925499563" sldId="267"/>
            <ac:picMk id="6" creationId="{4501E7A3-FB2E-35F6-F1F3-A6F2275699E5}"/>
          </ac:picMkLst>
        </pc:picChg>
        <pc:picChg chg="add">
          <ac:chgData name="Leonard Doroftei (2211604)" userId="S::2211604@student.uwtsd.ac.uk::4dc342de-91a2-4f22-8e51-8dd9cae6ea14" providerId="AD" clId="Web-{397124F5-D82D-9F2E-9F14-8C818F1B5928}" dt="2022-10-14T13:57:50.973" v="138"/>
          <ac:picMkLst>
            <pc:docMk/>
            <pc:sldMk cId="2925499563" sldId="267"/>
            <ac:picMk id="7" creationId="{ADD3B7EA-4937-23B3-0502-EE0D7A652871}"/>
          </ac:picMkLst>
        </pc:picChg>
        <pc:picChg chg="add mod">
          <ac:chgData name="Leonard Doroftei (2211604)" userId="S::2211604@student.uwtsd.ac.uk::4dc342de-91a2-4f22-8e51-8dd9cae6ea14" providerId="AD" clId="Web-{397124F5-D82D-9F2E-9F14-8C818F1B5928}" dt="2022-10-14T14:28:14.268" v="235" actId="1076"/>
          <ac:picMkLst>
            <pc:docMk/>
            <pc:sldMk cId="2925499563" sldId="267"/>
            <ac:picMk id="978" creationId="{82ACCB91-9C7F-5670-9307-85AE7647E402}"/>
          </ac:picMkLst>
        </pc:picChg>
        <pc:picChg chg="add mod">
          <ac:chgData name="Leonard Doroftei (2211604)" userId="S::2211604@student.uwtsd.ac.uk::4dc342de-91a2-4f22-8e51-8dd9cae6ea14" providerId="AD" clId="Web-{397124F5-D82D-9F2E-9F14-8C818F1B5928}" dt="2022-10-14T14:28:16.597" v="236" actId="1076"/>
          <ac:picMkLst>
            <pc:docMk/>
            <pc:sldMk cId="2925499563" sldId="267"/>
            <ac:picMk id="979" creationId="{A6850B44-463B-70DB-5F4D-694305F0784E}"/>
          </ac:picMkLst>
        </pc:picChg>
        <pc:picChg chg="add mod">
          <ac:chgData name="Leonard Doroftei (2211604)" userId="S::2211604@student.uwtsd.ac.uk::4dc342de-91a2-4f22-8e51-8dd9cae6ea14" providerId="AD" clId="Web-{397124F5-D82D-9F2E-9F14-8C818F1B5928}" dt="2022-10-14T14:28:25.019" v="238" actId="14100"/>
          <ac:picMkLst>
            <pc:docMk/>
            <pc:sldMk cId="2925499563" sldId="267"/>
            <ac:picMk id="980" creationId="{5A69E397-956A-1549-DAB5-DC1166FF5AE7}"/>
          </ac:picMkLst>
        </pc:picChg>
      </pc:sldChg>
      <pc:sldChg chg="addSp delSp modSp add del mod setBg modClrScheme setClrOvrMap delDesignElem chgLayout">
        <pc:chgData name="Leonard Doroftei (2211604)" userId="S::2211604@student.uwtsd.ac.uk::4dc342de-91a2-4f22-8e51-8dd9cae6ea14" providerId="AD" clId="Web-{397124F5-D82D-9F2E-9F14-8C818F1B5928}" dt="2022-10-14T16:22:47.107" v="896" actId="14100"/>
        <pc:sldMkLst>
          <pc:docMk/>
          <pc:sldMk cId="1459528611" sldId="268"/>
        </pc:sldMkLst>
        <pc:spChg chg="mod ord">
          <ac:chgData name="Leonard Doroftei (2211604)" userId="S::2211604@student.uwtsd.ac.uk::4dc342de-91a2-4f22-8e51-8dd9cae6ea14" providerId="AD" clId="Web-{397124F5-D82D-9F2E-9F14-8C818F1B5928}" dt="2022-10-14T13:55:35.485" v="129"/>
          <ac:spMkLst>
            <pc:docMk/>
            <pc:sldMk cId="1459528611" sldId="268"/>
            <ac:spMk id="2" creationId="{8230421D-41A0-236A-1344-B090CA4ECBE2}"/>
          </ac:spMkLst>
        </pc:spChg>
        <pc:spChg chg="del mod">
          <ac:chgData name="Leonard Doroftei (2211604)" userId="S::2211604@student.uwtsd.ac.uk::4dc342de-91a2-4f22-8e51-8dd9cae6ea14" providerId="AD" clId="Web-{397124F5-D82D-9F2E-9F14-8C818F1B5928}" dt="2022-10-14T13:42:13.121" v="59"/>
          <ac:spMkLst>
            <pc:docMk/>
            <pc:sldMk cId="1459528611" sldId="268"/>
            <ac:spMk id="4" creationId="{9B5692D7-A161-2056-5166-C343CBEDBC1C}"/>
          </ac:spMkLst>
        </pc:spChg>
        <pc:spChg chg="mod ord">
          <ac:chgData name="Leonard Doroftei (2211604)" userId="S::2211604@student.uwtsd.ac.uk::4dc342de-91a2-4f22-8e51-8dd9cae6ea14" providerId="AD" clId="Web-{397124F5-D82D-9F2E-9F14-8C818F1B5928}" dt="2022-10-14T14:32:48.994" v="301" actId="20577"/>
          <ac:spMkLst>
            <pc:docMk/>
            <pc:sldMk cId="1459528611" sldId="268"/>
            <ac:spMk id="5" creationId="{6349BD51-528D-6161-AE66-B28ECF6525C8}"/>
          </ac:spMkLst>
        </pc:spChg>
        <pc:spChg chg="add del">
          <ac:chgData name="Leonard Doroftei (2211604)" userId="S::2211604@student.uwtsd.ac.uk::4dc342de-91a2-4f22-8e51-8dd9cae6ea14" providerId="AD" clId="Web-{397124F5-D82D-9F2E-9F14-8C818F1B5928}" dt="2022-10-14T13:48:27.458" v="115"/>
          <ac:spMkLst>
            <pc:docMk/>
            <pc:sldMk cId="1459528611" sldId="268"/>
            <ac:spMk id="10" creationId="{0671A8AE-40A1-4631-A6B8-581AFF065482}"/>
          </ac:spMkLst>
        </pc:spChg>
        <pc:spChg chg="add del">
          <ac:chgData name="Leonard Doroftei (2211604)" userId="S::2211604@student.uwtsd.ac.uk::4dc342de-91a2-4f22-8e51-8dd9cae6ea14" providerId="AD" clId="Web-{397124F5-D82D-9F2E-9F14-8C818F1B5928}" dt="2022-10-14T13:48:27.458" v="115"/>
          <ac:spMkLst>
            <pc:docMk/>
            <pc:sldMk cId="1459528611" sldId="268"/>
            <ac:spMk id="12" creationId="{AB58EF07-17C2-48CF-ABB0-EEF1F17CB8F0}"/>
          </ac:spMkLst>
        </pc:spChg>
        <pc:spChg chg="add del">
          <ac:chgData name="Leonard Doroftei (2211604)" userId="S::2211604@student.uwtsd.ac.uk::4dc342de-91a2-4f22-8e51-8dd9cae6ea14" providerId="AD" clId="Web-{397124F5-D82D-9F2E-9F14-8C818F1B5928}" dt="2022-10-14T13:48:27.458" v="115"/>
          <ac:spMkLst>
            <pc:docMk/>
            <pc:sldMk cId="1459528611" sldId="268"/>
            <ac:spMk id="14" creationId="{AF2F604E-43BE-4DC3-B983-E071523364F8}"/>
          </ac:spMkLst>
        </pc:spChg>
        <pc:spChg chg="add del">
          <ac:chgData name="Leonard Doroftei (2211604)" userId="S::2211604@student.uwtsd.ac.uk::4dc342de-91a2-4f22-8e51-8dd9cae6ea14" providerId="AD" clId="Web-{397124F5-D82D-9F2E-9F14-8C818F1B5928}" dt="2022-10-14T13:48:27.458" v="115"/>
          <ac:spMkLst>
            <pc:docMk/>
            <pc:sldMk cId="1459528611" sldId="268"/>
            <ac:spMk id="16" creationId="{08C9B587-E65E-4B52-B37C-ABEBB6E87928}"/>
          </ac:spMkLst>
        </pc:spChg>
        <pc:picChg chg="add mod ord">
          <ac:chgData name="Leonard Doroftei (2211604)" userId="S::2211604@student.uwtsd.ac.uk::4dc342de-91a2-4f22-8e51-8dd9cae6ea14" providerId="AD" clId="Web-{397124F5-D82D-9F2E-9F14-8C818F1B5928}" dt="2022-10-14T16:22:47.107" v="896" actId="14100"/>
          <ac:picMkLst>
            <pc:docMk/>
            <pc:sldMk cId="1459528611" sldId="268"/>
            <ac:picMk id="3" creationId="{F36984D2-9C28-02F5-7854-B0EB67F742D6}"/>
          </ac:picMkLst>
        </pc:picChg>
        <pc:picChg chg="add mod">
          <ac:chgData name="Leonard Doroftei (2211604)" userId="S::2211604@student.uwtsd.ac.uk::4dc342de-91a2-4f22-8e51-8dd9cae6ea14" providerId="AD" clId="Web-{397124F5-D82D-9F2E-9F14-8C818F1B5928}" dt="2022-10-14T16:22:42.497" v="895" actId="1076"/>
          <ac:picMkLst>
            <pc:docMk/>
            <pc:sldMk cId="1459528611" sldId="268"/>
            <ac:picMk id="6" creationId="{8F853C0F-FEF0-F006-F4F3-818B097E3F69}"/>
          </ac:picMkLst>
        </pc:picChg>
      </pc:sldChg>
      <pc:sldChg chg="addSp delSp modSp new">
        <pc:chgData name="Leonard Doroftei (2211604)" userId="S::2211604@student.uwtsd.ac.uk::4dc342de-91a2-4f22-8e51-8dd9cae6ea14" providerId="AD" clId="Web-{397124F5-D82D-9F2E-9F14-8C818F1B5928}" dt="2022-10-14T14:36:49.703" v="469" actId="20577"/>
        <pc:sldMkLst>
          <pc:docMk/>
          <pc:sldMk cId="1505264881" sldId="269"/>
        </pc:sldMkLst>
        <pc:spChg chg="mod">
          <ac:chgData name="Leonard Doroftei (2211604)" userId="S::2211604@student.uwtsd.ac.uk::4dc342de-91a2-4f22-8e51-8dd9cae6ea14" providerId="AD" clId="Web-{397124F5-D82D-9F2E-9F14-8C818F1B5928}" dt="2022-10-14T14:33:33.308" v="303" actId="20577"/>
          <ac:spMkLst>
            <pc:docMk/>
            <pc:sldMk cId="1505264881" sldId="269"/>
            <ac:spMk id="2" creationId="{0D94B854-3377-E073-281B-6F828D8804C9}"/>
          </ac:spMkLst>
        </pc:spChg>
        <pc:spChg chg="mod">
          <ac:chgData name="Leonard Doroftei (2211604)" userId="S::2211604@student.uwtsd.ac.uk::4dc342de-91a2-4f22-8e51-8dd9cae6ea14" providerId="AD" clId="Web-{397124F5-D82D-9F2E-9F14-8C818F1B5928}" dt="2022-10-14T14:36:49.703" v="469" actId="20577"/>
          <ac:spMkLst>
            <pc:docMk/>
            <pc:sldMk cId="1505264881" sldId="269"/>
            <ac:spMk id="3" creationId="{4705C126-BB78-E4E6-01CC-46D8413E20EA}"/>
          </ac:spMkLst>
        </pc:spChg>
        <pc:spChg chg="del">
          <ac:chgData name="Leonard Doroftei (2211604)" userId="S::2211604@student.uwtsd.ac.uk::4dc342de-91a2-4f22-8e51-8dd9cae6ea14" providerId="AD" clId="Web-{397124F5-D82D-9F2E-9F14-8C818F1B5928}" dt="2022-10-14T14:33:52.355" v="304"/>
          <ac:spMkLst>
            <pc:docMk/>
            <pc:sldMk cId="1505264881" sldId="269"/>
            <ac:spMk id="4" creationId="{99042F30-79BD-EAA3-FD0F-6F8F253B4026}"/>
          </ac:spMkLst>
        </pc:spChg>
        <pc:picChg chg="add mod ord">
          <ac:chgData name="Leonard Doroftei (2211604)" userId="S::2211604@student.uwtsd.ac.uk::4dc342de-91a2-4f22-8e51-8dd9cae6ea14" providerId="AD" clId="Web-{397124F5-D82D-9F2E-9F14-8C818F1B5928}" dt="2022-10-14T14:33:52.355" v="304"/>
          <ac:picMkLst>
            <pc:docMk/>
            <pc:sldMk cId="1505264881" sldId="269"/>
            <ac:picMk id="5" creationId="{54FC0BBB-6E4E-E3CA-D646-FE779C4BC4CF}"/>
          </ac:picMkLst>
        </pc:picChg>
      </pc:sldChg>
      <pc:sldChg chg="addSp delSp modSp new del">
        <pc:chgData name="Leonard Doroftei (2211604)" userId="S::2211604@student.uwtsd.ac.uk::4dc342de-91a2-4f22-8e51-8dd9cae6ea14" providerId="AD" clId="Web-{397124F5-D82D-9F2E-9F14-8C818F1B5928}" dt="2022-10-14T14:02:52.183" v="171"/>
        <pc:sldMkLst>
          <pc:docMk/>
          <pc:sldMk cId="2536254478" sldId="269"/>
        </pc:sldMkLst>
        <pc:spChg chg="mod">
          <ac:chgData name="Leonard Doroftei (2211604)" userId="S::2211604@student.uwtsd.ac.uk::4dc342de-91a2-4f22-8e51-8dd9cae6ea14" providerId="AD" clId="Web-{397124F5-D82D-9F2E-9F14-8C818F1B5928}" dt="2022-10-14T14:02:50.168" v="170" actId="20577"/>
          <ac:spMkLst>
            <pc:docMk/>
            <pc:sldMk cId="2536254478" sldId="269"/>
            <ac:spMk id="2" creationId="{CF632E2A-6D6E-A28E-574B-DCCA4743C077}"/>
          </ac:spMkLst>
        </pc:spChg>
        <pc:spChg chg="del">
          <ac:chgData name="Leonard Doroftei (2211604)" userId="S::2211604@student.uwtsd.ac.uk::4dc342de-91a2-4f22-8e51-8dd9cae6ea14" providerId="AD" clId="Web-{397124F5-D82D-9F2E-9F14-8C818F1B5928}" dt="2022-10-14T14:02:06.042" v="153"/>
          <ac:spMkLst>
            <pc:docMk/>
            <pc:sldMk cId="2536254478" sldId="269"/>
            <ac:spMk id="3" creationId="{0980F449-1F4C-5371-F88C-86C3B5401BC9}"/>
          </ac:spMkLst>
        </pc:spChg>
        <pc:picChg chg="add mod ord">
          <ac:chgData name="Leonard Doroftei (2211604)" userId="S::2211604@student.uwtsd.ac.uk::4dc342de-91a2-4f22-8e51-8dd9cae6ea14" providerId="AD" clId="Web-{397124F5-D82D-9F2E-9F14-8C818F1B5928}" dt="2022-10-14T14:02:17.745" v="154" actId="1076"/>
          <ac:picMkLst>
            <pc:docMk/>
            <pc:sldMk cId="2536254478" sldId="269"/>
            <ac:picMk id="4" creationId="{BAC23155-6DEF-C8A7-EDEA-95D34AF17462}"/>
          </ac:picMkLst>
        </pc:picChg>
      </pc:sldChg>
      <pc:sldChg chg="modSp mod modClrScheme chgLayout">
        <pc:chgData name="Leonard Doroftei (2211604)" userId="S::2211604@student.uwtsd.ac.uk::4dc342de-91a2-4f22-8e51-8dd9cae6ea14" providerId="AD" clId="Web-{397124F5-D82D-9F2E-9F14-8C818F1B5928}" dt="2022-10-14T13:49:59.680" v="119"/>
        <pc:sldMkLst>
          <pc:docMk/>
          <pc:sldMk cId="3286313491" sldId="269"/>
        </pc:sldMkLst>
        <pc:spChg chg="mod ord">
          <ac:chgData name="Leonard Doroftei (2211604)" userId="S::2211604@student.uwtsd.ac.uk::4dc342de-91a2-4f22-8e51-8dd9cae6ea14" providerId="AD" clId="Web-{397124F5-D82D-9F2E-9F14-8C818F1B5928}" dt="2022-10-14T13:48:44.662" v="116"/>
          <ac:spMkLst>
            <pc:docMk/>
            <pc:sldMk cId="3286313491" sldId="269"/>
            <ac:spMk id="2" creationId="{E6F75530-2FB4-CD28-23CB-4BE40B3F5B4D}"/>
          </ac:spMkLst>
        </pc:spChg>
        <pc:spChg chg="mod ord">
          <ac:chgData name="Leonard Doroftei (2211604)" userId="S::2211604@student.uwtsd.ac.uk::4dc342de-91a2-4f22-8e51-8dd9cae6ea14" providerId="AD" clId="Web-{397124F5-D82D-9F2E-9F14-8C818F1B5928}" dt="2022-10-14T13:48:44.662" v="116"/>
          <ac:spMkLst>
            <pc:docMk/>
            <pc:sldMk cId="3286313491" sldId="269"/>
            <ac:spMk id="3" creationId="{40E5AC67-ECBD-096A-1C93-3583A618A5BC}"/>
          </ac:spMkLst>
        </pc:spChg>
      </pc:sldChg>
      <pc:sldChg chg="addSp delSp modSp new mod setBg">
        <pc:chgData name="Leonard Doroftei (2211604)" userId="S::2211604@student.uwtsd.ac.uk::4dc342de-91a2-4f22-8e51-8dd9cae6ea14" providerId="AD" clId="Web-{397124F5-D82D-9F2E-9F14-8C818F1B5928}" dt="2022-10-14T14:53:18.603" v="635"/>
        <pc:sldMkLst>
          <pc:docMk/>
          <pc:sldMk cId="4233415417" sldId="270"/>
        </pc:sldMkLst>
        <pc:spChg chg="mod">
          <ac:chgData name="Leonard Doroftei (2211604)" userId="S::2211604@student.uwtsd.ac.uk::4dc342de-91a2-4f22-8e51-8dd9cae6ea14" providerId="AD" clId="Web-{397124F5-D82D-9F2E-9F14-8C818F1B5928}" dt="2022-10-14T14:53:12.478" v="634"/>
          <ac:spMkLst>
            <pc:docMk/>
            <pc:sldMk cId="4233415417" sldId="270"/>
            <ac:spMk id="2" creationId="{95A2B56E-A5C5-CDD0-56AB-145D049AFE69}"/>
          </ac:spMkLst>
        </pc:spChg>
        <pc:spChg chg="mod">
          <ac:chgData name="Leonard Doroftei (2211604)" userId="S::2211604@student.uwtsd.ac.uk::4dc342de-91a2-4f22-8e51-8dd9cae6ea14" providerId="AD" clId="Web-{397124F5-D82D-9F2E-9F14-8C818F1B5928}" dt="2022-10-14T14:53:12.478" v="634"/>
          <ac:spMkLst>
            <pc:docMk/>
            <pc:sldMk cId="4233415417" sldId="270"/>
            <ac:spMk id="3" creationId="{48633FB8-B591-A384-66C6-D150AA2E2F0A}"/>
          </ac:spMkLst>
        </pc:spChg>
        <pc:spChg chg="del">
          <ac:chgData name="Leonard Doroftei (2211604)" userId="S::2211604@student.uwtsd.ac.uk::4dc342de-91a2-4f22-8e51-8dd9cae6ea14" providerId="AD" clId="Web-{397124F5-D82D-9F2E-9F14-8C818F1B5928}" dt="2022-10-14T14:53:07.337" v="630"/>
          <ac:spMkLst>
            <pc:docMk/>
            <pc:sldMk cId="4233415417" sldId="270"/>
            <ac:spMk id="4" creationId="{0645815B-F7B6-A7F5-4CAF-25CFD1A4B38A}"/>
          </ac:spMkLst>
        </pc:spChg>
        <pc:spChg chg="add del mod">
          <ac:chgData name="Leonard Doroftei (2211604)" userId="S::2211604@student.uwtsd.ac.uk::4dc342de-91a2-4f22-8e51-8dd9cae6ea14" providerId="AD" clId="Web-{397124F5-D82D-9F2E-9F14-8C818F1B5928}" dt="2022-10-14T14:53:18.603" v="635"/>
          <ac:spMkLst>
            <pc:docMk/>
            <pc:sldMk cId="4233415417" sldId="270"/>
            <ac:spMk id="6" creationId="{8F1B7108-504D-24AF-DD3C-F3658EF4574E}"/>
          </ac:spMkLst>
        </pc:spChg>
        <pc:picChg chg="add mod ord">
          <ac:chgData name="Leonard Doroftei (2211604)" userId="S::2211604@student.uwtsd.ac.uk::4dc342de-91a2-4f22-8e51-8dd9cae6ea14" providerId="AD" clId="Web-{397124F5-D82D-9F2E-9F14-8C818F1B5928}" dt="2022-10-14T14:53:12.478" v="634"/>
          <ac:picMkLst>
            <pc:docMk/>
            <pc:sldMk cId="4233415417" sldId="270"/>
            <ac:picMk id="5" creationId="{A5A547EA-B802-5C55-1988-798140ADBC07}"/>
          </ac:picMkLst>
        </pc:picChg>
      </pc:sldChg>
      <pc:sldChg chg="addSp delSp modSp new mod setBg addAnim delAnim">
        <pc:chgData name="Leonard Doroftei (2211604)" userId="S::2211604@student.uwtsd.ac.uk::4dc342de-91a2-4f22-8e51-8dd9cae6ea14" providerId="AD" clId="Web-{397124F5-D82D-9F2E-9F14-8C818F1B5928}" dt="2022-10-14T15:41:57.424" v="701"/>
        <pc:sldMkLst>
          <pc:docMk/>
          <pc:sldMk cId="3711350617" sldId="271"/>
        </pc:sldMkLst>
        <pc:spChg chg="mod">
          <ac:chgData name="Leonard Doroftei (2211604)" userId="S::2211604@student.uwtsd.ac.uk::4dc342de-91a2-4f22-8e51-8dd9cae6ea14" providerId="AD" clId="Web-{397124F5-D82D-9F2E-9F14-8C818F1B5928}" dt="2022-10-14T15:41:45.095" v="699"/>
          <ac:spMkLst>
            <pc:docMk/>
            <pc:sldMk cId="3711350617" sldId="271"/>
            <ac:spMk id="2" creationId="{4995482E-E673-0EBB-2797-4F3118BC51FB}"/>
          </ac:spMkLst>
        </pc:spChg>
        <pc:spChg chg="mod">
          <ac:chgData name="Leonard Doroftei (2211604)" userId="S::2211604@student.uwtsd.ac.uk::4dc342de-91a2-4f22-8e51-8dd9cae6ea14" providerId="AD" clId="Web-{397124F5-D82D-9F2E-9F14-8C818F1B5928}" dt="2022-10-14T15:41:45.095" v="699"/>
          <ac:spMkLst>
            <pc:docMk/>
            <pc:sldMk cId="3711350617" sldId="271"/>
            <ac:spMk id="3" creationId="{95FD4961-5889-E632-28C2-5B97F5B42941}"/>
          </ac:spMkLst>
        </pc:spChg>
        <pc:spChg chg="add del mod">
          <ac:chgData name="Leonard Doroftei (2211604)" userId="S::2211604@student.uwtsd.ac.uk::4dc342de-91a2-4f22-8e51-8dd9cae6ea14" providerId="AD" clId="Web-{397124F5-D82D-9F2E-9F14-8C818F1B5928}" dt="2022-10-14T15:41:57.424" v="701"/>
          <ac:spMkLst>
            <pc:docMk/>
            <pc:sldMk cId="3711350617" sldId="271"/>
            <ac:spMk id="5" creationId="{54C2B38D-622B-4536-9E93-4B9970137BCF}"/>
          </ac:spMkLst>
        </pc:spChg>
        <pc:picChg chg="add mod ord">
          <ac:chgData name="Leonard Doroftei (2211604)" userId="S::2211604@student.uwtsd.ac.uk::4dc342de-91a2-4f22-8e51-8dd9cae6ea14" providerId="AD" clId="Web-{397124F5-D82D-9F2E-9F14-8C818F1B5928}" dt="2022-10-14T15:41:45.095" v="699"/>
          <ac:picMkLst>
            <pc:docMk/>
            <pc:sldMk cId="3711350617" sldId="271"/>
            <ac:picMk id="4" creationId="{074BF59B-51E6-C88A-DB03-AB484353FB2A}"/>
          </ac:picMkLst>
        </pc:picChg>
      </pc:sldChg>
      <pc:sldChg chg="addSp delSp modSp new mod setBg">
        <pc:chgData name="Leonard Doroftei (2211604)" userId="S::2211604@student.uwtsd.ac.uk::4dc342de-91a2-4f22-8e51-8dd9cae6ea14" providerId="AD" clId="Web-{397124F5-D82D-9F2E-9F14-8C818F1B5928}" dt="2022-10-14T15:45:55.721" v="718" actId="20577"/>
        <pc:sldMkLst>
          <pc:docMk/>
          <pc:sldMk cId="2695325191" sldId="272"/>
        </pc:sldMkLst>
        <pc:spChg chg="mod">
          <ac:chgData name="Leonard Doroftei (2211604)" userId="S::2211604@student.uwtsd.ac.uk::4dc342de-91a2-4f22-8e51-8dd9cae6ea14" providerId="AD" clId="Web-{397124F5-D82D-9F2E-9F14-8C818F1B5928}" dt="2022-10-14T15:44:31.903" v="713"/>
          <ac:spMkLst>
            <pc:docMk/>
            <pc:sldMk cId="2695325191" sldId="272"/>
            <ac:spMk id="2" creationId="{5300801E-CD33-6C44-C2A2-ABFFE7092A6F}"/>
          </ac:spMkLst>
        </pc:spChg>
        <pc:spChg chg="del">
          <ac:chgData name="Leonard Doroftei (2211604)" userId="S::2211604@student.uwtsd.ac.uk::4dc342de-91a2-4f22-8e51-8dd9cae6ea14" providerId="AD" clId="Web-{397124F5-D82D-9F2E-9F14-8C818F1B5928}" dt="2022-10-14T15:44:20.496" v="712"/>
          <ac:spMkLst>
            <pc:docMk/>
            <pc:sldMk cId="2695325191" sldId="272"/>
            <ac:spMk id="3" creationId="{DFBBD12B-4004-5564-4289-2DAB4FF7DFB1}"/>
          </ac:spMkLst>
        </pc:spChg>
        <pc:spChg chg="add mod">
          <ac:chgData name="Leonard Doroftei (2211604)" userId="S::2211604@student.uwtsd.ac.uk::4dc342de-91a2-4f22-8e51-8dd9cae6ea14" providerId="AD" clId="Web-{397124F5-D82D-9F2E-9F14-8C818F1B5928}" dt="2022-10-14T15:45:55.721" v="718" actId="20577"/>
          <ac:spMkLst>
            <pc:docMk/>
            <pc:sldMk cId="2695325191" sldId="272"/>
            <ac:spMk id="8" creationId="{4FEDEF1B-9466-57DF-75C3-38553E748789}"/>
          </ac:spMkLst>
        </pc:spChg>
        <pc:picChg chg="add mod ord">
          <ac:chgData name="Leonard Doroftei (2211604)" userId="S::2211604@student.uwtsd.ac.uk::4dc342de-91a2-4f22-8e51-8dd9cae6ea14" providerId="AD" clId="Web-{397124F5-D82D-9F2E-9F14-8C818F1B5928}" dt="2022-10-14T15:44:31.903" v="713"/>
          <ac:picMkLst>
            <pc:docMk/>
            <pc:sldMk cId="2695325191" sldId="272"/>
            <ac:picMk id="4" creationId="{881227BC-C49C-F268-8E1C-8F69087A95B3}"/>
          </ac:picMkLst>
        </pc:picChg>
      </pc:sldChg>
      <pc:sldChg chg="addSp delSp modSp new mod ord setBg">
        <pc:chgData name="Leonard Doroftei (2211604)" userId="S::2211604@student.uwtsd.ac.uk::4dc342de-91a2-4f22-8e51-8dd9cae6ea14" providerId="AD" clId="Web-{397124F5-D82D-9F2E-9F14-8C818F1B5928}" dt="2022-10-14T15:58:36.742" v="771" actId="20577"/>
        <pc:sldMkLst>
          <pc:docMk/>
          <pc:sldMk cId="1301241205" sldId="273"/>
        </pc:sldMkLst>
        <pc:spChg chg="mod">
          <ac:chgData name="Leonard Doroftei (2211604)" userId="S::2211604@student.uwtsd.ac.uk::4dc342de-91a2-4f22-8e51-8dd9cae6ea14" providerId="AD" clId="Web-{397124F5-D82D-9F2E-9F14-8C818F1B5928}" dt="2022-10-14T15:55:13.697" v="739"/>
          <ac:spMkLst>
            <pc:docMk/>
            <pc:sldMk cId="1301241205" sldId="273"/>
            <ac:spMk id="2" creationId="{B643FEC6-369D-CEA9-3A06-53862F61C30A}"/>
          </ac:spMkLst>
        </pc:spChg>
        <pc:spChg chg="mod">
          <ac:chgData name="Leonard Doroftei (2211604)" userId="S::2211604@student.uwtsd.ac.uk::4dc342de-91a2-4f22-8e51-8dd9cae6ea14" providerId="AD" clId="Web-{397124F5-D82D-9F2E-9F14-8C818F1B5928}" dt="2022-10-14T15:58:36.742" v="771" actId="20577"/>
          <ac:spMkLst>
            <pc:docMk/>
            <pc:sldMk cId="1301241205" sldId="273"/>
            <ac:spMk id="3" creationId="{D87D7931-4C14-C2FF-A06A-64847F8C5584}"/>
          </ac:spMkLst>
        </pc:spChg>
        <pc:spChg chg="add del mod">
          <ac:chgData name="Leonard Doroftei (2211604)" userId="S::2211604@student.uwtsd.ac.uk::4dc342de-91a2-4f22-8e51-8dd9cae6ea14" providerId="AD" clId="Web-{397124F5-D82D-9F2E-9F14-8C818F1B5928}" dt="2022-10-14T15:55:44.168" v="748"/>
          <ac:spMkLst>
            <pc:docMk/>
            <pc:sldMk cId="1301241205" sldId="273"/>
            <ac:spMk id="5" creationId="{D12B6228-92F3-A85F-EDC9-0D6F0D4732BE}"/>
          </ac:spMkLst>
        </pc:spChg>
        <pc:picChg chg="add mod">
          <ac:chgData name="Leonard Doroftei (2211604)" userId="S::2211604@student.uwtsd.ac.uk::4dc342de-91a2-4f22-8e51-8dd9cae6ea14" providerId="AD" clId="Web-{397124F5-D82D-9F2E-9F14-8C818F1B5928}" dt="2022-10-14T15:55:13.697" v="739"/>
          <ac:picMkLst>
            <pc:docMk/>
            <pc:sldMk cId="1301241205" sldId="273"/>
            <ac:picMk id="4" creationId="{3FA295E4-A264-DC23-E5FF-F299CEB1A81D}"/>
          </ac:picMkLst>
        </pc:picChg>
      </pc:sldChg>
      <pc:sldChg chg="addSp delSp modSp new mod ord setBg">
        <pc:chgData name="Leonard Doroftei (2211604)" userId="S::2211604@student.uwtsd.ac.uk::4dc342de-91a2-4f22-8e51-8dd9cae6ea14" providerId="AD" clId="Web-{397124F5-D82D-9F2E-9F14-8C818F1B5928}" dt="2022-10-14T16:05:40.490" v="807" actId="20577"/>
        <pc:sldMkLst>
          <pc:docMk/>
          <pc:sldMk cId="3906073869" sldId="274"/>
        </pc:sldMkLst>
        <pc:spChg chg="mod">
          <ac:chgData name="Leonard Doroftei (2211604)" userId="S::2211604@student.uwtsd.ac.uk::4dc342de-91a2-4f22-8e51-8dd9cae6ea14" providerId="AD" clId="Web-{397124F5-D82D-9F2E-9F14-8C818F1B5928}" dt="2022-10-14T16:05:24.864" v="805"/>
          <ac:spMkLst>
            <pc:docMk/>
            <pc:sldMk cId="3906073869" sldId="274"/>
            <ac:spMk id="2" creationId="{57C0351C-11A6-7651-F209-05DB46F59C62}"/>
          </ac:spMkLst>
        </pc:spChg>
        <pc:spChg chg="mod">
          <ac:chgData name="Leonard Doroftei (2211604)" userId="S::2211604@student.uwtsd.ac.uk::4dc342de-91a2-4f22-8e51-8dd9cae6ea14" providerId="AD" clId="Web-{397124F5-D82D-9F2E-9F14-8C818F1B5928}" dt="2022-10-14T16:05:40.490" v="807" actId="20577"/>
          <ac:spMkLst>
            <pc:docMk/>
            <pc:sldMk cId="3906073869" sldId="274"/>
            <ac:spMk id="3" creationId="{2219E805-DDDD-F221-69D4-14BF9B353ACF}"/>
          </ac:spMkLst>
        </pc:spChg>
        <pc:spChg chg="add del mod">
          <ac:chgData name="Leonard Doroftei (2211604)" userId="S::2211604@student.uwtsd.ac.uk::4dc342de-91a2-4f22-8e51-8dd9cae6ea14" providerId="AD" clId="Web-{397124F5-D82D-9F2E-9F14-8C818F1B5928}" dt="2022-10-14T16:03:45.560" v="790"/>
          <ac:spMkLst>
            <pc:docMk/>
            <pc:sldMk cId="3906073869" sldId="274"/>
            <ac:spMk id="5" creationId="{583B3F1E-3FDA-4A43-44FE-60E6F96516B9}"/>
          </ac:spMkLst>
        </pc:spChg>
        <pc:spChg chg="add del mod">
          <ac:chgData name="Leonard Doroftei (2211604)" userId="S::2211604@student.uwtsd.ac.uk::4dc342de-91a2-4f22-8e51-8dd9cae6ea14" providerId="AD" clId="Web-{397124F5-D82D-9F2E-9F14-8C818F1B5928}" dt="2022-10-14T16:04:00.030" v="797"/>
          <ac:spMkLst>
            <pc:docMk/>
            <pc:sldMk cId="3906073869" sldId="274"/>
            <ac:spMk id="7" creationId="{7D49AC1E-FF63-3AA0-6BC1-5418CC7BF23A}"/>
          </ac:spMkLst>
        </pc:spChg>
        <pc:picChg chg="add mod ord">
          <ac:chgData name="Leonard Doroftei (2211604)" userId="S::2211604@student.uwtsd.ac.uk::4dc342de-91a2-4f22-8e51-8dd9cae6ea14" providerId="AD" clId="Web-{397124F5-D82D-9F2E-9F14-8C818F1B5928}" dt="2022-10-14T16:05:24.864" v="805"/>
          <ac:picMkLst>
            <pc:docMk/>
            <pc:sldMk cId="3906073869" sldId="274"/>
            <ac:picMk id="4" creationId="{790FB0C0-7287-C3D9-E70D-F90DE9603978}"/>
          </ac:picMkLst>
        </pc:picChg>
      </pc:sldChg>
      <pc:sldChg chg="addSp delSp modSp new mod ord setBg">
        <pc:chgData name="Leonard Doroftei (2211604)" userId="S::2211604@student.uwtsd.ac.uk::4dc342de-91a2-4f22-8e51-8dd9cae6ea14" providerId="AD" clId="Web-{397124F5-D82D-9F2E-9F14-8C818F1B5928}" dt="2022-10-14T16:15:05.372" v="892" actId="20577"/>
        <pc:sldMkLst>
          <pc:docMk/>
          <pc:sldMk cId="2129043475" sldId="275"/>
        </pc:sldMkLst>
        <pc:spChg chg="mod">
          <ac:chgData name="Leonard Doroftei (2211604)" userId="S::2211604@student.uwtsd.ac.uk::4dc342de-91a2-4f22-8e51-8dd9cae6ea14" providerId="AD" clId="Web-{397124F5-D82D-9F2E-9F14-8C818F1B5928}" dt="2022-10-14T16:08:13.953" v="821"/>
          <ac:spMkLst>
            <pc:docMk/>
            <pc:sldMk cId="2129043475" sldId="275"/>
            <ac:spMk id="2" creationId="{CC137EE8-A9D4-1042-8987-C2703BE662A4}"/>
          </ac:spMkLst>
        </pc:spChg>
        <pc:spChg chg="mod">
          <ac:chgData name="Leonard Doroftei (2211604)" userId="S::2211604@student.uwtsd.ac.uk::4dc342de-91a2-4f22-8e51-8dd9cae6ea14" providerId="AD" clId="Web-{397124F5-D82D-9F2E-9F14-8C818F1B5928}" dt="2022-10-14T16:15:05.372" v="892" actId="20577"/>
          <ac:spMkLst>
            <pc:docMk/>
            <pc:sldMk cId="2129043475" sldId="275"/>
            <ac:spMk id="3" creationId="{3743E3CC-EC8F-B452-9ED9-249485342E05}"/>
          </ac:spMkLst>
        </pc:spChg>
        <pc:spChg chg="add del mod">
          <ac:chgData name="Leonard Doroftei (2211604)" userId="S::2211604@student.uwtsd.ac.uk::4dc342de-91a2-4f22-8e51-8dd9cae6ea14" providerId="AD" clId="Web-{397124F5-D82D-9F2E-9F14-8C818F1B5928}" dt="2022-10-14T16:08:20.438" v="822"/>
          <ac:spMkLst>
            <pc:docMk/>
            <pc:sldMk cId="2129043475" sldId="275"/>
            <ac:spMk id="5" creationId="{88A6B602-3601-22FB-9A54-7FF65DDCB7B0}"/>
          </ac:spMkLst>
        </pc:spChg>
        <pc:graphicFrameChg chg="add del mod modGraphic">
          <ac:chgData name="Leonard Doroftei (2211604)" userId="S::2211604@student.uwtsd.ac.uk::4dc342de-91a2-4f22-8e51-8dd9cae6ea14" providerId="AD" clId="Web-{397124F5-D82D-9F2E-9F14-8C818F1B5928}" dt="2022-10-14T16:11:23.372" v="839"/>
          <ac:graphicFrameMkLst>
            <pc:docMk/>
            <pc:sldMk cId="2129043475" sldId="275"/>
            <ac:graphicFrameMk id="7" creationId="{EA8011F4-A68D-7DC4-0755-2AEF1B4CBFDD}"/>
          </ac:graphicFrameMkLst>
        </pc:graphicFrameChg>
        <pc:picChg chg="add mod ord">
          <ac:chgData name="Leonard Doroftei (2211604)" userId="S::2211604@student.uwtsd.ac.uk::4dc342de-91a2-4f22-8e51-8dd9cae6ea14" providerId="AD" clId="Web-{397124F5-D82D-9F2E-9F14-8C818F1B5928}" dt="2022-10-14T16:08:13.953" v="821"/>
          <ac:picMkLst>
            <pc:docMk/>
            <pc:sldMk cId="2129043475" sldId="275"/>
            <ac:picMk id="4" creationId="{FDA5D73E-F18F-BEDF-01A0-A55BCA3871BE}"/>
          </ac:picMkLst>
        </pc:picChg>
      </pc:sldChg>
      <pc:sldMasterChg chg="del delSldLayout">
        <pc:chgData name="Leonard Doroftei (2211604)" userId="S::2211604@student.uwtsd.ac.uk::4dc342de-91a2-4f22-8e51-8dd9cae6ea14" providerId="AD" clId="Web-{397124F5-D82D-9F2E-9F14-8C818F1B5928}" dt="2022-10-14T13:48:27.458" v="115"/>
        <pc:sldMasterMkLst>
          <pc:docMk/>
          <pc:sldMasterMk cId="2460954070" sldId="2147483660"/>
        </pc:sldMasterMkLst>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2385387890" sldId="2147483661"/>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949138452" sldId="2147483662"/>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2591524520" sldId="2147483663"/>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1203092039" sldId="2147483664"/>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3733172339" sldId="2147483665"/>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3210312558" sldId="2147483666"/>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3146388984" sldId="2147483667"/>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3171841454" sldId="2147483668"/>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1718958274" sldId="2147483669"/>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2202905451" sldId="2147483670"/>
          </pc:sldLayoutMkLst>
        </pc:sldLayoutChg>
        <pc:sldLayoutChg chg="del">
          <pc:chgData name="Leonard Doroftei (2211604)" userId="S::2211604@student.uwtsd.ac.uk::4dc342de-91a2-4f22-8e51-8dd9cae6ea14" providerId="AD" clId="Web-{397124F5-D82D-9F2E-9F14-8C818F1B5928}" dt="2022-10-14T13:48:27.458" v="115"/>
          <pc:sldLayoutMkLst>
            <pc:docMk/>
            <pc:sldMasterMk cId="2460954070" sldId="2147483660"/>
            <pc:sldLayoutMk cId="3479445657" sldId="2147483671"/>
          </pc:sldLayoutMkLst>
        </pc:sldLayoutChg>
      </pc:sldMasterChg>
      <pc:sldMasterChg chg="add del addSldLayout delSldLayout modSldLayout">
        <pc:chgData name="Leonard Doroftei (2211604)" userId="S::2211604@student.uwtsd.ac.uk::4dc342de-91a2-4f22-8e51-8dd9cae6ea14" providerId="AD" clId="Web-{397124F5-D82D-9F2E-9F14-8C818F1B5928}" dt="2022-10-14T13:48:44.662" v="116"/>
        <pc:sldMasterMkLst>
          <pc:docMk/>
          <pc:sldMasterMk cId="1221556046" sldId="2147483672"/>
        </pc:sldMasterMkLst>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2543188143" sldId="2147483673"/>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1658067827" sldId="2147483674"/>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3331548121" sldId="2147483675"/>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4181535170" sldId="2147483676"/>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2893233584" sldId="2147483677"/>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1129273897" sldId="2147483678"/>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353664073" sldId="2147483679"/>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2906994697" sldId="2147483680"/>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3005175164" sldId="2147483681"/>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1419942030" sldId="2147483682"/>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1168688334" sldId="2147483683"/>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1085154064" sldId="2147483684"/>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1543167529" sldId="2147483685"/>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3409781914" sldId="2147483686"/>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4194994205" sldId="2147483687"/>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373268661" sldId="2147483688"/>
          </pc:sldLayoutMkLst>
        </pc:sldLayoutChg>
        <pc:sldLayoutChg chg="add del mod replId">
          <pc:chgData name="Leonard Doroftei (2211604)" userId="S::2211604@student.uwtsd.ac.uk::4dc342de-91a2-4f22-8e51-8dd9cae6ea14" providerId="AD" clId="Web-{397124F5-D82D-9F2E-9F14-8C818F1B5928}" dt="2022-10-14T13:48:44.662" v="116"/>
          <pc:sldLayoutMkLst>
            <pc:docMk/>
            <pc:sldMasterMk cId="1221556046" sldId="2147483672"/>
            <pc:sldLayoutMk cId="701736837" sldId="2147483689"/>
          </pc:sldLayoutMkLst>
        </pc:sldLayoutChg>
      </pc:sldMasterChg>
      <pc:sldMasterChg chg="add del mod setBg addSldLayout delSldLayout modSldLayout">
        <pc:chgData name="Leonard Doroftei (2211604)" userId="S::2211604@student.uwtsd.ac.uk::4dc342de-91a2-4f22-8e51-8dd9cae6ea14" providerId="AD" clId="Web-{397124F5-D82D-9F2E-9F14-8C818F1B5928}" dt="2022-10-14T13:53:02.387" v="120"/>
        <pc:sldMasterMkLst>
          <pc:docMk/>
          <pc:sldMasterMk cId="1341701371" sldId="2147483690"/>
        </pc:sldMasterMkLst>
        <pc:sldLayoutChg chg="add del mod replId setFolMasterObjs">
          <pc:chgData name="Leonard Doroftei (2211604)" userId="S::2211604@student.uwtsd.ac.uk::4dc342de-91a2-4f22-8e51-8dd9cae6ea14" providerId="AD" clId="Web-{397124F5-D82D-9F2E-9F14-8C818F1B5928}" dt="2022-10-14T13:53:02.387" v="120"/>
          <pc:sldLayoutMkLst>
            <pc:docMk/>
            <pc:sldMasterMk cId="1341701371" sldId="2147483690"/>
            <pc:sldLayoutMk cId="1908498669" sldId="2147483691"/>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3441661486" sldId="2147483692"/>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16803657" sldId="2147483693"/>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2673818513" sldId="2147483694"/>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2342876481" sldId="2147483695"/>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2967691887" sldId="2147483696"/>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3600369699" sldId="2147483697"/>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2236040511" sldId="2147483698"/>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54465170" sldId="2147483699"/>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218996525" sldId="2147483700"/>
          </pc:sldLayoutMkLst>
        </pc:sldLayoutChg>
        <pc:sldLayoutChg chg="add del mod replId">
          <pc:chgData name="Leonard Doroftei (2211604)" userId="S::2211604@student.uwtsd.ac.uk::4dc342de-91a2-4f22-8e51-8dd9cae6ea14" providerId="AD" clId="Web-{397124F5-D82D-9F2E-9F14-8C818F1B5928}" dt="2022-10-14T13:53:02.387" v="120"/>
          <pc:sldLayoutMkLst>
            <pc:docMk/>
            <pc:sldMasterMk cId="1341701371" sldId="2147483690"/>
            <pc:sldLayoutMk cId="951340074" sldId="2147483701"/>
          </pc:sldLayoutMkLst>
        </pc:sldLayoutChg>
      </pc:sldMasterChg>
      <pc:sldMasterChg chg="add addSldLayout modSldLayout">
        <pc:chgData name="Leonard Doroftei (2211604)" userId="S::2211604@student.uwtsd.ac.uk::4dc342de-91a2-4f22-8e51-8dd9cae6ea14" providerId="AD" clId="Web-{397124F5-D82D-9F2E-9F14-8C818F1B5928}" dt="2022-10-14T13:53:02.387" v="120"/>
        <pc:sldMasterMkLst>
          <pc:docMk/>
          <pc:sldMasterMk cId="4252518858" sldId="2147483702"/>
        </pc:sldMasterMkLst>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832204783" sldId="2147483703"/>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2078437546" sldId="2147483704"/>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4254147179" sldId="2147483705"/>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2228412347" sldId="2147483706"/>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3500484807" sldId="2147483707"/>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701070535" sldId="2147483708"/>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946636808" sldId="2147483709"/>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1272120652" sldId="2147483710"/>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4190417812" sldId="2147483711"/>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2991118962" sldId="2147483712"/>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2646531602" sldId="2147483713"/>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3989102975" sldId="2147483714"/>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3787593394" sldId="2147483715"/>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1613249522" sldId="2147483716"/>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750431431" sldId="2147483717"/>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1382085493" sldId="2147483718"/>
          </pc:sldLayoutMkLst>
        </pc:sldLayoutChg>
        <pc:sldLayoutChg chg="add mod replId">
          <pc:chgData name="Leonard Doroftei (2211604)" userId="S::2211604@student.uwtsd.ac.uk::4dc342de-91a2-4f22-8e51-8dd9cae6ea14" providerId="AD" clId="Web-{397124F5-D82D-9F2E-9F14-8C818F1B5928}" dt="2022-10-14T13:53:02.387" v="120"/>
          <pc:sldLayoutMkLst>
            <pc:docMk/>
            <pc:sldMasterMk cId="4252518858" sldId="2147483702"/>
            <pc:sldLayoutMk cId="2816696952" sldId="2147483719"/>
          </pc:sldLayoutMkLst>
        </pc:sldLayoutChg>
      </pc:sldMasterChg>
    </pc:docChg>
  </pc:docChgLst>
  <pc:docChgLst>
    <pc:chgData clId="Web-{EF46E314-20C9-DE27-3EE3-AB9C52A816B8}"/>
    <pc:docChg chg="modSld">
      <pc:chgData name="" userId="" providerId="" clId="Web-{EF46E314-20C9-DE27-3EE3-AB9C52A816B8}" dt="2022-09-30T15:34:16.608" v="0" actId="20577"/>
      <pc:docMkLst>
        <pc:docMk/>
      </pc:docMkLst>
      <pc:sldChg chg="modSp">
        <pc:chgData name="" userId="" providerId="" clId="Web-{EF46E314-20C9-DE27-3EE3-AB9C52A816B8}" dt="2022-09-30T15:34:16.608" v="0" actId="20577"/>
        <pc:sldMkLst>
          <pc:docMk/>
          <pc:sldMk cId="2639981762" sldId="258"/>
        </pc:sldMkLst>
        <pc:spChg chg="mod">
          <ac:chgData name="" userId="" providerId="" clId="Web-{EF46E314-20C9-DE27-3EE3-AB9C52A816B8}" dt="2022-09-30T15:34:16.608" v="0" actId="20577"/>
          <ac:spMkLst>
            <pc:docMk/>
            <pc:sldMk cId="2639981762" sldId="258"/>
            <ac:spMk id="3" creationId="{1AEE47DA-32E3-EBE3-1FA7-5C829096B6C6}"/>
          </ac:spMkLst>
        </pc:spChg>
      </pc:sldChg>
    </pc:docChg>
  </pc:docChgLst>
  <pc:docChgLst>
    <pc:chgData name="Leonard Doroftei (2211604)" userId="S::2211604@student.uwtsd.ac.uk::4dc342de-91a2-4f22-8e51-8dd9cae6ea14" providerId="AD" clId="Web-{3DA4381D-38F9-AD74-4EC3-C49590BF3734}"/>
    <pc:docChg chg="addSld modSld sldOrd modMainMaster">
      <pc:chgData name="Leonard Doroftei (2211604)" userId="S::2211604@student.uwtsd.ac.uk::4dc342de-91a2-4f22-8e51-8dd9cae6ea14" providerId="AD" clId="Web-{3DA4381D-38F9-AD74-4EC3-C49590BF3734}" dt="2022-10-15T00:13:49.401" v="677"/>
      <pc:docMkLst>
        <pc:docMk/>
      </pc:docMkLst>
      <pc:sldChg chg="addSp delSp modSp modTransition addAnim delAnim modAnim">
        <pc:chgData name="Leonard Doroftei (2211604)" userId="S::2211604@student.uwtsd.ac.uk::4dc342de-91a2-4f22-8e51-8dd9cae6ea14" providerId="AD" clId="Web-{3DA4381D-38F9-AD74-4EC3-C49590BF3734}" dt="2022-10-15T00:13:49.401" v="677"/>
        <pc:sldMkLst>
          <pc:docMk/>
          <pc:sldMk cId="109857222" sldId="256"/>
        </pc:sldMkLst>
        <pc:spChg chg="mod">
          <ac:chgData name="Leonard Doroftei (2211604)" userId="S::2211604@student.uwtsd.ac.uk::4dc342de-91a2-4f22-8e51-8dd9cae6ea14" providerId="AD" clId="Web-{3DA4381D-38F9-AD74-4EC3-C49590BF3734}" dt="2022-10-15T00:10:13.942" v="664" actId="20577"/>
          <ac:spMkLst>
            <pc:docMk/>
            <pc:sldMk cId="109857222" sldId="256"/>
            <ac:spMk id="2" creationId="{00000000-0000-0000-0000-000000000000}"/>
          </ac:spMkLst>
        </pc:spChg>
        <pc:spChg chg="mod">
          <ac:chgData name="Leonard Doroftei (2211604)" userId="S::2211604@student.uwtsd.ac.uk::4dc342de-91a2-4f22-8e51-8dd9cae6ea14" providerId="AD" clId="Web-{3DA4381D-38F9-AD74-4EC3-C49590BF3734}" dt="2022-10-14T23:25:35.675" v="301" actId="20577"/>
          <ac:spMkLst>
            <pc:docMk/>
            <pc:sldMk cId="109857222" sldId="256"/>
            <ac:spMk id="3" creationId="{00000000-0000-0000-0000-000000000000}"/>
          </ac:spMkLst>
        </pc:spChg>
        <pc:spChg chg="add mod">
          <ac:chgData name="Leonard Doroftei (2211604)" userId="S::2211604@student.uwtsd.ac.uk::4dc342de-91a2-4f22-8e51-8dd9cae6ea14" providerId="AD" clId="Web-{3DA4381D-38F9-AD74-4EC3-C49590BF3734}" dt="2022-10-14T23:22:38.230" v="238" actId="20577"/>
          <ac:spMkLst>
            <pc:docMk/>
            <pc:sldMk cId="109857222" sldId="256"/>
            <ac:spMk id="4" creationId="{370D8977-9CF6-9852-4563-B0A3F44AFFC0}"/>
          </ac:spMkLst>
        </pc:spChg>
        <pc:spChg chg="add del">
          <ac:chgData name="Leonard Doroftei (2211604)" userId="S::2211604@student.uwtsd.ac.uk::4dc342de-91a2-4f22-8e51-8dd9cae6ea14" providerId="AD" clId="Web-{3DA4381D-38F9-AD74-4EC3-C49590BF3734}" dt="2022-10-14T23:20:04.982" v="204"/>
          <ac:spMkLst>
            <pc:docMk/>
            <pc:sldMk cId="109857222" sldId="256"/>
            <ac:spMk id="5" creationId="{69C1ECE3-BAE2-F6A4-42EF-6B8B6E81187D}"/>
          </ac:spMkLst>
        </pc:spChg>
      </pc:sldChg>
      <pc:sldChg chg="addSp modSp modTransition">
        <pc:chgData name="Leonard Doroftei (2211604)" userId="S::2211604@student.uwtsd.ac.uk::4dc342de-91a2-4f22-8e51-8dd9cae6ea14" providerId="AD" clId="Web-{3DA4381D-38F9-AD74-4EC3-C49590BF3734}" dt="2022-10-15T00:13:44.651" v="676"/>
        <pc:sldMkLst>
          <pc:docMk/>
          <pc:sldMk cId="3176699417" sldId="257"/>
        </pc:sldMkLst>
        <pc:spChg chg="add mod">
          <ac:chgData name="Leonard Doroftei (2211604)" userId="S::2211604@student.uwtsd.ac.uk::4dc342de-91a2-4f22-8e51-8dd9cae6ea14" providerId="AD" clId="Web-{3DA4381D-38F9-AD74-4EC3-C49590BF3734}" dt="2022-10-14T23:25:55.316" v="309" actId="20577"/>
          <ac:spMkLst>
            <pc:docMk/>
            <pc:sldMk cId="3176699417" sldId="257"/>
            <ac:spMk id="70" creationId="{592CB93B-FEBC-63C7-96B2-842D6C68B8F4}"/>
          </ac:spMkLst>
        </pc:spChg>
      </pc:sldChg>
      <pc:sldChg chg="addSp modSp modTransition">
        <pc:chgData name="Leonard Doroftei (2211604)" userId="S::2211604@student.uwtsd.ac.uk::4dc342de-91a2-4f22-8e51-8dd9cae6ea14" providerId="AD" clId="Web-{3DA4381D-38F9-AD74-4EC3-C49590BF3734}" dt="2022-10-15T00:13:44.651" v="676"/>
        <pc:sldMkLst>
          <pc:docMk/>
          <pc:sldMk cId="3817146268" sldId="259"/>
        </pc:sldMkLst>
        <pc:spChg chg="add mod">
          <ac:chgData name="Leonard Doroftei (2211604)" userId="S::2211604@student.uwtsd.ac.uk::4dc342de-91a2-4f22-8e51-8dd9cae6ea14" providerId="AD" clId="Web-{3DA4381D-38F9-AD74-4EC3-C49590BF3734}" dt="2022-10-14T23:26:56.662" v="320" actId="14100"/>
          <ac:spMkLst>
            <pc:docMk/>
            <pc:sldMk cId="3817146268" sldId="259"/>
            <ac:spMk id="4" creationId="{59575C0F-8272-1A14-24E2-08881725A9B5}"/>
          </ac:spMkLst>
        </pc:spChg>
      </pc:sldChg>
      <pc:sldChg chg="addSp modSp modTransition">
        <pc:chgData name="Leonard Doroftei (2211604)" userId="S::2211604@student.uwtsd.ac.uk::4dc342de-91a2-4f22-8e51-8dd9cae6ea14" providerId="AD" clId="Web-{3DA4381D-38F9-AD74-4EC3-C49590BF3734}" dt="2022-10-15T00:13:44.651" v="676"/>
        <pc:sldMkLst>
          <pc:docMk/>
          <pc:sldMk cId="1279225595" sldId="260"/>
        </pc:sldMkLst>
        <pc:spChg chg="add mod">
          <ac:chgData name="Leonard Doroftei (2211604)" userId="S::2211604@student.uwtsd.ac.uk::4dc342de-91a2-4f22-8e51-8dd9cae6ea14" providerId="AD" clId="Web-{3DA4381D-38F9-AD74-4EC3-C49590BF3734}" dt="2022-10-14T23:27:10.506" v="323" actId="20577"/>
          <ac:spMkLst>
            <pc:docMk/>
            <pc:sldMk cId="1279225595" sldId="260"/>
            <ac:spMk id="2" creationId="{27E1B8A6-1E73-EDD8-048D-4140F74E6795}"/>
          </ac:spMkLst>
        </pc:spChg>
      </pc:sldChg>
      <pc:sldChg chg="addSp modSp modTransition">
        <pc:chgData name="Leonard Doroftei (2211604)" userId="S::2211604@student.uwtsd.ac.uk::4dc342de-91a2-4f22-8e51-8dd9cae6ea14" providerId="AD" clId="Web-{3DA4381D-38F9-AD74-4EC3-C49590BF3734}" dt="2022-10-15T00:13:44.651" v="676"/>
        <pc:sldMkLst>
          <pc:docMk/>
          <pc:sldMk cId="2124221535" sldId="262"/>
        </pc:sldMkLst>
        <pc:spChg chg="add mod">
          <ac:chgData name="Leonard Doroftei (2211604)" userId="S::2211604@student.uwtsd.ac.uk::4dc342de-91a2-4f22-8e51-8dd9cae6ea14" providerId="AD" clId="Web-{3DA4381D-38F9-AD74-4EC3-C49590BF3734}" dt="2022-10-14T23:27:28.725" v="325"/>
          <ac:spMkLst>
            <pc:docMk/>
            <pc:sldMk cId="2124221535" sldId="262"/>
            <ac:spMk id="3" creationId="{69D6FDAB-EBE7-2F10-060E-5F5D2BF243E8}"/>
          </ac:spMkLst>
        </pc:spChg>
      </pc:sldChg>
      <pc:sldChg chg="addSp modSp modTransition">
        <pc:chgData name="Leonard Doroftei (2211604)" userId="S::2211604@student.uwtsd.ac.uk::4dc342de-91a2-4f22-8e51-8dd9cae6ea14" providerId="AD" clId="Web-{3DA4381D-38F9-AD74-4EC3-C49590BF3734}" dt="2022-10-15T00:13:44.651" v="676"/>
        <pc:sldMkLst>
          <pc:docMk/>
          <pc:sldMk cId="1232781535" sldId="263"/>
        </pc:sldMkLst>
        <pc:spChg chg="add mod">
          <ac:chgData name="Leonard Doroftei (2211604)" userId="S::2211604@student.uwtsd.ac.uk::4dc342de-91a2-4f22-8e51-8dd9cae6ea14" providerId="AD" clId="Web-{3DA4381D-38F9-AD74-4EC3-C49590BF3734}" dt="2022-10-14T23:23:41.328" v="267"/>
          <ac:spMkLst>
            <pc:docMk/>
            <pc:sldMk cId="1232781535" sldId="263"/>
            <ac:spMk id="5" creationId="{77488EF0-09C1-EA30-5398-0C54AE9D7B4A}"/>
          </ac:spMkLst>
        </pc:spChg>
      </pc:sldChg>
      <pc:sldChg chg="addSp modSp modTransition">
        <pc:chgData name="Leonard Doroftei (2211604)" userId="S::2211604@student.uwtsd.ac.uk::4dc342de-91a2-4f22-8e51-8dd9cae6ea14" providerId="AD" clId="Web-{3DA4381D-38F9-AD74-4EC3-C49590BF3734}" dt="2022-10-15T00:13:44.651" v="676"/>
        <pc:sldMkLst>
          <pc:docMk/>
          <pc:sldMk cId="401434863" sldId="264"/>
        </pc:sldMkLst>
        <pc:spChg chg="mod">
          <ac:chgData name="Leonard Doroftei (2211604)" userId="S::2211604@student.uwtsd.ac.uk::4dc342de-91a2-4f22-8e51-8dd9cae6ea14" providerId="AD" clId="Web-{3DA4381D-38F9-AD74-4EC3-C49590BF3734}" dt="2022-10-14T23:59:38.413" v="644" actId="20577"/>
          <ac:spMkLst>
            <pc:docMk/>
            <pc:sldMk cId="401434863" sldId="264"/>
            <ac:spMk id="3" creationId="{61E11ED4-9378-5314-196B-2CCAD21C6DB1}"/>
          </ac:spMkLst>
        </pc:spChg>
        <pc:spChg chg="add mod">
          <ac:chgData name="Leonard Doroftei (2211604)" userId="S::2211604@student.uwtsd.ac.uk::4dc342de-91a2-4f22-8e51-8dd9cae6ea14" providerId="AD" clId="Web-{3DA4381D-38F9-AD74-4EC3-C49590BF3734}" dt="2022-10-14T23:23:06.218" v="257"/>
          <ac:spMkLst>
            <pc:docMk/>
            <pc:sldMk cId="401434863" sldId="264"/>
            <ac:spMk id="4" creationId="{F7E57741-4B06-A8D8-8274-AE45512A0CD1}"/>
          </ac:spMkLst>
        </pc:spChg>
      </pc:sldChg>
      <pc:sldChg chg="addSp modSp modTransition">
        <pc:chgData name="Leonard Doroftei (2211604)" userId="S::2211604@student.uwtsd.ac.uk::4dc342de-91a2-4f22-8e51-8dd9cae6ea14" providerId="AD" clId="Web-{3DA4381D-38F9-AD74-4EC3-C49590BF3734}" dt="2022-10-15T00:13:44.651" v="676"/>
        <pc:sldMkLst>
          <pc:docMk/>
          <pc:sldMk cId="4237545635" sldId="265"/>
        </pc:sldMkLst>
        <pc:spChg chg="add mod">
          <ac:chgData name="Leonard Doroftei (2211604)" userId="S::2211604@student.uwtsd.ac.uk::4dc342de-91a2-4f22-8e51-8dd9cae6ea14" providerId="AD" clId="Web-{3DA4381D-38F9-AD74-4EC3-C49590BF3734}" dt="2022-10-14T23:24:09.313" v="276" actId="20577"/>
          <ac:spMkLst>
            <pc:docMk/>
            <pc:sldMk cId="4237545635" sldId="265"/>
            <ac:spMk id="5" creationId="{07D547BF-75E8-8874-1549-F659FF27D9CC}"/>
          </ac:spMkLst>
        </pc:spChg>
      </pc:sldChg>
      <pc:sldChg chg="addSp modSp modTransition">
        <pc:chgData name="Leonard Doroftei (2211604)" userId="S::2211604@student.uwtsd.ac.uk::4dc342de-91a2-4f22-8e51-8dd9cae6ea14" providerId="AD" clId="Web-{3DA4381D-38F9-AD74-4EC3-C49590BF3734}" dt="2022-10-15T00:13:44.651" v="676"/>
        <pc:sldMkLst>
          <pc:docMk/>
          <pc:sldMk cId="1237220926" sldId="266"/>
        </pc:sldMkLst>
        <pc:spChg chg="add mod">
          <ac:chgData name="Leonard Doroftei (2211604)" userId="S::2211604@student.uwtsd.ac.uk::4dc342de-91a2-4f22-8e51-8dd9cae6ea14" providerId="AD" clId="Web-{3DA4381D-38F9-AD74-4EC3-C49590BF3734}" dt="2022-10-14T23:24:23.470" v="280" actId="20577"/>
          <ac:spMkLst>
            <pc:docMk/>
            <pc:sldMk cId="1237220926" sldId="266"/>
            <ac:spMk id="8" creationId="{F5DD8840-0DF6-E57A-87A4-C6F0375420ED}"/>
          </ac:spMkLst>
        </pc:spChg>
      </pc:sldChg>
      <pc:sldChg chg="addSp modSp modTransition">
        <pc:chgData name="Leonard Doroftei (2211604)" userId="S::2211604@student.uwtsd.ac.uk::4dc342de-91a2-4f22-8e51-8dd9cae6ea14" providerId="AD" clId="Web-{3DA4381D-38F9-AD74-4EC3-C49590BF3734}" dt="2022-10-15T00:13:44.651" v="676"/>
        <pc:sldMkLst>
          <pc:docMk/>
          <pc:sldMk cId="2925499563" sldId="267"/>
        </pc:sldMkLst>
        <pc:spChg chg="add mod">
          <ac:chgData name="Leonard Doroftei (2211604)" userId="S::2211604@student.uwtsd.ac.uk::4dc342de-91a2-4f22-8e51-8dd9cae6ea14" providerId="AD" clId="Web-{3DA4381D-38F9-AD74-4EC3-C49590BF3734}" dt="2022-10-14T23:24:47.955" v="287" actId="20577"/>
          <ac:spMkLst>
            <pc:docMk/>
            <pc:sldMk cId="2925499563" sldId="267"/>
            <ac:spMk id="3" creationId="{1D0AEBF4-1B2C-BC03-4446-55E8C11703B2}"/>
          </ac:spMkLst>
        </pc:spChg>
      </pc:sldChg>
      <pc:sldChg chg="addSp modSp modTransition">
        <pc:chgData name="Leonard Doroftei (2211604)" userId="S::2211604@student.uwtsd.ac.uk::4dc342de-91a2-4f22-8e51-8dd9cae6ea14" providerId="AD" clId="Web-{3DA4381D-38F9-AD74-4EC3-C49590BF3734}" dt="2022-10-15T00:13:44.651" v="676"/>
        <pc:sldMkLst>
          <pc:docMk/>
          <pc:sldMk cId="1459528611" sldId="268"/>
        </pc:sldMkLst>
        <pc:spChg chg="add mod">
          <ac:chgData name="Leonard Doroftei (2211604)" userId="S::2211604@student.uwtsd.ac.uk::4dc342de-91a2-4f22-8e51-8dd9cae6ea14" providerId="AD" clId="Web-{3DA4381D-38F9-AD74-4EC3-C49590BF3734}" dt="2022-10-14T23:25:02.815" v="294" actId="20577"/>
          <ac:spMkLst>
            <pc:docMk/>
            <pc:sldMk cId="1459528611" sldId="268"/>
            <ac:spMk id="4" creationId="{5CDA4B85-6C67-9B01-6A5B-4E71D5099138}"/>
          </ac:spMkLst>
        </pc:spChg>
      </pc:sldChg>
      <pc:sldChg chg="addSp modSp modTransition">
        <pc:chgData name="Leonard Doroftei (2211604)" userId="S::2211604@student.uwtsd.ac.uk::4dc342de-91a2-4f22-8e51-8dd9cae6ea14" providerId="AD" clId="Web-{3DA4381D-38F9-AD74-4EC3-C49590BF3734}" dt="2022-10-15T00:13:44.651" v="676"/>
        <pc:sldMkLst>
          <pc:docMk/>
          <pc:sldMk cId="1505264881" sldId="269"/>
        </pc:sldMkLst>
        <pc:spChg chg="add mod">
          <ac:chgData name="Leonard Doroftei (2211604)" userId="S::2211604@student.uwtsd.ac.uk::4dc342de-91a2-4f22-8e51-8dd9cae6ea14" providerId="AD" clId="Web-{3DA4381D-38F9-AD74-4EC3-C49590BF3734}" dt="2022-10-14T23:26:24.786" v="315" actId="14100"/>
          <ac:spMkLst>
            <pc:docMk/>
            <pc:sldMk cId="1505264881" sldId="269"/>
            <ac:spMk id="4" creationId="{354DD604-BB21-224E-ED72-0CCBBAB81D47}"/>
          </ac:spMkLst>
        </pc:spChg>
      </pc:sldChg>
      <pc:sldChg chg="addSp modSp modTransition">
        <pc:chgData name="Leonard Doroftei (2211604)" userId="S::2211604@student.uwtsd.ac.uk::4dc342de-91a2-4f22-8e51-8dd9cae6ea14" providerId="AD" clId="Web-{3DA4381D-38F9-AD74-4EC3-C49590BF3734}" dt="2022-10-15T00:13:44.651" v="676"/>
        <pc:sldMkLst>
          <pc:docMk/>
          <pc:sldMk cId="4233415417" sldId="270"/>
        </pc:sldMkLst>
        <pc:spChg chg="mod">
          <ac:chgData name="Leonard Doroftei (2211604)" userId="S::2211604@student.uwtsd.ac.uk::4dc342de-91a2-4f22-8e51-8dd9cae6ea14" providerId="AD" clId="Web-{3DA4381D-38F9-AD74-4EC3-C49590BF3734}" dt="2022-10-14T23:32:08.485" v="413" actId="20577"/>
          <ac:spMkLst>
            <pc:docMk/>
            <pc:sldMk cId="4233415417" sldId="270"/>
            <ac:spMk id="3" creationId="{48633FB8-B591-A384-66C6-D150AA2E2F0A}"/>
          </ac:spMkLst>
        </pc:spChg>
        <pc:spChg chg="add mod">
          <ac:chgData name="Leonard Doroftei (2211604)" userId="S::2211604@student.uwtsd.ac.uk::4dc342de-91a2-4f22-8e51-8dd9cae6ea14" providerId="AD" clId="Web-{3DA4381D-38F9-AD74-4EC3-C49590BF3734}" dt="2022-10-14T23:26:36.958" v="317"/>
          <ac:spMkLst>
            <pc:docMk/>
            <pc:sldMk cId="4233415417" sldId="270"/>
            <ac:spMk id="4" creationId="{FB7632DA-248B-E799-B115-3873530E3BE3}"/>
          </ac:spMkLst>
        </pc:spChg>
      </pc:sldChg>
      <pc:sldChg chg="addSp modSp modTransition">
        <pc:chgData name="Leonard Doroftei (2211604)" userId="S::2211604@student.uwtsd.ac.uk::4dc342de-91a2-4f22-8e51-8dd9cae6ea14" providerId="AD" clId="Web-{3DA4381D-38F9-AD74-4EC3-C49590BF3734}" dt="2022-10-15T00:13:44.651" v="676"/>
        <pc:sldMkLst>
          <pc:docMk/>
          <pc:sldMk cId="3711350617" sldId="271"/>
        </pc:sldMkLst>
        <pc:spChg chg="add mod">
          <ac:chgData name="Leonard Doroftei (2211604)" userId="S::2211604@student.uwtsd.ac.uk::4dc342de-91a2-4f22-8e51-8dd9cae6ea14" providerId="AD" clId="Web-{3DA4381D-38F9-AD74-4EC3-C49590BF3734}" dt="2022-10-14T23:27:44.944" v="328" actId="20577"/>
          <ac:spMkLst>
            <pc:docMk/>
            <pc:sldMk cId="3711350617" sldId="271"/>
            <ac:spMk id="5" creationId="{B96FA9A4-ED5B-0855-4156-ABDA1114931C}"/>
          </ac:spMkLst>
        </pc:spChg>
      </pc:sldChg>
      <pc:sldChg chg="addSp modSp modTransition">
        <pc:chgData name="Leonard Doroftei (2211604)" userId="S::2211604@student.uwtsd.ac.uk::4dc342de-91a2-4f22-8e51-8dd9cae6ea14" providerId="AD" clId="Web-{3DA4381D-38F9-AD74-4EC3-C49590BF3734}" dt="2022-10-15T00:13:44.651" v="676"/>
        <pc:sldMkLst>
          <pc:docMk/>
          <pc:sldMk cId="2695325191" sldId="272"/>
        </pc:sldMkLst>
        <pc:spChg chg="add mod">
          <ac:chgData name="Leonard Doroftei (2211604)" userId="S::2211604@student.uwtsd.ac.uk::4dc342de-91a2-4f22-8e51-8dd9cae6ea14" providerId="AD" clId="Web-{3DA4381D-38F9-AD74-4EC3-C49590BF3734}" dt="2022-10-14T23:27:56.773" v="331" actId="20577"/>
          <ac:spMkLst>
            <pc:docMk/>
            <pc:sldMk cId="2695325191" sldId="272"/>
            <ac:spMk id="3" creationId="{1C166807-D785-6153-3C31-A69BCE8295F5}"/>
          </ac:spMkLst>
        </pc:spChg>
      </pc:sldChg>
      <pc:sldChg chg="addSp modSp modTransition">
        <pc:chgData name="Leonard Doroftei (2211604)" userId="S::2211604@student.uwtsd.ac.uk::4dc342de-91a2-4f22-8e51-8dd9cae6ea14" providerId="AD" clId="Web-{3DA4381D-38F9-AD74-4EC3-C49590BF3734}" dt="2022-10-15T00:13:44.651" v="676"/>
        <pc:sldMkLst>
          <pc:docMk/>
          <pc:sldMk cId="1301241205" sldId="273"/>
        </pc:sldMkLst>
        <pc:spChg chg="add mod">
          <ac:chgData name="Leonard Doroftei (2211604)" userId="S::2211604@student.uwtsd.ac.uk::4dc342de-91a2-4f22-8e51-8dd9cae6ea14" providerId="AD" clId="Web-{3DA4381D-38F9-AD74-4EC3-C49590BF3734}" dt="2022-10-14T23:28:16.961" v="333"/>
          <ac:spMkLst>
            <pc:docMk/>
            <pc:sldMk cId="1301241205" sldId="273"/>
            <ac:spMk id="5" creationId="{18A9A579-4F2C-7DF8-0D03-AF441756038F}"/>
          </ac:spMkLst>
        </pc:spChg>
      </pc:sldChg>
      <pc:sldChg chg="addSp delSp modSp modTransition">
        <pc:chgData name="Leonard Doroftei (2211604)" userId="S::2211604@student.uwtsd.ac.uk::4dc342de-91a2-4f22-8e51-8dd9cae6ea14" providerId="AD" clId="Web-{3DA4381D-38F9-AD74-4EC3-C49590BF3734}" dt="2022-10-15T00:13:44.651" v="676"/>
        <pc:sldMkLst>
          <pc:docMk/>
          <pc:sldMk cId="3906073869" sldId="274"/>
        </pc:sldMkLst>
        <pc:spChg chg="add">
          <ac:chgData name="Leonard Doroftei (2211604)" userId="S::2211604@student.uwtsd.ac.uk::4dc342de-91a2-4f22-8e51-8dd9cae6ea14" providerId="AD" clId="Web-{3DA4381D-38F9-AD74-4EC3-C49590BF3734}" dt="2022-10-14T23:28:28.899" v="334"/>
          <ac:spMkLst>
            <pc:docMk/>
            <pc:sldMk cId="3906073869" sldId="274"/>
            <ac:spMk id="5" creationId="{C31AB25B-441A-A467-7E69-B35071DFC484}"/>
          </ac:spMkLst>
        </pc:spChg>
        <pc:spChg chg="add del mod">
          <ac:chgData name="Leonard Doroftei (2211604)" userId="S::2211604@student.uwtsd.ac.uk::4dc342de-91a2-4f22-8e51-8dd9cae6ea14" providerId="AD" clId="Web-{3DA4381D-38F9-AD74-4EC3-C49590BF3734}" dt="2022-10-14T23:28:33.930" v="338"/>
          <ac:spMkLst>
            <pc:docMk/>
            <pc:sldMk cId="3906073869" sldId="274"/>
            <ac:spMk id="6" creationId="{5FBE59F7-8F3D-16BF-493F-2B44D95CA6E2}"/>
          </ac:spMkLst>
        </pc:spChg>
        <pc:spChg chg="add mod">
          <ac:chgData name="Leonard Doroftei (2211604)" userId="S::2211604@student.uwtsd.ac.uk::4dc342de-91a2-4f22-8e51-8dd9cae6ea14" providerId="AD" clId="Web-{3DA4381D-38F9-AD74-4EC3-C49590BF3734}" dt="2022-10-14T23:28:59.384" v="344" actId="20577"/>
          <ac:spMkLst>
            <pc:docMk/>
            <pc:sldMk cId="3906073869" sldId="274"/>
            <ac:spMk id="7" creationId="{E3991414-E0CA-321A-5049-BC1596E494A2}"/>
          </ac:spMkLst>
        </pc:spChg>
      </pc:sldChg>
      <pc:sldChg chg="addSp modSp modTransition">
        <pc:chgData name="Leonard Doroftei (2211604)" userId="S::2211604@student.uwtsd.ac.uk::4dc342de-91a2-4f22-8e51-8dd9cae6ea14" providerId="AD" clId="Web-{3DA4381D-38F9-AD74-4EC3-C49590BF3734}" dt="2022-10-15T00:13:44.651" v="676"/>
        <pc:sldMkLst>
          <pc:docMk/>
          <pc:sldMk cId="2129043475" sldId="275"/>
        </pc:sldMkLst>
        <pc:spChg chg="add mod">
          <ac:chgData name="Leonard Doroftei (2211604)" userId="S::2211604@student.uwtsd.ac.uk::4dc342de-91a2-4f22-8e51-8dd9cae6ea14" providerId="AD" clId="Web-{3DA4381D-38F9-AD74-4EC3-C49590BF3734}" dt="2022-10-14T23:29:10.087" v="346"/>
          <ac:spMkLst>
            <pc:docMk/>
            <pc:sldMk cId="2129043475" sldId="275"/>
            <ac:spMk id="5" creationId="{8DC7B2F6-D9E1-B3FC-7556-2CB2AD0CB94C}"/>
          </ac:spMkLst>
        </pc:spChg>
      </pc:sldChg>
      <pc:sldChg chg="addSp delSp modSp new mod modTransition setBg modClrScheme addAnim chgLayout">
        <pc:chgData name="Leonard Doroftei (2211604)" userId="S::2211604@student.uwtsd.ac.uk::4dc342de-91a2-4f22-8e51-8dd9cae6ea14" providerId="AD" clId="Web-{3DA4381D-38F9-AD74-4EC3-C49590BF3734}" dt="2022-10-15T00:13:44.651" v="676"/>
        <pc:sldMkLst>
          <pc:docMk/>
          <pc:sldMk cId="4201041184" sldId="276"/>
        </pc:sldMkLst>
        <pc:spChg chg="del">
          <ac:chgData name="Leonard Doroftei (2211604)" userId="S::2211604@student.uwtsd.ac.uk::4dc342de-91a2-4f22-8e51-8dd9cae6ea14" providerId="AD" clId="Web-{3DA4381D-38F9-AD74-4EC3-C49590BF3734}" dt="2022-10-14T23:11:38.619" v="1"/>
          <ac:spMkLst>
            <pc:docMk/>
            <pc:sldMk cId="4201041184" sldId="276"/>
            <ac:spMk id="2" creationId="{D25DA484-6F9E-ECAE-1757-B53AD42C8145}"/>
          </ac:spMkLst>
        </pc:spChg>
        <pc:spChg chg="del">
          <ac:chgData name="Leonard Doroftei (2211604)" userId="S::2211604@student.uwtsd.ac.uk::4dc342de-91a2-4f22-8e51-8dd9cae6ea14" providerId="AD" clId="Web-{3DA4381D-38F9-AD74-4EC3-C49590BF3734}" dt="2022-10-14T23:11:38.619" v="1"/>
          <ac:spMkLst>
            <pc:docMk/>
            <pc:sldMk cId="4201041184" sldId="276"/>
            <ac:spMk id="3" creationId="{B7399E1C-4C22-FB1D-0F45-544F6654086B}"/>
          </ac:spMkLst>
        </pc:spChg>
        <pc:spChg chg="add mod">
          <ac:chgData name="Leonard Doroftei (2211604)" userId="S::2211604@student.uwtsd.ac.uk::4dc342de-91a2-4f22-8e51-8dd9cae6ea14" providerId="AD" clId="Web-{3DA4381D-38F9-AD74-4EC3-C49590BF3734}" dt="2022-10-14T23:18:17.276" v="188" actId="14100"/>
          <ac:spMkLst>
            <pc:docMk/>
            <pc:sldMk cId="4201041184" sldId="276"/>
            <ac:spMk id="4" creationId="{4B663FED-4C95-36B2-97BA-AB42B7897F05}"/>
          </ac:spMkLst>
        </pc:spChg>
        <pc:spChg chg="add mod">
          <ac:chgData name="Leonard Doroftei (2211604)" userId="S::2211604@student.uwtsd.ac.uk::4dc342de-91a2-4f22-8e51-8dd9cae6ea14" providerId="AD" clId="Web-{3DA4381D-38F9-AD74-4EC3-C49590BF3734}" dt="2022-10-14T23:30:32.763" v="350" actId="20577"/>
          <ac:spMkLst>
            <pc:docMk/>
            <pc:sldMk cId="4201041184" sldId="276"/>
            <ac:spMk id="5" creationId="{66B76FE4-BE1D-461A-5ACB-58A073D386CA}"/>
          </ac:spMkLst>
        </pc:spChg>
        <pc:spChg chg="add mod">
          <ac:chgData name="Leonard Doroftei (2211604)" userId="S::2211604@student.uwtsd.ac.uk::4dc342de-91a2-4f22-8e51-8dd9cae6ea14" providerId="AD" clId="Web-{3DA4381D-38F9-AD74-4EC3-C49590BF3734}" dt="2022-10-14T23:30:38.138" v="355" actId="14100"/>
          <ac:spMkLst>
            <pc:docMk/>
            <pc:sldMk cId="4201041184" sldId="276"/>
            <ac:spMk id="6" creationId="{27343C43-DC79-37E3-CF1A-A350803F9253}"/>
          </ac:spMkLst>
        </pc:spChg>
        <pc:picChg chg="add">
          <ac:chgData name="Leonard Doroftei (2211604)" userId="S::2211604@student.uwtsd.ac.uk::4dc342de-91a2-4f22-8e51-8dd9cae6ea14" providerId="AD" clId="Web-{3DA4381D-38F9-AD74-4EC3-C49590BF3734}" dt="2022-10-14T23:13:40.126" v="16"/>
          <ac:picMkLst>
            <pc:docMk/>
            <pc:sldMk cId="4201041184" sldId="276"/>
            <ac:picMk id="7" creationId="{1AE91B05-50AA-40C5-C2B9-2FFF28E41ABA}"/>
          </ac:picMkLst>
        </pc:picChg>
      </pc:sldChg>
      <pc:sldChg chg="modSp new ord modTransition">
        <pc:chgData name="Leonard Doroftei (2211604)" userId="S::2211604@student.uwtsd.ac.uk::4dc342de-91a2-4f22-8e51-8dd9cae6ea14" providerId="AD" clId="Web-{3DA4381D-38F9-AD74-4EC3-C49590BF3734}" dt="2022-10-15T00:13:44.651" v="676"/>
        <pc:sldMkLst>
          <pc:docMk/>
          <pc:sldMk cId="78423185" sldId="277"/>
        </pc:sldMkLst>
        <pc:spChg chg="mod">
          <ac:chgData name="Leonard Doroftei (2211604)" userId="S::2211604@student.uwtsd.ac.uk::4dc342de-91a2-4f22-8e51-8dd9cae6ea14" providerId="AD" clId="Web-{3DA4381D-38F9-AD74-4EC3-C49590BF3734}" dt="2022-10-14T23:42:52.690" v="435" actId="14100"/>
          <ac:spMkLst>
            <pc:docMk/>
            <pc:sldMk cId="78423185" sldId="277"/>
            <ac:spMk id="2" creationId="{BFEE0C26-C2CA-3503-F51A-C9B400A93854}"/>
          </ac:spMkLst>
        </pc:spChg>
        <pc:spChg chg="mod">
          <ac:chgData name="Leonard Doroftei (2211604)" userId="S::2211604@student.uwtsd.ac.uk::4dc342de-91a2-4f22-8e51-8dd9cae6ea14" providerId="AD" clId="Web-{3DA4381D-38F9-AD74-4EC3-C49590BF3734}" dt="2022-10-15T00:09:57.489" v="662" actId="20577"/>
          <ac:spMkLst>
            <pc:docMk/>
            <pc:sldMk cId="78423185" sldId="277"/>
            <ac:spMk id="3" creationId="{840C3C8E-25AB-9A28-BD2A-5ECE00FC61A4}"/>
          </ac:spMkLst>
        </pc:spChg>
      </pc:sldChg>
      <pc:sldMasterChg chg="modTransition modSldLayout">
        <pc:chgData name="Leonard Doroftei (2211604)" userId="S::2211604@student.uwtsd.ac.uk::4dc342de-91a2-4f22-8e51-8dd9cae6ea14" providerId="AD" clId="Web-{3DA4381D-38F9-AD74-4EC3-C49590BF3734}" dt="2022-10-15T00:13:44.651" v="676"/>
        <pc:sldMasterMkLst>
          <pc:docMk/>
          <pc:sldMasterMk cId="4252518858" sldId="2147483702"/>
        </pc:sldMasterMkLst>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832204783" sldId="2147483703"/>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2078437546" sldId="2147483704"/>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4254147179" sldId="2147483705"/>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2228412347" sldId="2147483706"/>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3500484807" sldId="2147483707"/>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701070535" sldId="2147483708"/>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946636808" sldId="2147483709"/>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1272120652" sldId="2147483710"/>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4190417812" sldId="2147483711"/>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2991118962" sldId="2147483712"/>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2646531602" sldId="2147483713"/>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3989102975" sldId="2147483714"/>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3787593394" sldId="2147483715"/>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1613249522" sldId="2147483716"/>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750431431" sldId="2147483717"/>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1382085493" sldId="2147483718"/>
          </pc:sldLayoutMkLst>
        </pc:sldLayoutChg>
        <pc:sldLayoutChg chg="modTransition">
          <pc:chgData name="Leonard Doroftei (2211604)" userId="S::2211604@student.uwtsd.ac.uk::4dc342de-91a2-4f22-8e51-8dd9cae6ea14" providerId="AD" clId="Web-{3DA4381D-38F9-AD74-4EC3-C49590BF3734}" dt="2022-10-15T00:13:44.651" v="676"/>
          <pc:sldLayoutMkLst>
            <pc:docMk/>
            <pc:sldMasterMk cId="4252518858" sldId="2147483702"/>
            <pc:sldLayoutMk cId="2816696952" sldId="2147483719"/>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115239-BBA2-446C-8503-C44649DA3D19}" type="doc">
      <dgm:prSet loTypeId="urn:microsoft.com/office/officeart/2008/layout/LinedList" loCatId="list" qsTypeId="urn:microsoft.com/office/officeart/2005/8/quickstyle/simple5" qsCatId="simple" csTypeId="urn:microsoft.com/office/officeart/2005/8/colors/accent0_3" csCatId="mainScheme" phldr="1"/>
      <dgm:spPr/>
      <dgm:t>
        <a:bodyPr/>
        <a:lstStyle/>
        <a:p>
          <a:endParaRPr lang="en-US"/>
        </a:p>
      </dgm:t>
    </dgm:pt>
    <dgm:pt modelId="{A823CA97-9C32-483E-AA31-72A4E6DB51C3}">
      <dgm:prSet/>
      <dgm:spPr/>
      <dgm:t>
        <a:bodyPr/>
        <a:lstStyle/>
        <a:p>
          <a:r>
            <a:rPr lang="en-GB"/>
            <a:t>LCHS4002</a:t>
          </a:r>
          <a:endParaRPr lang="en-US"/>
        </a:p>
      </dgm:t>
    </dgm:pt>
    <dgm:pt modelId="{BA4DC001-A955-4063-9880-5DAADD8073C9}" type="parTrans" cxnId="{73B8F130-AEB8-47A0-8C29-7DF16A9A4CC3}">
      <dgm:prSet/>
      <dgm:spPr/>
      <dgm:t>
        <a:bodyPr/>
        <a:lstStyle/>
        <a:p>
          <a:endParaRPr lang="en-US"/>
        </a:p>
      </dgm:t>
    </dgm:pt>
    <dgm:pt modelId="{39E383E9-51F0-47F2-9CE0-DC74A4A112F7}" type="sibTrans" cxnId="{73B8F130-AEB8-47A0-8C29-7DF16A9A4CC3}">
      <dgm:prSet/>
      <dgm:spPr/>
      <dgm:t>
        <a:bodyPr/>
        <a:lstStyle/>
        <a:p>
          <a:endParaRPr lang="en-US"/>
        </a:p>
      </dgm:t>
    </dgm:pt>
    <dgm:pt modelId="{2CC14931-AE57-4D02-BD15-7B243868C6D8}">
      <dgm:prSet/>
      <dgm:spPr/>
      <dgm:t>
        <a:bodyPr/>
        <a:lstStyle/>
        <a:p>
          <a:pPr rtl="0"/>
          <a:r>
            <a:rPr lang="en-GB"/>
            <a:t>Rebecca Stewart (Module Lead)</a:t>
          </a:r>
          <a:r>
            <a:rPr lang="en-GB">
              <a:latin typeface="Calibri Light" panose="020F0302020204030204"/>
            </a:rPr>
            <a:t> </a:t>
          </a:r>
          <a:endParaRPr lang="en-US"/>
        </a:p>
      </dgm:t>
    </dgm:pt>
    <dgm:pt modelId="{82CEC821-2A5A-4427-9149-EE67E472A0A0}" type="parTrans" cxnId="{97D97DE3-7217-46B5-A7A7-0EA16D6EDA58}">
      <dgm:prSet/>
      <dgm:spPr/>
      <dgm:t>
        <a:bodyPr/>
        <a:lstStyle/>
        <a:p>
          <a:endParaRPr lang="en-US"/>
        </a:p>
      </dgm:t>
    </dgm:pt>
    <dgm:pt modelId="{AC70A20B-B524-4874-A668-E674DC997008}" type="sibTrans" cxnId="{97D97DE3-7217-46B5-A7A7-0EA16D6EDA58}">
      <dgm:prSet/>
      <dgm:spPr/>
      <dgm:t>
        <a:bodyPr/>
        <a:lstStyle/>
        <a:p>
          <a:endParaRPr lang="en-US"/>
        </a:p>
      </dgm:t>
    </dgm:pt>
    <dgm:pt modelId="{CA696067-236D-41CE-974B-ABA435DC9BE3}">
      <dgm:prSet/>
      <dgm:spPr/>
      <dgm:t>
        <a:bodyPr/>
        <a:lstStyle/>
        <a:p>
          <a:pPr rtl="0"/>
          <a:r>
            <a:rPr lang="en-GB"/>
            <a:t>Chuen Leung </a:t>
          </a:r>
          <a:r>
            <a:rPr lang="en-GB">
              <a:latin typeface="Calibri Light" panose="020F0302020204030204"/>
            </a:rPr>
            <a:t> </a:t>
          </a:r>
          <a:endParaRPr lang="en-US"/>
        </a:p>
      </dgm:t>
    </dgm:pt>
    <dgm:pt modelId="{A8434164-B1E7-4390-98EE-F2E95FAC03C8}" type="parTrans" cxnId="{B1AF5997-27F9-414A-A643-9F9F88A39575}">
      <dgm:prSet/>
      <dgm:spPr/>
      <dgm:t>
        <a:bodyPr/>
        <a:lstStyle/>
        <a:p>
          <a:endParaRPr lang="en-US"/>
        </a:p>
      </dgm:t>
    </dgm:pt>
    <dgm:pt modelId="{2DADBBE8-F885-4AED-9261-8E01FC1FFD54}" type="sibTrans" cxnId="{B1AF5997-27F9-414A-A643-9F9F88A39575}">
      <dgm:prSet/>
      <dgm:spPr/>
      <dgm:t>
        <a:bodyPr/>
        <a:lstStyle/>
        <a:p>
          <a:endParaRPr lang="en-US"/>
        </a:p>
      </dgm:t>
    </dgm:pt>
    <dgm:pt modelId="{D9BAE52B-0A51-4393-8B69-2B20AC9ABCDC}">
      <dgm:prSet/>
      <dgm:spPr/>
      <dgm:t>
        <a:bodyPr/>
        <a:lstStyle/>
        <a:p>
          <a:pPr rtl="0"/>
          <a:r>
            <a:rPr lang="en-GB"/>
            <a:t>Matthew Brian</a:t>
          </a:r>
          <a:endParaRPr lang="en-US">
            <a:latin typeface="Calibri Light" panose="020F0302020204030204"/>
          </a:endParaRPr>
        </a:p>
      </dgm:t>
    </dgm:pt>
    <dgm:pt modelId="{F03DB694-5C40-4B2F-AD9A-717534DCB33D}" type="parTrans" cxnId="{840A4CB5-93ED-4A8D-8521-837DB3895F3A}">
      <dgm:prSet/>
      <dgm:spPr/>
      <dgm:t>
        <a:bodyPr/>
        <a:lstStyle/>
        <a:p>
          <a:endParaRPr lang="en-US"/>
        </a:p>
      </dgm:t>
    </dgm:pt>
    <dgm:pt modelId="{9FC23CFC-3E92-4EAF-96CD-F2DD1A625B13}" type="sibTrans" cxnId="{840A4CB5-93ED-4A8D-8521-837DB3895F3A}">
      <dgm:prSet/>
      <dgm:spPr/>
      <dgm:t>
        <a:bodyPr/>
        <a:lstStyle/>
        <a:p>
          <a:endParaRPr lang="en-US"/>
        </a:p>
      </dgm:t>
    </dgm:pt>
    <dgm:pt modelId="{C59AF7AD-892E-4231-9F18-A39D31077F2F}">
      <dgm:prSet phldr="0"/>
      <dgm:spPr/>
      <dgm:t>
        <a:bodyPr/>
        <a:lstStyle/>
        <a:p>
          <a:r>
            <a:rPr lang="en-GB">
              <a:latin typeface="Calibri Light" panose="020F0302020204030204"/>
            </a:rPr>
            <a:t> </a:t>
          </a:r>
          <a:r>
            <a:rPr lang="en-GB"/>
            <a:t>Julius </a:t>
          </a:r>
          <a:r>
            <a:rPr lang="en-GB" err="1"/>
            <a:t>Azasoo</a:t>
          </a:r>
          <a:endParaRPr lang="en-GB"/>
        </a:p>
      </dgm:t>
    </dgm:pt>
    <dgm:pt modelId="{2A114729-F36F-4D26-821E-13B41EB17B1A}" type="parTrans" cxnId="{7433B00F-2D1B-425D-8500-1B38D9694FCD}">
      <dgm:prSet/>
      <dgm:spPr/>
    </dgm:pt>
    <dgm:pt modelId="{2C6A2D31-6B39-4A84-9307-C6DDA136E627}" type="sibTrans" cxnId="{7433B00F-2D1B-425D-8500-1B38D9694FCD}">
      <dgm:prSet/>
      <dgm:spPr/>
      <dgm:t>
        <a:bodyPr/>
        <a:lstStyle/>
        <a:p>
          <a:endParaRPr lang="en-US"/>
        </a:p>
      </dgm:t>
    </dgm:pt>
    <dgm:pt modelId="{E2897A1D-FDD3-4318-8C11-5B23E3D9AA82}">
      <dgm:prSet phldr="0"/>
      <dgm:spPr/>
      <dgm:t>
        <a:bodyPr/>
        <a:lstStyle/>
        <a:p>
          <a:pPr rtl="0"/>
          <a:r>
            <a:rPr lang="en-GB">
              <a:latin typeface="Calibri Light" panose="020F0302020204030204"/>
            </a:rPr>
            <a:t>Lecturers name :</a:t>
          </a:r>
        </a:p>
      </dgm:t>
    </dgm:pt>
    <dgm:pt modelId="{A8B94FD8-3F45-433B-A839-95FC5740FE46}" type="parTrans" cxnId="{6CC9B83B-8B00-4C31-92A2-108F45851F28}">
      <dgm:prSet/>
      <dgm:spPr/>
    </dgm:pt>
    <dgm:pt modelId="{849032BA-B488-43D9-9A00-343BCE3A692C}" type="sibTrans" cxnId="{6CC9B83B-8B00-4C31-92A2-108F45851F28}">
      <dgm:prSet/>
      <dgm:spPr/>
      <dgm:t>
        <a:bodyPr/>
        <a:lstStyle/>
        <a:p>
          <a:endParaRPr lang="en-US"/>
        </a:p>
      </dgm:t>
    </dgm:pt>
    <dgm:pt modelId="{DC3863F2-5DC1-4091-B4CD-27E2D0DC9A7F}" type="pres">
      <dgm:prSet presAssocID="{D8115239-BBA2-446C-8503-C44649DA3D19}" presName="vert0" presStyleCnt="0">
        <dgm:presLayoutVars>
          <dgm:dir/>
          <dgm:animOne val="branch"/>
          <dgm:animLvl val="lvl"/>
        </dgm:presLayoutVars>
      </dgm:prSet>
      <dgm:spPr/>
    </dgm:pt>
    <dgm:pt modelId="{2A9A0A30-2C5B-4367-A973-1AD55160C2CE}" type="pres">
      <dgm:prSet presAssocID="{A823CA97-9C32-483E-AA31-72A4E6DB51C3}" presName="thickLine" presStyleLbl="alignNode1" presStyleIdx="0" presStyleCnt="6"/>
      <dgm:spPr/>
    </dgm:pt>
    <dgm:pt modelId="{B28546F4-1E1D-4605-A463-3A01003E1A66}" type="pres">
      <dgm:prSet presAssocID="{A823CA97-9C32-483E-AA31-72A4E6DB51C3}" presName="horz1" presStyleCnt="0"/>
      <dgm:spPr/>
    </dgm:pt>
    <dgm:pt modelId="{D5BE51C5-BCEB-4BC9-8780-2A8FFF2DA1AA}" type="pres">
      <dgm:prSet presAssocID="{A823CA97-9C32-483E-AA31-72A4E6DB51C3}" presName="tx1" presStyleLbl="revTx" presStyleIdx="0" presStyleCnt="6"/>
      <dgm:spPr/>
    </dgm:pt>
    <dgm:pt modelId="{532243C7-CD35-471C-8B30-F072EFE6C16E}" type="pres">
      <dgm:prSet presAssocID="{A823CA97-9C32-483E-AA31-72A4E6DB51C3}" presName="vert1" presStyleCnt="0"/>
      <dgm:spPr/>
    </dgm:pt>
    <dgm:pt modelId="{C030156A-15AA-483A-AD91-75D94AD73486}" type="pres">
      <dgm:prSet presAssocID="{E2897A1D-FDD3-4318-8C11-5B23E3D9AA82}" presName="thickLine" presStyleLbl="alignNode1" presStyleIdx="1" presStyleCnt="6"/>
      <dgm:spPr/>
    </dgm:pt>
    <dgm:pt modelId="{7D247935-E2FA-4A7D-B32B-5922D8CACE76}" type="pres">
      <dgm:prSet presAssocID="{E2897A1D-FDD3-4318-8C11-5B23E3D9AA82}" presName="horz1" presStyleCnt="0"/>
      <dgm:spPr/>
    </dgm:pt>
    <dgm:pt modelId="{8B46C0C7-FD28-4CAF-A086-D4E056983A77}" type="pres">
      <dgm:prSet presAssocID="{E2897A1D-FDD3-4318-8C11-5B23E3D9AA82}" presName="tx1" presStyleLbl="revTx" presStyleIdx="1" presStyleCnt="6"/>
      <dgm:spPr/>
    </dgm:pt>
    <dgm:pt modelId="{74F8CF35-91BD-4577-AFD4-FDD762DE27E0}" type="pres">
      <dgm:prSet presAssocID="{E2897A1D-FDD3-4318-8C11-5B23E3D9AA82}" presName="vert1" presStyleCnt="0"/>
      <dgm:spPr/>
    </dgm:pt>
    <dgm:pt modelId="{4569061D-A070-4F93-AFCE-68E2C6FB06E0}" type="pres">
      <dgm:prSet presAssocID="{2CC14931-AE57-4D02-BD15-7B243868C6D8}" presName="thickLine" presStyleLbl="alignNode1" presStyleIdx="2" presStyleCnt="6"/>
      <dgm:spPr/>
    </dgm:pt>
    <dgm:pt modelId="{AB604E39-146B-44E4-B6BF-7E28B46215B7}" type="pres">
      <dgm:prSet presAssocID="{2CC14931-AE57-4D02-BD15-7B243868C6D8}" presName="horz1" presStyleCnt="0"/>
      <dgm:spPr/>
    </dgm:pt>
    <dgm:pt modelId="{46D628F1-5572-46BD-8A8E-425F13D40EEF}" type="pres">
      <dgm:prSet presAssocID="{2CC14931-AE57-4D02-BD15-7B243868C6D8}" presName="tx1" presStyleLbl="revTx" presStyleIdx="2" presStyleCnt="6"/>
      <dgm:spPr/>
    </dgm:pt>
    <dgm:pt modelId="{C6E8AB6A-3B53-4EA4-94B0-71470907AE0A}" type="pres">
      <dgm:prSet presAssocID="{2CC14931-AE57-4D02-BD15-7B243868C6D8}" presName="vert1" presStyleCnt="0"/>
      <dgm:spPr/>
    </dgm:pt>
    <dgm:pt modelId="{1B5E78B6-6BD6-47BD-94AC-E0AE4F1475C7}" type="pres">
      <dgm:prSet presAssocID="{CA696067-236D-41CE-974B-ABA435DC9BE3}" presName="thickLine" presStyleLbl="alignNode1" presStyleIdx="3" presStyleCnt="6"/>
      <dgm:spPr/>
    </dgm:pt>
    <dgm:pt modelId="{188D6210-9999-47B5-8107-837B0F767DAC}" type="pres">
      <dgm:prSet presAssocID="{CA696067-236D-41CE-974B-ABA435DC9BE3}" presName="horz1" presStyleCnt="0"/>
      <dgm:spPr/>
    </dgm:pt>
    <dgm:pt modelId="{A6F67049-829C-40C6-8632-8D7FC62667BA}" type="pres">
      <dgm:prSet presAssocID="{CA696067-236D-41CE-974B-ABA435DC9BE3}" presName="tx1" presStyleLbl="revTx" presStyleIdx="3" presStyleCnt="6"/>
      <dgm:spPr/>
    </dgm:pt>
    <dgm:pt modelId="{986E0FA1-6E65-4EBA-9CA1-D6724C152189}" type="pres">
      <dgm:prSet presAssocID="{CA696067-236D-41CE-974B-ABA435DC9BE3}" presName="vert1" presStyleCnt="0"/>
      <dgm:spPr/>
    </dgm:pt>
    <dgm:pt modelId="{17F76B49-4E73-4F3C-82D8-F16D19C96265}" type="pres">
      <dgm:prSet presAssocID="{D9BAE52B-0A51-4393-8B69-2B20AC9ABCDC}" presName="thickLine" presStyleLbl="alignNode1" presStyleIdx="4" presStyleCnt="6"/>
      <dgm:spPr/>
    </dgm:pt>
    <dgm:pt modelId="{E0B7B85A-53DE-46FA-93CB-B83DCE60DE3F}" type="pres">
      <dgm:prSet presAssocID="{D9BAE52B-0A51-4393-8B69-2B20AC9ABCDC}" presName="horz1" presStyleCnt="0"/>
      <dgm:spPr/>
    </dgm:pt>
    <dgm:pt modelId="{815FCA9D-2041-4186-8CEB-AFD043F06EAC}" type="pres">
      <dgm:prSet presAssocID="{D9BAE52B-0A51-4393-8B69-2B20AC9ABCDC}" presName="tx1" presStyleLbl="revTx" presStyleIdx="4" presStyleCnt="6"/>
      <dgm:spPr/>
    </dgm:pt>
    <dgm:pt modelId="{D3FA1BC1-6ABE-4EF8-B563-E53EC9B83DB4}" type="pres">
      <dgm:prSet presAssocID="{D9BAE52B-0A51-4393-8B69-2B20AC9ABCDC}" presName="vert1" presStyleCnt="0"/>
      <dgm:spPr/>
    </dgm:pt>
    <dgm:pt modelId="{19545A47-9F71-4852-B5AC-AD03B344B51C}" type="pres">
      <dgm:prSet presAssocID="{C59AF7AD-892E-4231-9F18-A39D31077F2F}" presName="thickLine" presStyleLbl="alignNode1" presStyleIdx="5" presStyleCnt="6"/>
      <dgm:spPr/>
    </dgm:pt>
    <dgm:pt modelId="{0CF9E311-8727-4065-8A4A-5015342E5447}" type="pres">
      <dgm:prSet presAssocID="{C59AF7AD-892E-4231-9F18-A39D31077F2F}" presName="horz1" presStyleCnt="0"/>
      <dgm:spPr/>
    </dgm:pt>
    <dgm:pt modelId="{D9D8945D-077A-463B-8BA5-2DC4A8894841}" type="pres">
      <dgm:prSet presAssocID="{C59AF7AD-892E-4231-9F18-A39D31077F2F}" presName="tx1" presStyleLbl="revTx" presStyleIdx="5" presStyleCnt="6"/>
      <dgm:spPr/>
    </dgm:pt>
    <dgm:pt modelId="{914B798A-29D5-493F-9327-4F76FC217182}" type="pres">
      <dgm:prSet presAssocID="{C59AF7AD-892E-4231-9F18-A39D31077F2F}" presName="vert1" presStyleCnt="0"/>
      <dgm:spPr/>
    </dgm:pt>
  </dgm:ptLst>
  <dgm:cxnLst>
    <dgm:cxn modelId="{7433B00F-2D1B-425D-8500-1B38D9694FCD}" srcId="{D8115239-BBA2-446C-8503-C44649DA3D19}" destId="{C59AF7AD-892E-4231-9F18-A39D31077F2F}" srcOrd="5" destOrd="0" parTransId="{2A114729-F36F-4D26-821E-13B41EB17B1A}" sibTransId="{2C6A2D31-6B39-4A84-9307-C6DDA136E627}"/>
    <dgm:cxn modelId="{BBFF7A28-3F3C-415E-9B80-35BD37AAA310}" type="presOf" srcId="{D8115239-BBA2-446C-8503-C44649DA3D19}" destId="{DC3863F2-5DC1-4091-B4CD-27E2D0DC9A7F}" srcOrd="0" destOrd="0" presId="urn:microsoft.com/office/officeart/2008/layout/LinedList"/>
    <dgm:cxn modelId="{73B8F130-AEB8-47A0-8C29-7DF16A9A4CC3}" srcId="{D8115239-BBA2-446C-8503-C44649DA3D19}" destId="{A823CA97-9C32-483E-AA31-72A4E6DB51C3}" srcOrd="0" destOrd="0" parTransId="{BA4DC001-A955-4063-9880-5DAADD8073C9}" sibTransId="{39E383E9-51F0-47F2-9CE0-DC74A4A112F7}"/>
    <dgm:cxn modelId="{6CC9B83B-8B00-4C31-92A2-108F45851F28}" srcId="{D8115239-BBA2-446C-8503-C44649DA3D19}" destId="{E2897A1D-FDD3-4318-8C11-5B23E3D9AA82}" srcOrd="1" destOrd="0" parTransId="{A8B94FD8-3F45-433B-A839-95FC5740FE46}" sibTransId="{849032BA-B488-43D9-9A00-343BCE3A692C}"/>
    <dgm:cxn modelId="{7A48175F-01D7-4EE4-8A19-7C2AAEEE59BA}" type="presOf" srcId="{CA696067-236D-41CE-974B-ABA435DC9BE3}" destId="{A6F67049-829C-40C6-8632-8D7FC62667BA}" srcOrd="0" destOrd="0" presId="urn:microsoft.com/office/officeart/2008/layout/LinedList"/>
    <dgm:cxn modelId="{3DB7784B-5F20-4867-BC76-72F4D9AF1BC3}" type="presOf" srcId="{C59AF7AD-892E-4231-9F18-A39D31077F2F}" destId="{D9D8945D-077A-463B-8BA5-2DC4A8894841}" srcOrd="0" destOrd="0" presId="urn:microsoft.com/office/officeart/2008/layout/LinedList"/>
    <dgm:cxn modelId="{F7219377-5F63-4FA4-9481-BF0EEF7B6432}" type="presOf" srcId="{E2897A1D-FDD3-4318-8C11-5B23E3D9AA82}" destId="{8B46C0C7-FD28-4CAF-A086-D4E056983A77}" srcOrd="0" destOrd="0" presId="urn:microsoft.com/office/officeart/2008/layout/LinedList"/>
    <dgm:cxn modelId="{FB9D8A7F-D5E3-4461-B848-204208A50B57}" type="presOf" srcId="{A823CA97-9C32-483E-AA31-72A4E6DB51C3}" destId="{D5BE51C5-BCEB-4BC9-8780-2A8FFF2DA1AA}" srcOrd="0" destOrd="0" presId="urn:microsoft.com/office/officeart/2008/layout/LinedList"/>
    <dgm:cxn modelId="{5F33F591-DC4B-4811-8C9A-4F29C831B5A6}" type="presOf" srcId="{2CC14931-AE57-4D02-BD15-7B243868C6D8}" destId="{46D628F1-5572-46BD-8A8E-425F13D40EEF}" srcOrd="0" destOrd="0" presId="urn:microsoft.com/office/officeart/2008/layout/LinedList"/>
    <dgm:cxn modelId="{B1AF5997-27F9-414A-A643-9F9F88A39575}" srcId="{D8115239-BBA2-446C-8503-C44649DA3D19}" destId="{CA696067-236D-41CE-974B-ABA435DC9BE3}" srcOrd="3" destOrd="0" parTransId="{A8434164-B1E7-4390-98EE-F2E95FAC03C8}" sibTransId="{2DADBBE8-F885-4AED-9261-8E01FC1FFD54}"/>
    <dgm:cxn modelId="{8227BDB2-A8D5-44A5-9F65-B108EEE5A60E}" type="presOf" srcId="{D9BAE52B-0A51-4393-8B69-2B20AC9ABCDC}" destId="{815FCA9D-2041-4186-8CEB-AFD043F06EAC}" srcOrd="0" destOrd="0" presId="urn:microsoft.com/office/officeart/2008/layout/LinedList"/>
    <dgm:cxn modelId="{840A4CB5-93ED-4A8D-8521-837DB3895F3A}" srcId="{D8115239-BBA2-446C-8503-C44649DA3D19}" destId="{D9BAE52B-0A51-4393-8B69-2B20AC9ABCDC}" srcOrd="4" destOrd="0" parTransId="{F03DB694-5C40-4B2F-AD9A-717534DCB33D}" sibTransId="{9FC23CFC-3E92-4EAF-96CD-F2DD1A625B13}"/>
    <dgm:cxn modelId="{97D97DE3-7217-46B5-A7A7-0EA16D6EDA58}" srcId="{D8115239-BBA2-446C-8503-C44649DA3D19}" destId="{2CC14931-AE57-4D02-BD15-7B243868C6D8}" srcOrd="2" destOrd="0" parTransId="{82CEC821-2A5A-4427-9149-EE67E472A0A0}" sibTransId="{AC70A20B-B524-4874-A668-E674DC997008}"/>
    <dgm:cxn modelId="{319F9AA2-BF8C-4836-843B-7CFE7B489887}" type="presParOf" srcId="{DC3863F2-5DC1-4091-B4CD-27E2D0DC9A7F}" destId="{2A9A0A30-2C5B-4367-A973-1AD55160C2CE}" srcOrd="0" destOrd="0" presId="urn:microsoft.com/office/officeart/2008/layout/LinedList"/>
    <dgm:cxn modelId="{AA7F632F-012B-441B-9C23-121EA9450024}" type="presParOf" srcId="{DC3863F2-5DC1-4091-B4CD-27E2D0DC9A7F}" destId="{B28546F4-1E1D-4605-A463-3A01003E1A66}" srcOrd="1" destOrd="0" presId="urn:microsoft.com/office/officeart/2008/layout/LinedList"/>
    <dgm:cxn modelId="{484EDDA5-9EF3-4391-B2CD-7AD86C739F18}" type="presParOf" srcId="{B28546F4-1E1D-4605-A463-3A01003E1A66}" destId="{D5BE51C5-BCEB-4BC9-8780-2A8FFF2DA1AA}" srcOrd="0" destOrd="0" presId="urn:microsoft.com/office/officeart/2008/layout/LinedList"/>
    <dgm:cxn modelId="{36A19D6C-145D-4619-A5F0-BDF3FC8CF2E3}" type="presParOf" srcId="{B28546F4-1E1D-4605-A463-3A01003E1A66}" destId="{532243C7-CD35-471C-8B30-F072EFE6C16E}" srcOrd="1" destOrd="0" presId="urn:microsoft.com/office/officeart/2008/layout/LinedList"/>
    <dgm:cxn modelId="{A8CDD8D9-A916-4CFD-99BE-338767B76879}" type="presParOf" srcId="{DC3863F2-5DC1-4091-B4CD-27E2D0DC9A7F}" destId="{C030156A-15AA-483A-AD91-75D94AD73486}" srcOrd="2" destOrd="0" presId="urn:microsoft.com/office/officeart/2008/layout/LinedList"/>
    <dgm:cxn modelId="{EB165F74-5697-4A70-A77B-A5057FB59DBE}" type="presParOf" srcId="{DC3863F2-5DC1-4091-B4CD-27E2D0DC9A7F}" destId="{7D247935-E2FA-4A7D-B32B-5922D8CACE76}" srcOrd="3" destOrd="0" presId="urn:microsoft.com/office/officeart/2008/layout/LinedList"/>
    <dgm:cxn modelId="{8ED360AC-769E-46C9-84CC-2EC6A1A7E147}" type="presParOf" srcId="{7D247935-E2FA-4A7D-B32B-5922D8CACE76}" destId="{8B46C0C7-FD28-4CAF-A086-D4E056983A77}" srcOrd="0" destOrd="0" presId="urn:microsoft.com/office/officeart/2008/layout/LinedList"/>
    <dgm:cxn modelId="{EC17F1EB-D696-4C28-BB30-9691ADE6DC5D}" type="presParOf" srcId="{7D247935-E2FA-4A7D-B32B-5922D8CACE76}" destId="{74F8CF35-91BD-4577-AFD4-FDD762DE27E0}" srcOrd="1" destOrd="0" presId="urn:microsoft.com/office/officeart/2008/layout/LinedList"/>
    <dgm:cxn modelId="{CC58B9E0-0A14-49BD-A692-5D3577C6C7DB}" type="presParOf" srcId="{DC3863F2-5DC1-4091-B4CD-27E2D0DC9A7F}" destId="{4569061D-A070-4F93-AFCE-68E2C6FB06E0}" srcOrd="4" destOrd="0" presId="urn:microsoft.com/office/officeart/2008/layout/LinedList"/>
    <dgm:cxn modelId="{77E4C303-9AD9-42EA-B9AA-76ACC9079593}" type="presParOf" srcId="{DC3863F2-5DC1-4091-B4CD-27E2D0DC9A7F}" destId="{AB604E39-146B-44E4-B6BF-7E28B46215B7}" srcOrd="5" destOrd="0" presId="urn:microsoft.com/office/officeart/2008/layout/LinedList"/>
    <dgm:cxn modelId="{CA67FDDB-B33E-4D47-86CD-E1E14E650B1E}" type="presParOf" srcId="{AB604E39-146B-44E4-B6BF-7E28B46215B7}" destId="{46D628F1-5572-46BD-8A8E-425F13D40EEF}" srcOrd="0" destOrd="0" presId="urn:microsoft.com/office/officeart/2008/layout/LinedList"/>
    <dgm:cxn modelId="{5943D39C-E222-4D5C-8007-D15A2CEB370A}" type="presParOf" srcId="{AB604E39-146B-44E4-B6BF-7E28B46215B7}" destId="{C6E8AB6A-3B53-4EA4-94B0-71470907AE0A}" srcOrd="1" destOrd="0" presId="urn:microsoft.com/office/officeart/2008/layout/LinedList"/>
    <dgm:cxn modelId="{35091487-0528-4297-84C4-2D09A6448A4A}" type="presParOf" srcId="{DC3863F2-5DC1-4091-B4CD-27E2D0DC9A7F}" destId="{1B5E78B6-6BD6-47BD-94AC-E0AE4F1475C7}" srcOrd="6" destOrd="0" presId="urn:microsoft.com/office/officeart/2008/layout/LinedList"/>
    <dgm:cxn modelId="{42E62C21-28B1-47E7-A154-0673CCF1156D}" type="presParOf" srcId="{DC3863F2-5DC1-4091-B4CD-27E2D0DC9A7F}" destId="{188D6210-9999-47B5-8107-837B0F767DAC}" srcOrd="7" destOrd="0" presId="urn:microsoft.com/office/officeart/2008/layout/LinedList"/>
    <dgm:cxn modelId="{80C0063E-399D-4BFC-8172-075B9B822418}" type="presParOf" srcId="{188D6210-9999-47B5-8107-837B0F767DAC}" destId="{A6F67049-829C-40C6-8632-8D7FC62667BA}" srcOrd="0" destOrd="0" presId="urn:microsoft.com/office/officeart/2008/layout/LinedList"/>
    <dgm:cxn modelId="{82269A2B-184A-4A46-A15A-D52E44A82103}" type="presParOf" srcId="{188D6210-9999-47B5-8107-837B0F767DAC}" destId="{986E0FA1-6E65-4EBA-9CA1-D6724C152189}" srcOrd="1" destOrd="0" presId="urn:microsoft.com/office/officeart/2008/layout/LinedList"/>
    <dgm:cxn modelId="{BBB6F122-4195-4820-AF94-E86F02BCDF75}" type="presParOf" srcId="{DC3863F2-5DC1-4091-B4CD-27E2D0DC9A7F}" destId="{17F76B49-4E73-4F3C-82D8-F16D19C96265}" srcOrd="8" destOrd="0" presId="urn:microsoft.com/office/officeart/2008/layout/LinedList"/>
    <dgm:cxn modelId="{D6D464D7-1155-4B0B-A4FB-464F078747CE}" type="presParOf" srcId="{DC3863F2-5DC1-4091-B4CD-27E2D0DC9A7F}" destId="{E0B7B85A-53DE-46FA-93CB-B83DCE60DE3F}" srcOrd="9" destOrd="0" presId="urn:microsoft.com/office/officeart/2008/layout/LinedList"/>
    <dgm:cxn modelId="{89BB854E-D564-4FD9-9CDD-A29F14278CAF}" type="presParOf" srcId="{E0B7B85A-53DE-46FA-93CB-B83DCE60DE3F}" destId="{815FCA9D-2041-4186-8CEB-AFD043F06EAC}" srcOrd="0" destOrd="0" presId="urn:microsoft.com/office/officeart/2008/layout/LinedList"/>
    <dgm:cxn modelId="{1BBA3747-A3CA-4856-922E-3DC97D432DBD}" type="presParOf" srcId="{E0B7B85A-53DE-46FA-93CB-B83DCE60DE3F}" destId="{D3FA1BC1-6ABE-4EF8-B563-E53EC9B83DB4}" srcOrd="1" destOrd="0" presId="urn:microsoft.com/office/officeart/2008/layout/LinedList"/>
    <dgm:cxn modelId="{0EF4F914-DF5F-490F-9306-8A3251770B30}" type="presParOf" srcId="{DC3863F2-5DC1-4091-B4CD-27E2D0DC9A7F}" destId="{19545A47-9F71-4852-B5AC-AD03B344B51C}" srcOrd="10" destOrd="0" presId="urn:microsoft.com/office/officeart/2008/layout/LinedList"/>
    <dgm:cxn modelId="{B7B69B7B-6903-47A9-AB0A-55A7D9B5A6A7}" type="presParOf" srcId="{DC3863F2-5DC1-4091-B4CD-27E2D0DC9A7F}" destId="{0CF9E311-8727-4065-8A4A-5015342E5447}" srcOrd="11" destOrd="0" presId="urn:microsoft.com/office/officeart/2008/layout/LinedList"/>
    <dgm:cxn modelId="{2995FD84-8178-49F7-9347-3BFF81CC9B56}" type="presParOf" srcId="{0CF9E311-8727-4065-8A4A-5015342E5447}" destId="{D9D8945D-077A-463B-8BA5-2DC4A8894841}" srcOrd="0" destOrd="0" presId="urn:microsoft.com/office/officeart/2008/layout/LinedList"/>
    <dgm:cxn modelId="{82B305FA-358B-4EF5-855A-380F8D4CFAD6}" type="presParOf" srcId="{0CF9E311-8727-4065-8A4A-5015342E5447}" destId="{914B798A-29D5-493F-9327-4F76FC217182}"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9A0A30-2C5B-4367-A973-1AD55160C2CE}">
      <dsp:nvSpPr>
        <dsp:cNvPr id="0" name=""/>
        <dsp:cNvSpPr/>
      </dsp:nvSpPr>
      <dsp:spPr>
        <a:xfrm>
          <a:off x="0" y="1658"/>
          <a:ext cx="5943600" cy="0"/>
        </a:xfrm>
        <a:prstGeom prst="line">
          <a:avLst/>
        </a:prstGeom>
        <a:gradFill rotWithShape="0">
          <a:gsLst>
            <a:gs pos="0">
              <a:schemeClr val="dk2">
                <a:hueOff val="0"/>
                <a:satOff val="0"/>
                <a:lumOff val="0"/>
                <a:alphaOff val="0"/>
                <a:tint val="96000"/>
                <a:lumMod val="104000"/>
              </a:schemeClr>
            </a:gs>
            <a:gs pos="100000">
              <a:schemeClr val="dk2">
                <a:hueOff val="0"/>
                <a:satOff val="0"/>
                <a:lumOff val="0"/>
                <a:alphaOff val="0"/>
                <a:shade val="84000"/>
                <a:lumMod val="84000"/>
              </a:schemeClr>
            </a:gs>
          </a:gsLst>
          <a:lin ang="5400000" scaled="0"/>
        </a:gradFill>
        <a:ln w="9525" cap="rnd" cmpd="sng" algn="ctr">
          <a:solidFill>
            <a:schemeClr val="dk2">
              <a:hueOff val="0"/>
              <a:satOff val="0"/>
              <a:lumOff val="0"/>
              <a:alphaOff val="0"/>
            </a:schemeClr>
          </a:solidFill>
          <a:prstDash val="solid"/>
        </a:ln>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dsp:spPr>
      <dsp:style>
        <a:lnRef idx="1">
          <a:scrgbClr r="0" g="0" b="0"/>
        </a:lnRef>
        <a:fillRef idx="3">
          <a:scrgbClr r="0" g="0" b="0"/>
        </a:fillRef>
        <a:effectRef idx="3">
          <a:scrgbClr r="0" g="0" b="0"/>
        </a:effectRef>
        <a:fontRef idx="minor">
          <a:schemeClr val="lt1"/>
        </a:fontRef>
      </dsp:style>
    </dsp:sp>
    <dsp:sp modelId="{D5BE51C5-BCEB-4BC9-8780-2A8FFF2DA1AA}">
      <dsp:nvSpPr>
        <dsp:cNvPr id="0" name=""/>
        <dsp:cNvSpPr/>
      </dsp:nvSpPr>
      <dsp:spPr>
        <a:xfrm>
          <a:off x="0" y="1658"/>
          <a:ext cx="5943600" cy="565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LCHS4002</a:t>
          </a:r>
          <a:endParaRPr lang="en-US" sz="2500" kern="1200"/>
        </a:p>
      </dsp:txBody>
      <dsp:txXfrm>
        <a:off x="0" y="1658"/>
        <a:ext cx="5943600" cy="565425"/>
      </dsp:txXfrm>
    </dsp:sp>
    <dsp:sp modelId="{C030156A-15AA-483A-AD91-75D94AD73486}">
      <dsp:nvSpPr>
        <dsp:cNvPr id="0" name=""/>
        <dsp:cNvSpPr/>
      </dsp:nvSpPr>
      <dsp:spPr>
        <a:xfrm>
          <a:off x="0" y="567083"/>
          <a:ext cx="5943600" cy="0"/>
        </a:xfrm>
        <a:prstGeom prst="line">
          <a:avLst/>
        </a:prstGeom>
        <a:gradFill rotWithShape="0">
          <a:gsLst>
            <a:gs pos="0">
              <a:schemeClr val="dk2">
                <a:hueOff val="0"/>
                <a:satOff val="0"/>
                <a:lumOff val="0"/>
                <a:alphaOff val="0"/>
                <a:tint val="96000"/>
                <a:lumMod val="104000"/>
              </a:schemeClr>
            </a:gs>
            <a:gs pos="100000">
              <a:schemeClr val="dk2">
                <a:hueOff val="0"/>
                <a:satOff val="0"/>
                <a:lumOff val="0"/>
                <a:alphaOff val="0"/>
                <a:shade val="84000"/>
                <a:lumMod val="84000"/>
              </a:schemeClr>
            </a:gs>
          </a:gsLst>
          <a:lin ang="5400000" scaled="0"/>
        </a:gradFill>
        <a:ln w="9525" cap="rnd" cmpd="sng" algn="ctr">
          <a:solidFill>
            <a:schemeClr val="dk2">
              <a:hueOff val="0"/>
              <a:satOff val="0"/>
              <a:lumOff val="0"/>
              <a:alphaOff val="0"/>
            </a:schemeClr>
          </a:solidFill>
          <a:prstDash val="solid"/>
        </a:ln>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dsp:spPr>
      <dsp:style>
        <a:lnRef idx="1">
          <a:scrgbClr r="0" g="0" b="0"/>
        </a:lnRef>
        <a:fillRef idx="3">
          <a:scrgbClr r="0" g="0" b="0"/>
        </a:fillRef>
        <a:effectRef idx="3">
          <a:scrgbClr r="0" g="0" b="0"/>
        </a:effectRef>
        <a:fontRef idx="minor">
          <a:schemeClr val="lt1"/>
        </a:fontRef>
      </dsp:style>
    </dsp:sp>
    <dsp:sp modelId="{8B46C0C7-FD28-4CAF-A086-D4E056983A77}">
      <dsp:nvSpPr>
        <dsp:cNvPr id="0" name=""/>
        <dsp:cNvSpPr/>
      </dsp:nvSpPr>
      <dsp:spPr>
        <a:xfrm>
          <a:off x="0" y="567083"/>
          <a:ext cx="5943600" cy="565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rtl="0">
            <a:lnSpc>
              <a:spcPct val="90000"/>
            </a:lnSpc>
            <a:spcBef>
              <a:spcPct val="0"/>
            </a:spcBef>
            <a:spcAft>
              <a:spcPct val="35000"/>
            </a:spcAft>
            <a:buNone/>
          </a:pPr>
          <a:r>
            <a:rPr lang="en-GB" sz="2500" kern="1200">
              <a:latin typeface="Calibri Light" panose="020F0302020204030204"/>
            </a:rPr>
            <a:t>Lecturers name :</a:t>
          </a:r>
        </a:p>
      </dsp:txBody>
      <dsp:txXfrm>
        <a:off x="0" y="567083"/>
        <a:ext cx="5943600" cy="565425"/>
      </dsp:txXfrm>
    </dsp:sp>
    <dsp:sp modelId="{4569061D-A070-4F93-AFCE-68E2C6FB06E0}">
      <dsp:nvSpPr>
        <dsp:cNvPr id="0" name=""/>
        <dsp:cNvSpPr/>
      </dsp:nvSpPr>
      <dsp:spPr>
        <a:xfrm>
          <a:off x="0" y="1132509"/>
          <a:ext cx="5943600" cy="0"/>
        </a:xfrm>
        <a:prstGeom prst="line">
          <a:avLst/>
        </a:prstGeom>
        <a:gradFill rotWithShape="0">
          <a:gsLst>
            <a:gs pos="0">
              <a:schemeClr val="dk2">
                <a:hueOff val="0"/>
                <a:satOff val="0"/>
                <a:lumOff val="0"/>
                <a:alphaOff val="0"/>
                <a:tint val="96000"/>
                <a:lumMod val="104000"/>
              </a:schemeClr>
            </a:gs>
            <a:gs pos="100000">
              <a:schemeClr val="dk2">
                <a:hueOff val="0"/>
                <a:satOff val="0"/>
                <a:lumOff val="0"/>
                <a:alphaOff val="0"/>
                <a:shade val="84000"/>
                <a:lumMod val="84000"/>
              </a:schemeClr>
            </a:gs>
          </a:gsLst>
          <a:lin ang="5400000" scaled="0"/>
        </a:gradFill>
        <a:ln w="9525" cap="rnd" cmpd="sng" algn="ctr">
          <a:solidFill>
            <a:schemeClr val="dk2">
              <a:hueOff val="0"/>
              <a:satOff val="0"/>
              <a:lumOff val="0"/>
              <a:alphaOff val="0"/>
            </a:schemeClr>
          </a:solidFill>
          <a:prstDash val="solid"/>
        </a:ln>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dsp:spPr>
      <dsp:style>
        <a:lnRef idx="1">
          <a:scrgbClr r="0" g="0" b="0"/>
        </a:lnRef>
        <a:fillRef idx="3">
          <a:scrgbClr r="0" g="0" b="0"/>
        </a:fillRef>
        <a:effectRef idx="3">
          <a:scrgbClr r="0" g="0" b="0"/>
        </a:effectRef>
        <a:fontRef idx="minor">
          <a:schemeClr val="lt1"/>
        </a:fontRef>
      </dsp:style>
    </dsp:sp>
    <dsp:sp modelId="{46D628F1-5572-46BD-8A8E-425F13D40EEF}">
      <dsp:nvSpPr>
        <dsp:cNvPr id="0" name=""/>
        <dsp:cNvSpPr/>
      </dsp:nvSpPr>
      <dsp:spPr>
        <a:xfrm>
          <a:off x="0" y="1132509"/>
          <a:ext cx="5943600" cy="565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rtl="0">
            <a:lnSpc>
              <a:spcPct val="90000"/>
            </a:lnSpc>
            <a:spcBef>
              <a:spcPct val="0"/>
            </a:spcBef>
            <a:spcAft>
              <a:spcPct val="35000"/>
            </a:spcAft>
            <a:buNone/>
          </a:pPr>
          <a:r>
            <a:rPr lang="en-GB" sz="2500" kern="1200"/>
            <a:t>Rebecca Stewart (Module Lead)</a:t>
          </a:r>
          <a:r>
            <a:rPr lang="en-GB" sz="2500" kern="1200">
              <a:latin typeface="Calibri Light" panose="020F0302020204030204"/>
            </a:rPr>
            <a:t> </a:t>
          </a:r>
          <a:endParaRPr lang="en-US" sz="2500" kern="1200"/>
        </a:p>
      </dsp:txBody>
      <dsp:txXfrm>
        <a:off x="0" y="1132509"/>
        <a:ext cx="5943600" cy="565425"/>
      </dsp:txXfrm>
    </dsp:sp>
    <dsp:sp modelId="{1B5E78B6-6BD6-47BD-94AC-E0AE4F1475C7}">
      <dsp:nvSpPr>
        <dsp:cNvPr id="0" name=""/>
        <dsp:cNvSpPr/>
      </dsp:nvSpPr>
      <dsp:spPr>
        <a:xfrm>
          <a:off x="0" y="1697935"/>
          <a:ext cx="5943600" cy="0"/>
        </a:xfrm>
        <a:prstGeom prst="line">
          <a:avLst/>
        </a:prstGeom>
        <a:gradFill rotWithShape="0">
          <a:gsLst>
            <a:gs pos="0">
              <a:schemeClr val="dk2">
                <a:hueOff val="0"/>
                <a:satOff val="0"/>
                <a:lumOff val="0"/>
                <a:alphaOff val="0"/>
                <a:tint val="96000"/>
                <a:lumMod val="104000"/>
              </a:schemeClr>
            </a:gs>
            <a:gs pos="100000">
              <a:schemeClr val="dk2">
                <a:hueOff val="0"/>
                <a:satOff val="0"/>
                <a:lumOff val="0"/>
                <a:alphaOff val="0"/>
                <a:shade val="84000"/>
                <a:lumMod val="84000"/>
              </a:schemeClr>
            </a:gs>
          </a:gsLst>
          <a:lin ang="5400000" scaled="0"/>
        </a:gradFill>
        <a:ln w="9525" cap="rnd" cmpd="sng" algn="ctr">
          <a:solidFill>
            <a:schemeClr val="dk2">
              <a:hueOff val="0"/>
              <a:satOff val="0"/>
              <a:lumOff val="0"/>
              <a:alphaOff val="0"/>
            </a:schemeClr>
          </a:solidFill>
          <a:prstDash val="solid"/>
        </a:ln>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dsp:spPr>
      <dsp:style>
        <a:lnRef idx="1">
          <a:scrgbClr r="0" g="0" b="0"/>
        </a:lnRef>
        <a:fillRef idx="3">
          <a:scrgbClr r="0" g="0" b="0"/>
        </a:fillRef>
        <a:effectRef idx="3">
          <a:scrgbClr r="0" g="0" b="0"/>
        </a:effectRef>
        <a:fontRef idx="minor">
          <a:schemeClr val="lt1"/>
        </a:fontRef>
      </dsp:style>
    </dsp:sp>
    <dsp:sp modelId="{A6F67049-829C-40C6-8632-8D7FC62667BA}">
      <dsp:nvSpPr>
        <dsp:cNvPr id="0" name=""/>
        <dsp:cNvSpPr/>
      </dsp:nvSpPr>
      <dsp:spPr>
        <a:xfrm>
          <a:off x="0" y="1697935"/>
          <a:ext cx="5943600" cy="565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rtl="0">
            <a:lnSpc>
              <a:spcPct val="90000"/>
            </a:lnSpc>
            <a:spcBef>
              <a:spcPct val="0"/>
            </a:spcBef>
            <a:spcAft>
              <a:spcPct val="35000"/>
            </a:spcAft>
            <a:buNone/>
          </a:pPr>
          <a:r>
            <a:rPr lang="en-GB" sz="2500" kern="1200"/>
            <a:t>Chuen Leung </a:t>
          </a:r>
          <a:r>
            <a:rPr lang="en-GB" sz="2500" kern="1200">
              <a:latin typeface="Calibri Light" panose="020F0302020204030204"/>
            </a:rPr>
            <a:t> </a:t>
          </a:r>
          <a:endParaRPr lang="en-US" sz="2500" kern="1200"/>
        </a:p>
      </dsp:txBody>
      <dsp:txXfrm>
        <a:off x="0" y="1697935"/>
        <a:ext cx="5943600" cy="565425"/>
      </dsp:txXfrm>
    </dsp:sp>
    <dsp:sp modelId="{17F76B49-4E73-4F3C-82D8-F16D19C96265}">
      <dsp:nvSpPr>
        <dsp:cNvPr id="0" name=""/>
        <dsp:cNvSpPr/>
      </dsp:nvSpPr>
      <dsp:spPr>
        <a:xfrm>
          <a:off x="0" y="2263361"/>
          <a:ext cx="5943600" cy="0"/>
        </a:xfrm>
        <a:prstGeom prst="line">
          <a:avLst/>
        </a:prstGeom>
        <a:gradFill rotWithShape="0">
          <a:gsLst>
            <a:gs pos="0">
              <a:schemeClr val="dk2">
                <a:hueOff val="0"/>
                <a:satOff val="0"/>
                <a:lumOff val="0"/>
                <a:alphaOff val="0"/>
                <a:tint val="96000"/>
                <a:lumMod val="104000"/>
              </a:schemeClr>
            </a:gs>
            <a:gs pos="100000">
              <a:schemeClr val="dk2">
                <a:hueOff val="0"/>
                <a:satOff val="0"/>
                <a:lumOff val="0"/>
                <a:alphaOff val="0"/>
                <a:shade val="84000"/>
                <a:lumMod val="84000"/>
              </a:schemeClr>
            </a:gs>
          </a:gsLst>
          <a:lin ang="5400000" scaled="0"/>
        </a:gradFill>
        <a:ln w="9525" cap="rnd" cmpd="sng" algn="ctr">
          <a:solidFill>
            <a:schemeClr val="dk2">
              <a:hueOff val="0"/>
              <a:satOff val="0"/>
              <a:lumOff val="0"/>
              <a:alphaOff val="0"/>
            </a:schemeClr>
          </a:solidFill>
          <a:prstDash val="solid"/>
        </a:ln>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dsp:spPr>
      <dsp:style>
        <a:lnRef idx="1">
          <a:scrgbClr r="0" g="0" b="0"/>
        </a:lnRef>
        <a:fillRef idx="3">
          <a:scrgbClr r="0" g="0" b="0"/>
        </a:fillRef>
        <a:effectRef idx="3">
          <a:scrgbClr r="0" g="0" b="0"/>
        </a:effectRef>
        <a:fontRef idx="minor">
          <a:schemeClr val="lt1"/>
        </a:fontRef>
      </dsp:style>
    </dsp:sp>
    <dsp:sp modelId="{815FCA9D-2041-4186-8CEB-AFD043F06EAC}">
      <dsp:nvSpPr>
        <dsp:cNvPr id="0" name=""/>
        <dsp:cNvSpPr/>
      </dsp:nvSpPr>
      <dsp:spPr>
        <a:xfrm>
          <a:off x="0" y="2263361"/>
          <a:ext cx="5943600" cy="565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rtl="0">
            <a:lnSpc>
              <a:spcPct val="90000"/>
            </a:lnSpc>
            <a:spcBef>
              <a:spcPct val="0"/>
            </a:spcBef>
            <a:spcAft>
              <a:spcPct val="35000"/>
            </a:spcAft>
            <a:buNone/>
          </a:pPr>
          <a:r>
            <a:rPr lang="en-GB" sz="2500" kern="1200"/>
            <a:t>Matthew Brian</a:t>
          </a:r>
          <a:endParaRPr lang="en-US" sz="2500" kern="1200">
            <a:latin typeface="Calibri Light" panose="020F0302020204030204"/>
          </a:endParaRPr>
        </a:p>
      </dsp:txBody>
      <dsp:txXfrm>
        <a:off x="0" y="2263361"/>
        <a:ext cx="5943600" cy="565425"/>
      </dsp:txXfrm>
    </dsp:sp>
    <dsp:sp modelId="{19545A47-9F71-4852-B5AC-AD03B344B51C}">
      <dsp:nvSpPr>
        <dsp:cNvPr id="0" name=""/>
        <dsp:cNvSpPr/>
      </dsp:nvSpPr>
      <dsp:spPr>
        <a:xfrm>
          <a:off x="0" y="2828787"/>
          <a:ext cx="5943600" cy="0"/>
        </a:xfrm>
        <a:prstGeom prst="line">
          <a:avLst/>
        </a:prstGeom>
        <a:gradFill rotWithShape="0">
          <a:gsLst>
            <a:gs pos="0">
              <a:schemeClr val="dk2">
                <a:hueOff val="0"/>
                <a:satOff val="0"/>
                <a:lumOff val="0"/>
                <a:alphaOff val="0"/>
                <a:tint val="96000"/>
                <a:lumMod val="104000"/>
              </a:schemeClr>
            </a:gs>
            <a:gs pos="100000">
              <a:schemeClr val="dk2">
                <a:hueOff val="0"/>
                <a:satOff val="0"/>
                <a:lumOff val="0"/>
                <a:alphaOff val="0"/>
                <a:shade val="84000"/>
                <a:lumMod val="84000"/>
              </a:schemeClr>
            </a:gs>
          </a:gsLst>
          <a:lin ang="5400000" scaled="0"/>
        </a:gradFill>
        <a:ln w="9525" cap="rnd" cmpd="sng" algn="ctr">
          <a:solidFill>
            <a:schemeClr val="dk2">
              <a:hueOff val="0"/>
              <a:satOff val="0"/>
              <a:lumOff val="0"/>
              <a:alphaOff val="0"/>
            </a:schemeClr>
          </a:solidFill>
          <a:prstDash val="solid"/>
        </a:ln>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dsp:spPr>
      <dsp:style>
        <a:lnRef idx="1">
          <a:scrgbClr r="0" g="0" b="0"/>
        </a:lnRef>
        <a:fillRef idx="3">
          <a:scrgbClr r="0" g="0" b="0"/>
        </a:fillRef>
        <a:effectRef idx="3">
          <a:scrgbClr r="0" g="0" b="0"/>
        </a:effectRef>
        <a:fontRef idx="minor">
          <a:schemeClr val="lt1"/>
        </a:fontRef>
      </dsp:style>
    </dsp:sp>
    <dsp:sp modelId="{D9D8945D-077A-463B-8BA5-2DC4A8894841}">
      <dsp:nvSpPr>
        <dsp:cNvPr id="0" name=""/>
        <dsp:cNvSpPr/>
      </dsp:nvSpPr>
      <dsp:spPr>
        <a:xfrm>
          <a:off x="0" y="2828787"/>
          <a:ext cx="5943600" cy="565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latin typeface="Calibri Light" panose="020F0302020204030204"/>
            </a:rPr>
            <a:t> </a:t>
          </a:r>
          <a:r>
            <a:rPr lang="en-GB" sz="2500" kern="1200"/>
            <a:t>Julius </a:t>
          </a:r>
          <a:r>
            <a:rPr lang="en-GB" sz="2500" kern="1200" err="1"/>
            <a:t>Azasoo</a:t>
          </a:r>
          <a:endParaRPr lang="en-GB" sz="2500" kern="1200"/>
        </a:p>
      </dsp:txBody>
      <dsp:txXfrm>
        <a:off x="0" y="2828787"/>
        <a:ext cx="5943600" cy="56542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3220478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7843754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254147179"/>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28412347"/>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00484807"/>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0107053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46636808"/>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27212065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B61BEF0D-F0BB-DE4B-95CE-6DB70DBA9567}" type="datetimeFigureOut">
              <a:rPr lang="en-US" dirty="0"/>
              <a:pPr/>
              <a:t>10/14/2022</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9041781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9111896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4653160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8910297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87593394"/>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1324952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50431431"/>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8208549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81669695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B61BEF0D-F0BB-DE4B-95CE-6DB70DBA9567}" type="datetimeFigureOut">
              <a:rPr lang="en-US" dirty="0"/>
              <a:pPr/>
              <a:t>10/14/2022</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4252518858"/>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internetgovernance.org/2017/08/21/igp-new-paper-digital-object-architecture-and-the-internet-of-thing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peoplematters.in/article/employee-engagement/here-is-how-technology-is-transforming-workplace-wellness-16635"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9.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9.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hyperlink" Target="https://www.deviantart.com/dariadz/art/tech-brush-by-DayZee-540266766"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wired.it/internet/web/2020/06/04/microsoft-teams-numero-partecipanti/"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nexsys.it/blog/microsoft-teams-for-education/"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wired.it/internet/web/2020/06/04/microsoft-teams-numero-partecipanti/"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freepngimg.com/png/27180-ms-word-free-downloa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chiara-mycandlelight.blogspot.com/2014/11/how-to-disable-whatsapp-ticks-for.html"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www.mentesliberadas.com/2014/01/06/moodle-plataforma-educativa-libre-gratuita/"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whatsapp.com/features" TargetMode="External"/><Relationship Id="rId7" Type="http://schemas.openxmlformats.org/officeDocument/2006/relationships/hyperlink" Target="https://www.microsoft.com/en-gb/microsoft-365/word?activetab=tabs%3afaqheaderregion3" TargetMode="External"/><Relationship Id="rId2" Type="http://schemas.openxmlformats.org/officeDocument/2006/relationships/hyperlink" Target="https://docs.moodle.org/400/en/About_Moodle" TargetMode="External"/><Relationship Id="rId1" Type="http://schemas.openxmlformats.org/officeDocument/2006/relationships/slideLayout" Target="../slideLayouts/slideLayout2.xml"/><Relationship Id="rId6" Type="http://schemas.openxmlformats.org/officeDocument/2006/relationships/hyperlink" Target="https://www.microsoft.com/en-gb/microsoft-365/onedrive/online-cloud-storage/" TargetMode="External"/><Relationship Id="rId5" Type="http://schemas.openxmlformats.org/officeDocument/2006/relationships/hyperlink" Target="https://www.microsoft.com/en-gb/microsoft-365?rtc=1" TargetMode="External"/><Relationship Id="rId4" Type="http://schemas.openxmlformats.org/officeDocument/2006/relationships/hyperlink" Target="http://www.microsof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43191" y="609600"/>
            <a:ext cx="6573685" cy="1905000"/>
          </a:xfrm>
        </p:spPr>
        <p:txBody>
          <a:bodyPr vert="horz" lIns="91440" tIns="45720" rIns="91440" bIns="45720" rtlCol="0" anchor="ctr">
            <a:normAutofit/>
          </a:bodyPr>
          <a:lstStyle/>
          <a:p>
            <a:pPr marL="285750" indent="-285750" algn="l"/>
            <a:r>
              <a:rPr lang="en-US" sz="3200" b="1" dirty="0">
                <a:effectLst>
                  <a:glow rad="38100">
                    <a:schemeClr val="bg1">
                      <a:lumMod val="65000"/>
                      <a:lumOff val="35000"/>
                      <a:alpha val="40000"/>
                    </a:schemeClr>
                  </a:glow>
                  <a:outerShdw blurRad="28575" dist="38100" dir="14040000" algn="tl" rotWithShape="0">
                    <a:srgbClr val="000000">
                      <a:alpha val="25000"/>
                    </a:srgbClr>
                  </a:outerShdw>
                </a:effectLst>
              </a:rPr>
              <a:t>How do students use</a:t>
            </a:r>
            <a:br>
              <a:rPr lang="en-US" sz="3200" b="1" dirty="0">
                <a:effectLst>
                  <a:glow rad="38100">
                    <a:schemeClr val="bg1">
                      <a:lumMod val="65000"/>
                      <a:lumOff val="35000"/>
                      <a:alpha val="40000"/>
                    </a:schemeClr>
                  </a:glow>
                  <a:outerShdw blurRad="28575" dist="38100" dir="14040000" algn="tl" rotWithShape="0">
                    <a:srgbClr val="000000">
                      <a:alpha val="25000"/>
                    </a:srgbClr>
                  </a:outerShdw>
                </a:effectLst>
              </a:rPr>
            </a:br>
            <a:r>
              <a:rPr lang="en-US" sz="3200" b="1" dirty="0">
                <a:effectLst>
                  <a:glow rad="38100">
                    <a:schemeClr val="bg1">
                      <a:lumMod val="65000"/>
                      <a:lumOff val="35000"/>
                      <a:alpha val="40000"/>
                    </a:schemeClr>
                  </a:glow>
                  <a:outerShdw blurRad="28575" dist="38100" dir="14040000" algn="tl" rotWithShape="0">
                    <a:srgbClr val="000000">
                      <a:alpha val="25000"/>
                    </a:srgbClr>
                  </a:outerShdw>
                </a:effectLst>
              </a:rPr>
              <a:t>technology to collaborate at UWTSD?</a:t>
            </a:r>
            <a:endParaRPr lang="en-US" sz="3200" dirty="0">
              <a:effectLst>
                <a:glow rad="38100">
                  <a:schemeClr val="bg1">
                    <a:lumMod val="65000"/>
                    <a:lumOff val="35000"/>
                    <a:alpha val="40000"/>
                  </a:schemeClr>
                </a:glow>
                <a:outerShdw blurRad="28575" dist="38100" dir="14040000" algn="tl" rotWithShape="0">
                  <a:srgbClr val="000000">
                    <a:alpha val="25000"/>
                  </a:srgbClr>
                </a:outerShdw>
              </a:effectLst>
            </a:endParaRPr>
          </a:p>
          <a:p>
            <a:pPr algn="l"/>
            <a:endParaRPr lang="en-US" sz="3200">
              <a:effectLst>
                <a:glow rad="38100">
                  <a:schemeClr val="bg1">
                    <a:lumMod val="65000"/>
                    <a:lumOff val="35000"/>
                    <a:alpha val="40000"/>
                  </a:schemeClr>
                </a:glow>
                <a:outerShdw blurRad="28575" dist="38100" dir="14040000" algn="tl" rotWithShape="0">
                  <a:srgbClr val="000000">
                    <a:alpha val="25000"/>
                  </a:srgbClr>
                </a:outerShdw>
              </a:effectLst>
            </a:endParaRPr>
          </a:p>
        </p:txBody>
      </p:sp>
      <p:sp>
        <p:nvSpPr>
          <p:cNvPr id="3" name="Subtitle 2"/>
          <p:cNvSpPr>
            <a:spLocks noGrp="1"/>
          </p:cNvSpPr>
          <p:nvPr>
            <p:ph type="subTitle" idx="1"/>
          </p:nvPr>
        </p:nvSpPr>
        <p:spPr>
          <a:xfrm>
            <a:off x="643192" y="2666999"/>
            <a:ext cx="6573684" cy="3216276"/>
          </a:xfrm>
        </p:spPr>
        <p:txBody>
          <a:bodyPr vert="horz" lIns="91440" tIns="45720" rIns="91440" bIns="45720" rtlCol="0" anchor="t">
            <a:normAutofit/>
          </a:bodyPr>
          <a:lstStyle/>
          <a:p>
            <a:pPr indent="-228600" algn="l">
              <a:buFont typeface="Arial"/>
              <a:buChar char="•"/>
            </a:pPr>
            <a:endParaRPr lang="en-US">
              <a:gradFill flip="none" rotWithShape="1">
                <a:gsLst>
                  <a:gs pos="0">
                    <a:schemeClr val="tx1"/>
                  </a:gs>
                  <a:gs pos="100000">
                    <a:schemeClr val="tx1">
                      <a:lumMod val="75000"/>
                    </a:schemeClr>
                  </a:gs>
                </a:gsLst>
                <a:lin ang="5580000" scaled="0"/>
                <a:tileRect/>
              </a:gradFill>
            </a:endParaRPr>
          </a:p>
          <a:p>
            <a:pPr indent="-228600" algn="l">
              <a:buFont typeface="Arial"/>
              <a:buChar char="•"/>
            </a:pPr>
            <a:r>
              <a:rPr lang="en-US" dirty="0">
                <a:gradFill flip="none" rotWithShape="1">
                  <a:gsLst>
                    <a:gs pos="0">
                      <a:schemeClr val="tx1"/>
                    </a:gs>
                    <a:gs pos="100000">
                      <a:schemeClr val="tx1">
                        <a:lumMod val="75000"/>
                      </a:schemeClr>
                    </a:gs>
                  </a:gsLst>
                  <a:lin ang="5580000" scaled="0"/>
                  <a:tileRect/>
                </a:gradFill>
              </a:rPr>
              <a:t>2212092  GODFRED MINNOW YANKEY</a:t>
            </a:r>
            <a:endParaRPr lang="en-US"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endParaRPr>
          </a:p>
          <a:p>
            <a:pPr indent="-228600" algn="l">
              <a:buFont typeface="Arial"/>
              <a:buChar char="•"/>
            </a:pPr>
            <a:r>
              <a:rPr lang="en-US" dirty="0">
                <a:gradFill flip="none" rotWithShape="1">
                  <a:gsLst>
                    <a:gs pos="0">
                      <a:schemeClr val="tx1"/>
                    </a:gs>
                    <a:gs pos="100000">
                      <a:schemeClr val="tx1">
                        <a:lumMod val="75000"/>
                      </a:schemeClr>
                    </a:gs>
                  </a:gsLst>
                  <a:lin ang="5580000" scaled="0"/>
                  <a:tileRect/>
                </a:gradFill>
              </a:rPr>
              <a:t>2211604  LEONARD DOROFTEI</a:t>
            </a:r>
            <a:endParaRPr lang="en-US" dirty="0">
              <a:gradFill flip="none" rotWithShape="1">
                <a:gsLst>
                  <a:gs pos="0">
                    <a:schemeClr val="tx1"/>
                  </a:gs>
                  <a:gs pos="100000">
                    <a:schemeClr val="tx1">
                      <a:lumMod val="75000"/>
                    </a:schemeClr>
                  </a:gs>
                </a:gsLst>
                <a:lin ang="5580000" scaled="0"/>
                <a:tileRect/>
              </a:gradFill>
              <a:effectLst>
                <a:glow rad="38100">
                  <a:prstClr val="black">
                    <a:lumMod val="50000"/>
                    <a:lumOff val="50000"/>
                    <a:alpha val="20000"/>
                  </a:prstClr>
                </a:glow>
                <a:outerShdw blurRad="44450" dist="12700" dir="13860000" algn="tl" rotWithShape="0">
                  <a:srgbClr val="000000">
                    <a:alpha val="20000"/>
                  </a:srgbClr>
                </a:outerShdw>
              </a:effectLst>
            </a:endParaRPr>
          </a:p>
          <a:p>
            <a:pPr indent="-228600" algn="l">
              <a:buFont typeface="Arial"/>
              <a:buChar char="•"/>
            </a:pPr>
            <a:endParaRPr lang="en-US">
              <a:gradFill flip="none" rotWithShape="1">
                <a:gsLst>
                  <a:gs pos="0">
                    <a:schemeClr val="tx1"/>
                  </a:gs>
                  <a:gs pos="100000">
                    <a:schemeClr val="tx1">
                      <a:lumMod val="75000"/>
                    </a:schemeClr>
                  </a:gs>
                </a:gsLst>
                <a:lin ang="5580000" scaled="0"/>
                <a:tileRect/>
              </a:gradFill>
            </a:endParaRPr>
          </a:p>
        </p:txBody>
      </p:sp>
      <p:pic>
        <p:nvPicPr>
          <p:cNvPr id="20" name="Picture 19">
            <a:extLst>
              <a:ext uri="{FF2B5EF4-FFF2-40B4-BE49-F238E27FC236}">
                <a16:creationId xmlns:a16="http://schemas.microsoft.com/office/drawing/2014/main" id="{33A0015E-CCBC-AC29-941E-00118C679C59}"/>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r="6250" b="6250"/>
          <a:stretch/>
        </p:blipFill>
        <p:spPr>
          <a:xfrm>
            <a:off x="7570839" y="2150508"/>
            <a:ext cx="3976788" cy="2236942"/>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4" name="TextBox 3">
            <a:extLst>
              <a:ext uri="{FF2B5EF4-FFF2-40B4-BE49-F238E27FC236}">
                <a16:creationId xmlns:a16="http://schemas.microsoft.com/office/drawing/2014/main" id="{370D8977-9CF6-9852-4563-B0A3F44AFFC0}"/>
              </a:ext>
            </a:extLst>
          </p:cNvPr>
          <p:cNvSpPr txBox="1"/>
          <p:nvPr/>
        </p:nvSpPr>
        <p:spPr>
          <a:xfrm>
            <a:off x="7664450" y="5524500"/>
            <a:ext cx="4387850" cy="369332"/>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chemeClr val="tx1"/>
                </a:solidFill>
              </a:rPr>
              <a:t>                             </a:t>
            </a:r>
            <a:endParaRPr lang="en-US" dirty="0">
              <a:solidFill>
                <a:schemeClr val="tx1"/>
              </a:solidFill>
            </a:endParaRP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9C3F0-61C3-AD37-3D36-3B009100FADB}"/>
              </a:ext>
            </a:extLst>
          </p:cNvPr>
          <p:cNvSpPr>
            <a:spLocks noGrp="1"/>
          </p:cNvSpPr>
          <p:nvPr>
            <p:ph type="title"/>
          </p:nvPr>
        </p:nvSpPr>
        <p:spPr>
          <a:xfrm>
            <a:off x="1143000" y="609600"/>
            <a:ext cx="6132446" cy="1905000"/>
          </a:xfrm>
        </p:spPr>
        <p:txBody>
          <a:bodyPr>
            <a:normAutofit/>
          </a:bodyPr>
          <a:lstStyle/>
          <a:p>
            <a:pPr algn="ctr"/>
            <a:r>
              <a:rPr lang="en-GB" b="1" dirty="0">
                <a:ea typeface="+mj-lt"/>
                <a:cs typeface="+mj-lt"/>
              </a:rPr>
              <a:t>Digital Skills and Research Methods</a:t>
            </a:r>
            <a:endParaRPr lang="en-US" b="1" dirty="0"/>
          </a:p>
        </p:txBody>
      </p:sp>
      <p:pic>
        <p:nvPicPr>
          <p:cNvPr id="28" name="Picture 27">
            <a:extLst>
              <a:ext uri="{FF2B5EF4-FFF2-40B4-BE49-F238E27FC236}">
                <a16:creationId xmlns:a16="http://schemas.microsoft.com/office/drawing/2014/main" id="{F7947CB8-7563-4FC1-6B28-B0109A7C829C}"/>
              </a:ext>
            </a:extLst>
          </p:cNvPr>
          <p:cNvPicPr>
            <a:picLocks noChangeAspect="1"/>
          </p:cNvPicPr>
          <p:nvPr/>
        </p:nvPicPr>
        <p:blipFill rotWithShape="1">
          <a:blip r:embed="rId3"/>
          <a:srcRect l="38967" r="14218" b="-3"/>
          <a:stretch/>
        </p:blipFill>
        <p:spPr>
          <a:xfrm>
            <a:off x="7552042" y="863390"/>
            <a:ext cx="3416888" cy="5218777"/>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graphicFrame>
        <p:nvGraphicFramePr>
          <p:cNvPr id="5" name="Content Placeholder 2">
            <a:extLst>
              <a:ext uri="{FF2B5EF4-FFF2-40B4-BE49-F238E27FC236}">
                <a16:creationId xmlns:a16="http://schemas.microsoft.com/office/drawing/2014/main" id="{F4BF07B2-9ABE-AE22-A72E-1D68B8907145}"/>
              </a:ext>
            </a:extLst>
          </p:cNvPr>
          <p:cNvGraphicFramePr>
            <a:graphicFrameLocks noGrp="1"/>
          </p:cNvGraphicFramePr>
          <p:nvPr>
            <p:ph idx="1"/>
            <p:extLst>
              <p:ext uri="{D42A27DB-BD31-4B8C-83A1-F6EECF244321}">
                <p14:modId xmlns:p14="http://schemas.microsoft.com/office/powerpoint/2010/main" val="2307553367"/>
              </p:ext>
            </p:extLst>
          </p:nvPr>
        </p:nvGraphicFramePr>
        <p:xfrm>
          <a:off x="1143000" y="2666999"/>
          <a:ext cx="5943600" cy="339587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0" name="TextBox 69">
            <a:extLst>
              <a:ext uri="{FF2B5EF4-FFF2-40B4-BE49-F238E27FC236}">
                <a16:creationId xmlns:a16="http://schemas.microsoft.com/office/drawing/2014/main" id="{592CB93B-FEBC-63C7-96B2-842D6C68B8F4}"/>
              </a:ext>
            </a:extLst>
          </p:cNvPr>
          <p:cNvSpPr txBox="1"/>
          <p:nvPr/>
        </p:nvSpPr>
        <p:spPr>
          <a:xfrm>
            <a:off x="9315450" y="6210300"/>
            <a:ext cx="24384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Leonard Doroftei</a:t>
            </a:r>
          </a:p>
        </p:txBody>
      </p:sp>
    </p:spTree>
    <p:extLst>
      <p:ext uri="{BB962C8B-B14F-4D97-AF65-F5344CB8AC3E}">
        <p14:creationId xmlns:p14="http://schemas.microsoft.com/office/powerpoint/2010/main" val="3176699417"/>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A7B99-75A9-FED5-FAA7-22E7AC6BFE13}"/>
              </a:ext>
            </a:extLst>
          </p:cNvPr>
          <p:cNvSpPr>
            <a:spLocks noGrp="1"/>
          </p:cNvSpPr>
          <p:nvPr>
            <p:ph type="title"/>
          </p:nvPr>
        </p:nvSpPr>
        <p:spPr>
          <a:xfrm>
            <a:off x="643191" y="609600"/>
            <a:ext cx="6573685" cy="1905000"/>
          </a:xfrm>
        </p:spPr>
        <p:txBody>
          <a:bodyPr>
            <a:normAutofit/>
          </a:bodyPr>
          <a:lstStyle/>
          <a:p>
            <a:r>
              <a:rPr lang="en-US" b="1">
                <a:cs typeface="Calibri Light"/>
              </a:rPr>
              <a:t>Introduction </a:t>
            </a:r>
            <a:endParaRPr lang="en-US" b="1"/>
          </a:p>
        </p:txBody>
      </p:sp>
      <p:sp>
        <p:nvSpPr>
          <p:cNvPr id="3" name="Content Placeholder 2">
            <a:extLst>
              <a:ext uri="{FF2B5EF4-FFF2-40B4-BE49-F238E27FC236}">
                <a16:creationId xmlns:a16="http://schemas.microsoft.com/office/drawing/2014/main" id="{61E11ED4-9378-5314-196B-2CCAD21C6DB1}"/>
              </a:ext>
            </a:extLst>
          </p:cNvPr>
          <p:cNvSpPr>
            <a:spLocks noGrp="1"/>
          </p:cNvSpPr>
          <p:nvPr>
            <p:ph idx="1"/>
          </p:nvPr>
        </p:nvSpPr>
        <p:spPr>
          <a:xfrm>
            <a:off x="643192" y="2666999"/>
            <a:ext cx="6573684" cy="3216276"/>
          </a:xfrm>
        </p:spPr>
        <p:txBody>
          <a:bodyPr vert="horz" lIns="91440" tIns="45720" rIns="91440" bIns="45720" rtlCol="0" anchor="t">
            <a:normAutofit/>
          </a:bodyPr>
          <a:lstStyle/>
          <a:p>
            <a:r>
              <a:rPr lang="en-US" i="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The focus of this presentation it is to show how students at UWTSD are using digital skills and help them understand few of the most used among us.</a:t>
            </a:r>
          </a:p>
          <a:p>
            <a:r>
              <a:rPr lang="en-US" i="1" dirty="0">
                <a:ea typeface="+mn-lt"/>
                <a:cs typeface="+mn-lt"/>
              </a:rPr>
              <a:t>Some digital tool developers and software companies provide free access to educators and students who are willing to teach or learn with them.</a:t>
            </a:r>
            <a:endParaRPr lang="en-US" i="1" dirty="0">
              <a:effectLst>
                <a:glow rad="38100">
                  <a:prstClr val="black">
                    <a:lumMod val="50000"/>
                    <a:lumOff val="50000"/>
                    <a:alpha val="20000"/>
                  </a:prstClr>
                </a:glow>
                <a:outerShdw blurRad="44450" dist="12700" dir="13860000" algn="tl" rotWithShape="0">
                  <a:srgbClr val="000000">
                    <a:alpha val="20000"/>
                  </a:srgbClr>
                </a:outerShdw>
              </a:effectLst>
              <a:cs typeface="Calibri"/>
            </a:endParaRPr>
          </a:p>
        </p:txBody>
      </p:sp>
      <p:pic>
        <p:nvPicPr>
          <p:cNvPr id="7" name="Graphic 6" descr="Schoolhouse">
            <a:extLst>
              <a:ext uri="{FF2B5EF4-FFF2-40B4-BE49-F238E27FC236}">
                <a16:creationId xmlns:a16="http://schemas.microsoft.com/office/drawing/2014/main" id="{50669F73-2462-EC32-4C15-8F1B25A8CE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70839" y="1280585"/>
            <a:ext cx="3976788" cy="3976788"/>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4" name="TextBox 3">
            <a:extLst>
              <a:ext uri="{FF2B5EF4-FFF2-40B4-BE49-F238E27FC236}">
                <a16:creationId xmlns:a16="http://schemas.microsoft.com/office/drawing/2014/main" id="{F7E57741-4B06-A8D8-8274-AE45512A0CD1}"/>
              </a:ext>
            </a:extLst>
          </p:cNvPr>
          <p:cNvSpPr txBox="1"/>
          <p:nvPr/>
        </p:nvSpPr>
        <p:spPr>
          <a:xfrm>
            <a:off x="9163050" y="5867400"/>
            <a:ext cx="2647950"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Leonard Doroftei</a:t>
            </a:r>
          </a:p>
        </p:txBody>
      </p:sp>
    </p:spTree>
    <p:extLst>
      <p:ext uri="{BB962C8B-B14F-4D97-AF65-F5344CB8AC3E}">
        <p14:creationId xmlns:p14="http://schemas.microsoft.com/office/powerpoint/2010/main" val="40143486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D907A-963E-7E0A-43D5-13F931BA9EFC}"/>
              </a:ext>
            </a:extLst>
          </p:cNvPr>
          <p:cNvSpPr>
            <a:spLocks noGrp="1"/>
          </p:cNvSpPr>
          <p:nvPr>
            <p:ph type="title"/>
          </p:nvPr>
        </p:nvSpPr>
        <p:spPr>
          <a:xfrm>
            <a:off x="643191" y="609600"/>
            <a:ext cx="6573685" cy="1905000"/>
          </a:xfrm>
        </p:spPr>
        <p:txBody>
          <a:bodyPr>
            <a:normAutofit/>
          </a:bodyPr>
          <a:lstStyle/>
          <a:p>
            <a:r>
              <a:rPr lang="en-US" b="1">
                <a:cs typeface="Calibri Light"/>
              </a:rPr>
              <a:t>Which digital tool is most used by students at UWTSD to collaborate together?</a:t>
            </a:r>
            <a:r>
              <a:rPr lang="en-US">
                <a:cs typeface="Calibri Light"/>
              </a:rPr>
              <a:t> </a:t>
            </a:r>
            <a:endParaRPr lang="en-US"/>
          </a:p>
        </p:txBody>
      </p:sp>
      <p:sp>
        <p:nvSpPr>
          <p:cNvPr id="3" name="Content Placeholder 2">
            <a:extLst>
              <a:ext uri="{FF2B5EF4-FFF2-40B4-BE49-F238E27FC236}">
                <a16:creationId xmlns:a16="http://schemas.microsoft.com/office/drawing/2014/main" id="{DC5CE468-8E44-9065-22B6-0E385D59B234}"/>
              </a:ext>
            </a:extLst>
          </p:cNvPr>
          <p:cNvSpPr>
            <a:spLocks noGrp="1"/>
          </p:cNvSpPr>
          <p:nvPr>
            <p:ph idx="1"/>
          </p:nvPr>
        </p:nvSpPr>
        <p:spPr>
          <a:xfrm>
            <a:off x="643192" y="2666999"/>
            <a:ext cx="6573684" cy="3216276"/>
          </a:xfrm>
        </p:spPr>
        <p:txBody>
          <a:bodyPr vert="horz" lIns="91440" tIns="45720" rIns="91440" bIns="45720" rtlCol="0" anchor="t">
            <a:normAutofit/>
          </a:bodyPr>
          <a:lstStyle/>
          <a:p>
            <a:r>
              <a:rPr lang="en-US" b="1" i="1">
                <a:cs typeface="Calibri"/>
              </a:rPr>
              <a:t>What is the most common tool students use?</a:t>
            </a:r>
          </a:p>
          <a:p>
            <a:r>
              <a:rPr lang="en-US" b="1" i="1">
                <a:cs typeface="Calibri"/>
              </a:rPr>
              <a:t>Why they using it for  ?</a:t>
            </a:r>
          </a:p>
          <a:p>
            <a:r>
              <a:rPr lang="en-US" b="1" i="1">
                <a:cs typeface="Calibri"/>
              </a:rPr>
              <a:t>How often do you use it ?</a:t>
            </a:r>
          </a:p>
          <a:p>
            <a:r>
              <a:rPr lang="en-US" b="1" i="1">
                <a:cs typeface="Calibri"/>
              </a:rPr>
              <a:t>When do you use it ?</a:t>
            </a:r>
          </a:p>
          <a:p>
            <a:r>
              <a:rPr lang="en-US" b="1" i="1">
                <a:ea typeface="+mn-lt"/>
                <a:cs typeface="+mn-lt"/>
              </a:rPr>
              <a:t>Are you satisfied with the tool?</a:t>
            </a:r>
          </a:p>
          <a:p>
            <a:endParaRPr lang="en-US">
              <a:cs typeface="Calibri"/>
            </a:endParaRPr>
          </a:p>
        </p:txBody>
      </p:sp>
      <p:pic>
        <p:nvPicPr>
          <p:cNvPr id="4" name="Picture 4" descr="A picture containing text, sign&#10;&#10;Description automatically generated">
            <a:extLst>
              <a:ext uri="{FF2B5EF4-FFF2-40B4-BE49-F238E27FC236}">
                <a16:creationId xmlns:a16="http://schemas.microsoft.com/office/drawing/2014/main" id="{E3C2E3A1-5F4B-64D6-C0A4-2A1EC1DD1357}"/>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9091" r="23576"/>
          <a:stretch/>
        </p:blipFill>
        <p:spPr>
          <a:xfrm>
            <a:off x="7570839" y="1696079"/>
            <a:ext cx="3976788" cy="3145801"/>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5" name="TextBox 4">
            <a:extLst>
              <a:ext uri="{FF2B5EF4-FFF2-40B4-BE49-F238E27FC236}">
                <a16:creationId xmlns:a16="http://schemas.microsoft.com/office/drawing/2014/main" id="{77488EF0-09C1-EA30-5398-0C54AE9D7B4A}"/>
              </a:ext>
            </a:extLst>
          </p:cNvPr>
          <p:cNvSpPr txBox="1"/>
          <p:nvPr/>
        </p:nvSpPr>
        <p:spPr>
          <a:xfrm>
            <a:off x="8877300" y="5886450"/>
            <a:ext cx="2819400"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Leonard Doroftei</a:t>
            </a:r>
          </a:p>
        </p:txBody>
      </p:sp>
    </p:spTree>
    <p:extLst>
      <p:ext uri="{BB962C8B-B14F-4D97-AF65-F5344CB8AC3E}">
        <p14:creationId xmlns:p14="http://schemas.microsoft.com/office/powerpoint/2010/main" val="123278153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7F43E-2EEF-2EF7-ECF2-1ECFBF9CEDB5}"/>
              </a:ext>
            </a:extLst>
          </p:cNvPr>
          <p:cNvSpPr>
            <a:spLocks noGrp="1"/>
          </p:cNvSpPr>
          <p:nvPr>
            <p:ph type="title"/>
          </p:nvPr>
        </p:nvSpPr>
        <p:spPr>
          <a:xfrm>
            <a:off x="643192" y="609600"/>
            <a:ext cx="3643674" cy="1905000"/>
          </a:xfrm>
        </p:spPr>
        <p:txBody>
          <a:bodyPr>
            <a:normAutofit/>
          </a:bodyPr>
          <a:lstStyle/>
          <a:p>
            <a:r>
              <a:rPr lang="en-US" sz="2800" b="1" i="1">
                <a:ea typeface="+mj-lt"/>
                <a:cs typeface="+mj-lt"/>
              </a:rPr>
              <a:t>What is the most common tool students use?</a:t>
            </a:r>
            <a:endParaRPr lang="en-US" sz="2800"/>
          </a:p>
        </p:txBody>
      </p:sp>
      <p:sp>
        <p:nvSpPr>
          <p:cNvPr id="3" name="Content Placeholder 2">
            <a:extLst>
              <a:ext uri="{FF2B5EF4-FFF2-40B4-BE49-F238E27FC236}">
                <a16:creationId xmlns:a16="http://schemas.microsoft.com/office/drawing/2014/main" id="{17608241-F6D5-3B18-FAE0-CFC421C2AEDB}"/>
              </a:ext>
            </a:extLst>
          </p:cNvPr>
          <p:cNvSpPr>
            <a:spLocks noGrp="1"/>
          </p:cNvSpPr>
          <p:nvPr>
            <p:ph idx="1"/>
          </p:nvPr>
        </p:nvSpPr>
        <p:spPr>
          <a:xfrm>
            <a:off x="643192" y="2666999"/>
            <a:ext cx="3643674" cy="3216276"/>
          </a:xfrm>
        </p:spPr>
        <p:txBody>
          <a:bodyPr vert="horz" lIns="91440" tIns="45720" rIns="91440" bIns="45720" rtlCol="0">
            <a:normAutofit/>
          </a:bodyPr>
          <a:lstStyle/>
          <a:p>
            <a:r>
              <a:rPr lang="en-US" sz="1800" i="1">
                <a:ea typeface="+mn-lt"/>
                <a:cs typeface="+mn-lt"/>
              </a:rPr>
              <a:t>MS Teams</a:t>
            </a:r>
          </a:p>
          <a:p>
            <a:r>
              <a:rPr lang="en-US" sz="1800" i="1">
                <a:ea typeface="+mn-lt"/>
                <a:cs typeface="+mn-lt"/>
              </a:rPr>
              <a:t>OneDrive </a:t>
            </a:r>
          </a:p>
          <a:p>
            <a:r>
              <a:rPr lang="en-US" sz="1800" i="1">
                <a:ea typeface="+mn-lt"/>
                <a:cs typeface="+mn-lt"/>
              </a:rPr>
              <a:t>MS Word </a:t>
            </a:r>
          </a:p>
          <a:p>
            <a:r>
              <a:rPr lang="en-US" sz="1800" i="1">
                <a:ea typeface="+mn-lt"/>
                <a:cs typeface="+mn-lt"/>
              </a:rPr>
              <a:t>WhatsApp</a:t>
            </a:r>
          </a:p>
          <a:p>
            <a:r>
              <a:rPr lang="en-US" sz="1800" i="1">
                <a:ea typeface="+mn-lt"/>
                <a:cs typeface="+mn-lt"/>
              </a:rPr>
              <a:t>Moodle </a:t>
            </a:r>
            <a:endParaRPr lang="en-US" sz="1800" i="1">
              <a:cs typeface="Calibri"/>
            </a:endParaRPr>
          </a:p>
        </p:txBody>
      </p:sp>
      <p:pic>
        <p:nvPicPr>
          <p:cNvPr id="4" name="Picture 4">
            <a:extLst>
              <a:ext uri="{FF2B5EF4-FFF2-40B4-BE49-F238E27FC236}">
                <a16:creationId xmlns:a16="http://schemas.microsoft.com/office/drawing/2014/main" id="{3272E98D-9346-C9DD-26AC-9A8D95355DF0}"/>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7003" r="18857" b="-1"/>
          <a:stretch/>
        </p:blipFill>
        <p:spPr>
          <a:xfrm>
            <a:off x="4630994" y="645106"/>
            <a:ext cx="6916633" cy="5247747"/>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5" name="TextBox 4">
            <a:extLst>
              <a:ext uri="{FF2B5EF4-FFF2-40B4-BE49-F238E27FC236}">
                <a16:creationId xmlns:a16="http://schemas.microsoft.com/office/drawing/2014/main" id="{07D547BF-75E8-8874-1549-F659FF27D9CC}"/>
              </a:ext>
            </a:extLst>
          </p:cNvPr>
          <p:cNvSpPr txBox="1"/>
          <p:nvPr/>
        </p:nvSpPr>
        <p:spPr>
          <a:xfrm>
            <a:off x="8991600" y="6172200"/>
            <a:ext cx="24765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Leonard Doroftei</a:t>
            </a:r>
          </a:p>
        </p:txBody>
      </p:sp>
    </p:spTree>
    <p:extLst>
      <p:ext uri="{BB962C8B-B14F-4D97-AF65-F5344CB8AC3E}">
        <p14:creationId xmlns:p14="http://schemas.microsoft.com/office/powerpoint/2010/main" val="423754563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useBgFill="1">
        <p:nvSpPr>
          <p:cNvPr id="15" name="Rectangle 11">
            <a:extLst>
              <a:ext uri="{FF2B5EF4-FFF2-40B4-BE49-F238E27FC236}">
                <a16:creationId xmlns:a16="http://schemas.microsoft.com/office/drawing/2014/main" id="{981B9CFD-6570-44E4-A274-2518DB1BA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E435DC-46F1-21BF-B00C-460EB791A88A}"/>
              </a:ext>
            </a:extLst>
          </p:cNvPr>
          <p:cNvSpPr>
            <a:spLocks noGrp="1"/>
          </p:cNvSpPr>
          <p:nvPr>
            <p:ph type="title"/>
          </p:nvPr>
        </p:nvSpPr>
        <p:spPr>
          <a:xfrm>
            <a:off x="862427" y="609599"/>
            <a:ext cx="3283970" cy="1463478"/>
          </a:xfrm>
        </p:spPr>
        <p:txBody>
          <a:bodyPr vert="horz" lIns="91440" tIns="45720" rIns="91440" bIns="45720" rtlCol="0" anchor="ctr">
            <a:normAutofit/>
          </a:bodyPr>
          <a:lstStyle/>
          <a:p>
            <a:pPr>
              <a:lnSpc>
                <a:spcPct val="90000"/>
              </a:lnSpc>
            </a:pPr>
            <a:endParaRPr lang="en-US" sz="3200"/>
          </a:p>
          <a:p>
            <a:pPr>
              <a:lnSpc>
                <a:spcPct val="90000"/>
              </a:lnSpc>
            </a:pPr>
            <a:r>
              <a:rPr lang="en-US" sz="3200" b="1" i="1"/>
              <a:t>Why they using it for  ?</a:t>
            </a:r>
            <a:endParaRPr lang="en-US" sz="3200"/>
          </a:p>
        </p:txBody>
      </p:sp>
      <p:sp>
        <p:nvSpPr>
          <p:cNvPr id="4" name="Text Placeholder 3">
            <a:extLst>
              <a:ext uri="{FF2B5EF4-FFF2-40B4-BE49-F238E27FC236}">
                <a16:creationId xmlns:a16="http://schemas.microsoft.com/office/drawing/2014/main" id="{A1E47839-627D-0487-F7C6-A4B166A34836}"/>
              </a:ext>
            </a:extLst>
          </p:cNvPr>
          <p:cNvSpPr>
            <a:spLocks noGrp="1"/>
          </p:cNvSpPr>
          <p:nvPr>
            <p:ph type="body" sz="half" idx="2"/>
          </p:nvPr>
        </p:nvSpPr>
        <p:spPr>
          <a:xfrm>
            <a:off x="818779" y="2251880"/>
            <a:ext cx="3310963" cy="3772401"/>
          </a:xfrm>
        </p:spPr>
        <p:txBody>
          <a:bodyPr vert="horz" lIns="91440" tIns="45720" rIns="91440" bIns="45720" rtlCol="0" anchor="t">
            <a:normAutofit/>
          </a:bodyPr>
          <a:lstStyle/>
          <a:p>
            <a:pPr marL="114300" indent="-342900">
              <a:buClr>
                <a:srgbClr val="F07106"/>
              </a:buClr>
              <a:buFont typeface="Arial"/>
              <a:buChar char="•"/>
            </a:pPr>
            <a:endParaRPr lang="en-US" i="1"/>
          </a:p>
          <a:p>
            <a:pPr marL="114300" indent="-342900">
              <a:buClr>
                <a:srgbClr val="F07106"/>
              </a:buClr>
              <a:buFont typeface="Arial"/>
              <a:buChar char="•"/>
            </a:pPr>
            <a:r>
              <a:rPr lang="en-US" i="1">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A collaboration space</a:t>
            </a:r>
            <a:endParaRPr lang="en-US" i="1">
              <a:effectLst>
                <a:glow rad="38100">
                  <a:prstClr val="black">
                    <a:lumMod val="50000"/>
                    <a:lumOff val="50000"/>
                    <a:alpha val="20000"/>
                  </a:prstClr>
                </a:glow>
                <a:outerShdw blurRad="44450" dist="12700" dir="13860000" algn="tl" rotWithShape="0">
                  <a:srgbClr val="000000">
                    <a:alpha val="20000"/>
                  </a:srgbClr>
                </a:outerShdw>
              </a:effectLst>
            </a:endParaRPr>
          </a:p>
          <a:p>
            <a:pPr marL="114300" indent="-342900">
              <a:buClr>
                <a:srgbClr val="F07106"/>
              </a:buClr>
              <a:buFont typeface="Arial"/>
              <a:buChar char="•"/>
            </a:pPr>
            <a:r>
              <a:rPr lang="en-US" i="1">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Flexibility</a:t>
            </a:r>
            <a:endParaRPr lang="en-US" i="1"/>
          </a:p>
          <a:p>
            <a:pPr marL="114300" indent="-342900">
              <a:buClr>
                <a:srgbClr val="F07106"/>
              </a:buClr>
              <a:buFont typeface="Arial"/>
              <a:buChar char="•"/>
            </a:pPr>
            <a:r>
              <a:rPr lang="en-US" i="1">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Consistency and transparency</a:t>
            </a:r>
            <a:endParaRPr lang="en-US" i="1"/>
          </a:p>
          <a:p>
            <a:pPr marL="114300" indent="-342900">
              <a:buClr>
                <a:srgbClr val="F07106"/>
              </a:buClr>
              <a:buFont typeface="Arial"/>
              <a:buChar char="•"/>
            </a:pPr>
            <a:r>
              <a:rPr lang="en-US" i="1"/>
              <a:t>Centralized, definitive data</a:t>
            </a:r>
            <a:endParaRPr lang="en-US"/>
          </a:p>
          <a:p>
            <a:pPr marL="114300" indent="-342900">
              <a:buClr>
                <a:srgbClr val="F07106"/>
              </a:buClr>
              <a:buFont typeface="Arial"/>
              <a:buChar char="•"/>
            </a:pPr>
            <a:endParaRPr lang="en-US" i="1">
              <a:effectLst>
                <a:glow rad="38100">
                  <a:prstClr val="black">
                    <a:lumMod val="50000"/>
                    <a:lumOff val="50000"/>
                    <a:alpha val="20000"/>
                  </a:prstClr>
                </a:glow>
                <a:outerShdw blurRad="44450" dist="12700" dir="13860000" algn="tl" rotWithShape="0">
                  <a:srgbClr val="000000">
                    <a:alpha val="20000"/>
                  </a:srgbClr>
                </a:outerShdw>
              </a:effectLst>
            </a:endParaRPr>
          </a:p>
          <a:p>
            <a:pPr marL="114300" indent="-342900">
              <a:buClr>
                <a:srgbClr val="F07106"/>
              </a:buClr>
              <a:buFont typeface="Arial"/>
              <a:buChar char="•"/>
            </a:pPr>
            <a:endParaRPr lang="en-US" i="1">
              <a:effectLst>
                <a:glow rad="38100">
                  <a:prstClr val="black">
                    <a:lumMod val="50000"/>
                    <a:lumOff val="50000"/>
                    <a:alpha val="20000"/>
                  </a:prstClr>
                </a:glow>
                <a:outerShdw blurRad="44450" dist="12700" dir="13860000" algn="tl" rotWithShape="0">
                  <a:srgbClr val="000000">
                    <a:alpha val="20000"/>
                  </a:srgbClr>
                </a:outerShdw>
              </a:effectLst>
            </a:endParaRPr>
          </a:p>
          <a:p>
            <a:pPr marL="114300" indent="-342900">
              <a:buClr>
                <a:srgbClr val="F07106"/>
              </a:buClr>
              <a:buFont typeface="Arial"/>
              <a:buChar char="•"/>
            </a:pPr>
            <a:endParaRPr lang="en-US" i="1">
              <a:effectLst>
                <a:glow rad="38100">
                  <a:prstClr val="black">
                    <a:lumMod val="50000"/>
                    <a:lumOff val="50000"/>
                    <a:alpha val="20000"/>
                  </a:prstClr>
                </a:glow>
                <a:outerShdw blurRad="44450" dist="12700" dir="13860000" algn="tl" rotWithShape="0">
                  <a:srgbClr val="000000">
                    <a:alpha val="20000"/>
                  </a:srgbClr>
                </a:outerShdw>
              </a:effectLst>
            </a:endParaRPr>
          </a:p>
          <a:p>
            <a:pPr indent="-228600">
              <a:buClr>
                <a:srgbClr val="F07106"/>
              </a:buClr>
              <a:buFont typeface="Arial"/>
              <a:buChar char="•"/>
            </a:pPr>
            <a:endParaRPr lang="en-US"/>
          </a:p>
        </p:txBody>
      </p:sp>
      <p:pic>
        <p:nvPicPr>
          <p:cNvPr id="6" name="Picture 6" descr="Chart, pie chart&#10;&#10;Description automatically generated">
            <a:extLst>
              <a:ext uri="{FF2B5EF4-FFF2-40B4-BE49-F238E27FC236}">
                <a16:creationId xmlns:a16="http://schemas.microsoft.com/office/drawing/2014/main" id="{7CF4AE60-0A6D-77AD-46C2-4EC20319EF7A}"/>
              </a:ext>
            </a:extLst>
          </p:cNvPr>
          <p:cNvPicPr>
            <a:picLocks noChangeAspect="1"/>
          </p:cNvPicPr>
          <p:nvPr/>
        </p:nvPicPr>
        <p:blipFill>
          <a:blip r:embed="rId3"/>
          <a:stretch>
            <a:fillRect/>
          </a:stretch>
        </p:blipFill>
        <p:spPr>
          <a:xfrm>
            <a:off x="5158942" y="991858"/>
            <a:ext cx="2812851" cy="1406425"/>
          </a:xfrm>
          <a:prstGeom prst="rect">
            <a:avLst/>
          </a:prstGeom>
        </p:spPr>
      </p:pic>
      <p:pic>
        <p:nvPicPr>
          <p:cNvPr id="3" name="Picture 4" descr="Chart, pie chart&#10;&#10;Description automatically generated">
            <a:extLst>
              <a:ext uri="{FF2B5EF4-FFF2-40B4-BE49-F238E27FC236}">
                <a16:creationId xmlns:a16="http://schemas.microsoft.com/office/drawing/2014/main" id="{175D382B-8E7F-F59F-3BEA-00648C0F5B60}"/>
              </a:ext>
            </a:extLst>
          </p:cNvPr>
          <p:cNvPicPr>
            <a:picLocks noChangeAspect="1"/>
          </p:cNvPicPr>
          <p:nvPr/>
        </p:nvPicPr>
        <p:blipFill>
          <a:blip r:embed="rId4"/>
          <a:stretch>
            <a:fillRect/>
          </a:stretch>
        </p:blipFill>
        <p:spPr>
          <a:xfrm>
            <a:off x="8942225" y="1007740"/>
            <a:ext cx="2743200" cy="1371600"/>
          </a:xfrm>
          <a:prstGeom prst="rect">
            <a:avLst/>
          </a:prstGeom>
        </p:spPr>
      </p:pic>
      <p:cxnSp>
        <p:nvCxnSpPr>
          <p:cNvPr id="14" name="Straight Connector 13">
            <a:extLst>
              <a:ext uri="{FF2B5EF4-FFF2-40B4-BE49-F238E27FC236}">
                <a16:creationId xmlns:a16="http://schemas.microsoft.com/office/drawing/2014/main" id="{E8470FD2-B13A-4556-9D05-BC82BFE6BD2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2972" y="20963"/>
            <a:ext cx="0" cy="6858000"/>
          </a:xfrm>
          <a:prstGeom prst="line">
            <a:avLst/>
          </a:prstGeom>
          <a:ln w="38100" cap="sq">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3DCF570-5FFA-4422-B8A3-C28A303EF1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94479" y="3429000"/>
            <a:ext cx="7498080" cy="0"/>
          </a:xfrm>
          <a:prstGeom prst="line">
            <a:avLst/>
          </a:prstGeom>
          <a:ln w="38100" cap="sq">
            <a:solidFill>
              <a:schemeClr val="tx1"/>
            </a:solidFill>
            <a:miter lim="800000"/>
          </a:ln>
        </p:spPr>
        <p:style>
          <a:lnRef idx="1">
            <a:schemeClr val="accent1"/>
          </a:lnRef>
          <a:fillRef idx="0">
            <a:schemeClr val="accent1"/>
          </a:fillRef>
          <a:effectRef idx="0">
            <a:schemeClr val="accent1"/>
          </a:effectRef>
          <a:fontRef idx="minor">
            <a:schemeClr val="tx1"/>
          </a:fontRef>
        </p:style>
      </p:cxnSp>
      <p:pic>
        <p:nvPicPr>
          <p:cNvPr id="7" name="Picture 7" descr="Chart, pie chart&#10;&#10;Description automatically generated">
            <a:extLst>
              <a:ext uri="{FF2B5EF4-FFF2-40B4-BE49-F238E27FC236}">
                <a16:creationId xmlns:a16="http://schemas.microsoft.com/office/drawing/2014/main" id="{D7E439F3-722F-A6B8-2E38-EFE2ED068154}"/>
              </a:ext>
            </a:extLst>
          </p:cNvPr>
          <p:cNvPicPr>
            <a:picLocks noChangeAspect="1"/>
          </p:cNvPicPr>
          <p:nvPr/>
        </p:nvPicPr>
        <p:blipFill>
          <a:blip r:embed="rId5"/>
          <a:stretch>
            <a:fillRect/>
          </a:stretch>
        </p:blipFill>
        <p:spPr>
          <a:xfrm>
            <a:off x="5193188" y="4477436"/>
            <a:ext cx="2785868" cy="1392934"/>
          </a:xfrm>
          <a:prstGeom prst="rect">
            <a:avLst/>
          </a:prstGeom>
        </p:spPr>
      </p:pic>
      <p:cxnSp>
        <p:nvCxnSpPr>
          <p:cNvPr id="18" name="Straight Connector 17">
            <a:extLst>
              <a:ext uri="{FF2B5EF4-FFF2-40B4-BE49-F238E27FC236}">
                <a16:creationId xmlns:a16="http://schemas.microsoft.com/office/drawing/2014/main" id="{8E32D90B-5FD5-41C6-B6BA-4C814B3076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443519" y="20963"/>
            <a:ext cx="0" cy="6858000"/>
          </a:xfrm>
          <a:prstGeom prst="line">
            <a:avLst/>
          </a:prstGeom>
          <a:ln w="38100" cap="sq">
            <a:solidFill>
              <a:schemeClr val="tx1"/>
            </a:solidFill>
            <a:miter lim="800000"/>
          </a:ln>
        </p:spPr>
        <p:style>
          <a:lnRef idx="1">
            <a:schemeClr val="accent1"/>
          </a:lnRef>
          <a:fillRef idx="0">
            <a:schemeClr val="accent1"/>
          </a:fillRef>
          <a:effectRef idx="0">
            <a:schemeClr val="accent1"/>
          </a:effectRef>
          <a:fontRef idx="minor">
            <a:schemeClr val="tx1"/>
          </a:fontRef>
        </p:style>
      </p:cxnSp>
      <p:pic>
        <p:nvPicPr>
          <p:cNvPr id="5" name="Picture 5" descr="Chart, pie chart&#10;&#10;Description automatically generated">
            <a:extLst>
              <a:ext uri="{FF2B5EF4-FFF2-40B4-BE49-F238E27FC236}">
                <a16:creationId xmlns:a16="http://schemas.microsoft.com/office/drawing/2014/main" id="{73ABFEF2-7780-C62D-512D-73CD1D24A9F2}"/>
              </a:ext>
            </a:extLst>
          </p:cNvPr>
          <p:cNvPicPr>
            <a:picLocks noChangeAspect="1"/>
          </p:cNvPicPr>
          <p:nvPr/>
        </p:nvPicPr>
        <p:blipFill>
          <a:blip r:embed="rId6"/>
          <a:stretch>
            <a:fillRect/>
          </a:stretch>
        </p:blipFill>
        <p:spPr>
          <a:xfrm>
            <a:off x="8942225" y="4477123"/>
            <a:ext cx="2743198" cy="1371599"/>
          </a:xfrm>
          <a:prstGeom prst="rect">
            <a:avLst/>
          </a:prstGeom>
        </p:spPr>
      </p:pic>
      <p:sp>
        <p:nvSpPr>
          <p:cNvPr id="8" name="TextBox 7">
            <a:extLst>
              <a:ext uri="{FF2B5EF4-FFF2-40B4-BE49-F238E27FC236}">
                <a16:creationId xmlns:a16="http://schemas.microsoft.com/office/drawing/2014/main" id="{F5DD8840-0DF6-E57A-87A4-C6F0375420ED}"/>
              </a:ext>
            </a:extLst>
          </p:cNvPr>
          <p:cNvSpPr txBox="1"/>
          <p:nvPr/>
        </p:nvSpPr>
        <p:spPr>
          <a:xfrm>
            <a:off x="9563100" y="6210300"/>
            <a:ext cx="23431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Leonard Doroftei</a:t>
            </a:r>
          </a:p>
        </p:txBody>
      </p:sp>
    </p:spTree>
    <p:extLst>
      <p:ext uri="{BB962C8B-B14F-4D97-AF65-F5344CB8AC3E}">
        <p14:creationId xmlns:p14="http://schemas.microsoft.com/office/powerpoint/2010/main" val="123722092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7" name="Picture 5" descr="Programming data on computer monitor">
            <a:extLst>
              <a:ext uri="{FF2B5EF4-FFF2-40B4-BE49-F238E27FC236}">
                <a16:creationId xmlns:a16="http://schemas.microsoft.com/office/drawing/2014/main" id="{ADD3B7EA-4937-23B3-0502-EE0D7A652871}"/>
              </a:ext>
            </a:extLst>
          </p:cNvPr>
          <p:cNvPicPr>
            <a:picLocks noChangeAspect="1"/>
          </p:cNvPicPr>
          <p:nvPr/>
        </p:nvPicPr>
        <p:blipFill rotWithShape="1">
          <a:blip r:embed="rId3">
            <a:duotone>
              <a:prstClr val="black"/>
              <a:schemeClr val="bg1">
                <a:tint val="45000"/>
                <a:satMod val="400000"/>
              </a:schemeClr>
            </a:duotone>
            <a:alphaModFix amt="25000"/>
          </a:blip>
          <a:srcRect t="849" r="-2" b="14754"/>
          <a:stretch/>
        </p:blipFill>
        <p:spPr>
          <a:xfrm>
            <a:off x="20" y="10"/>
            <a:ext cx="12191980" cy="6857990"/>
          </a:xfrm>
          <a:prstGeom prst="rect">
            <a:avLst/>
          </a:prstGeom>
        </p:spPr>
      </p:pic>
      <p:sp>
        <p:nvSpPr>
          <p:cNvPr id="2" name="Title 1">
            <a:extLst>
              <a:ext uri="{FF2B5EF4-FFF2-40B4-BE49-F238E27FC236}">
                <a16:creationId xmlns:a16="http://schemas.microsoft.com/office/drawing/2014/main" id="{9B044A17-6511-2D40-0F4B-C41103E1CD65}"/>
              </a:ext>
            </a:extLst>
          </p:cNvPr>
          <p:cNvSpPr>
            <a:spLocks noGrp="1"/>
          </p:cNvSpPr>
          <p:nvPr>
            <p:ph type="title"/>
          </p:nvPr>
        </p:nvSpPr>
        <p:spPr>
          <a:xfrm>
            <a:off x="1751012" y="609601"/>
            <a:ext cx="8676222" cy="1664494"/>
          </a:xfrm>
        </p:spPr>
        <p:txBody>
          <a:bodyPr vert="horz" lIns="91440" tIns="45720" rIns="91440" bIns="45720" rtlCol="0" anchor="b">
            <a:normAutofit/>
          </a:bodyPr>
          <a:lstStyle/>
          <a:p>
            <a:pPr algn="ctr"/>
            <a:r>
              <a:rPr lang="en-US" sz="4800" b="1" i="1">
                <a:effectLst>
                  <a:glow rad="38100">
                    <a:schemeClr val="bg1">
                      <a:lumMod val="65000"/>
                      <a:lumOff val="35000"/>
                      <a:alpha val="50000"/>
                    </a:schemeClr>
                  </a:glow>
                  <a:outerShdw blurRad="28575" dist="31750" dir="13200000" algn="tl" rotWithShape="0">
                    <a:srgbClr val="000000">
                      <a:alpha val="25000"/>
                    </a:srgbClr>
                  </a:outerShdw>
                </a:effectLst>
              </a:rPr>
              <a:t>How often do you use it ?</a:t>
            </a:r>
            <a:endParaRPr lang="en-US" sz="4800">
              <a:effectLst>
                <a:glow rad="38100">
                  <a:schemeClr val="bg1">
                    <a:lumMod val="65000"/>
                    <a:lumOff val="35000"/>
                    <a:alpha val="50000"/>
                  </a:schemeClr>
                </a:glow>
                <a:outerShdw blurRad="28575" dist="31750" dir="13200000" algn="tl" rotWithShape="0">
                  <a:srgbClr val="000000">
                    <a:alpha val="25000"/>
                  </a:srgbClr>
                </a:outerShdw>
              </a:effectLst>
            </a:endParaRPr>
          </a:p>
        </p:txBody>
      </p:sp>
      <p:sp>
        <p:nvSpPr>
          <p:cNvPr id="4" name="Text Placeholder 3">
            <a:extLst>
              <a:ext uri="{FF2B5EF4-FFF2-40B4-BE49-F238E27FC236}">
                <a16:creationId xmlns:a16="http://schemas.microsoft.com/office/drawing/2014/main" id="{A7B30064-ACF9-27BF-1FCC-292AAFE5C519}"/>
              </a:ext>
            </a:extLst>
          </p:cNvPr>
          <p:cNvSpPr>
            <a:spLocks noGrp="1"/>
          </p:cNvSpPr>
          <p:nvPr>
            <p:ph type="body" sz="half" idx="2"/>
          </p:nvPr>
        </p:nvSpPr>
        <p:spPr>
          <a:xfrm>
            <a:off x="1751012" y="2278857"/>
            <a:ext cx="8676222" cy="666750"/>
          </a:xfrm>
        </p:spPr>
        <p:txBody>
          <a:bodyPr vert="horz" lIns="91440" tIns="45720" rIns="91440" bIns="45720" rtlCol="0" anchor="t">
            <a:normAutofit/>
          </a:bodyPr>
          <a:lstStyle/>
          <a:p>
            <a:pPr algn="ctr"/>
            <a:r>
              <a:rPr lang="en-US" sz="2100">
                <a:gradFill flip="none" rotWithShape="1">
                  <a:gsLst>
                    <a:gs pos="0">
                      <a:schemeClr val="tx1"/>
                    </a:gs>
                    <a:gs pos="100000">
                      <a:schemeClr val="tx1">
                        <a:lumMod val="75000"/>
                      </a:schemeClr>
                    </a:gs>
                  </a:gsLst>
                  <a:lin ang="5400000" scaled="0"/>
                  <a:tileRect/>
                </a:gradFill>
              </a:rPr>
              <a:t>A research made by us leading us to the next numbers :</a:t>
            </a:r>
          </a:p>
        </p:txBody>
      </p:sp>
      <p:pic>
        <p:nvPicPr>
          <p:cNvPr id="978" name="Picture 978" descr="Chart&#10;&#10;Description automatically generated">
            <a:extLst>
              <a:ext uri="{FF2B5EF4-FFF2-40B4-BE49-F238E27FC236}">
                <a16:creationId xmlns:a16="http://schemas.microsoft.com/office/drawing/2014/main" id="{82ACCB91-9C7F-5670-9307-85AE7647E402}"/>
              </a:ext>
            </a:extLst>
          </p:cNvPr>
          <p:cNvPicPr>
            <a:picLocks noChangeAspect="1"/>
          </p:cNvPicPr>
          <p:nvPr/>
        </p:nvPicPr>
        <p:blipFill>
          <a:blip r:embed="rId4"/>
          <a:stretch>
            <a:fillRect/>
          </a:stretch>
        </p:blipFill>
        <p:spPr>
          <a:xfrm>
            <a:off x="664368" y="3278980"/>
            <a:ext cx="4338637" cy="2133600"/>
          </a:xfrm>
          <a:prstGeom prst="rect">
            <a:avLst/>
          </a:prstGeom>
        </p:spPr>
      </p:pic>
      <p:pic>
        <p:nvPicPr>
          <p:cNvPr id="979" name="Picture 979" descr="Chart, pie chart&#10;&#10;Description automatically generated">
            <a:extLst>
              <a:ext uri="{FF2B5EF4-FFF2-40B4-BE49-F238E27FC236}">
                <a16:creationId xmlns:a16="http://schemas.microsoft.com/office/drawing/2014/main" id="{A6850B44-463B-70DB-5F4D-694305F0784E}"/>
              </a:ext>
            </a:extLst>
          </p:cNvPr>
          <p:cNvPicPr>
            <a:picLocks noChangeAspect="1"/>
          </p:cNvPicPr>
          <p:nvPr/>
        </p:nvPicPr>
        <p:blipFill>
          <a:blip r:embed="rId5"/>
          <a:stretch>
            <a:fillRect/>
          </a:stretch>
        </p:blipFill>
        <p:spPr>
          <a:xfrm>
            <a:off x="4105275" y="3278981"/>
            <a:ext cx="4279105" cy="2121693"/>
          </a:xfrm>
          <a:prstGeom prst="rect">
            <a:avLst/>
          </a:prstGeom>
        </p:spPr>
      </p:pic>
      <p:pic>
        <p:nvPicPr>
          <p:cNvPr id="980" name="Picture 980" descr="Chart, pie chart&#10;&#10;Description automatically generated">
            <a:extLst>
              <a:ext uri="{FF2B5EF4-FFF2-40B4-BE49-F238E27FC236}">
                <a16:creationId xmlns:a16="http://schemas.microsoft.com/office/drawing/2014/main" id="{5A69E397-956A-1549-DAB5-DC1166FF5AE7}"/>
              </a:ext>
            </a:extLst>
          </p:cNvPr>
          <p:cNvPicPr>
            <a:picLocks noChangeAspect="1"/>
          </p:cNvPicPr>
          <p:nvPr/>
        </p:nvPicPr>
        <p:blipFill>
          <a:blip r:embed="rId6"/>
          <a:stretch>
            <a:fillRect/>
          </a:stretch>
        </p:blipFill>
        <p:spPr>
          <a:xfrm>
            <a:off x="7534275" y="3278981"/>
            <a:ext cx="4279106" cy="2145505"/>
          </a:xfrm>
          <a:prstGeom prst="rect">
            <a:avLst/>
          </a:prstGeom>
        </p:spPr>
      </p:pic>
      <p:sp>
        <p:nvSpPr>
          <p:cNvPr id="3" name="TextBox 2">
            <a:extLst>
              <a:ext uri="{FF2B5EF4-FFF2-40B4-BE49-F238E27FC236}">
                <a16:creationId xmlns:a16="http://schemas.microsoft.com/office/drawing/2014/main" id="{1D0AEBF4-1B2C-BC03-4446-55E8C11703B2}"/>
              </a:ext>
            </a:extLst>
          </p:cNvPr>
          <p:cNvSpPr txBox="1"/>
          <p:nvPr/>
        </p:nvSpPr>
        <p:spPr>
          <a:xfrm>
            <a:off x="9067799" y="6172200"/>
            <a:ext cx="26479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Leonard Doroftei</a:t>
            </a:r>
          </a:p>
        </p:txBody>
      </p:sp>
    </p:spTree>
    <p:extLst>
      <p:ext uri="{BB962C8B-B14F-4D97-AF65-F5344CB8AC3E}">
        <p14:creationId xmlns:p14="http://schemas.microsoft.com/office/powerpoint/2010/main" val="292549956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0421D-41A0-236A-1344-B090CA4ECBE2}"/>
              </a:ext>
            </a:extLst>
          </p:cNvPr>
          <p:cNvSpPr>
            <a:spLocks noGrp="1"/>
          </p:cNvSpPr>
          <p:nvPr>
            <p:ph type="title"/>
          </p:nvPr>
        </p:nvSpPr>
        <p:spPr>
          <a:xfrm>
            <a:off x="643191" y="609600"/>
            <a:ext cx="6573685" cy="1905000"/>
          </a:xfrm>
        </p:spPr>
        <p:txBody>
          <a:bodyPr vert="horz" lIns="91440" tIns="45720" rIns="91440" bIns="45720" rtlCol="0" anchor="ctr">
            <a:normAutofit/>
          </a:bodyPr>
          <a:lstStyle/>
          <a:p>
            <a:pPr marL="285750" indent="-285750"/>
            <a:br>
              <a:rPr lang="en-US" b="1" i="1"/>
            </a:br>
            <a:r>
              <a:rPr lang="en-US" b="1" i="1"/>
              <a:t>When do you use it ?</a:t>
            </a:r>
            <a:endParaRPr lang="en-US"/>
          </a:p>
          <a:p>
            <a:endParaRPr lang="en-US"/>
          </a:p>
        </p:txBody>
      </p:sp>
      <p:sp>
        <p:nvSpPr>
          <p:cNvPr id="5" name="Content Placeholder 4">
            <a:extLst>
              <a:ext uri="{FF2B5EF4-FFF2-40B4-BE49-F238E27FC236}">
                <a16:creationId xmlns:a16="http://schemas.microsoft.com/office/drawing/2014/main" id="{6349BD51-528D-6161-AE66-B28ECF6525C8}"/>
              </a:ext>
            </a:extLst>
          </p:cNvPr>
          <p:cNvSpPr>
            <a:spLocks noGrp="1"/>
          </p:cNvSpPr>
          <p:nvPr>
            <p:ph sz="half" idx="2"/>
          </p:nvPr>
        </p:nvSpPr>
        <p:spPr>
          <a:xfrm>
            <a:off x="643192" y="2666999"/>
            <a:ext cx="6573684" cy="3216276"/>
          </a:xfrm>
        </p:spPr>
        <p:txBody>
          <a:bodyPr vert="horz" lIns="91440" tIns="45720" rIns="91440" bIns="45720" rtlCol="0" anchor="t">
            <a:normAutofit/>
          </a:bodyPr>
          <a:lstStyle/>
          <a:p>
            <a:pPr marL="0" indent="0"/>
            <a:r>
              <a:rPr lang="en-US"/>
              <a:t>In a survey made by us we discovered the next statistics : </a:t>
            </a:r>
          </a:p>
          <a:p>
            <a:pPr marL="0" indent="0"/>
            <a:r>
              <a:rPr lang="en-US"/>
              <a:t>More than 50 % of the UWTSD students are using digital tools everyday.</a:t>
            </a:r>
            <a:endParaRPr lang="en-US">
              <a:effectLst>
                <a:glow rad="38100">
                  <a:prstClr val="black">
                    <a:lumMod val="50000"/>
                    <a:lumOff val="50000"/>
                    <a:alpha val="20000"/>
                  </a:prstClr>
                </a:glow>
                <a:outerShdw blurRad="44450" dist="12700" dir="13860000" algn="tl" rotWithShape="0">
                  <a:srgbClr val="000000">
                    <a:alpha val="20000"/>
                  </a:srgbClr>
                </a:outerShdw>
              </a:effectLst>
            </a:endParaRPr>
          </a:p>
          <a:p>
            <a:pPr marL="0" indent="0">
              <a:buClr>
                <a:srgbClr val="FFFFFF"/>
              </a:buClr>
            </a:pPr>
            <a:r>
              <a:rPr lang="en-US">
                <a:effectLst>
                  <a:glow rad="38100">
                    <a:prstClr val="black">
                      <a:lumMod val="50000"/>
                      <a:lumOff val="50000"/>
                      <a:alpha val="20000"/>
                    </a:prstClr>
                  </a:glow>
                  <a:outerShdw blurRad="44450" dist="12700" dir="13860000" algn="tl" rotWithShape="0">
                    <a:srgbClr val="000000">
                      <a:alpha val="20000"/>
                    </a:srgbClr>
                  </a:outerShdw>
                </a:effectLst>
              </a:rPr>
              <a:t>Most of the students at UWTSD using digital tools only in their classrooms.</a:t>
            </a:r>
          </a:p>
        </p:txBody>
      </p:sp>
      <p:pic>
        <p:nvPicPr>
          <p:cNvPr id="3" name="Picture 5" descr="Chart, pie chart&#10;&#10;Description automatically generated">
            <a:extLst>
              <a:ext uri="{FF2B5EF4-FFF2-40B4-BE49-F238E27FC236}">
                <a16:creationId xmlns:a16="http://schemas.microsoft.com/office/drawing/2014/main" id="{F36984D2-9C28-02F5-7854-B0EB67F742D6}"/>
              </a:ext>
            </a:extLst>
          </p:cNvPr>
          <p:cNvPicPr>
            <a:picLocks noGrp="1" noChangeAspect="1"/>
          </p:cNvPicPr>
          <p:nvPr>
            <p:ph sz="half" idx="1"/>
          </p:nvPr>
        </p:nvPicPr>
        <p:blipFill rotWithShape="1">
          <a:blip r:embed="rId3"/>
          <a:srcRect l="15942" r="20858"/>
          <a:stretch/>
        </p:blipFill>
        <p:spPr>
          <a:xfrm>
            <a:off x="7820871" y="731476"/>
            <a:ext cx="2845695" cy="2134163"/>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pic>
        <p:nvPicPr>
          <p:cNvPr id="6" name="Picture 6" descr="Chart, pie chart&#10;&#10;Description automatically generated">
            <a:extLst>
              <a:ext uri="{FF2B5EF4-FFF2-40B4-BE49-F238E27FC236}">
                <a16:creationId xmlns:a16="http://schemas.microsoft.com/office/drawing/2014/main" id="{8F853C0F-FEF0-F006-F4F3-818B097E3F69}"/>
              </a:ext>
            </a:extLst>
          </p:cNvPr>
          <p:cNvPicPr>
            <a:picLocks noChangeAspect="1"/>
          </p:cNvPicPr>
          <p:nvPr/>
        </p:nvPicPr>
        <p:blipFill>
          <a:blip r:embed="rId4"/>
          <a:stretch>
            <a:fillRect/>
          </a:stretch>
        </p:blipFill>
        <p:spPr>
          <a:xfrm>
            <a:off x="7284243" y="3505200"/>
            <a:ext cx="4374356" cy="2193131"/>
          </a:xfrm>
          <a:prstGeom prst="rect">
            <a:avLst/>
          </a:prstGeom>
        </p:spPr>
      </p:pic>
      <p:sp>
        <p:nvSpPr>
          <p:cNvPr id="4" name="TextBox 3">
            <a:extLst>
              <a:ext uri="{FF2B5EF4-FFF2-40B4-BE49-F238E27FC236}">
                <a16:creationId xmlns:a16="http://schemas.microsoft.com/office/drawing/2014/main" id="{5CDA4B85-6C67-9B01-6A5B-4E71D5099138}"/>
              </a:ext>
            </a:extLst>
          </p:cNvPr>
          <p:cNvSpPr txBox="1"/>
          <p:nvPr/>
        </p:nvSpPr>
        <p:spPr>
          <a:xfrm>
            <a:off x="9124950" y="6076950"/>
            <a:ext cx="25717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Leonard Doroftei</a:t>
            </a:r>
          </a:p>
        </p:txBody>
      </p:sp>
    </p:spTree>
    <p:extLst>
      <p:ext uri="{BB962C8B-B14F-4D97-AF65-F5344CB8AC3E}">
        <p14:creationId xmlns:p14="http://schemas.microsoft.com/office/powerpoint/2010/main" val="1459528611"/>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4B854-3377-E073-281B-6F828D8804C9}"/>
              </a:ext>
            </a:extLst>
          </p:cNvPr>
          <p:cNvSpPr>
            <a:spLocks noGrp="1"/>
          </p:cNvSpPr>
          <p:nvPr>
            <p:ph type="title"/>
          </p:nvPr>
        </p:nvSpPr>
        <p:spPr/>
        <p:txBody>
          <a:bodyPr/>
          <a:lstStyle/>
          <a:p>
            <a:r>
              <a:rPr lang="en-US" b="1" i="1" cap="small">
                <a:effectLst>
                  <a:glow rad="38100">
                    <a:prstClr val="black">
                      <a:lumMod val="65000"/>
                      <a:lumOff val="35000"/>
                      <a:alpha val="40000"/>
                    </a:prstClr>
                  </a:glow>
                  <a:outerShdw blurRad="28575" dist="38100" dir="14040000" algn="tl" rotWithShape="0">
                    <a:srgbClr val="000000">
                      <a:alpha val="25000"/>
                    </a:srgbClr>
                  </a:outerShdw>
                </a:effectLst>
                <a:ea typeface="+mj-lt"/>
                <a:cs typeface="+mj-lt"/>
              </a:rPr>
              <a:t>Are you satisfied with the tool?</a:t>
            </a:r>
            <a:endParaRPr lang="en-US"/>
          </a:p>
        </p:txBody>
      </p:sp>
      <p:sp>
        <p:nvSpPr>
          <p:cNvPr id="3" name="Content Placeholder 2">
            <a:extLst>
              <a:ext uri="{FF2B5EF4-FFF2-40B4-BE49-F238E27FC236}">
                <a16:creationId xmlns:a16="http://schemas.microsoft.com/office/drawing/2014/main" id="{4705C126-BB78-E4E6-01CC-46D8413E20EA}"/>
              </a:ext>
            </a:extLst>
          </p:cNvPr>
          <p:cNvSpPr>
            <a:spLocks noGrp="1"/>
          </p:cNvSpPr>
          <p:nvPr>
            <p:ph sz="half" idx="1"/>
          </p:nvPr>
        </p:nvSpPr>
        <p:spPr/>
        <p:txBody>
          <a:bodyPr/>
          <a:lstStyle/>
          <a:p>
            <a:r>
              <a:rPr lang="en-US">
                <a:effectLst>
                  <a:glow rad="38100">
                    <a:prstClr val="black">
                      <a:lumMod val="50000"/>
                      <a:lumOff val="50000"/>
                      <a:alpha val="20000"/>
                    </a:prstClr>
                  </a:glow>
                  <a:outerShdw blurRad="44450" dist="12700" dir="13860000" algn="tl" rotWithShape="0">
                    <a:srgbClr val="000000">
                      <a:alpha val="20000"/>
                    </a:srgbClr>
                  </a:outerShdw>
                </a:effectLst>
              </a:rPr>
              <a:t>More than 89 Percent of the students are satisfied with the digital tools the University Of Wales Trinity Saint David are providing.</a:t>
            </a:r>
          </a:p>
          <a:p>
            <a:pPr>
              <a:buClr>
                <a:srgbClr val="FFFFFF"/>
              </a:buClr>
            </a:pPr>
            <a:r>
              <a:rPr lang="en-US">
                <a:effectLst>
                  <a:glow rad="38100">
                    <a:prstClr val="black">
                      <a:lumMod val="50000"/>
                      <a:lumOff val="50000"/>
                      <a:alpha val="20000"/>
                    </a:prstClr>
                  </a:glow>
                  <a:outerShdw blurRad="44450" dist="12700" dir="13860000" algn="tl" rotWithShape="0">
                    <a:srgbClr val="000000">
                      <a:alpha val="20000"/>
                    </a:srgbClr>
                  </a:outerShdw>
                </a:effectLst>
              </a:rPr>
              <a:t>There's also 11 Percent of the students which are not quite happy and they think the </a:t>
            </a:r>
            <a:r>
              <a:rPr lang="en-US" err="1">
                <a:effectLst>
                  <a:glow rad="38100">
                    <a:prstClr val="black">
                      <a:lumMod val="50000"/>
                      <a:lumOff val="50000"/>
                      <a:alpha val="20000"/>
                    </a:prstClr>
                  </a:glow>
                  <a:outerShdw blurRad="44450" dist="12700" dir="13860000" algn="tl" rotWithShape="0">
                    <a:srgbClr val="000000">
                      <a:alpha val="20000"/>
                    </a:srgbClr>
                  </a:outerShdw>
                </a:effectLst>
              </a:rPr>
              <a:t>Univerisity</a:t>
            </a:r>
            <a:r>
              <a:rPr lang="en-US">
                <a:effectLst>
                  <a:glow rad="38100">
                    <a:prstClr val="black">
                      <a:lumMod val="50000"/>
                      <a:lumOff val="50000"/>
                      <a:alpha val="20000"/>
                    </a:prstClr>
                  </a:glow>
                  <a:outerShdw blurRad="44450" dist="12700" dir="13860000" algn="tl" rotWithShape="0">
                    <a:srgbClr val="000000">
                      <a:alpha val="20000"/>
                    </a:srgbClr>
                  </a:outerShdw>
                </a:effectLst>
              </a:rPr>
              <a:t> can do better.</a:t>
            </a:r>
          </a:p>
        </p:txBody>
      </p:sp>
      <p:pic>
        <p:nvPicPr>
          <p:cNvPr id="5" name="Picture 5" descr="Chart, pie chart&#10;&#10;Description automatically generated">
            <a:extLst>
              <a:ext uri="{FF2B5EF4-FFF2-40B4-BE49-F238E27FC236}">
                <a16:creationId xmlns:a16="http://schemas.microsoft.com/office/drawing/2014/main" id="{54FC0BBB-6E4E-E3CA-D646-FE779C4BC4CF}"/>
              </a:ext>
            </a:extLst>
          </p:cNvPr>
          <p:cNvPicPr>
            <a:picLocks noGrp="1" noChangeAspect="1"/>
          </p:cNvPicPr>
          <p:nvPr>
            <p:ph sz="half" idx="2"/>
          </p:nvPr>
        </p:nvPicPr>
        <p:blipFill>
          <a:blip r:embed="rId2"/>
          <a:stretch>
            <a:fillRect/>
          </a:stretch>
        </p:blipFill>
        <p:spPr>
          <a:xfrm>
            <a:off x="6465887" y="3157537"/>
            <a:ext cx="4286250" cy="2143125"/>
          </a:xfrm>
        </p:spPr>
      </p:pic>
      <p:sp>
        <p:nvSpPr>
          <p:cNvPr id="4" name="TextBox 3">
            <a:extLst>
              <a:ext uri="{FF2B5EF4-FFF2-40B4-BE49-F238E27FC236}">
                <a16:creationId xmlns:a16="http://schemas.microsoft.com/office/drawing/2014/main" id="{354DD604-BB21-224E-ED72-0CCBBAB81D47}"/>
              </a:ext>
            </a:extLst>
          </p:cNvPr>
          <p:cNvSpPr txBox="1"/>
          <p:nvPr/>
        </p:nvSpPr>
        <p:spPr>
          <a:xfrm>
            <a:off x="8382000" y="6019800"/>
            <a:ext cx="3759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cap="small" dirty="0">
                <a:ea typeface="+mn-lt"/>
                <a:cs typeface="+mn-lt"/>
              </a:rPr>
              <a:t>GODFRED MINNOW YANKEY</a:t>
            </a:r>
            <a:endParaRPr lang="en-US" dirty="0"/>
          </a:p>
        </p:txBody>
      </p:sp>
    </p:spTree>
    <p:extLst>
      <p:ext uri="{BB962C8B-B14F-4D97-AF65-F5344CB8AC3E}">
        <p14:creationId xmlns:p14="http://schemas.microsoft.com/office/powerpoint/2010/main" val="1505264881"/>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2B56E-A5C5-CDD0-56AB-145D049AFE69}"/>
              </a:ext>
            </a:extLst>
          </p:cNvPr>
          <p:cNvSpPr>
            <a:spLocks noGrp="1"/>
          </p:cNvSpPr>
          <p:nvPr>
            <p:ph type="title"/>
          </p:nvPr>
        </p:nvSpPr>
        <p:spPr>
          <a:xfrm>
            <a:off x="643192" y="609600"/>
            <a:ext cx="3643674" cy="1905000"/>
          </a:xfrm>
        </p:spPr>
        <p:txBody>
          <a:bodyPr vert="horz" lIns="91440" tIns="45720" rIns="91440" bIns="45720" rtlCol="0" anchor="ctr">
            <a:normAutofit/>
          </a:bodyPr>
          <a:lstStyle/>
          <a:p>
            <a:r>
              <a:rPr lang="en-US" sz="2800"/>
              <a:t>Let's see the Most common tools Students use at UWTSD</a:t>
            </a:r>
          </a:p>
        </p:txBody>
      </p:sp>
      <p:sp>
        <p:nvSpPr>
          <p:cNvPr id="3" name="Content Placeholder 2">
            <a:extLst>
              <a:ext uri="{FF2B5EF4-FFF2-40B4-BE49-F238E27FC236}">
                <a16:creationId xmlns:a16="http://schemas.microsoft.com/office/drawing/2014/main" id="{48633FB8-B591-A384-66C6-D150AA2E2F0A}"/>
              </a:ext>
            </a:extLst>
          </p:cNvPr>
          <p:cNvSpPr>
            <a:spLocks noGrp="1"/>
          </p:cNvSpPr>
          <p:nvPr>
            <p:ph sz="half" idx="1"/>
          </p:nvPr>
        </p:nvSpPr>
        <p:spPr>
          <a:xfrm>
            <a:off x="643192" y="2666999"/>
            <a:ext cx="3643674" cy="3216276"/>
          </a:xfrm>
        </p:spPr>
        <p:txBody>
          <a:bodyPr vert="horz" lIns="91440" tIns="45720" rIns="91440" bIns="45720" rtlCol="0" anchor="t">
            <a:normAutofit/>
          </a:bodyPr>
          <a:lstStyle/>
          <a:p>
            <a:r>
              <a:rPr lang="en-US" dirty="0"/>
              <a:t>We are going to show everyone the basics of the digital tools and the most digital tools used by UWTSD students </a:t>
            </a:r>
            <a:endParaRPr lang="en-US" dirty="0">
              <a:effectLst>
                <a:glow rad="38100">
                  <a:prstClr val="black">
                    <a:lumMod val="50000"/>
                    <a:lumOff val="50000"/>
                    <a:alpha val="20000"/>
                  </a:prstClr>
                </a:glow>
                <a:outerShdw blurRad="44450" dist="12700" dir="13860000" algn="tl" rotWithShape="0">
                  <a:srgbClr val="000000">
                    <a:alpha val="20000"/>
                  </a:srgbClr>
                </a:outerShdw>
              </a:effectLst>
            </a:endParaRPr>
          </a:p>
        </p:txBody>
      </p:sp>
      <p:pic>
        <p:nvPicPr>
          <p:cNvPr id="5" name="Picture 5" descr="A picture containing diagram&#10;&#10;Description automatically generated">
            <a:extLst>
              <a:ext uri="{FF2B5EF4-FFF2-40B4-BE49-F238E27FC236}">
                <a16:creationId xmlns:a16="http://schemas.microsoft.com/office/drawing/2014/main" id="{A5A547EA-B802-5C55-1988-798140ADBC07}"/>
              </a:ext>
            </a:extLst>
          </p:cNvPr>
          <p:cNvPicPr>
            <a:picLocks noGrp="1" noChangeAspect="1"/>
          </p:cNvPicPr>
          <p:nvPr>
            <p:ph sz="half" idx="2"/>
          </p:nvPr>
        </p:nvPicPr>
        <p:blipFill>
          <a:blip r:embed="rId3">
            <a:extLst>
              <a:ext uri="{837473B0-CC2E-450A-ABE3-18F120FF3D39}">
                <a1611:picAttrSrcUrl xmlns:a1611="http://schemas.microsoft.com/office/drawing/2016/11/main" r:id="rId4"/>
              </a:ext>
            </a:extLst>
          </a:blip>
          <a:stretch>
            <a:fillRect/>
          </a:stretch>
        </p:blipFill>
        <p:spPr>
          <a:xfrm>
            <a:off x="4630994" y="675242"/>
            <a:ext cx="6916633" cy="5187474"/>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4" name="TextBox 3">
            <a:extLst>
              <a:ext uri="{FF2B5EF4-FFF2-40B4-BE49-F238E27FC236}">
                <a16:creationId xmlns:a16="http://schemas.microsoft.com/office/drawing/2014/main" id="{FB7632DA-248B-E799-B115-3873530E3BE3}"/>
              </a:ext>
            </a:extLst>
          </p:cNvPr>
          <p:cNvSpPr txBox="1"/>
          <p:nvPr/>
        </p:nvSpPr>
        <p:spPr>
          <a:xfrm>
            <a:off x="8191500" y="6134100"/>
            <a:ext cx="35814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solidFill>
                  <a:srgbClr val="FFFFFF"/>
                </a:solidFill>
                <a:latin typeface="Century Gothic"/>
              </a:rPr>
              <a:t>GODFRED MINNOW YANKEY</a:t>
            </a:r>
            <a:endParaRPr lang="en-US"/>
          </a:p>
        </p:txBody>
      </p:sp>
    </p:spTree>
    <p:extLst>
      <p:ext uri="{BB962C8B-B14F-4D97-AF65-F5344CB8AC3E}">
        <p14:creationId xmlns:p14="http://schemas.microsoft.com/office/powerpoint/2010/main" val="4233415417"/>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721FE-4622-AC05-9912-8BCBBF479270}"/>
              </a:ext>
            </a:extLst>
          </p:cNvPr>
          <p:cNvSpPr>
            <a:spLocks noGrp="1"/>
          </p:cNvSpPr>
          <p:nvPr>
            <p:ph type="ctrTitle"/>
          </p:nvPr>
        </p:nvSpPr>
        <p:spPr>
          <a:xfrm>
            <a:off x="8164106" y="609600"/>
            <a:ext cx="3369133" cy="3642851"/>
          </a:xfrm>
        </p:spPr>
        <p:txBody>
          <a:bodyPr>
            <a:normAutofit/>
          </a:bodyPr>
          <a:lstStyle/>
          <a:p>
            <a:pPr>
              <a:lnSpc>
                <a:spcPct val="90000"/>
              </a:lnSpc>
            </a:pPr>
            <a:r>
              <a:rPr lang="en-US" sz="2500" b="1">
                <a:ea typeface="+mj-lt"/>
                <a:cs typeface="+mj-lt"/>
              </a:rPr>
              <a:t>What is Microsoft team used for?</a:t>
            </a:r>
            <a:br>
              <a:rPr lang="en-US" sz="2500" b="1">
                <a:cs typeface="Calibri Light"/>
              </a:rPr>
            </a:br>
            <a:br>
              <a:rPr lang="en-US" sz="2500" b="1">
                <a:cs typeface="+mj-lt"/>
              </a:rPr>
            </a:br>
            <a:r>
              <a:rPr lang="en-US" sz="2500" b="1">
                <a:ea typeface="+mj-lt"/>
                <a:cs typeface="+mj-lt"/>
              </a:rPr>
              <a:t>How do Microsoft team Teams work?</a:t>
            </a:r>
            <a:br>
              <a:rPr lang="en-US" sz="2500" b="1">
                <a:cs typeface="Calibri Light"/>
              </a:rPr>
            </a:br>
            <a:br>
              <a:rPr lang="en-US" sz="2500" b="1">
                <a:cs typeface="Calibri Light"/>
              </a:rPr>
            </a:br>
            <a:r>
              <a:rPr lang="en-US" sz="2500" b="1">
                <a:cs typeface="Calibri Light"/>
              </a:rPr>
              <a:t>Who can use Microsoft Teams?</a:t>
            </a:r>
          </a:p>
        </p:txBody>
      </p:sp>
      <p:sp>
        <p:nvSpPr>
          <p:cNvPr id="20" name="Content Placeholder 19">
            <a:extLst>
              <a:ext uri="{FF2B5EF4-FFF2-40B4-BE49-F238E27FC236}">
                <a16:creationId xmlns:a16="http://schemas.microsoft.com/office/drawing/2014/main" id="{372129E8-C278-7ABC-B1C1-2084EF6901B9}"/>
              </a:ext>
            </a:extLst>
          </p:cNvPr>
          <p:cNvSpPr>
            <a:spLocks noGrp="1"/>
          </p:cNvSpPr>
          <p:nvPr>
            <p:ph type="subTitle" idx="1"/>
          </p:nvPr>
        </p:nvSpPr>
        <p:spPr>
          <a:xfrm>
            <a:off x="8164106" y="4365523"/>
            <a:ext cx="3369132" cy="1793053"/>
          </a:xfrm>
        </p:spPr>
        <p:txBody>
          <a:bodyPr>
            <a:normAutofit/>
          </a:bodyPr>
          <a:lstStyle/>
          <a:p>
            <a:endParaRPr lang="en-US"/>
          </a:p>
        </p:txBody>
      </p:sp>
      <p:pic>
        <p:nvPicPr>
          <p:cNvPr id="3" name="Picture 3" descr="A picture containing text, vector graphics, toy&#10;&#10;Description automatically generated">
            <a:extLst>
              <a:ext uri="{FF2B5EF4-FFF2-40B4-BE49-F238E27FC236}">
                <a16:creationId xmlns:a16="http://schemas.microsoft.com/office/drawing/2014/main" id="{50C0D0DB-E731-FC0A-FC04-64641D10395B}"/>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36915" y="1485814"/>
            <a:ext cx="6915663" cy="3890060"/>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4" name="TextBox 3">
            <a:extLst>
              <a:ext uri="{FF2B5EF4-FFF2-40B4-BE49-F238E27FC236}">
                <a16:creationId xmlns:a16="http://schemas.microsoft.com/office/drawing/2014/main" id="{59575C0F-8272-1A14-24E2-08881725A9B5}"/>
              </a:ext>
            </a:extLst>
          </p:cNvPr>
          <p:cNvSpPr txBox="1"/>
          <p:nvPr/>
        </p:nvSpPr>
        <p:spPr>
          <a:xfrm>
            <a:off x="7867650" y="6210300"/>
            <a:ext cx="40576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solidFill>
                  <a:srgbClr val="FFFFFF"/>
                </a:solidFill>
                <a:latin typeface="Century Gothic"/>
              </a:rPr>
              <a:t>GODFRED MINNOW YANKEY</a:t>
            </a:r>
            <a:endParaRPr lang="en-US"/>
          </a:p>
        </p:txBody>
      </p:sp>
    </p:spTree>
    <p:extLst>
      <p:ext uri="{BB962C8B-B14F-4D97-AF65-F5344CB8AC3E}">
        <p14:creationId xmlns:p14="http://schemas.microsoft.com/office/powerpoint/2010/main" val="3817146268"/>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232336-8FBD-CB7B-22BD-486665A21463}"/>
              </a:ext>
            </a:extLst>
          </p:cNvPr>
          <p:cNvSpPr>
            <a:spLocks noGrp="1"/>
          </p:cNvSpPr>
          <p:nvPr>
            <p:ph type="title"/>
          </p:nvPr>
        </p:nvSpPr>
        <p:spPr>
          <a:xfrm>
            <a:off x="643192" y="609600"/>
            <a:ext cx="3643674" cy="1905000"/>
          </a:xfrm>
        </p:spPr>
        <p:txBody>
          <a:bodyPr>
            <a:normAutofit/>
          </a:bodyPr>
          <a:lstStyle/>
          <a:p>
            <a:r>
              <a:rPr lang="en-US" sz="2800" b="1">
                <a:cs typeface="Calibri Light"/>
              </a:rPr>
              <a:t>What is Microsoft Teams used for ?</a:t>
            </a:r>
          </a:p>
        </p:txBody>
      </p:sp>
      <p:sp>
        <p:nvSpPr>
          <p:cNvPr id="5" name="Content Placeholder 4">
            <a:extLst>
              <a:ext uri="{FF2B5EF4-FFF2-40B4-BE49-F238E27FC236}">
                <a16:creationId xmlns:a16="http://schemas.microsoft.com/office/drawing/2014/main" id="{896B69C1-4C49-9868-8F8E-E59CE45835F9}"/>
              </a:ext>
            </a:extLst>
          </p:cNvPr>
          <p:cNvSpPr>
            <a:spLocks noGrp="1"/>
          </p:cNvSpPr>
          <p:nvPr>
            <p:ph idx="1"/>
          </p:nvPr>
        </p:nvSpPr>
        <p:spPr>
          <a:xfrm>
            <a:off x="643192" y="2666999"/>
            <a:ext cx="3643674" cy="3216276"/>
          </a:xfrm>
        </p:spPr>
        <p:txBody>
          <a:bodyPr vert="horz" lIns="91440" tIns="45720" rIns="91440" bIns="45720" rtlCol="0">
            <a:normAutofit/>
          </a:bodyPr>
          <a:lstStyle/>
          <a:p>
            <a:pPr marL="0" indent="0">
              <a:lnSpc>
                <a:spcPct val="90000"/>
              </a:lnSpc>
              <a:buNone/>
            </a:pPr>
            <a:r>
              <a:rPr lang="en-US" sz="1800">
                <a:ea typeface="+mn-lt"/>
                <a:cs typeface="+mn-lt"/>
              </a:rPr>
              <a:t>Microsoft Teams is a persistent chat-based platform.</a:t>
            </a:r>
          </a:p>
          <a:p>
            <a:pPr marL="0" indent="0">
              <a:lnSpc>
                <a:spcPct val="90000"/>
              </a:lnSpc>
              <a:buNone/>
            </a:pPr>
            <a:r>
              <a:rPr lang="en-US" sz="1800">
                <a:ea typeface="+mn-lt"/>
                <a:cs typeface="+mn-lt"/>
              </a:rPr>
              <a:t>Microsoft Teams features make it stand out from other collaboration software:</a:t>
            </a:r>
            <a:endParaRPr lang="en-US" sz="1800"/>
          </a:p>
          <a:p>
            <a:pPr>
              <a:lnSpc>
                <a:spcPct val="90000"/>
              </a:lnSpc>
            </a:pPr>
            <a:r>
              <a:rPr lang="en-US" sz="1800" i="1">
                <a:latin typeface="Arial"/>
                <a:ea typeface="+mn-lt"/>
                <a:cs typeface="+mn-lt"/>
              </a:rPr>
              <a:t> Online meetings.</a:t>
            </a:r>
            <a:endParaRPr lang="en-US" sz="1800" i="1">
              <a:latin typeface="Arial"/>
              <a:cs typeface="Calibri" panose="020F0502020204030204"/>
            </a:endParaRPr>
          </a:p>
          <a:p>
            <a:pPr>
              <a:lnSpc>
                <a:spcPct val="90000"/>
              </a:lnSpc>
            </a:pPr>
            <a:r>
              <a:rPr lang="en-US" sz="1800" i="1">
                <a:latin typeface="Arial"/>
                <a:ea typeface="+mn-lt"/>
                <a:cs typeface="+mn-lt"/>
              </a:rPr>
              <a:t> Audio conferencing</a:t>
            </a:r>
            <a:endParaRPr lang="en-US" sz="1800" i="1">
              <a:latin typeface="Arial"/>
              <a:cs typeface="Calibri" panose="020F0502020204030204"/>
            </a:endParaRPr>
          </a:p>
          <a:p>
            <a:pPr>
              <a:lnSpc>
                <a:spcPct val="90000"/>
              </a:lnSpc>
            </a:pPr>
            <a:r>
              <a:rPr lang="en-US" sz="1800" i="1">
                <a:latin typeface="Arial"/>
                <a:ea typeface="+mn-lt"/>
                <a:cs typeface="+mn-lt"/>
              </a:rPr>
              <a:t> Screen sharing</a:t>
            </a:r>
            <a:endParaRPr lang="en-US" sz="1800" i="1">
              <a:latin typeface="Arial"/>
              <a:cs typeface="Calibri" panose="020F0502020204030204"/>
            </a:endParaRPr>
          </a:p>
          <a:p>
            <a:pPr>
              <a:lnSpc>
                <a:spcPct val="90000"/>
              </a:lnSpc>
            </a:pPr>
            <a:r>
              <a:rPr lang="en-US" sz="1800" i="1">
                <a:latin typeface="Arial"/>
                <a:ea typeface="+mn-lt"/>
                <a:cs typeface="+mn-lt"/>
              </a:rPr>
              <a:t> A chat function</a:t>
            </a:r>
            <a:endParaRPr lang="en-US" sz="1800" i="1">
              <a:latin typeface="Arial"/>
              <a:cs typeface="Calibri" panose="020F0502020204030204"/>
            </a:endParaRPr>
          </a:p>
          <a:p>
            <a:pPr marL="0" indent="0">
              <a:lnSpc>
                <a:spcPct val="90000"/>
              </a:lnSpc>
              <a:buNone/>
            </a:pPr>
            <a:endParaRPr lang="en-US" sz="1800">
              <a:cs typeface="Calibri" panose="020F0502020204030204"/>
            </a:endParaRPr>
          </a:p>
        </p:txBody>
      </p:sp>
      <p:pic>
        <p:nvPicPr>
          <p:cNvPr id="6" name="Picture 6" descr="Diagram&#10;&#10;Description automatically generated">
            <a:extLst>
              <a:ext uri="{FF2B5EF4-FFF2-40B4-BE49-F238E27FC236}">
                <a16:creationId xmlns:a16="http://schemas.microsoft.com/office/drawing/2014/main" id="{E43B1D1F-BB15-E704-E150-382C3CB973A1}"/>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22293" r="20703" b="1"/>
          <a:stretch/>
        </p:blipFill>
        <p:spPr>
          <a:xfrm>
            <a:off x="5357275" y="1204699"/>
            <a:ext cx="6190352" cy="4676248"/>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2" name="TextBox 1">
            <a:extLst>
              <a:ext uri="{FF2B5EF4-FFF2-40B4-BE49-F238E27FC236}">
                <a16:creationId xmlns:a16="http://schemas.microsoft.com/office/drawing/2014/main" id="{27E1B8A6-1E73-EDD8-048D-4140F74E6795}"/>
              </a:ext>
            </a:extLst>
          </p:cNvPr>
          <p:cNvSpPr txBox="1"/>
          <p:nvPr/>
        </p:nvSpPr>
        <p:spPr>
          <a:xfrm>
            <a:off x="7753350" y="6134100"/>
            <a:ext cx="3943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cap="small" dirty="0">
                <a:ea typeface="+mn-lt"/>
                <a:cs typeface="+mn-lt"/>
              </a:rPr>
              <a:t>GODFRED MINNOW YANKEY</a:t>
            </a:r>
            <a:endParaRPr lang="en-US" dirty="0"/>
          </a:p>
        </p:txBody>
      </p:sp>
    </p:spTree>
    <p:extLst>
      <p:ext uri="{BB962C8B-B14F-4D97-AF65-F5344CB8AC3E}">
        <p14:creationId xmlns:p14="http://schemas.microsoft.com/office/powerpoint/2010/main" val="127922559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681EB-EC12-0B52-A16E-5D07E7A8E267}"/>
              </a:ext>
            </a:extLst>
          </p:cNvPr>
          <p:cNvSpPr>
            <a:spLocks noGrp="1"/>
          </p:cNvSpPr>
          <p:nvPr>
            <p:ph type="title"/>
          </p:nvPr>
        </p:nvSpPr>
        <p:spPr>
          <a:xfrm>
            <a:off x="1141413" y="609600"/>
            <a:ext cx="9905998" cy="1468582"/>
          </a:xfrm>
        </p:spPr>
        <p:txBody>
          <a:bodyPr>
            <a:normAutofit/>
          </a:bodyPr>
          <a:lstStyle/>
          <a:p>
            <a:r>
              <a:rPr lang="en-US" b="1">
                <a:cs typeface="Calibri Light"/>
              </a:rPr>
              <a:t>How do Microsoft team Teams work?</a:t>
            </a:r>
            <a:br>
              <a:rPr lang="en-US" b="1">
                <a:cs typeface="Calibri Light"/>
              </a:rPr>
            </a:br>
            <a:endParaRPr lang="en-US">
              <a:ea typeface="+mj-lt"/>
              <a:cs typeface="+mj-lt"/>
            </a:endParaRPr>
          </a:p>
        </p:txBody>
      </p:sp>
      <p:sp>
        <p:nvSpPr>
          <p:cNvPr id="131" name="Content Placeholder 130">
            <a:extLst>
              <a:ext uri="{FF2B5EF4-FFF2-40B4-BE49-F238E27FC236}">
                <a16:creationId xmlns:a16="http://schemas.microsoft.com/office/drawing/2014/main" id="{46F8A2A1-0156-FCEA-9424-3C08134D5144}"/>
              </a:ext>
            </a:extLst>
          </p:cNvPr>
          <p:cNvSpPr>
            <a:spLocks noGrp="1"/>
          </p:cNvSpPr>
          <p:nvPr>
            <p:ph idx="1"/>
          </p:nvPr>
        </p:nvSpPr>
        <p:spPr/>
        <p:txBody>
          <a:bodyPr/>
          <a:lstStyle/>
          <a:p>
            <a:pPr marL="0" indent="0">
              <a:spcBef>
                <a:spcPts val="0"/>
              </a:spcBef>
              <a:spcAft>
                <a:spcPts val="0"/>
              </a:spcAft>
              <a:buNone/>
            </a:pPr>
            <a:r>
              <a:rPr lang="en-US">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In Microsoft Teams, teams are groups of people brought together for work, projects, or common interests.</a:t>
            </a:r>
            <a:endParaRPr lang="en-US"/>
          </a:p>
          <a:p>
            <a:pPr marL="0" indent="0">
              <a:spcBef>
                <a:spcPts val="0"/>
              </a:spcBef>
              <a:spcAft>
                <a:spcPts val="0"/>
              </a:spcAft>
              <a:buClr>
                <a:srgbClr val="FFFFFF"/>
              </a:buClr>
              <a:buNone/>
            </a:pPr>
            <a:r>
              <a:rPr lang="en-US">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Teams are made up of two types of channels : </a:t>
            </a:r>
          </a:p>
          <a:p>
            <a:pPr marL="0" indent="0">
              <a:spcBef>
                <a:spcPts val="0"/>
              </a:spcBef>
              <a:spcAft>
                <a:spcPts val="0"/>
              </a:spcAft>
              <a:buNone/>
            </a:pPr>
            <a:endParaRPr lang="en-US">
              <a:effectLst>
                <a:glow rad="38100">
                  <a:prstClr val="black">
                    <a:lumMod val="50000"/>
                    <a:lumOff val="50000"/>
                    <a:alpha val="20000"/>
                  </a:prstClr>
                </a:glow>
                <a:outerShdw blurRad="44450" dist="12700" dir="13860000" algn="tl" rotWithShape="0">
                  <a:srgbClr val="000000">
                    <a:alpha val="20000"/>
                  </a:srgbClr>
                </a:outerShdw>
              </a:effectLst>
              <a:ea typeface="+mn-lt"/>
              <a:cs typeface="+mn-lt"/>
            </a:endParaRPr>
          </a:p>
          <a:p>
            <a:pPr marL="457200" indent="-457200">
              <a:spcBef>
                <a:spcPts val="0"/>
              </a:spcBef>
              <a:spcAft>
                <a:spcPts val="0"/>
              </a:spcAft>
              <a:buClr>
                <a:srgbClr val="FFFFFF"/>
              </a:buClr>
              <a:buAutoNum type="arabicPeriod"/>
            </a:pPr>
            <a:r>
              <a:rPr lang="en-US">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standard (available and visible to everyone) </a:t>
            </a:r>
          </a:p>
          <a:p>
            <a:pPr marL="457200" indent="-457200">
              <a:spcBef>
                <a:spcPts val="0"/>
              </a:spcBef>
              <a:spcAft>
                <a:spcPts val="0"/>
              </a:spcAft>
              <a:buClr>
                <a:srgbClr val="FFFFFF"/>
              </a:buClr>
              <a:buAutoNum type="arabicPeriod"/>
            </a:pPr>
            <a:r>
              <a:rPr lang="en-US">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private (focused, private conversations with a specific audience)</a:t>
            </a:r>
            <a:endParaRPr lang="en-US">
              <a:effectLst>
                <a:glow rad="38100">
                  <a:prstClr val="black">
                    <a:lumMod val="50000"/>
                    <a:lumOff val="50000"/>
                    <a:alpha val="20000"/>
                  </a:prstClr>
                </a:glow>
                <a:outerShdw blurRad="44450" dist="12700" dir="13860000" algn="tl" rotWithShape="0">
                  <a:srgbClr val="000000">
                    <a:alpha val="20000"/>
                  </a:srgbClr>
                </a:outerShdw>
              </a:effectLst>
            </a:endParaRPr>
          </a:p>
        </p:txBody>
      </p:sp>
      <p:sp>
        <p:nvSpPr>
          <p:cNvPr id="3" name="TextBox 2">
            <a:extLst>
              <a:ext uri="{FF2B5EF4-FFF2-40B4-BE49-F238E27FC236}">
                <a16:creationId xmlns:a16="http://schemas.microsoft.com/office/drawing/2014/main" id="{69D6FDAB-EBE7-2F10-060E-5F5D2BF243E8}"/>
              </a:ext>
            </a:extLst>
          </p:cNvPr>
          <p:cNvSpPr txBox="1"/>
          <p:nvPr/>
        </p:nvSpPr>
        <p:spPr>
          <a:xfrm>
            <a:off x="7867650" y="5905500"/>
            <a:ext cx="39433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solidFill>
                  <a:srgbClr val="FFFFFF"/>
                </a:solidFill>
                <a:latin typeface="Century Gothic"/>
              </a:rPr>
              <a:t>GODFRED MINNOW YANKEY</a:t>
            </a:r>
            <a:endParaRPr lang="en-US"/>
          </a:p>
        </p:txBody>
      </p:sp>
    </p:spTree>
    <p:extLst>
      <p:ext uri="{BB962C8B-B14F-4D97-AF65-F5344CB8AC3E}">
        <p14:creationId xmlns:p14="http://schemas.microsoft.com/office/powerpoint/2010/main" val="212422153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5482E-E673-0EBB-2797-4F3118BC51FB}"/>
              </a:ext>
            </a:extLst>
          </p:cNvPr>
          <p:cNvSpPr>
            <a:spLocks noGrp="1"/>
          </p:cNvSpPr>
          <p:nvPr>
            <p:ph type="title"/>
          </p:nvPr>
        </p:nvSpPr>
        <p:spPr>
          <a:xfrm>
            <a:off x="643192" y="609600"/>
            <a:ext cx="3643674" cy="1905000"/>
          </a:xfrm>
        </p:spPr>
        <p:txBody>
          <a:bodyPr>
            <a:normAutofit/>
          </a:bodyPr>
          <a:lstStyle/>
          <a:p>
            <a:r>
              <a:rPr lang="en-US" sz="2800" b="1">
                <a:effectLst>
                  <a:glow rad="38100">
                    <a:prstClr val="black">
                      <a:lumMod val="65000"/>
                      <a:lumOff val="35000"/>
                      <a:alpha val="40000"/>
                    </a:prstClr>
                  </a:glow>
                  <a:outerShdw blurRad="28575" dist="38100" dir="14040000" algn="tl" rotWithShape="0">
                    <a:srgbClr val="000000">
                      <a:alpha val="25000"/>
                    </a:srgbClr>
                  </a:outerShdw>
                </a:effectLst>
                <a:ea typeface="+mj-lt"/>
                <a:cs typeface="+mj-lt"/>
              </a:rPr>
              <a:t>WHO CAN USE MICROSOFT TEAMS?</a:t>
            </a:r>
            <a:endParaRPr lang="en-US" sz="2800"/>
          </a:p>
        </p:txBody>
      </p:sp>
      <p:sp>
        <p:nvSpPr>
          <p:cNvPr id="3" name="Content Placeholder 2">
            <a:extLst>
              <a:ext uri="{FF2B5EF4-FFF2-40B4-BE49-F238E27FC236}">
                <a16:creationId xmlns:a16="http://schemas.microsoft.com/office/drawing/2014/main" id="{95FD4961-5889-E632-28C2-5B97F5B42941}"/>
              </a:ext>
            </a:extLst>
          </p:cNvPr>
          <p:cNvSpPr>
            <a:spLocks noGrp="1"/>
          </p:cNvSpPr>
          <p:nvPr>
            <p:ph idx="1"/>
          </p:nvPr>
        </p:nvSpPr>
        <p:spPr>
          <a:xfrm>
            <a:off x="643192" y="2666999"/>
            <a:ext cx="3643674" cy="3216276"/>
          </a:xfrm>
        </p:spPr>
        <p:txBody>
          <a:bodyPr anchor="t">
            <a:normAutofit/>
          </a:bodyPr>
          <a:lstStyle/>
          <a:p>
            <a:r>
              <a:rPr lang="en-US" sz="1800">
                <a:effectLst>
                  <a:glow rad="38100">
                    <a:prstClr val="black">
                      <a:lumMod val="50000"/>
                      <a:lumOff val="50000"/>
                      <a:alpha val="20000"/>
                    </a:prstClr>
                  </a:glow>
                  <a:outerShdw blurRad="44450" dist="12700" dir="13860000" algn="tl" rotWithShape="0">
                    <a:srgbClr val="000000">
                      <a:alpha val="20000"/>
                    </a:srgbClr>
                  </a:outerShdw>
                </a:effectLst>
              </a:rPr>
              <a:t>Microsoft Teams it's free to use and can be use by all students </a:t>
            </a:r>
            <a:endParaRPr lang="en-US" sz="1800"/>
          </a:p>
        </p:txBody>
      </p:sp>
      <p:pic>
        <p:nvPicPr>
          <p:cNvPr id="4" name="Picture 4" descr="Graphical user interface, application&#10;&#10;Description automatically generated">
            <a:extLst>
              <a:ext uri="{FF2B5EF4-FFF2-40B4-BE49-F238E27FC236}">
                <a16:creationId xmlns:a16="http://schemas.microsoft.com/office/drawing/2014/main" id="{074BF59B-51E6-C88A-DB03-AB484353FB2A}"/>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630994" y="1323676"/>
            <a:ext cx="6916633" cy="3890606"/>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5" name="TextBox 4">
            <a:extLst>
              <a:ext uri="{FF2B5EF4-FFF2-40B4-BE49-F238E27FC236}">
                <a16:creationId xmlns:a16="http://schemas.microsoft.com/office/drawing/2014/main" id="{B96FA9A4-ED5B-0855-4156-ABDA1114931C}"/>
              </a:ext>
            </a:extLst>
          </p:cNvPr>
          <p:cNvSpPr txBox="1"/>
          <p:nvPr/>
        </p:nvSpPr>
        <p:spPr>
          <a:xfrm>
            <a:off x="7829550" y="5905500"/>
            <a:ext cx="39814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cap="small" dirty="0">
                <a:ea typeface="+mn-lt"/>
                <a:cs typeface="+mn-lt"/>
              </a:rPr>
              <a:t>GODFRED MINNOW YANKEY</a:t>
            </a:r>
            <a:endParaRPr lang="en-US" dirty="0"/>
          </a:p>
        </p:txBody>
      </p:sp>
    </p:spTree>
    <p:extLst>
      <p:ext uri="{BB962C8B-B14F-4D97-AF65-F5344CB8AC3E}">
        <p14:creationId xmlns:p14="http://schemas.microsoft.com/office/powerpoint/2010/main" val="3711350617"/>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0801E-CD33-6C44-C2A2-ABFFE7092A6F}"/>
              </a:ext>
            </a:extLst>
          </p:cNvPr>
          <p:cNvSpPr>
            <a:spLocks noGrp="1"/>
          </p:cNvSpPr>
          <p:nvPr>
            <p:ph type="title"/>
          </p:nvPr>
        </p:nvSpPr>
        <p:spPr>
          <a:xfrm>
            <a:off x="643192" y="609600"/>
            <a:ext cx="3643674" cy="1905000"/>
          </a:xfrm>
        </p:spPr>
        <p:txBody>
          <a:bodyPr>
            <a:normAutofit/>
          </a:bodyPr>
          <a:lstStyle/>
          <a:p>
            <a:r>
              <a:rPr lang="en-US" sz="2800">
                <a:effectLst>
                  <a:glow rad="38100">
                    <a:prstClr val="black">
                      <a:lumMod val="65000"/>
                      <a:lumOff val="35000"/>
                      <a:alpha val="40000"/>
                    </a:prstClr>
                  </a:glow>
                  <a:outerShdw blurRad="28575" dist="38100" dir="14040000" algn="tl" rotWithShape="0">
                    <a:srgbClr val="000000">
                      <a:alpha val="25000"/>
                    </a:srgbClr>
                  </a:outerShdw>
                </a:effectLst>
              </a:rPr>
              <a:t>Onedrive and how can be use</a:t>
            </a:r>
            <a:endParaRPr lang="en-US" sz="2800"/>
          </a:p>
        </p:txBody>
      </p:sp>
      <p:sp>
        <p:nvSpPr>
          <p:cNvPr id="8" name="Content Placeholder 7">
            <a:extLst>
              <a:ext uri="{FF2B5EF4-FFF2-40B4-BE49-F238E27FC236}">
                <a16:creationId xmlns:a16="http://schemas.microsoft.com/office/drawing/2014/main" id="{4FEDEF1B-9466-57DF-75C3-38553E748789}"/>
              </a:ext>
            </a:extLst>
          </p:cNvPr>
          <p:cNvSpPr>
            <a:spLocks noGrp="1"/>
          </p:cNvSpPr>
          <p:nvPr>
            <p:ph idx="1"/>
          </p:nvPr>
        </p:nvSpPr>
        <p:spPr>
          <a:xfrm>
            <a:off x="643192" y="2666999"/>
            <a:ext cx="3643674" cy="3216276"/>
          </a:xfrm>
        </p:spPr>
        <p:txBody>
          <a:bodyPr anchor="t">
            <a:normAutofit/>
          </a:bodyPr>
          <a:lstStyle/>
          <a:p>
            <a:r>
              <a:rPr lang="en-US" b="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OneDrive is a cloud storage service from Microsoft where you can save your files and then access them. It is a service similar to Google Drive, Dropbox, etc. You can store any file in OneDrive.</a:t>
            </a:r>
            <a:endParaRPr lang="en-US" dirty="0">
              <a:effectLst>
                <a:glow rad="38100">
                  <a:prstClr val="black">
                    <a:lumMod val="50000"/>
                    <a:lumOff val="50000"/>
                    <a:alpha val="20000"/>
                  </a:prstClr>
                </a:glow>
                <a:outerShdw blurRad="44450" dist="12700" dir="13860000" algn="tl" rotWithShape="0">
                  <a:srgbClr val="000000">
                    <a:alpha val="20000"/>
                  </a:srgbClr>
                </a:outerShdw>
              </a:effectLst>
            </a:endParaRPr>
          </a:p>
        </p:txBody>
      </p:sp>
      <p:pic>
        <p:nvPicPr>
          <p:cNvPr id="4" name="Picture 4" descr="Logo, company name&#10;&#10;Description automatically generated">
            <a:extLst>
              <a:ext uri="{FF2B5EF4-FFF2-40B4-BE49-F238E27FC236}">
                <a16:creationId xmlns:a16="http://schemas.microsoft.com/office/drawing/2014/main" id="{881227BC-C49C-F268-8E1C-8F69087A95B3}"/>
              </a:ext>
            </a:extLst>
          </p:cNvPr>
          <p:cNvPicPr>
            <a:picLocks noChangeAspect="1"/>
          </p:cNvPicPr>
          <p:nvPr/>
        </p:nvPicPr>
        <p:blipFill>
          <a:blip r:embed="rId3"/>
          <a:stretch>
            <a:fillRect/>
          </a:stretch>
        </p:blipFill>
        <p:spPr>
          <a:xfrm>
            <a:off x="4630994" y="1453364"/>
            <a:ext cx="6916633" cy="3631231"/>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3" name="TextBox 2">
            <a:extLst>
              <a:ext uri="{FF2B5EF4-FFF2-40B4-BE49-F238E27FC236}">
                <a16:creationId xmlns:a16="http://schemas.microsoft.com/office/drawing/2014/main" id="{1C166807-D785-6153-3C31-A69BCE8295F5}"/>
              </a:ext>
            </a:extLst>
          </p:cNvPr>
          <p:cNvSpPr txBox="1"/>
          <p:nvPr/>
        </p:nvSpPr>
        <p:spPr>
          <a:xfrm>
            <a:off x="8382000" y="5791200"/>
            <a:ext cx="35433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cap="small" dirty="0">
                <a:ea typeface="+mn-lt"/>
                <a:cs typeface="+mn-lt"/>
              </a:rPr>
              <a:t>GODFRED MINNOW YANKEY</a:t>
            </a:r>
            <a:endParaRPr lang="en-US" dirty="0"/>
          </a:p>
        </p:txBody>
      </p:sp>
    </p:spTree>
    <p:extLst>
      <p:ext uri="{BB962C8B-B14F-4D97-AF65-F5344CB8AC3E}">
        <p14:creationId xmlns:p14="http://schemas.microsoft.com/office/powerpoint/2010/main" val="2695325191"/>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3FEC6-369D-CEA9-3A06-53862F61C30A}"/>
              </a:ext>
            </a:extLst>
          </p:cNvPr>
          <p:cNvSpPr>
            <a:spLocks noGrp="1"/>
          </p:cNvSpPr>
          <p:nvPr>
            <p:ph type="title"/>
          </p:nvPr>
        </p:nvSpPr>
        <p:spPr>
          <a:xfrm>
            <a:off x="643191" y="609600"/>
            <a:ext cx="6573685" cy="1905000"/>
          </a:xfrm>
        </p:spPr>
        <p:txBody>
          <a:bodyPr>
            <a:normAutofit/>
          </a:bodyPr>
          <a:lstStyle/>
          <a:p>
            <a:r>
              <a:rPr lang="en-US" dirty="0">
                <a:effectLst>
                  <a:glow rad="38100">
                    <a:prstClr val="black">
                      <a:lumMod val="65000"/>
                      <a:lumOff val="35000"/>
                      <a:alpha val="40000"/>
                    </a:prstClr>
                  </a:glow>
                  <a:outerShdw blurRad="28575" dist="38100" dir="14040000" algn="tl" rotWithShape="0">
                    <a:srgbClr val="000000">
                      <a:alpha val="25000"/>
                    </a:srgbClr>
                  </a:outerShdw>
                </a:effectLst>
              </a:rPr>
              <a:t>Microsoft Word </a:t>
            </a:r>
            <a:endParaRPr lang="en-US" dirty="0"/>
          </a:p>
        </p:txBody>
      </p:sp>
      <p:sp>
        <p:nvSpPr>
          <p:cNvPr id="3" name="Content Placeholder 2">
            <a:extLst>
              <a:ext uri="{FF2B5EF4-FFF2-40B4-BE49-F238E27FC236}">
                <a16:creationId xmlns:a16="http://schemas.microsoft.com/office/drawing/2014/main" id="{D87D7931-4C14-C2FF-A06A-64847F8C5584}"/>
              </a:ext>
            </a:extLst>
          </p:cNvPr>
          <p:cNvSpPr>
            <a:spLocks noGrp="1"/>
          </p:cNvSpPr>
          <p:nvPr>
            <p:ph idx="1"/>
          </p:nvPr>
        </p:nvSpPr>
        <p:spPr>
          <a:xfrm>
            <a:off x="643192" y="2666999"/>
            <a:ext cx="6573684" cy="3216276"/>
          </a:xfrm>
        </p:spPr>
        <p:txBody>
          <a:bodyPr anchor="t">
            <a:normAutofit/>
          </a:bodyPr>
          <a:lstStyle/>
          <a:p>
            <a:r>
              <a:rPr lang="en-US" sz="2400" dirty="0"/>
              <a:t>Create and edit documents together</a:t>
            </a:r>
            <a:endParaRPr 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a:buClr>
                <a:srgbClr val="FFFFFF"/>
              </a:buClr>
            </a:pPr>
            <a:r>
              <a:rPr lang="en-US" sz="2400" dirty="0"/>
              <a:t>Access your documents anywhere</a:t>
            </a:r>
            <a:endParaRPr 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a:buClr>
                <a:srgbClr val="FFFFFF"/>
              </a:buClr>
            </a:pPr>
            <a:r>
              <a:rPr lang="en-US" sz="2400"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Translate documents in your non-native language</a:t>
            </a:r>
            <a:endParaRPr lang="en-US" sz="2400" b="1" dirty="0">
              <a:effectLst>
                <a:glow rad="38100">
                  <a:prstClr val="black">
                    <a:lumMod val="50000"/>
                    <a:lumOff val="50000"/>
                    <a:alpha val="20000"/>
                  </a:prstClr>
                </a:glow>
                <a:outerShdw blurRad="44450" dist="12700" dir="13860000" algn="tl" rotWithShape="0">
                  <a:srgbClr val="000000">
                    <a:alpha val="20000"/>
                  </a:srgbClr>
                </a:outerShdw>
              </a:effectLst>
            </a:endParaRPr>
          </a:p>
          <a:p>
            <a:pPr>
              <a:buClr>
                <a:srgbClr val="FFFFFF"/>
              </a:buClr>
            </a:pPr>
            <a:endParaRPr lang="en-US" b="1" dirty="0">
              <a:effectLst>
                <a:glow rad="38100">
                  <a:prstClr val="black">
                    <a:lumMod val="50000"/>
                    <a:lumOff val="50000"/>
                    <a:alpha val="20000"/>
                  </a:prstClr>
                </a:glow>
                <a:outerShdw blurRad="44450" dist="12700" dir="13860000" algn="tl" rotWithShape="0">
                  <a:srgbClr val="000000">
                    <a:alpha val="20000"/>
                  </a:srgbClr>
                </a:outerShdw>
              </a:effectLst>
            </a:endParaRPr>
          </a:p>
          <a:p>
            <a:pPr>
              <a:buClr>
                <a:srgbClr val="FFFFFF"/>
              </a:buClr>
            </a:pPr>
            <a:endParaRPr lang="en-US" dirty="0">
              <a:effectLst>
                <a:glow rad="38100">
                  <a:prstClr val="black">
                    <a:lumMod val="50000"/>
                    <a:lumOff val="50000"/>
                    <a:alpha val="20000"/>
                  </a:prstClr>
                </a:glow>
                <a:outerShdw blurRad="44450" dist="12700" dir="13860000" algn="tl" rotWithShape="0">
                  <a:srgbClr val="000000">
                    <a:alpha val="20000"/>
                  </a:srgbClr>
                </a:outerShdw>
              </a:effectLst>
            </a:endParaRPr>
          </a:p>
        </p:txBody>
      </p:sp>
      <p:pic>
        <p:nvPicPr>
          <p:cNvPr id="4" name="Picture 4" descr="Graphical user interface, application, Word&#10;&#10;Description automatically generated">
            <a:extLst>
              <a:ext uri="{FF2B5EF4-FFF2-40B4-BE49-F238E27FC236}">
                <a16:creationId xmlns:a16="http://schemas.microsoft.com/office/drawing/2014/main" id="{3FA295E4-A264-DC23-E5FF-F299CEB1A81D}"/>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570839" y="1325324"/>
            <a:ext cx="3976788" cy="3887310"/>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
        <p:nvSpPr>
          <p:cNvPr id="5" name="TextBox 4">
            <a:extLst>
              <a:ext uri="{FF2B5EF4-FFF2-40B4-BE49-F238E27FC236}">
                <a16:creationId xmlns:a16="http://schemas.microsoft.com/office/drawing/2014/main" id="{18A9A579-4F2C-7DF8-0D03-AF441756038F}"/>
              </a:ext>
            </a:extLst>
          </p:cNvPr>
          <p:cNvSpPr txBox="1"/>
          <p:nvPr/>
        </p:nvSpPr>
        <p:spPr>
          <a:xfrm>
            <a:off x="8191500" y="5715000"/>
            <a:ext cx="35814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solidFill>
                  <a:srgbClr val="FFFFFF"/>
                </a:solidFill>
                <a:latin typeface="Century Gothic"/>
              </a:rPr>
              <a:t>GODFRED MINNOW YANKEY</a:t>
            </a:r>
            <a:endParaRPr lang="en-US"/>
          </a:p>
        </p:txBody>
      </p:sp>
    </p:spTree>
    <p:extLst>
      <p:ext uri="{BB962C8B-B14F-4D97-AF65-F5344CB8AC3E}">
        <p14:creationId xmlns:p14="http://schemas.microsoft.com/office/powerpoint/2010/main" val="130124120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4" name="Picture 4" descr="A picture containing text, electronics&#10;&#10;Description automatically generated">
            <a:extLst>
              <a:ext uri="{FF2B5EF4-FFF2-40B4-BE49-F238E27FC236}">
                <a16:creationId xmlns:a16="http://schemas.microsoft.com/office/drawing/2014/main" id="{790FB0C0-7287-C3D9-E70D-F90DE9603978}"/>
              </a:ext>
            </a:extLst>
          </p:cNvPr>
          <p:cNvPicPr>
            <a:picLocks noChangeAspect="1"/>
          </p:cNvPicPr>
          <p:nvPr/>
        </p:nvPicPr>
        <p:blipFill rotWithShape="1">
          <a:blip r:embed="rId3">
            <a:alphaModFix amt="15000"/>
            <a:extLst>
              <a:ext uri="{837473B0-CC2E-450A-ABE3-18F120FF3D39}">
                <a1611:picAttrSrcUrl xmlns:a1611="http://schemas.microsoft.com/office/drawing/2016/11/main" r:id="rId4"/>
              </a:ext>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57C0351C-11A6-7651-F209-05DB46F59C62}"/>
              </a:ext>
            </a:extLst>
          </p:cNvPr>
          <p:cNvSpPr>
            <a:spLocks noGrp="1"/>
          </p:cNvSpPr>
          <p:nvPr>
            <p:ph type="title"/>
          </p:nvPr>
        </p:nvSpPr>
        <p:spPr>
          <a:xfrm>
            <a:off x="1141413" y="609600"/>
            <a:ext cx="9905998" cy="1905000"/>
          </a:xfrm>
        </p:spPr>
        <p:txBody>
          <a:bodyPr>
            <a:normAutofit/>
          </a:bodyPr>
          <a:lstStyle/>
          <a:p>
            <a:r>
              <a:rPr lang="en-US">
                <a:effectLst>
                  <a:glow rad="38100">
                    <a:prstClr val="black">
                      <a:lumMod val="65000"/>
                      <a:lumOff val="35000"/>
                      <a:alpha val="40000"/>
                    </a:prstClr>
                  </a:glow>
                  <a:outerShdw blurRad="28575" dist="38100" dir="14040000" algn="tl" rotWithShape="0">
                    <a:srgbClr val="000000">
                      <a:alpha val="25000"/>
                    </a:srgbClr>
                  </a:outerShdw>
                </a:effectLst>
              </a:rPr>
              <a:t>Whatsapp</a:t>
            </a:r>
            <a:endParaRPr lang="en-US"/>
          </a:p>
        </p:txBody>
      </p:sp>
      <p:sp>
        <p:nvSpPr>
          <p:cNvPr id="3" name="Content Placeholder 2">
            <a:extLst>
              <a:ext uri="{FF2B5EF4-FFF2-40B4-BE49-F238E27FC236}">
                <a16:creationId xmlns:a16="http://schemas.microsoft.com/office/drawing/2014/main" id="{2219E805-DDDD-F221-69D4-14BF9B353ACF}"/>
              </a:ext>
            </a:extLst>
          </p:cNvPr>
          <p:cNvSpPr>
            <a:spLocks noGrp="1"/>
          </p:cNvSpPr>
          <p:nvPr>
            <p:ph idx="1"/>
          </p:nvPr>
        </p:nvSpPr>
        <p:spPr>
          <a:xfrm>
            <a:off x="1141413" y="2666999"/>
            <a:ext cx="9905998" cy="3124201"/>
          </a:xfrm>
        </p:spPr>
        <p:txBody>
          <a:bodyPr>
            <a:normAutofit/>
          </a:bodyPr>
          <a:lstStyle/>
          <a:p>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More than 2 billion people in over 180 countries use </a:t>
            </a:r>
            <a:r>
              <a:rPr lang="en-US" b="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WhatsApp</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to stay in touch with friends and family, anytime and anywhere.</a:t>
            </a:r>
          </a:p>
          <a:p>
            <a:pPr>
              <a:buClr>
                <a:srgbClr val="FFFFFF"/>
              </a:buClr>
            </a:pPr>
            <a:endParaRPr lang="en-US" dirty="0">
              <a:effectLst>
                <a:glow rad="38100">
                  <a:prstClr val="black">
                    <a:lumMod val="50000"/>
                    <a:lumOff val="50000"/>
                    <a:alpha val="20000"/>
                  </a:prstClr>
                </a:glow>
                <a:outerShdw blurRad="44450" dist="12700" dir="13860000" algn="tl" rotWithShape="0">
                  <a:srgbClr val="000000">
                    <a:alpha val="20000"/>
                  </a:srgbClr>
                </a:outerShdw>
              </a:effectLst>
            </a:endParaRPr>
          </a:p>
          <a:p>
            <a:pPr>
              <a:buClr>
                <a:srgbClr val="FFFFFF"/>
              </a:buClr>
            </a:pP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WhatsApp from Facebook is a FREE messaging and video calling app</a:t>
            </a:r>
          </a:p>
          <a:p>
            <a:pPr>
              <a:buClr>
                <a:srgbClr val="FFFFFF"/>
              </a:buClr>
            </a:pP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Reliable. Private</a:t>
            </a:r>
          </a:p>
        </p:txBody>
      </p:sp>
      <p:sp>
        <p:nvSpPr>
          <p:cNvPr id="5" name="TextBox 4">
            <a:extLst>
              <a:ext uri="{FF2B5EF4-FFF2-40B4-BE49-F238E27FC236}">
                <a16:creationId xmlns:a16="http://schemas.microsoft.com/office/drawing/2014/main" id="{C31AB25B-441A-A467-7E69-B35071DFC484}"/>
              </a:ext>
            </a:extLst>
          </p:cNvPr>
          <p:cNvSpPr txBox="1"/>
          <p:nvPr/>
        </p:nvSpPr>
        <p:spPr>
          <a:xfrm>
            <a:off x="7810500" y="5676900"/>
            <a:ext cx="4000500" cy="6096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E3991414-E0CA-321A-5049-BC1596E494A2}"/>
              </a:ext>
            </a:extLst>
          </p:cNvPr>
          <p:cNvSpPr txBox="1"/>
          <p:nvPr/>
        </p:nvSpPr>
        <p:spPr>
          <a:xfrm>
            <a:off x="7353300" y="5619750"/>
            <a:ext cx="43434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FFFF"/>
                </a:solidFill>
                <a:latin typeface="Century Gothic"/>
              </a:rPr>
              <a:t>        GODFRED MINNOW YANKEY</a:t>
            </a:r>
            <a:endParaRPr lang="en-US" dirty="0"/>
          </a:p>
        </p:txBody>
      </p:sp>
    </p:spTree>
    <p:extLst>
      <p:ext uri="{BB962C8B-B14F-4D97-AF65-F5344CB8AC3E}">
        <p14:creationId xmlns:p14="http://schemas.microsoft.com/office/powerpoint/2010/main" val="3906073869"/>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4" name="Picture 4" descr="Logo, company name&#10;&#10;Description automatically generated">
            <a:extLst>
              <a:ext uri="{FF2B5EF4-FFF2-40B4-BE49-F238E27FC236}">
                <a16:creationId xmlns:a16="http://schemas.microsoft.com/office/drawing/2014/main" id="{FDA5D73E-F18F-BEDF-01A0-A55BCA3871BE}"/>
              </a:ext>
            </a:extLst>
          </p:cNvPr>
          <p:cNvPicPr>
            <a:picLocks noChangeAspect="1"/>
          </p:cNvPicPr>
          <p:nvPr/>
        </p:nvPicPr>
        <p:blipFill rotWithShape="1">
          <a:blip r:embed="rId3">
            <a:alphaModFix amt="15000"/>
            <a:extLst>
              <a:ext uri="{837473B0-CC2E-450A-ABE3-18F120FF3D39}">
                <a1611:picAttrSrcUrl xmlns:a1611="http://schemas.microsoft.com/office/drawing/2016/11/main" r:id="rId4"/>
              </a:ext>
            </a:extLst>
          </a:blip>
          <a:srcRect t="881"/>
          <a:stretch/>
        </p:blipFill>
        <p:spPr>
          <a:xfrm>
            <a:off x="20" y="10"/>
            <a:ext cx="12191980" cy="6857990"/>
          </a:xfrm>
          <a:prstGeom prst="rect">
            <a:avLst/>
          </a:prstGeom>
        </p:spPr>
      </p:pic>
      <p:sp>
        <p:nvSpPr>
          <p:cNvPr id="2" name="Title 1">
            <a:extLst>
              <a:ext uri="{FF2B5EF4-FFF2-40B4-BE49-F238E27FC236}">
                <a16:creationId xmlns:a16="http://schemas.microsoft.com/office/drawing/2014/main" id="{CC137EE8-A9D4-1042-8987-C2703BE662A4}"/>
              </a:ext>
            </a:extLst>
          </p:cNvPr>
          <p:cNvSpPr>
            <a:spLocks noGrp="1"/>
          </p:cNvSpPr>
          <p:nvPr>
            <p:ph type="title"/>
          </p:nvPr>
        </p:nvSpPr>
        <p:spPr>
          <a:xfrm>
            <a:off x="1141413" y="609600"/>
            <a:ext cx="9905998" cy="1905000"/>
          </a:xfrm>
        </p:spPr>
        <p:txBody>
          <a:bodyPr>
            <a:normAutofit/>
          </a:bodyPr>
          <a:lstStyle/>
          <a:p>
            <a:r>
              <a:rPr lang="en-US" dirty="0">
                <a:effectLst>
                  <a:glow rad="38100">
                    <a:prstClr val="black">
                      <a:lumMod val="65000"/>
                      <a:lumOff val="35000"/>
                      <a:alpha val="40000"/>
                    </a:prstClr>
                  </a:glow>
                  <a:outerShdw blurRad="28575" dist="38100" dir="14040000" algn="tl" rotWithShape="0">
                    <a:srgbClr val="000000">
                      <a:alpha val="25000"/>
                    </a:srgbClr>
                  </a:outerShdw>
                </a:effectLst>
              </a:rPr>
              <a:t>Moodle </a:t>
            </a:r>
            <a:endParaRPr lang="en-US" dirty="0"/>
          </a:p>
        </p:txBody>
      </p:sp>
      <p:sp>
        <p:nvSpPr>
          <p:cNvPr id="3" name="Content Placeholder 2">
            <a:extLst>
              <a:ext uri="{FF2B5EF4-FFF2-40B4-BE49-F238E27FC236}">
                <a16:creationId xmlns:a16="http://schemas.microsoft.com/office/drawing/2014/main" id="{3743E3CC-EC8F-B452-9ED9-249485342E05}"/>
              </a:ext>
            </a:extLst>
          </p:cNvPr>
          <p:cNvSpPr>
            <a:spLocks noGrp="1"/>
          </p:cNvSpPr>
          <p:nvPr>
            <p:ph idx="1"/>
          </p:nvPr>
        </p:nvSpPr>
        <p:spPr>
          <a:xfrm>
            <a:off x="1272381" y="2155030"/>
            <a:ext cx="9775030" cy="3636170"/>
          </a:xfrm>
        </p:spPr>
        <p:txBody>
          <a:bodyPr>
            <a:normAutofit fontScale="55000" lnSpcReduction="20000"/>
          </a:bodyPr>
          <a:lstStyle/>
          <a:p>
            <a:pPr marL="0" indent="0">
              <a:buNone/>
            </a:pPr>
            <a:r>
              <a:rPr lang="en-US" sz="3200" b="1" dirty="0">
                <a:effectLst>
                  <a:glow rad="38100">
                    <a:prstClr val="black">
                      <a:lumMod val="50000"/>
                      <a:lumOff val="50000"/>
                      <a:alpha val="20000"/>
                    </a:prstClr>
                  </a:glow>
                  <a:outerShdw blurRad="44450" dist="12700" dir="13860000" algn="tl" rotWithShape="0">
                    <a:srgbClr val="000000">
                      <a:alpha val="20000"/>
                    </a:srgbClr>
                  </a:outerShdw>
                </a:effectLst>
                <a:latin typeface="Arial Nova"/>
                <a:ea typeface="+mn-lt"/>
                <a:cs typeface="+mn-lt"/>
              </a:rPr>
              <a:t>Moodle is the world’s most </a:t>
            </a:r>
            <a:r>
              <a:rPr lang="en-US" sz="3200" b="1" dirty="0" err="1">
                <a:effectLst>
                  <a:glow rad="38100">
                    <a:prstClr val="black">
                      <a:lumMod val="50000"/>
                      <a:lumOff val="50000"/>
                      <a:alpha val="20000"/>
                    </a:prstClr>
                  </a:glow>
                  <a:outerShdw blurRad="44450" dist="12700" dir="13860000" algn="tl" rotWithShape="0">
                    <a:srgbClr val="000000">
                      <a:alpha val="20000"/>
                    </a:srgbClr>
                  </a:outerShdw>
                </a:effectLst>
                <a:latin typeface="Arial Nova"/>
                <a:ea typeface="+mn-lt"/>
                <a:cs typeface="+mn-lt"/>
              </a:rPr>
              <a:t>customisable</a:t>
            </a:r>
            <a:r>
              <a:rPr lang="en-US" sz="3200" b="1" dirty="0">
                <a:effectLst>
                  <a:glow rad="38100">
                    <a:prstClr val="black">
                      <a:lumMod val="50000"/>
                      <a:lumOff val="50000"/>
                      <a:alpha val="20000"/>
                    </a:prstClr>
                  </a:glow>
                  <a:outerShdw blurRad="44450" dist="12700" dir="13860000" algn="tl" rotWithShape="0">
                    <a:srgbClr val="000000">
                      <a:alpha val="20000"/>
                    </a:srgbClr>
                  </a:outerShdw>
                </a:effectLst>
                <a:latin typeface="Arial Nova"/>
                <a:ea typeface="+mn-lt"/>
                <a:cs typeface="+mn-lt"/>
              </a:rPr>
              <a:t> and trusted eLearning solution that empowers educators to improve our world.</a:t>
            </a:r>
          </a:p>
          <a:p>
            <a:pPr marL="0" indent="0">
              <a:buNone/>
            </a:pPr>
            <a:r>
              <a:rPr lang="en-US" sz="3200" b="1" dirty="0">
                <a:effectLst>
                  <a:glow rad="38100">
                    <a:prstClr val="black">
                      <a:lumMod val="50000"/>
                      <a:lumOff val="50000"/>
                      <a:alpha val="20000"/>
                    </a:prstClr>
                  </a:glow>
                  <a:outerShdw blurRad="44450" dist="12700" dir="13860000" algn="tl" rotWithShape="0">
                    <a:srgbClr val="000000">
                      <a:alpha val="20000"/>
                    </a:srgbClr>
                  </a:outerShdw>
                </a:effectLst>
                <a:latin typeface="Arial Nova"/>
                <a:ea typeface="+mn-lt"/>
                <a:cs typeface="+mn-lt"/>
              </a:rPr>
              <a:t>Moodle was born from a desire to give educators a way to create quality education experiences over the internet.</a:t>
            </a:r>
            <a:endParaRPr lang="en-US" sz="2400" b="1">
              <a:effectLst>
                <a:glow rad="38100">
                  <a:prstClr val="black">
                    <a:lumMod val="50000"/>
                    <a:lumOff val="50000"/>
                    <a:alpha val="20000"/>
                  </a:prstClr>
                </a:glow>
                <a:outerShdw blurRad="44450" dist="12700" dir="13860000" algn="tl" rotWithShape="0">
                  <a:srgbClr val="000000">
                    <a:alpha val="20000"/>
                  </a:srgbClr>
                </a:outerShdw>
              </a:effectLst>
              <a:latin typeface="Arial Nova"/>
            </a:endParaRPr>
          </a:p>
          <a:p>
            <a:pPr marL="457200" indent="-457200">
              <a:buAutoNum type="arabicPeriod"/>
            </a:pPr>
            <a:endParaRPr lang="en-US" b="1" dirty="0">
              <a:effectLst>
                <a:glow rad="38100">
                  <a:prstClr val="black">
                    <a:lumMod val="50000"/>
                    <a:lumOff val="50000"/>
                    <a:alpha val="20000"/>
                  </a:prstClr>
                </a:glow>
                <a:outerShdw blurRad="44450" dist="12700" dir="13860000" algn="tl" rotWithShape="0">
                  <a:srgbClr val="000000">
                    <a:alpha val="20000"/>
                  </a:srgbClr>
                </a:outerShdw>
              </a:effectLst>
              <a:latin typeface="Arial Nova"/>
              <a:ea typeface="+mn-lt"/>
              <a:cs typeface="+mn-lt"/>
            </a:endParaRPr>
          </a:p>
          <a:p>
            <a:pPr marL="0" indent="0">
              <a:buNone/>
            </a:pPr>
            <a:r>
              <a:rPr lang="en-US" b="1" dirty="0">
                <a:effectLst>
                  <a:glow rad="38100">
                    <a:prstClr val="black">
                      <a:lumMod val="50000"/>
                      <a:lumOff val="50000"/>
                      <a:alpha val="20000"/>
                    </a:prstClr>
                  </a:glow>
                  <a:outerShdw blurRad="44450" dist="12700" dir="13860000" algn="tl" rotWithShape="0">
                    <a:srgbClr val="000000">
                      <a:alpha val="20000"/>
                    </a:srgbClr>
                  </a:outerShdw>
                </a:effectLst>
                <a:latin typeface="Arial Nova"/>
                <a:ea typeface="+mn-lt"/>
                <a:cs typeface="+mn-lt"/>
              </a:rPr>
              <a:t>1. 316,000,000+</a:t>
            </a:r>
            <a:endParaRPr lang="en-US" b="1">
              <a:effectLst>
                <a:glow rad="38100">
                  <a:prstClr val="black">
                    <a:lumMod val="50000"/>
                    <a:lumOff val="50000"/>
                    <a:alpha val="20000"/>
                  </a:prstClr>
                </a:glow>
                <a:outerShdw blurRad="44450" dist="12700" dir="13860000" algn="tl" rotWithShape="0">
                  <a:srgbClr val="000000">
                    <a:alpha val="20000"/>
                  </a:srgbClr>
                </a:outerShdw>
              </a:effectLst>
              <a:latin typeface="Arial Nova"/>
            </a:endParaRPr>
          </a:p>
          <a:p>
            <a:pPr marL="0" indent="0">
              <a:buNone/>
            </a:pPr>
            <a:r>
              <a:rPr lang="en-US" b="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Users worldwide</a:t>
            </a:r>
            <a:endParaRPr lang="en-US" b="1">
              <a:effectLst>
                <a:glow rad="38100">
                  <a:prstClr val="black">
                    <a:lumMod val="50000"/>
                    <a:lumOff val="50000"/>
                    <a:alpha val="20000"/>
                  </a:prstClr>
                </a:glow>
                <a:outerShdw blurRad="44450" dist="12700" dir="13860000" algn="tl" rotWithShape="0">
                  <a:srgbClr val="000000">
                    <a:alpha val="20000"/>
                  </a:srgbClr>
                </a:outerShdw>
              </a:effectLst>
            </a:endParaRPr>
          </a:p>
          <a:p>
            <a:pPr marL="0" indent="0">
              <a:buClr>
                <a:srgbClr val="FFFFFF"/>
              </a:buClr>
              <a:buNone/>
            </a:pPr>
            <a:r>
              <a:rPr lang="en-US" b="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2. 1.8 Billion+</a:t>
            </a:r>
            <a:endParaRPr lang="en-US" b="1">
              <a:effectLst>
                <a:glow rad="38100">
                  <a:prstClr val="black">
                    <a:lumMod val="50000"/>
                    <a:lumOff val="50000"/>
                    <a:alpha val="20000"/>
                  </a:prstClr>
                </a:glow>
                <a:outerShdw blurRad="44450" dist="12700" dir="13860000" algn="tl" rotWithShape="0">
                  <a:srgbClr val="000000">
                    <a:alpha val="20000"/>
                  </a:srgbClr>
                </a:outerShdw>
              </a:effectLst>
            </a:endParaRPr>
          </a:p>
          <a:p>
            <a:pPr marL="0" indent="0">
              <a:buNone/>
            </a:pPr>
            <a:r>
              <a:rPr lang="en-US" b="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Course enrolments</a:t>
            </a:r>
            <a:endParaRPr lang="en-US" b="1">
              <a:effectLst>
                <a:glow rad="38100">
                  <a:prstClr val="black">
                    <a:lumMod val="50000"/>
                    <a:lumOff val="50000"/>
                    <a:alpha val="20000"/>
                  </a:prstClr>
                </a:glow>
                <a:outerShdw blurRad="44450" dist="12700" dir="13860000" algn="tl" rotWithShape="0">
                  <a:srgbClr val="000000">
                    <a:alpha val="20000"/>
                  </a:srgbClr>
                </a:outerShdw>
              </a:effectLst>
            </a:endParaRPr>
          </a:p>
          <a:p>
            <a:pPr marL="0" indent="0">
              <a:buNone/>
            </a:pPr>
            <a:r>
              <a:rPr lang="en-US" b="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3. 41,000,000+</a:t>
            </a:r>
            <a:endParaRPr lang="en-US" b="1">
              <a:effectLst>
                <a:glow rad="38100">
                  <a:prstClr val="black">
                    <a:lumMod val="50000"/>
                    <a:lumOff val="50000"/>
                    <a:alpha val="20000"/>
                  </a:prstClr>
                </a:glow>
                <a:outerShdw blurRad="44450" dist="12700" dir="13860000" algn="tl" rotWithShape="0">
                  <a:srgbClr val="000000">
                    <a:alpha val="20000"/>
                  </a:srgbClr>
                </a:outerShdw>
              </a:effectLst>
            </a:endParaRPr>
          </a:p>
          <a:p>
            <a:pPr marL="0" indent="0">
              <a:buNone/>
            </a:pPr>
            <a:r>
              <a:rPr lang="en-US" b="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Courses in 42 languages</a:t>
            </a:r>
            <a:endParaRPr lang="en-US" b="1">
              <a:effectLst>
                <a:glow rad="38100">
                  <a:prstClr val="black">
                    <a:lumMod val="50000"/>
                    <a:lumOff val="50000"/>
                    <a:alpha val="20000"/>
                  </a:prstClr>
                </a:glow>
                <a:outerShdw blurRad="44450" dist="12700" dir="13860000" algn="tl" rotWithShape="0">
                  <a:srgbClr val="000000">
                    <a:alpha val="20000"/>
                  </a:srgbClr>
                </a:outerShdw>
              </a:effectLst>
            </a:endParaRPr>
          </a:p>
          <a:p>
            <a:pPr marL="0" indent="0">
              <a:buNone/>
            </a:pPr>
            <a:r>
              <a:rPr lang="en-US" b="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4. 179,000+</a:t>
            </a:r>
            <a:endParaRPr lang="en-US" b="1">
              <a:effectLst>
                <a:glow rad="38100">
                  <a:prstClr val="black">
                    <a:lumMod val="50000"/>
                    <a:lumOff val="50000"/>
                    <a:alpha val="20000"/>
                  </a:prstClr>
                </a:glow>
                <a:outerShdw blurRad="44450" dist="12700" dir="13860000" algn="tl" rotWithShape="0">
                  <a:srgbClr val="000000">
                    <a:alpha val="20000"/>
                  </a:srgbClr>
                </a:outerShdw>
              </a:effectLst>
            </a:endParaRPr>
          </a:p>
          <a:p>
            <a:pPr marL="0" indent="0">
              <a:buNone/>
            </a:pPr>
            <a:r>
              <a:rPr lang="en-US" b="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Moodle sites</a:t>
            </a:r>
            <a:endParaRPr lang="en-US" b="1" dirty="0">
              <a:effectLst>
                <a:glow rad="38100">
                  <a:prstClr val="black">
                    <a:lumMod val="50000"/>
                    <a:lumOff val="50000"/>
                    <a:alpha val="20000"/>
                  </a:prstClr>
                </a:glow>
                <a:outerShdw blurRad="44450" dist="12700" dir="13860000" algn="tl" rotWithShape="0">
                  <a:srgbClr val="000000">
                    <a:alpha val="20000"/>
                  </a:srgbClr>
                </a:outerShdw>
              </a:effectLst>
            </a:endParaRPr>
          </a:p>
          <a:p>
            <a:pPr algn="ctr">
              <a:buNone/>
            </a:pPr>
            <a:endParaRPr lang="en-US" dirty="0">
              <a:effectLst>
                <a:glow rad="38100">
                  <a:prstClr val="black">
                    <a:lumMod val="50000"/>
                    <a:lumOff val="50000"/>
                    <a:alpha val="20000"/>
                  </a:prstClr>
                </a:glow>
                <a:outerShdw blurRad="44450" dist="12700" dir="13860000" algn="tl" rotWithShape="0">
                  <a:srgbClr val="000000">
                    <a:alpha val="20000"/>
                  </a:srgbClr>
                </a:outerShdw>
              </a:effectLst>
            </a:endParaRPr>
          </a:p>
          <a:p>
            <a:pPr marL="0" indent="0">
              <a:buNone/>
            </a:pPr>
            <a:endParaRPr lang="en-US"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
        <p:nvSpPr>
          <p:cNvPr id="5" name="TextBox 4">
            <a:extLst>
              <a:ext uri="{FF2B5EF4-FFF2-40B4-BE49-F238E27FC236}">
                <a16:creationId xmlns:a16="http://schemas.microsoft.com/office/drawing/2014/main" id="{8DC7B2F6-D9E1-B3FC-7556-2CB2AD0CB94C}"/>
              </a:ext>
            </a:extLst>
          </p:cNvPr>
          <p:cNvSpPr txBox="1"/>
          <p:nvPr/>
        </p:nvSpPr>
        <p:spPr>
          <a:xfrm>
            <a:off x="8096250" y="5753100"/>
            <a:ext cx="34671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solidFill>
                  <a:srgbClr val="FFFFFF"/>
                </a:solidFill>
                <a:latin typeface="Century Gothic"/>
              </a:rPr>
              <a:t>GODFRED MINNOW YANKEY</a:t>
            </a:r>
            <a:endParaRPr lang="en-US"/>
          </a:p>
        </p:txBody>
      </p:sp>
    </p:spTree>
    <p:extLst>
      <p:ext uri="{BB962C8B-B14F-4D97-AF65-F5344CB8AC3E}">
        <p14:creationId xmlns:p14="http://schemas.microsoft.com/office/powerpoint/2010/main" val="212904347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7" name="Picture 6" descr="Complex maths formulae on a blackboard">
            <a:extLst>
              <a:ext uri="{FF2B5EF4-FFF2-40B4-BE49-F238E27FC236}">
                <a16:creationId xmlns:a16="http://schemas.microsoft.com/office/drawing/2014/main" id="{1AE91B05-50AA-40C5-C2B9-2FFF28E41ABA}"/>
              </a:ext>
            </a:extLst>
          </p:cNvPr>
          <p:cNvPicPr>
            <a:picLocks noChangeAspect="1"/>
          </p:cNvPicPr>
          <p:nvPr/>
        </p:nvPicPr>
        <p:blipFill rotWithShape="1">
          <a:blip r:embed="rId3">
            <a:alphaModFix amt="15000"/>
          </a:blip>
          <a:srcRect t="17107" r="-2" b="5731"/>
          <a:stretch/>
        </p:blipFill>
        <p:spPr>
          <a:xfrm>
            <a:off x="20" y="10"/>
            <a:ext cx="12191980" cy="6857990"/>
          </a:xfrm>
          <a:prstGeom prst="rect">
            <a:avLst/>
          </a:prstGeom>
        </p:spPr>
      </p:pic>
      <p:sp>
        <p:nvSpPr>
          <p:cNvPr id="4" name="Title 3">
            <a:extLst>
              <a:ext uri="{FF2B5EF4-FFF2-40B4-BE49-F238E27FC236}">
                <a16:creationId xmlns:a16="http://schemas.microsoft.com/office/drawing/2014/main" id="{4B663FED-4C95-36B2-97BA-AB42B7897F05}"/>
              </a:ext>
            </a:extLst>
          </p:cNvPr>
          <p:cNvSpPr>
            <a:spLocks noGrp="1"/>
          </p:cNvSpPr>
          <p:nvPr>
            <p:ph type="ctrTitle"/>
          </p:nvPr>
        </p:nvSpPr>
        <p:spPr>
          <a:xfrm>
            <a:off x="1751012" y="609601"/>
            <a:ext cx="8676222" cy="1638300"/>
          </a:xfrm>
        </p:spPr>
        <p:txBody>
          <a:bodyPr>
            <a:normAutofit/>
          </a:bodyPr>
          <a:lstStyle/>
          <a:p>
            <a:r>
              <a:rPr lang="en-US" dirty="0">
                <a:effectLst>
                  <a:glow rad="38100">
                    <a:prstClr val="black">
                      <a:lumMod val="65000"/>
                      <a:lumOff val="35000"/>
                      <a:alpha val="50000"/>
                    </a:prstClr>
                  </a:glow>
                  <a:outerShdw blurRad="28575" dist="31750" dir="13200000" algn="tl" rotWithShape="0">
                    <a:srgbClr val="000000">
                      <a:alpha val="25000"/>
                    </a:srgbClr>
                  </a:outerShdw>
                </a:effectLst>
                <a:ea typeface="+mj-lt"/>
                <a:cs typeface="+mj-lt"/>
              </a:rPr>
              <a:t> hypothesis </a:t>
            </a:r>
            <a:endParaRPr lang="en-US" dirty="0"/>
          </a:p>
        </p:txBody>
      </p:sp>
      <p:sp>
        <p:nvSpPr>
          <p:cNvPr id="5" name="Subtitle 4">
            <a:extLst>
              <a:ext uri="{FF2B5EF4-FFF2-40B4-BE49-F238E27FC236}">
                <a16:creationId xmlns:a16="http://schemas.microsoft.com/office/drawing/2014/main" id="{66B76FE4-BE1D-461A-5ACB-58A073D386CA}"/>
              </a:ext>
            </a:extLst>
          </p:cNvPr>
          <p:cNvSpPr>
            <a:spLocks noGrp="1"/>
          </p:cNvSpPr>
          <p:nvPr>
            <p:ph type="subTitle" idx="1"/>
          </p:nvPr>
        </p:nvSpPr>
        <p:spPr>
          <a:xfrm>
            <a:off x="1751012" y="2616200"/>
            <a:ext cx="8676222" cy="1828800"/>
          </a:xfrm>
        </p:spPr>
        <p:txBody>
          <a:bodyPr>
            <a:normAutofit/>
          </a:bodyPr>
          <a:lstStyle/>
          <a:p>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"Our hypothesis is most of the students at UWTSD are using digital tools every day, not only when they inside the campus and they still learning and trying to work on their skills to become better in their classes, but also to improve themself outside the </a:t>
            </a:r>
            <a:r>
              <a:rPr lang="en-US" dirty="0" err="1">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univerisity</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a:t>
            </a:r>
            <a:endParaRPr lang="en-US"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
        <p:nvSpPr>
          <p:cNvPr id="6" name="TextBox 5">
            <a:extLst>
              <a:ext uri="{FF2B5EF4-FFF2-40B4-BE49-F238E27FC236}">
                <a16:creationId xmlns:a16="http://schemas.microsoft.com/office/drawing/2014/main" id="{27343C43-DC79-37E3-CF1A-A350803F9253}"/>
              </a:ext>
            </a:extLst>
          </p:cNvPr>
          <p:cNvSpPr txBox="1"/>
          <p:nvPr/>
        </p:nvSpPr>
        <p:spPr>
          <a:xfrm>
            <a:off x="8115299" y="5943600"/>
            <a:ext cx="36576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cap="small" dirty="0">
                <a:ea typeface="+mn-lt"/>
                <a:cs typeface="+mn-lt"/>
              </a:rPr>
              <a:t>GODFRED MINNOW YANKEY</a:t>
            </a:r>
            <a:endParaRPr lang="en-US" dirty="0"/>
          </a:p>
        </p:txBody>
      </p:sp>
    </p:spTree>
    <p:extLst>
      <p:ext uri="{BB962C8B-B14F-4D97-AF65-F5344CB8AC3E}">
        <p14:creationId xmlns:p14="http://schemas.microsoft.com/office/powerpoint/2010/main" val="4201041184"/>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400"/>
                                        <p:tgtEl>
                                          <p:spTgt spid="5">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E0C26-C2CA-3503-F51A-C9B400A93854}"/>
              </a:ext>
            </a:extLst>
          </p:cNvPr>
          <p:cNvSpPr>
            <a:spLocks noGrp="1"/>
          </p:cNvSpPr>
          <p:nvPr>
            <p:ph type="title"/>
          </p:nvPr>
        </p:nvSpPr>
        <p:spPr>
          <a:xfrm>
            <a:off x="1141413" y="228600"/>
            <a:ext cx="9905998" cy="508000"/>
          </a:xfrm>
        </p:spPr>
        <p:txBody>
          <a:bodyPr>
            <a:normAutofit fontScale="90000"/>
          </a:bodyPr>
          <a:lstStyle/>
          <a:p>
            <a:r>
              <a:rPr lang="en-US" dirty="0">
                <a:effectLst>
                  <a:glow rad="38100">
                    <a:prstClr val="black">
                      <a:lumMod val="65000"/>
                      <a:lumOff val="35000"/>
                      <a:alpha val="40000"/>
                    </a:prstClr>
                  </a:glow>
                  <a:outerShdw blurRad="28575" dist="38100" dir="14040000" algn="tl" rotWithShape="0">
                    <a:srgbClr val="000000">
                      <a:alpha val="25000"/>
                    </a:srgbClr>
                  </a:outerShdw>
                </a:effectLst>
              </a:rPr>
              <a:t>Reference list</a:t>
            </a:r>
            <a:endParaRPr lang="en-US" dirty="0"/>
          </a:p>
        </p:txBody>
      </p:sp>
      <p:sp>
        <p:nvSpPr>
          <p:cNvPr id="3" name="Content Placeholder 2">
            <a:extLst>
              <a:ext uri="{FF2B5EF4-FFF2-40B4-BE49-F238E27FC236}">
                <a16:creationId xmlns:a16="http://schemas.microsoft.com/office/drawing/2014/main" id="{840C3C8E-25AB-9A28-BD2A-5ECE00FC61A4}"/>
              </a:ext>
            </a:extLst>
          </p:cNvPr>
          <p:cNvSpPr>
            <a:spLocks noGrp="1"/>
          </p:cNvSpPr>
          <p:nvPr>
            <p:ph idx="1"/>
          </p:nvPr>
        </p:nvSpPr>
        <p:spPr>
          <a:xfrm>
            <a:off x="1141413" y="876299"/>
            <a:ext cx="9905998" cy="5981701"/>
          </a:xfrm>
        </p:spPr>
        <p:txBody>
          <a:bodyPr>
            <a:normAutofit/>
          </a:bodyPr>
          <a:lstStyle/>
          <a:p>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docs.moodle.org. (n.d.). </a:t>
            </a:r>
            <a:r>
              <a:rPr lang="en-US" i="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About Moodle - </a:t>
            </a:r>
            <a:r>
              <a:rPr lang="en-US" i="1" dirty="0" err="1">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MoodleDocs</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[online] Available at: </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hlinkClick r:id="rId2"/>
              </a:rPr>
              <a:t>https://docs.moodle.org/400/en/About_Moodle</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a:t>
            </a:r>
          </a:p>
          <a:p>
            <a:pPr>
              <a:buClr>
                <a:srgbClr val="FFFFFF"/>
              </a:buClr>
            </a:pP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WhatsApp.com. (n.d.). </a:t>
            </a:r>
            <a:r>
              <a:rPr lang="en-US" i="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Features</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[online] Available at: </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hlinkClick r:id="rId3"/>
              </a:rPr>
              <a:t>https://www.whatsapp.com/features</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a:t>
            </a:r>
          </a:p>
          <a:p>
            <a:pPr>
              <a:buClr>
                <a:srgbClr val="FFFFFF"/>
              </a:buClr>
            </a:pP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hlinkClick r:id="rId4"/>
              </a:rPr>
              <a:t>www.microsoft.com</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(n.d.). </a:t>
            </a:r>
            <a:r>
              <a:rPr lang="en-US" i="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Microsoft 365 | Secure, Integrated Office 365 Apps + Teams</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[online] Available at: </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hlinkClick r:id="rId5"/>
              </a:rPr>
              <a:t>https://www.microsoft.com/en-gb/microsoft-365?rtc=1</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a:t>
            </a:r>
            <a:endParaRPr lang="en-US">
              <a:effectLst>
                <a:glow rad="38100">
                  <a:prstClr val="black">
                    <a:lumMod val="50000"/>
                    <a:lumOff val="50000"/>
                    <a:alpha val="20000"/>
                  </a:prstClr>
                </a:glow>
                <a:outerShdw blurRad="44450" dist="12700" dir="13860000" algn="tl" rotWithShape="0">
                  <a:srgbClr val="000000">
                    <a:alpha val="20000"/>
                  </a:srgbClr>
                </a:outerShdw>
              </a:effectLst>
            </a:endParaRPr>
          </a:p>
          <a:p>
            <a:pPr>
              <a:buClr>
                <a:srgbClr val="FFFFFF"/>
              </a:buClr>
            </a:pP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hlinkClick r:id="rId4"/>
              </a:rPr>
              <a:t>www.microsoft.com</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(n.d.). </a:t>
            </a:r>
            <a:r>
              <a:rPr lang="en-US" i="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Free Cloud Storage - Share Files Online | Microsoft OneDrive</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[online] Available at: </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hlinkClick r:id="rId6"/>
              </a:rPr>
              <a:t>https://www.microsoft.com/en-gb/microsoft-365/onedrive/online-cloud-storage/</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[Accessed 14 Oct. 2022].</a:t>
            </a:r>
          </a:p>
          <a:p>
            <a:pPr>
              <a:buClr>
                <a:srgbClr val="FFFFFF"/>
              </a:buClr>
            </a:pP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hlinkClick r:id="rId4"/>
              </a:rPr>
              <a:t>www.microsoft.com</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(n.d.). </a:t>
            </a:r>
            <a:r>
              <a:rPr lang="en-US" i="1"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Create &amp; Edit Word Docs with Microsoft 365 | Microsoft Word</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[online] Available at: </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hlinkClick r:id="rId7"/>
              </a:rPr>
              <a:t>https://www.microsoft.com/en-gb/microsoft-365/word?activetab=tabs%3afaqheaderregion3</a:t>
            </a:r>
            <a:r>
              <a:rPr lang="en-US" dirty="0">
                <a:effectLst>
                  <a:glow rad="38100">
                    <a:prstClr val="black">
                      <a:lumMod val="50000"/>
                      <a:lumOff val="50000"/>
                      <a:alpha val="20000"/>
                    </a:prstClr>
                  </a:glow>
                  <a:outerShdw blurRad="44450" dist="12700" dir="13860000" algn="tl" rotWithShape="0">
                    <a:srgbClr val="000000">
                      <a:alpha val="20000"/>
                    </a:srgbClr>
                  </a:outerShdw>
                </a:effectLst>
                <a:ea typeface="+mn-lt"/>
                <a:cs typeface="+mn-lt"/>
              </a:rPr>
              <a:t> [Accessed 14 Oct. 2022].</a:t>
            </a:r>
          </a:p>
          <a:p>
            <a:pPr>
              <a:buClr>
                <a:srgbClr val="FFFFFF"/>
              </a:buClr>
            </a:pPr>
            <a:endParaRPr lang="en-US"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7842318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20</Slides>
  <Notes>0</Notes>
  <HiddenSlides>0</HiddenSlide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Mesh</vt:lpstr>
      <vt:lpstr>How do students use technology to collaborate at UWTSD? </vt:lpstr>
      <vt:lpstr>Digital Skills and Research Methods</vt:lpstr>
      <vt:lpstr>Introduction </vt:lpstr>
      <vt:lpstr>Which digital tool is most used by students at UWTSD to collaborate together? </vt:lpstr>
      <vt:lpstr>What is the most common tool students use?</vt:lpstr>
      <vt:lpstr> Why they using it for  ?</vt:lpstr>
      <vt:lpstr>How often do you use it ?</vt:lpstr>
      <vt:lpstr> When do you use it ? </vt:lpstr>
      <vt:lpstr>Are you satisfied with the tool?</vt:lpstr>
      <vt:lpstr>Let's see the Most common tools Students use at UWTSD</vt:lpstr>
      <vt:lpstr>What is Microsoft team used for?  How do Microsoft team Teams work?  Who can use Microsoft Teams?</vt:lpstr>
      <vt:lpstr>What is Microsoft Teams used for ?</vt:lpstr>
      <vt:lpstr>How do Microsoft team Teams work? </vt:lpstr>
      <vt:lpstr>WHO CAN USE MICROSOFT TEAMS?</vt:lpstr>
      <vt:lpstr>Onedrive and how can be use</vt:lpstr>
      <vt:lpstr>Microsoft Word </vt:lpstr>
      <vt:lpstr>Whatsapp</vt:lpstr>
      <vt:lpstr>Moodle </vt:lpstr>
      <vt:lpstr> hypothesis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272</cp:revision>
  <dcterms:created xsi:type="dcterms:W3CDTF">2022-09-30T14:25:39Z</dcterms:created>
  <dcterms:modified xsi:type="dcterms:W3CDTF">2022-10-15T00:13:54Z</dcterms:modified>
</cp:coreProperties>
</file>