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801"/>
  </p:normalViewPr>
  <p:slideViewPr>
    <p:cSldViewPr snapToGrid="0" snapToObjects="1">
      <p:cViewPr varScale="1">
        <p:scale>
          <a:sx n="111" d="100"/>
          <a:sy n="111" d="100"/>
        </p:scale>
        <p:origin x="63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customXml" Target="../customXml/item2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ustomXml" Target="../customXml/item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25062-33B9-924D-A675-F37882B813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982F8-5B06-F746-B063-F3652CA426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482C7-2A04-EB4B-BED1-931155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84EF2-BC1F-6E4C-A04B-59DD8ECA5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39F9A-B8CC-D043-AB11-A66C08809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227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72B28-D269-544D-A34D-A91B1A52F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DEE4-D3FF-254E-924F-968391D10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7C96E-DB7E-BD4B-8316-401B8E0C3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39188-736D-0646-B045-E91812D99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BB416-0080-BB40-902F-924761C80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005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984F4-849D-0B42-B6D5-6796BB665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625BEF-EB0A-3F42-AFE6-21862B8320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E613C-EFDF-6A49-A2C8-63D9D6794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56087-BE00-124E-AF56-95B6999CB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9241B-708A-3D4B-9C68-AAA05400B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812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973C9-6E6A-5A41-9FD4-5DF918CC3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C6D10-F77D-3540-9716-4599A7C85B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C98120-5875-724F-9C21-1C081D297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579E43-A38B-C24D-A1E5-E3673B816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566BB2-16EE-FE44-A210-656CF02AF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50D155-FAA5-B148-AA91-FC5412039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207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7DB66-979F-F54F-81BB-438F0CA42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61126-1CDA-B040-8C1E-FAC99B0A0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75FC8B-8BCC-4B4F-862E-503B823BC8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DADC4B-2DE6-BE4A-81F3-E0765C3D56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47A2E1-5130-F14A-A238-05A96DD750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DD8200-87AC-BB40-9796-FB5AB9BAD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51A7F9-4574-B34E-969F-E8BBE0C2F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F3FCAF-E0AA-144A-88FA-3112B1973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753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F772D-F2C9-FD46-A70B-45E381F0C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E5634E-2E04-8840-92E1-F32AACEC4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C6A62-FF25-5846-82F0-C6A9D2C15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32A844-EE18-CA4D-A59B-62342757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103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97E597-4455-6D4B-BBF7-647DD3EBC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9A7497-6631-D54D-A3A2-CC0859627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92F7C-BFB0-B24A-9CE3-7C0E76AAF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471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DEB75-B804-0D43-A7F5-D8BDE01B6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2C63A-F50B-E846-8ACF-999AD646C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CDECE5-D3F0-F94F-AF3B-A089369973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82935-045A-FF4B-B1F0-7231F1083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EF7CB0-8AA8-E146-B80C-1B0D0E761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EB4B34-B547-D44D-B70A-977C51D4D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25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6B339-E1C8-214B-87D8-CAE4D2E1D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777D3D-F11E-DB4E-9588-C0F061B170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4102F1-81BE-E541-8A58-2172CAFCB1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5D0A25-64B5-FE4D-9FD8-1A10DD999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E6B03E-B886-544D-B5EC-D4E89EAB7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9CD1A3-6A32-3748-AA48-CF9B4B9DA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038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F508E-995E-0E47-8423-684FEC2FF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E60F90-54E5-654E-A073-1FEAB7EB9E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2003A-D80A-9E4C-A8D5-03DAD4E13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6DD03E-F952-4440-A221-937B6D10B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859A0-AAE8-6F4E-8B1A-116505936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492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671371-BE6E-CE48-953C-4D7E99A02D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44A587-2643-5F43-9CA5-A85D89C1FB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63BC1-9D86-5D46-877B-EE1C6576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7DBF7-6FC4-E64D-B2D8-3403AC4C4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8B8E3-B910-194F-ABDD-9A6BDFDF1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17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7AC28D-CB9F-DF44-9265-8922BDD1D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FC6-1412-0941-8C5E-508445E209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9635D-27A2-2E48-B9AC-0ED41C474E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A4604-2170-5E47-BA8F-B3CDC8707660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C11E6-2CD3-B741-9638-239B7EA371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A61F4-EEDB-DC48-9021-A1108B3883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162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4FE87-51AF-DF4B-8D62-E1870764A0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Day Two – Visual Studies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FB5785-C6B7-594E-865E-92380739B7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Let’s Get Messy</a:t>
            </a:r>
          </a:p>
          <a:p>
            <a:r>
              <a:rPr lang="en-US" dirty="0"/>
              <a:t>Remember to take photos of all your work as we progress through Visual Studies 1. All photos can be submitted at the end of the module </a:t>
            </a:r>
          </a:p>
        </p:txBody>
      </p:sp>
    </p:spTree>
    <p:extLst>
      <p:ext uri="{BB962C8B-B14F-4D97-AF65-F5344CB8AC3E}">
        <p14:creationId xmlns:p14="http://schemas.microsoft.com/office/powerpoint/2010/main" val="4066280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04550-3873-D246-A65A-D8EA95BBE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62683-6764-6F41-8033-FC1DA6931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Complete the end of this sentences. </a:t>
            </a:r>
          </a:p>
          <a:p>
            <a:endParaRPr lang="en-US" dirty="0"/>
          </a:p>
          <a:p>
            <a:r>
              <a:rPr lang="en-US" dirty="0"/>
              <a:t>My Definition of Graphic Design is………….</a:t>
            </a:r>
          </a:p>
          <a:p>
            <a:endParaRPr lang="en-US" dirty="0"/>
          </a:p>
          <a:p>
            <a:r>
              <a:rPr lang="en-US" dirty="0"/>
              <a:t>My Definition of a Graphic Designer is…………</a:t>
            </a:r>
          </a:p>
          <a:p>
            <a:endParaRPr lang="en-US" dirty="0"/>
          </a:p>
          <a:p>
            <a:r>
              <a:rPr lang="en-US" dirty="0"/>
              <a:t>What do I currently believe will be the best part of this role as a Graphic Designer?...........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292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B350B-03F1-B344-921B-689735536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Mandala of the Self.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DA78F-2E55-684F-8ABD-0D0B3C854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Donna will offer instructions. </a:t>
            </a:r>
          </a:p>
          <a:p>
            <a:endParaRPr lang="en-US" dirty="0"/>
          </a:p>
          <a:p>
            <a:r>
              <a:rPr lang="en-US" dirty="0"/>
              <a:t>Close your eyes, Straight spine, Breathe. </a:t>
            </a:r>
          </a:p>
          <a:p>
            <a:endParaRPr lang="en-US" dirty="0"/>
          </a:p>
          <a:p>
            <a:r>
              <a:rPr lang="en-US" dirty="0"/>
              <a:t>The wind blows….in circles. ……….</a:t>
            </a:r>
          </a:p>
        </p:txBody>
      </p:sp>
    </p:spTree>
    <p:extLst>
      <p:ext uri="{BB962C8B-B14F-4D97-AF65-F5344CB8AC3E}">
        <p14:creationId xmlns:p14="http://schemas.microsoft.com/office/powerpoint/2010/main" val="3747414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01BAB-401C-744A-88B4-645D0C4A9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Detective Work.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5C040-39C9-AA41-9C7A-AAFABF7CC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681301"/>
            <a:ext cx="5076463" cy="507831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3800" dirty="0"/>
              <a:t>What did you find out about your fellow student?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What is the most interesting thing about yourself?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This is what your partner is trying to find out. What is the x factor?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Do NOT disclose anything that you do not want people to know about you. </a:t>
            </a:r>
            <a:br>
              <a:rPr lang="en-US" sz="3800" dirty="0"/>
            </a:br>
            <a:r>
              <a:rPr lang="en-US" sz="3800" dirty="0"/>
              <a:t>Keep your boundaries. 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Some questions to start.</a:t>
            </a:r>
          </a:p>
          <a:p>
            <a:pPr>
              <a:lnSpc>
                <a:spcPct val="120000"/>
              </a:lnSpc>
            </a:pPr>
            <a:r>
              <a:rPr lang="en-GB" sz="3800" dirty="0"/>
              <a:t>My favourite childhood toy was……..</a:t>
            </a:r>
          </a:p>
          <a:p>
            <a:pPr>
              <a:lnSpc>
                <a:spcPct val="120000"/>
              </a:lnSpc>
            </a:pPr>
            <a:r>
              <a:rPr lang="en-GB" sz="3800" dirty="0"/>
              <a:t>The best movie I ever saw as a kid was………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When I was a child, I wanted to be ... </a:t>
            </a:r>
          </a:p>
          <a:p>
            <a:pPr>
              <a:lnSpc>
                <a:spcPct val="120000"/>
              </a:lnSpc>
            </a:pPr>
            <a:r>
              <a:rPr lang="en-GB" sz="3800" dirty="0"/>
              <a:t>If it didn’t sound so crazy , I would make or invent…….</a:t>
            </a:r>
          </a:p>
          <a:p>
            <a:pPr>
              <a:lnSpc>
                <a:spcPct val="120000"/>
              </a:lnSpc>
            </a:pPr>
            <a:r>
              <a:rPr lang="en-GB" sz="3800" dirty="0"/>
              <a:t>I don’t do it much but I enjoy……..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50E331-85B1-994E-A7E4-D759DC2533EC}"/>
              </a:ext>
            </a:extLst>
          </p:cNvPr>
          <p:cNvSpPr txBox="1"/>
          <p:nvPr/>
        </p:nvSpPr>
        <p:spPr>
          <a:xfrm>
            <a:off x="6528122" y="775504"/>
            <a:ext cx="4710896" cy="60755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If I could lighten up a little, I’d let myself…….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If it weren’t too late, I would……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 </a:t>
            </a:r>
            <a:r>
              <a:rPr lang="en-US" dirty="0"/>
              <a:t>I love reading . . 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 most cheer me up music is 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 </a:t>
            </a:r>
            <a:r>
              <a:rPr lang="en-US" dirty="0" err="1"/>
              <a:t>favourite</a:t>
            </a:r>
            <a:r>
              <a:rPr lang="en-US" dirty="0"/>
              <a:t> musical instrument is….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 parents think that artists are...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My favourite way to dress is 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When I hear criticism I feel...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 worry that...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 greatest joy in my life is....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Creativity is...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 most cheer me up music is 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 </a:t>
            </a:r>
            <a:r>
              <a:rPr lang="en-US" dirty="0" err="1"/>
              <a:t>favourite</a:t>
            </a:r>
            <a:r>
              <a:rPr lang="en-US" dirty="0"/>
              <a:t> musical instrument is….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 parents think that artists are...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My favourite way to dress is 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When I hear criticism I feel...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 worry that...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 greatest joy in my life is....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Creativity is...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was the </a:t>
            </a:r>
            <a:r>
              <a:rPr lang="en-US" dirty="0" err="1"/>
              <a:t>favourite</a:t>
            </a:r>
            <a:r>
              <a:rPr lang="en-US" dirty="0"/>
              <a:t> quote?</a:t>
            </a:r>
          </a:p>
        </p:txBody>
      </p:sp>
    </p:spTree>
    <p:extLst>
      <p:ext uri="{BB962C8B-B14F-4D97-AF65-F5344CB8AC3E}">
        <p14:creationId xmlns:p14="http://schemas.microsoft.com/office/powerpoint/2010/main" val="629982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5F0DF-B7C7-EA48-91F1-5E3E7B82C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709164"/>
          </a:xfrm>
        </p:spPr>
        <p:txBody>
          <a:bodyPr>
            <a:normAutofit/>
          </a:bodyPr>
          <a:lstStyle/>
          <a:p>
            <a:r>
              <a:rPr lang="en-US" dirty="0"/>
              <a:t>Create a Mandala that represents the other person -  The person you have been finding out information about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370E0-7CD0-894D-8E25-A318CA94E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74289"/>
            <a:ext cx="10515600" cy="2102674"/>
          </a:xfrm>
        </p:spPr>
        <p:txBody>
          <a:bodyPr/>
          <a:lstStyle/>
          <a:p>
            <a:r>
              <a:rPr lang="en-US" dirty="0"/>
              <a:t>Donna will offer instructions.</a:t>
            </a:r>
          </a:p>
        </p:txBody>
      </p:sp>
    </p:spTree>
    <p:extLst>
      <p:ext uri="{BB962C8B-B14F-4D97-AF65-F5344CB8AC3E}">
        <p14:creationId xmlns:p14="http://schemas.microsoft.com/office/powerpoint/2010/main" val="562617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F3B8-E135-EA4C-885F-292B361B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Memory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C75C6-B9E5-D74D-A4D8-54633FD07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Donna will offer instructions on the memory project.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is part one of two of the assessment projects.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Examples will be shown next week.  I will not show examples today as students will be influenced and this is a project that is purely about your individual creativity. </a:t>
            </a:r>
          </a:p>
        </p:txBody>
      </p:sp>
    </p:spTree>
    <p:extLst>
      <p:ext uri="{BB962C8B-B14F-4D97-AF65-F5344CB8AC3E}">
        <p14:creationId xmlns:p14="http://schemas.microsoft.com/office/powerpoint/2010/main" val="1089157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241F3-5F0E-CF43-B749-36DCF8EDA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Memory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45409-9D33-F04B-99AB-4589DD4CA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Introduction</a:t>
            </a:r>
            <a:br>
              <a:rPr lang="en-GB" dirty="0"/>
            </a:br>
            <a:r>
              <a:rPr lang="en-GB" dirty="0"/>
              <a:t>If you could keep only one memory, what would it be? </a:t>
            </a:r>
          </a:p>
          <a:p>
            <a:pPr>
              <a:lnSpc>
                <a:spcPct val="120000"/>
              </a:lnSpc>
            </a:pPr>
            <a:r>
              <a:rPr lang="en-GB" dirty="0"/>
              <a:t>The V&amp;A Museum presented a dramatic vision of the future through an immersive exhibition experience.</a:t>
            </a:r>
            <a:br>
              <a:rPr lang="en-GB" dirty="0"/>
            </a:br>
            <a:r>
              <a:rPr lang="en-GB" dirty="0"/>
              <a:t>Sky Arts Ignition: Memory Palace is a walk-in story that brings to life a new work of fiction by the author </a:t>
            </a:r>
            <a:r>
              <a:rPr lang="en-GB" dirty="0" err="1"/>
              <a:t>HariKunzru</a:t>
            </a:r>
            <a:r>
              <a:rPr lang="en-GB" dirty="0"/>
              <a:t>. </a:t>
            </a:r>
            <a:br>
              <a:rPr lang="en-GB" dirty="0"/>
            </a:br>
            <a:r>
              <a:rPr lang="en-GB" dirty="0"/>
              <a:t>This narrative world was visualised through a series of commissions by 20 internationally acclaimed illustrators, graphic designers and typographers.</a:t>
            </a:r>
            <a:br>
              <a:rPr lang="en-GB" dirty="0"/>
            </a:br>
            <a:r>
              <a:rPr lang="en-GB" dirty="0"/>
              <a:t>The book is available for reference from Donna, but does not really capture the experience of the exhibition. See film clips below. </a:t>
            </a:r>
          </a:p>
          <a:p>
            <a:pPr marL="0" indent="0">
              <a:lnSpc>
                <a:spcPct val="120000"/>
              </a:lnSpc>
              <a:buNone/>
            </a:pPr>
            <a:br>
              <a:rPr lang="en-GB" dirty="0"/>
            </a:br>
            <a:r>
              <a:rPr lang="en-GB" dirty="0"/>
              <a:t>http://</a:t>
            </a:r>
            <a:r>
              <a:rPr lang="en-GB" dirty="0" err="1"/>
              <a:t>www.vam.ac.uk</a:t>
            </a:r>
            <a:r>
              <a:rPr lang="en-GB" dirty="0"/>
              <a:t>/content/exhibitions/exhibition-sky-arts-ignition-memory-palace/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188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8BA9C-7089-C64F-A4BB-D903628C4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By next week - for Day 3 of Visual Studies.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E4EC3-417F-F94A-AEC1-64556586C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72809"/>
            <a:ext cx="10515600" cy="3804153"/>
          </a:xfrm>
        </p:spPr>
        <p:txBody>
          <a:bodyPr/>
          <a:lstStyle/>
          <a:p>
            <a:r>
              <a:rPr lang="en-US" dirty="0"/>
              <a:t>For Day Three of visual studies – Bring with you next week your Summer Project and your ideas from the Memory Project.</a:t>
            </a:r>
          </a:p>
        </p:txBody>
      </p:sp>
    </p:spTree>
    <p:extLst>
      <p:ext uri="{BB962C8B-B14F-4D97-AF65-F5344CB8AC3E}">
        <p14:creationId xmlns:p14="http://schemas.microsoft.com/office/powerpoint/2010/main" val="36287963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CD465976861094AA922E2CFA76E4537" ma:contentTypeVersion="0" ma:contentTypeDescription="Create a new document." ma:contentTypeScope="" ma:versionID="51e9aded1ceaa3f1e89696521bd07c8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d413257cd9829394d17656a545d5fa4e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1D4F186-00D7-4572-9C28-000C47E4F00D}"/>
</file>

<file path=customXml/itemProps2.xml><?xml version="1.0" encoding="utf-8"?>
<ds:datastoreItem xmlns:ds="http://schemas.openxmlformats.org/officeDocument/2006/customXml" ds:itemID="{B18F650D-5254-4E3F-A846-BA520D2FCC43}"/>
</file>

<file path=customXml/itemProps3.xml><?xml version="1.0" encoding="utf-8"?>
<ds:datastoreItem xmlns:ds="http://schemas.openxmlformats.org/officeDocument/2006/customXml" ds:itemID="{05BDD6D2-EA1B-4758-BF35-A7BA03AEB8E4}"/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589</Words>
  <Application>Microsoft Macintosh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Day Two – Visual Studies 1</vt:lpstr>
      <vt:lpstr>Definition</vt:lpstr>
      <vt:lpstr>The Mandala of the Self.</vt:lpstr>
      <vt:lpstr>Detective Work.</vt:lpstr>
      <vt:lpstr>Create a Mandala that represents the other person -  The person you have been finding out information about</vt:lpstr>
      <vt:lpstr>The Memory Project</vt:lpstr>
      <vt:lpstr>Memory Project</vt:lpstr>
      <vt:lpstr>By next week - for Day 3 of Visual Studies.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Day Two – Visual Studies 1</dc:title>
  <dc:creator>Donna Williams</dc:creator>
  <cp:lastModifiedBy>Donna Williams</cp:lastModifiedBy>
  <cp:revision>4</cp:revision>
  <dcterms:created xsi:type="dcterms:W3CDTF">2021-10-02T07:41:52Z</dcterms:created>
  <dcterms:modified xsi:type="dcterms:W3CDTF">2021-10-02T08:41:19Z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0x010100FCD465976861094AA922E2CFA76E4537</vt:lpwstr>
  </property>
</Properties>
</file>