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62" r:id="rId4"/>
    <p:sldId id="454" r:id="rId5"/>
    <p:sldId id="268" r:id="rId6"/>
    <p:sldId id="456" r:id="rId7"/>
    <p:sldId id="457" r:id="rId8"/>
    <p:sldId id="458" r:id="rId9"/>
    <p:sldId id="459" r:id="rId10"/>
    <p:sldId id="460" r:id="rId11"/>
    <p:sldId id="462" r:id="rId12"/>
    <p:sldId id="464" r:id="rId13"/>
    <p:sldId id="463" r:id="rId14"/>
    <p:sldId id="465" r:id="rId15"/>
    <p:sldId id="470" r:id="rId16"/>
    <p:sldId id="4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878"/>
    <p:restoredTop sz="61771"/>
  </p:normalViewPr>
  <p:slideViewPr>
    <p:cSldViewPr snapToGrid="0" snapToObjects="1">
      <p:cViewPr varScale="1">
        <p:scale>
          <a:sx n="96" d="100"/>
          <a:sy n="96" d="100"/>
        </p:scale>
        <p:origin x="27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FFDFA4-AB06-408D-9387-24DA80BEB149}" type="doc">
      <dgm:prSet loTypeId="urn:microsoft.com/office/officeart/2005/8/layout/process4" loCatId="process" qsTypeId="urn:microsoft.com/office/officeart/2005/8/quickstyle/simple1" qsCatId="simple" csTypeId="urn:microsoft.com/office/officeart/2005/8/colors/accent6_3" csCatId="accent6" phldr="1"/>
      <dgm:spPr/>
      <dgm:t>
        <a:bodyPr/>
        <a:lstStyle/>
        <a:p>
          <a:endParaRPr lang="en-GB"/>
        </a:p>
      </dgm:t>
    </dgm:pt>
    <dgm:pt modelId="{78D1150E-107A-4C99-985A-FE8FCF3B421B}">
      <dgm:prSet phldrT="[Text]" custT="1"/>
      <dgm:spPr/>
      <dgm:t>
        <a:bodyPr/>
        <a:lstStyle/>
        <a:p>
          <a:r>
            <a:rPr lang="en-GB" sz="2400"/>
            <a:t>Formal written document of a person (MG11)</a:t>
          </a:r>
          <a:endParaRPr lang="en-GB" sz="2400" dirty="0"/>
        </a:p>
      </dgm:t>
    </dgm:pt>
    <dgm:pt modelId="{B4574A9F-47BD-48AD-ADCE-1F1D4697C3C4}" type="parTrans" cxnId="{658FE7C2-1CAA-488D-B167-E368024A1D87}">
      <dgm:prSet/>
      <dgm:spPr/>
      <dgm:t>
        <a:bodyPr/>
        <a:lstStyle/>
        <a:p>
          <a:endParaRPr lang="en-GB"/>
        </a:p>
      </dgm:t>
    </dgm:pt>
    <dgm:pt modelId="{A354E478-7440-4C85-87E4-AEF3A6C4E04B}" type="sibTrans" cxnId="{658FE7C2-1CAA-488D-B167-E368024A1D87}">
      <dgm:prSet/>
      <dgm:spPr/>
      <dgm:t>
        <a:bodyPr/>
        <a:lstStyle/>
        <a:p>
          <a:endParaRPr lang="en-GB"/>
        </a:p>
      </dgm:t>
    </dgm:pt>
    <dgm:pt modelId="{E0F72C5B-2457-474B-8795-5102C387DB1E}">
      <dgm:prSet phldrT="[Text]" custT="1"/>
      <dgm:spPr/>
      <dgm:t>
        <a:bodyPr/>
        <a:lstStyle/>
        <a:p>
          <a:r>
            <a:rPr lang="en-GB" sz="2400" dirty="0"/>
            <a:t>Facts relating to a certain event or events</a:t>
          </a:r>
        </a:p>
      </dgm:t>
    </dgm:pt>
    <dgm:pt modelId="{5C352AD4-82DE-4DEC-80B1-D95CBBE24C60}" type="parTrans" cxnId="{390A7940-C9A7-489C-8616-37F9E2435C8D}">
      <dgm:prSet/>
      <dgm:spPr/>
      <dgm:t>
        <a:bodyPr/>
        <a:lstStyle/>
        <a:p>
          <a:endParaRPr lang="en-GB"/>
        </a:p>
      </dgm:t>
    </dgm:pt>
    <dgm:pt modelId="{673E23E7-37F6-465D-ABE5-88B2E76B0A7D}" type="sibTrans" cxnId="{390A7940-C9A7-489C-8616-37F9E2435C8D}">
      <dgm:prSet/>
      <dgm:spPr/>
      <dgm:t>
        <a:bodyPr/>
        <a:lstStyle/>
        <a:p>
          <a:endParaRPr lang="en-GB"/>
        </a:p>
      </dgm:t>
    </dgm:pt>
    <dgm:pt modelId="{C91E1AB1-6FFE-4147-80CC-EA3F150F9391}">
      <dgm:prSet phldrT="[Text]" custT="1"/>
      <dgm:spPr/>
      <dgm:t>
        <a:bodyPr/>
        <a:lstStyle/>
        <a:p>
          <a:r>
            <a:rPr lang="en-GB" sz="2400"/>
            <a:t>Signed by the person who makes it confirming the contents are true</a:t>
          </a:r>
          <a:endParaRPr lang="en-GB" sz="2400" dirty="0"/>
        </a:p>
      </dgm:t>
    </dgm:pt>
    <dgm:pt modelId="{9D4B526C-A0CE-42DF-A77C-85AF867C30C3}" type="parTrans" cxnId="{8C1E2F6C-280C-4FC5-A05C-C99C4EEF3593}">
      <dgm:prSet/>
      <dgm:spPr/>
      <dgm:t>
        <a:bodyPr/>
        <a:lstStyle/>
        <a:p>
          <a:endParaRPr lang="en-GB"/>
        </a:p>
      </dgm:t>
    </dgm:pt>
    <dgm:pt modelId="{DFA93C5F-9B64-4D79-8B1B-61D2FDE315DA}" type="sibTrans" cxnId="{8C1E2F6C-280C-4FC5-A05C-C99C4EEF3593}">
      <dgm:prSet/>
      <dgm:spPr/>
      <dgm:t>
        <a:bodyPr/>
        <a:lstStyle/>
        <a:p>
          <a:endParaRPr lang="en-GB"/>
        </a:p>
      </dgm:t>
    </dgm:pt>
    <dgm:pt modelId="{331F0773-16F8-41AD-9C8F-BAA9078F1D47}">
      <dgm:prSet phldrT="[Text]" custT="1"/>
      <dgm:spPr/>
      <dgm:t>
        <a:bodyPr/>
        <a:lstStyle/>
        <a:p>
          <a:r>
            <a:rPr lang="en-GB" sz="2400"/>
            <a:t>Used as evidence in court &amp; a copy served on the other parties before trial</a:t>
          </a:r>
          <a:endParaRPr lang="en-GB" sz="2400" dirty="0"/>
        </a:p>
      </dgm:t>
    </dgm:pt>
    <dgm:pt modelId="{67065A64-3136-4683-B400-276E6F507AD7}" type="parTrans" cxnId="{7A7BF32F-87AE-4FAD-B998-F3CAA5087D14}">
      <dgm:prSet/>
      <dgm:spPr/>
      <dgm:t>
        <a:bodyPr/>
        <a:lstStyle/>
        <a:p>
          <a:endParaRPr lang="en-GB"/>
        </a:p>
      </dgm:t>
    </dgm:pt>
    <dgm:pt modelId="{98A03657-789B-4459-A34E-C708A0659D63}" type="sibTrans" cxnId="{7A7BF32F-87AE-4FAD-B998-F3CAA5087D14}">
      <dgm:prSet/>
      <dgm:spPr/>
      <dgm:t>
        <a:bodyPr/>
        <a:lstStyle/>
        <a:p>
          <a:endParaRPr lang="en-GB"/>
        </a:p>
      </dgm:t>
    </dgm:pt>
    <dgm:pt modelId="{7B2FD967-3814-5E4A-9F79-321BDB9DB8C7}" type="pres">
      <dgm:prSet presAssocID="{66FFDFA4-AB06-408D-9387-24DA80BEB149}" presName="Name0" presStyleCnt="0">
        <dgm:presLayoutVars>
          <dgm:dir/>
          <dgm:animLvl val="lvl"/>
          <dgm:resizeHandles val="exact"/>
        </dgm:presLayoutVars>
      </dgm:prSet>
      <dgm:spPr/>
    </dgm:pt>
    <dgm:pt modelId="{E3D2C624-EA85-F94E-9209-1CC0665C9285}" type="pres">
      <dgm:prSet presAssocID="{331F0773-16F8-41AD-9C8F-BAA9078F1D47}" presName="boxAndChildren" presStyleCnt="0"/>
      <dgm:spPr/>
    </dgm:pt>
    <dgm:pt modelId="{F3FA16EB-157E-554F-BA96-589B61560ACA}" type="pres">
      <dgm:prSet presAssocID="{331F0773-16F8-41AD-9C8F-BAA9078F1D47}" presName="parentTextBox" presStyleLbl="node1" presStyleIdx="0" presStyleCnt="4"/>
      <dgm:spPr/>
    </dgm:pt>
    <dgm:pt modelId="{97E291E6-F82F-A14D-8F58-22639AE8FE88}" type="pres">
      <dgm:prSet presAssocID="{DFA93C5F-9B64-4D79-8B1B-61D2FDE315DA}" presName="sp" presStyleCnt="0"/>
      <dgm:spPr/>
    </dgm:pt>
    <dgm:pt modelId="{D724FD41-3BA2-0248-94E2-199AA5F1B7F3}" type="pres">
      <dgm:prSet presAssocID="{C91E1AB1-6FFE-4147-80CC-EA3F150F9391}" presName="arrowAndChildren" presStyleCnt="0"/>
      <dgm:spPr/>
    </dgm:pt>
    <dgm:pt modelId="{E8125FD5-6D96-0F4A-9686-491C3A4B3FBC}" type="pres">
      <dgm:prSet presAssocID="{C91E1AB1-6FFE-4147-80CC-EA3F150F9391}" presName="parentTextArrow" presStyleLbl="node1" presStyleIdx="1" presStyleCnt="4"/>
      <dgm:spPr/>
    </dgm:pt>
    <dgm:pt modelId="{8B91169D-B50F-B24F-9DCE-7542AEF8D080}" type="pres">
      <dgm:prSet presAssocID="{673E23E7-37F6-465D-ABE5-88B2E76B0A7D}" presName="sp" presStyleCnt="0"/>
      <dgm:spPr/>
    </dgm:pt>
    <dgm:pt modelId="{CAFD978F-4E00-534F-9B71-5B3CE8FC8A3E}" type="pres">
      <dgm:prSet presAssocID="{E0F72C5B-2457-474B-8795-5102C387DB1E}" presName="arrowAndChildren" presStyleCnt="0"/>
      <dgm:spPr/>
    </dgm:pt>
    <dgm:pt modelId="{6B75E7DC-B471-6A4F-823B-F6E57A2AFA4C}" type="pres">
      <dgm:prSet presAssocID="{E0F72C5B-2457-474B-8795-5102C387DB1E}" presName="parentTextArrow" presStyleLbl="node1" presStyleIdx="2" presStyleCnt="4"/>
      <dgm:spPr/>
    </dgm:pt>
    <dgm:pt modelId="{283E65BE-A1F2-7647-8848-5D445EA3C8EF}" type="pres">
      <dgm:prSet presAssocID="{A354E478-7440-4C85-87E4-AEF3A6C4E04B}" presName="sp" presStyleCnt="0"/>
      <dgm:spPr/>
    </dgm:pt>
    <dgm:pt modelId="{A309AA44-03E0-1943-BE14-D3B15C3D7150}" type="pres">
      <dgm:prSet presAssocID="{78D1150E-107A-4C99-985A-FE8FCF3B421B}" presName="arrowAndChildren" presStyleCnt="0"/>
      <dgm:spPr/>
    </dgm:pt>
    <dgm:pt modelId="{4CC2E450-8295-B142-8888-18A0D8213187}" type="pres">
      <dgm:prSet presAssocID="{78D1150E-107A-4C99-985A-FE8FCF3B421B}" presName="parentTextArrow" presStyleLbl="node1" presStyleIdx="3" presStyleCnt="4"/>
      <dgm:spPr/>
    </dgm:pt>
  </dgm:ptLst>
  <dgm:cxnLst>
    <dgm:cxn modelId="{03ECB91E-4A11-6944-85D9-9D963E22595C}" type="presOf" srcId="{C91E1AB1-6FFE-4147-80CC-EA3F150F9391}" destId="{E8125FD5-6D96-0F4A-9686-491C3A4B3FBC}" srcOrd="0" destOrd="0" presId="urn:microsoft.com/office/officeart/2005/8/layout/process4"/>
    <dgm:cxn modelId="{7A7BF32F-87AE-4FAD-B998-F3CAA5087D14}" srcId="{66FFDFA4-AB06-408D-9387-24DA80BEB149}" destId="{331F0773-16F8-41AD-9C8F-BAA9078F1D47}" srcOrd="3" destOrd="0" parTransId="{67065A64-3136-4683-B400-276E6F507AD7}" sibTransId="{98A03657-789B-4459-A34E-C708A0659D63}"/>
    <dgm:cxn modelId="{C170183E-7C14-C643-8216-CB324CE248D8}" type="presOf" srcId="{66FFDFA4-AB06-408D-9387-24DA80BEB149}" destId="{7B2FD967-3814-5E4A-9F79-321BDB9DB8C7}" srcOrd="0" destOrd="0" presId="urn:microsoft.com/office/officeart/2005/8/layout/process4"/>
    <dgm:cxn modelId="{390A7940-C9A7-489C-8616-37F9E2435C8D}" srcId="{66FFDFA4-AB06-408D-9387-24DA80BEB149}" destId="{E0F72C5B-2457-474B-8795-5102C387DB1E}" srcOrd="1" destOrd="0" parTransId="{5C352AD4-82DE-4DEC-80B1-D95CBBE24C60}" sibTransId="{673E23E7-37F6-465D-ABE5-88B2E76B0A7D}"/>
    <dgm:cxn modelId="{8C1E2F6C-280C-4FC5-A05C-C99C4EEF3593}" srcId="{66FFDFA4-AB06-408D-9387-24DA80BEB149}" destId="{C91E1AB1-6FFE-4147-80CC-EA3F150F9391}" srcOrd="2" destOrd="0" parTransId="{9D4B526C-A0CE-42DF-A77C-85AF867C30C3}" sibTransId="{DFA93C5F-9B64-4D79-8B1B-61D2FDE315DA}"/>
    <dgm:cxn modelId="{E8E2B4B7-3ABB-D34B-96BD-7D8C5724A5F1}" type="presOf" srcId="{78D1150E-107A-4C99-985A-FE8FCF3B421B}" destId="{4CC2E450-8295-B142-8888-18A0D8213187}" srcOrd="0" destOrd="0" presId="urn:microsoft.com/office/officeart/2005/8/layout/process4"/>
    <dgm:cxn modelId="{FD026CC2-74D8-4D4E-AD1C-0BE6585BF1B7}" type="presOf" srcId="{331F0773-16F8-41AD-9C8F-BAA9078F1D47}" destId="{F3FA16EB-157E-554F-BA96-589B61560ACA}" srcOrd="0" destOrd="0" presId="urn:microsoft.com/office/officeart/2005/8/layout/process4"/>
    <dgm:cxn modelId="{658FE7C2-1CAA-488D-B167-E368024A1D87}" srcId="{66FFDFA4-AB06-408D-9387-24DA80BEB149}" destId="{78D1150E-107A-4C99-985A-FE8FCF3B421B}" srcOrd="0" destOrd="0" parTransId="{B4574A9F-47BD-48AD-ADCE-1F1D4697C3C4}" sibTransId="{A354E478-7440-4C85-87E4-AEF3A6C4E04B}"/>
    <dgm:cxn modelId="{093DDEFC-908C-D84C-8BE9-0D4AF8AA416B}" type="presOf" srcId="{E0F72C5B-2457-474B-8795-5102C387DB1E}" destId="{6B75E7DC-B471-6A4F-823B-F6E57A2AFA4C}" srcOrd="0" destOrd="0" presId="urn:microsoft.com/office/officeart/2005/8/layout/process4"/>
    <dgm:cxn modelId="{63E2CEC8-DD4B-2141-99D8-AF395DB53F06}" type="presParOf" srcId="{7B2FD967-3814-5E4A-9F79-321BDB9DB8C7}" destId="{E3D2C624-EA85-F94E-9209-1CC0665C9285}" srcOrd="0" destOrd="0" presId="urn:microsoft.com/office/officeart/2005/8/layout/process4"/>
    <dgm:cxn modelId="{8E2A6B60-973E-5948-BB06-42599EB4AE7B}" type="presParOf" srcId="{E3D2C624-EA85-F94E-9209-1CC0665C9285}" destId="{F3FA16EB-157E-554F-BA96-589B61560ACA}" srcOrd="0" destOrd="0" presId="urn:microsoft.com/office/officeart/2005/8/layout/process4"/>
    <dgm:cxn modelId="{3057C6AA-E288-904A-A832-4DFC91CCA6E5}" type="presParOf" srcId="{7B2FD967-3814-5E4A-9F79-321BDB9DB8C7}" destId="{97E291E6-F82F-A14D-8F58-22639AE8FE88}" srcOrd="1" destOrd="0" presId="urn:microsoft.com/office/officeart/2005/8/layout/process4"/>
    <dgm:cxn modelId="{8B2B5359-A491-124B-9257-569EC3ABC29C}" type="presParOf" srcId="{7B2FD967-3814-5E4A-9F79-321BDB9DB8C7}" destId="{D724FD41-3BA2-0248-94E2-199AA5F1B7F3}" srcOrd="2" destOrd="0" presId="urn:microsoft.com/office/officeart/2005/8/layout/process4"/>
    <dgm:cxn modelId="{EBF9F599-F6B9-6B4D-9F00-6655350EF406}" type="presParOf" srcId="{D724FD41-3BA2-0248-94E2-199AA5F1B7F3}" destId="{E8125FD5-6D96-0F4A-9686-491C3A4B3FBC}" srcOrd="0" destOrd="0" presId="urn:microsoft.com/office/officeart/2005/8/layout/process4"/>
    <dgm:cxn modelId="{27B0667A-F524-1A43-B6D4-319F6CE6E992}" type="presParOf" srcId="{7B2FD967-3814-5E4A-9F79-321BDB9DB8C7}" destId="{8B91169D-B50F-B24F-9DCE-7542AEF8D080}" srcOrd="3" destOrd="0" presId="urn:microsoft.com/office/officeart/2005/8/layout/process4"/>
    <dgm:cxn modelId="{5029FE6F-E34F-134D-8335-E9953576346F}" type="presParOf" srcId="{7B2FD967-3814-5E4A-9F79-321BDB9DB8C7}" destId="{CAFD978F-4E00-534F-9B71-5B3CE8FC8A3E}" srcOrd="4" destOrd="0" presId="urn:microsoft.com/office/officeart/2005/8/layout/process4"/>
    <dgm:cxn modelId="{20007558-45A8-5640-9FDF-884B49998530}" type="presParOf" srcId="{CAFD978F-4E00-534F-9B71-5B3CE8FC8A3E}" destId="{6B75E7DC-B471-6A4F-823B-F6E57A2AFA4C}" srcOrd="0" destOrd="0" presId="urn:microsoft.com/office/officeart/2005/8/layout/process4"/>
    <dgm:cxn modelId="{EC72ABE3-D9DF-4747-828D-91658AACC3F7}" type="presParOf" srcId="{7B2FD967-3814-5E4A-9F79-321BDB9DB8C7}" destId="{283E65BE-A1F2-7647-8848-5D445EA3C8EF}" srcOrd="5" destOrd="0" presId="urn:microsoft.com/office/officeart/2005/8/layout/process4"/>
    <dgm:cxn modelId="{15B29809-32E5-8349-89CB-100607D5E0C5}" type="presParOf" srcId="{7B2FD967-3814-5E4A-9F79-321BDB9DB8C7}" destId="{A309AA44-03E0-1943-BE14-D3B15C3D7150}" srcOrd="6" destOrd="0" presId="urn:microsoft.com/office/officeart/2005/8/layout/process4"/>
    <dgm:cxn modelId="{5F11A0CA-D4BC-4240-9CAB-DEC637A10255}" type="presParOf" srcId="{A309AA44-03E0-1943-BE14-D3B15C3D7150}" destId="{4CC2E450-8295-B142-8888-18A0D821318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CEA87B-ABD4-4CA8-B39C-8AFC6BE050FB}" type="doc">
      <dgm:prSet loTypeId="urn:microsoft.com/office/officeart/2008/layout/VerticalCurvedList" loCatId="process" qsTypeId="urn:microsoft.com/office/officeart/2005/8/quickstyle/simple1" qsCatId="simple" csTypeId="urn:microsoft.com/office/officeart/2005/8/colors/accent1_2" csCatId="accent1" phldr="1"/>
      <dgm:spPr/>
    </dgm:pt>
    <dgm:pt modelId="{5C0B1148-0361-47B3-A8B3-E116B841DCDD}">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Direct evidence </a:t>
          </a:r>
          <a:r>
            <a:rPr lang="en-GB" sz="2400" dirty="0">
              <a:solidFill>
                <a:schemeClr val="tx1"/>
              </a:solidFill>
            </a:rPr>
            <a:t>  </a:t>
          </a:r>
          <a:r>
            <a:rPr lang="en-GB" sz="2400" dirty="0" err="1">
              <a:solidFill>
                <a:schemeClr val="tx1"/>
              </a:solidFill>
            </a:rPr>
            <a:t>i.e</a:t>
          </a:r>
          <a:r>
            <a:rPr lang="en-GB" sz="2400" dirty="0">
              <a:solidFill>
                <a:schemeClr val="tx1"/>
              </a:solidFill>
            </a:rPr>
            <a:t>, “I saw an assault, I </a:t>
          </a:r>
          <a:r>
            <a:rPr lang="en-GB" sz="2400" dirty="0" err="1">
              <a:solidFill>
                <a:schemeClr val="tx1"/>
              </a:solidFill>
            </a:rPr>
            <a:t>heared</a:t>
          </a:r>
          <a:r>
            <a:rPr lang="en-GB" sz="2400" dirty="0">
              <a:solidFill>
                <a:schemeClr val="tx1"/>
              </a:solidFill>
            </a:rPr>
            <a:t> a loud noise”</a:t>
          </a:r>
        </a:p>
      </dgm:t>
    </dgm:pt>
    <dgm:pt modelId="{D8A5F304-6622-48DD-9B80-309A808730A5}" type="parTrans" cxnId="{23CE6148-06F2-43A2-8CF2-3B0CDA72EA41}">
      <dgm:prSet/>
      <dgm:spPr/>
      <dgm:t>
        <a:bodyPr/>
        <a:lstStyle/>
        <a:p>
          <a:endParaRPr lang="en-GB"/>
        </a:p>
      </dgm:t>
    </dgm:pt>
    <dgm:pt modelId="{6B4F37F8-1305-47A3-964A-68E2959BA22F}" type="sibTrans" cxnId="{23CE6148-06F2-43A2-8CF2-3B0CDA72EA41}">
      <dgm:prSet/>
      <dgm:spPr>
        <a:solidFill>
          <a:schemeClr val="accent2">
            <a:lumMod val="75000"/>
          </a:schemeClr>
        </a:solidFill>
        <a:ln>
          <a:solidFill>
            <a:schemeClr val="tx1"/>
          </a:solidFill>
        </a:ln>
      </dgm:spPr>
      <dgm:t>
        <a:bodyPr/>
        <a:lstStyle/>
        <a:p>
          <a:endParaRPr lang="en-GB"/>
        </a:p>
      </dgm:t>
    </dgm:pt>
    <dgm:pt modelId="{5E32E297-D911-4345-95A5-D7FC3552AFBC}">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Hearsay evidence  </a:t>
          </a:r>
          <a:r>
            <a:rPr lang="en-GB" sz="2400" b="0" i="1" u="none" dirty="0" err="1">
              <a:solidFill>
                <a:schemeClr val="tx1"/>
              </a:solidFill>
            </a:rPr>
            <a:t>i.e</a:t>
          </a:r>
          <a:r>
            <a:rPr lang="en-GB" sz="2400" b="0" i="1" u="none" dirty="0">
              <a:solidFill>
                <a:schemeClr val="tx1"/>
              </a:solidFill>
            </a:rPr>
            <a:t>, “</a:t>
          </a:r>
          <a:r>
            <a:rPr lang="en-GB" sz="2400" b="0" u="none" dirty="0">
              <a:solidFill>
                <a:schemeClr val="tx1"/>
              </a:solidFill>
            </a:rPr>
            <a:t>someone </a:t>
          </a:r>
          <a:r>
            <a:rPr lang="en-GB" sz="2400" dirty="0">
              <a:solidFill>
                <a:schemeClr val="tx1"/>
              </a:solidFill>
            </a:rPr>
            <a:t>told me they saw the assault, someone told me they heard a loud noise”</a:t>
          </a:r>
        </a:p>
      </dgm:t>
    </dgm:pt>
    <dgm:pt modelId="{2935FD2B-A0A4-4359-BF1A-82905685958F}" type="parTrans" cxnId="{7B3E32BA-FB8D-4EB3-A4BB-67E3152353BA}">
      <dgm:prSet/>
      <dgm:spPr/>
      <dgm:t>
        <a:bodyPr/>
        <a:lstStyle/>
        <a:p>
          <a:endParaRPr lang="en-GB"/>
        </a:p>
      </dgm:t>
    </dgm:pt>
    <dgm:pt modelId="{F0A37F64-8BD2-495B-8685-3B42B462840A}" type="sibTrans" cxnId="{7B3E32BA-FB8D-4EB3-A4BB-67E3152353BA}">
      <dgm:prSet/>
      <dgm:spPr>
        <a:solidFill>
          <a:schemeClr val="accent2">
            <a:lumMod val="75000"/>
          </a:schemeClr>
        </a:solidFill>
        <a:ln>
          <a:solidFill>
            <a:schemeClr val="tx1"/>
          </a:solidFill>
        </a:ln>
      </dgm:spPr>
      <dgm:t>
        <a:bodyPr/>
        <a:lstStyle/>
        <a:p>
          <a:endParaRPr lang="en-GB"/>
        </a:p>
      </dgm:t>
    </dgm:pt>
    <dgm:pt modelId="{19A6F155-A106-4093-A88A-DE2559156D1E}">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Opinion</a:t>
          </a:r>
          <a:r>
            <a:rPr lang="en-GB" sz="2400" dirty="0">
              <a:solidFill>
                <a:schemeClr val="tx1"/>
              </a:solidFill>
            </a:rPr>
            <a:t> </a:t>
          </a:r>
        </a:p>
        <a:p>
          <a:r>
            <a:rPr lang="en-GB" sz="2400" dirty="0">
              <a:solidFill>
                <a:schemeClr val="tx1"/>
              </a:solidFill>
            </a:rPr>
            <a:t> Police Officers can only give opinion on drunkenness</a:t>
          </a:r>
        </a:p>
      </dgm:t>
    </dgm:pt>
    <dgm:pt modelId="{2B274276-92D9-42B9-8B27-93AA41BD5D31}" type="parTrans" cxnId="{EBB5EAE1-8391-4AF2-9DA5-A0FF8FBF0799}">
      <dgm:prSet/>
      <dgm:spPr/>
      <dgm:t>
        <a:bodyPr/>
        <a:lstStyle/>
        <a:p>
          <a:endParaRPr lang="en-GB"/>
        </a:p>
      </dgm:t>
    </dgm:pt>
    <dgm:pt modelId="{84E894AB-F2C5-44D5-8787-604FF94D4458}" type="sibTrans" cxnId="{EBB5EAE1-8391-4AF2-9DA5-A0FF8FBF0799}">
      <dgm:prSet/>
      <dgm:spPr/>
      <dgm:t>
        <a:bodyPr/>
        <a:lstStyle/>
        <a:p>
          <a:endParaRPr lang="en-GB"/>
        </a:p>
      </dgm:t>
    </dgm:pt>
    <dgm:pt modelId="{945C8DC4-1AAD-BA4D-91FF-FE508B6EAEC0}" type="pres">
      <dgm:prSet presAssocID="{E5CEA87B-ABD4-4CA8-B39C-8AFC6BE050FB}" presName="Name0" presStyleCnt="0">
        <dgm:presLayoutVars>
          <dgm:chMax val="7"/>
          <dgm:chPref val="7"/>
          <dgm:dir/>
        </dgm:presLayoutVars>
      </dgm:prSet>
      <dgm:spPr/>
    </dgm:pt>
    <dgm:pt modelId="{C6501FF1-7122-044F-84DD-02A92C792EF0}" type="pres">
      <dgm:prSet presAssocID="{E5CEA87B-ABD4-4CA8-B39C-8AFC6BE050FB}" presName="Name1" presStyleCnt="0"/>
      <dgm:spPr/>
    </dgm:pt>
    <dgm:pt modelId="{C233F259-6893-784B-A0C2-E4205BC6B3A1}" type="pres">
      <dgm:prSet presAssocID="{E5CEA87B-ABD4-4CA8-B39C-8AFC6BE050FB}" presName="cycle" presStyleCnt="0"/>
      <dgm:spPr/>
    </dgm:pt>
    <dgm:pt modelId="{6DB174F0-CEFD-2F45-AC20-1ABB7E2F69AC}" type="pres">
      <dgm:prSet presAssocID="{E5CEA87B-ABD4-4CA8-B39C-8AFC6BE050FB}" presName="srcNode" presStyleLbl="node1" presStyleIdx="0" presStyleCnt="3"/>
      <dgm:spPr/>
    </dgm:pt>
    <dgm:pt modelId="{D3311CB1-5E7F-D048-9041-995E9EC2FF90}" type="pres">
      <dgm:prSet presAssocID="{E5CEA87B-ABD4-4CA8-B39C-8AFC6BE050FB}" presName="conn" presStyleLbl="parChTrans1D2" presStyleIdx="0" presStyleCnt="1"/>
      <dgm:spPr/>
    </dgm:pt>
    <dgm:pt modelId="{F1610230-3837-464F-97CF-DE3737E2D9DB}" type="pres">
      <dgm:prSet presAssocID="{E5CEA87B-ABD4-4CA8-B39C-8AFC6BE050FB}" presName="extraNode" presStyleLbl="node1" presStyleIdx="0" presStyleCnt="3"/>
      <dgm:spPr/>
    </dgm:pt>
    <dgm:pt modelId="{BF1B6278-B1CE-B846-BFBA-B0314A9A2D44}" type="pres">
      <dgm:prSet presAssocID="{E5CEA87B-ABD4-4CA8-B39C-8AFC6BE050FB}" presName="dstNode" presStyleLbl="node1" presStyleIdx="0" presStyleCnt="3"/>
      <dgm:spPr/>
    </dgm:pt>
    <dgm:pt modelId="{B2D6AFE2-98AB-7349-B707-9503D897CBE0}" type="pres">
      <dgm:prSet presAssocID="{5C0B1148-0361-47B3-A8B3-E116B841DCDD}" presName="text_1" presStyleLbl="node1" presStyleIdx="0" presStyleCnt="3">
        <dgm:presLayoutVars>
          <dgm:bulletEnabled val="1"/>
        </dgm:presLayoutVars>
      </dgm:prSet>
      <dgm:spPr/>
    </dgm:pt>
    <dgm:pt modelId="{7B428323-BC66-D14B-B802-CA525EDB11EC}" type="pres">
      <dgm:prSet presAssocID="{5C0B1148-0361-47B3-A8B3-E116B841DCDD}" presName="accent_1" presStyleCnt="0"/>
      <dgm:spPr/>
    </dgm:pt>
    <dgm:pt modelId="{8FF89CE3-8E0A-EF4A-AC1D-693974DFD401}" type="pres">
      <dgm:prSet presAssocID="{5C0B1148-0361-47B3-A8B3-E116B841DCDD}" presName="accentRepeatNode" presStyleLbl="solidFgAcc1" presStyleIdx="0" presStyleCnt="3"/>
      <dgm:spPr>
        <a:solidFill>
          <a:schemeClr val="accent6">
            <a:lumMod val="60000"/>
            <a:lumOff val="40000"/>
          </a:schemeClr>
        </a:solidFill>
      </dgm:spPr>
    </dgm:pt>
    <dgm:pt modelId="{31D3FA15-48F3-E844-8A09-653B8E938592}" type="pres">
      <dgm:prSet presAssocID="{5E32E297-D911-4345-95A5-D7FC3552AFBC}" presName="text_2" presStyleLbl="node1" presStyleIdx="1" presStyleCnt="3">
        <dgm:presLayoutVars>
          <dgm:bulletEnabled val="1"/>
        </dgm:presLayoutVars>
      </dgm:prSet>
      <dgm:spPr/>
    </dgm:pt>
    <dgm:pt modelId="{42FCC770-6643-8D45-9884-84E8D2B7702D}" type="pres">
      <dgm:prSet presAssocID="{5E32E297-D911-4345-95A5-D7FC3552AFBC}" presName="accent_2" presStyleCnt="0"/>
      <dgm:spPr/>
    </dgm:pt>
    <dgm:pt modelId="{705D8D64-8C7D-744C-BBCE-42FDA730FE88}" type="pres">
      <dgm:prSet presAssocID="{5E32E297-D911-4345-95A5-D7FC3552AFBC}" presName="accentRepeatNode" presStyleLbl="solidFgAcc1" presStyleIdx="1" presStyleCnt="3"/>
      <dgm:spPr>
        <a:solidFill>
          <a:schemeClr val="accent6">
            <a:lumMod val="60000"/>
            <a:lumOff val="40000"/>
          </a:schemeClr>
        </a:solidFill>
      </dgm:spPr>
    </dgm:pt>
    <dgm:pt modelId="{A6BC3724-68B2-1047-8086-74EC860A6A01}" type="pres">
      <dgm:prSet presAssocID="{19A6F155-A106-4093-A88A-DE2559156D1E}" presName="text_3" presStyleLbl="node1" presStyleIdx="2" presStyleCnt="3">
        <dgm:presLayoutVars>
          <dgm:bulletEnabled val="1"/>
        </dgm:presLayoutVars>
      </dgm:prSet>
      <dgm:spPr/>
    </dgm:pt>
    <dgm:pt modelId="{4730B273-57D3-894A-8DB4-943B49D87C8D}" type="pres">
      <dgm:prSet presAssocID="{19A6F155-A106-4093-A88A-DE2559156D1E}" presName="accent_3" presStyleCnt="0"/>
      <dgm:spPr/>
    </dgm:pt>
    <dgm:pt modelId="{99CA5DA6-D58A-5E40-AA5A-2B6BBE2BE0E9}" type="pres">
      <dgm:prSet presAssocID="{19A6F155-A106-4093-A88A-DE2559156D1E}" presName="accentRepeatNode" presStyleLbl="solidFgAcc1" presStyleIdx="2" presStyleCnt="3"/>
      <dgm:spPr>
        <a:solidFill>
          <a:schemeClr val="accent6">
            <a:lumMod val="60000"/>
            <a:lumOff val="40000"/>
          </a:schemeClr>
        </a:solidFill>
      </dgm:spPr>
    </dgm:pt>
  </dgm:ptLst>
  <dgm:cxnLst>
    <dgm:cxn modelId="{8F996001-5A36-6941-8C4E-939AC02E3090}" type="presOf" srcId="{5C0B1148-0361-47B3-A8B3-E116B841DCDD}" destId="{B2D6AFE2-98AB-7349-B707-9503D897CBE0}" srcOrd="0" destOrd="0" presId="urn:microsoft.com/office/officeart/2008/layout/VerticalCurvedList"/>
    <dgm:cxn modelId="{C1512224-64C8-AB4E-A00F-9F4D453E2AFF}" type="presOf" srcId="{5E32E297-D911-4345-95A5-D7FC3552AFBC}" destId="{31D3FA15-48F3-E844-8A09-653B8E938592}" srcOrd="0" destOrd="0" presId="urn:microsoft.com/office/officeart/2008/layout/VerticalCurvedList"/>
    <dgm:cxn modelId="{23CE6148-06F2-43A2-8CF2-3B0CDA72EA41}" srcId="{E5CEA87B-ABD4-4CA8-B39C-8AFC6BE050FB}" destId="{5C0B1148-0361-47B3-A8B3-E116B841DCDD}" srcOrd="0" destOrd="0" parTransId="{D8A5F304-6622-48DD-9B80-309A808730A5}" sibTransId="{6B4F37F8-1305-47A3-964A-68E2959BA22F}"/>
    <dgm:cxn modelId="{27A2914B-EDC2-B84E-A36F-5907E6D196E5}" type="presOf" srcId="{E5CEA87B-ABD4-4CA8-B39C-8AFC6BE050FB}" destId="{945C8DC4-1AAD-BA4D-91FF-FE508B6EAEC0}" srcOrd="0" destOrd="0" presId="urn:microsoft.com/office/officeart/2008/layout/VerticalCurvedList"/>
    <dgm:cxn modelId="{9C4577AE-628E-0D46-8755-51C4BFCF5472}" type="presOf" srcId="{6B4F37F8-1305-47A3-964A-68E2959BA22F}" destId="{D3311CB1-5E7F-D048-9041-995E9EC2FF90}" srcOrd="0" destOrd="0" presId="urn:microsoft.com/office/officeart/2008/layout/VerticalCurvedList"/>
    <dgm:cxn modelId="{7B3E32BA-FB8D-4EB3-A4BB-67E3152353BA}" srcId="{E5CEA87B-ABD4-4CA8-B39C-8AFC6BE050FB}" destId="{5E32E297-D911-4345-95A5-D7FC3552AFBC}" srcOrd="1" destOrd="0" parTransId="{2935FD2B-A0A4-4359-BF1A-82905685958F}" sibTransId="{F0A37F64-8BD2-495B-8685-3B42B462840A}"/>
    <dgm:cxn modelId="{BF2451D7-046C-6E42-A45E-58D403DB5A90}" type="presOf" srcId="{19A6F155-A106-4093-A88A-DE2559156D1E}" destId="{A6BC3724-68B2-1047-8086-74EC860A6A01}" srcOrd="0" destOrd="0" presId="urn:microsoft.com/office/officeart/2008/layout/VerticalCurvedList"/>
    <dgm:cxn modelId="{EBB5EAE1-8391-4AF2-9DA5-A0FF8FBF0799}" srcId="{E5CEA87B-ABD4-4CA8-B39C-8AFC6BE050FB}" destId="{19A6F155-A106-4093-A88A-DE2559156D1E}" srcOrd="2" destOrd="0" parTransId="{2B274276-92D9-42B9-8B27-93AA41BD5D31}" sibTransId="{84E894AB-F2C5-44D5-8787-604FF94D4458}"/>
    <dgm:cxn modelId="{23448EEA-5068-E54D-BF1D-FA9094B3AAA4}" type="presParOf" srcId="{945C8DC4-1AAD-BA4D-91FF-FE508B6EAEC0}" destId="{C6501FF1-7122-044F-84DD-02A92C792EF0}" srcOrd="0" destOrd="0" presId="urn:microsoft.com/office/officeart/2008/layout/VerticalCurvedList"/>
    <dgm:cxn modelId="{17FC4691-A285-4A4E-9CA0-07C34FFB36BC}" type="presParOf" srcId="{C6501FF1-7122-044F-84DD-02A92C792EF0}" destId="{C233F259-6893-784B-A0C2-E4205BC6B3A1}" srcOrd="0" destOrd="0" presId="urn:microsoft.com/office/officeart/2008/layout/VerticalCurvedList"/>
    <dgm:cxn modelId="{F2D45319-5CFF-514F-8E64-B179D45E09B3}" type="presParOf" srcId="{C233F259-6893-784B-A0C2-E4205BC6B3A1}" destId="{6DB174F0-CEFD-2F45-AC20-1ABB7E2F69AC}" srcOrd="0" destOrd="0" presId="urn:microsoft.com/office/officeart/2008/layout/VerticalCurvedList"/>
    <dgm:cxn modelId="{EC0B5927-0211-6D4E-8A25-9DF7AB7D72DC}" type="presParOf" srcId="{C233F259-6893-784B-A0C2-E4205BC6B3A1}" destId="{D3311CB1-5E7F-D048-9041-995E9EC2FF90}" srcOrd="1" destOrd="0" presId="urn:microsoft.com/office/officeart/2008/layout/VerticalCurvedList"/>
    <dgm:cxn modelId="{4D20180E-C71C-6443-A742-5FBE49E25DCC}" type="presParOf" srcId="{C233F259-6893-784B-A0C2-E4205BC6B3A1}" destId="{F1610230-3837-464F-97CF-DE3737E2D9DB}" srcOrd="2" destOrd="0" presId="urn:microsoft.com/office/officeart/2008/layout/VerticalCurvedList"/>
    <dgm:cxn modelId="{73CFDB92-85BE-4C45-B11A-C8A15D470073}" type="presParOf" srcId="{C233F259-6893-784B-A0C2-E4205BC6B3A1}" destId="{BF1B6278-B1CE-B846-BFBA-B0314A9A2D44}" srcOrd="3" destOrd="0" presId="urn:microsoft.com/office/officeart/2008/layout/VerticalCurvedList"/>
    <dgm:cxn modelId="{A42ED564-79DF-3245-B1AD-C93684136C1D}" type="presParOf" srcId="{C6501FF1-7122-044F-84DD-02A92C792EF0}" destId="{B2D6AFE2-98AB-7349-B707-9503D897CBE0}" srcOrd="1" destOrd="0" presId="urn:microsoft.com/office/officeart/2008/layout/VerticalCurvedList"/>
    <dgm:cxn modelId="{4CE5DA0D-8CC4-814B-BFF7-E1027D6BC82A}" type="presParOf" srcId="{C6501FF1-7122-044F-84DD-02A92C792EF0}" destId="{7B428323-BC66-D14B-B802-CA525EDB11EC}" srcOrd="2" destOrd="0" presId="urn:microsoft.com/office/officeart/2008/layout/VerticalCurvedList"/>
    <dgm:cxn modelId="{765D4168-777E-AB42-8243-5C86765B5F59}" type="presParOf" srcId="{7B428323-BC66-D14B-B802-CA525EDB11EC}" destId="{8FF89CE3-8E0A-EF4A-AC1D-693974DFD401}" srcOrd="0" destOrd="0" presId="urn:microsoft.com/office/officeart/2008/layout/VerticalCurvedList"/>
    <dgm:cxn modelId="{13A0EC84-E952-DE4F-B559-49A9D1E7783B}" type="presParOf" srcId="{C6501FF1-7122-044F-84DD-02A92C792EF0}" destId="{31D3FA15-48F3-E844-8A09-653B8E938592}" srcOrd="3" destOrd="0" presId="urn:microsoft.com/office/officeart/2008/layout/VerticalCurvedList"/>
    <dgm:cxn modelId="{94A3812A-A6D5-F743-92F0-9CFDB5FDF274}" type="presParOf" srcId="{C6501FF1-7122-044F-84DD-02A92C792EF0}" destId="{42FCC770-6643-8D45-9884-84E8D2B7702D}" srcOrd="4" destOrd="0" presId="urn:microsoft.com/office/officeart/2008/layout/VerticalCurvedList"/>
    <dgm:cxn modelId="{F2B188F5-5478-1542-B292-D763839E7CFD}" type="presParOf" srcId="{42FCC770-6643-8D45-9884-84E8D2B7702D}" destId="{705D8D64-8C7D-744C-BBCE-42FDA730FE88}" srcOrd="0" destOrd="0" presId="urn:microsoft.com/office/officeart/2008/layout/VerticalCurvedList"/>
    <dgm:cxn modelId="{B4162904-5CE3-0045-BEA0-713BAFA851DC}" type="presParOf" srcId="{C6501FF1-7122-044F-84DD-02A92C792EF0}" destId="{A6BC3724-68B2-1047-8086-74EC860A6A01}" srcOrd="5" destOrd="0" presId="urn:microsoft.com/office/officeart/2008/layout/VerticalCurvedList"/>
    <dgm:cxn modelId="{35D94E9B-6BB9-9240-B717-B9381300EB4C}" type="presParOf" srcId="{C6501FF1-7122-044F-84DD-02A92C792EF0}" destId="{4730B273-57D3-894A-8DB4-943B49D87C8D}" srcOrd="6" destOrd="0" presId="urn:microsoft.com/office/officeart/2008/layout/VerticalCurvedList"/>
    <dgm:cxn modelId="{E9F05415-F22A-3F4E-B4C9-4C7D7BDC15FD}" type="presParOf" srcId="{4730B273-57D3-894A-8DB4-943B49D87C8D}" destId="{99CA5DA6-D58A-5E40-AA5A-2B6BBE2BE0E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5FE85C-C60F-4205-965D-D3ED5CE0AE42}"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GB"/>
        </a:p>
      </dgm:t>
    </dgm:pt>
    <dgm:pt modelId="{6FF18E16-7144-4413-B8BA-71357CF1CDDA}">
      <dgm:prSet phldrT="[Text]" custT="1"/>
      <dgm:spPr/>
      <dgm:t>
        <a:bodyPr/>
        <a:lstStyle/>
        <a:p>
          <a:r>
            <a:rPr lang="en-GB" sz="3200" b="1" i="1" u="sng" dirty="0" err="1"/>
            <a:t>IN</a:t>
          </a:r>
          <a:r>
            <a:rPr lang="en-GB" sz="2400" dirty="0" err="1"/>
            <a:t>troduction</a:t>
          </a:r>
          <a:r>
            <a:rPr lang="en-GB" sz="2400" dirty="0"/>
            <a:t> or opening paragraph</a:t>
          </a:r>
        </a:p>
      </dgm:t>
    </dgm:pt>
    <dgm:pt modelId="{9B30CF3D-64D9-43DA-BDBC-8ED8A0646990}" type="parTrans" cxnId="{A9FFDE32-BC05-4495-A846-CBDC4E6AFE28}">
      <dgm:prSet/>
      <dgm:spPr/>
      <dgm:t>
        <a:bodyPr/>
        <a:lstStyle/>
        <a:p>
          <a:endParaRPr lang="en-GB"/>
        </a:p>
      </dgm:t>
    </dgm:pt>
    <dgm:pt modelId="{FA68ECA9-93C2-4694-ADE4-4685B78586F3}" type="sibTrans" cxnId="{A9FFDE32-BC05-4495-A846-CBDC4E6AFE28}">
      <dgm:prSet/>
      <dgm:spPr/>
      <dgm:t>
        <a:bodyPr/>
        <a:lstStyle/>
        <a:p>
          <a:endParaRPr lang="en-GB"/>
        </a:p>
      </dgm:t>
    </dgm:pt>
    <dgm:pt modelId="{9391AC53-CF02-4C98-B49C-5C4F550F090F}">
      <dgm:prSet phldrT="[Text]" custT="1"/>
      <dgm:spPr/>
      <dgm:t>
        <a:bodyPr/>
        <a:lstStyle/>
        <a:p>
          <a:r>
            <a:rPr lang="en-GB" sz="3200" b="1" i="1" u="sng"/>
            <a:t>S</a:t>
          </a:r>
          <a:r>
            <a:rPr lang="en-GB" sz="2400"/>
            <a:t>cene setting</a:t>
          </a:r>
          <a:endParaRPr lang="en-GB" sz="2400" dirty="0"/>
        </a:p>
      </dgm:t>
    </dgm:pt>
    <dgm:pt modelId="{933A21CB-3E7D-43AC-B35E-1F4881CD1C41}" type="parTrans" cxnId="{B0814AD4-D171-456B-8639-D4C4DDCBEC73}">
      <dgm:prSet/>
      <dgm:spPr/>
      <dgm:t>
        <a:bodyPr/>
        <a:lstStyle/>
        <a:p>
          <a:endParaRPr lang="en-GB"/>
        </a:p>
      </dgm:t>
    </dgm:pt>
    <dgm:pt modelId="{317100DA-979A-41BC-B0CC-E08FFB5A441A}" type="sibTrans" cxnId="{B0814AD4-D171-456B-8639-D4C4DDCBEC73}">
      <dgm:prSet/>
      <dgm:spPr/>
      <dgm:t>
        <a:bodyPr/>
        <a:lstStyle/>
        <a:p>
          <a:endParaRPr lang="en-GB"/>
        </a:p>
      </dgm:t>
    </dgm:pt>
    <dgm:pt modelId="{F8C18CB4-78C8-428E-B8F4-C6D662C4AE61}">
      <dgm:prSet phldrT="[Text]" custT="1"/>
      <dgm:spPr/>
      <dgm:t>
        <a:bodyPr/>
        <a:lstStyle/>
        <a:p>
          <a:r>
            <a:rPr lang="en-GB" sz="3200" b="1" i="1" u="sng"/>
            <a:t>I</a:t>
          </a:r>
          <a:r>
            <a:rPr lang="en-GB" sz="2400"/>
            <a:t>ncident</a:t>
          </a:r>
          <a:endParaRPr lang="en-GB" sz="2400" dirty="0"/>
        </a:p>
      </dgm:t>
    </dgm:pt>
    <dgm:pt modelId="{91B41F56-0F93-4912-91C7-B22905347A83}" type="parTrans" cxnId="{92D63CDA-CA68-4B04-88D9-11103A3C8F92}">
      <dgm:prSet/>
      <dgm:spPr/>
      <dgm:t>
        <a:bodyPr/>
        <a:lstStyle/>
        <a:p>
          <a:endParaRPr lang="en-GB"/>
        </a:p>
      </dgm:t>
    </dgm:pt>
    <dgm:pt modelId="{044B6D0F-C389-4B31-81B9-1011157D4262}" type="sibTrans" cxnId="{92D63CDA-CA68-4B04-88D9-11103A3C8F92}">
      <dgm:prSet/>
      <dgm:spPr/>
      <dgm:t>
        <a:bodyPr/>
        <a:lstStyle/>
        <a:p>
          <a:endParaRPr lang="en-GB"/>
        </a:p>
      </dgm:t>
    </dgm:pt>
    <dgm:pt modelId="{37F1AD82-706D-4749-9663-D0DE3969EDE8}">
      <dgm:prSet phldrT="[Text]" custT="1"/>
      <dgm:spPr/>
      <dgm:t>
        <a:bodyPr/>
        <a:lstStyle/>
        <a:p>
          <a:r>
            <a:rPr lang="en-GB" sz="3200" b="1" i="1" u="sng"/>
            <a:t>D</a:t>
          </a:r>
          <a:r>
            <a:rPr lang="en-GB" sz="2400"/>
            <a:t>escriptions of persons &amp; vehicle</a:t>
          </a:r>
          <a:endParaRPr lang="en-GB" sz="2400" dirty="0"/>
        </a:p>
      </dgm:t>
    </dgm:pt>
    <dgm:pt modelId="{A48A9EB5-262C-4C2D-82C7-C5B3586919C2}" type="parTrans" cxnId="{14E29902-3A6F-49CE-9E3F-3D8367F0C895}">
      <dgm:prSet/>
      <dgm:spPr/>
      <dgm:t>
        <a:bodyPr/>
        <a:lstStyle/>
        <a:p>
          <a:endParaRPr lang="en-GB"/>
        </a:p>
      </dgm:t>
    </dgm:pt>
    <dgm:pt modelId="{222FC11D-090E-47CA-ACB6-0FBF3116BF1A}" type="sibTrans" cxnId="{14E29902-3A6F-49CE-9E3F-3D8367F0C895}">
      <dgm:prSet/>
      <dgm:spPr/>
      <dgm:t>
        <a:bodyPr/>
        <a:lstStyle/>
        <a:p>
          <a:endParaRPr lang="en-GB"/>
        </a:p>
      </dgm:t>
    </dgm:pt>
    <dgm:pt modelId="{D40B38F5-EE1E-4B52-BF8A-CA025AE22E59}">
      <dgm:prSet phldrT="[Text]" custT="1"/>
      <dgm:spPr/>
      <dgm:t>
        <a:bodyPr/>
        <a:lstStyle/>
        <a:p>
          <a:r>
            <a:rPr lang="en-GB" sz="3200" b="1" i="1" u="sng"/>
            <a:t>E</a:t>
          </a:r>
          <a:r>
            <a:rPr lang="en-GB" sz="2400"/>
            <a:t>nding</a:t>
          </a:r>
          <a:endParaRPr lang="en-GB" sz="2400" dirty="0"/>
        </a:p>
      </dgm:t>
    </dgm:pt>
    <dgm:pt modelId="{E040B476-9B8D-4C2E-9902-38FD014F3102}" type="parTrans" cxnId="{20ABC698-FA7E-4859-B163-86DCF14216F5}">
      <dgm:prSet/>
      <dgm:spPr/>
      <dgm:t>
        <a:bodyPr/>
        <a:lstStyle/>
        <a:p>
          <a:endParaRPr lang="en-GB"/>
        </a:p>
      </dgm:t>
    </dgm:pt>
    <dgm:pt modelId="{A9930291-B935-474A-8BBD-346158258559}" type="sibTrans" cxnId="{20ABC698-FA7E-4859-B163-86DCF14216F5}">
      <dgm:prSet/>
      <dgm:spPr/>
      <dgm:t>
        <a:bodyPr/>
        <a:lstStyle/>
        <a:p>
          <a:endParaRPr lang="en-GB"/>
        </a:p>
      </dgm:t>
    </dgm:pt>
    <dgm:pt modelId="{F281DB78-BA11-9142-A428-49436435FD83}" type="pres">
      <dgm:prSet presAssocID="{635FE85C-C60F-4205-965D-D3ED5CE0AE42}" presName="Name0" presStyleCnt="0">
        <dgm:presLayoutVars>
          <dgm:dir/>
          <dgm:animLvl val="lvl"/>
          <dgm:resizeHandles val="exact"/>
        </dgm:presLayoutVars>
      </dgm:prSet>
      <dgm:spPr/>
    </dgm:pt>
    <dgm:pt modelId="{2A0FED86-F6EC-6E45-AB65-2368F308A92F}" type="pres">
      <dgm:prSet presAssocID="{D40B38F5-EE1E-4B52-BF8A-CA025AE22E59}" presName="boxAndChildren" presStyleCnt="0"/>
      <dgm:spPr/>
    </dgm:pt>
    <dgm:pt modelId="{770FF2D1-0DAD-884D-9ED6-D72AB7F0F0F3}" type="pres">
      <dgm:prSet presAssocID="{D40B38F5-EE1E-4B52-BF8A-CA025AE22E59}" presName="parentTextBox" presStyleLbl="node1" presStyleIdx="0" presStyleCnt="5" custLinFactNeighborX="-1400" custLinFactNeighborY="-4411"/>
      <dgm:spPr/>
    </dgm:pt>
    <dgm:pt modelId="{ECA1CE25-5FFD-E646-949C-2AEA791F0DF6}" type="pres">
      <dgm:prSet presAssocID="{222FC11D-090E-47CA-ACB6-0FBF3116BF1A}" presName="sp" presStyleCnt="0"/>
      <dgm:spPr/>
    </dgm:pt>
    <dgm:pt modelId="{0A2E6BC4-557F-AA4C-9C4E-2CC3B2CDFE43}" type="pres">
      <dgm:prSet presAssocID="{37F1AD82-706D-4749-9663-D0DE3969EDE8}" presName="arrowAndChildren" presStyleCnt="0"/>
      <dgm:spPr/>
    </dgm:pt>
    <dgm:pt modelId="{9C46AEFD-54F7-2247-9D86-2557ED0512F2}" type="pres">
      <dgm:prSet presAssocID="{37F1AD82-706D-4749-9663-D0DE3969EDE8}" presName="parentTextArrow" presStyleLbl="node1" presStyleIdx="1" presStyleCnt="5"/>
      <dgm:spPr/>
    </dgm:pt>
    <dgm:pt modelId="{833ED86B-12B0-F04A-AEEF-B7F01FFCDB77}" type="pres">
      <dgm:prSet presAssocID="{044B6D0F-C389-4B31-81B9-1011157D4262}" presName="sp" presStyleCnt="0"/>
      <dgm:spPr/>
    </dgm:pt>
    <dgm:pt modelId="{678B074A-CDBE-0646-9622-571747D3F5B6}" type="pres">
      <dgm:prSet presAssocID="{F8C18CB4-78C8-428E-B8F4-C6D662C4AE61}" presName="arrowAndChildren" presStyleCnt="0"/>
      <dgm:spPr/>
    </dgm:pt>
    <dgm:pt modelId="{00331BEB-87B7-0C45-ADB5-0AC5F8EBAB3C}" type="pres">
      <dgm:prSet presAssocID="{F8C18CB4-78C8-428E-B8F4-C6D662C4AE61}" presName="parentTextArrow" presStyleLbl="node1" presStyleIdx="2" presStyleCnt="5"/>
      <dgm:spPr/>
    </dgm:pt>
    <dgm:pt modelId="{0DA81B86-6B06-A84E-B21D-EAAB4FB169DD}" type="pres">
      <dgm:prSet presAssocID="{317100DA-979A-41BC-B0CC-E08FFB5A441A}" presName="sp" presStyleCnt="0"/>
      <dgm:spPr/>
    </dgm:pt>
    <dgm:pt modelId="{B05466E3-71C3-364C-9F07-ECEB14A52F91}" type="pres">
      <dgm:prSet presAssocID="{9391AC53-CF02-4C98-B49C-5C4F550F090F}" presName="arrowAndChildren" presStyleCnt="0"/>
      <dgm:spPr/>
    </dgm:pt>
    <dgm:pt modelId="{C350572C-7184-464A-BAEC-D1096A11AD4F}" type="pres">
      <dgm:prSet presAssocID="{9391AC53-CF02-4C98-B49C-5C4F550F090F}" presName="parentTextArrow" presStyleLbl="node1" presStyleIdx="3" presStyleCnt="5"/>
      <dgm:spPr/>
    </dgm:pt>
    <dgm:pt modelId="{5336FDF8-EBF1-C04D-8A7C-41AB5F947AE0}" type="pres">
      <dgm:prSet presAssocID="{FA68ECA9-93C2-4694-ADE4-4685B78586F3}" presName="sp" presStyleCnt="0"/>
      <dgm:spPr/>
    </dgm:pt>
    <dgm:pt modelId="{1BC38EDE-C81B-DF42-9982-2143583D1207}" type="pres">
      <dgm:prSet presAssocID="{6FF18E16-7144-4413-B8BA-71357CF1CDDA}" presName="arrowAndChildren" presStyleCnt="0"/>
      <dgm:spPr/>
    </dgm:pt>
    <dgm:pt modelId="{F3CA029E-3C31-284C-B419-EB66826E5C67}" type="pres">
      <dgm:prSet presAssocID="{6FF18E16-7144-4413-B8BA-71357CF1CDDA}" presName="parentTextArrow" presStyleLbl="node1" presStyleIdx="4" presStyleCnt="5"/>
      <dgm:spPr/>
    </dgm:pt>
  </dgm:ptLst>
  <dgm:cxnLst>
    <dgm:cxn modelId="{14E29902-3A6F-49CE-9E3F-3D8367F0C895}" srcId="{635FE85C-C60F-4205-965D-D3ED5CE0AE42}" destId="{37F1AD82-706D-4749-9663-D0DE3969EDE8}" srcOrd="3" destOrd="0" parTransId="{A48A9EB5-262C-4C2D-82C7-C5B3586919C2}" sibTransId="{222FC11D-090E-47CA-ACB6-0FBF3116BF1A}"/>
    <dgm:cxn modelId="{FA4C2F2A-B504-6542-89F0-063D920D9FD1}" type="presOf" srcId="{F8C18CB4-78C8-428E-B8F4-C6D662C4AE61}" destId="{00331BEB-87B7-0C45-ADB5-0AC5F8EBAB3C}" srcOrd="0" destOrd="0" presId="urn:microsoft.com/office/officeart/2005/8/layout/process4"/>
    <dgm:cxn modelId="{A9FFDE32-BC05-4495-A846-CBDC4E6AFE28}" srcId="{635FE85C-C60F-4205-965D-D3ED5CE0AE42}" destId="{6FF18E16-7144-4413-B8BA-71357CF1CDDA}" srcOrd="0" destOrd="0" parTransId="{9B30CF3D-64D9-43DA-BDBC-8ED8A0646990}" sibTransId="{FA68ECA9-93C2-4694-ADE4-4685B78586F3}"/>
    <dgm:cxn modelId="{E430C15E-F589-8A44-8140-885F667E29E2}" type="presOf" srcId="{6FF18E16-7144-4413-B8BA-71357CF1CDDA}" destId="{F3CA029E-3C31-284C-B419-EB66826E5C67}" srcOrd="0" destOrd="0" presId="urn:microsoft.com/office/officeart/2005/8/layout/process4"/>
    <dgm:cxn modelId="{144FE868-9663-3040-8C0C-72DEFE214879}" type="presOf" srcId="{37F1AD82-706D-4749-9663-D0DE3969EDE8}" destId="{9C46AEFD-54F7-2247-9D86-2557ED0512F2}" srcOrd="0" destOrd="0" presId="urn:microsoft.com/office/officeart/2005/8/layout/process4"/>
    <dgm:cxn modelId="{E19C8A86-198A-8345-918C-AD78E648C778}" type="presOf" srcId="{635FE85C-C60F-4205-965D-D3ED5CE0AE42}" destId="{F281DB78-BA11-9142-A428-49436435FD83}" srcOrd="0" destOrd="0" presId="urn:microsoft.com/office/officeart/2005/8/layout/process4"/>
    <dgm:cxn modelId="{20ABC698-FA7E-4859-B163-86DCF14216F5}" srcId="{635FE85C-C60F-4205-965D-D3ED5CE0AE42}" destId="{D40B38F5-EE1E-4B52-BF8A-CA025AE22E59}" srcOrd="4" destOrd="0" parTransId="{E040B476-9B8D-4C2E-9902-38FD014F3102}" sibTransId="{A9930291-B935-474A-8BBD-346158258559}"/>
    <dgm:cxn modelId="{4419FDAB-FE3E-804F-96E8-337E3BF60E12}" type="presOf" srcId="{D40B38F5-EE1E-4B52-BF8A-CA025AE22E59}" destId="{770FF2D1-0DAD-884D-9ED6-D72AB7F0F0F3}" srcOrd="0" destOrd="0" presId="urn:microsoft.com/office/officeart/2005/8/layout/process4"/>
    <dgm:cxn modelId="{28CDB6C0-3673-F64A-A3C0-B62FC6C1A91C}" type="presOf" srcId="{9391AC53-CF02-4C98-B49C-5C4F550F090F}" destId="{C350572C-7184-464A-BAEC-D1096A11AD4F}" srcOrd="0" destOrd="0" presId="urn:microsoft.com/office/officeart/2005/8/layout/process4"/>
    <dgm:cxn modelId="{B0814AD4-D171-456B-8639-D4C4DDCBEC73}" srcId="{635FE85C-C60F-4205-965D-D3ED5CE0AE42}" destId="{9391AC53-CF02-4C98-B49C-5C4F550F090F}" srcOrd="1" destOrd="0" parTransId="{933A21CB-3E7D-43AC-B35E-1F4881CD1C41}" sibTransId="{317100DA-979A-41BC-B0CC-E08FFB5A441A}"/>
    <dgm:cxn modelId="{92D63CDA-CA68-4B04-88D9-11103A3C8F92}" srcId="{635FE85C-C60F-4205-965D-D3ED5CE0AE42}" destId="{F8C18CB4-78C8-428E-B8F4-C6D662C4AE61}" srcOrd="2" destOrd="0" parTransId="{91B41F56-0F93-4912-91C7-B22905347A83}" sibTransId="{044B6D0F-C389-4B31-81B9-1011157D4262}"/>
    <dgm:cxn modelId="{48F57065-0F39-DD48-B1EA-1CB1DC81F57D}" type="presParOf" srcId="{F281DB78-BA11-9142-A428-49436435FD83}" destId="{2A0FED86-F6EC-6E45-AB65-2368F308A92F}" srcOrd="0" destOrd="0" presId="urn:microsoft.com/office/officeart/2005/8/layout/process4"/>
    <dgm:cxn modelId="{FEFB2D73-5242-664B-A8FF-8D628B5E5A11}" type="presParOf" srcId="{2A0FED86-F6EC-6E45-AB65-2368F308A92F}" destId="{770FF2D1-0DAD-884D-9ED6-D72AB7F0F0F3}" srcOrd="0" destOrd="0" presId="urn:microsoft.com/office/officeart/2005/8/layout/process4"/>
    <dgm:cxn modelId="{7DB7351D-EC47-FB4A-984C-D2C52D1D90F1}" type="presParOf" srcId="{F281DB78-BA11-9142-A428-49436435FD83}" destId="{ECA1CE25-5FFD-E646-949C-2AEA791F0DF6}" srcOrd="1" destOrd="0" presId="urn:microsoft.com/office/officeart/2005/8/layout/process4"/>
    <dgm:cxn modelId="{3735B5A5-0D8B-674A-BB03-2A475C635FF0}" type="presParOf" srcId="{F281DB78-BA11-9142-A428-49436435FD83}" destId="{0A2E6BC4-557F-AA4C-9C4E-2CC3B2CDFE43}" srcOrd="2" destOrd="0" presId="urn:microsoft.com/office/officeart/2005/8/layout/process4"/>
    <dgm:cxn modelId="{40A7DB75-DEED-7140-93AE-EA09925EF417}" type="presParOf" srcId="{0A2E6BC4-557F-AA4C-9C4E-2CC3B2CDFE43}" destId="{9C46AEFD-54F7-2247-9D86-2557ED0512F2}" srcOrd="0" destOrd="0" presId="urn:microsoft.com/office/officeart/2005/8/layout/process4"/>
    <dgm:cxn modelId="{463C49F6-AF12-FB43-BB49-C7D605F49E80}" type="presParOf" srcId="{F281DB78-BA11-9142-A428-49436435FD83}" destId="{833ED86B-12B0-F04A-AEEF-B7F01FFCDB77}" srcOrd="3" destOrd="0" presId="urn:microsoft.com/office/officeart/2005/8/layout/process4"/>
    <dgm:cxn modelId="{57FAD887-D8FE-A943-BD28-C853BCD6B485}" type="presParOf" srcId="{F281DB78-BA11-9142-A428-49436435FD83}" destId="{678B074A-CDBE-0646-9622-571747D3F5B6}" srcOrd="4" destOrd="0" presId="urn:microsoft.com/office/officeart/2005/8/layout/process4"/>
    <dgm:cxn modelId="{B02422D9-2B8B-3249-88DE-C81B2BC82976}" type="presParOf" srcId="{678B074A-CDBE-0646-9622-571747D3F5B6}" destId="{00331BEB-87B7-0C45-ADB5-0AC5F8EBAB3C}" srcOrd="0" destOrd="0" presId="urn:microsoft.com/office/officeart/2005/8/layout/process4"/>
    <dgm:cxn modelId="{0F5F0021-E0C6-F84A-A90B-3DF1741E62EC}" type="presParOf" srcId="{F281DB78-BA11-9142-A428-49436435FD83}" destId="{0DA81B86-6B06-A84E-B21D-EAAB4FB169DD}" srcOrd="5" destOrd="0" presId="urn:microsoft.com/office/officeart/2005/8/layout/process4"/>
    <dgm:cxn modelId="{2E4A11A6-CB4A-604B-8DC1-9DD7B2B97607}" type="presParOf" srcId="{F281DB78-BA11-9142-A428-49436435FD83}" destId="{B05466E3-71C3-364C-9F07-ECEB14A52F91}" srcOrd="6" destOrd="0" presId="urn:microsoft.com/office/officeart/2005/8/layout/process4"/>
    <dgm:cxn modelId="{30696E55-68A1-3446-BAA7-CD47E3BE69EF}" type="presParOf" srcId="{B05466E3-71C3-364C-9F07-ECEB14A52F91}" destId="{C350572C-7184-464A-BAEC-D1096A11AD4F}" srcOrd="0" destOrd="0" presId="urn:microsoft.com/office/officeart/2005/8/layout/process4"/>
    <dgm:cxn modelId="{FB94020A-529A-7745-A10D-E1A9E043328A}" type="presParOf" srcId="{F281DB78-BA11-9142-A428-49436435FD83}" destId="{5336FDF8-EBF1-C04D-8A7C-41AB5F947AE0}" srcOrd="7" destOrd="0" presId="urn:microsoft.com/office/officeart/2005/8/layout/process4"/>
    <dgm:cxn modelId="{7D9BC901-CF77-AA4D-A768-443F4176C21B}" type="presParOf" srcId="{F281DB78-BA11-9142-A428-49436435FD83}" destId="{1BC38EDE-C81B-DF42-9982-2143583D1207}" srcOrd="8" destOrd="0" presId="urn:microsoft.com/office/officeart/2005/8/layout/process4"/>
    <dgm:cxn modelId="{99126517-CDDC-FA48-8C67-BE60A509F5AC}" type="presParOf" srcId="{1BC38EDE-C81B-DF42-9982-2143583D1207}" destId="{F3CA029E-3C31-284C-B419-EB66826E5C6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FAFE10-D322-414E-9B2E-FA74D54A115A}"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43B84C01-DBB9-4372-95F4-BF51F82573DF}">
      <dgm:prSet phldrT="[Text]" custT="1"/>
      <dgm:spPr/>
      <dgm:t>
        <a:bodyPr/>
        <a:lstStyle/>
        <a:p>
          <a:r>
            <a:rPr lang="en-GB" sz="3200" b="1" i="1" u="sng"/>
            <a:t>S</a:t>
          </a:r>
          <a:r>
            <a:rPr lang="en-GB" sz="2400"/>
            <a:t>een</a:t>
          </a:r>
          <a:endParaRPr lang="en-GB" sz="2400" dirty="0"/>
        </a:p>
      </dgm:t>
    </dgm:pt>
    <dgm:pt modelId="{94E9C84E-A3A3-4272-B774-311FCC67BED5}" type="parTrans" cxnId="{F55CE8A0-ED1A-463C-AC80-22A88B0FD899}">
      <dgm:prSet/>
      <dgm:spPr/>
      <dgm:t>
        <a:bodyPr/>
        <a:lstStyle/>
        <a:p>
          <a:endParaRPr lang="en-GB"/>
        </a:p>
      </dgm:t>
    </dgm:pt>
    <dgm:pt modelId="{50302137-A12C-4E69-936A-FECCBA66509F}" type="sibTrans" cxnId="{F55CE8A0-ED1A-463C-AC80-22A88B0FD899}">
      <dgm:prSet/>
      <dgm:spPr/>
      <dgm:t>
        <a:bodyPr/>
        <a:lstStyle/>
        <a:p>
          <a:endParaRPr lang="en-GB"/>
        </a:p>
      </dgm:t>
    </dgm:pt>
    <dgm:pt modelId="{BBC81180-34CE-419B-AD5E-E8423DC4FDA0}">
      <dgm:prSet phldrT="[Text]" custT="1"/>
      <dgm:spPr/>
      <dgm:t>
        <a:bodyPr/>
        <a:lstStyle/>
        <a:p>
          <a:r>
            <a:rPr lang="en-GB" sz="3200" b="1" i="1" u="sng"/>
            <a:t>H</a:t>
          </a:r>
          <a:r>
            <a:rPr lang="en-GB" sz="2400"/>
            <a:t>eard</a:t>
          </a:r>
          <a:endParaRPr lang="en-GB" sz="2400" dirty="0"/>
        </a:p>
      </dgm:t>
    </dgm:pt>
    <dgm:pt modelId="{D2F606C0-C99A-45FF-8068-76E4BBFE9CE0}" type="parTrans" cxnId="{43B05222-EA6F-4DEA-BA2C-CB865EF0B612}">
      <dgm:prSet/>
      <dgm:spPr/>
      <dgm:t>
        <a:bodyPr/>
        <a:lstStyle/>
        <a:p>
          <a:endParaRPr lang="en-GB"/>
        </a:p>
      </dgm:t>
    </dgm:pt>
    <dgm:pt modelId="{EA06B24B-9A11-451B-A3C9-3288EE31E806}" type="sibTrans" cxnId="{43B05222-EA6F-4DEA-BA2C-CB865EF0B612}">
      <dgm:prSet/>
      <dgm:spPr/>
      <dgm:t>
        <a:bodyPr/>
        <a:lstStyle/>
        <a:p>
          <a:endParaRPr lang="en-GB"/>
        </a:p>
      </dgm:t>
    </dgm:pt>
    <dgm:pt modelId="{D07033D4-6D83-46F6-A066-F771F90A9313}">
      <dgm:prSet phldrT="[Text]" custT="1"/>
      <dgm:spPr/>
      <dgm:t>
        <a:bodyPr/>
        <a:lstStyle/>
        <a:p>
          <a:r>
            <a:rPr lang="en-GB" sz="3200" b="1" i="1" u="sng"/>
            <a:t>A</a:t>
          </a:r>
          <a:r>
            <a:rPr lang="en-GB" sz="2400"/>
            <a:t>ctions</a:t>
          </a:r>
          <a:endParaRPr lang="en-GB" sz="2400" dirty="0"/>
        </a:p>
      </dgm:t>
    </dgm:pt>
    <dgm:pt modelId="{9FC68C51-6A06-4B9E-BA84-E5E26A548F9B}" type="parTrans" cxnId="{274C8B20-81D6-4BC5-A50A-08252EF400BC}">
      <dgm:prSet/>
      <dgm:spPr/>
      <dgm:t>
        <a:bodyPr/>
        <a:lstStyle/>
        <a:p>
          <a:endParaRPr lang="en-GB"/>
        </a:p>
      </dgm:t>
    </dgm:pt>
    <dgm:pt modelId="{284C630C-AAF3-4761-BFA9-7F35A117C554}" type="sibTrans" cxnId="{274C8B20-81D6-4BC5-A50A-08252EF400BC}">
      <dgm:prSet/>
      <dgm:spPr/>
      <dgm:t>
        <a:bodyPr/>
        <a:lstStyle/>
        <a:p>
          <a:endParaRPr lang="en-GB"/>
        </a:p>
      </dgm:t>
    </dgm:pt>
    <dgm:pt modelId="{BB6D7F78-102D-4744-B8BA-48838D1E47C6}">
      <dgm:prSet phldrT="[Text]" custT="1"/>
      <dgm:spPr/>
      <dgm:t>
        <a:bodyPr/>
        <a:lstStyle/>
        <a:p>
          <a:r>
            <a:rPr lang="en-GB" sz="3200" b="1" i="1" u="sng"/>
            <a:t>C</a:t>
          </a:r>
          <a:r>
            <a:rPr lang="en-GB" sz="2400"/>
            <a:t>onversation</a:t>
          </a:r>
          <a:endParaRPr lang="en-GB" sz="2400" dirty="0"/>
        </a:p>
      </dgm:t>
    </dgm:pt>
    <dgm:pt modelId="{741323C6-9CA0-4006-B0EE-8F4928B74979}" type="parTrans" cxnId="{F6002AEC-8D0D-418E-B973-A5D40D98B0C7}">
      <dgm:prSet/>
      <dgm:spPr/>
      <dgm:t>
        <a:bodyPr/>
        <a:lstStyle/>
        <a:p>
          <a:endParaRPr lang="en-GB"/>
        </a:p>
      </dgm:t>
    </dgm:pt>
    <dgm:pt modelId="{5AFE2EF0-CFDB-49D3-9550-727CEA9AED1B}" type="sibTrans" cxnId="{F6002AEC-8D0D-418E-B973-A5D40D98B0C7}">
      <dgm:prSet/>
      <dgm:spPr/>
      <dgm:t>
        <a:bodyPr/>
        <a:lstStyle/>
        <a:p>
          <a:endParaRPr lang="en-GB"/>
        </a:p>
      </dgm:t>
    </dgm:pt>
    <dgm:pt modelId="{3EA09F39-89F3-40B9-87E2-385485FE01F6}">
      <dgm:prSet phldrT="[Text]" custT="1"/>
      <dgm:spPr/>
      <dgm:t>
        <a:bodyPr/>
        <a:lstStyle/>
        <a:p>
          <a:r>
            <a:rPr lang="en-GB" sz="3200" b="1" i="1" u="sng"/>
            <a:t>K</a:t>
          </a:r>
          <a:r>
            <a:rPr lang="en-GB" sz="2400"/>
            <a:t>nowledge</a:t>
          </a:r>
          <a:endParaRPr lang="en-GB" sz="2400" dirty="0"/>
        </a:p>
      </dgm:t>
    </dgm:pt>
    <dgm:pt modelId="{4C4EAFE7-CA68-4BE3-BFDC-267464A3F4C8}" type="parTrans" cxnId="{FAB539AB-86A8-4456-95DA-183446719F1F}">
      <dgm:prSet/>
      <dgm:spPr/>
      <dgm:t>
        <a:bodyPr/>
        <a:lstStyle/>
        <a:p>
          <a:endParaRPr lang="en-GB"/>
        </a:p>
      </dgm:t>
    </dgm:pt>
    <dgm:pt modelId="{E1E2521B-AB0E-4327-AE5D-64AC4B7A2E1D}" type="sibTrans" cxnId="{FAB539AB-86A8-4456-95DA-183446719F1F}">
      <dgm:prSet/>
      <dgm:spPr/>
      <dgm:t>
        <a:bodyPr/>
        <a:lstStyle/>
        <a:p>
          <a:endParaRPr lang="en-GB"/>
        </a:p>
      </dgm:t>
    </dgm:pt>
    <dgm:pt modelId="{657D28CF-EBD3-45B7-AA3E-2E466B338E8D}">
      <dgm:prSet phldrT="[Text]" custT="1"/>
      <dgm:spPr/>
      <dgm:t>
        <a:bodyPr/>
        <a:lstStyle/>
        <a:p>
          <a:r>
            <a:rPr lang="en-GB" sz="3200" b="1" i="1" u="sng"/>
            <a:t>S</a:t>
          </a:r>
          <a:r>
            <a:rPr lang="en-GB" sz="2400"/>
            <a:t>mell</a:t>
          </a:r>
          <a:endParaRPr lang="en-GB" sz="2400" dirty="0"/>
        </a:p>
      </dgm:t>
    </dgm:pt>
    <dgm:pt modelId="{8363578B-0FBC-446C-9891-E086479BDB05}" type="parTrans" cxnId="{60125CF0-6127-4661-AEAD-1B2E3F42FED1}">
      <dgm:prSet/>
      <dgm:spPr/>
      <dgm:t>
        <a:bodyPr/>
        <a:lstStyle/>
        <a:p>
          <a:endParaRPr lang="en-GB"/>
        </a:p>
      </dgm:t>
    </dgm:pt>
    <dgm:pt modelId="{FB432566-A97E-4E11-AA69-08442FAF2432}" type="sibTrans" cxnId="{60125CF0-6127-4661-AEAD-1B2E3F42FED1}">
      <dgm:prSet/>
      <dgm:spPr/>
      <dgm:t>
        <a:bodyPr/>
        <a:lstStyle/>
        <a:p>
          <a:endParaRPr lang="en-GB"/>
        </a:p>
      </dgm:t>
    </dgm:pt>
    <dgm:pt modelId="{2E7DDB64-81CC-4853-A4D1-844D0B81C53F}" type="pres">
      <dgm:prSet presAssocID="{02FAFE10-D322-414E-9B2E-FA74D54A115A}" presName="diagram" presStyleCnt="0">
        <dgm:presLayoutVars>
          <dgm:dir/>
          <dgm:resizeHandles val="exact"/>
        </dgm:presLayoutVars>
      </dgm:prSet>
      <dgm:spPr/>
    </dgm:pt>
    <dgm:pt modelId="{31EE67B3-8576-4C3D-8C09-76D0BE990208}" type="pres">
      <dgm:prSet presAssocID="{43B84C01-DBB9-4372-95F4-BF51F82573DF}" presName="node" presStyleLbl="node1" presStyleIdx="0" presStyleCnt="6">
        <dgm:presLayoutVars>
          <dgm:bulletEnabled val="1"/>
        </dgm:presLayoutVars>
      </dgm:prSet>
      <dgm:spPr/>
    </dgm:pt>
    <dgm:pt modelId="{0D38F31C-F0F6-45B9-ABFA-1AE60F899A0D}" type="pres">
      <dgm:prSet presAssocID="{50302137-A12C-4E69-936A-FECCBA66509F}" presName="sibTrans" presStyleLbl="sibTrans2D1" presStyleIdx="0" presStyleCnt="5"/>
      <dgm:spPr/>
    </dgm:pt>
    <dgm:pt modelId="{C11AD7B6-1B86-4DFE-89E6-D2A8E9225871}" type="pres">
      <dgm:prSet presAssocID="{50302137-A12C-4E69-936A-FECCBA66509F}" presName="connectorText" presStyleLbl="sibTrans2D1" presStyleIdx="0" presStyleCnt="5"/>
      <dgm:spPr/>
    </dgm:pt>
    <dgm:pt modelId="{1FA08889-5B69-4E18-B9FC-2261D3733231}" type="pres">
      <dgm:prSet presAssocID="{BBC81180-34CE-419B-AD5E-E8423DC4FDA0}" presName="node" presStyleLbl="node1" presStyleIdx="1" presStyleCnt="6">
        <dgm:presLayoutVars>
          <dgm:bulletEnabled val="1"/>
        </dgm:presLayoutVars>
      </dgm:prSet>
      <dgm:spPr/>
    </dgm:pt>
    <dgm:pt modelId="{A525DFB5-D330-4005-9345-9A9C2024A280}" type="pres">
      <dgm:prSet presAssocID="{EA06B24B-9A11-451B-A3C9-3288EE31E806}" presName="sibTrans" presStyleLbl="sibTrans2D1" presStyleIdx="1" presStyleCnt="5"/>
      <dgm:spPr/>
    </dgm:pt>
    <dgm:pt modelId="{37AE0057-9EA5-4978-A12D-5C81612C3AFC}" type="pres">
      <dgm:prSet presAssocID="{EA06B24B-9A11-451B-A3C9-3288EE31E806}" presName="connectorText" presStyleLbl="sibTrans2D1" presStyleIdx="1" presStyleCnt="5"/>
      <dgm:spPr/>
    </dgm:pt>
    <dgm:pt modelId="{195458CC-7E24-4EFD-8B42-27C3C25C5A28}" type="pres">
      <dgm:prSet presAssocID="{D07033D4-6D83-46F6-A066-F771F90A9313}" presName="node" presStyleLbl="node1" presStyleIdx="2" presStyleCnt="6">
        <dgm:presLayoutVars>
          <dgm:bulletEnabled val="1"/>
        </dgm:presLayoutVars>
      </dgm:prSet>
      <dgm:spPr/>
    </dgm:pt>
    <dgm:pt modelId="{2FA0D6AE-3FB8-4D09-B2F4-12E41BC6D4AB}" type="pres">
      <dgm:prSet presAssocID="{284C630C-AAF3-4761-BFA9-7F35A117C554}" presName="sibTrans" presStyleLbl="sibTrans2D1" presStyleIdx="2" presStyleCnt="5"/>
      <dgm:spPr/>
    </dgm:pt>
    <dgm:pt modelId="{6242FF7B-B7A0-448B-AA02-3D889F2C9193}" type="pres">
      <dgm:prSet presAssocID="{284C630C-AAF3-4761-BFA9-7F35A117C554}" presName="connectorText" presStyleLbl="sibTrans2D1" presStyleIdx="2" presStyleCnt="5"/>
      <dgm:spPr/>
    </dgm:pt>
    <dgm:pt modelId="{321EB045-1008-4348-ABC9-563416E02BA7}" type="pres">
      <dgm:prSet presAssocID="{BB6D7F78-102D-4744-B8BA-48838D1E47C6}" presName="node" presStyleLbl="node1" presStyleIdx="3" presStyleCnt="6">
        <dgm:presLayoutVars>
          <dgm:bulletEnabled val="1"/>
        </dgm:presLayoutVars>
      </dgm:prSet>
      <dgm:spPr/>
    </dgm:pt>
    <dgm:pt modelId="{561CD09C-7F31-42B6-917C-E7119CCB8A31}" type="pres">
      <dgm:prSet presAssocID="{5AFE2EF0-CFDB-49D3-9550-727CEA9AED1B}" presName="sibTrans" presStyleLbl="sibTrans2D1" presStyleIdx="3" presStyleCnt="5"/>
      <dgm:spPr/>
    </dgm:pt>
    <dgm:pt modelId="{CA22B623-3ADF-4440-8B58-406765701AC9}" type="pres">
      <dgm:prSet presAssocID="{5AFE2EF0-CFDB-49D3-9550-727CEA9AED1B}" presName="connectorText" presStyleLbl="sibTrans2D1" presStyleIdx="3" presStyleCnt="5"/>
      <dgm:spPr/>
    </dgm:pt>
    <dgm:pt modelId="{43398D01-11CA-443C-92BD-555C1CE3F97D}" type="pres">
      <dgm:prSet presAssocID="{3EA09F39-89F3-40B9-87E2-385485FE01F6}" presName="node" presStyleLbl="node1" presStyleIdx="4" presStyleCnt="6">
        <dgm:presLayoutVars>
          <dgm:bulletEnabled val="1"/>
        </dgm:presLayoutVars>
      </dgm:prSet>
      <dgm:spPr/>
    </dgm:pt>
    <dgm:pt modelId="{EE8FB44C-A79D-4031-8552-8265C447BB30}" type="pres">
      <dgm:prSet presAssocID="{E1E2521B-AB0E-4327-AE5D-64AC4B7A2E1D}" presName="sibTrans" presStyleLbl="sibTrans2D1" presStyleIdx="4" presStyleCnt="5"/>
      <dgm:spPr/>
    </dgm:pt>
    <dgm:pt modelId="{1FDA7D4D-52C5-41A1-B9C3-0C55662895E6}" type="pres">
      <dgm:prSet presAssocID="{E1E2521B-AB0E-4327-AE5D-64AC4B7A2E1D}" presName="connectorText" presStyleLbl="sibTrans2D1" presStyleIdx="4" presStyleCnt="5"/>
      <dgm:spPr/>
    </dgm:pt>
    <dgm:pt modelId="{AA86387F-4CC0-4530-9F21-BC5FBC7D1C16}" type="pres">
      <dgm:prSet presAssocID="{657D28CF-EBD3-45B7-AA3E-2E466B338E8D}" presName="node" presStyleLbl="node1" presStyleIdx="5" presStyleCnt="6">
        <dgm:presLayoutVars>
          <dgm:bulletEnabled val="1"/>
        </dgm:presLayoutVars>
      </dgm:prSet>
      <dgm:spPr/>
    </dgm:pt>
  </dgm:ptLst>
  <dgm:cxnLst>
    <dgm:cxn modelId="{831FA513-32AE-4499-9D73-63E0F2C48E13}" type="presOf" srcId="{657D28CF-EBD3-45B7-AA3E-2E466B338E8D}" destId="{AA86387F-4CC0-4530-9F21-BC5FBC7D1C16}" srcOrd="0" destOrd="0" presId="urn:microsoft.com/office/officeart/2005/8/layout/process5"/>
    <dgm:cxn modelId="{1A7BB018-D450-4994-8072-DCA24FF369F9}" type="presOf" srcId="{5AFE2EF0-CFDB-49D3-9550-727CEA9AED1B}" destId="{561CD09C-7F31-42B6-917C-E7119CCB8A31}" srcOrd="0" destOrd="0" presId="urn:microsoft.com/office/officeart/2005/8/layout/process5"/>
    <dgm:cxn modelId="{B1BCDF1A-EE2C-4AFD-82B1-EFC83CE300B3}" type="presOf" srcId="{3EA09F39-89F3-40B9-87E2-385485FE01F6}" destId="{43398D01-11CA-443C-92BD-555C1CE3F97D}" srcOrd="0" destOrd="0" presId="urn:microsoft.com/office/officeart/2005/8/layout/process5"/>
    <dgm:cxn modelId="{274C8B20-81D6-4BC5-A50A-08252EF400BC}" srcId="{02FAFE10-D322-414E-9B2E-FA74D54A115A}" destId="{D07033D4-6D83-46F6-A066-F771F90A9313}" srcOrd="2" destOrd="0" parTransId="{9FC68C51-6A06-4B9E-BA84-E5E26A548F9B}" sibTransId="{284C630C-AAF3-4761-BFA9-7F35A117C554}"/>
    <dgm:cxn modelId="{43B05222-EA6F-4DEA-BA2C-CB865EF0B612}" srcId="{02FAFE10-D322-414E-9B2E-FA74D54A115A}" destId="{BBC81180-34CE-419B-AD5E-E8423DC4FDA0}" srcOrd="1" destOrd="0" parTransId="{D2F606C0-C99A-45FF-8068-76E4BBFE9CE0}" sibTransId="{EA06B24B-9A11-451B-A3C9-3288EE31E806}"/>
    <dgm:cxn modelId="{53491028-6319-488C-9915-F6FB20EE67DB}" type="presOf" srcId="{EA06B24B-9A11-451B-A3C9-3288EE31E806}" destId="{37AE0057-9EA5-4978-A12D-5C81612C3AFC}" srcOrd="1" destOrd="0" presId="urn:microsoft.com/office/officeart/2005/8/layout/process5"/>
    <dgm:cxn modelId="{82AD4C2C-20BB-4966-93BF-C043636899F2}" type="presOf" srcId="{D07033D4-6D83-46F6-A066-F771F90A9313}" destId="{195458CC-7E24-4EFD-8B42-27C3C25C5A28}" srcOrd="0" destOrd="0" presId="urn:microsoft.com/office/officeart/2005/8/layout/process5"/>
    <dgm:cxn modelId="{6F3FBA3A-D11C-45BE-BF01-72ED9151B0DC}" type="presOf" srcId="{E1E2521B-AB0E-4327-AE5D-64AC4B7A2E1D}" destId="{1FDA7D4D-52C5-41A1-B9C3-0C55662895E6}" srcOrd="1" destOrd="0" presId="urn:microsoft.com/office/officeart/2005/8/layout/process5"/>
    <dgm:cxn modelId="{49A21A63-5A28-4B00-8545-D845B7CE415D}" type="presOf" srcId="{EA06B24B-9A11-451B-A3C9-3288EE31E806}" destId="{A525DFB5-D330-4005-9345-9A9C2024A280}" srcOrd="0" destOrd="0" presId="urn:microsoft.com/office/officeart/2005/8/layout/process5"/>
    <dgm:cxn modelId="{69E8C264-D72C-4897-A545-419226A8DACB}" type="presOf" srcId="{284C630C-AAF3-4761-BFA9-7F35A117C554}" destId="{6242FF7B-B7A0-448B-AA02-3D889F2C9193}" srcOrd="1" destOrd="0" presId="urn:microsoft.com/office/officeart/2005/8/layout/process5"/>
    <dgm:cxn modelId="{22063849-7A0B-444C-9059-0E83A3951A3E}" type="presOf" srcId="{E1E2521B-AB0E-4327-AE5D-64AC4B7A2E1D}" destId="{EE8FB44C-A79D-4031-8552-8265C447BB30}" srcOrd="0" destOrd="0" presId="urn:microsoft.com/office/officeart/2005/8/layout/process5"/>
    <dgm:cxn modelId="{A5B6C073-2E99-4DB4-AA10-BCA0700958B0}" type="presOf" srcId="{50302137-A12C-4E69-936A-FECCBA66509F}" destId="{C11AD7B6-1B86-4DFE-89E6-D2A8E9225871}" srcOrd="1" destOrd="0" presId="urn:microsoft.com/office/officeart/2005/8/layout/process5"/>
    <dgm:cxn modelId="{9A7CD884-463D-4BCF-A4C2-63D9609D1BF8}" type="presOf" srcId="{50302137-A12C-4E69-936A-FECCBA66509F}" destId="{0D38F31C-F0F6-45B9-ABFA-1AE60F899A0D}" srcOrd="0" destOrd="0" presId="urn:microsoft.com/office/officeart/2005/8/layout/process5"/>
    <dgm:cxn modelId="{5549FE8B-BB28-4B1B-8CA0-D4254ED41FDE}" type="presOf" srcId="{5AFE2EF0-CFDB-49D3-9550-727CEA9AED1B}" destId="{CA22B623-3ADF-4440-8B58-406765701AC9}" srcOrd="1" destOrd="0" presId="urn:microsoft.com/office/officeart/2005/8/layout/process5"/>
    <dgm:cxn modelId="{47225098-DC7B-4775-9AA7-895E73105AAE}" type="presOf" srcId="{43B84C01-DBB9-4372-95F4-BF51F82573DF}" destId="{31EE67B3-8576-4C3D-8C09-76D0BE990208}" srcOrd="0" destOrd="0" presId="urn:microsoft.com/office/officeart/2005/8/layout/process5"/>
    <dgm:cxn modelId="{F55CE8A0-ED1A-463C-AC80-22A88B0FD899}" srcId="{02FAFE10-D322-414E-9B2E-FA74D54A115A}" destId="{43B84C01-DBB9-4372-95F4-BF51F82573DF}" srcOrd="0" destOrd="0" parTransId="{94E9C84E-A3A3-4272-B774-311FCC67BED5}" sibTransId="{50302137-A12C-4E69-936A-FECCBA66509F}"/>
    <dgm:cxn modelId="{AC82BBAA-972E-46D4-BA52-A7FFC1FA2662}" type="presOf" srcId="{02FAFE10-D322-414E-9B2E-FA74D54A115A}" destId="{2E7DDB64-81CC-4853-A4D1-844D0B81C53F}" srcOrd="0" destOrd="0" presId="urn:microsoft.com/office/officeart/2005/8/layout/process5"/>
    <dgm:cxn modelId="{FAB539AB-86A8-4456-95DA-183446719F1F}" srcId="{02FAFE10-D322-414E-9B2E-FA74D54A115A}" destId="{3EA09F39-89F3-40B9-87E2-385485FE01F6}" srcOrd="4" destOrd="0" parTransId="{4C4EAFE7-CA68-4BE3-BFDC-267464A3F4C8}" sibTransId="{E1E2521B-AB0E-4327-AE5D-64AC4B7A2E1D}"/>
    <dgm:cxn modelId="{BF714AC6-CBDD-40AC-92EB-1CEB06676378}" type="presOf" srcId="{BBC81180-34CE-419B-AD5E-E8423DC4FDA0}" destId="{1FA08889-5B69-4E18-B9FC-2261D3733231}" srcOrd="0" destOrd="0" presId="urn:microsoft.com/office/officeart/2005/8/layout/process5"/>
    <dgm:cxn modelId="{1DD5A4E9-0E0D-4FF4-9451-50E5ED4417FD}" type="presOf" srcId="{284C630C-AAF3-4761-BFA9-7F35A117C554}" destId="{2FA0D6AE-3FB8-4D09-B2F4-12E41BC6D4AB}" srcOrd="0" destOrd="0" presId="urn:microsoft.com/office/officeart/2005/8/layout/process5"/>
    <dgm:cxn modelId="{F6002AEC-8D0D-418E-B973-A5D40D98B0C7}" srcId="{02FAFE10-D322-414E-9B2E-FA74D54A115A}" destId="{BB6D7F78-102D-4744-B8BA-48838D1E47C6}" srcOrd="3" destOrd="0" parTransId="{741323C6-9CA0-4006-B0EE-8F4928B74979}" sibTransId="{5AFE2EF0-CFDB-49D3-9550-727CEA9AED1B}"/>
    <dgm:cxn modelId="{60125CF0-6127-4661-AEAD-1B2E3F42FED1}" srcId="{02FAFE10-D322-414E-9B2E-FA74D54A115A}" destId="{657D28CF-EBD3-45B7-AA3E-2E466B338E8D}" srcOrd="5" destOrd="0" parTransId="{8363578B-0FBC-446C-9891-E086479BDB05}" sibTransId="{FB432566-A97E-4E11-AA69-08442FAF2432}"/>
    <dgm:cxn modelId="{5A89A7F3-D7AD-45FA-90FE-5702EA112611}" type="presOf" srcId="{BB6D7F78-102D-4744-B8BA-48838D1E47C6}" destId="{321EB045-1008-4348-ABC9-563416E02BA7}" srcOrd="0" destOrd="0" presId="urn:microsoft.com/office/officeart/2005/8/layout/process5"/>
    <dgm:cxn modelId="{86BEE2B2-E4A3-4BD9-A49C-0474EB689B23}" type="presParOf" srcId="{2E7DDB64-81CC-4853-A4D1-844D0B81C53F}" destId="{31EE67B3-8576-4C3D-8C09-76D0BE990208}" srcOrd="0" destOrd="0" presId="urn:microsoft.com/office/officeart/2005/8/layout/process5"/>
    <dgm:cxn modelId="{68005FBD-CCD8-445F-8BE9-5A4E8E5764C4}" type="presParOf" srcId="{2E7DDB64-81CC-4853-A4D1-844D0B81C53F}" destId="{0D38F31C-F0F6-45B9-ABFA-1AE60F899A0D}" srcOrd="1" destOrd="0" presId="urn:microsoft.com/office/officeart/2005/8/layout/process5"/>
    <dgm:cxn modelId="{B330BFB9-7BF3-416B-94FA-C7125FDDC292}" type="presParOf" srcId="{0D38F31C-F0F6-45B9-ABFA-1AE60F899A0D}" destId="{C11AD7B6-1B86-4DFE-89E6-D2A8E9225871}" srcOrd="0" destOrd="0" presId="urn:microsoft.com/office/officeart/2005/8/layout/process5"/>
    <dgm:cxn modelId="{1174B066-4BA7-46A0-AE36-0A6CE528AC88}" type="presParOf" srcId="{2E7DDB64-81CC-4853-A4D1-844D0B81C53F}" destId="{1FA08889-5B69-4E18-B9FC-2261D3733231}" srcOrd="2" destOrd="0" presId="urn:microsoft.com/office/officeart/2005/8/layout/process5"/>
    <dgm:cxn modelId="{392E8945-78B7-4E6D-B190-98C5DB219C42}" type="presParOf" srcId="{2E7DDB64-81CC-4853-A4D1-844D0B81C53F}" destId="{A525DFB5-D330-4005-9345-9A9C2024A280}" srcOrd="3" destOrd="0" presId="urn:microsoft.com/office/officeart/2005/8/layout/process5"/>
    <dgm:cxn modelId="{7739A8BE-9828-4813-8D05-8DE6712A186C}" type="presParOf" srcId="{A525DFB5-D330-4005-9345-9A9C2024A280}" destId="{37AE0057-9EA5-4978-A12D-5C81612C3AFC}" srcOrd="0" destOrd="0" presId="urn:microsoft.com/office/officeart/2005/8/layout/process5"/>
    <dgm:cxn modelId="{B958B245-7CF3-4908-9571-1263BDAB7B18}" type="presParOf" srcId="{2E7DDB64-81CC-4853-A4D1-844D0B81C53F}" destId="{195458CC-7E24-4EFD-8B42-27C3C25C5A28}" srcOrd="4" destOrd="0" presId="urn:microsoft.com/office/officeart/2005/8/layout/process5"/>
    <dgm:cxn modelId="{C6E16AFE-6182-4AC4-A0AF-DE1F8F9A6F1D}" type="presParOf" srcId="{2E7DDB64-81CC-4853-A4D1-844D0B81C53F}" destId="{2FA0D6AE-3FB8-4D09-B2F4-12E41BC6D4AB}" srcOrd="5" destOrd="0" presId="urn:microsoft.com/office/officeart/2005/8/layout/process5"/>
    <dgm:cxn modelId="{EAD8CBAA-E1EF-417D-884E-F20D721A6AD1}" type="presParOf" srcId="{2FA0D6AE-3FB8-4D09-B2F4-12E41BC6D4AB}" destId="{6242FF7B-B7A0-448B-AA02-3D889F2C9193}" srcOrd="0" destOrd="0" presId="urn:microsoft.com/office/officeart/2005/8/layout/process5"/>
    <dgm:cxn modelId="{9F058013-63B1-4201-BAFD-D7CB2F80AA2B}" type="presParOf" srcId="{2E7DDB64-81CC-4853-A4D1-844D0B81C53F}" destId="{321EB045-1008-4348-ABC9-563416E02BA7}" srcOrd="6" destOrd="0" presId="urn:microsoft.com/office/officeart/2005/8/layout/process5"/>
    <dgm:cxn modelId="{4A240771-7609-46D0-AC81-FADA26C8FF4D}" type="presParOf" srcId="{2E7DDB64-81CC-4853-A4D1-844D0B81C53F}" destId="{561CD09C-7F31-42B6-917C-E7119CCB8A31}" srcOrd="7" destOrd="0" presId="urn:microsoft.com/office/officeart/2005/8/layout/process5"/>
    <dgm:cxn modelId="{8ECB20EE-2B1E-49FC-A028-63091396C2A4}" type="presParOf" srcId="{561CD09C-7F31-42B6-917C-E7119CCB8A31}" destId="{CA22B623-3ADF-4440-8B58-406765701AC9}" srcOrd="0" destOrd="0" presId="urn:microsoft.com/office/officeart/2005/8/layout/process5"/>
    <dgm:cxn modelId="{C3BB822F-9EEE-4D6E-85FA-7AFF8FE7EC88}" type="presParOf" srcId="{2E7DDB64-81CC-4853-A4D1-844D0B81C53F}" destId="{43398D01-11CA-443C-92BD-555C1CE3F97D}" srcOrd="8" destOrd="0" presId="urn:microsoft.com/office/officeart/2005/8/layout/process5"/>
    <dgm:cxn modelId="{BF3A0E74-3B7E-4B5F-A360-92FA3C5C668B}" type="presParOf" srcId="{2E7DDB64-81CC-4853-A4D1-844D0B81C53F}" destId="{EE8FB44C-A79D-4031-8552-8265C447BB30}" srcOrd="9" destOrd="0" presId="urn:microsoft.com/office/officeart/2005/8/layout/process5"/>
    <dgm:cxn modelId="{5525541B-3E53-4C9D-9109-1FB477D6AD6F}" type="presParOf" srcId="{EE8FB44C-A79D-4031-8552-8265C447BB30}" destId="{1FDA7D4D-52C5-41A1-B9C3-0C55662895E6}" srcOrd="0" destOrd="0" presId="urn:microsoft.com/office/officeart/2005/8/layout/process5"/>
    <dgm:cxn modelId="{68B63FEB-440C-44F4-89B3-5C0F64E74178}" type="presParOf" srcId="{2E7DDB64-81CC-4853-A4D1-844D0B81C53F}" destId="{AA86387F-4CC0-4530-9F21-BC5FBC7D1C16}"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1062AF-36EC-4BFD-BEFE-798E2142A582}"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GB"/>
        </a:p>
      </dgm:t>
    </dgm:pt>
    <dgm:pt modelId="{724C7DEF-C34A-4169-AE6C-E02F2BA32056}">
      <dgm:prSet phldrT="[Text]" custT="1"/>
      <dgm:spPr/>
      <dgm:t>
        <a:bodyPr/>
        <a:lstStyle/>
        <a:p>
          <a:r>
            <a:rPr lang="en-GB" sz="2400"/>
            <a:t>1. Age</a:t>
          </a:r>
          <a:endParaRPr lang="en-GB" sz="2400" dirty="0"/>
        </a:p>
      </dgm:t>
    </dgm:pt>
    <dgm:pt modelId="{C4688B26-69E4-4144-99EE-9B7FA4AE3F24}" type="parTrans" cxnId="{B70B694B-F76E-4A01-A9FF-ADAB9E589EAF}">
      <dgm:prSet/>
      <dgm:spPr/>
      <dgm:t>
        <a:bodyPr/>
        <a:lstStyle/>
        <a:p>
          <a:endParaRPr lang="en-GB"/>
        </a:p>
      </dgm:t>
    </dgm:pt>
    <dgm:pt modelId="{91ACD93D-1506-42CE-BAE6-D8886B4E78C0}" type="sibTrans" cxnId="{B70B694B-F76E-4A01-A9FF-ADAB9E589EAF}">
      <dgm:prSet/>
      <dgm:spPr/>
      <dgm:t>
        <a:bodyPr/>
        <a:lstStyle/>
        <a:p>
          <a:endParaRPr lang="en-GB"/>
        </a:p>
      </dgm:t>
    </dgm:pt>
    <dgm:pt modelId="{9D3710B2-0670-4568-AE37-652443871AA4}">
      <dgm:prSet phldrT="[Text]" custT="1"/>
      <dgm:spPr/>
      <dgm:t>
        <a:bodyPr/>
        <a:lstStyle/>
        <a:p>
          <a:r>
            <a:rPr lang="en-GB" sz="2400"/>
            <a:t>2. Build</a:t>
          </a:r>
          <a:endParaRPr lang="en-GB" sz="2400" dirty="0"/>
        </a:p>
      </dgm:t>
    </dgm:pt>
    <dgm:pt modelId="{EFBC454E-AC40-47FA-8A71-CE9F181F466C}" type="parTrans" cxnId="{1029E89B-C05C-4778-B9B4-31010F8AC8B5}">
      <dgm:prSet/>
      <dgm:spPr/>
      <dgm:t>
        <a:bodyPr/>
        <a:lstStyle/>
        <a:p>
          <a:endParaRPr lang="en-GB"/>
        </a:p>
      </dgm:t>
    </dgm:pt>
    <dgm:pt modelId="{2B665546-9912-4F15-8AD2-7F5948F9601E}" type="sibTrans" cxnId="{1029E89B-C05C-4778-B9B4-31010F8AC8B5}">
      <dgm:prSet/>
      <dgm:spPr/>
      <dgm:t>
        <a:bodyPr/>
        <a:lstStyle/>
        <a:p>
          <a:endParaRPr lang="en-GB"/>
        </a:p>
      </dgm:t>
    </dgm:pt>
    <dgm:pt modelId="{48DBB00F-3AA5-4EBF-AF3F-3455227794EC}">
      <dgm:prSet phldrT="[Text]" custT="1"/>
      <dgm:spPr/>
      <dgm:t>
        <a:bodyPr/>
        <a:lstStyle/>
        <a:p>
          <a:r>
            <a:rPr lang="en-GB" sz="2400"/>
            <a:t>3. Clothing</a:t>
          </a:r>
          <a:endParaRPr lang="en-GB" sz="2400" dirty="0"/>
        </a:p>
      </dgm:t>
    </dgm:pt>
    <dgm:pt modelId="{1C66D7E6-E47D-439F-A8DE-D8B34C0E7EA5}" type="parTrans" cxnId="{6E643BAA-6AEA-43A1-B20E-D591B65CA578}">
      <dgm:prSet/>
      <dgm:spPr/>
      <dgm:t>
        <a:bodyPr/>
        <a:lstStyle/>
        <a:p>
          <a:endParaRPr lang="en-GB"/>
        </a:p>
      </dgm:t>
    </dgm:pt>
    <dgm:pt modelId="{44AE1C07-E0CB-413D-BD33-434C5032CF16}" type="sibTrans" cxnId="{6E643BAA-6AEA-43A1-B20E-D591B65CA578}">
      <dgm:prSet/>
      <dgm:spPr/>
      <dgm:t>
        <a:bodyPr/>
        <a:lstStyle/>
        <a:p>
          <a:endParaRPr lang="en-GB"/>
        </a:p>
      </dgm:t>
    </dgm:pt>
    <dgm:pt modelId="{237A50F4-4674-41F3-A438-A9965FE3034D}">
      <dgm:prSet phldrT="[Text]" custT="1"/>
      <dgm:spPr/>
      <dgm:t>
        <a:bodyPr/>
        <a:lstStyle/>
        <a:p>
          <a:r>
            <a:rPr lang="en-GB" sz="2400"/>
            <a:t>4. Any distinguishing features</a:t>
          </a:r>
          <a:endParaRPr lang="en-GB" sz="2400" dirty="0"/>
        </a:p>
      </dgm:t>
    </dgm:pt>
    <dgm:pt modelId="{6CD0A29C-079B-4580-A067-43DDC24759E5}" type="parTrans" cxnId="{E31EA659-ECAD-496B-A18F-BD706635F851}">
      <dgm:prSet/>
      <dgm:spPr/>
      <dgm:t>
        <a:bodyPr/>
        <a:lstStyle/>
        <a:p>
          <a:endParaRPr lang="en-GB"/>
        </a:p>
      </dgm:t>
    </dgm:pt>
    <dgm:pt modelId="{1A69F5BC-2C91-468B-B139-DA99CA202C7D}" type="sibTrans" cxnId="{E31EA659-ECAD-496B-A18F-BD706635F851}">
      <dgm:prSet/>
      <dgm:spPr/>
      <dgm:t>
        <a:bodyPr/>
        <a:lstStyle/>
        <a:p>
          <a:endParaRPr lang="en-GB"/>
        </a:p>
      </dgm:t>
    </dgm:pt>
    <dgm:pt modelId="{E37343C3-28E2-43C8-B928-6C8F4ACE8893}">
      <dgm:prSet phldrT="[Text]" custT="1"/>
      <dgm:spPr/>
      <dgm:t>
        <a:bodyPr/>
        <a:lstStyle/>
        <a:p>
          <a:r>
            <a:rPr lang="en-GB" sz="2400"/>
            <a:t>5. Ethnicity</a:t>
          </a:r>
          <a:endParaRPr lang="en-GB" sz="2400" dirty="0"/>
        </a:p>
      </dgm:t>
    </dgm:pt>
    <dgm:pt modelId="{F71C1CDB-D634-4358-AB15-CBDA97089398}" type="parTrans" cxnId="{B691AA56-F22A-4A80-BBD8-C9ACF9651C34}">
      <dgm:prSet/>
      <dgm:spPr/>
      <dgm:t>
        <a:bodyPr/>
        <a:lstStyle/>
        <a:p>
          <a:endParaRPr lang="en-GB"/>
        </a:p>
      </dgm:t>
    </dgm:pt>
    <dgm:pt modelId="{23F6D8B1-6CA1-49D1-B646-34E67A89C85C}" type="sibTrans" cxnId="{B691AA56-F22A-4A80-BBD8-C9ACF9651C34}">
      <dgm:prSet/>
      <dgm:spPr/>
      <dgm:t>
        <a:bodyPr/>
        <a:lstStyle/>
        <a:p>
          <a:endParaRPr lang="en-GB"/>
        </a:p>
      </dgm:t>
    </dgm:pt>
    <dgm:pt modelId="{BE58691A-F70D-4238-8529-09DDED23C3FC}">
      <dgm:prSet phldrT="[Text]" custT="1"/>
      <dgm:spPr/>
      <dgm:t>
        <a:bodyPr/>
        <a:lstStyle/>
        <a:p>
          <a:r>
            <a:rPr lang="en-GB" sz="2400"/>
            <a:t>6. Colour &amp; complexion</a:t>
          </a:r>
          <a:endParaRPr lang="en-GB" sz="2400" dirty="0"/>
        </a:p>
      </dgm:t>
    </dgm:pt>
    <dgm:pt modelId="{1799F08E-C56D-4A33-B95E-C4F8DF3D95BF}" type="parTrans" cxnId="{0E5EFA4A-6AF9-4F35-B209-B34266D4B284}">
      <dgm:prSet/>
      <dgm:spPr/>
      <dgm:t>
        <a:bodyPr/>
        <a:lstStyle/>
        <a:p>
          <a:endParaRPr lang="en-GB"/>
        </a:p>
      </dgm:t>
    </dgm:pt>
    <dgm:pt modelId="{4A553227-8DCA-49B5-A736-EC983E5FF47E}" type="sibTrans" cxnId="{0E5EFA4A-6AF9-4F35-B209-B34266D4B284}">
      <dgm:prSet/>
      <dgm:spPr/>
      <dgm:t>
        <a:bodyPr/>
        <a:lstStyle/>
        <a:p>
          <a:endParaRPr lang="en-GB"/>
        </a:p>
      </dgm:t>
    </dgm:pt>
    <dgm:pt modelId="{E12A9732-8DD1-491C-9406-7B2897C703A4}">
      <dgm:prSet phldrT="[Text]" custT="1"/>
      <dgm:spPr/>
      <dgm:t>
        <a:bodyPr/>
        <a:lstStyle/>
        <a:p>
          <a:r>
            <a:rPr lang="en-GB" sz="2400"/>
            <a:t>7. Gender</a:t>
          </a:r>
          <a:endParaRPr lang="en-GB" sz="2400" dirty="0"/>
        </a:p>
      </dgm:t>
    </dgm:pt>
    <dgm:pt modelId="{13087623-8BE8-44C8-815E-5C35EA2E6ED1}" type="parTrans" cxnId="{C792A603-1D21-4EC4-85EA-AA879662FE5B}">
      <dgm:prSet/>
      <dgm:spPr/>
      <dgm:t>
        <a:bodyPr/>
        <a:lstStyle/>
        <a:p>
          <a:endParaRPr lang="en-GB"/>
        </a:p>
      </dgm:t>
    </dgm:pt>
    <dgm:pt modelId="{C0B73492-9433-42C9-89A2-0060A6677D75}" type="sibTrans" cxnId="{C792A603-1D21-4EC4-85EA-AA879662FE5B}">
      <dgm:prSet/>
      <dgm:spPr/>
      <dgm:t>
        <a:bodyPr/>
        <a:lstStyle/>
        <a:p>
          <a:endParaRPr lang="en-GB"/>
        </a:p>
      </dgm:t>
    </dgm:pt>
    <dgm:pt modelId="{5DA67D95-14F1-4FAE-BE71-D0E1B57B9468}">
      <dgm:prSet phldrT="[Text]" custT="1"/>
      <dgm:spPr/>
      <dgm:t>
        <a:bodyPr/>
        <a:lstStyle/>
        <a:p>
          <a:r>
            <a:rPr lang="en-GB" sz="2400"/>
            <a:t>8. Hair</a:t>
          </a:r>
          <a:endParaRPr lang="en-GB" sz="2400" dirty="0"/>
        </a:p>
      </dgm:t>
    </dgm:pt>
    <dgm:pt modelId="{B4FD865B-FF88-40B7-8101-88D50358BFE7}" type="parTrans" cxnId="{B840BF82-B5AF-414E-9A76-F089C35AF5F0}">
      <dgm:prSet/>
      <dgm:spPr/>
      <dgm:t>
        <a:bodyPr/>
        <a:lstStyle/>
        <a:p>
          <a:endParaRPr lang="en-GB"/>
        </a:p>
      </dgm:t>
    </dgm:pt>
    <dgm:pt modelId="{BE49CBD8-FFD2-44B2-9617-12B24C38C98E}" type="sibTrans" cxnId="{B840BF82-B5AF-414E-9A76-F089C35AF5F0}">
      <dgm:prSet/>
      <dgm:spPr/>
      <dgm:t>
        <a:bodyPr/>
        <a:lstStyle/>
        <a:p>
          <a:endParaRPr lang="en-GB"/>
        </a:p>
      </dgm:t>
    </dgm:pt>
    <dgm:pt modelId="{25A0E28B-DCBA-4315-8B31-54855BB33705}">
      <dgm:prSet phldrT="[Text]" custT="1"/>
      <dgm:spPr/>
      <dgm:t>
        <a:bodyPr/>
        <a:lstStyle/>
        <a:p>
          <a:r>
            <a:rPr lang="en-GB" sz="2400"/>
            <a:t>9. Height</a:t>
          </a:r>
          <a:endParaRPr lang="en-GB" sz="2400" dirty="0"/>
        </a:p>
      </dgm:t>
    </dgm:pt>
    <dgm:pt modelId="{0D716E76-C5BC-40BF-AFE5-24A51E3147C8}" type="parTrans" cxnId="{15962CC4-C776-4176-BF09-F0CD53BC5A39}">
      <dgm:prSet/>
      <dgm:spPr/>
      <dgm:t>
        <a:bodyPr/>
        <a:lstStyle/>
        <a:p>
          <a:endParaRPr lang="en-GB"/>
        </a:p>
      </dgm:t>
    </dgm:pt>
    <dgm:pt modelId="{F16EFDE8-54B6-4C48-A85A-FF8B5AC064D9}" type="sibTrans" cxnId="{15962CC4-C776-4176-BF09-F0CD53BC5A39}">
      <dgm:prSet/>
      <dgm:spPr/>
      <dgm:t>
        <a:bodyPr/>
        <a:lstStyle/>
        <a:p>
          <a:endParaRPr lang="en-GB"/>
        </a:p>
      </dgm:t>
    </dgm:pt>
    <dgm:pt modelId="{DB32BADB-1499-4335-969F-4A834D655E9E}">
      <dgm:prSet phldrT="[Text]" custT="1"/>
      <dgm:spPr/>
      <dgm:t>
        <a:bodyPr/>
        <a:lstStyle/>
        <a:p>
          <a:r>
            <a:rPr lang="en-GB" sz="2400"/>
            <a:t>10. Carrying anything</a:t>
          </a:r>
          <a:endParaRPr lang="en-GB" sz="2400" dirty="0"/>
        </a:p>
      </dgm:t>
    </dgm:pt>
    <dgm:pt modelId="{2F351988-23E0-45BC-804C-23E10DE35872}" type="parTrans" cxnId="{85EEA213-4347-4103-9D34-C96BA0D0366C}">
      <dgm:prSet/>
      <dgm:spPr/>
      <dgm:t>
        <a:bodyPr/>
        <a:lstStyle/>
        <a:p>
          <a:endParaRPr lang="en-GB"/>
        </a:p>
      </dgm:t>
    </dgm:pt>
    <dgm:pt modelId="{648F0D68-6176-49F1-9289-E23DBD4A9929}" type="sibTrans" cxnId="{85EEA213-4347-4103-9D34-C96BA0D0366C}">
      <dgm:prSet/>
      <dgm:spPr/>
      <dgm:t>
        <a:bodyPr/>
        <a:lstStyle/>
        <a:p>
          <a:endParaRPr lang="en-GB"/>
        </a:p>
      </dgm:t>
    </dgm:pt>
    <dgm:pt modelId="{8EE9C291-04AF-B144-A308-75F194329AA0}" type="pres">
      <dgm:prSet presAssocID="{2D1062AF-36EC-4BFD-BEFE-798E2142A582}" presName="Name0" presStyleCnt="0">
        <dgm:presLayoutVars>
          <dgm:dir/>
          <dgm:animLvl val="lvl"/>
          <dgm:resizeHandles val="exact"/>
        </dgm:presLayoutVars>
      </dgm:prSet>
      <dgm:spPr/>
    </dgm:pt>
    <dgm:pt modelId="{25325D70-8562-DF42-B206-09A66699B69D}" type="pres">
      <dgm:prSet presAssocID="{DB32BADB-1499-4335-969F-4A834D655E9E}" presName="boxAndChildren" presStyleCnt="0"/>
      <dgm:spPr/>
    </dgm:pt>
    <dgm:pt modelId="{56B2BD94-156D-DD43-ADC1-34BB105CED64}" type="pres">
      <dgm:prSet presAssocID="{DB32BADB-1499-4335-969F-4A834D655E9E}" presName="parentTextBox" presStyleLbl="node1" presStyleIdx="0" presStyleCnt="10"/>
      <dgm:spPr/>
    </dgm:pt>
    <dgm:pt modelId="{A97D4A2D-3A66-044E-B231-148BD1AC6D9F}" type="pres">
      <dgm:prSet presAssocID="{F16EFDE8-54B6-4C48-A85A-FF8B5AC064D9}" presName="sp" presStyleCnt="0"/>
      <dgm:spPr/>
    </dgm:pt>
    <dgm:pt modelId="{0AFB8756-8EB8-DD4B-BEF5-95C1030EDFDE}" type="pres">
      <dgm:prSet presAssocID="{25A0E28B-DCBA-4315-8B31-54855BB33705}" presName="arrowAndChildren" presStyleCnt="0"/>
      <dgm:spPr/>
    </dgm:pt>
    <dgm:pt modelId="{90C409BA-1E5A-6C44-B672-4D31C031D82B}" type="pres">
      <dgm:prSet presAssocID="{25A0E28B-DCBA-4315-8B31-54855BB33705}" presName="parentTextArrow" presStyleLbl="node1" presStyleIdx="1" presStyleCnt="10"/>
      <dgm:spPr/>
    </dgm:pt>
    <dgm:pt modelId="{633AAE90-C0A5-2546-AD5A-E5EBAA551663}" type="pres">
      <dgm:prSet presAssocID="{BE49CBD8-FFD2-44B2-9617-12B24C38C98E}" presName="sp" presStyleCnt="0"/>
      <dgm:spPr/>
    </dgm:pt>
    <dgm:pt modelId="{D5CC26E6-1F33-6343-9917-BBE9C58F5A22}" type="pres">
      <dgm:prSet presAssocID="{5DA67D95-14F1-4FAE-BE71-D0E1B57B9468}" presName="arrowAndChildren" presStyleCnt="0"/>
      <dgm:spPr/>
    </dgm:pt>
    <dgm:pt modelId="{978AB294-1ABE-6447-9E22-4A0BE5782719}" type="pres">
      <dgm:prSet presAssocID="{5DA67D95-14F1-4FAE-BE71-D0E1B57B9468}" presName="parentTextArrow" presStyleLbl="node1" presStyleIdx="2" presStyleCnt="10"/>
      <dgm:spPr/>
    </dgm:pt>
    <dgm:pt modelId="{848DCB14-E2E3-C04B-AE2B-C0DC3DBFCB3E}" type="pres">
      <dgm:prSet presAssocID="{C0B73492-9433-42C9-89A2-0060A6677D75}" presName="sp" presStyleCnt="0"/>
      <dgm:spPr/>
    </dgm:pt>
    <dgm:pt modelId="{44CA3A26-B62C-EA4F-AC45-9646E24FB6C5}" type="pres">
      <dgm:prSet presAssocID="{E12A9732-8DD1-491C-9406-7B2897C703A4}" presName="arrowAndChildren" presStyleCnt="0"/>
      <dgm:spPr/>
    </dgm:pt>
    <dgm:pt modelId="{EC2F3773-244A-F649-A4DD-FC7E73A5087E}" type="pres">
      <dgm:prSet presAssocID="{E12A9732-8DD1-491C-9406-7B2897C703A4}" presName="parentTextArrow" presStyleLbl="node1" presStyleIdx="3" presStyleCnt="10"/>
      <dgm:spPr/>
    </dgm:pt>
    <dgm:pt modelId="{C301EFF3-D5D6-474E-A9FA-0DF865D4C939}" type="pres">
      <dgm:prSet presAssocID="{4A553227-8DCA-49B5-A736-EC983E5FF47E}" presName="sp" presStyleCnt="0"/>
      <dgm:spPr/>
    </dgm:pt>
    <dgm:pt modelId="{9A9E16D7-3F01-2943-AA1B-1FF7387AE811}" type="pres">
      <dgm:prSet presAssocID="{BE58691A-F70D-4238-8529-09DDED23C3FC}" presName="arrowAndChildren" presStyleCnt="0"/>
      <dgm:spPr/>
    </dgm:pt>
    <dgm:pt modelId="{3D78B0A4-1C63-7443-A7F6-20E46D07E049}" type="pres">
      <dgm:prSet presAssocID="{BE58691A-F70D-4238-8529-09DDED23C3FC}" presName="parentTextArrow" presStyleLbl="node1" presStyleIdx="4" presStyleCnt="10"/>
      <dgm:spPr/>
    </dgm:pt>
    <dgm:pt modelId="{B512BC45-3DE9-4840-9AD4-FC54EB58F57F}" type="pres">
      <dgm:prSet presAssocID="{23F6D8B1-6CA1-49D1-B646-34E67A89C85C}" presName="sp" presStyleCnt="0"/>
      <dgm:spPr/>
    </dgm:pt>
    <dgm:pt modelId="{4D95F3C0-44B2-1247-9FE7-1418826490D5}" type="pres">
      <dgm:prSet presAssocID="{E37343C3-28E2-43C8-B928-6C8F4ACE8893}" presName="arrowAndChildren" presStyleCnt="0"/>
      <dgm:spPr/>
    </dgm:pt>
    <dgm:pt modelId="{224102E7-FF43-1B4C-8B45-8A4B58C572AA}" type="pres">
      <dgm:prSet presAssocID="{E37343C3-28E2-43C8-B928-6C8F4ACE8893}" presName="parentTextArrow" presStyleLbl="node1" presStyleIdx="5" presStyleCnt="10"/>
      <dgm:spPr/>
    </dgm:pt>
    <dgm:pt modelId="{4A4EE3E9-09C9-004D-8573-A447BE091594}" type="pres">
      <dgm:prSet presAssocID="{1A69F5BC-2C91-468B-B139-DA99CA202C7D}" presName="sp" presStyleCnt="0"/>
      <dgm:spPr/>
    </dgm:pt>
    <dgm:pt modelId="{AAA6E5C7-C622-3E48-A31C-BB30211B6D9D}" type="pres">
      <dgm:prSet presAssocID="{237A50F4-4674-41F3-A438-A9965FE3034D}" presName="arrowAndChildren" presStyleCnt="0"/>
      <dgm:spPr/>
    </dgm:pt>
    <dgm:pt modelId="{A07862AD-B705-FE45-9ACB-FEA2620AE6B1}" type="pres">
      <dgm:prSet presAssocID="{237A50F4-4674-41F3-A438-A9965FE3034D}" presName="parentTextArrow" presStyleLbl="node1" presStyleIdx="6" presStyleCnt="10"/>
      <dgm:spPr/>
    </dgm:pt>
    <dgm:pt modelId="{E195ED2F-CA46-B144-BC95-E3D9EAA4316F}" type="pres">
      <dgm:prSet presAssocID="{44AE1C07-E0CB-413D-BD33-434C5032CF16}" presName="sp" presStyleCnt="0"/>
      <dgm:spPr/>
    </dgm:pt>
    <dgm:pt modelId="{01F72D63-FA94-4F47-BAA5-36BE3EDB2B32}" type="pres">
      <dgm:prSet presAssocID="{48DBB00F-3AA5-4EBF-AF3F-3455227794EC}" presName="arrowAndChildren" presStyleCnt="0"/>
      <dgm:spPr/>
    </dgm:pt>
    <dgm:pt modelId="{C267F504-8B3B-134F-B19D-6C2CA298CA21}" type="pres">
      <dgm:prSet presAssocID="{48DBB00F-3AA5-4EBF-AF3F-3455227794EC}" presName="parentTextArrow" presStyleLbl="node1" presStyleIdx="7" presStyleCnt="10"/>
      <dgm:spPr/>
    </dgm:pt>
    <dgm:pt modelId="{139040C3-F409-264E-807E-3430CDECE51F}" type="pres">
      <dgm:prSet presAssocID="{2B665546-9912-4F15-8AD2-7F5948F9601E}" presName="sp" presStyleCnt="0"/>
      <dgm:spPr/>
    </dgm:pt>
    <dgm:pt modelId="{8C6C0000-1D26-6148-8FFF-4E28D4551BA5}" type="pres">
      <dgm:prSet presAssocID="{9D3710B2-0670-4568-AE37-652443871AA4}" presName="arrowAndChildren" presStyleCnt="0"/>
      <dgm:spPr/>
    </dgm:pt>
    <dgm:pt modelId="{CA3193C0-1819-B14F-97D5-609CAD4AEF3C}" type="pres">
      <dgm:prSet presAssocID="{9D3710B2-0670-4568-AE37-652443871AA4}" presName="parentTextArrow" presStyleLbl="node1" presStyleIdx="8" presStyleCnt="10"/>
      <dgm:spPr/>
    </dgm:pt>
    <dgm:pt modelId="{96D1BD0A-B905-604E-8853-B98B24A1FC43}" type="pres">
      <dgm:prSet presAssocID="{91ACD93D-1506-42CE-BAE6-D8886B4E78C0}" presName="sp" presStyleCnt="0"/>
      <dgm:spPr/>
    </dgm:pt>
    <dgm:pt modelId="{BDFA0CA4-93E9-FB4B-B025-31A8CE903411}" type="pres">
      <dgm:prSet presAssocID="{724C7DEF-C34A-4169-AE6C-E02F2BA32056}" presName="arrowAndChildren" presStyleCnt="0"/>
      <dgm:spPr/>
    </dgm:pt>
    <dgm:pt modelId="{7B790DDC-D079-434E-8DB9-2FA7814851DE}" type="pres">
      <dgm:prSet presAssocID="{724C7DEF-C34A-4169-AE6C-E02F2BA32056}" presName="parentTextArrow" presStyleLbl="node1" presStyleIdx="9" presStyleCnt="10"/>
      <dgm:spPr/>
    </dgm:pt>
  </dgm:ptLst>
  <dgm:cxnLst>
    <dgm:cxn modelId="{C792A603-1D21-4EC4-85EA-AA879662FE5B}" srcId="{2D1062AF-36EC-4BFD-BEFE-798E2142A582}" destId="{E12A9732-8DD1-491C-9406-7B2897C703A4}" srcOrd="6" destOrd="0" parTransId="{13087623-8BE8-44C8-815E-5C35EA2E6ED1}" sibTransId="{C0B73492-9433-42C9-89A2-0060A6677D75}"/>
    <dgm:cxn modelId="{A42F400B-3828-9244-9B9B-4C89B894D5D0}" type="presOf" srcId="{DB32BADB-1499-4335-969F-4A834D655E9E}" destId="{56B2BD94-156D-DD43-ADC1-34BB105CED64}" srcOrd="0" destOrd="0" presId="urn:microsoft.com/office/officeart/2005/8/layout/process4"/>
    <dgm:cxn modelId="{85EEA213-4347-4103-9D34-C96BA0D0366C}" srcId="{2D1062AF-36EC-4BFD-BEFE-798E2142A582}" destId="{DB32BADB-1499-4335-969F-4A834D655E9E}" srcOrd="9" destOrd="0" parTransId="{2F351988-23E0-45BC-804C-23E10DE35872}" sibTransId="{648F0D68-6176-49F1-9289-E23DBD4A9929}"/>
    <dgm:cxn modelId="{A00C0517-F183-9A41-8327-CCF0E86596F5}" type="presOf" srcId="{25A0E28B-DCBA-4315-8B31-54855BB33705}" destId="{90C409BA-1E5A-6C44-B672-4D31C031D82B}" srcOrd="0" destOrd="0" presId="urn:microsoft.com/office/officeart/2005/8/layout/process4"/>
    <dgm:cxn modelId="{4C348168-5036-0F4A-A93F-E2B950E10DB0}" type="presOf" srcId="{724C7DEF-C34A-4169-AE6C-E02F2BA32056}" destId="{7B790DDC-D079-434E-8DB9-2FA7814851DE}" srcOrd="0" destOrd="0" presId="urn:microsoft.com/office/officeart/2005/8/layout/process4"/>
    <dgm:cxn modelId="{0E5EFA4A-6AF9-4F35-B209-B34266D4B284}" srcId="{2D1062AF-36EC-4BFD-BEFE-798E2142A582}" destId="{BE58691A-F70D-4238-8529-09DDED23C3FC}" srcOrd="5" destOrd="0" parTransId="{1799F08E-C56D-4A33-B95E-C4F8DF3D95BF}" sibTransId="{4A553227-8DCA-49B5-A736-EC983E5FF47E}"/>
    <dgm:cxn modelId="{B70B694B-F76E-4A01-A9FF-ADAB9E589EAF}" srcId="{2D1062AF-36EC-4BFD-BEFE-798E2142A582}" destId="{724C7DEF-C34A-4169-AE6C-E02F2BA32056}" srcOrd="0" destOrd="0" parTransId="{C4688B26-69E4-4144-99EE-9B7FA4AE3F24}" sibTransId="{91ACD93D-1506-42CE-BAE6-D8886B4E78C0}"/>
    <dgm:cxn modelId="{B691AA56-F22A-4A80-BBD8-C9ACF9651C34}" srcId="{2D1062AF-36EC-4BFD-BEFE-798E2142A582}" destId="{E37343C3-28E2-43C8-B928-6C8F4ACE8893}" srcOrd="4" destOrd="0" parTransId="{F71C1CDB-D634-4358-AB15-CBDA97089398}" sibTransId="{23F6D8B1-6CA1-49D1-B646-34E67A89C85C}"/>
    <dgm:cxn modelId="{E31EA659-ECAD-496B-A18F-BD706635F851}" srcId="{2D1062AF-36EC-4BFD-BEFE-798E2142A582}" destId="{237A50F4-4674-41F3-A438-A9965FE3034D}" srcOrd="3" destOrd="0" parTransId="{6CD0A29C-079B-4580-A067-43DDC24759E5}" sibTransId="{1A69F5BC-2C91-468B-B139-DA99CA202C7D}"/>
    <dgm:cxn modelId="{D1A6CA59-9DD5-A64F-89E0-FCF09B71584F}" type="presOf" srcId="{5DA67D95-14F1-4FAE-BE71-D0E1B57B9468}" destId="{978AB294-1ABE-6447-9E22-4A0BE5782719}" srcOrd="0" destOrd="0" presId="urn:microsoft.com/office/officeart/2005/8/layout/process4"/>
    <dgm:cxn modelId="{9511117A-346B-0F4D-BE7D-6847452CAE8E}" type="presOf" srcId="{9D3710B2-0670-4568-AE37-652443871AA4}" destId="{CA3193C0-1819-B14F-97D5-609CAD4AEF3C}" srcOrd="0" destOrd="0" presId="urn:microsoft.com/office/officeart/2005/8/layout/process4"/>
    <dgm:cxn modelId="{B840BF82-B5AF-414E-9A76-F089C35AF5F0}" srcId="{2D1062AF-36EC-4BFD-BEFE-798E2142A582}" destId="{5DA67D95-14F1-4FAE-BE71-D0E1B57B9468}" srcOrd="7" destOrd="0" parTransId="{B4FD865B-FF88-40B7-8101-88D50358BFE7}" sibTransId="{BE49CBD8-FFD2-44B2-9617-12B24C38C98E}"/>
    <dgm:cxn modelId="{1029E89B-C05C-4778-B9B4-31010F8AC8B5}" srcId="{2D1062AF-36EC-4BFD-BEFE-798E2142A582}" destId="{9D3710B2-0670-4568-AE37-652443871AA4}" srcOrd="1" destOrd="0" parTransId="{EFBC454E-AC40-47FA-8A71-CE9F181F466C}" sibTransId="{2B665546-9912-4F15-8AD2-7F5948F9601E}"/>
    <dgm:cxn modelId="{6E643BAA-6AEA-43A1-B20E-D591B65CA578}" srcId="{2D1062AF-36EC-4BFD-BEFE-798E2142A582}" destId="{48DBB00F-3AA5-4EBF-AF3F-3455227794EC}" srcOrd="2" destOrd="0" parTransId="{1C66D7E6-E47D-439F-A8DE-D8B34C0E7EA5}" sibTransId="{44AE1C07-E0CB-413D-BD33-434C5032CF16}"/>
    <dgm:cxn modelId="{7C8A47C2-E3C7-234F-8DE6-8FEF28C6AFFC}" type="presOf" srcId="{48DBB00F-3AA5-4EBF-AF3F-3455227794EC}" destId="{C267F504-8B3B-134F-B19D-6C2CA298CA21}" srcOrd="0" destOrd="0" presId="urn:microsoft.com/office/officeart/2005/8/layout/process4"/>
    <dgm:cxn modelId="{75C1B8C2-FB27-0245-8E77-6E2B5A1E2369}" type="presOf" srcId="{E12A9732-8DD1-491C-9406-7B2897C703A4}" destId="{EC2F3773-244A-F649-A4DD-FC7E73A5087E}" srcOrd="0" destOrd="0" presId="urn:microsoft.com/office/officeart/2005/8/layout/process4"/>
    <dgm:cxn modelId="{15962CC4-C776-4176-BF09-F0CD53BC5A39}" srcId="{2D1062AF-36EC-4BFD-BEFE-798E2142A582}" destId="{25A0E28B-DCBA-4315-8B31-54855BB33705}" srcOrd="8" destOrd="0" parTransId="{0D716E76-C5BC-40BF-AFE5-24A51E3147C8}" sibTransId="{F16EFDE8-54B6-4C48-A85A-FF8B5AC064D9}"/>
    <dgm:cxn modelId="{C5C477C8-7C0B-C348-B715-EE9CF996949A}" type="presOf" srcId="{E37343C3-28E2-43C8-B928-6C8F4ACE8893}" destId="{224102E7-FF43-1B4C-8B45-8A4B58C572AA}" srcOrd="0" destOrd="0" presId="urn:microsoft.com/office/officeart/2005/8/layout/process4"/>
    <dgm:cxn modelId="{21C956D9-05D1-4048-9CDB-3D2D612BF24A}" type="presOf" srcId="{2D1062AF-36EC-4BFD-BEFE-798E2142A582}" destId="{8EE9C291-04AF-B144-A308-75F194329AA0}" srcOrd="0" destOrd="0" presId="urn:microsoft.com/office/officeart/2005/8/layout/process4"/>
    <dgm:cxn modelId="{EEC7A9DB-07FA-F445-BDE8-F9D2AC857364}" type="presOf" srcId="{237A50F4-4674-41F3-A438-A9965FE3034D}" destId="{A07862AD-B705-FE45-9ACB-FEA2620AE6B1}" srcOrd="0" destOrd="0" presId="urn:microsoft.com/office/officeart/2005/8/layout/process4"/>
    <dgm:cxn modelId="{DE5A8BF0-C5FD-7244-8CCD-79145E616F76}" type="presOf" srcId="{BE58691A-F70D-4238-8529-09DDED23C3FC}" destId="{3D78B0A4-1C63-7443-A7F6-20E46D07E049}" srcOrd="0" destOrd="0" presId="urn:microsoft.com/office/officeart/2005/8/layout/process4"/>
    <dgm:cxn modelId="{A0871651-75CA-FC4D-A623-720B482A4F30}" type="presParOf" srcId="{8EE9C291-04AF-B144-A308-75F194329AA0}" destId="{25325D70-8562-DF42-B206-09A66699B69D}" srcOrd="0" destOrd="0" presId="urn:microsoft.com/office/officeart/2005/8/layout/process4"/>
    <dgm:cxn modelId="{37E07AB1-7775-6743-A0EB-C0D3741492D3}" type="presParOf" srcId="{25325D70-8562-DF42-B206-09A66699B69D}" destId="{56B2BD94-156D-DD43-ADC1-34BB105CED64}" srcOrd="0" destOrd="0" presId="urn:microsoft.com/office/officeart/2005/8/layout/process4"/>
    <dgm:cxn modelId="{AABF043A-E6C2-B642-A509-911037AFD4E4}" type="presParOf" srcId="{8EE9C291-04AF-B144-A308-75F194329AA0}" destId="{A97D4A2D-3A66-044E-B231-148BD1AC6D9F}" srcOrd="1" destOrd="0" presId="urn:microsoft.com/office/officeart/2005/8/layout/process4"/>
    <dgm:cxn modelId="{47F3B69C-17D3-F84A-9FD6-0E5A7539F6D0}" type="presParOf" srcId="{8EE9C291-04AF-B144-A308-75F194329AA0}" destId="{0AFB8756-8EB8-DD4B-BEF5-95C1030EDFDE}" srcOrd="2" destOrd="0" presId="urn:microsoft.com/office/officeart/2005/8/layout/process4"/>
    <dgm:cxn modelId="{A6EC49F6-623D-9C49-81C8-FF98C67C6C87}" type="presParOf" srcId="{0AFB8756-8EB8-DD4B-BEF5-95C1030EDFDE}" destId="{90C409BA-1E5A-6C44-B672-4D31C031D82B}" srcOrd="0" destOrd="0" presId="urn:microsoft.com/office/officeart/2005/8/layout/process4"/>
    <dgm:cxn modelId="{48218D2D-1623-394E-AB70-8F65CD720BBF}" type="presParOf" srcId="{8EE9C291-04AF-B144-A308-75F194329AA0}" destId="{633AAE90-C0A5-2546-AD5A-E5EBAA551663}" srcOrd="3" destOrd="0" presId="urn:microsoft.com/office/officeart/2005/8/layout/process4"/>
    <dgm:cxn modelId="{2D4D4007-9A45-1C47-B1DC-2DF02A1221C0}" type="presParOf" srcId="{8EE9C291-04AF-B144-A308-75F194329AA0}" destId="{D5CC26E6-1F33-6343-9917-BBE9C58F5A22}" srcOrd="4" destOrd="0" presId="urn:microsoft.com/office/officeart/2005/8/layout/process4"/>
    <dgm:cxn modelId="{7D30B30D-C38E-9D45-BE60-DCF991ABFDDE}" type="presParOf" srcId="{D5CC26E6-1F33-6343-9917-BBE9C58F5A22}" destId="{978AB294-1ABE-6447-9E22-4A0BE5782719}" srcOrd="0" destOrd="0" presId="urn:microsoft.com/office/officeart/2005/8/layout/process4"/>
    <dgm:cxn modelId="{4D83F9E5-BDE7-2343-AE1E-555D9E76E1D4}" type="presParOf" srcId="{8EE9C291-04AF-B144-A308-75F194329AA0}" destId="{848DCB14-E2E3-C04B-AE2B-C0DC3DBFCB3E}" srcOrd="5" destOrd="0" presId="urn:microsoft.com/office/officeart/2005/8/layout/process4"/>
    <dgm:cxn modelId="{9645647C-E62E-AC44-A088-737656BF49FC}" type="presParOf" srcId="{8EE9C291-04AF-B144-A308-75F194329AA0}" destId="{44CA3A26-B62C-EA4F-AC45-9646E24FB6C5}" srcOrd="6" destOrd="0" presId="urn:microsoft.com/office/officeart/2005/8/layout/process4"/>
    <dgm:cxn modelId="{D6E08BAB-F7AA-DF4E-86C6-4055E3A62803}" type="presParOf" srcId="{44CA3A26-B62C-EA4F-AC45-9646E24FB6C5}" destId="{EC2F3773-244A-F649-A4DD-FC7E73A5087E}" srcOrd="0" destOrd="0" presId="urn:microsoft.com/office/officeart/2005/8/layout/process4"/>
    <dgm:cxn modelId="{AD803101-D9D3-104C-A349-B85A586B6131}" type="presParOf" srcId="{8EE9C291-04AF-B144-A308-75F194329AA0}" destId="{C301EFF3-D5D6-474E-A9FA-0DF865D4C939}" srcOrd="7" destOrd="0" presId="urn:microsoft.com/office/officeart/2005/8/layout/process4"/>
    <dgm:cxn modelId="{58CD93F3-34BC-DE42-B40A-269E442968F5}" type="presParOf" srcId="{8EE9C291-04AF-B144-A308-75F194329AA0}" destId="{9A9E16D7-3F01-2943-AA1B-1FF7387AE811}" srcOrd="8" destOrd="0" presId="urn:microsoft.com/office/officeart/2005/8/layout/process4"/>
    <dgm:cxn modelId="{CB90C987-E2D3-CE41-9BD3-7CFC072C2211}" type="presParOf" srcId="{9A9E16D7-3F01-2943-AA1B-1FF7387AE811}" destId="{3D78B0A4-1C63-7443-A7F6-20E46D07E049}" srcOrd="0" destOrd="0" presId="urn:microsoft.com/office/officeart/2005/8/layout/process4"/>
    <dgm:cxn modelId="{9520005E-8A57-964D-A9EE-03252D498358}" type="presParOf" srcId="{8EE9C291-04AF-B144-A308-75F194329AA0}" destId="{B512BC45-3DE9-4840-9AD4-FC54EB58F57F}" srcOrd="9" destOrd="0" presId="urn:microsoft.com/office/officeart/2005/8/layout/process4"/>
    <dgm:cxn modelId="{CE89EC31-3545-8C44-BA2A-839A80D03680}" type="presParOf" srcId="{8EE9C291-04AF-B144-A308-75F194329AA0}" destId="{4D95F3C0-44B2-1247-9FE7-1418826490D5}" srcOrd="10" destOrd="0" presId="urn:microsoft.com/office/officeart/2005/8/layout/process4"/>
    <dgm:cxn modelId="{5AD8A658-3B41-9048-8DFF-A420CBB7AE2F}" type="presParOf" srcId="{4D95F3C0-44B2-1247-9FE7-1418826490D5}" destId="{224102E7-FF43-1B4C-8B45-8A4B58C572AA}" srcOrd="0" destOrd="0" presId="urn:microsoft.com/office/officeart/2005/8/layout/process4"/>
    <dgm:cxn modelId="{42E9DA76-BF62-7C4D-894F-AFEF8C481F3D}" type="presParOf" srcId="{8EE9C291-04AF-B144-A308-75F194329AA0}" destId="{4A4EE3E9-09C9-004D-8573-A447BE091594}" srcOrd="11" destOrd="0" presId="urn:microsoft.com/office/officeart/2005/8/layout/process4"/>
    <dgm:cxn modelId="{7748AB53-1E14-F940-8D1B-24F2566318BD}" type="presParOf" srcId="{8EE9C291-04AF-B144-A308-75F194329AA0}" destId="{AAA6E5C7-C622-3E48-A31C-BB30211B6D9D}" srcOrd="12" destOrd="0" presId="urn:microsoft.com/office/officeart/2005/8/layout/process4"/>
    <dgm:cxn modelId="{04D477DB-77F9-3040-B949-BF7B1292647A}" type="presParOf" srcId="{AAA6E5C7-C622-3E48-A31C-BB30211B6D9D}" destId="{A07862AD-B705-FE45-9ACB-FEA2620AE6B1}" srcOrd="0" destOrd="0" presId="urn:microsoft.com/office/officeart/2005/8/layout/process4"/>
    <dgm:cxn modelId="{F3C10ED1-2747-5641-964B-A64143E9D35B}" type="presParOf" srcId="{8EE9C291-04AF-B144-A308-75F194329AA0}" destId="{E195ED2F-CA46-B144-BC95-E3D9EAA4316F}" srcOrd="13" destOrd="0" presId="urn:microsoft.com/office/officeart/2005/8/layout/process4"/>
    <dgm:cxn modelId="{046EF716-BC29-3D4E-AA95-7047B276F315}" type="presParOf" srcId="{8EE9C291-04AF-B144-A308-75F194329AA0}" destId="{01F72D63-FA94-4F47-BAA5-36BE3EDB2B32}" srcOrd="14" destOrd="0" presId="urn:microsoft.com/office/officeart/2005/8/layout/process4"/>
    <dgm:cxn modelId="{00FD575B-4FFB-AC44-ADF0-1986C86AA75C}" type="presParOf" srcId="{01F72D63-FA94-4F47-BAA5-36BE3EDB2B32}" destId="{C267F504-8B3B-134F-B19D-6C2CA298CA21}" srcOrd="0" destOrd="0" presId="urn:microsoft.com/office/officeart/2005/8/layout/process4"/>
    <dgm:cxn modelId="{4934B435-20FB-1643-90B5-3A801EB3C413}" type="presParOf" srcId="{8EE9C291-04AF-B144-A308-75F194329AA0}" destId="{139040C3-F409-264E-807E-3430CDECE51F}" srcOrd="15" destOrd="0" presId="urn:microsoft.com/office/officeart/2005/8/layout/process4"/>
    <dgm:cxn modelId="{FDA6DC9C-8BA7-4C4A-A128-57936663709E}" type="presParOf" srcId="{8EE9C291-04AF-B144-A308-75F194329AA0}" destId="{8C6C0000-1D26-6148-8FFF-4E28D4551BA5}" srcOrd="16" destOrd="0" presId="urn:microsoft.com/office/officeart/2005/8/layout/process4"/>
    <dgm:cxn modelId="{5BC6EA95-F1E0-9D49-AF90-2192AA98F67B}" type="presParOf" srcId="{8C6C0000-1D26-6148-8FFF-4E28D4551BA5}" destId="{CA3193C0-1819-B14F-97D5-609CAD4AEF3C}" srcOrd="0" destOrd="0" presId="urn:microsoft.com/office/officeart/2005/8/layout/process4"/>
    <dgm:cxn modelId="{C09B603F-7AE6-2C4A-943A-A3452997B8A4}" type="presParOf" srcId="{8EE9C291-04AF-B144-A308-75F194329AA0}" destId="{96D1BD0A-B905-604E-8853-B98B24A1FC43}" srcOrd="17" destOrd="0" presId="urn:microsoft.com/office/officeart/2005/8/layout/process4"/>
    <dgm:cxn modelId="{506C9EF9-95E8-884B-9931-0B8960A72191}" type="presParOf" srcId="{8EE9C291-04AF-B144-A308-75F194329AA0}" destId="{BDFA0CA4-93E9-FB4B-B025-31A8CE903411}" srcOrd="18" destOrd="0" presId="urn:microsoft.com/office/officeart/2005/8/layout/process4"/>
    <dgm:cxn modelId="{55139124-2C37-1243-8F0E-1560A36C20AD}" type="presParOf" srcId="{BDFA0CA4-93E9-FB4B-B025-31A8CE903411}" destId="{7B790DDC-D079-434E-8DB9-2FA7814851D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0108CE-514F-4A1F-849E-51497BD16FED}" type="doc">
      <dgm:prSet loTypeId="urn:microsoft.com/office/officeart/2005/8/layout/list1" loCatId="process" qsTypeId="urn:microsoft.com/office/officeart/2005/8/quickstyle/simple1" qsCatId="simple" csTypeId="urn:microsoft.com/office/officeart/2005/8/colors/colorful5" csCatId="colorful" phldr="1"/>
      <dgm:spPr/>
      <dgm:t>
        <a:bodyPr/>
        <a:lstStyle/>
        <a:p>
          <a:endParaRPr lang="en-GB"/>
        </a:p>
      </dgm:t>
    </dgm:pt>
    <dgm:pt modelId="{A2C7D61A-B0B3-4639-BDB4-55347B963BD1}">
      <dgm:prSet phldrT="[Text]" custT="1"/>
      <dgm:spPr/>
      <dgm:t>
        <a:bodyPr/>
        <a:lstStyle/>
        <a:p>
          <a:r>
            <a:rPr lang="en-GB" sz="3200" b="1" i="1" u="sng" dirty="0"/>
            <a:t>A</a:t>
          </a:r>
          <a:r>
            <a:rPr lang="en-GB" sz="2400" dirty="0"/>
            <a:t>mount of time the suspect was under observation</a:t>
          </a:r>
        </a:p>
      </dgm:t>
    </dgm:pt>
    <dgm:pt modelId="{9BC0C2ED-146B-4150-B6C9-523D93CD3CC5}" type="parTrans" cxnId="{D69E5048-1302-4C54-8B31-013A93B21203}">
      <dgm:prSet/>
      <dgm:spPr/>
      <dgm:t>
        <a:bodyPr/>
        <a:lstStyle/>
        <a:p>
          <a:endParaRPr lang="en-GB"/>
        </a:p>
      </dgm:t>
    </dgm:pt>
    <dgm:pt modelId="{ADC578F9-DBDB-4BB5-8336-E9CB943FA1F9}" type="sibTrans" cxnId="{D69E5048-1302-4C54-8B31-013A93B21203}">
      <dgm:prSet/>
      <dgm:spPr/>
      <dgm:t>
        <a:bodyPr/>
        <a:lstStyle/>
        <a:p>
          <a:endParaRPr lang="en-GB"/>
        </a:p>
      </dgm:t>
    </dgm:pt>
    <dgm:pt modelId="{26C030A5-C48E-4227-B9D4-1F94D763004E}">
      <dgm:prSet phldrT="[Text]" custT="1"/>
      <dgm:spPr/>
      <dgm:t>
        <a:bodyPr/>
        <a:lstStyle/>
        <a:p>
          <a:r>
            <a:rPr lang="en-GB" sz="3200" b="1" i="1" u="sng"/>
            <a:t>D</a:t>
          </a:r>
          <a:r>
            <a:rPr lang="en-GB" sz="2400"/>
            <a:t>istance between the witness &amp; suspect</a:t>
          </a:r>
          <a:endParaRPr lang="en-GB" sz="2400" dirty="0"/>
        </a:p>
      </dgm:t>
    </dgm:pt>
    <dgm:pt modelId="{7C57524E-DCA7-44E7-B225-3BB4E7131C8B}" type="parTrans" cxnId="{BA275997-D1DF-4D0D-AF0D-0569D665E0D8}">
      <dgm:prSet/>
      <dgm:spPr/>
      <dgm:t>
        <a:bodyPr/>
        <a:lstStyle/>
        <a:p>
          <a:endParaRPr lang="en-GB"/>
        </a:p>
      </dgm:t>
    </dgm:pt>
    <dgm:pt modelId="{A6573E4A-6411-427B-9047-263FCDEF5EA1}" type="sibTrans" cxnId="{BA275997-D1DF-4D0D-AF0D-0569D665E0D8}">
      <dgm:prSet/>
      <dgm:spPr/>
      <dgm:t>
        <a:bodyPr/>
        <a:lstStyle/>
        <a:p>
          <a:endParaRPr lang="en-GB"/>
        </a:p>
      </dgm:t>
    </dgm:pt>
    <dgm:pt modelId="{9F772AEC-0B22-498C-9A69-1D39B3AE95EF}">
      <dgm:prSet phldrT="[Text]" custT="1"/>
      <dgm:spPr/>
      <dgm:t>
        <a:bodyPr/>
        <a:lstStyle/>
        <a:p>
          <a:r>
            <a:rPr lang="en-GB" sz="3200" b="1" i="1" u="sng"/>
            <a:t>V</a:t>
          </a:r>
          <a:r>
            <a:rPr lang="en-GB" sz="2400"/>
            <a:t>isibility</a:t>
          </a:r>
          <a:endParaRPr lang="en-GB" sz="2400" dirty="0"/>
        </a:p>
      </dgm:t>
    </dgm:pt>
    <dgm:pt modelId="{6F5B4C48-4E58-4C03-9E66-4E2620FBBAED}" type="parTrans" cxnId="{62A771AD-F8F4-497C-8BA5-2B585FE5C568}">
      <dgm:prSet/>
      <dgm:spPr/>
      <dgm:t>
        <a:bodyPr/>
        <a:lstStyle/>
        <a:p>
          <a:endParaRPr lang="en-GB"/>
        </a:p>
      </dgm:t>
    </dgm:pt>
    <dgm:pt modelId="{9577DBD2-12ED-4D20-AD7E-A5418CADA6D3}" type="sibTrans" cxnId="{62A771AD-F8F4-497C-8BA5-2B585FE5C568}">
      <dgm:prSet/>
      <dgm:spPr/>
      <dgm:t>
        <a:bodyPr/>
        <a:lstStyle/>
        <a:p>
          <a:endParaRPr lang="en-GB"/>
        </a:p>
      </dgm:t>
    </dgm:pt>
    <dgm:pt modelId="{332145CF-7409-4B82-ADE3-62388A0C0724}">
      <dgm:prSet phldrT="[Text]" custT="1"/>
      <dgm:spPr/>
      <dgm:t>
        <a:bodyPr/>
        <a:lstStyle/>
        <a:p>
          <a:r>
            <a:rPr lang="en-GB" sz="3200" b="1" i="1" u="sng"/>
            <a:t>O</a:t>
          </a:r>
          <a:r>
            <a:rPr lang="en-GB" sz="2400"/>
            <a:t>bstructions of their view of the suspect</a:t>
          </a:r>
          <a:endParaRPr lang="en-GB" sz="2400" dirty="0"/>
        </a:p>
      </dgm:t>
    </dgm:pt>
    <dgm:pt modelId="{6F69ADD6-CAAE-4855-807C-63DC7EDF031B}" type="parTrans" cxnId="{003DDCAB-BE82-4364-9A5F-13F9BD290D7C}">
      <dgm:prSet/>
      <dgm:spPr/>
      <dgm:t>
        <a:bodyPr/>
        <a:lstStyle/>
        <a:p>
          <a:endParaRPr lang="en-GB"/>
        </a:p>
      </dgm:t>
    </dgm:pt>
    <dgm:pt modelId="{E0B796FC-C65F-4B96-A45E-909A44453650}" type="sibTrans" cxnId="{003DDCAB-BE82-4364-9A5F-13F9BD290D7C}">
      <dgm:prSet/>
      <dgm:spPr/>
      <dgm:t>
        <a:bodyPr/>
        <a:lstStyle/>
        <a:p>
          <a:endParaRPr lang="en-GB"/>
        </a:p>
      </dgm:t>
    </dgm:pt>
    <dgm:pt modelId="{D78E536D-4281-4FFD-B6FF-35ACE36D2C1D}">
      <dgm:prSet phldrT="[Text]" custT="1"/>
      <dgm:spPr/>
      <dgm:t>
        <a:bodyPr/>
        <a:lstStyle/>
        <a:p>
          <a:r>
            <a:rPr lang="en-GB" sz="3200" b="1" i="1" u="sng"/>
            <a:t>K</a:t>
          </a:r>
          <a:r>
            <a:rPr lang="en-GB" sz="2400"/>
            <a:t>nown or seen before</a:t>
          </a:r>
          <a:endParaRPr lang="en-GB" sz="2400" dirty="0"/>
        </a:p>
      </dgm:t>
    </dgm:pt>
    <dgm:pt modelId="{903E4707-57D8-4D70-883F-37F34FE41CC6}" type="parTrans" cxnId="{B119E440-A660-494A-ADC8-E735FCFA542D}">
      <dgm:prSet/>
      <dgm:spPr/>
      <dgm:t>
        <a:bodyPr/>
        <a:lstStyle/>
        <a:p>
          <a:endParaRPr lang="en-GB"/>
        </a:p>
      </dgm:t>
    </dgm:pt>
    <dgm:pt modelId="{6C1DDE1E-DC7A-48EF-96D5-548A624B989C}" type="sibTrans" cxnId="{B119E440-A660-494A-ADC8-E735FCFA542D}">
      <dgm:prSet/>
      <dgm:spPr/>
      <dgm:t>
        <a:bodyPr/>
        <a:lstStyle/>
        <a:p>
          <a:endParaRPr lang="en-GB"/>
        </a:p>
      </dgm:t>
    </dgm:pt>
    <dgm:pt modelId="{6DAFE526-8856-45E4-8D5D-B668746EC701}">
      <dgm:prSet phldrT="[Text]" custT="1"/>
      <dgm:spPr/>
      <dgm:t>
        <a:bodyPr/>
        <a:lstStyle/>
        <a:p>
          <a:r>
            <a:rPr lang="en-GB" sz="3200" b="1" i="1" u="sng"/>
            <a:t>A</a:t>
          </a:r>
          <a:r>
            <a:rPr lang="en-GB" sz="2400"/>
            <a:t>ny reason for remembering suspect</a:t>
          </a:r>
          <a:endParaRPr lang="en-GB" sz="2400" dirty="0"/>
        </a:p>
      </dgm:t>
    </dgm:pt>
    <dgm:pt modelId="{464C7902-BB02-4089-A6CF-ECB68F8F6FE4}" type="parTrans" cxnId="{782A1037-A555-4A68-8059-B47BE2C59B5B}">
      <dgm:prSet/>
      <dgm:spPr/>
      <dgm:t>
        <a:bodyPr/>
        <a:lstStyle/>
        <a:p>
          <a:endParaRPr lang="en-GB"/>
        </a:p>
      </dgm:t>
    </dgm:pt>
    <dgm:pt modelId="{25B9CB0F-6751-462E-B42F-05CF475A876B}" type="sibTrans" cxnId="{782A1037-A555-4A68-8059-B47BE2C59B5B}">
      <dgm:prSet/>
      <dgm:spPr/>
      <dgm:t>
        <a:bodyPr/>
        <a:lstStyle/>
        <a:p>
          <a:endParaRPr lang="en-GB"/>
        </a:p>
      </dgm:t>
    </dgm:pt>
    <dgm:pt modelId="{CFACA21E-C52C-4E38-AFE1-168E1B72DE0E}">
      <dgm:prSet phldrT="[Text]" custT="1"/>
      <dgm:spPr/>
      <dgm:t>
        <a:bodyPr/>
        <a:lstStyle/>
        <a:p>
          <a:r>
            <a:rPr lang="en-GB" sz="3200" b="1" i="1" u="sng"/>
            <a:t>T</a:t>
          </a:r>
          <a:r>
            <a:rPr lang="en-GB" sz="2400"/>
            <a:t>ime lapse</a:t>
          </a:r>
          <a:endParaRPr lang="en-GB" sz="2400" dirty="0"/>
        </a:p>
      </dgm:t>
    </dgm:pt>
    <dgm:pt modelId="{14242776-9219-4B9D-8DCD-804D075EF98B}" type="parTrans" cxnId="{D9722A27-D1EB-4185-B387-937FBECD48F7}">
      <dgm:prSet/>
      <dgm:spPr/>
      <dgm:t>
        <a:bodyPr/>
        <a:lstStyle/>
        <a:p>
          <a:endParaRPr lang="en-GB"/>
        </a:p>
      </dgm:t>
    </dgm:pt>
    <dgm:pt modelId="{8BE5794A-90E4-4032-A767-68CA9988CAC8}" type="sibTrans" cxnId="{D9722A27-D1EB-4185-B387-937FBECD48F7}">
      <dgm:prSet/>
      <dgm:spPr/>
      <dgm:t>
        <a:bodyPr/>
        <a:lstStyle/>
        <a:p>
          <a:endParaRPr lang="en-GB"/>
        </a:p>
      </dgm:t>
    </dgm:pt>
    <dgm:pt modelId="{687221D5-D890-4055-98AE-5A73A775B0C5}">
      <dgm:prSet phldrT="[Text]" custT="1"/>
      <dgm:spPr/>
      <dgm:t>
        <a:bodyPr/>
        <a:lstStyle/>
        <a:p>
          <a:r>
            <a:rPr lang="en-GB" sz="3200" b="1" i="1" u="sng"/>
            <a:t>E</a:t>
          </a:r>
          <a:r>
            <a:rPr lang="en-GB" sz="2400"/>
            <a:t>rrors</a:t>
          </a:r>
          <a:endParaRPr lang="en-GB" sz="2400" dirty="0"/>
        </a:p>
      </dgm:t>
    </dgm:pt>
    <dgm:pt modelId="{64848F00-48D9-43DE-957E-9C057174AFC6}" type="parTrans" cxnId="{CE66D840-7F05-4E44-9E9A-E629A2082192}">
      <dgm:prSet/>
      <dgm:spPr/>
      <dgm:t>
        <a:bodyPr/>
        <a:lstStyle/>
        <a:p>
          <a:endParaRPr lang="en-GB"/>
        </a:p>
      </dgm:t>
    </dgm:pt>
    <dgm:pt modelId="{8B0490EE-D9A1-42FD-BCB1-1A2E948A2131}" type="sibTrans" cxnId="{CE66D840-7F05-4E44-9E9A-E629A2082192}">
      <dgm:prSet/>
      <dgm:spPr/>
      <dgm:t>
        <a:bodyPr/>
        <a:lstStyle/>
        <a:p>
          <a:endParaRPr lang="en-GB"/>
        </a:p>
      </dgm:t>
    </dgm:pt>
    <dgm:pt modelId="{17CCD711-9F39-9542-97FA-089F7D0DD720}" type="pres">
      <dgm:prSet presAssocID="{3C0108CE-514F-4A1F-849E-51497BD16FED}" presName="linear" presStyleCnt="0">
        <dgm:presLayoutVars>
          <dgm:dir/>
          <dgm:animLvl val="lvl"/>
          <dgm:resizeHandles val="exact"/>
        </dgm:presLayoutVars>
      </dgm:prSet>
      <dgm:spPr/>
    </dgm:pt>
    <dgm:pt modelId="{3521E457-4BD3-3342-AC68-E385D1978445}" type="pres">
      <dgm:prSet presAssocID="{A2C7D61A-B0B3-4639-BDB4-55347B963BD1}" presName="parentLin" presStyleCnt="0"/>
      <dgm:spPr/>
    </dgm:pt>
    <dgm:pt modelId="{4AA69093-9012-6C48-A025-5382C8BC7E31}" type="pres">
      <dgm:prSet presAssocID="{A2C7D61A-B0B3-4639-BDB4-55347B963BD1}" presName="parentLeftMargin" presStyleLbl="node1" presStyleIdx="0" presStyleCnt="8"/>
      <dgm:spPr/>
    </dgm:pt>
    <dgm:pt modelId="{4EDE73C7-4F61-4C43-B9A5-2B94570879AB}" type="pres">
      <dgm:prSet presAssocID="{A2C7D61A-B0B3-4639-BDB4-55347B963BD1}" presName="parentText" presStyleLbl="node1" presStyleIdx="0" presStyleCnt="8">
        <dgm:presLayoutVars>
          <dgm:chMax val="0"/>
          <dgm:bulletEnabled val="1"/>
        </dgm:presLayoutVars>
      </dgm:prSet>
      <dgm:spPr/>
    </dgm:pt>
    <dgm:pt modelId="{85FB6043-4D2B-FD4D-B8FD-B27F35208127}" type="pres">
      <dgm:prSet presAssocID="{A2C7D61A-B0B3-4639-BDB4-55347B963BD1}" presName="negativeSpace" presStyleCnt="0"/>
      <dgm:spPr/>
    </dgm:pt>
    <dgm:pt modelId="{25137A15-F328-974B-8F70-517AF5DD3C3A}" type="pres">
      <dgm:prSet presAssocID="{A2C7D61A-B0B3-4639-BDB4-55347B963BD1}" presName="childText" presStyleLbl="conFgAcc1" presStyleIdx="0" presStyleCnt="8">
        <dgm:presLayoutVars>
          <dgm:bulletEnabled val="1"/>
        </dgm:presLayoutVars>
      </dgm:prSet>
      <dgm:spPr/>
    </dgm:pt>
    <dgm:pt modelId="{872AE5F8-20B4-D440-9342-86E86C2A8BF7}" type="pres">
      <dgm:prSet presAssocID="{ADC578F9-DBDB-4BB5-8336-E9CB943FA1F9}" presName="spaceBetweenRectangles" presStyleCnt="0"/>
      <dgm:spPr/>
    </dgm:pt>
    <dgm:pt modelId="{2F636F88-F975-FD47-AFC2-62FD6E718581}" type="pres">
      <dgm:prSet presAssocID="{26C030A5-C48E-4227-B9D4-1F94D763004E}" presName="parentLin" presStyleCnt="0"/>
      <dgm:spPr/>
    </dgm:pt>
    <dgm:pt modelId="{47913EF4-955F-B64F-873F-9D5EC54FE3A8}" type="pres">
      <dgm:prSet presAssocID="{26C030A5-C48E-4227-B9D4-1F94D763004E}" presName="parentLeftMargin" presStyleLbl="node1" presStyleIdx="0" presStyleCnt="8"/>
      <dgm:spPr/>
    </dgm:pt>
    <dgm:pt modelId="{82ED7726-8AD7-9548-9679-45C0111643D1}" type="pres">
      <dgm:prSet presAssocID="{26C030A5-C48E-4227-B9D4-1F94D763004E}" presName="parentText" presStyleLbl="node1" presStyleIdx="1" presStyleCnt="8">
        <dgm:presLayoutVars>
          <dgm:chMax val="0"/>
          <dgm:bulletEnabled val="1"/>
        </dgm:presLayoutVars>
      </dgm:prSet>
      <dgm:spPr/>
    </dgm:pt>
    <dgm:pt modelId="{D712265C-4D63-BB4A-ADEC-635AC48783E9}" type="pres">
      <dgm:prSet presAssocID="{26C030A5-C48E-4227-B9D4-1F94D763004E}" presName="negativeSpace" presStyleCnt="0"/>
      <dgm:spPr/>
    </dgm:pt>
    <dgm:pt modelId="{5F6A3199-3AD3-314E-A65E-ED47B8D8F8A0}" type="pres">
      <dgm:prSet presAssocID="{26C030A5-C48E-4227-B9D4-1F94D763004E}" presName="childText" presStyleLbl="conFgAcc1" presStyleIdx="1" presStyleCnt="8">
        <dgm:presLayoutVars>
          <dgm:bulletEnabled val="1"/>
        </dgm:presLayoutVars>
      </dgm:prSet>
      <dgm:spPr/>
    </dgm:pt>
    <dgm:pt modelId="{737E4FF8-3738-7440-BDC5-F48F2EC3C9EF}" type="pres">
      <dgm:prSet presAssocID="{A6573E4A-6411-427B-9047-263FCDEF5EA1}" presName="spaceBetweenRectangles" presStyleCnt="0"/>
      <dgm:spPr/>
    </dgm:pt>
    <dgm:pt modelId="{4A592919-1F9A-0E46-AD07-FACD6799F520}" type="pres">
      <dgm:prSet presAssocID="{9F772AEC-0B22-498C-9A69-1D39B3AE95EF}" presName="parentLin" presStyleCnt="0"/>
      <dgm:spPr/>
    </dgm:pt>
    <dgm:pt modelId="{BC6107B2-C5BE-764A-8EF1-4BA1E7EE528A}" type="pres">
      <dgm:prSet presAssocID="{9F772AEC-0B22-498C-9A69-1D39B3AE95EF}" presName="parentLeftMargin" presStyleLbl="node1" presStyleIdx="1" presStyleCnt="8"/>
      <dgm:spPr/>
    </dgm:pt>
    <dgm:pt modelId="{DA0F0348-77A6-AB43-83C5-3726720B249F}" type="pres">
      <dgm:prSet presAssocID="{9F772AEC-0B22-498C-9A69-1D39B3AE95EF}" presName="parentText" presStyleLbl="node1" presStyleIdx="2" presStyleCnt="8">
        <dgm:presLayoutVars>
          <dgm:chMax val="0"/>
          <dgm:bulletEnabled val="1"/>
        </dgm:presLayoutVars>
      </dgm:prSet>
      <dgm:spPr/>
    </dgm:pt>
    <dgm:pt modelId="{0125AE6E-99DD-394C-8C8B-72D36C240810}" type="pres">
      <dgm:prSet presAssocID="{9F772AEC-0B22-498C-9A69-1D39B3AE95EF}" presName="negativeSpace" presStyleCnt="0"/>
      <dgm:spPr/>
    </dgm:pt>
    <dgm:pt modelId="{A31C0718-D435-7942-96E8-832AD3B8962D}" type="pres">
      <dgm:prSet presAssocID="{9F772AEC-0B22-498C-9A69-1D39B3AE95EF}" presName="childText" presStyleLbl="conFgAcc1" presStyleIdx="2" presStyleCnt="8">
        <dgm:presLayoutVars>
          <dgm:bulletEnabled val="1"/>
        </dgm:presLayoutVars>
      </dgm:prSet>
      <dgm:spPr/>
    </dgm:pt>
    <dgm:pt modelId="{2F5EA34C-92BA-4B4D-AF41-54CDB391B07E}" type="pres">
      <dgm:prSet presAssocID="{9577DBD2-12ED-4D20-AD7E-A5418CADA6D3}" presName="spaceBetweenRectangles" presStyleCnt="0"/>
      <dgm:spPr/>
    </dgm:pt>
    <dgm:pt modelId="{003B2691-B7C9-E246-B3A3-8D28DB2B7FBE}" type="pres">
      <dgm:prSet presAssocID="{332145CF-7409-4B82-ADE3-62388A0C0724}" presName="parentLin" presStyleCnt="0"/>
      <dgm:spPr/>
    </dgm:pt>
    <dgm:pt modelId="{5FBFC503-B955-8F49-8B8E-475E28BE35F8}" type="pres">
      <dgm:prSet presAssocID="{332145CF-7409-4B82-ADE3-62388A0C0724}" presName="parentLeftMargin" presStyleLbl="node1" presStyleIdx="2" presStyleCnt="8"/>
      <dgm:spPr/>
    </dgm:pt>
    <dgm:pt modelId="{2EB17394-2B9C-774E-8EF2-4B29C29E327B}" type="pres">
      <dgm:prSet presAssocID="{332145CF-7409-4B82-ADE3-62388A0C0724}" presName="parentText" presStyleLbl="node1" presStyleIdx="3" presStyleCnt="8">
        <dgm:presLayoutVars>
          <dgm:chMax val="0"/>
          <dgm:bulletEnabled val="1"/>
        </dgm:presLayoutVars>
      </dgm:prSet>
      <dgm:spPr/>
    </dgm:pt>
    <dgm:pt modelId="{94266D61-69AF-7542-8B9D-55E723455E52}" type="pres">
      <dgm:prSet presAssocID="{332145CF-7409-4B82-ADE3-62388A0C0724}" presName="negativeSpace" presStyleCnt="0"/>
      <dgm:spPr/>
    </dgm:pt>
    <dgm:pt modelId="{E84CC91D-A65F-314E-A6DD-89E96193AA67}" type="pres">
      <dgm:prSet presAssocID="{332145CF-7409-4B82-ADE3-62388A0C0724}" presName="childText" presStyleLbl="conFgAcc1" presStyleIdx="3" presStyleCnt="8">
        <dgm:presLayoutVars>
          <dgm:bulletEnabled val="1"/>
        </dgm:presLayoutVars>
      </dgm:prSet>
      <dgm:spPr/>
    </dgm:pt>
    <dgm:pt modelId="{25BD8C81-16D7-AE4B-923A-E5AE49FC67AB}" type="pres">
      <dgm:prSet presAssocID="{E0B796FC-C65F-4B96-A45E-909A44453650}" presName="spaceBetweenRectangles" presStyleCnt="0"/>
      <dgm:spPr/>
    </dgm:pt>
    <dgm:pt modelId="{86714A8F-52CD-6A4C-9688-9E91CD2272E8}" type="pres">
      <dgm:prSet presAssocID="{D78E536D-4281-4FFD-B6FF-35ACE36D2C1D}" presName="parentLin" presStyleCnt="0"/>
      <dgm:spPr/>
    </dgm:pt>
    <dgm:pt modelId="{54B09873-F59D-9648-8F0D-9E21002418E9}" type="pres">
      <dgm:prSet presAssocID="{D78E536D-4281-4FFD-B6FF-35ACE36D2C1D}" presName="parentLeftMargin" presStyleLbl="node1" presStyleIdx="3" presStyleCnt="8"/>
      <dgm:spPr/>
    </dgm:pt>
    <dgm:pt modelId="{63EF5968-8167-164A-8682-B50BC1668741}" type="pres">
      <dgm:prSet presAssocID="{D78E536D-4281-4FFD-B6FF-35ACE36D2C1D}" presName="parentText" presStyleLbl="node1" presStyleIdx="4" presStyleCnt="8">
        <dgm:presLayoutVars>
          <dgm:chMax val="0"/>
          <dgm:bulletEnabled val="1"/>
        </dgm:presLayoutVars>
      </dgm:prSet>
      <dgm:spPr/>
    </dgm:pt>
    <dgm:pt modelId="{971E6FAE-34C0-1B4D-9E58-1E55EE8BA7B9}" type="pres">
      <dgm:prSet presAssocID="{D78E536D-4281-4FFD-B6FF-35ACE36D2C1D}" presName="negativeSpace" presStyleCnt="0"/>
      <dgm:spPr/>
    </dgm:pt>
    <dgm:pt modelId="{1492311A-AC31-8440-A332-41B3DEEF6C7F}" type="pres">
      <dgm:prSet presAssocID="{D78E536D-4281-4FFD-B6FF-35ACE36D2C1D}" presName="childText" presStyleLbl="conFgAcc1" presStyleIdx="4" presStyleCnt="8">
        <dgm:presLayoutVars>
          <dgm:bulletEnabled val="1"/>
        </dgm:presLayoutVars>
      </dgm:prSet>
      <dgm:spPr/>
    </dgm:pt>
    <dgm:pt modelId="{7F08BCEB-803C-0643-AEE7-8CE3E559CE02}" type="pres">
      <dgm:prSet presAssocID="{6C1DDE1E-DC7A-48EF-96D5-548A624B989C}" presName="spaceBetweenRectangles" presStyleCnt="0"/>
      <dgm:spPr/>
    </dgm:pt>
    <dgm:pt modelId="{F0D5278B-5F62-F347-8713-73F5A75B6FF0}" type="pres">
      <dgm:prSet presAssocID="{6DAFE526-8856-45E4-8D5D-B668746EC701}" presName="parentLin" presStyleCnt="0"/>
      <dgm:spPr/>
    </dgm:pt>
    <dgm:pt modelId="{639BEB4E-3C55-CD49-B6F5-FEEF43B82832}" type="pres">
      <dgm:prSet presAssocID="{6DAFE526-8856-45E4-8D5D-B668746EC701}" presName="parentLeftMargin" presStyleLbl="node1" presStyleIdx="4" presStyleCnt="8"/>
      <dgm:spPr/>
    </dgm:pt>
    <dgm:pt modelId="{E7740636-9248-C84D-AF17-34576F7728C8}" type="pres">
      <dgm:prSet presAssocID="{6DAFE526-8856-45E4-8D5D-B668746EC701}" presName="parentText" presStyleLbl="node1" presStyleIdx="5" presStyleCnt="8">
        <dgm:presLayoutVars>
          <dgm:chMax val="0"/>
          <dgm:bulletEnabled val="1"/>
        </dgm:presLayoutVars>
      </dgm:prSet>
      <dgm:spPr/>
    </dgm:pt>
    <dgm:pt modelId="{F6A0C32A-1CA0-724D-A1DE-2A9363C78F42}" type="pres">
      <dgm:prSet presAssocID="{6DAFE526-8856-45E4-8D5D-B668746EC701}" presName="negativeSpace" presStyleCnt="0"/>
      <dgm:spPr/>
    </dgm:pt>
    <dgm:pt modelId="{AAAE9421-66E8-6A46-B8A6-189DC56C82A1}" type="pres">
      <dgm:prSet presAssocID="{6DAFE526-8856-45E4-8D5D-B668746EC701}" presName="childText" presStyleLbl="conFgAcc1" presStyleIdx="5" presStyleCnt="8">
        <dgm:presLayoutVars>
          <dgm:bulletEnabled val="1"/>
        </dgm:presLayoutVars>
      </dgm:prSet>
      <dgm:spPr/>
    </dgm:pt>
    <dgm:pt modelId="{7F198957-CD9D-C444-AF02-382F91181D9E}" type="pres">
      <dgm:prSet presAssocID="{25B9CB0F-6751-462E-B42F-05CF475A876B}" presName="spaceBetweenRectangles" presStyleCnt="0"/>
      <dgm:spPr/>
    </dgm:pt>
    <dgm:pt modelId="{12E38470-18D6-0C4D-AD57-4D43CC2DFF15}" type="pres">
      <dgm:prSet presAssocID="{CFACA21E-C52C-4E38-AFE1-168E1B72DE0E}" presName="parentLin" presStyleCnt="0"/>
      <dgm:spPr/>
    </dgm:pt>
    <dgm:pt modelId="{54F583E3-D335-BA48-A529-FB92C0100B0C}" type="pres">
      <dgm:prSet presAssocID="{CFACA21E-C52C-4E38-AFE1-168E1B72DE0E}" presName="parentLeftMargin" presStyleLbl="node1" presStyleIdx="5" presStyleCnt="8"/>
      <dgm:spPr/>
    </dgm:pt>
    <dgm:pt modelId="{A7A82197-3002-D847-B36E-63B419D10D70}" type="pres">
      <dgm:prSet presAssocID="{CFACA21E-C52C-4E38-AFE1-168E1B72DE0E}" presName="parentText" presStyleLbl="node1" presStyleIdx="6" presStyleCnt="8">
        <dgm:presLayoutVars>
          <dgm:chMax val="0"/>
          <dgm:bulletEnabled val="1"/>
        </dgm:presLayoutVars>
      </dgm:prSet>
      <dgm:spPr/>
    </dgm:pt>
    <dgm:pt modelId="{7BACF34D-56B3-BD41-A27A-7D5162E670FB}" type="pres">
      <dgm:prSet presAssocID="{CFACA21E-C52C-4E38-AFE1-168E1B72DE0E}" presName="negativeSpace" presStyleCnt="0"/>
      <dgm:spPr/>
    </dgm:pt>
    <dgm:pt modelId="{D247ADC9-8C1A-E643-9707-514D6C02FF6F}" type="pres">
      <dgm:prSet presAssocID="{CFACA21E-C52C-4E38-AFE1-168E1B72DE0E}" presName="childText" presStyleLbl="conFgAcc1" presStyleIdx="6" presStyleCnt="8">
        <dgm:presLayoutVars>
          <dgm:bulletEnabled val="1"/>
        </dgm:presLayoutVars>
      </dgm:prSet>
      <dgm:spPr/>
    </dgm:pt>
    <dgm:pt modelId="{0C104CFA-9A4D-C340-883C-4AD34576F553}" type="pres">
      <dgm:prSet presAssocID="{8BE5794A-90E4-4032-A767-68CA9988CAC8}" presName="spaceBetweenRectangles" presStyleCnt="0"/>
      <dgm:spPr/>
    </dgm:pt>
    <dgm:pt modelId="{61FFAC54-3F54-C14B-8B40-0BFEE6B49585}" type="pres">
      <dgm:prSet presAssocID="{687221D5-D890-4055-98AE-5A73A775B0C5}" presName="parentLin" presStyleCnt="0"/>
      <dgm:spPr/>
    </dgm:pt>
    <dgm:pt modelId="{4D36ACD8-7158-F34B-8E99-FA52AFDBE4E0}" type="pres">
      <dgm:prSet presAssocID="{687221D5-D890-4055-98AE-5A73A775B0C5}" presName="parentLeftMargin" presStyleLbl="node1" presStyleIdx="6" presStyleCnt="8"/>
      <dgm:spPr/>
    </dgm:pt>
    <dgm:pt modelId="{4789D599-C0B4-7243-86C6-AE8F1673EE81}" type="pres">
      <dgm:prSet presAssocID="{687221D5-D890-4055-98AE-5A73A775B0C5}" presName="parentText" presStyleLbl="node1" presStyleIdx="7" presStyleCnt="8">
        <dgm:presLayoutVars>
          <dgm:chMax val="0"/>
          <dgm:bulletEnabled val="1"/>
        </dgm:presLayoutVars>
      </dgm:prSet>
      <dgm:spPr/>
    </dgm:pt>
    <dgm:pt modelId="{B65846ED-D011-A74A-B5C7-F96C0D1D5F32}" type="pres">
      <dgm:prSet presAssocID="{687221D5-D890-4055-98AE-5A73A775B0C5}" presName="negativeSpace" presStyleCnt="0"/>
      <dgm:spPr/>
    </dgm:pt>
    <dgm:pt modelId="{05943BDB-4286-4C49-B099-BCAD8136A782}" type="pres">
      <dgm:prSet presAssocID="{687221D5-D890-4055-98AE-5A73A775B0C5}" presName="childText" presStyleLbl="conFgAcc1" presStyleIdx="7" presStyleCnt="8">
        <dgm:presLayoutVars>
          <dgm:bulletEnabled val="1"/>
        </dgm:presLayoutVars>
      </dgm:prSet>
      <dgm:spPr/>
    </dgm:pt>
  </dgm:ptLst>
  <dgm:cxnLst>
    <dgm:cxn modelId="{6903F309-E774-A144-A50F-F339F9DB1E69}" type="presOf" srcId="{CFACA21E-C52C-4E38-AFE1-168E1B72DE0E}" destId="{A7A82197-3002-D847-B36E-63B419D10D70}" srcOrd="1" destOrd="0" presId="urn:microsoft.com/office/officeart/2005/8/layout/list1"/>
    <dgm:cxn modelId="{D9722A27-D1EB-4185-B387-937FBECD48F7}" srcId="{3C0108CE-514F-4A1F-849E-51497BD16FED}" destId="{CFACA21E-C52C-4E38-AFE1-168E1B72DE0E}" srcOrd="6" destOrd="0" parTransId="{14242776-9219-4B9D-8DCD-804D075EF98B}" sibTransId="{8BE5794A-90E4-4032-A767-68CA9988CAC8}"/>
    <dgm:cxn modelId="{C6607B32-C1EF-1045-A9A6-2142850B2610}" type="presOf" srcId="{9F772AEC-0B22-498C-9A69-1D39B3AE95EF}" destId="{BC6107B2-C5BE-764A-8EF1-4BA1E7EE528A}" srcOrd="0" destOrd="0" presId="urn:microsoft.com/office/officeart/2005/8/layout/list1"/>
    <dgm:cxn modelId="{782A1037-A555-4A68-8059-B47BE2C59B5B}" srcId="{3C0108CE-514F-4A1F-849E-51497BD16FED}" destId="{6DAFE526-8856-45E4-8D5D-B668746EC701}" srcOrd="5" destOrd="0" parTransId="{464C7902-BB02-4089-A6CF-ECB68F8F6FE4}" sibTransId="{25B9CB0F-6751-462E-B42F-05CF475A876B}"/>
    <dgm:cxn modelId="{429BEC39-7A0F-B24A-A6B7-965089CCC230}" type="presOf" srcId="{D78E536D-4281-4FFD-B6FF-35ACE36D2C1D}" destId="{63EF5968-8167-164A-8682-B50BC1668741}" srcOrd="1" destOrd="0" presId="urn:microsoft.com/office/officeart/2005/8/layout/list1"/>
    <dgm:cxn modelId="{B536B640-8FE3-CF48-BBB3-FD405CD12A05}" type="presOf" srcId="{6DAFE526-8856-45E4-8D5D-B668746EC701}" destId="{639BEB4E-3C55-CD49-B6F5-FEEF43B82832}" srcOrd="0" destOrd="0" presId="urn:microsoft.com/office/officeart/2005/8/layout/list1"/>
    <dgm:cxn modelId="{CE66D840-7F05-4E44-9E9A-E629A2082192}" srcId="{3C0108CE-514F-4A1F-849E-51497BD16FED}" destId="{687221D5-D890-4055-98AE-5A73A775B0C5}" srcOrd="7" destOrd="0" parTransId="{64848F00-48D9-43DE-957E-9C057174AFC6}" sibTransId="{8B0490EE-D9A1-42FD-BCB1-1A2E948A2131}"/>
    <dgm:cxn modelId="{B119E440-A660-494A-ADC8-E735FCFA542D}" srcId="{3C0108CE-514F-4A1F-849E-51497BD16FED}" destId="{D78E536D-4281-4FFD-B6FF-35ACE36D2C1D}" srcOrd="4" destOrd="0" parTransId="{903E4707-57D8-4D70-883F-37F34FE41CC6}" sibTransId="{6C1DDE1E-DC7A-48EF-96D5-548A624B989C}"/>
    <dgm:cxn modelId="{F5F57645-DEFC-4E44-A83C-CE6BA8305834}" type="presOf" srcId="{CFACA21E-C52C-4E38-AFE1-168E1B72DE0E}" destId="{54F583E3-D335-BA48-A529-FB92C0100B0C}" srcOrd="0" destOrd="0" presId="urn:microsoft.com/office/officeart/2005/8/layout/list1"/>
    <dgm:cxn modelId="{D69E5048-1302-4C54-8B31-013A93B21203}" srcId="{3C0108CE-514F-4A1F-849E-51497BD16FED}" destId="{A2C7D61A-B0B3-4639-BDB4-55347B963BD1}" srcOrd="0" destOrd="0" parTransId="{9BC0C2ED-146B-4150-B6C9-523D93CD3CC5}" sibTransId="{ADC578F9-DBDB-4BB5-8336-E9CB943FA1F9}"/>
    <dgm:cxn modelId="{F6E51683-584C-A242-AE1B-EC94F8967395}" type="presOf" srcId="{D78E536D-4281-4FFD-B6FF-35ACE36D2C1D}" destId="{54B09873-F59D-9648-8F0D-9E21002418E9}" srcOrd="0" destOrd="0" presId="urn:microsoft.com/office/officeart/2005/8/layout/list1"/>
    <dgm:cxn modelId="{3F001889-87B9-8E45-B33E-71C94291687E}" type="presOf" srcId="{A2C7D61A-B0B3-4639-BDB4-55347B963BD1}" destId="{4EDE73C7-4F61-4C43-B9A5-2B94570879AB}" srcOrd="1" destOrd="0" presId="urn:microsoft.com/office/officeart/2005/8/layout/list1"/>
    <dgm:cxn modelId="{C73C6A8F-9F98-2E46-B744-0CF49561A650}" type="presOf" srcId="{26C030A5-C48E-4227-B9D4-1F94D763004E}" destId="{82ED7726-8AD7-9548-9679-45C0111643D1}" srcOrd="1" destOrd="0" presId="urn:microsoft.com/office/officeart/2005/8/layout/list1"/>
    <dgm:cxn modelId="{54BE2D96-CF5A-1448-B7F9-F9B3F42184F0}" type="presOf" srcId="{332145CF-7409-4B82-ADE3-62388A0C0724}" destId="{2EB17394-2B9C-774E-8EF2-4B29C29E327B}" srcOrd="1" destOrd="0" presId="urn:microsoft.com/office/officeart/2005/8/layout/list1"/>
    <dgm:cxn modelId="{BA275997-D1DF-4D0D-AF0D-0569D665E0D8}" srcId="{3C0108CE-514F-4A1F-849E-51497BD16FED}" destId="{26C030A5-C48E-4227-B9D4-1F94D763004E}" srcOrd="1" destOrd="0" parTransId="{7C57524E-DCA7-44E7-B225-3BB4E7131C8B}" sibTransId="{A6573E4A-6411-427B-9047-263FCDEF5EA1}"/>
    <dgm:cxn modelId="{5279D1A2-E68A-3345-900D-4F15E0363E84}" type="presOf" srcId="{3C0108CE-514F-4A1F-849E-51497BD16FED}" destId="{17CCD711-9F39-9542-97FA-089F7D0DD720}" srcOrd="0" destOrd="0" presId="urn:microsoft.com/office/officeart/2005/8/layout/list1"/>
    <dgm:cxn modelId="{8CCC92A8-E77D-CD4A-AC64-629894DD1498}" type="presOf" srcId="{687221D5-D890-4055-98AE-5A73A775B0C5}" destId="{4D36ACD8-7158-F34B-8E99-FA52AFDBE4E0}" srcOrd="0" destOrd="0" presId="urn:microsoft.com/office/officeart/2005/8/layout/list1"/>
    <dgm:cxn modelId="{003DDCAB-BE82-4364-9A5F-13F9BD290D7C}" srcId="{3C0108CE-514F-4A1F-849E-51497BD16FED}" destId="{332145CF-7409-4B82-ADE3-62388A0C0724}" srcOrd="3" destOrd="0" parTransId="{6F69ADD6-CAAE-4855-807C-63DC7EDF031B}" sibTransId="{E0B796FC-C65F-4B96-A45E-909A44453650}"/>
    <dgm:cxn modelId="{62A771AD-F8F4-497C-8BA5-2B585FE5C568}" srcId="{3C0108CE-514F-4A1F-849E-51497BD16FED}" destId="{9F772AEC-0B22-498C-9A69-1D39B3AE95EF}" srcOrd="2" destOrd="0" parTransId="{6F5B4C48-4E58-4C03-9E66-4E2620FBBAED}" sibTransId="{9577DBD2-12ED-4D20-AD7E-A5418CADA6D3}"/>
    <dgm:cxn modelId="{2DA331B0-6511-7249-88B0-67A8C01A9F5E}" type="presOf" srcId="{9F772AEC-0B22-498C-9A69-1D39B3AE95EF}" destId="{DA0F0348-77A6-AB43-83C5-3726720B249F}" srcOrd="1" destOrd="0" presId="urn:microsoft.com/office/officeart/2005/8/layout/list1"/>
    <dgm:cxn modelId="{341B77B5-6F93-8947-9052-00DF219965FD}" type="presOf" srcId="{26C030A5-C48E-4227-B9D4-1F94D763004E}" destId="{47913EF4-955F-B64F-873F-9D5EC54FE3A8}" srcOrd="0" destOrd="0" presId="urn:microsoft.com/office/officeart/2005/8/layout/list1"/>
    <dgm:cxn modelId="{9F236DBD-4416-DD4B-8FC8-5134282FB271}" type="presOf" srcId="{687221D5-D890-4055-98AE-5A73A775B0C5}" destId="{4789D599-C0B4-7243-86C6-AE8F1673EE81}" srcOrd="1" destOrd="0" presId="urn:microsoft.com/office/officeart/2005/8/layout/list1"/>
    <dgm:cxn modelId="{C37EC1DF-5582-154F-ADEF-2321F1193D8C}" type="presOf" srcId="{332145CF-7409-4B82-ADE3-62388A0C0724}" destId="{5FBFC503-B955-8F49-8B8E-475E28BE35F8}" srcOrd="0" destOrd="0" presId="urn:microsoft.com/office/officeart/2005/8/layout/list1"/>
    <dgm:cxn modelId="{F603C6DF-044D-FC4C-BA82-4E1C680F3295}" type="presOf" srcId="{A2C7D61A-B0B3-4639-BDB4-55347B963BD1}" destId="{4AA69093-9012-6C48-A025-5382C8BC7E31}" srcOrd="0" destOrd="0" presId="urn:microsoft.com/office/officeart/2005/8/layout/list1"/>
    <dgm:cxn modelId="{E1108AE2-04FE-5B43-8E96-D20FC127991B}" type="presOf" srcId="{6DAFE526-8856-45E4-8D5D-B668746EC701}" destId="{E7740636-9248-C84D-AF17-34576F7728C8}" srcOrd="1" destOrd="0" presId="urn:microsoft.com/office/officeart/2005/8/layout/list1"/>
    <dgm:cxn modelId="{CA59BC30-70DE-6842-92C3-E3E63AF6EBC9}" type="presParOf" srcId="{17CCD711-9F39-9542-97FA-089F7D0DD720}" destId="{3521E457-4BD3-3342-AC68-E385D1978445}" srcOrd="0" destOrd="0" presId="urn:microsoft.com/office/officeart/2005/8/layout/list1"/>
    <dgm:cxn modelId="{FE3C8316-2931-7F4D-989C-E8CC0E734635}" type="presParOf" srcId="{3521E457-4BD3-3342-AC68-E385D1978445}" destId="{4AA69093-9012-6C48-A025-5382C8BC7E31}" srcOrd="0" destOrd="0" presId="urn:microsoft.com/office/officeart/2005/8/layout/list1"/>
    <dgm:cxn modelId="{4CE56534-E570-284B-A8F4-6E8D55F5B87B}" type="presParOf" srcId="{3521E457-4BD3-3342-AC68-E385D1978445}" destId="{4EDE73C7-4F61-4C43-B9A5-2B94570879AB}" srcOrd="1" destOrd="0" presId="urn:microsoft.com/office/officeart/2005/8/layout/list1"/>
    <dgm:cxn modelId="{B24E5FC8-D104-7B40-BC76-E79D37516F54}" type="presParOf" srcId="{17CCD711-9F39-9542-97FA-089F7D0DD720}" destId="{85FB6043-4D2B-FD4D-B8FD-B27F35208127}" srcOrd="1" destOrd="0" presId="urn:microsoft.com/office/officeart/2005/8/layout/list1"/>
    <dgm:cxn modelId="{629867F7-F947-2047-ADD6-42531325CFF0}" type="presParOf" srcId="{17CCD711-9F39-9542-97FA-089F7D0DD720}" destId="{25137A15-F328-974B-8F70-517AF5DD3C3A}" srcOrd="2" destOrd="0" presId="urn:microsoft.com/office/officeart/2005/8/layout/list1"/>
    <dgm:cxn modelId="{29BC8891-7AD6-674A-87FD-F4081E6CD9C9}" type="presParOf" srcId="{17CCD711-9F39-9542-97FA-089F7D0DD720}" destId="{872AE5F8-20B4-D440-9342-86E86C2A8BF7}" srcOrd="3" destOrd="0" presId="urn:microsoft.com/office/officeart/2005/8/layout/list1"/>
    <dgm:cxn modelId="{626C6BD8-A566-8444-ADB9-701FEF92C4C9}" type="presParOf" srcId="{17CCD711-9F39-9542-97FA-089F7D0DD720}" destId="{2F636F88-F975-FD47-AFC2-62FD6E718581}" srcOrd="4" destOrd="0" presId="urn:microsoft.com/office/officeart/2005/8/layout/list1"/>
    <dgm:cxn modelId="{59725640-1102-5143-BEE6-97AEA333446E}" type="presParOf" srcId="{2F636F88-F975-FD47-AFC2-62FD6E718581}" destId="{47913EF4-955F-B64F-873F-9D5EC54FE3A8}" srcOrd="0" destOrd="0" presId="urn:microsoft.com/office/officeart/2005/8/layout/list1"/>
    <dgm:cxn modelId="{AC009649-D5AC-5245-81A7-8103365773E4}" type="presParOf" srcId="{2F636F88-F975-FD47-AFC2-62FD6E718581}" destId="{82ED7726-8AD7-9548-9679-45C0111643D1}" srcOrd="1" destOrd="0" presId="urn:microsoft.com/office/officeart/2005/8/layout/list1"/>
    <dgm:cxn modelId="{416E212E-45DC-5546-BB1F-10BDB2C0B310}" type="presParOf" srcId="{17CCD711-9F39-9542-97FA-089F7D0DD720}" destId="{D712265C-4D63-BB4A-ADEC-635AC48783E9}" srcOrd="5" destOrd="0" presId="urn:microsoft.com/office/officeart/2005/8/layout/list1"/>
    <dgm:cxn modelId="{8952BC36-0927-1F47-ADB9-D7FBBE5D20E8}" type="presParOf" srcId="{17CCD711-9F39-9542-97FA-089F7D0DD720}" destId="{5F6A3199-3AD3-314E-A65E-ED47B8D8F8A0}" srcOrd="6" destOrd="0" presId="urn:microsoft.com/office/officeart/2005/8/layout/list1"/>
    <dgm:cxn modelId="{9B8DB829-969B-D244-B89E-B0E77E53EF3C}" type="presParOf" srcId="{17CCD711-9F39-9542-97FA-089F7D0DD720}" destId="{737E4FF8-3738-7440-BDC5-F48F2EC3C9EF}" srcOrd="7" destOrd="0" presId="urn:microsoft.com/office/officeart/2005/8/layout/list1"/>
    <dgm:cxn modelId="{B3CDADBA-E7F6-E645-B8A1-2E7D66DA2F80}" type="presParOf" srcId="{17CCD711-9F39-9542-97FA-089F7D0DD720}" destId="{4A592919-1F9A-0E46-AD07-FACD6799F520}" srcOrd="8" destOrd="0" presId="urn:microsoft.com/office/officeart/2005/8/layout/list1"/>
    <dgm:cxn modelId="{F0600158-B996-2E41-9706-2420B32E2F67}" type="presParOf" srcId="{4A592919-1F9A-0E46-AD07-FACD6799F520}" destId="{BC6107B2-C5BE-764A-8EF1-4BA1E7EE528A}" srcOrd="0" destOrd="0" presId="urn:microsoft.com/office/officeart/2005/8/layout/list1"/>
    <dgm:cxn modelId="{11DE81E0-4D0F-0446-8058-DF13F7641CD5}" type="presParOf" srcId="{4A592919-1F9A-0E46-AD07-FACD6799F520}" destId="{DA0F0348-77A6-AB43-83C5-3726720B249F}" srcOrd="1" destOrd="0" presId="urn:microsoft.com/office/officeart/2005/8/layout/list1"/>
    <dgm:cxn modelId="{A98BFBFF-286C-5F4B-8A4A-07C03C1554E8}" type="presParOf" srcId="{17CCD711-9F39-9542-97FA-089F7D0DD720}" destId="{0125AE6E-99DD-394C-8C8B-72D36C240810}" srcOrd="9" destOrd="0" presId="urn:microsoft.com/office/officeart/2005/8/layout/list1"/>
    <dgm:cxn modelId="{3355AF9F-1888-F945-9CFE-27EC849CFCAB}" type="presParOf" srcId="{17CCD711-9F39-9542-97FA-089F7D0DD720}" destId="{A31C0718-D435-7942-96E8-832AD3B8962D}" srcOrd="10" destOrd="0" presId="urn:microsoft.com/office/officeart/2005/8/layout/list1"/>
    <dgm:cxn modelId="{CE968E3C-BC0E-1D47-9F02-64BB7A560695}" type="presParOf" srcId="{17CCD711-9F39-9542-97FA-089F7D0DD720}" destId="{2F5EA34C-92BA-4B4D-AF41-54CDB391B07E}" srcOrd="11" destOrd="0" presId="urn:microsoft.com/office/officeart/2005/8/layout/list1"/>
    <dgm:cxn modelId="{8EE157CE-8DA1-084D-9CD5-11C3425A18C3}" type="presParOf" srcId="{17CCD711-9F39-9542-97FA-089F7D0DD720}" destId="{003B2691-B7C9-E246-B3A3-8D28DB2B7FBE}" srcOrd="12" destOrd="0" presId="urn:microsoft.com/office/officeart/2005/8/layout/list1"/>
    <dgm:cxn modelId="{C97B82D6-0ACD-F94F-AE93-FF05198EEE72}" type="presParOf" srcId="{003B2691-B7C9-E246-B3A3-8D28DB2B7FBE}" destId="{5FBFC503-B955-8F49-8B8E-475E28BE35F8}" srcOrd="0" destOrd="0" presId="urn:microsoft.com/office/officeart/2005/8/layout/list1"/>
    <dgm:cxn modelId="{9F5CDC11-9BD4-EC4A-AE6F-DF07FD81760B}" type="presParOf" srcId="{003B2691-B7C9-E246-B3A3-8D28DB2B7FBE}" destId="{2EB17394-2B9C-774E-8EF2-4B29C29E327B}" srcOrd="1" destOrd="0" presId="urn:microsoft.com/office/officeart/2005/8/layout/list1"/>
    <dgm:cxn modelId="{659CBFBF-1C23-244E-A0C8-1CF53A99C1C8}" type="presParOf" srcId="{17CCD711-9F39-9542-97FA-089F7D0DD720}" destId="{94266D61-69AF-7542-8B9D-55E723455E52}" srcOrd="13" destOrd="0" presId="urn:microsoft.com/office/officeart/2005/8/layout/list1"/>
    <dgm:cxn modelId="{13E6DD0E-4E24-AA41-BC85-F2CB97EAEADA}" type="presParOf" srcId="{17CCD711-9F39-9542-97FA-089F7D0DD720}" destId="{E84CC91D-A65F-314E-A6DD-89E96193AA67}" srcOrd="14" destOrd="0" presId="urn:microsoft.com/office/officeart/2005/8/layout/list1"/>
    <dgm:cxn modelId="{430F9DF4-D4BA-9747-913D-85B8B1B9517D}" type="presParOf" srcId="{17CCD711-9F39-9542-97FA-089F7D0DD720}" destId="{25BD8C81-16D7-AE4B-923A-E5AE49FC67AB}" srcOrd="15" destOrd="0" presId="urn:microsoft.com/office/officeart/2005/8/layout/list1"/>
    <dgm:cxn modelId="{417D2E5C-55B4-C74E-9738-DB131B4771D2}" type="presParOf" srcId="{17CCD711-9F39-9542-97FA-089F7D0DD720}" destId="{86714A8F-52CD-6A4C-9688-9E91CD2272E8}" srcOrd="16" destOrd="0" presId="urn:microsoft.com/office/officeart/2005/8/layout/list1"/>
    <dgm:cxn modelId="{EA8D21D9-A604-EE4A-8F28-426F76883F15}" type="presParOf" srcId="{86714A8F-52CD-6A4C-9688-9E91CD2272E8}" destId="{54B09873-F59D-9648-8F0D-9E21002418E9}" srcOrd="0" destOrd="0" presId="urn:microsoft.com/office/officeart/2005/8/layout/list1"/>
    <dgm:cxn modelId="{A0BB968A-DBA4-5748-909E-4B74F6E363C8}" type="presParOf" srcId="{86714A8F-52CD-6A4C-9688-9E91CD2272E8}" destId="{63EF5968-8167-164A-8682-B50BC1668741}" srcOrd="1" destOrd="0" presId="urn:microsoft.com/office/officeart/2005/8/layout/list1"/>
    <dgm:cxn modelId="{E3F17D8E-5473-FE40-908D-EF1175E756E4}" type="presParOf" srcId="{17CCD711-9F39-9542-97FA-089F7D0DD720}" destId="{971E6FAE-34C0-1B4D-9E58-1E55EE8BA7B9}" srcOrd="17" destOrd="0" presId="urn:microsoft.com/office/officeart/2005/8/layout/list1"/>
    <dgm:cxn modelId="{174E6B82-963B-164A-A505-7CF284D18BDC}" type="presParOf" srcId="{17CCD711-9F39-9542-97FA-089F7D0DD720}" destId="{1492311A-AC31-8440-A332-41B3DEEF6C7F}" srcOrd="18" destOrd="0" presId="urn:microsoft.com/office/officeart/2005/8/layout/list1"/>
    <dgm:cxn modelId="{03B56744-8FEF-3C40-9D9D-2CBA7AE1C02D}" type="presParOf" srcId="{17CCD711-9F39-9542-97FA-089F7D0DD720}" destId="{7F08BCEB-803C-0643-AEE7-8CE3E559CE02}" srcOrd="19" destOrd="0" presId="urn:microsoft.com/office/officeart/2005/8/layout/list1"/>
    <dgm:cxn modelId="{872C30C8-36A7-A842-9891-8F03E81DCBD7}" type="presParOf" srcId="{17CCD711-9F39-9542-97FA-089F7D0DD720}" destId="{F0D5278B-5F62-F347-8713-73F5A75B6FF0}" srcOrd="20" destOrd="0" presId="urn:microsoft.com/office/officeart/2005/8/layout/list1"/>
    <dgm:cxn modelId="{1EED5C69-F339-DE48-BA6D-2AE5007DBB53}" type="presParOf" srcId="{F0D5278B-5F62-F347-8713-73F5A75B6FF0}" destId="{639BEB4E-3C55-CD49-B6F5-FEEF43B82832}" srcOrd="0" destOrd="0" presId="urn:microsoft.com/office/officeart/2005/8/layout/list1"/>
    <dgm:cxn modelId="{5BBF68AB-8FCE-5A4E-9350-56213639F1BF}" type="presParOf" srcId="{F0D5278B-5F62-F347-8713-73F5A75B6FF0}" destId="{E7740636-9248-C84D-AF17-34576F7728C8}" srcOrd="1" destOrd="0" presId="urn:microsoft.com/office/officeart/2005/8/layout/list1"/>
    <dgm:cxn modelId="{37419088-F4E3-1C4B-8188-1385EDCCBB50}" type="presParOf" srcId="{17CCD711-9F39-9542-97FA-089F7D0DD720}" destId="{F6A0C32A-1CA0-724D-A1DE-2A9363C78F42}" srcOrd="21" destOrd="0" presId="urn:microsoft.com/office/officeart/2005/8/layout/list1"/>
    <dgm:cxn modelId="{1AFEB22D-4E1B-4246-9850-69471EA67BB9}" type="presParOf" srcId="{17CCD711-9F39-9542-97FA-089F7D0DD720}" destId="{AAAE9421-66E8-6A46-B8A6-189DC56C82A1}" srcOrd="22" destOrd="0" presId="urn:microsoft.com/office/officeart/2005/8/layout/list1"/>
    <dgm:cxn modelId="{3626B11B-4721-3940-A610-960D0B210D4E}" type="presParOf" srcId="{17CCD711-9F39-9542-97FA-089F7D0DD720}" destId="{7F198957-CD9D-C444-AF02-382F91181D9E}" srcOrd="23" destOrd="0" presId="urn:microsoft.com/office/officeart/2005/8/layout/list1"/>
    <dgm:cxn modelId="{13D7B8E6-4CD6-014C-90A1-0BDB4BD20479}" type="presParOf" srcId="{17CCD711-9F39-9542-97FA-089F7D0DD720}" destId="{12E38470-18D6-0C4D-AD57-4D43CC2DFF15}" srcOrd="24" destOrd="0" presId="urn:microsoft.com/office/officeart/2005/8/layout/list1"/>
    <dgm:cxn modelId="{6DEDB035-53B5-7240-937E-EFFE1F713957}" type="presParOf" srcId="{12E38470-18D6-0C4D-AD57-4D43CC2DFF15}" destId="{54F583E3-D335-BA48-A529-FB92C0100B0C}" srcOrd="0" destOrd="0" presId="urn:microsoft.com/office/officeart/2005/8/layout/list1"/>
    <dgm:cxn modelId="{02E3E9A6-10E9-C64B-B0A4-8DBEEA03D288}" type="presParOf" srcId="{12E38470-18D6-0C4D-AD57-4D43CC2DFF15}" destId="{A7A82197-3002-D847-B36E-63B419D10D70}" srcOrd="1" destOrd="0" presId="urn:microsoft.com/office/officeart/2005/8/layout/list1"/>
    <dgm:cxn modelId="{2B153A92-F7D8-804B-A89A-4EA195CE71CA}" type="presParOf" srcId="{17CCD711-9F39-9542-97FA-089F7D0DD720}" destId="{7BACF34D-56B3-BD41-A27A-7D5162E670FB}" srcOrd="25" destOrd="0" presId="urn:microsoft.com/office/officeart/2005/8/layout/list1"/>
    <dgm:cxn modelId="{BDC7205C-BB7C-454F-BADB-5CEDE6BFC173}" type="presParOf" srcId="{17CCD711-9F39-9542-97FA-089F7D0DD720}" destId="{D247ADC9-8C1A-E643-9707-514D6C02FF6F}" srcOrd="26" destOrd="0" presId="urn:microsoft.com/office/officeart/2005/8/layout/list1"/>
    <dgm:cxn modelId="{4D7D0060-EDB0-AA49-9690-3D8C0CF7E2DF}" type="presParOf" srcId="{17CCD711-9F39-9542-97FA-089F7D0DD720}" destId="{0C104CFA-9A4D-C340-883C-4AD34576F553}" srcOrd="27" destOrd="0" presId="urn:microsoft.com/office/officeart/2005/8/layout/list1"/>
    <dgm:cxn modelId="{5B43F9E5-75B8-2349-8E3B-23B3F98415B1}" type="presParOf" srcId="{17CCD711-9F39-9542-97FA-089F7D0DD720}" destId="{61FFAC54-3F54-C14B-8B40-0BFEE6B49585}" srcOrd="28" destOrd="0" presId="urn:microsoft.com/office/officeart/2005/8/layout/list1"/>
    <dgm:cxn modelId="{DF0AD415-D107-0A49-A90B-B3D63CE8B59F}" type="presParOf" srcId="{61FFAC54-3F54-C14B-8B40-0BFEE6B49585}" destId="{4D36ACD8-7158-F34B-8E99-FA52AFDBE4E0}" srcOrd="0" destOrd="0" presId="urn:microsoft.com/office/officeart/2005/8/layout/list1"/>
    <dgm:cxn modelId="{87ACA8A3-37EF-AD4D-9F7F-9FC3CD314D30}" type="presParOf" srcId="{61FFAC54-3F54-C14B-8B40-0BFEE6B49585}" destId="{4789D599-C0B4-7243-86C6-AE8F1673EE81}" srcOrd="1" destOrd="0" presId="urn:microsoft.com/office/officeart/2005/8/layout/list1"/>
    <dgm:cxn modelId="{ACA69D52-1D1D-A140-B6B1-C0770E94F964}" type="presParOf" srcId="{17CCD711-9F39-9542-97FA-089F7D0DD720}" destId="{B65846ED-D011-A74A-B5C7-F96C0D1D5F32}" srcOrd="29" destOrd="0" presId="urn:microsoft.com/office/officeart/2005/8/layout/list1"/>
    <dgm:cxn modelId="{E5591107-0E77-5848-870B-5E6C514E87F8}" type="presParOf" srcId="{17CCD711-9F39-9542-97FA-089F7D0DD720}" destId="{05943BDB-4286-4C49-B099-BCAD8136A782}" srcOrd="3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F570D3-A08E-4074-A6B2-4B075B1EA6A7}"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GB"/>
        </a:p>
      </dgm:t>
    </dgm:pt>
    <dgm:pt modelId="{0521CDEF-18DA-4E0B-ABDC-2FD73DFEA8F4}">
      <dgm:prSet phldrT="[Text]" custT="1"/>
      <dgm:spPr/>
      <dgm:t>
        <a:bodyPr/>
        <a:lstStyle/>
        <a:p>
          <a:r>
            <a:rPr lang="en-GB" sz="2400"/>
            <a:t>1. Colour</a:t>
          </a:r>
          <a:endParaRPr lang="en-GB" sz="2400" dirty="0"/>
        </a:p>
      </dgm:t>
    </dgm:pt>
    <dgm:pt modelId="{EB50E4CE-E2C7-4316-A57C-CF1E02974C9D}" type="parTrans" cxnId="{18AF0DFB-1A58-46B3-982B-AB67E2161F57}">
      <dgm:prSet/>
      <dgm:spPr/>
      <dgm:t>
        <a:bodyPr/>
        <a:lstStyle/>
        <a:p>
          <a:endParaRPr lang="en-GB"/>
        </a:p>
      </dgm:t>
    </dgm:pt>
    <dgm:pt modelId="{7194EA13-42B6-4FF3-8100-282C9C56EC7F}" type="sibTrans" cxnId="{18AF0DFB-1A58-46B3-982B-AB67E2161F57}">
      <dgm:prSet/>
      <dgm:spPr/>
      <dgm:t>
        <a:bodyPr/>
        <a:lstStyle/>
        <a:p>
          <a:endParaRPr lang="en-GB"/>
        </a:p>
      </dgm:t>
    </dgm:pt>
    <dgm:pt modelId="{00C8FD41-2097-41B5-8C55-ECF7A7E73D12}">
      <dgm:prSet phldrT="[Text]" custT="1"/>
      <dgm:spPr/>
      <dgm:t>
        <a:bodyPr/>
        <a:lstStyle/>
        <a:p>
          <a:r>
            <a:rPr lang="en-GB" sz="2400"/>
            <a:t>2. Make</a:t>
          </a:r>
          <a:endParaRPr lang="en-GB" sz="2400" dirty="0"/>
        </a:p>
      </dgm:t>
    </dgm:pt>
    <dgm:pt modelId="{5A23B441-DB0F-4BCC-A223-25D44FB82EFC}" type="parTrans" cxnId="{0DE663C7-937A-4AB9-98DE-D8866BC292AE}">
      <dgm:prSet/>
      <dgm:spPr/>
      <dgm:t>
        <a:bodyPr/>
        <a:lstStyle/>
        <a:p>
          <a:endParaRPr lang="en-GB"/>
        </a:p>
      </dgm:t>
    </dgm:pt>
    <dgm:pt modelId="{24325875-8D45-47CD-BFB2-01662E0ACB78}" type="sibTrans" cxnId="{0DE663C7-937A-4AB9-98DE-D8866BC292AE}">
      <dgm:prSet/>
      <dgm:spPr/>
      <dgm:t>
        <a:bodyPr/>
        <a:lstStyle/>
        <a:p>
          <a:endParaRPr lang="en-GB"/>
        </a:p>
      </dgm:t>
    </dgm:pt>
    <dgm:pt modelId="{F29E947D-B096-475A-9B45-A994E2A6EF38}">
      <dgm:prSet phldrT="[Text]" custT="1"/>
      <dgm:spPr/>
      <dgm:t>
        <a:bodyPr/>
        <a:lstStyle/>
        <a:p>
          <a:r>
            <a:rPr lang="en-GB" sz="2400"/>
            <a:t>3. Model</a:t>
          </a:r>
          <a:endParaRPr lang="en-GB" sz="2400" dirty="0"/>
        </a:p>
      </dgm:t>
    </dgm:pt>
    <dgm:pt modelId="{9131CE68-A52F-4584-A782-EC85D0C466A0}" type="parTrans" cxnId="{DDFE4BC4-286D-46A0-8CC3-79CE2D0EE09D}">
      <dgm:prSet/>
      <dgm:spPr/>
      <dgm:t>
        <a:bodyPr/>
        <a:lstStyle/>
        <a:p>
          <a:endParaRPr lang="en-GB"/>
        </a:p>
      </dgm:t>
    </dgm:pt>
    <dgm:pt modelId="{F14F396C-3868-489A-8FF1-DC9217D2B907}" type="sibTrans" cxnId="{DDFE4BC4-286D-46A0-8CC3-79CE2D0EE09D}">
      <dgm:prSet/>
      <dgm:spPr/>
      <dgm:t>
        <a:bodyPr/>
        <a:lstStyle/>
        <a:p>
          <a:endParaRPr lang="en-GB"/>
        </a:p>
      </dgm:t>
    </dgm:pt>
    <dgm:pt modelId="{1BFFDDD2-64AA-48FE-BDF6-BB87EE4A5EC5}">
      <dgm:prSet phldrT="[Text]" custT="1"/>
      <dgm:spPr/>
      <dgm:t>
        <a:bodyPr/>
        <a:lstStyle/>
        <a:p>
          <a:r>
            <a:rPr lang="en-GB" sz="2400"/>
            <a:t>4. Type (saloon, estate etc)</a:t>
          </a:r>
          <a:endParaRPr lang="en-GB" sz="2400" dirty="0"/>
        </a:p>
      </dgm:t>
    </dgm:pt>
    <dgm:pt modelId="{E7112A9B-2F78-42D5-8F47-BB3B90C01250}" type="parTrans" cxnId="{07F60905-4A01-4CD9-BBC1-65496ED4193D}">
      <dgm:prSet/>
      <dgm:spPr/>
      <dgm:t>
        <a:bodyPr/>
        <a:lstStyle/>
        <a:p>
          <a:endParaRPr lang="en-GB"/>
        </a:p>
      </dgm:t>
    </dgm:pt>
    <dgm:pt modelId="{7588CD50-64BA-42B7-805C-7909ACE6E302}" type="sibTrans" cxnId="{07F60905-4A01-4CD9-BBC1-65496ED4193D}">
      <dgm:prSet/>
      <dgm:spPr/>
      <dgm:t>
        <a:bodyPr/>
        <a:lstStyle/>
        <a:p>
          <a:endParaRPr lang="en-GB"/>
        </a:p>
      </dgm:t>
    </dgm:pt>
    <dgm:pt modelId="{58ADA56F-67B2-4DF3-8632-B735DA0F77DB}">
      <dgm:prSet phldrT="[Text]" custT="1"/>
      <dgm:spPr/>
      <dgm:t>
        <a:bodyPr/>
        <a:lstStyle/>
        <a:p>
          <a:r>
            <a:rPr lang="en-GB" sz="2400"/>
            <a:t>5. Registration number</a:t>
          </a:r>
          <a:endParaRPr lang="en-GB" sz="2400" dirty="0"/>
        </a:p>
      </dgm:t>
    </dgm:pt>
    <dgm:pt modelId="{34EB66D8-8112-43F5-9E7A-DD1757EF787D}" type="parTrans" cxnId="{9F60603D-E977-4D98-B75A-1B494C7F081F}">
      <dgm:prSet/>
      <dgm:spPr/>
      <dgm:t>
        <a:bodyPr/>
        <a:lstStyle/>
        <a:p>
          <a:endParaRPr lang="en-GB"/>
        </a:p>
      </dgm:t>
    </dgm:pt>
    <dgm:pt modelId="{442165DD-3B09-4E97-A966-C2A32AA5A981}" type="sibTrans" cxnId="{9F60603D-E977-4D98-B75A-1B494C7F081F}">
      <dgm:prSet/>
      <dgm:spPr/>
      <dgm:t>
        <a:bodyPr/>
        <a:lstStyle/>
        <a:p>
          <a:endParaRPr lang="en-GB"/>
        </a:p>
      </dgm:t>
    </dgm:pt>
    <dgm:pt modelId="{A482CC8A-1F1E-464C-8D25-6AFBEF0D9831}">
      <dgm:prSet phldrT="[Text]" custT="1"/>
      <dgm:spPr/>
      <dgm:t>
        <a:bodyPr/>
        <a:lstStyle/>
        <a:p>
          <a:r>
            <a:rPr lang="en-GB" sz="2400"/>
            <a:t>6. Anything that makes it distinctive</a:t>
          </a:r>
          <a:endParaRPr lang="en-GB" sz="2400" dirty="0"/>
        </a:p>
      </dgm:t>
    </dgm:pt>
    <dgm:pt modelId="{F0CA3521-384F-4037-8968-510CF90766C4}" type="parTrans" cxnId="{D70A131D-6407-4209-94DF-74726E337FD2}">
      <dgm:prSet/>
      <dgm:spPr/>
      <dgm:t>
        <a:bodyPr/>
        <a:lstStyle/>
        <a:p>
          <a:endParaRPr lang="en-GB"/>
        </a:p>
      </dgm:t>
    </dgm:pt>
    <dgm:pt modelId="{8B70933E-C94C-48BE-829D-C4BE8428B2CD}" type="sibTrans" cxnId="{D70A131D-6407-4209-94DF-74726E337FD2}">
      <dgm:prSet/>
      <dgm:spPr/>
      <dgm:t>
        <a:bodyPr/>
        <a:lstStyle/>
        <a:p>
          <a:endParaRPr lang="en-GB"/>
        </a:p>
      </dgm:t>
    </dgm:pt>
    <dgm:pt modelId="{11E508D5-4AC5-8E4A-B841-C233C2532A74}" type="pres">
      <dgm:prSet presAssocID="{71F570D3-A08E-4074-A6B2-4B075B1EA6A7}" presName="Name0" presStyleCnt="0">
        <dgm:presLayoutVars>
          <dgm:dir/>
          <dgm:animLvl val="lvl"/>
          <dgm:resizeHandles val="exact"/>
        </dgm:presLayoutVars>
      </dgm:prSet>
      <dgm:spPr/>
    </dgm:pt>
    <dgm:pt modelId="{29ED7E1D-75C0-3447-B1E1-C132CFEB581D}" type="pres">
      <dgm:prSet presAssocID="{A482CC8A-1F1E-464C-8D25-6AFBEF0D9831}" presName="boxAndChildren" presStyleCnt="0"/>
      <dgm:spPr/>
    </dgm:pt>
    <dgm:pt modelId="{90F1A073-FD5B-F042-A218-29927BF085A2}" type="pres">
      <dgm:prSet presAssocID="{A482CC8A-1F1E-464C-8D25-6AFBEF0D9831}" presName="parentTextBox" presStyleLbl="node1" presStyleIdx="0" presStyleCnt="6"/>
      <dgm:spPr/>
    </dgm:pt>
    <dgm:pt modelId="{38E87814-DAD6-F447-97F0-A36C84BD991F}" type="pres">
      <dgm:prSet presAssocID="{442165DD-3B09-4E97-A966-C2A32AA5A981}" presName="sp" presStyleCnt="0"/>
      <dgm:spPr/>
    </dgm:pt>
    <dgm:pt modelId="{9FD10ED5-A9EF-8445-9510-5F62C23048A0}" type="pres">
      <dgm:prSet presAssocID="{58ADA56F-67B2-4DF3-8632-B735DA0F77DB}" presName="arrowAndChildren" presStyleCnt="0"/>
      <dgm:spPr/>
    </dgm:pt>
    <dgm:pt modelId="{6FE14893-60C2-2A48-B596-2D4D35ECF373}" type="pres">
      <dgm:prSet presAssocID="{58ADA56F-67B2-4DF3-8632-B735DA0F77DB}" presName="parentTextArrow" presStyleLbl="node1" presStyleIdx="1" presStyleCnt="6"/>
      <dgm:spPr/>
    </dgm:pt>
    <dgm:pt modelId="{465F42B3-5632-304E-80DB-A6CA234DE422}" type="pres">
      <dgm:prSet presAssocID="{7588CD50-64BA-42B7-805C-7909ACE6E302}" presName="sp" presStyleCnt="0"/>
      <dgm:spPr/>
    </dgm:pt>
    <dgm:pt modelId="{D3CFBD28-246A-7846-BA11-C61210BD9A87}" type="pres">
      <dgm:prSet presAssocID="{1BFFDDD2-64AA-48FE-BDF6-BB87EE4A5EC5}" presName="arrowAndChildren" presStyleCnt="0"/>
      <dgm:spPr/>
    </dgm:pt>
    <dgm:pt modelId="{06B05F2B-0030-F443-A808-0BDD3A82ADDE}" type="pres">
      <dgm:prSet presAssocID="{1BFFDDD2-64AA-48FE-BDF6-BB87EE4A5EC5}" presName="parentTextArrow" presStyleLbl="node1" presStyleIdx="2" presStyleCnt="6"/>
      <dgm:spPr/>
    </dgm:pt>
    <dgm:pt modelId="{1A9A2657-F7C2-FB47-A53B-B41B552D8299}" type="pres">
      <dgm:prSet presAssocID="{F14F396C-3868-489A-8FF1-DC9217D2B907}" presName="sp" presStyleCnt="0"/>
      <dgm:spPr/>
    </dgm:pt>
    <dgm:pt modelId="{B73B61C8-D524-BF43-B103-8A8CA88F213D}" type="pres">
      <dgm:prSet presAssocID="{F29E947D-B096-475A-9B45-A994E2A6EF38}" presName="arrowAndChildren" presStyleCnt="0"/>
      <dgm:spPr/>
    </dgm:pt>
    <dgm:pt modelId="{91101D70-9C38-264D-9A77-EAEE85ED2803}" type="pres">
      <dgm:prSet presAssocID="{F29E947D-B096-475A-9B45-A994E2A6EF38}" presName="parentTextArrow" presStyleLbl="node1" presStyleIdx="3" presStyleCnt="6"/>
      <dgm:spPr/>
    </dgm:pt>
    <dgm:pt modelId="{C228B738-1EDA-8846-8C4A-26F04E843CDC}" type="pres">
      <dgm:prSet presAssocID="{24325875-8D45-47CD-BFB2-01662E0ACB78}" presName="sp" presStyleCnt="0"/>
      <dgm:spPr/>
    </dgm:pt>
    <dgm:pt modelId="{0F89B789-54B5-5A41-991C-4AD0FA4DD865}" type="pres">
      <dgm:prSet presAssocID="{00C8FD41-2097-41B5-8C55-ECF7A7E73D12}" presName="arrowAndChildren" presStyleCnt="0"/>
      <dgm:spPr/>
    </dgm:pt>
    <dgm:pt modelId="{E3AD823A-B82A-0E42-867D-217BF19F4805}" type="pres">
      <dgm:prSet presAssocID="{00C8FD41-2097-41B5-8C55-ECF7A7E73D12}" presName="parentTextArrow" presStyleLbl="node1" presStyleIdx="4" presStyleCnt="6"/>
      <dgm:spPr/>
    </dgm:pt>
    <dgm:pt modelId="{53A4ECC5-AE5F-034B-8EE9-A644B7C75581}" type="pres">
      <dgm:prSet presAssocID="{7194EA13-42B6-4FF3-8100-282C9C56EC7F}" presName="sp" presStyleCnt="0"/>
      <dgm:spPr/>
    </dgm:pt>
    <dgm:pt modelId="{D6EC24E7-C9D7-1A40-813B-4216A72EBAC4}" type="pres">
      <dgm:prSet presAssocID="{0521CDEF-18DA-4E0B-ABDC-2FD73DFEA8F4}" presName="arrowAndChildren" presStyleCnt="0"/>
      <dgm:spPr/>
    </dgm:pt>
    <dgm:pt modelId="{F5966139-530C-6B4D-B11B-9624A9C9633B}" type="pres">
      <dgm:prSet presAssocID="{0521CDEF-18DA-4E0B-ABDC-2FD73DFEA8F4}" presName="parentTextArrow" presStyleLbl="node1" presStyleIdx="5" presStyleCnt="6"/>
      <dgm:spPr/>
    </dgm:pt>
  </dgm:ptLst>
  <dgm:cxnLst>
    <dgm:cxn modelId="{07F60905-4A01-4CD9-BBC1-65496ED4193D}" srcId="{71F570D3-A08E-4074-A6B2-4B075B1EA6A7}" destId="{1BFFDDD2-64AA-48FE-BDF6-BB87EE4A5EC5}" srcOrd="3" destOrd="0" parTransId="{E7112A9B-2F78-42D5-8F47-BB3B90C01250}" sibTransId="{7588CD50-64BA-42B7-805C-7909ACE6E302}"/>
    <dgm:cxn modelId="{F5C51C0D-5177-5C48-BC7E-FE460117245A}" type="presOf" srcId="{71F570D3-A08E-4074-A6B2-4B075B1EA6A7}" destId="{11E508D5-4AC5-8E4A-B841-C233C2532A74}" srcOrd="0" destOrd="0" presId="urn:microsoft.com/office/officeart/2005/8/layout/process4"/>
    <dgm:cxn modelId="{D70A131D-6407-4209-94DF-74726E337FD2}" srcId="{71F570D3-A08E-4074-A6B2-4B075B1EA6A7}" destId="{A482CC8A-1F1E-464C-8D25-6AFBEF0D9831}" srcOrd="5" destOrd="0" parTransId="{F0CA3521-384F-4037-8968-510CF90766C4}" sibTransId="{8B70933E-C94C-48BE-829D-C4BE8428B2CD}"/>
    <dgm:cxn modelId="{9F60603D-E977-4D98-B75A-1B494C7F081F}" srcId="{71F570D3-A08E-4074-A6B2-4B075B1EA6A7}" destId="{58ADA56F-67B2-4DF3-8632-B735DA0F77DB}" srcOrd="4" destOrd="0" parTransId="{34EB66D8-8112-43F5-9E7A-DD1757EF787D}" sibTransId="{442165DD-3B09-4E97-A966-C2A32AA5A981}"/>
    <dgm:cxn modelId="{21F09564-BF72-8A44-B020-94D9FDC79AD6}" type="presOf" srcId="{0521CDEF-18DA-4E0B-ABDC-2FD73DFEA8F4}" destId="{F5966139-530C-6B4D-B11B-9624A9C9633B}" srcOrd="0" destOrd="0" presId="urn:microsoft.com/office/officeart/2005/8/layout/process4"/>
    <dgm:cxn modelId="{8D70CB6F-C8D3-044B-A30D-ED5EFD660D6C}" type="presOf" srcId="{A482CC8A-1F1E-464C-8D25-6AFBEF0D9831}" destId="{90F1A073-FD5B-F042-A218-29927BF085A2}" srcOrd="0" destOrd="0" presId="urn:microsoft.com/office/officeart/2005/8/layout/process4"/>
    <dgm:cxn modelId="{70C9669A-035D-DF43-B6E4-0AC89DD3FBB6}" type="presOf" srcId="{00C8FD41-2097-41B5-8C55-ECF7A7E73D12}" destId="{E3AD823A-B82A-0E42-867D-217BF19F4805}" srcOrd="0" destOrd="0" presId="urn:microsoft.com/office/officeart/2005/8/layout/process4"/>
    <dgm:cxn modelId="{097B1BB3-6273-034D-8DB4-288CA5DC5DB3}" type="presOf" srcId="{F29E947D-B096-475A-9B45-A994E2A6EF38}" destId="{91101D70-9C38-264D-9A77-EAEE85ED2803}" srcOrd="0" destOrd="0" presId="urn:microsoft.com/office/officeart/2005/8/layout/process4"/>
    <dgm:cxn modelId="{E5DB0CB8-7A33-4146-96BB-FE0DE06ADF20}" type="presOf" srcId="{1BFFDDD2-64AA-48FE-BDF6-BB87EE4A5EC5}" destId="{06B05F2B-0030-F443-A808-0BDD3A82ADDE}" srcOrd="0" destOrd="0" presId="urn:microsoft.com/office/officeart/2005/8/layout/process4"/>
    <dgm:cxn modelId="{DDFE4BC4-286D-46A0-8CC3-79CE2D0EE09D}" srcId="{71F570D3-A08E-4074-A6B2-4B075B1EA6A7}" destId="{F29E947D-B096-475A-9B45-A994E2A6EF38}" srcOrd="2" destOrd="0" parTransId="{9131CE68-A52F-4584-A782-EC85D0C466A0}" sibTransId="{F14F396C-3868-489A-8FF1-DC9217D2B907}"/>
    <dgm:cxn modelId="{0DE663C7-937A-4AB9-98DE-D8866BC292AE}" srcId="{71F570D3-A08E-4074-A6B2-4B075B1EA6A7}" destId="{00C8FD41-2097-41B5-8C55-ECF7A7E73D12}" srcOrd="1" destOrd="0" parTransId="{5A23B441-DB0F-4BCC-A223-25D44FB82EFC}" sibTransId="{24325875-8D45-47CD-BFB2-01662E0ACB78}"/>
    <dgm:cxn modelId="{931113EC-32E3-4843-8F13-AF9584F84ECC}" type="presOf" srcId="{58ADA56F-67B2-4DF3-8632-B735DA0F77DB}" destId="{6FE14893-60C2-2A48-B596-2D4D35ECF373}" srcOrd="0" destOrd="0" presId="urn:microsoft.com/office/officeart/2005/8/layout/process4"/>
    <dgm:cxn modelId="{18AF0DFB-1A58-46B3-982B-AB67E2161F57}" srcId="{71F570D3-A08E-4074-A6B2-4B075B1EA6A7}" destId="{0521CDEF-18DA-4E0B-ABDC-2FD73DFEA8F4}" srcOrd="0" destOrd="0" parTransId="{EB50E4CE-E2C7-4316-A57C-CF1E02974C9D}" sibTransId="{7194EA13-42B6-4FF3-8100-282C9C56EC7F}"/>
    <dgm:cxn modelId="{80E98F9C-E910-8A4A-B0D5-350F067630C8}" type="presParOf" srcId="{11E508D5-4AC5-8E4A-B841-C233C2532A74}" destId="{29ED7E1D-75C0-3447-B1E1-C132CFEB581D}" srcOrd="0" destOrd="0" presId="urn:microsoft.com/office/officeart/2005/8/layout/process4"/>
    <dgm:cxn modelId="{BCD72248-EFE4-384F-A69E-412A79BD0501}" type="presParOf" srcId="{29ED7E1D-75C0-3447-B1E1-C132CFEB581D}" destId="{90F1A073-FD5B-F042-A218-29927BF085A2}" srcOrd="0" destOrd="0" presId="urn:microsoft.com/office/officeart/2005/8/layout/process4"/>
    <dgm:cxn modelId="{77F42B3D-38ED-0E48-A6EB-9E0FE948F673}" type="presParOf" srcId="{11E508D5-4AC5-8E4A-B841-C233C2532A74}" destId="{38E87814-DAD6-F447-97F0-A36C84BD991F}" srcOrd="1" destOrd="0" presId="urn:microsoft.com/office/officeart/2005/8/layout/process4"/>
    <dgm:cxn modelId="{1B2BF571-636D-2D4E-845A-B488930DE897}" type="presParOf" srcId="{11E508D5-4AC5-8E4A-B841-C233C2532A74}" destId="{9FD10ED5-A9EF-8445-9510-5F62C23048A0}" srcOrd="2" destOrd="0" presId="urn:microsoft.com/office/officeart/2005/8/layout/process4"/>
    <dgm:cxn modelId="{13D835BE-3137-C04C-ACAC-324839BD9A13}" type="presParOf" srcId="{9FD10ED5-A9EF-8445-9510-5F62C23048A0}" destId="{6FE14893-60C2-2A48-B596-2D4D35ECF373}" srcOrd="0" destOrd="0" presId="urn:microsoft.com/office/officeart/2005/8/layout/process4"/>
    <dgm:cxn modelId="{3D0419DA-B4DC-EA46-B36C-F68F231014C6}" type="presParOf" srcId="{11E508D5-4AC5-8E4A-B841-C233C2532A74}" destId="{465F42B3-5632-304E-80DB-A6CA234DE422}" srcOrd="3" destOrd="0" presId="urn:microsoft.com/office/officeart/2005/8/layout/process4"/>
    <dgm:cxn modelId="{335DA5B0-AC8D-2D4D-B3DA-1E9444CC522D}" type="presParOf" srcId="{11E508D5-4AC5-8E4A-B841-C233C2532A74}" destId="{D3CFBD28-246A-7846-BA11-C61210BD9A87}" srcOrd="4" destOrd="0" presId="urn:microsoft.com/office/officeart/2005/8/layout/process4"/>
    <dgm:cxn modelId="{81C1BD38-1FB0-3844-A702-5655A6B777A5}" type="presParOf" srcId="{D3CFBD28-246A-7846-BA11-C61210BD9A87}" destId="{06B05F2B-0030-F443-A808-0BDD3A82ADDE}" srcOrd="0" destOrd="0" presId="urn:microsoft.com/office/officeart/2005/8/layout/process4"/>
    <dgm:cxn modelId="{0F458187-EE36-9548-AAD8-9C3F86CE4E2C}" type="presParOf" srcId="{11E508D5-4AC5-8E4A-B841-C233C2532A74}" destId="{1A9A2657-F7C2-FB47-A53B-B41B552D8299}" srcOrd="5" destOrd="0" presId="urn:microsoft.com/office/officeart/2005/8/layout/process4"/>
    <dgm:cxn modelId="{18F370E2-2C67-394A-9456-AB2F309B7FFD}" type="presParOf" srcId="{11E508D5-4AC5-8E4A-B841-C233C2532A74}" destId="{B73B61C8-D524-BF43-B103-8A8CA88F213D}" srcOrd="6" destOrd="0" presId="urn:microsoft.com/office/officeart/2005/8/layout/process4"/>
    <dgm:cxn modelId="{CC4A4DC0-CE7D-D242-8242-2B6C29011D38}" type="presParOf" srcId="{B73B61C8-D524-BF43-B103-8A8CA88F213D}" destId="{91101D70-9C38-264D-9A77-EAEE85ED2803}" srcOrd="0" destOrd="0" presId="urn:microsoft.com/office/officeart/2005/8/layout/process4"/>
    <dgm:cxn modelId="{091125A7-0621-8241-9DDD-909895B1D689}" type="presParOf" srcId="{11E508D5-4AC5-8E4A-B841-C233C2532A74}" destId="{C228B738-1EDA-8846-8C4A-26F04E843CDC}" srcOrd="7" destOrd="0" presId="urn:microsoft.com/office/officeart/2005/8/layout/process4"/>
    <dgm:cxn modelId="{BB825A68-DB5F-3D49-B737-ED1AA53339C2}" type="presParOf" srcId="{11E508D5-4AC5-8E4A-B841-C233C2532A74}" destId="{0F89B789-54B5-5A41-991C-4AD0FA4DD865}" srcOrd="8" destOrd="0" presId="urn:microsoft.com/office/officeart/2005/8/layout/process4"/>
    <dgm:cxn modelId="{8498C0FB-2CA1-0847-AC99-0B2FBE42675E}" type="presParOf" srcId="{0F89B789-54B5-5A41-991C-4AD0FA4DD865}" destId="{E3AD823A-B82A-0E42-867D-217BF19F4805}" srcOrd="0" destOrd="0" presId="urn:microsoft.com/office/officeart/2005/8/layout/process4"/>
    <dgm:cxn modelId="{0A4502DE-28ED-A64A-BA33-BE8526342054}" type="presParOf" srcId="{11E508D5-4AC5-8E4A-B841-C233C2532A74}" destId="{53A4ECC5-AE5F-034B-8EE9-A644B7C75581}" srcOrd="9" destOrd="0" presId="urn:microsoft.com/office/officeart/2005/8/layout/process4"/>
    <dgm:cxn modelId="{19E13DDB-F010-0C49-A7A7-68D2EC75AD0C}" type="presParOf" srcId="{11E508D5-4AC5-8E4A-B841-C233C2532A74}" destId="{D6EC24E7-C9D7-1A40-813B-4216A72EBAC4}" srcOrd="10" destOrd="0" presId="urn:microsoft.com/office/officeart/2005/8/layout/process4"/>
    <dgm:cxn modelId="{602D7BD8-25B2-D549-BBB3-879B822AB118}" type="presParOf" srcId="{D6EC24E7-C9D7-1A40-813B-4216A72EBAC4}" destId="{F5966139-530C-6B4D-B11B-9624A9C9633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A16EB-157E-554F-BA96-589B61560ACA}">
      <dsp:nvSpPr>
        <dsp:cNvPr id="0" name=""/>
        <dsp:cNvSpPr/>
      </dsp:nvSpPr>
      <dsp:spPr>
        <a:xfrm>
          <a:off x="0" y="3924511"/>
          <a:ext cx="9924473" cy="858587"/>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Used as evidence in court &amp; a copy served on the other parties before trial</a:t>
          </a:r>
          <a:endParaRPr lang="en-GB" sz="2400" kern="1200" dirty="0"/>
        </a:p>
      </dsp:txBody>
      <dsp:txXfrm>
        <a:off x="0" y="3924511"/>
        <a:ext cx="9924473" cy="858587"/>
      </dsp:txXfrm>
    </dsp:sp>
    <dsp:sp modelId="{E8125FD5-6D96-0F4A-9686-491C3A4B3FBC}">
      <dsp:nvSpPr>
        <dsp:cNvPr id="0" name=""/>
        <dsp:cNvSpPr/>
      </dsp:nvSpPr>
      <dsp:spPr>
        <a:xfrm rot="10800000">
          <a:off x="0" y="2616883"/>
          <a:ext cx="9924473" cy="1320507"/>
        </a:xfrm>
        <a:prstGeom prst="upArrowCallout">
          <a:avLst/>
        </a:prstGeom>
        <a:solidFill>
          <a:schemeClr val="accent6">
            <a:shade val="80000"/>
            <a:hueOff val="107093"/>
            <a:satOff val="-4303"/>
            <a:lumOff val="9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Signed by the person who makes it confirming the contents are true</a:t>
          </a:r>
          <a:endParaRPr lang="en-GB" sz="2400" kern="1200" dirty="0"/>
        </a:p>
      </dsp:txBody>
      <dsp:txXfrm rot="10800000">
        <a:off x="0" y="2616883"/>
        <a:ext cx="9924473" cy="858026"/>
      </dsp:txXfrm>
    </dsp:sp>
    <dsp:sp modelId="{6B75E7DC-B471-6A4F-823B-F6E57A2AFA4C}">
      <dsp:nvSpPr>
        <dsp:cNvPr id="0" name=""/>
        <dsp:cNvSpPr/>
      </dsp:nvSpPr>
      <dsp:spPr>
        <a:xfrm rot="10800000">
          <a:off x="0" y="1309254"/>
          <a:ext cx="9924473" cy="1320507"/>
        </a:xfrm>
        <a:prstGeom prst="upArrowCallout">
          <a:avLst/>
        </a:prstGeom>
        <a:solidFill>
          <a:schemeClr val="accent6">
            <a:shade val="80000"/>
            <a:hueOff val="214187"/>
            <a:satOff val="-8606"/>
            <a:lumOff val="184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Facts relating to a certain event or events</a:t>
          </a:r>
        </a:p>
      </dsp:txBody>
      <dsp:txXfrm rot="10800000">
        <a:off x="0" y="1309254"/>
        <a:ext cx="9924473" cy="858026"/>
      </dsp:txXfrm>
    </dsp:sp>
    <dsp:sp modelId="{4CC2E450-8295-B142-8888-18A0D8213187}">
      <dsp:nvSpPr>
        <dsp:cNvPr id="0" name=""/>
        <dsp:cNvSpPr/>
      </dsp:nvSpPr>
      <dsp:spPr>
        <a:xfrm rot="10800000">
          <a:off x="0" y="1626"/>
          <a:ext cx="9924473" cy="1320507"/>
        </a:xfrm>
        <a:prstGeom prst="upArrowCallout">
          <a:avLst/>
        </a:prstGeom>
        <a:solidFill>
          <a:schemeClr val="accent6">
            <a:shade val="80000"/>
            <a:hueOff val="321280"/>
            <a:satOff val="-12909"/>
            <a:lumOff val="27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Formal written document of a person (MG11)</a:t>
          </a:r>
          <a:endParaRPr lang="en-GB" sz="2400" kern="1200" dirty="0"/>
        </a:p>
      </dsp:txBody>
      <dsp:txXfrm rot="10800000">
        <a:off x="0" y="1626"/>
        <a:ext cx="9924473" cy="8580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11CB1-5E7F-D048-9041-995E9EC2FF90}">
      <dsp:nvSpPr>
        <dsp:cNvPr id="0" name=""/>
        <dsp:cNvSpPr/>
      </dsp:nvSpPr>
      <dsp:spPr>
        <a:xfrm>
          <a:off x="-4644593" y="-712048"/>
          <a:ext cx="5532519" cy="5532519"/>
        </a:xfrm>
        <a:prstGeom prst="blockArc">
          <a:avLst>
            <a:gd name="adj1" fmla="val 18900000"/>
            <a:gd name="adj2" fmla="val 2700000"/>
            <a:gd name="adj3" fmla="val 39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B2D6AFE2-98AB-7349-B707-9503D897CBE0}">
      <dsp:nvSpPr>
        <dsp:cNvPr id="0" name=""/>
        <dsp:cNvSpPr/>
      </dsp:nvSpPr>
      <dsp:spPr>
        <a:xfrm>
          <a:off x="571057" y="410842"/>
          <a:ext cx="9889809"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Direct evidence </a:t>
          </a:r>
          <a:r>
            <a:rPr lang="en-GB" sz="2400" kern="1200" dirty="0">
              <a:solidFill>
                <a:schemeClr val="tx1"/>
              </a:solidFill>
            </a:rPr>
            <a:t>  </a:t>
          </a:r>
          <a:r>
            <a:rPr lang="en-GB" sz="2400" kern="1200" dirty="0" err="1">
              <a:solidFill>
                <a:schemeClr val="tx1"/>
              </a:solidFill>
            </a:rPr>
            <a:t>i.e</a:t>
          </a:r>
          <a:r>
            <a:rPr lang="en-GB" sz="2400" kern="1200" dirty="0">
              <a:solidFill>
                <a:schemeClr val="tx1"/>
              </a:solidFill>
            </a:rPr>
            <a:t>, “I saw an assault, I </a:t>
          </a:r>
          <a:r>
            <a:rPr lang="en-GB" sz="2400" kern="1200" dirty="0" err="1">
              <a:solidFill>
                <a:schemeClr val="tx1"/>
              </a:solidFill>
            </a:rPr>
            <a:t>heared</a:t>
          </a:r>
          <a:r>
            <a:rPr lang="en-GB" sz="2400" kern="1200" dirty="0">
              <a:solidFill>
                <a:schemeClr val="tx1"/>
              </a:solidFill>
            </a:rPr>
            <a:t> a loud noise”</a:t>
          </a:r>
        </a:p>
      </dsp:txBody>
      <dsp:txXfrm>
        <a:off x="571057" y="410842"/>
        <a:ext cx="9889809" cy="821684"/>
      </dsp:txXfrm>
    </dsp:sp>
    <dsp:sp modelId="{8FF89CE3-8E0A-EF4A-AC1D-693974DFD401}">
      <dsp:nvSpPr>
        <dsp:cNvPr id="0" name=""/>
        <dsp:cNvSpPr/>
      </dsp:nvSpPr>
      <dsp:spPr>
        <a:xfrm>
          <a:off x="57504" y="308131"/>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D3FA15-48F3-E844-8A09-653B8E938592}">
      <dsp:nvSpPr>
        <dsp:cNvPr id="0" name=""/>
        <dsp:cNvSpPr/>
      </dsp:nvSpPr>
      <dsp:spPr>
        <a:xfrm>
          <a:off x="869739" y="1643368"/>
          <a:ext cx="9591127"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Hearsay evidence  </a:t>
          </a:r>
          <a:r>
            <a:rPr lang="en-GB" sz="2400" b="0" i="1" u="none" kern="1200" dirty="0" err="1">
              <a:solidFill>
                <a:schemeClr val="tx1"/>
              </a:solidFill>
            </a:rPr>
            <a:t>i.e</a:t>
          </a:r>
          <a:r>
            <a:rPr lang="en-GB" sz="2400" b="0" i="1" u="none" kern="1200" dirty="0">
              <a:solidFill>
                <a:schemeClr val="tx1"/>
              </a:solidFill>
            </a:rPr>
            <a:t>, “</a:t>
          </a:r>
          <a:r>
            <a:rPr lang="en-GB" sz="2400" b="0" u="none" kern="1200" dirty="0">
              <a:solidFill>
                <a:schemeClr val="tx1"/>
              </a:solidFill>
            </a:rPr>
            <a:t>someone </a:t>
          </a:r>
          <a:r>
            <a:rPr lang="en-GB" sz="2400" kern="1200" dirty="0">
              <a:solidFill>
                <a:schemeClr val="tx1"/>
              </a:solidFill>
            </a:rPr>
            <a:t>told me they saw the assault, someone told me they heard a loud noise”</a:t>
          </a:r>
        </a:p>
      </dsp:txBody>
      <dsp:txXfrm>
        <a:off x="869739" y="1643368"/>
        <a:ext cx="9591127" cy="821684"/>
      </dsp:txXfrm>
    </dsp:sp>
    <dsp:sp modelId="{705D8D64-8C7D-744C-BBCE-42FDA730FE88}">
      <dsp:nvSpPr>
        <dsp:cNvPr id="0" name=""/>
        <dsp:cNvSpPr/>
      </dsp:nvSpPr>
      <dsp:spPr>
        <a:xfrm>
          <a:off x="356186" y="1540658"/>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BC3724-68B2-1047-8086-74EC860A6A01}">
      <dsp:nvSpPr>
        <dsp:cNvPr id="0" name=""/>
        <dsp:cNvSpPr/>
      </dsp:nvSpPr>
      <dsp:spPr>
        <a:xfrm>
          <a:off x="571057" y="2875895"/>
          <a:ext cx="9889809"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Opinion</a:t>
          </a:r>
          <a:r>
            <a:rPr lang="en-GB" sz="2400" kern="1200" dirty="0">
              <a:solidFill>
                <a:schemeClr val="tx1"/>
              </a:solidFill>
            </a:rPr>
            <a:t> </a:t>
          </a:r>
        </a:p>
        <a:p>
          <a:pPr marL="0" lvl="0" indent="0" algn="l" defTabSz="1066800">
            <a:lnSpc>
              <a:spcPct val="90000"/>
            </a:lnSpc>
            <a:spcBef>
              <a:spcPct val="0"/>
            </a:spcBef>
            <a:spcAft>
              <a:spcPct val="35000"/>
            </a:spcAft>
            <a:buNone/>
          </a:pPr>
          <a:r>
            <a:rPr lang="en-GB" sz="2400" kern="1200" dirty="0">
              <a:solidFill>
                <a:schemeClr val="tx1"/>
              </a:solidFill>
            </a:rPr>
            <a:t> Police Officers can only give opinion on drunkenness</a:t>
          </a:r>
        </a:p>
      </dsp:txBody>
      <dsp:txXfrm>
        <a:off x="571057" y="2875895"/>
        <a:ext cx="9889809" cy="821684"/>
      </dsp:txXfrm>
    </dsp:sp>
    <dsp:sp modelId="{99CA5DA6-D58A-5E40-AA5A-2B6BBE2BE0E9}">
      <dsp:nvSpPr>
        <dsp:cNvPr id="0" name=""/>
        <dsp:cNvSpPr/>
      </dsp:nvSpPr>
      <dsp:spPr>
        <a:xfrm>
          <a:off x="57504" y="2773184"/>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FF2D1-0DAD-884D-9ED6-D72AB7F0F0F3}">
      <dsp:nvSpPr>
        <dsp:cNvPr id="0" name=""/>
        <dsp:cNvSpPr/>
      </dsp:nvSpPr>
      <dsp:spPr>
        <a:xfrm>
          <a:off x="0" y="3689632"/>
          <a:ext cx="8644986" cy="6097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E</a:t>
          </a:r>
          <a:r>
            <a:rPr lang="en-GB" sz="2400" kern="1200"/>
            <a:t>nding</a:t>
          </a:r>
          <a:endParaRPr lang="en-GB" sz="2400" kern="1200" dirty="0"/>
        </a:p>
      </dsp:txBody>
      <dsp:txXfrm>
        <a:off x="0" y="3689632"/>
        <a:ext cx="8644986" cy="609727"/>
      </dsp:txXfrm>
    </dsp:sp>
    <dsp:sp modelId="{9C46AEFD-54F7-2247-9D86-2557ED0512F2}">
      <dsp:nvSpPr>
        <dsp:cNvPr id="0" name=""/>
        <dsp:cNvSpPr/>
      </dsp:nvSpPr>
      <dsp:spPr>
        <a:xfrm rot="10800000">
          <a:off x="0" y="2787913"/>
          <a:ext cx="8644986" cy="93776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D</a:t>
          </a:r>
          <a:r>
            <a:rPr lang="en-GB" sz="2400" kern="1200"/>
            <a:t>escriptions of persons &amp; vehicle</a:t>
          </a:r>
          <a:endParaRPr lang="en-GB" sz="2400" kern="1200" dirty="0"/>
        </a:p>
      </dsp:txBody>
      <dsp:txXfrm rot="10800000">
        <a:off x="0" y="2787913"/>
        <a:ext cx="8644986" cy="609328"/>
      </dsp:txXfrm>
    </dsp:sp>
    <dsp:sp modelId="{00331BEB-87B7-0C45-ADB5-0AC5F8EBAB3C}">
      <dsp:nvSpPr>
        <dsp:cNvPr id="0" name=""/>
        <dsp:cNvSpPr/>
      </dsp:nvSpPr>
      <dsp:spPr>
        <a:xfrm rot="10800000">
          <a:off x="0" y="1859298"/>
          <a:ext cx="8644986" cy="937760"/>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I</a:t>
          </a:r>
          <a:r>
            <a:rPr lang="en-GB" sz="2400" kern="1200"/>
            <a:t>ncident</a:t>
          </a:r>
          <a:endParaRPr lang="en-GB" sz="2400" kern="1200" dirty="0"/>
        </a:p>
      </dsp:txBody>
      <dsp:txXfrm rot="10800000">
        <a:off x="0" y="1859298"/>
        <a:ext cx="8644986" cy="609328"/>
      </dsp:txXfrm>
    </dsp:sp>
    <dsp:sp modelId="{C350572C-7184-464A-BAEC-D1096A11AD4F}">
      <dsp:nvSpPr>
        <dsp:cNvPr id="0" name=""/>
        <dsp:cNvSpPr/>
      </dsp:nvSpPr>
      <dsp:spPr>
        <a:xfrm rot="10800000">
          <a:off x="0" y="930683"/>
          <a:ext cx="8644986" cy="937760"/>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cene setting</a:t>
          </a:r>
          <a:endParaRPr lang="en-GB" sz="2400" kern="1200" dirty="0"/>
        </a:p>
      </dsp:txBody>
      <dsp:txXfrm rot="10800000">
        <a:off x="0" y="930683"/>
        <a:ext cx="8644986" cy="609328"/>
      </dsp:txXfrm>
    </dsp:sp>
    <dsp:sp modelId="{F3CA029E-3C31-284C-B419-EB66826E5C67}">
      <dsp:nvSpPr>
        <dsp:cNvPr id="0" name=""/>
        <dsp:cNvSpPr/>
      </dsp:nvSpPr>
      <dsp:spPr>
        <a:xfrm rot="10800000">
          <a:off x="0" y="2069"/>
          <a:ext cx="8644986" cy="937760"/>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dirty="0" err="1"/>
            <a:t>IN</a:t>
          </a:r>
          <a:r>
            <a:rPr lang="en-GB" sz="2400" kern="1200" dirty="0" err="1"/>
            <a:t>troduction</a:t>
          </a:r>
          <a:r>
            <a:rPr lang="en-GB" sz="2400" kern="1200" dirty="0"/>
            <a:t> or opening paragraph</a:t>
          </a:r>
        </a:p>
      </dsp:txBody>
      <dsp:txXfrm rot="10800000">
        <a:off x="0" y="2069"/>
        <a:ext cx="8644986" cy="6093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E67B3-8576-4C3D-8C09-76D0BE990208}">
      <dsp:nvSpPr>
        <dsp:cNvPr id="0" name=""/>
        <dsp:cNvSpPr/>
      </dsp:nvSpPr>
      <dsp:spPr>
        <a:xfrm>
          <a:off x="6312" y="777521"/>
          <a:ext cx="1886834" cy="113210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een</a:t>
          </a:r>
          <a:endParaRPr lang="en-GB" sz="2400" kern="1200" dirty="0"/>
        </a:p>
      </dsp:txBody>
      <dsp:txXfrm>
        <a:off x="39470" y="810679"/>
        <a:ext cx="1820518" cy="1065784"/>
      </dsp:txXfrm>
    </dsp:sp>
    <dsp:sp modelId="{0D38F31C-F0F6-45B9-ABFA-1AE60F899A0D}">
      <dsp:nvSpPr>
        <dsp:cNvPr id="0" name=""/>
        <dsp:cNvSpPr/>
      </dsp:nvSpPr>
      <dsp:spPr>
        <a:xfrm>
          <a:off x="2059188" y="1109604"/>
          <a:ext cx="400008" cy="46793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059188" y="1203191"/>
        <a:ext cx="280006" cy="280760"/>
      </dsp:txXfrm>
    </dsp:sp>
    <dsp:sp modelId="{1FA08889-5B69-4E18-B9FC-2261D3733231}">
      <dsp:nvSpPr>
        <dsp:cNvPr id="0" name=""/>
        <dsp:cNvSpPr/>
      </dsp:nvSpPr>
      <dsp:spPr>
        <a:xfrm>
          <a:off x="2647881" y="777521"/>
          <a:ext cx="1886834" cy="1132100"/>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H</a:t>
          </a:r>
          <a:r>
            <a:rPr lang="en-GB" sz="2400" kern="1200"/>
            <a:t>eard</a:t>
          </a:r>
          <a:endParaRPr lang="en-GB" sz="2400" kern="1200" dirty="0"/>
        </a:p>
      </dsp:txBody>
      <dsp:txXfrm>
        <a:off x="2681039" y="810679"/>
        <a:ext cx="1820518" cy="1065784"/>
      </dsp:txXfrm>
    </dsp:sp>
    <dsp:sp modelId="{A525DFB5-D330-4005-9345-9A9C2024A280}">
      <dsp:nvSpPr>
        <dsp:cNvPr id="0" name=""/>
        <dsp:cNvSpPr/>
      </dsp:nvSpPr>
      <dsp:spPr>
        <a:xfrm>
          <a:off x="4700757" y="1109604"/>
          <a:ext cx="400008" cy="467934"/>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700757" y="1203191"/>
        <a:ext cx="280006" cy="280760"/>
      </dsp:txXfrm>
    </dsp:sp>
    <dsp:sp modelId="{195458CC-7E24-4EFD-8B42-27C3C25C5A28}">
      <dsp:nvSpPr>
        <dsp:cNvPr id="0" name=""/>
        <dsp:cNvSpPr/>
      </dsp:nvSpPr>
      <dsp:spPr>
        <a:xfrm>
          <a:off x="5289449" y="777521"/>
          <a:ext cx="1886834" cy="1132100"/>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A</a:t>
          </a:r>
          <a:r>
            <a:rPr lang="en-GB" sz="2400" kern="1200"/>
            <a:t>ctions</a:t>
          </a:r>
          <a:endParaRPr lang="en-GB" sz="2400" kern="1200" dirty="0"/>
        </a:p>
      </dsp:txBody>
      <dsp:txXfrm>
        <a:off x="5322607" y="810679"/>
        <a:ext cx="1820518" cy="1065784"/>
      </dsp:txXfrm>
    </dsp:sp>
    <dsp:sp modelId="{2FA0D6AE-3FB8-4D09-B2F4-12E41BC6D4AB}">
      <dsp:nvSpPr>
        <dsp:cNvPr id="0" name=""/>
        <dsp:cNvSpPr/>
      </dsp:nvSpPr>
      <dsp:spPr>
        <a:xfrm rot="5400000">
          <a:off x="6032862" y="2041701"/>
          <a:ext cx="400008" cy="467934"/>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6092486" y="2075664"/>
        <a:ext cx="280760" cy="280006"/>
      </dsp:txXfrm>
    </dsp:sp>
    <dsp:sp modelId="{321EB045-1008-4348-ABC9-563416E02BA7}">
      <dsp:nvSpPr>
        <dsp:cNvPr id="0" name=""/>
        <dsp:cNvSpPr/>
      </dsp:nvSpPr>
      <dsp:spPr>
        <a:xfrm>
          <a:off x="5289449" y="2664356"/>
          <a:ext cx="1886834" cy="1132100"/>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C</a:t>
          </a:r>
          <a:r>
            <a:rPr lang="en-GB" sz="2400" kern="1200"/>
            <a:t>onversation</a:t>
          </a:r>
          <a:endParaRPr lang="en-GB" sz="2400" kern="1200" dirty="0"/>
        </a:p>
      </dsp:txBody>
      <dsp:txXfrm>
        <a:off x="5322607" y="2697514"/>
        <a:ext cx="1820518" cy="1065784"/>
      </dsp:txXfrm>
    </dsp:sp>
    <dsp:sp modelId="{561CD09C-7F31-42B6-917C-E7119CCB8A31}">
      <dsp:nvSpPr>
        <dsp:cNvPr id="0" name=""/>
        <dsp:cNvSpPr/>
      </dsp:nvSpPr>
      <dsp:spPr>
        <a:xfrm rot="10800000">
          <a:off x="4723399" y="2996439"/>
          <a:ext cx="400008" cy="467934"/>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843401" y="3090026"/>
        <a:ext cx="280006" cy="280760"/>
      </dsp:txXfrm>
    </dsp:sp>
    <dsp:sp modelId="{43398D01-11CA-443C-92BD-555C1CE3F97D}">
      <dsp:nvSpPr>
        <dsp:cNvPr id="0" name=""/>
        <dsp:cNvSpPr/>
      </dsp:nvSpPr>
      <dsp:spPr>
        <a:xfrm>
          <a:off x="2647881" y="2664356"/>
          <a:ext cx="1886834" cy="1132100"/>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K</a:t>
          </a:r>
          <a:r>
            <a:rPr lang="en-GB" sz="2400" kern="1200"/>
            <a:t>nowledge</a:t>
          </a:r>
          <a:endParaRPr lang="en-GB" sz="2400" kern="1200" dirty="0"/>
        </a:p>
      </dsp:txBody>
      <dsp:txXfrm>
        <a:off x="2681039" y="2697514"/>
        <a:ext cx="1820518" cy="1065784"/>
      </dsp:txXfrm>
    </dsp:sp>
    <dsp:sp modelId="{EE8FB44C-A79D-4031-8552-8265C447BB30}">
      <dsp:nvSpPr>
        <dsp:cNvPr id="0" name=""/>
        <dsp:cNvSpPr/>
      </dsp:nvSpPr>
      <dsp:spPr>
        <a:xfrm rot="10800000">
          <a:off x="2081830" y="2996439"/>
          <a:ext cx="400008" cy="46793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2201832" y="3090026"/>
        <a:ext cx="280006" cy="280760"/>
      </dsp:txXfrm>
    </dsp:sp>
    <dsp:sp modelId="{AA86387F-4CC0-4530-9F21-BC5FBC7D1C16}">
      <dsp:nvSpPr>
        <dsp:cNvPr id="0" name=""/>
        <dsp:cNvSpPr/>
      </dsp:nvSpPr>
      <dsp:spPr>
        <a:xfrm>
          <a:off x="6312" y="2664356"/>
          <a:ext cx="1886834" cy="113210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mell</a:t>
          </a:r>
          <a:endParaRPr lang="en-GB" sz="2400" kern="1200" dirty="0"/>
        </a:p>
      </dsp:txBody>
      <dsp:txXfrm>
        <a:off x="39470" y="2697514"/>
        <a:ext cx="1820518" cy="10657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2BD94-156D-DD43-ADC1-34BB105CED64}">
      <dsp:nvSpPr>
        <dsp:cNvPr id="0" name=""/>
        <dsp:cNvSpPr/>
      </dsp:nvSpPr>
      <dsp:spPr>
        <a:xfrm>
          <a:off x="0" y="4488251"/>
          <a:ext cx="8667104" cy="32743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10. Carrying anything</a:t>
          </a:r>
          <a:endParaRPr lang="en-GB" sz="2400" kern="1200" dirty="0"/>
        </a:p>
      </dsp:txBody>
      <dsp:txXfrm>
        <a:off x="0" y="4488251"/>
        <a:ext cx="8667104" cy="327438"/>
      </dsp:txXfrm>
    </dsp:sp>
    <dsp:sp modelId="{90C409BA-1E5A-6C44-B672-4D31C031D82B}">
      <dsp:nvSpPr>
        <dsp:cNvPr id="0" name=""/>
        <dsp:cNvSpPr/>
      </dsp:nvSpPr>
      <dsp:spPr>
        <a:xfrm rot="10800000">
          <a:off x="0" y="3989563"/>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9. Height</a:t>
          </a:r>
          <a:endParaRPr lang="en-GB" sz="2400" kern="1200" dirty="0"/>
        </a:p>
      </dsp:txBody>
      <dsp:txXfrm rot="10800000">
        <a:off x="0" y="3989563"/>
        <a:ext cx="8667104" cy="327224"/>
      </dsp:txXfrm>
    </dsp:sp>
    <dsp:sp modelId="{978AB294-1ABE-6447-9E22-4A0BE5782719}">
      <dsp:nvSpPr>
        <dsp:cNvPr id="0" name=""/>
        <dsp:cNvSpPr/>
      </dsp:nvSpPr>
      <dsp:spPr>
        <a:xfrm rot="10800000">
          <a:off x="0" y="3490875"/>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8. Hair</a:t>
          </a:r>
          <a:endParaRPr lang="en-GB" sz="2400" kern="1200" dirty="0"/>
        </a:p>
      </dsp:txBody>
      <dsp:txXfrm rot="10800000">
        <a:off x="0" y="3490875"/>
        <a:ext cx="8667104" cy="327224"/>
      </dsp:txXfrm>
    </dsp:sp>
    <dsp:sp modelId="{EC2F3773-244A-F649-A4DD-FC7E73A5087E}">
      <dsp:nvSpPr>
        <dsp:cNvPr id="0" name=""/>
        <dsp:cNvSpPr/>
      </dsp:nvSpPr>
      <dsp:spPr>
        <a:xfrm rot="10800000">
          <a:off x="0" y="2992187"/>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7. Gender</a:t>
          </a:r>
          <a:endParaRPr lang="en-GB" sz="2400" kern="1200" dirty="0"/>
        </a:p>
      </dsp:txBody>
      <dsp:txXfrm rot="10800000">
        <a:off x="0" y="2992187"/>
        <a:ext cx="8667104" cy="327224"/>
      </dsp:txXfrm>
    </dsp:sp>
    <dsp:sp modelId="{3D78B0A4-1C63-7443-A7F6-20E46D07E049}">
      <dsp:nvSpPr>
        <dsp:cNvPr id="0" name=""/>
        <dsp:cNvSpPr/>
      </dsp:nvSpPr>
      <dsp:spPr>
        <a:xfrm rot="10800000">
          <a:off x="0" y="2493499"/>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6. Colour &amp; complexion</a:t>
          </a:r>
          <a:endParaRPr lang="en-GB" sz="2400" kern="1200" dirty="0"/>
        </a:p>
      </dsp:txBody>
      <dsp:txXfrm rot="10800000">
        <a:off x="0" y="2493499"/>
        <a:ext cx="8667104" cy="327224"/>
      </dsp:txXfrm>
    </dsp:sp>
    <dsp:sp modelId="{224102E7-FF43-1B4C-8B45-8A4B58C572AA}">
      <dsp:nvSpPr>
        <dsp:cNvPr id="0" name=""/>
        <dsp:cNvSpPr/>
      </dsp:nvSpPr>
      <dsp:spPr>
        <a:xfrm rot="10800000">
          <a:off x="0" y="1994811"/>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5. Ethnicity</a:t>
          </a:r>
          <a:endParaRPr lang="en-GB" sz="2400" kern="1200" dirty="0"/>
        </a:p>
      </dsp:txBody>
      <dsp:txXfrm rot="10800000">
        <a:off x="0" y="1994811"/>
        <a:ext cx="8667104" cy="327224"/>
      </dsp:txXfrm>
    </dsp:sp>
    <dsp:sp modelId="{A07862AD-B705-FE45-9ACB-FEA2620AE6B1}">
      <dsp:nvSpPr>
        <dsp:cNvPr id="0" name=""/>
        <dsp:cNvSpPr/>
      </dsp:nvSpPr>
      <dsp:spPr>
        <a:xfrm rot="10800000">
          <a:off x="0" y="1496123"/>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4. Any distinguishing features</a:t>
          </a:r>
          <a:endParaRPr lang="en-GB" sz="2400" kern="1200" dirty="0"/>
        </a:p>
      </dsp:txBody>
      <dsp:txXfrm rot="10800000">
        <a:off x="0" y="1496123"/>
        <a:ext cx="8667104" cy="327224"/>
      </dsp:txXfrm>
    </dsp:sp>
    <dsp:sp modelId="{C267F504-8B3B-134F-B19D-6C2CA298CA21}">
      <dsp:nvSpPr>
        <dsp:cNvPr id="0" name=""/>
        <dsp:cNvSpPr/>
      </dsp:nvSpPr>
      <dsp:spPr>
        <a:xfrm rot="10800000">
          <a:off x="0" y="997435"/>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3. Clothing</a:t>
          </a:r>
          <a:endParaRPr lang="en-GB" sz="2400" kern="1200" dirty="0"/>
        </a:p>
      </dsp:txBody>
      <dsp:txXfrm rot="10800000">
        <a:off x="0" y="997435"/>
        <a:ext cx="8667104" cy="327224"/>
      </dsp:txXfrm>
    </dsp:sp>
    <dsp:sp modelId="{CA3193C0-1819-B14F-97D5-609CAD4AEF3C}">
      <dsp:nvSpPr>
        <dsp:cNvPr id="0" name=""/>
        <dsp:cNvSpPr/>
      </dsp:nvSpPr>
      <dsp:spPr>
        <a:xfrm rot="10800000">
          <a:off x="0" y="498747"/>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2. Build</a:t>
          </a:r>
          <a:endParaRPr lang="en-GB" sz="2400" kern="1200" dirty="0"/>
        </a:p>
      </dsp:txBody>
      <dsp:txXfrm rot="10800000">
        <a:off x="0" y="498747"/>
        <a:ext cx="8667104" cy="327224"/>
      </dsp:txXfrm>
    </dsp:sp>
    <dsp:sp modelId="{7B790DDC-D079-434E-8DB9-2FA7814851DE}">
      <dsp:nvSpPr>
        <dsp:cNvPr id="0" name=""/>
        <dsp:cNvSpPr/>
      </dsp:nvSpPr>
      <dsp:spPr>
        <a:xfrm rot="10800000">
          <a:off x="0" y="59"/>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 Age</a:t>
          </a:r>
          <a:endParaRPr lang="en-GB" sz="2400" kern="1200" dirty="0"/>
        </a:p>
      </dsp:txBody>
      <dsp:txXfrm rot="10800000">
        <a:off x="0" y="59"/>
        <a:ext cx="8667104" cy="3272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37A15-F328-974B-8F70-517AF5DD3C3A}">
      <dsp:nvSpPr>
        <dsp:cNvPr id="0" name=""/>
        <dsp:cNvSpPr/>
      </dsp:nvSpPr>
      <dsp:spPr>
        <a:xfrm>
          <a:off x="0" y="343258"/>
          <a:ext cx="11194474" cy="352799"/>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DE73C7-4F61-4C43-B9A5-2B94570879AB}">
      <dsp:nvSpPr>
        <dsp:cNvPr id="0" name=""/>
        <dsp:cNvSpPr/>
      </dsp:nvSpPr>
      <dsp:spPr>
        <a:xfrm>
          <a:off x="559723" y="136618"/>
          <a:ext cx="7836131" cy="4132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dirty="0"/>
            <a:t>A</a:t>
          </a:r>
          <a:r>
            <a:rPr lang="en-GB" sz="2400" kern="1200" dirty="0"/>
            <a:t>mount of time the suspect was under observation</a:t>
          </a:r>
        </a:p>
      </dsp:txBody>
      <dsp:txXfrm>
        <a:off x="579898" y="156793"/>
        <a:ext cx="7795781" cy="372929"/>
      </dsp:txXfrm>
    </dsp:sp>
    <dsp:sp modelId="{5F6A3199-3AD3-314E-A65E-ED47B8D8F8A0}">
      <dsp:nvSpPr>
        <dsp:cNvPr id="0" name=""/>
        <dsp:cNvSpPr/>
      </dsp:nvSpPr>
      <dsp:spPr>
        <a:xfrm>
          <a:off x="0" y="978298"/>
          <a:ext cx="11194474" cy="352799"/>
        </a:xfrm>
        <a:prstGeom prst="rect">
          <a:avLst/>
        </a:prstGeom>
        <a:solidFill>
          <a:schemeClr val="lt1">
            <a:alpha val="90000"/>
            <a:hueOff val="0"/>
            <a:satOff val="0"/>
            <a:lumOff val="0"/>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ED7726-8AD7-9548-9679-45C0111643D1}">
      <dsp:nvSpPr>
        <dsp:cNvPr id="0" name=""/>
        <dsp:cNvSpPr/>
      </dsp:nvSpPr>
      <dsp:spPr>
        <a:xfrm>
          <a:off x="559723" y="771658"/>
          <a:ext cx="7836131" cy="413279"/>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D</a:t>
          </a:r>
          <a:r>
            <a:rPr lang="en-GB" sz="2400" kern="1200"/>
            <a:t>istance between the witness &amp; suspect</a:t>
          </a:r>
          <a:endParaRPr lang="en-GB" sz="2400" kern="1200" dirty="0"/>
        </a:p>
      </dsp:txBody>
      <dsp:txXfrm>
        <a:off x="579898" y="791833"/>
        <a:ext cx="7795781" cy="372929"/>
      </dsp:txXfrm>
    </dsp:sp>
    <dsp:sp modelId="{A31C0718-D435-7942-96E8-832AD3B8962D}">
      <dsp:nvSpPr>
        <dsp:cNvPr id="0" name=""/>
        <dsp:cNvSpPr/>
      </dsp:nvSpPr>
      <dsp:spPr>
        <a:xfrm>
          <a:off x="0" y="1613338"/>
          <a:ext cx="11194474" cy="352799"/>
        </a:xfrm>
        <a:prstGeom prst="rect">
          <a:avLst/>
        </a:prstGeom>
        <a:solidFill>
          <a:schemeClr val="lt1">
            <a:alpha val="90000"/>
            <a:hueOff val="0"/>
            <a:satOff val="0"/>
            <a:lumOff val="0"/>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0F0348-77A6-AB43-83C5-3726720B249F}">
      <dsp:nvSpPr>
        <dsp:cNvPr id="0" name=""/>
        <dsp:cNvSpPr/>
      </dsp:nvSpPr>
      <dsp:spPr>
        <a:xfrm>
          <a:off x="559723" y="1406698"/>
          <a:ext cx="7836131" cy="413279"/>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V</a:t>
          </a:r>
          <a:r>
            <a:rPr lang="en-GB" sz="2400" kern="1200"/>
            <a:t>isibility</a:t>
          </a:r>
          <a:endParaRPr lang="en-GB" sz="2400" kern="1200" dirty="0"/>
        </a:p>
      </dsp:txBody>
      <dsp:txXfrm>
        <a:off x="579898" y="1426873"/>
        <a:ext cx="7795781" cy="372929"/>
      </dsp:txXfrm>
    </dsp:sp>
    <dsp:sp modelId="{E84CC91D-A65F-314E-A6DD-89E96193AA67}">
      <dsp:nvSpPr>
        <dsp:cNvPr id="0" name=""/>
        <dsp:cNvSpPr/>
      </dsp:nvSpPr>
      <dsp:spPr>
        <a:xfrm>
          <a:off x="0" y="2248378"/>
          <a:ext cx="11194474" cy="352799"/>
        </a:xfrm>
        <a:prstGeom prst="rect">
          <a:avLst/>
        </a:prstGeom>
        <a:solidFill>
          <a:schemeClr val="lt1">
            <a:alpha val="90000"/>
            <a:hueOff val="0"/>
            <a:satOff val="0"/>
            <a:lumOff val="0"/>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B17394-2B9C-774E-8EF2-4B29C29E327B}">
      <dsp:nvSpPr>
        <dsp:cNvPr id="0" name=""/>
        <dsp:cNvSpPr/>
      </dsp:nvSpPr>
      <dsp:spPr>
        <a:xfrm>
          <a:off x="559723" y="2041738"/>
          <a:ext cx="7836131" cy="413279"/>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O</a:t>
          </a:r>
          <a:r>
            <a:rPr lang="en-GB" sz="2400" kern="1200"/>
            <a:t>bstructions of their view of the suspect</a:t>
          </a:r>
          <a:endParaRPr lang="en-GB" sz="2400" kern="1200" dirty="0"/>
        </a:p>
      </dsp:txBody>
      <dsp:txXfrm>
        <a:off x="579898" y="2061913"/>
        <a:ext cx="7795781" cy="372929"/>
      </dsp:txXfrm>
    </dsp:sp>
    <dsp:sp modelId="{1492311A-AC31-8440-A332-41B3DEEF6C7F}">
      <dsp:nvSpPr>
        <dsp:cNvPr id="0" name=""/>
        <dsp:cNvSpPr/>
      </dsp:nvSpPr>
      <dsp:spPr>
        <a:xfrm>
          <a:off x="0" y="2883418"/>
          <a:ext cx="11194474" cy="352799"/>
        </a:xfrm>
        <a:prstGeom prst="rect">
          <a:avLst/>
        </a:prstGeom>
        <a:solidFill>
          <a:schemeClr val="lt1">
            <a:alpha val="90000"/>
            <a:hueOff val="0"/>
            <a:satOff val="0"/>
            <a:lumOff val="0"/>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EF5968-8167-164A-8682-B50BC1668741}">
      <dsp:nvSpPr>
        <dsp:cNvPr id="0" name=""/>
        <dsp:cNvSpPr/>
      </dsp:nvSpPr>
      <dsp:spPr>
        <a:xfrm>
          <a:off x="559723" y="2676778"/>
          <a:ext cx="7836131" cy="413279"/>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K</a:t>
          </a:r>
          <a:r>
            <a:rPr lang="en-GB" sz="2400" kern="1200"/>
            <a:t>nown or seen before</a:t>
          </a:r>
          <a:endParaRPr lang="en-GB" sz="2400" kern="1200" dirty="0"/>
        </a:p>
      </dsp:txBody>
      <dsp:txXfrm>
        <a:off x="579898" y="2696953"/>
        <a:ext cx="7795781" cy="372929"/>
      </dsp:txXfrm>
    </dsp:sp>
    <dsp:sp modelId="{AAAE9421-66E8-6A46-B8A6-189DC56C82A1}">
      <dsp:nvSpPr>
        <dsp:cNvPr id="0" name=""/>
        <dsp:cNvSpPr/>
      </dsp:nvSpPr>
      <dsp:spPr>
        <a:xfrm>
          <a:off x="0" y="3518458"/>
          <a:ext cx="11194474" cy="352799"/>
        </a:xfrm>
        <a:prstGeom prst="rect">
          <a:avLst/>
        </a:prstGeom>
        <a:solidFill>
          <a:schemeClr val="lt1">
            <a:alpha val="90000"/>
            <a:hueOff val="0"/>
            <a:satOff val="0"/>
            <a:lumOff val="0"/>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740636-9248-C84D-AF17-34576F7728C8}">
      <dsp:nvSpPr>
        <dsp:cNvPr id="0" name=""/>
        <dsp:cNvSpPr/>
      </dsp:nvSpPr>
      <dsp:spPr>
        <a:xfrm>
          <a:off x="559723" y="3311818"/>
          <a:ext cx="7836131" cy="413279"/>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A</a:t>
          </a:r>
          <a:r>
            <a:rPr lang="en-GB" sz="2400" kern="1200"/>
            <a:t>ny reason for remembering suspect</a:t>
          </a:r>
          <a:endParaRPr lang="en-GB" sz="2400" kern="1200" dirty="0"/>
        </a:p>
      </dsp:txBody>
      <dsp:txXfrm>
        <a:off x="579898" y="3331993"/>
        <a:ext cx="7795781" cy="372929"/>
      </dsp:txXfrm>
    </dsp:sp>
    <dsp:sp modelId="{D247ADC9-8C1A-E643-9707-514D6C02FF6F}">
      <dsp:nvSpPr>
        <dsp:cNvPr id="0" name=""/>
        <dsp:cNvSpPr/>
      </dsp:nvSpPr>
      <dsp:spPr>
        <a:xfrm>
          <a:off x="0" y="4153498"/>
          <a:ext cx="11194474" cy="352799"/>
        </a:xfrm>
        <a:prstGeom prst="rect">
          <a:avLst/>
        </a:prstGeom>
        <a:solidFill>
          <a:schemeClr val="lt1">
            <a:alpha val="90000"/>
            <a:hueOff val="0"/>
            <a:satOff val="0"/>
            <a:lumOff val="0"/>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A82197-3002-D847-B36E-63B419D10D70}">
      <dsp:nvSpPr>
        <dsp:cNvPr id="0" name=""/>
        <dsp:cNvSpPr/>
      </dsp:nvSpPr>
      <dsp:spPr>
        <a:xfrm>
          <a:off x="559723" y="3946858"/>
          <a:ext cx="7836131" cy="413279"/>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T</a:t>
          </a:r>
          <a:r>
            <a:rPr lang="en-GB" sz="2400" kern="1200"/>
            <a:t>ime lapse</a:t>
          </a:r>
          <a:endParaRPr lang="en-GB" sz="2400" kern="1200" dirty="0"/>
        </a:p>
      </dsp:txBody>
      <dsp:txXfrm>
        <a:off x="579898" y="3967033"/>
        <a:ext cx="7795781" cy="372929"/>
      </dsp:txXfrm>
    </dsp:sp>
    <dsp:sp modelId="{05943BDB-4286-4C49-B099-BCAD8136A782}">
      <dsp:nvSpPr>
        <dsp:cNvPr id="0" name=""/>
        <dsp:cNvSpPr/>
      </dsp:nvSpPr>
      <dsp:spPr>
        <a:xfrm>
          <a:off x="0" y="4788538"/>
          <a:ext cx="11194474" cy="352799"/>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89D599-C0B4-7243-86C6-AE8F1673EE81}">
      <dsp:nvSpPr>
        <dsp:cNvPr id="0" name=""/>
        <dsp:cNvSpPr/>
      </dsp:nvSpPr>
      <dsp:spPr>
        <a:xfrm>
          <a:off x="559723" y="4581898"/>
          <a:ext cx="7836131" cy="4132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E</a:t>
          </a:r>
          <a:r>
            <a:rPr lang="en-GB" sz="2400" kern="1200"/>
            <a:t>rrors</a:t>
          </a:r>
          <a:endParaRPr lang="en-GB" sz="2400" kern="1200" dirty="0"/>
        </a:p>
      </dsp:txBody>
      <dsp:txXfrm>
        <a:off x="579898" y="4602073"/>
        <a:ext cx="7795781" cy="3729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1A073-FD5B-F042-A218-29927BF085A2}">
      <dsp:nvSpPr>
        <dsp:cNvPr id="0" name=""/>
        <dsp:cNvSpPr/>
      </dsp:nvSpPr>
      <dsp:spPr>
        <a:xfrm>
          <a:off x="0" y="4787718"/>
          <a:ext cx="9044709" cy="6283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6. Anything that makes it distinctive</a:t>
          </a:r>
          <a:endParaRPr lang="en-GB" sz="2400" kern="1200" dirty="0"/>
        </a:p>
      </dsp:txBody>
      <dsp:txXfrm>
        <a:off x="0" y="4787718"/>
        <a:ext cx="9044709" cy="628385"/>
      </dsp:txXfrm>
    </dsp:sp>
    <dsp:sp modelId="{6FE14893-60C2-2A48-B596-2D4D35ECF373}">
      <dsp:nvSpPr>
        <dsp:cNvPr id="0" name=""/>
        <dsp:cNvSpPr/>
      </dsp:nvSpPr>
      <dsp:spPr>
        <a:xfrm rot="10800000">
          <a:off x="0" y="3830687"/>
          <a:ext cx="9044709" cy="96645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5. Registration number</a:t>
          </a:r>
          <a:endParaRPr lang="en-GB" sz="2400" kern="1200" dirty="0"/>
        </a:p>
      </dsp:txBody>
      <dsp:txXfrm rot="10800000">
        <a:off x="0" y="3830687"/>
        <a:ext cx="9044709" cy="627974"/>
      </dsp:txXfrm>
    </dsp:sp>
    <dsp:sp modelId="{06B05F2B-0030-F443-A808-0BDD3A82ADDE}">
      <dsp:nvSpPr>
        <dsp:cNvPr id="0" name=""/>
        <dsp:cNvSpPr/>
      </dsp:nvSpPr>
      <dsp:spPr>
        <a:xfrm rot="10800000">
          <a:off x="0" y="2873656"/>
          <a:ext cx="9044709" cy="966456"/>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4. Type (saloon, estate etc)</a:t>
          </a:r>
          <a:endParaRPr lang="en-GB" sz="2400" kern="1200" dirty="0"/>
        </a:p>
      </dsp:txBody>
      <dsp:txXfrm rot="10800000">
        <a:off x="0" y="2873656"/>
        <a:ext cx="9044709" cy="627974"/>
      </dsp:txXfrm>
    </dsp:sp>
    <dsp:sp modelId="{91101D70-9C38-264D-9A77-EAEE85ED2803}">
      <dsp:nvSpPr>
        <dsp:cNvPr id="0" name=""/>
        <dsp:cNvSpPr/>
      </dsp:nvSpPr>
      <dsp:spPr>
        <a:xfrm rot="10800000">
          <a:off x="0" y="1916625"/>
          <a:ext cx="9044709" cy="966456"/>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3. Model</a:t>
          </a:r>
          <a:endParaRPr lang="en-GB" sz="2400" kern="1200" dirty="0"/>
        </a:p>
      </dsp:txBody>
      <dsp:txXfrm rot="10800000">
        <a:off x="0" y="1916625"/>
        <a:ext cx="9044709" cy="627974"/>
      </dsp:txXfrm>
    </dsp:sp>
    <dsp:sp modelId="{E3AD823A-B82A-0E42-867D-217BF19F4805}">
      <dsp:nvSpPr>
        <dsp:cNvPr id="0" name=""/>
        <dsp:cNvSpPr/>
      </dsp:nvSpPr>
      <dsp:spPr>
        <a:xfrm rot="10800000">
          <a:off x="0" y="959594"/>
          <a:ext cx="9044709" cy="966456"/>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2. Make</a:t>
          </a:r>
          <a:endParaRPr lang="en-GB" sz="2400" kern="1200" dirty="0"/>
        </a:p>
      </dsp:txBody>
      <dsp:txXfrm rot="10800000">
        <a:off x="0" y="959594"/>
        <a:ext cx="9044709" cy="627974"/>
      </dsp:txXfrm>
    </dsp:sp>
    <dsp:sp modelId="{F5966139-530C-6B4D-B11B-9624A9C9633B}">
      <dsp:nvSpPr>
        <dsp:cNvPr id="0" name=""/>
        <dsp:cNvSpPr/>
      </dsp:nvSpPr>
      <dsp:spPr>
        <a:xfrm rot="10800000">
          <a:off x="0" y="2563"/>
          <a:ext cx="9044709" cy="966456"/>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 Colour</a:t>
          </a:r>
          <a:endParaRPr lang="en-GB" sz="2400" kern="1200" dirty="0"/>
        </a:p>
      </dsp:txBody>
      <dsp:txXfrm rot="10800000">
        <a:off x="0" y="2563"/>
        <a:ext cx="9044709" cy="62797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C33079-FE17-C04C-8E47-6CD05F1642A6}" type="datetimeFigureOut">
              <a:rPr lang="en-US" smtClean="0"/>
              <a:t>10/13/2022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477586-37F8-4548-BFE9-4764C5D305DF}" type="slidenum">
              <a:rPr lang="en-US" smtClean="0"/>
              <a:t>‹#›</a:t>
            </a:fld>
            <a:endParaRPr lang="en-US"/>
          </a:p>
        </p:txBody>
      </p:sp>
    </p:spTree>
    <p:extLst>
      <p:ext uri="{BB962C8B-B14F-4D97-AF65-F5344CB8AC3E}">
        <p14:creationId xmlns:p14="http://schemas.microsoft.com/office/powerpoint/2010/main" val="1909589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477586-37F8-4548-BFE9-4764C5D305DF}" type="slidenum">
              <a:rPr lang="en-US" smtClean="0"/>
              <a:t>2</a:t>
            </a:fld>
            <a:endParaRPr lang="en-US"/>
          </a:p>
        </p:txBody>
      </p:sp>
    </p:spTree>
    <p:extLst>
      <p:ext uri="{BB962C8B-B14F-4D97-AF65-F5344CB8AC3E}">
        <p14:creationId xmlns:p14="http://schemas.microsoft.com/office/powerpoint/2010/main" val="1997230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QTS – what is a witness statement?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Its purpose is to:</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Record all possible information before you have time to forget it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Provide information on which investigative decisions are made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Explain police action should it be questioned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Help in cross-examination at court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Assist to refresh your memory </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Writing a statement will also allow: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quality of evidence to be evaluated for the purposes of investigation and its suitability for court,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evidence of the witness to be recorded as soon as possible after the incident, and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expedite the investigation of that particular incident.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also  allows the CPS to check evidence (Is there sufficient admissible evidence?) and to record the evidence in a form that can disclosed to the defence.</a:t>
            </a:r>
          </a:p>
          <a:p>
            <a:r>
              <a:rPr lang="en-GB" sz="1100" dirty="0">
                <a:latin typeface="Arial" panose="020B0604020202020204" pitchFamily="34" charset="0"/>
                <a:cs typeface="Arial" panose="020B0604020202020204" pitchFamily="34" charset="0"/>
              </a:rPr>
              <a:t>Over the years stated cases, specific rules or guidelines have evolved that you must follow when describing people, exhibiting items that may become evidence in any subsequent court case or identifying suspects. These areas will be covered individually. </a:t>
            </a: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13095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C1455-26B3-AA4D-A378-C98944A884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B4A169-A857-5B4B-8EF6-F243A6EB6F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E2DF9D7-C029-6A41-918D-E9AF8BAE1096}"/>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5" name="Footer Placeholder 4">
            <a:extLst>
              <a:ext uri="{FF2B5EF4-FFF2-40B4-BE49-F238E27FC236}">
                <a16:creationId xmlns:a16="http://schemas.microsoft.com/office/drawing/2014/main" id="{56C53173-0D84-9C4A-AFEF-33CF9AD241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C7FFBC-9227-C842-B7F8-D76D39A6D1DD}"/>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985743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90A95-EC8F-4441-BD40-A20382A2C0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0D49BE7-2886-D143-ABBD-7B0494AFE9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0F1BB7-2222-554B-81ED-35AEECE38733}"/>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5" name="Footer Placeholder 4">
            <a:extLst>
              <a:ext uri="{FF2B5EF4-FFF2-40B4-BE49-F238E27FC236}">
                <a16:creationId xmlns:a16="http://schemas.microsoft.com/office/drawing/2014/main" id="{E85074EA-B95F-A84F-AAB1-FE2FC32A65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52C74D-66D7-9248-B55B-FC0C742F74EE}"/>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2902374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9BA97-53FD-F341-AD5E-772D083266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437CB9-9BFF-1346-9C08-EB73F077AF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A2623C-674D-4D44-9F1A-1D0904947924}"/>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5" name="Footer Placeholder 4">
            <a:extLst>
              <a:ext uri="{FF2B5EF4-FFF2-40B4-BE49-F238E27FC236}">
                <a16:creationId xmlns:a16="http://schemas.microsoft.com/office/drawing/2014/main" id="{97E5E73A-875E-ED4A-8679-DA080AD38D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41DF1E-A4B1-C143-945A-A2BE13938EF5}"/>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2474204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36814-5C97-1E4F-88B2-99523B7801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EFFDD2F-065F-FA47-8B49-2A6F39E513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CC20567-3C7A-7045-9EA1-698E4AED28F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16A0F78-C619-354E-B6B8-A164FC9587AA}"/>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6" name="Footer Placeholder 5">
            <a:extLst>
              <a:ext uri="{FF2B5EF4-FFF2-40B4-BE49-F238E27FC236}">
                <a16:creationId xmlns:a16="http://schemas.microsoft.com/office/drawing/2014/main" id="{FBA943F5-9DE6-C643-BABE-E9126CF274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2803E0-3659-6C46-9778-8402EEB6F79F}"/>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506932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C8DB5-CA90-784C-8151-D3C1945BE20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825A9F-B727-CF44-9904-949EF09A8D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9F568A-A3EB-2246-8AA8-C76D2A15FA3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2CB7CD-7DC9-1A46-B01D-3618068E5E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0C52E0E-FA92-7141-AE91-7DBF3ACD9E0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52720A4-1CB4-2542-9114-EC7CC386B70B}"/>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8" name="Footer Placeholder 7">
            <a:extLst>
              <a:ext uri="{FF2B5EF4-FFF2-40B4-BE49-F238E27FC236}">
                <a16:creationId xmlns:a16="http://schemas.microsoft.com/office/drawing/2014/main" id="{98CC4732-C04A-794A-A246-C8F4EBEAFBD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C499203-8511-C04C-A2FB-D47F2E4DD1E6}"/>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2984622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40091-70C6-B245-9FAB-F2CF16E5DE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A37D46E-D1D3-E146-8CE9-5CBAA4B8F06F}"/>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4" name="Footer Placeholder 3">
            <a:extLst>
              <a:ext uri="{FF2B5EF4-FFF2-40B4-BE49-F238E27FC236}">
                <a16:creationId xmlns:a16="http://schemas.microsoft.com/office/drawing/2014/main" id="{22316222-713C-1D4B-BFA9-57B31DEBA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6732061-AE87-FD4C-B4F5-3EFC55958A86}"/>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83404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02F59F-5379-0540-B925-9F9EC0F1BD4D}"/>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3" name="Footer Placeholder 2">
            <a:extLst>
              <a:ext uri="{FF2B5EF4-FFF2-40B4-BE49-F238E27FC236}">
                <a16:creationId xmlns:a16="http://schemas.microsoft.com/office/drawing/2014/main" id="{1E942827-2179-574A-B688-518362BD429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020150A-736B-1443-8C98-E530CF1F7ABC}"/>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139402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315CC-2C2B-E748-AC81-0A2B2DFF65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3E47D7-389A-DA44-AC04-C19F6E4A1B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EA81D5A-EF0D-634B-833D-C454BFDABD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034590-9977-724D-B994-908118856E6B}"/>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6" name="Footer Placeholder 5">
            <a:extLst>
              <a:ext uri="{FF2B5EF4-FFF2-40B4-BE49-F238E27FC236}">
                <a16:creationId xmlns:a16="http://schemas.microsoft.com/office/drawing/2014/main" id="{BF87FE29-06B7-8542-AEC2-D7E72A0A8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42DB19-9904-2547-9B7B-5C3B55820C84}"/>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777757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9C727-21AA-5440-8825-E648020F8E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21DD2C-38DC-0549-8CD5-677B1425AD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503DB8A-EC96-8442-B8A9-9A37B39BB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FF58BB-7346-9448-9B34-6AB35BCEB2AA}"/>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6" name="Footer Placeholder 5">
            <a:extLst>
              <a:ext uri="{FF2B5EF4-FFF2-40B4-BE49-F238E27FC236}">
                <a16:creationId xmlns:a16="http://schemas.microsoft.com/office/drawing/2014/main" id="{EDF472E0-1AB3-9A47-A5F3-76E735588D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4A57D6-E153-BB40-895E-DA1F8C13DFE9}"/>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1491549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BCF45-AC60-6142-B7B0-4757707297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E53137-CC67-3442-924E-CE774F55ED5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0C39B5-9461-8046-837C-294A30A51C8A}"/>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5" name="Footer Placeholder 4">
            <a:extLst>
              <a:ext uri="{FF2B5EF4-FFF2-40B4-BE49-F238E27FC236}">
                <a16:creationId xmlns:a16="http://schemas.microsoft.com/office/drawing/2014/main" id="{31FC1970-DF5B-014F-B1F8-337FD52745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D0BFE1-90CC-D84B-81BF-8EDF86F993D4}"/>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812634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9889E7-22E2-9F41-BD3A-89472C316BA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A95D4B7-8522-764F-BBBD-81CC9C938A7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BA1293-74F0-DC49-A79C-20192D17D3C5}"/>
              </a:ext>
            </a:extLst>
          </p:cNvPr>
          <p:cNvSpPr>
            <a:spLocks noGrp="1"/>
          </p:cNvSpPr>
          <p:nvPr>
            <p:ph type="dt" sz="half" idx="10"/>
          </p:nvPr>
        </p:nvSpPr>
        <p:spPr/>
        <p:txBody>
          <a:bodyPr/>
          <a:lstStyle/>
          <a:p>
            <a:fld id="{1FF32C90-A642-DB41-9E9D-B4CAC1B25FB5}" type="datetimeFigureOut">
              <a:rPr lang="en-US" smtClean="0"/>
              <a:t>10/13/2022</a:t>
            </a:fld>
            <a:endParaRPr lang="en-US"/>
          </a:p>
        </p:txBody>
      </p:sp>
      <p:sp>
        <p:nvSpPr>
          <p:cNvPr id="5" name="Footer Placeholder 4">
            <a:extLst>
              <a:ext uri="{FF2B5EF4-FFF2-40B4-BE49-F238E27FC236}">
                <a16:creationId xmlns:a16="http://schemas.microsoft.com/office/drawing/2014/main" id="{08383246-383A-074E-A061-B6E9385A99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E4B1BB-7EF5-8D4B-8C80-827964ABA053}"/>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177739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0EFD61-ED03-8F42-9A8D-53A148AD9F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A65EC0-B3E1-EB4D-B296-8CA3563175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D1CF89-945E-BC4D-9768-4F5574567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F32C90-A642-DB41-9E9D-B4CAC1B25FB5}" type="datetimeFigureOut">
              <a:rPr lang="en-US" smtClean="0"/>
              <a:t>10/13/2022</a:t>
            </a:fld>
            <a:endParaRPr lang="en-US"/>
          </a:p>
        </p:txBody>
      </p:sp>
      <p:sp>
        <p:nvSpPr>
          <p:cNvPr id="5" name="Footer Placeholder 4">
            <a:extLst>
              <a:ext uri="{FF2B5EF4-FFF2-40B4-BE49-F238E27FC236}">
                <a16:creationId xmlns:a16="http://schemas.microsoft.com/office/drawing/2014/main" id="{36C87C32-A77D-6C44-858A-1E3E7BECAD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681D104-720C-DA42-9C14-388CF3B8D6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3A6938-1BF4-304A-9EC0-70BCC56F0FB5}" type="slidenum">
              <a:rPr lang="en-US" smtClean="0"/>
              <a:t>‹#›</a:t>
            </a:fld>
            <a:endParaRPr lang="en-US"/>
          </a:p>
        </p:txBody>
      </p:sp>
    </p:spTree>
    <p:extLst>
      <p:ext uri="{BB962C8B-B14F-4D97-AF65-F5344CB8AC3E}">
        <p14:creationId xmlns:p14="http://schemas.microsoft.com/office/powerpoint/2010/main" val="30689753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2.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3.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4.jpe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5.jpe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Layout" Target="../diagrams/layout7.xml"/><Relationship Id="rId7" Type="http://schemas.openxmlformats.org/officeDocument/2006/relationships/image" Target="../media/image16.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69B6F-66F5-394B-B65D-1C84C655A6BF}"/>
              </a:ext>
            </a:extLst>
          </p:cNvPr>
          <p:cNvSpPr>
            <a:spLocks noGrp="1"/>
          </p:cNvSpPr>
          <p:nvPr>
            <p:ph type="ctrTitle"/>
          </p:nvPr>
        </p:nvSpPr>
        <p:spPr>
          <a:xfrm>
            <a:off x="838199" y="1174819"/>
            <a:ext cx="4826795" cy="2858363"/>
          </a:xfrm>
        </p:spPr>
        <p:txBody>
          <a:bodyPr>
            <a:normAutofit/>
          </a:bodyPr>
          <a:lstStyle/>
          <a:p>
            <a:pPr algn="l"/>
            <a:r>
              <a:rPr lang="en-US" sz="7200">
                <a:solidFill>
                  <a:schemeClr val="bg1"/>
                </a:solidFill>
              </a:rPr>
              <a:t>Operational Policing </a:t>
            </a:r>
          </a:p>
        </p:txBody>
      </p:sp>
      <p:sp>
        <p:nvSpPr>
          <p:cNvPr id="3" name="Subtitle 2">
            <a:extLst>
              <a:ext uri="{FF2B5EF4-FFF2-40B4-BE49-F238E27FC236}">
                <a16:creationId xmlns:a16="http://schemas.microsoft.com/office/drawing/2014/main" id="{19A25A93-3069-7146-BE7E-835042D55727}"/>
              </a:ext>
            </a:extLst>
          </p:cNvPr>
          <p:cNvSpPr>
            <a:spLocks noGrp="1"/>
          </p:cNvSpPr>
          <p:nvPr>
            <p:ph type="subTitle" idx="1"/>
          </p:nvPr>
        </p:nvSpPr>
        <p:spPr>
          <a:xfrm>
            <a:off x="835024" y="4414180"/>
            <a:ext cx="4830283" cy="1594507"/>
          </a:xfrm>
        </p:spPr>
        <p:txBody>
          <a:bodyPr>
            <a:normAutofit/>
          </a:bodyPr>
          <a:lstStyle/>
          <a:p>
            <a:pPr algn="l"/>
            <a:r>
              <a:rPr lang="en-US">
                <a:solidFill>
                  <a:schemeClr val="bg1"/>
                </a:solidFill>
              </a:rPr>
              <a:t>Week 6 </a:t>
            </a:r>
          </a:p>
        </p:txBody>
      </p:sp>
      <p:pic>
        <p:nvPicPr>
          <p:cNvPr id="8194" name="Picture 2" descr="The Police and Criminal Evidence Act 1984 (PACE) - Geoffrey Miller  Solicitors">
            <a:extLst>
              <a:ext uri="{FF2B5EF4-FFF2-40B4-BE49-F238E27FC236}">
                <a16:creationId xmlns:a16="http://schemas.microsoft.com/office/drawing/2014/main" id="{DA9D9A2C-5CF1-0544-ABD1-78E3909BB4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27" r="6506" b="2"/>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016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A hand holding a pen and shading circles on a sheet">
            <a:extLst>
              <a:ext uri="{FF2B5EF4-FFF2-40B4-BE49-F238E27FC236}">
                <a16:creationId xmlns:a16="http://schemas.microsoft.com/office/drawing/2014/main" id="{E7A978F5-FF2F-4345-8F10-12170454FA21}"/>
              </a:ext>
            </a:extLst>
          </p:cNvPr>
          <p:cNvPicPr>
            <a:picLocks noChangeAspect="1"/>
          </p:cNvPicPr>
          <p:nvPr/>
        </p:nvPicPr>
        <p:blipFill rotWithShape="1">
          <a:blip r:embed="rId3"/>
          <a:srcRect t="3433"/>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0141"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B3F2FD-0C58-0C48-B1F4-F063FF342AAF}"/>
              </a:ext>
            </a:extLst>
          </p:cNvPr>
          <p:cNvSpPr>
            <a:spLocks noGrp="1"/>
          </p:cNvSpPr>
          <p:nvPr>
            <p:ph type="title"/>
          </p:nvPr>
        </p:nvSpPr>
        <p:spPr>
          <a:xfrm>
            <a:off x="7851031" y="632990"/>
            <a:ext cx="4062643" cy="1043409"/>
          </a:xfrm>
        </p:spPr>
        <p:txBody>
          <a:bodyPr>
            <a:normAutofit fontScale="90000"/>
          </a:bodyPr>
          <a:lstStyle/>
          <a:p>
            <a:r>
              <a:rPr lang="en-US" sz="3600" dirty="0"/>
              <a:t>Today’s aims and learning outcomes… </a:t>
            </a:r>
          </a:p>
        </p:txBody>
      </p:sp>
      <p:sp>
        <p:nvSpPr>
          <p:cNvPr id="3" name="Content Placeholder 2">
            <a:extLst>
              <a:ext uri="{FF2B5EF4-FFF2-40B4-BE49-F238E27FC236}">
                <a16:creationId xmlns:a16="http://schemas.microsoft.com/office/drawing/2014/main" id="{4759C434-5E94-254F-A1DF-7DF014869B99}"/>
              </a:ext>
            </a:extLst>
          </p:cNvPr>
          <p:cNvSpPr>
            <a:spLocks noGrp="1"/>
          </p:cNvSpPr>
          <p:nvPr>
            <p:ph idx="1"/>
          </p:nvPr>
        </p:nvSpPr>
        <p:spPr>
          <a:xfrm>
            <a:off x="7621031" y="1774372"/>
            <a:ext cx="4062642" cy="2754086"/>
          </a:xfrm>
        </p:spPr>
        <p:txBody>
          <a:bodyPr anchor="t">
            <a:normAutofit/>
          </a:bodyPr>
          <a:lstStyle/>
          <a:p>
            <a:r>
              <a:rPr lang="en-US" sz="1800" dirty="0"/>
              <a:t>To understand the forms of ASB </a:t>
            </a:r>
            <a:r>
              <a:rPr lang="en-US" sz="1800" dirty="0" err="1"/>
              <a:t>ect</a:t>
            </a:r>
            <a:r>
              <a:rPr lang="en-US" sz="1800" dirty="0"/>
              <a:t>…</a:t>
            </a:r>
          </a:p>
          <a:p>
            <a:endParaRPr lang="en-US" sz="1800" dirty="0"/>
          </a:p>
          <a:p>
            <a:r>
              <a:rPr lang="en-US" sz="1800" dirty="0"/>
              <a:t>To understanding the basics of Digital Statement Writing </a:t>
            </a:r>
          </a:p>
        </p:txBody>
      </p:sp>
    </p:spTree>
    <p:extLst>
      <p:ext uri="{BB962C8B-B14F-4D97-AF65-F5344CB8AC3E}">
        <p14:creationId xmlns:p14="http://schemas.microsoft.com/office/powerpoint/2010/main" val="308617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A43C-9D2F-7B43-AA0B-CADCF6566C46}"/>
              </a:ext>
            </a:extLst>
          </p:cNvPr>
          <p:cNvSpPr>
            <a:spLocks noGrp="1"/>
          </p:cNvSpPr>
          <p:nvPr>
            <p:ph type="title"/>
          </p:nvPr>
        </p:nvSpPr>
        <p:spPr>
          <a:xfrm>
            <a:off x="7464614" y="1783959"/>
            <a:ext cx="4087306" cy="2889114"/>
          </a:xfrm>
        </p:spPr>
        <p:txBody>
          <a:bodyPr vert="horz" lIns="91440" tIns="45720" rIns="91440" bIns="45720" rtlCol="0" anchor="b">
            <a:normAutofit fontScale="90000"/>
          </a:bodyPr>
          <a:lstStyle/>
          <a:p>
            <a:r>
              <a:rPr lang="en-US" sz="5400" dirty="0"/>
              <a:t>Writing Statements …</a:t>
            </a:r>
            <a:br>
              <a:rPr lang="en-US" sz="5400" dirty="0"/>
            </a:br>
            <a:br>
              <a:rPr lang="en-US" sz="5400" dirty="0"/>
            </a:br>
            <a:r>
              <a:rPr lang="en-US" sz="5400" dirty="0"/>
              <a:t>Purpose? … </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Writing Crime – Witness Statements">
            <a:extLst>
              <a:ext uri="{FF2B5EF4-FFF2-40B4-BE49-F238E27FC236}">
                <a16:creationId xmlns:a16="http://schemas.microsoft.com/office/drawing/2014/main" id="{533D25FD-C30A-3749-B2DC-9A9EFF60C31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32917"/>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33680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8662" y="0"/>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5962" y="420353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application&#10;&#10;Description automatically generated">
            <a:extLst>
              <a:ext uri="{FF2B5EF4-FFF2-40B4-BE49-F238E27FC236}">
                <a16:creationId xmlns:a16="http://schemas.microsoft.com/office/drawing/2014/main" id="{BEED1C3E-0BC7-164F-B008-FDA4BB297896}"/>
              </a:ext>
            </a:extLst>
          </p:cNvPr>
          <p:cNvPicPr>
            <a:picLocks noChangeAspect="1"/>
          </p:cNvPicPr>
          <p:nvPr/>
        </p:nvPicPr>
        <p:blipFill>
          <a:blip r:embed="rId4"/>
          <a:stretch>
            <a:fillRect/>
          </a:stretch>
        </p:blipFill>
        <p:spPr>
          <a:xfrm>
            <a:off x="573044" y="2109677"/>
            <a:ext cx="8627057" cy="4417953"/>
          </a:xfrm>
          <a:prstGeom prst="rect">
            <a:avLst/>
          </a:prstGeom>
        </p:spPr>
      </p:pic>
      <p:sp>
        <p:nvSpPr>
          <p:cNvPr id="8" name="TextBox 7">
            <a:extLst>
              <a:ext uri="{FF2B5EF4-FFF2-40B4-BE49-F238E27FC236}">
                <a16:creationId xmlns:a16="http://schemas.microsoft.com/office/drawing/2014/main" id="{0224381C-E3FA-3C4A-A700-F41722A74253}"/>
              </a:ext>
            </a:extLst>
          </p:cNvPr>
          <p:cNvSpPr txBox="1"/>
          <p:nvPr/>
        </p:nvSpPr>
        <p:spPr>
          <a:xfrm>
            <a:off x="234778" y="398959"/>
            <a:ext cx="7253417" cy="769441"/>
          </a:xfrm>
          <a:prstGeom prst="rect">
            <a:avLst/>
          </a:prstGeom>
          <a:noFill/>
        </p:spPr>
        <p:txBody>
          <a:bodyPr wrap="square" rtlCol="0">
            <a:spAutoFit/>
          </a:bodyPr>
          <a:lstStyle/>
          <a:p>
            <a:r>
              <a:rPr lang="en-US" sz="4400" dirty="0">
                <a:solidFill>
                  <a:srgbClr val="002060"/>
                </a:solidFill>
              </a:rPr>
              <a:t>Devices of a Response Officer</a:t>
            </a:r>
          </a:p>
        </p:txBody>
      </p:sp>
    </p:spTree>
    <p:extLst>
      <p:ext uri="{BB962C8B-B14F-4D97-AF65-F5344CB8AC3E}">
        <p14:creationId xmlns:p14="http://schemas.microsoft.com/office/powerpoint/2010/main" val="318938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4184" y="164563"/>
            <a:ext cx="10640291" cy="646331"/>
          </a:xfrm>
          <a:prstGeom prst="rect">
            <a:avLst/>
          </a:prstGeom>
          <a:solidFill>
            <a:schemeClr val="accent6"/>
          </a:solidFill>
        </p:spPr>
        <p:txBody>
          <a:bodyPr wrap="square" rtlCol="0">
            <a:spAutoFit/>
          </a:bodyPr>
          <a:lstStyle/>
          <a:p>
            <a:r>
              <a:rPr lang="en-GB" sz="3600" b="1" dirty="0">
                <a:solidFill>
                  <a:schemeClr val="bg1"/>
                </a:solidFill>
              </a:rPr>
              <a:t>What is a Digital Witness Statement? </a:t>
            </a:r>
          </a:p>
        </p:txBody>
      </p:sp>
      <p:graphicFrame>
        <p:nvGraphicFramePr>
          <p:cNvPr id="2" name="Diagram 1">
            <a:extLst>
              <a:ext uri="{FF2B5EF4-FFF2-40B4-BE49-F238E27FC236}">
                <a16:creationId xmlns:a16="http://schemas.microsoft.com/office/drawing/2014/main" id="{1F519E96-5854-4C33-8361-F851274DDFC2}"/>
              </a:ext>
            </a:extLst>
          </p:cNvPr>
          <p:cNvGraphicFramePr/>
          <p:nvPr/>
        </p:nvGraphicFramePr>
        <p:xfrm>
          <a:off x="1017901" y="1262381"/>
          <a:ext cx="9924473" cy="4784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The Tech Of Policing: Part 1: The Digital Police | Silicon UK Tech News">
            <a:extLst>
              <a:ext uri="{FF2B5EF4-FFF2-40B4-BE49-F238E27FC236}">
                <a16:creationId xmlns:a16="http://schemas.microsoft.com/office/drawing/2014/main" id="{1076A98E-4E00-0044-898D-CFACAA0E8C9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53095" y="1262380"/>
            <a:ext cx="2627745" cy="2611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CC2E450-8295-B142-8888-18A0D8213187}"/>
                                            </p:graphicEl>
                                          </p:spTgt>
                                        </p:tgtEl>
                                        <p:attrNameLst>
                                          <p:attrName>style.visibility</p:attrName>
                                        </p:attrNameLst>
                                      </p:cBhvr>
                                      <p:to>
                                        <p:strVal val="visible"/>
                                      </p:to>
                                    </p:set>
                                    <p:animEffect transition="in" filter="fade">
                                      <p:cBhvr>
                                        <p:cTn id="7" dur="500"/>
                                        <p:tgtEl>
                                          <p:spTgt spid="2">
                                            <p:graphicEl>
                                              <a:dgm id="{4CC2E450-8295-B142-8888-18A0D821318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B75E7DC-B471-6A4F-823B-F6E57A2AFA4C}"/>
                                            </p:graphicEl>
                                          </p:spTgt>
                                        </p:tgtEl>
                                        <p:attrNameLst>
                                          <p:attrName>style.visibility</p:attrName>
                                        </p:attrNameLst>
                                      </p:cBhvr>
                                      <p:to>
                                        <p:strVal val="visible"/>
                                      </p:to>
                                    </p:set>
                                    <p:animEffect transition="in" filter="fade">
                                      <p:cBhvr>
                                        <p:cTn id="12" dur="500"/>
                                        <p:tgtEl>
                                          <p:spTgt spid="2">
                                            <p:graphicEl>
                                              <a:dgm id="{6B75E7DC-B471-6A4F-823B-F6E57A2AFA4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125FD5-6D96-0F4A-9686-491C3A4B3FBC}"/>
                                            </p:graphicEl>
                                          </p:spTgt>
                                        </p:tgtEl>
                                        <p:attrNameLst>
                                          <p:attrName>style.visibility</p:attrName>
                                        </p:attrNameLst>
                                      </p:cBhvr>
                                      <p:to>
                                        <p:strVal val="visible"/>
                                      </p:to>
                                    </p:set>
                                    <p:animEffect transition="in" filter="fade">
                                      <p:cBhvr>
                                        <p:cTn id="17" dur="500"/>
                                        <p:tgtEl>
                                          <p:spTgt spid="2">
                                            <p:graphicEl>
                                              <a:dgm id="{E8125FD5-6D96-0F4A-9686-491C3A4B3FB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3FA16EB-157E-554F-BA96-589B61560ACA}"/>
                                            </p:graphicEl>
                                          </p:spTgt>
                                        </p:tgtEl>
                                        <p:attrNameLst>
                                          <p:attrName>style.visibility</p:attrName>
                                        </p:attrNameLst>
                                      </p:cBhvr>
                                      <p:to>
                                        <p:strVal val="visible"/>
                                      </p:to>
                                    </p:set>
                                    <p:animEffect transition="in" filter="fade">
                                      <p:cBhvr>
                                        <p:cTn id="22" dur="500"/>
                                        <p:tgtEl>
                                          <p:spTgt spid="2">
                                            <p:graphicEl>
                                              <a:dgm id="{F3FA16EB-157E-554F-BA96-589B61560A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E62747-9EB5-9B49-8CC0-EAFB46309FAC}"/>
              </a:ext>
            </a:extLst>
          </p:cNvPr>
          <p:cNvSpPr txBox="1"/>
          <p:nvPr/>
        </p:nvSpPr>
        <p:spPr>
          <a:xfrm>
            <a:off x="746234" y="311635"/>
            <a:ext cx="10699532" cy="646331"/>
          </a:xfrm>
          <a:prstGeom prst="rect">
            <a:avLst/>
          </a:prstGeom>
          <a:solidFill>
            <a:schemeClr val="accent6"/>
          </a:solidFill>
        </p:spPr>
        <p:txBody>
          <a:bodyPr wrap="square" rtlCol="0">
            <a:spAutoFit/>
          </a:bodyPr>
          <a:lstStyle/>
          <a:p>
            <a:r>
              <a:rPr lang="en-GB" sz="3600" b="1" dirty="0">
                <a:solidFill>
                  <a:schemeClr val="bg1"/>
                </a:solidFill>
              </a:rPr>
              <a:t>What can a witness say in a statement? </a:t>
            </a:r>
          </a:p>
        </p:txBody>
      </p:sp>
      <p:sp>
        <p:nvSpPr>
          <p:cNvPr id="3" name="Rectangle 2">
            <a:extLst>
              <a:ext uri="{FF2B5EF4-FFF2-40B4-BE49-F238E27FC236}">
                <a16:creationId xmlns:a16="http://schemas.microsoft.com/office/drawing/2014/main" id="{727AC3FF-4F94-1C4B-B7E0-0CDD1508EE7E}"/>
              </a:ext>
            </a:extLst>
          </p:cNvPr>
          <p:cNvSpPr/>
          <p:nvPr/>
        </p:nvSpPr>
        <p:spPr>
          <a:xfrm>
            <a:off x="1795105" y="1237273"/>
            <a:ext cx="8915400" cy="93518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Only evidence of what you/they have perceived through your/their own senses</a:t>
            </a:r>
          </a:p>
        </p:txBody>
      </p:sp>
      <p:graphicFrame>
        <p:nvGraphicFramePr>
          <p:cNvPr id="4" name="Diagram 3">
            <a:extLst>
              <a:ext uri="{FF2B5EF4-FFF2-40B4-BE49-F238E27FC236}">
                <a16:creationId xmlns:a16="http://schemas.microsoft.com/office/drawing/2014/main" id="{E213A8C8-ED9A-444F-B79E-2953AB866044}"/>
              </a:ext>
            </a:extLst>
          </p:cNvPr>
          <p:cNvGraphicFramePr/>
          <p:nvPr/>
        </p:nvGraphicFramePr>
        <p:xfrm>
          <a:off x="746234" y="2152995"/>
          <a:ext cx="10516755" cy="4108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967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3311CB1-5E7F-D048-9041-995E9EC2FF90}"/>
                                            </p:graphicEl>
                                          </p:spTgt>
                                        </p:tgtEl>
                                        <p:attrNameLst>
                                          <p:attrName>style.visibility</p:attrName>
                                        </p:attrNameLst>
                                      </p:cBhvr>
                                      <p:to>
                                        <p:strVal val="visible"/>
                                      </p:to>
                                    </p:set>
                                    <p:animEffect transition="in" filter="fade">
                                      <p:cBhvr>
                                        <p:cTn id="7" dur="500"/>
                                        <p:tgtEl>
                                          <p:spTgt spid="4">
                                            <p:graphicEl>
                                              <a:dgm id="{D3311CB1-5E7F-D048-9041-995E9EC2FF9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8FF89CE3-8E0A-EF4A-AC1D-693974DFD401}"/>
                                            </p:graphicEl>
                                          </p:spTgt>
                                        </p:tgtEl>
                                        <p:attrNameLst>
                                          <p:attrName>style.visibility</p:attrName>
                                        </p:attrNameLst>
                                      </p:cBhvr>
                                      <p:to>
                                        <p:strVal val="visible"/>
                                      </p:to>
                                    </p:set>
                                    <p:animEffect transition="in" filter="fade">
                                      <p:cBhvr>
                                        <p:cTn id="10" dur="500"/>
                                        <p:tgtEl>
                                          <p:spTgt spid="4">
                                            <p:graphicEl>
                                              <a:dgm id="{8FF89CE3-8E0A-EF4A-AC1D-693974DFD401}"/>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graphicEl>
                                              <a:dgm id="{B2D6AFE2-98AB-7349-B707-9503D897CBE0}"/>
                                            </p:graphicEl>
                                          </p:spTgt>
                                        </p:tgtEl>
                                        <p:attrNameLst>
                                          <p:attrName>style.visibility</p:attrName>
                                        </p:attrNameLst>
                                      </p:cBhvr>
                                      <p:to>
                                        <p:strVal val="visible"/>
                                      </p:to>
                                    </p:set>
                                    <p:animEffect transition="in" filter="fade">
                                      <p:cBhvr>
                                        <p:cTn id="13" dur="500"/>
                                        <p:tgtEl>
                                          <p:spTgt spid="4">
                                            <p:graphicEl>
                                              <a:dgm id="{B2D6AFE2-98AB-7349-B707-9503D897CBE0}"/>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graphicEl>
                                              <a:dgm id="{705D8D64-8C7D-744C-BBCE-42FDA730FE88}"/>
                                            </p:graphicEl>
                                          </p:spTgt>
                                        </p:tgtEl>
                                        <p:attrNameLst>
                                          <p:attrName>style.visibility</p:attrName>
                                        </p:attrNameLst>
                                      </p:cBhvr>
                                      <p:to>
                                        <p:strVal val="visible"/>
                                      </p:to>
                                    </p:set>
                                    <p:animEffect transition="in" filter="fade">
                                      <p:cBhvr>
                                        <p:cTn id="18" dur="500"/>
                                        <p:tgtEl>
                                          <p:spTgt spid="4">
                                            <p:graphicEl>
                                              <a:dgm id="{705D8D64-8C7D-744C-BBCE-42FDA730FE88}"/>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31D3FA15-48F3-E844-8A09-653B8E938592}"/>
                                            </p:graphicEl>
                                          </p:spTgt>
                                        </p:tgtEl>
                                        <p:attrNameLst>
                                          <p:attrName>style.visibility</p:attrName>
                                        </p:attrNameLst>
                                      </p:cBhvr>
                                      <p:to>
                                        <p:strVal val="visible"/>
                                      </p:to>
                                    </p:set>
                                    <p:animEffect transition="in" filter="fade">
                                      <p:cBhvr>
                                        <p:cTn id="21" dur="500"/>
                                        <p:tgtEl>
                                          <p:spTgt spid="4">
                                            <p:graphicEl>
                                              <a:dgm id="{31D3FA15-48F3-E844-8A09-653B8E938592}"/>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99CA5DA6-D58A-5E40-AA5A-2B6BBE2BE0E9}"/>
                                            </p:graphicEl>
                                          </p:spTgt>
                                        </p:tgtEl>
                                        <p:attrNameLst>
                                          <p:attrName>style.visibility</p:attrName>
                                        </p:attrNameLst>
                                      </p:cBhvr>
                                      <p:to>
                                        <p:strVal val="visible"/>
                                      </p:to>
                                    </p:set>
                                    <p:animEffect transition="in" filter="fade">
                                      <p:cBhvr>
                                        <p:cTn id="26" dur="500"/>
                                        <p:tgtEl>
                                          <p:spTgt spid="4">
                                            <p:graphicEl>
                                              <a:dgm id="{99CA5DA6-D58A-5E40-AA5A-2B6BBE2BE0E9}"/>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graphicEl>
                                              <a:dgm id="{A6BC3724-68B2-1047-8086-74EC860A6A01}"/>
                                            </p:graphicEl>
                                          </p:spTgt>
                                        </p:tgtEl>
                                        <p:attrNameLst>
                                          <p:attrName>style.visibility</p:attrName>
                                        </p:attrNameLst>
                                      </p:cBhvr>
                                      <p:to>
                                        <p:strVal val="visible"/>
                                      </p:to>
                                    </p:set>
                                    <p:animEffect transition="in" filter="fade">
                                      <p:cBhvr>
                                        <p:cTn id="29" dur="500"/>
                                        <p:tgtEl>
                                          <p:spTgt spid="4">
                                            <p:graphicEl>
                                              <a:dgm id="{A6BC3724-68B2-1047-8086-74EC860A6A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AD90FF-63DE-604E-98FA-978C5DA31AC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6383" b="61909"/>
          <a:stretch/>
        </p:blipFill>
        <p:spPr>
          <a:xfrm>
            <a:off x="197695" y="1223744"/>
            <a:ext cx="8992883" cy="4032448"/>
          </a:xfrm>
          <a:prstGeom prst="rect">
            <a:avLst/>
          </a:prstGeom>
        </p:spPr>
      </p:pic>
      <p:sp>
        <p:nvSpPr>
          <p:cNvPr id="3" name="TextBox 2">
            <a:extLst>
              <a:ext uri="{FF2B5EF4-FFF2-40B4-BE49-F238E27FC236}">
                <a16:creationId xmlns:a16="http://schemas.microsoft.com/office/drawing/2014/main" id="{4A630909-37E2-AD48-9C59-DBCF8A620E2E}"/>
              </a:ext>
            </a:extLst>
          </p:cNvPr>
          <p:cNvSpPr txBox="1"/>
          <p:nvPr/>
        </p:nvSpPr>
        <p:spPr>
          <a:xfrm>
            <a:off x="197695" y="216485"/>
            <a:ext cx="8827290" cy="646331"/>
          </a:xfrm>
          <a:prstGeom prst="rect">
            <a:avLst/>
          </a:prstGeom>
          <a:solidFill>
            <a:srgbClr val="0070C0"/>
          </a:solidFill>
        </p:spPr>
        <p:txBody>
          <a:bodyPr wrap="square" rtlCol="0">
            <a:spAutoFit/>
          </a:bodyPr>
          <a:lstStyle/>
          <a:p>
            <a:r>
              <a:rPr lang="en-GB" sz="3600" b="1" dirty="0">
                <a:solidFill>
                  <a:schemeClr val="bg1"/>
                </a:solidFill>
              </a:rPr>
              <a:t>What does a statement look like?  </a:t>
            </a:r>
          </a:p>
        </p:txBody>
      </p:sp>
      <p:pic>
        <p:nvPicPr>
          <p:cNvPr id="2050" name="Picture 2" descr="Xenium, a G-Cloud Supplier delivers Advanced Cross-Platform Software  Solutions to Police Forces and Forms to Access Databases - Xenium Solutions">
            <a:extLst>
              <a:ext uri="{FF2B5EF4-FFF2-40B4-BE49-F238E27FC236}">
                <a16:creationId xmlns:a16="http://schemas.microsoft.com/office/drawing/2014/main" id="{F64A209E-3D53-894E-B426-C725B697F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538739">
            <a:off x="8707602" y="1982335"/>
            <a:ext cx="2607702" cy="3731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7104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8F7E98-0418-324A-9AAE-713F3FC5F1D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900" b="52100"/>
          <a:stretch/>
        </p:blipFill>
        <p:spPr>
          <a:xfrm>
            <a:off x="3107661" y="1310661"/>
            <a:ext cx="7567448" cy="4557045"/>
          </a:xfrm>
          <a:prstGeom prst="rect">
            <a:avLst/>
          </a:prstGeom>
        </p:spPr>
      </p:pic>
      <p:sp>
        <p:nvSpPr>
          <p:cNvPr id="3" name="TextBox 2">
            <a:extLst>
              <a:ext uri="{FF2B5EF4-FFF2-40B4-BE49-F238E27FC236}">
                <a16:creationId xmlns:a16="http://schemas.microsoft.com/office/drawing/2014/main" id="{FA9A17DE-CA65-5347-8CB7-44C3F2CD8324}"/>
              </a:ext>
            </a:extLst>
          </p:cNvPr>
          <p:cNvSpPr txBox="1"/>
          <p:nvPr/>
        </p:nvSpPr>
        <p:spPr>
          <a:xfrm>
            <a:off x="170801" y="350690"/>
            <a:ext cx="8827290" cy="646331"/>
          </a:xfrm>
          <a:prstGeom prst="rect">
            <a:avLst/>
          </a:prstGeom>
          <a:solidFill>
            <a:srgbClr val="0070C0"/>
          </a:solidFill>
        </p:spPr>
        <p:txBody>
          <a:bodyPr wrap="square" rtlCol="0">
            <a:spAutoFit/>
          </a:bodyPr>
          <a:lstStyle/>
          <a:p>
            <a:r>
              <a:rPr lang="en-GB" sz="3600" b="1" dirty="0">
                <a:solidFill>
                  <a:schemeClr val="bg1"/>
                </a:solidFill>
              </a:rPr>
              <a:t>Important! Declaration! </a:t>
            </a:r>
            <a:r>
              <a:rPr lang="en-GB" sz="3200" b="1" dirty="0">
                <a:solidFill>
                  <a:schemeClr val="bg1"/>
                </a:solidFill>
              </a:rPr>
              <a:t> </a:t>
            </a:r>
          </a:p>
        </p:txBody>
      </p:sp>
      <p:sp>
        <p:nvSpPr>
          <p:cNvPr id="4" name="Arrow: Up 3">
            <a:extLst>
              <a:ext uri="{FF2B5EF4-FFF2-40B4-BE49-F238E27FC236}">
                <a16:creationId xmlns:a16="http://schemas.microsoft.com/office/drawing/2014/main" id="{5C9F31A7-4D23-3147-B3F8-0B4F79ACBA88}"/>
              </a:ext>
            </a:extLst>
          </p:cNvPr>
          <p:cNvSpPr/>
          <p:nvPr/>
        </p:nvSpPr>
        <p:spPr>
          <a:xfrm rot="19967800">
            <a:off x="6539236" y="2960807"/>
            <a:ext cx="252618" cy="2000246"/>
          </a:xfrm>
          <a:prstGeom prst="upArrow">
            <a:avLst/>
          </a:prstGeom>
          <a:solidFill>
            <a:srgbClr val="0070C0"/>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ughnut 4">
            <a:extLst>
              <a:ext uri="{FF2B5EF4-FFF2-40B4-BE49-F238E27FC236}">
                <a16:creationId xmlns:a16="http://schemas.microsoft.com/office/drawing/2014/main" id="{D6CED2C8-4B06-9C47-AF69-7AB18623E510}"/>
              </a:ext>
            </a:extLst>
          </p:cNvPr>
          <p:cNvSpPr/>
          <p:nvPr/>
        </p:nvSpPr>
        <p:spPr>
          <a:xfrm>
            <a:off x="3336152" y="3420651"/>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40796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83EAAB-D6EE-714C-B7BE-99FEB61FBFE7}"/>
              </a:ext>
            </a:extLst>
          </p:cNvPr>
          <p:cNvSpPr txBox="1"/>
          <p:nvPr/>
        </p:nvSpPr>
        <p:spPr>
          <a:xfrm>
            <a:off x="324202" y="190546"/>
            <a:ext cx="8827290" cy="646331"/>
          </a:xfrm>
          <a:prstGeom prst="rect">
            <a:avLst/>
          </a:prstGeom>
          <a:solidFill>
            <a:srgbClr val="0070C0"/>
          </a:solidFill>
        </p:spPr>
        <p:txBody>
          <a:bodyPr wrap="square" rtlCol="0">
            <a:spAutoFit/>
          </a:bodyPr>
          <a:lstStyle/>
          <a:p>
            <a:r>
              <a:rPr lang="en-GB" sz="3600" b="1" dirty="0">
                <a:solidFill>
                  <a:schemeClr val="bg1"/>
                </a:solidFill>
              </a:rPr>
              <a:t>Structure: INSIDE  </a:t>
            </a:r>
          </a:p>
        </p:txBody>
      </p:sp>
      <p:graphicFrame>
        <p:nvGraphicFramePr>
          <p:cNvPr id="5" name="Diagram 4">
            <a:extLst>
              <a:ext uri="{FF2B5EF4-FFF2-40B4-BE49-F238E27FC236}">
                <a16:creationId xmlns:a16="http://schemas.microsoft.com/office/drawing/2014/main" id="{C410A03D-70F7-C54E-9553-217AF5DC4D49}"/>
              </a:ext>
            </a:extLst>
          </p:cNvPr>
          <p:cNvGraphicFramePr/>
          <p:nvPr/>
        </p:nvGraphicFramePr>
        <p:xfrm>
          <a:off x="324202" y="1747459"/>
          <a:ext cx="8644986" cy="4328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How Do Machines Learn? | WIRED">
            <a:extLst>
              <a:ext uri="{FF2B5EF4-FFF2-40B4-BE49-F238E27FC236}">
                <a16:creationId xmlns:a16="http://schemas.microsoft.com/office/drawing/2014/main" id="{2CA4B9A2-B883-A043-8436-DF3831050BE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29969" y="2241615"/>
            <a:ext cx="2679700" cy="3340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463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3CA029E-3C31-284C-B419-EB66826E5C67}"/>
                                            </p:graphicEl>
                                          </p:spTgt>
                                        </p:tgtEl>
                                        <p:attrNameLst>
                                          <p:attrName>style.visibility</p:attrName>
                                        </p:attrNameLst>
                                      </p:cBhvr>
                                      <p:to>
                                        <p:strVal val="visible"/>
                                      </p:to>
                                    </p:set>
                                    <p:animEffect transition="in" filter="fade">
                                      <p:cBhvr>
                                        <p:cTn id="7" dur="500"/>
                                        <p:tgtEl>
                                          <p:spTgt spid="5">
                                            <p:graphicEl>
                                              <a:dgm id="{F3CA029E-3C31-284C-B419-EB66826E5C6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350572C-7184-464A-BAEC-D1096A11AD4F}"/>
                                            </p:graphicEl>
                                          </p:spTgt>
                                        </p:tgtEl>
                                        <p:attrNameLst>
                                          <p:attrName>style.visibility</p:attrName>
                                        </p:attrNameLst>
                                      </p:cBhvr>
                                      <p:to>
                                        <p:strVal val="visible"/>
                                      </p:to>
                                    </p:set>
                                    <p:animEffect transition="in" filter="fade">
                                      <p:cBhvr>
                                        <p:cTn id="12" dur="500"/>
                                        <p:tgtEl>
                                          <p:spTgt spid="5">
                                            <p:graphicEl>
                                              <a:dgm id="{C350572C-7184-464A-BAEC-D1096A11AD4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0331BEB-87B7-0C45-ADB5-0AC5F8EBAB3C}"/>
                                            </p:graphicEl>
                                          </p:spTgt>
                                        </p:tgtEl>
                                        <p:attrNameLst>
                                          <p:attrName>style.visibility</p:attrName>
                                        </p:attrNameLst>
                                      </p:cBhvr>
                                      <p:to>
                                        <p:strVal val="visible"/>
                                      </p:to>
                                    </p:set>
                                    <p:animEffect transition="in" filter="fade">
                                      <p:cBhvr>
                                        <p:cTn id="17" dur="500"/>
                                        <p:tgtEl>
                                          <p:spTgt spid="5">
                                            <p:graphicEl>
                                              <a:dgm id="{00331BEB-87B7-0C45-ADB5-0AC5F8EBAB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9C46AEFD-54F7-2247-9D86-2557ED0512F2}"/>
                                            </p:graphicEl>
                                          </p:spTgt>
                                        </p:tgtEl>
                                        <p:attrNameLst>
                                          <p:attrName>style.visibility</p:attrName>
                                        </p:attrNameLst>
                                      </p:cBhvr>
                                      <p:to>
                                        <p:strVal val="visible"/>
                                      </p:to>
                                    </p:set>
                                    <p:animEffect transition="in" filter="fade">
                                      <p:cBhvr>
                                        <p:cTn id="22" dur="500"/>
                                        <p:tgtEl>
                                          <p:spTgt spid="5">
                                            <p:graphicEl>
                                              <a:dgm id="{9C46AEFD-54F7-2247-9D86-2557ED0512F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770FF2D1-0DAD-884D-9ED6-D72AB7F0F0F3}"/>
                                            </p:graphicEl>
                                          </p:spTgt>
                                        </p:tgtEl>
                                        <p:attrNameLst>
                                          <p:attrName>style.visibility</p:attrName>
                                        </p:attrNameLst>
                                      </p:cBhvr>
                                      <p:to>
                                        <p:strVal val="visible"/>
                                      </p:to>
                                    </p:set>
                                    <p:animEffect transition="in" filter="fade">
                                      <p:cBhvr>
                                        <p:cTn id="27" dur="500"/>
                                        <p:tgtEl>
                                          <p:spTgt spid="5">
                                            <p:graphicEl>
                                              <a:dgm id="{770FF2D1-0DAD-884D-9ED6-D72AB7F0F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448B5B-1D5F-6941-9E3D-661D168BD06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150"/>
          <a:stretch/>
        </p:blipFill>
        <p:spPr>
          <a:xfrm>
            <a:off x="1628375" y="1387367"/>
            <a:ext cx="8568952" cy="4466896"/>
          </a:xfrm>
          <a:prstGeom prst="rect">
            <a:avLst/>
          </a:prstGeom>
        </p:spPr>
      </p:pic>
      <p:sp>
        <p:nvSpPr>
          <p:cNvPr id="5" name="TextBox 4">
            <a:extLst>
              <a:ext uri="{FF2B5EF4-FFF2-40B4-BE49-F238E27FC236}">
                <a16:creationId xmlns:a16="http://schemas.microsoft.com/office/drawing/2014/main" id="{A3355D80-BF5C-E14B-8C16-74E4A274087E}"/>
              </a:ext>
            </a:extLst>
          </p:cNvPr>
          <p:cNvSpPr txBox="1"/>
          <p:nvPr/>
        </p:nvSpPr>
        <p:spPr>
          <a:xfrm>
            <a:off x="226156" y="267970"/>
            <a:ext cx="10266217" cy="646331"/>
          </a:xfrm>
          <a:prstGeom prst="rect">
            <a:avLst/>
          </a:prstGeom>
          <a:solidFill>
            <a:srgbClr val="0070C0"/>
          </a:solidFill>
          <a:ln>
            <a:solidFill>
              <a:schemeClr val="accent1"/>
            </a:solidFill>
          </a:ln>
        </p:spPr>
        <p:txBody>
          <a:bodyPr wrap="square" rtlCol="0">
            <a:spAutoFit/>
          </a:bodyPr>
          <a:lstStyle/>
          <a:p>
            <a:r>
              <a:rPr lang="en-GB" sz="3600" b="1" dirty="0">
                <a:solidFill>
                  <a:schemeClr val="bg1"/>
                </a:solidFill>
              </a:rPr>
              <a:t>Introduction</a:t>
            </a:r>
          </a:p>
        </p:txBody>
      </p:sp>
      <p:sp>
        <p:nvSpPr>
          <p:cNvPr id="2" name="Doughnut 1">
            <a:extLst>
              <a:ext uri="{FF2B5EF4-FFF2-40B4-BE49-F238E27FC236}">
                <a16:creationId xmlns:a16="http://schemas.microsoft.com/office/drawing/2014/main" id="{9557689C-669B-E74D-83BF-61348B91F337}"/>
              </a:ext>
            </a:extLst>
          </p:cNvPr>
          <p:cNvSpPr/>
          <p:nvPr/>
        </p:nvSpPr>
        <p:spPr>
          <a:xfrm>
            <a:off x="1628375" y="4773706"/>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Doughnut 6">
            <a:extLst>
              <a:ext uri="{FF2B5EF4-FFF2-40B4-BE49-F238E27FC236}">
                <a16:creationId xmlns:a16="http://schemas.microsoft.com/office/drawing/2014/main" id="{AA1E510D-771C-6544-9EF4-BFC14897E831}"/>
              </a:ext>
            </a:extLst>
          </p:cNvPr>
          <p:cNvSpPr/>
          <p:nvPr/>
        </p:nvSpPr>
        <p:spPr>
          <a:xfrm>
            <a:off x="5599739" y="4930354"/>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65783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582E2B-6D0C-DC47-BD30-3531A84A3D6A}"/>
              </a:ext>
            </a:extLst>
          </p:cNvPr>
          <p:cNvSpPr txBox="1"/>
          <p:nvPr/>
        </p:nvSpPr>
        <p:spPr>
          <a:xfrm>
            <a:off x="221096" y="405625"/>
            <a:ext cx="11118273" cy="646331"/>
          </a:xfrm>
          <a:prstGeom prst="rect">
            <a:avLst/>
          </a:prstGeom>
          <a:solidFill>
            <a:srgbClr val="0070C0"/>
          </a:solidFill>
          <a:ln>
            <a:solidFill>
              <a:schemeClr val="accent1"/>
            </a:solidFill>
          </a:ln>
        </p:spPr>
        <p:txBody>
          <a:bodyPr wrap="square" rtlCol="0">
            <a:spAutoFit/>
          </a:bodyPr>
          <a:lstStyle/>
          <a:p>
            <a:r>
              <a:rPr lang="en-GB" sz="3600" b="1" dirty="0">
                <a:solidFill>
                  <a:schemeClr val="bg1"/>
                </a:solidFill>
              </a:rPr>
              <a:t>Evidence</a:t>
            </a:r>
            <a:r>
              <a:rPr lang="en-GB" sz="3200" b="1" dirty="0">
                <a:solidFill>
                  <a:schemeClr val="bg1"/>
                </a:solidFill>
              </a:rPr>
              <a:t> </a:t>
            </a:r>
          </a:p>
        </p:txBody>
      </p:sp>
      <p:graphicFrame>
        <p:nvGraphicFramePr>
          <p:cNvPr id="3" name="Diagram 2">
            <a:extLst>
              <a:ext uri="{FF2B5EF4-FFF2-40B4-BE49-F238E27FC236}">
                <a16:creationId xmlns:a16="http://schemas.microsoft.com/office/drawing/2014/main" id="{6EABC732-DBE3-2645-8AA3-D28E59FD5CC9}"/>
              </a:ext>
            </a:extLst>
          </p:cNvPr>
          <p:cNvGraphicFramePr/>
          <p:nvPr/>
        </p:nvGraphicFramePr>
        <p:xfrm>
          <a:off x="2660650" y="1504102"/>
          <a:ext cx="7182597" cy="45739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allout: Right Arrow 6">
            <a:extLst>
              <a:ext uri="{FF2B5EF4-FFF2-40B4-BE49-F238E27FC236}">
                <a16:creationId xmlns:a16="http://schemas.microsoft.com/office/drawing/2014/main" id="{E34A78B2-6F6C-9B4B-911E-3F585E666270}"/>
              </a:ext>
            </a:extLst>
          </p:cNvPr>
          <p:cNvSpPr/>
          <p:nvPr/>
        </p:nvSpPr>
        <p:spPr>
          <a:xfrm>
            <a:off x="221096" y="1504103"/>
            <a:ext cx="1870364" cy="4052455"/>
          </a:xfrm>
          <a:prstGeom prst="rightArrowCallou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S</a:t>
            </a:r>
          </a:p>
          <a:p>
            <a:pPr algn="ctr"/>
            <a:r>
              <a:rPr lang="en-GB" sz="3200" b="1" dirty="0">
                <a:solidFill>
                  <a:schemeClr val="tx1"/>
                </a:solidFill>
              </a:rPr>
              <a:t>H</a:t>
            </a:r>
          </a:p>
          <a:p>
            <a:pPr algn="ctr"/>
            <a:r>
              <a:rPr lang="en-GB" sz="3200" b="1" dirty="0">
                <a:solidFill>
                  <a:schemeClr val="tx1"/>
                </a:solidFill>
              </a:rPr>
              <a:t>A</a:t>
            </a:r>
          </a:p>
          <a:p>
            <a:pPr algn="ctr"/>
            <a:r>
              <a:rPr lang="en-GB" sz="3200" b="1" dirty="0">
                <a:solidFill>
                  <a:schemeClr val="tx1"/>
                </a:solidFill>
              </a:rPr>
              <a:t>C</a:t>
            </a:r>
          </a:p>
          <a:p>
            <a:pPr algn="ctr"/>
            <a:r>
              <a:rPr lang="en-GB" sz="3200" b="1" dirty="0">
                <a:solidFill>
                  <a:schemeClr val="tx1"/>
                </a:solidFill>
              </a:rPr>
              <a:t>K</a:t>
            </a:r>
          </a:p>
          <a:p>
            <a:pPr algn="ctr"/>
            <a:r>
              <a:rPr lang="en-GB" sz="3200" b="1" dirty="0">
                <a:solidFill>
                  <a:schemeClr val="tx1"/>
                </a:solidFill>
              </a:rPr>
              <a:t>S</a:t>
            </a:r>
          </a:p>
        </p:txBody>
      </p:sp>
      <p:pic>
        <p:nvPicPr>
          <p:cNvPr id="4098" name="Picture 2" descr="Case of the Malleable Memory | Psychology Today United Kingdom">
            <a:extLst>
              <a:ext uri="{FF2B5EF4-FFF2-40B4-BE49-F238E27FC236}">
                <a16:creationId xmlns:a16="http://schemas.microsoft.com/office/drawing/2014/main" id="{74DFA939-F68C-1643-A1FC-3D7CE10533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00654" y="57502"/>
            <a:ext cx="2607905" cy="1988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189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1EE67B3-8576-4C3D-8C09-76D0BE990208}"/>
                                            </p:graphicEl>
                                          </p:spTgt>
                                        </p:tgtEl>
                                        <p:attrNameLst>
                                          <p:attrName>style.visibility</p:attrName>
                                        </p:attrNameLst>
                                      </p:cBhvr>
                                      <p:to>
                                        <p:strVal val="visible"/>
                                      </p:to>
                                    </p:set>
                                    <p:animEffect transition="in" filter="fade">
                                      <p:cBhvr>
                                        <p:cTn id="7" dur="500"/>
                                        <p:tgtEl>
                                          <p:spTgt spid="3">
                                            <p:graphicEl>
                                              <a:dgm id="{31EE67B3-8576-4C3D-8C09-76D0BE9902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D38F31C-F0F6-45B9-ABFA-1AE60F899A0D}"/>
                                            </p:graphicEl>
                                          </p:spTgt>
                                        </p:tgtEl>
                                        <p:attrNameLst>
                                          <p:attrName>style.visibility</p:attrName>
                                        </p:attrNameLst>
                                      </p:cBhvr>
                                      <p:to>
                                        <p:strVal val="visible"/>
                                      </p:to>
                                    </p:set>
                                    <p:animEffect transition="in" filter="fade">
                                      <p:cBhvr>
                                        <p:cTn id="12" dur="500"/>
                                        <p:tgtEl>
                                          <p:spTgt spid="3">
                                            <p:graphicEl>
                                              <a:dgm id="{0D38F31C-F0F6-45B9-ABFA-1AE60F899A0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1FA08889-5B69-4E18-B9FC-2261D3733231}"/>
                                            </p:graphicEl>
                                          </p:spTgt>
                                        </p:tgtEl>
                                        <p:attrNameLst>
                                          <p:attrName>style.visibility</p:attrName>
                                        </p:attrNameLst>
                                      </p:cBhvr>
                                      <p:to>
                                        <p:strVal val="visible"/>
                                      </p:to>
                                    </p:set>
                                    <p:animEffect transition="in" filter="fade">
                                      <p:cBhvr>
                                        <p:cTn id="15" dur="500"/>
                                        <p:tgtEl>
                                          <p:spTgt spid="3">
                                            <p:graphicEl>
                                              <a:dgm id="{1FA08889-5B69-4E18-B9FC-2261D373323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A525DFB5-D330-4005-9345-9A9C2024A280}"/>
                                            </p:graphicEl>
                                          </p:spTgt>
                                        </p:tgtEl>
                                        <p:attrNameLst>
                                          <p:attrName>style.visibility</p:attrName>
                                        </p:attrNameLst>
                                      </p:cBhvr>
                                      <p:to>
                                        <p:strVal val="visible"/>
                                      </p:to>
                                    </p:set>
                                    <p:animEffect transition="in" filter="fade">
                                      <p:cBhvr>
                                        <p:cTn id="20" dur="500"/>
                                        <p:tgtEl>
                                          <p:spTgt spid="3">
                                            <p:graphicEl>
                                              <a:dgm id="{A525DFB5-D330-4005-9345-9A9C2024A2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95458CC-7E24-4EFD-8B42-27C3C25C5A28}"/>
                                            </p:graphicEl>
                                          </p:spTgt>
                                        </p:tgtEl>
                                        <p:attrNameLst>
                                          <p:attrName>style.visibility</p:attrName>
                                        </p:attrNameLst>
                                      </p:cBhvr>
                                      <p:to>
                                        <p:strVal val="visible"/>
                                      </p:to>
                                    </p:set>
                                    <p:animEffect transition="in" filter="fade">
                                      <p:cBhvr>
                                        <p:cTn id="23" dur="500"/>
                                        <p:tgtEl>
                                          <p:spTgt spid="3">
                                            <p:graphicEl>
                                              <a:dgm id="{195458CC-7E24-4EFD-8B42-27C3C25C5A2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FA0D6AE-3FB8-4D09-B2F4-12E41BC6D4AB}"/>
                                            </p:graphicEl>
                                          </p:spTgt>
                                        </p:tgtEl>
                                        <p:attrNameLst>
                                          <p:attrName>style.visibility</p:attrName>
                                        </p:attrNameLst>
                                      </p:cBhvr>
                                      <p:to>
                                        <p:strVal val="visible"/>
                                      </p:to>
                                    </p:set>
                                    <p:animEffect transition="in" filter="fade">
                                      <p:cBhvr>
                                        <p:cTn id="28" dur="500"/>
                                        <p:tgtEl>
                                          <p:spTgt spid="3">
                                            <p:graphicEl>
                                              <a:dgm id="{2FA0D6AE-3FB8-4D09-B2F4-12E41BC6D4A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321EB045-1008-4348-ABC9-563416E02BA7}"/>
                                            </p:graphicEl>
                                          </p:spTgt>
                                        </p:tgtEl>
                                        <p:attrNameLst>
                                          <p:attrName>style.visibility</p:attrName>
                                        </p:attrNameLst>
                                      </p:cBhvr>
                                      <p:to>
                                        <p:strVal val="visible"/>
                                      </p:to>
                                    </p:set>
                                    <p:animEffect transition="in" filter="fade">
                                      <p:cBhvr>
                                        <p:cTn id="31" dur="500"/>
                                        <p:tgtEl>
                                          <p:spTgt spid="3">
                                            <p:graphicEl>
                                              <a:dgm id="{321EB045-1008-4348-ABC9-563416E02BA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561CD09C-7F31-42B6-917C-E7119CCB8A31}"/>
                                            </p:graphicEl>
                                          </p:spTgt>
                                        </p:tgtEl>
                                        <p:attrNameLst>
                                          <p:attrName>style.visibility</p:attrName>
                                        </p:attrNameLst>
                                      </p:cBhvr>
                                      <p:to>
                                        <p:strVal val="visible"/>
                                      </p:to>
                                    </p:set>
                                    <p:animEffect transition="in" filter="fade">
                                      <p:cBhvr>
                                        <p:cTn id="36" dur="500"/>
                                        <p:tgtEl>
                                          <p:spTgt spid="3">
                                            <p:graphicEl>
                                              <a:dgm id="{561CD09C-7F31-42B6-917C-E7119CCB8A3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3398D01-11CA-443C-92BD-555C1CE3F97D}"/>
                                            </p:graphicEl>
                                          </p:spTgt>
                                        </p:tgtEl>
                                        <p:attrNameLst>
                                          <p:attrName>style.visibility</p:attrName>
                                        </p:attrNameLst>
                                      </p:cBhvr>
                                      <p:to>
                                        <p:strVal val="visible"/>
                                      </p:to>
                                    </p:set>
                                    <p:animEffect transition="in" filter="fade">
                                      <p:cBhvr>
                                        <p:cTn id="39" dur="500"/>
                                        <p:tgtEl>
                                          <p:spTgt spid="3">
                                            <p:graphicEl>
                                              <a:dgm id="{43398D01-11CA-443C-92BD-555C1CE3F97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EE8FB44C-A79D-4031-8552-8265C447BB30}"/>
                                            </p:graphicEl>
                                          </p:spTgt>
                                        </p:tgtEl>
                                        <p:attrNameLst>
                                          <p:attrName>style.visibility</p:attrName>
                                        </p:attrNameLst>
                                      </p:cBhvr>
                                      <p:to>
                                        <p:strVal val="visible"/>
                                      </p:to>
                                    </p:set>
                                    <p:animEffect transition="in" filter="fade">
                                      <p:cBhvr>
                                        <p:cTn id="44" dur="500"/>
                                        <p:tgtEl>
                                          <p:spTgt spid="3">
                                            <p:graphicEl>
                                              <a:dgm id="{EE8FB44C-A79D-4031-8552-8265C447BB3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AA86387F-4CC0-4530-9F21-BC5FBC7D1C16}"/>
                                            </p:graphicEl>
                                          </p:spTgt>
                                        </p:tgtEl>
                                        <p:attrNameLst>
                                          <p:attrName>style.visibility</p:attrName>
                                        </p:attrNameLst>
                                      </p:cBhvr>
                                      <p:to>
                                        <p:strVal val="visible"/>
                                      </p:to>
                                    </p:set>
                                    <p:animEffect transition="in" filter="fade">
                                      <p:cBhvr>
                                        <p:cTn id="47" dur="500"/>
                                        <p:tgtEl>
                                          <p:spTgt spid="3">
                                            <p:graphicEl>
                                              <a:dgm id="{AA86387F-4CC0-4530-9F21-BC5FBC7D1C1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4AEB27-F356-2A4B-9FE4-8D72DC6D44B8}"/>
              </a:ext>
            </a:extLst>
          </p:cNvPr>
          <p:cNvSpPr txBox="1"/>
          <p:nvPr/>
        </p:nvSpPr>
        <p:spPr>
          <a:xfrm>
            <a:off x="221403" y="658034"/>
            <a:ext cx="9972442" cy="646331"/>
          </a:xfrm>
          <a:prstGeom prst="rect">
            <a:avLst/>
          </a:prstGeom>
          <a:solidFill>
            <a:srgbClr val="0070C0"/>
          </a:solidFill>
        </p:spPr>
        <p:txBody>
          <a:bodyPr wrap="square" rtlCol="0">
            <a:spAutoFit/>
          </a:bodyPr>
          <a:lstStyle/>
          <a:p>
            <a:r>
              <a:rPr lang="en-GB" sz="3600" b="1" dirty="0">
                <a:solidFill>
                  <a:schemeClr val="bg1"/>
                </a:solidFill>
              </a:rPr>
              <a:t>10 Point Description </a:t>
            </a:r>
          </a:p>
        </p:txBody>
      </p:sp>
      <p:graphicFrame>
        <p:nvGraphicFramePr>
          <p:cNvPr id="3" name="Diagram 2">
            <a:extLst>
              <a:ext uri="{FF2B5EF4-FFF2-40B4-BE49-F238E27FC236}">
                <a16:creationId xmlns:a16="http://schemas.microsoft.com/office/drawing/2014/main" id="{26DCF91F-2D75-6344-82D3-682FCF5B8F21}"/>
              </a:ext>
            </a:extLst>
          </p:cNvPr>
          <p:cNvGraphicFramePr/>
          <p:nvPr/>
        </p:nvGraphicFramePr>
        <p:xfrm>
          <a:off x="221403" y="1808167"/>
          <a:ext cx="8667104" cy="4815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8" name="Picture 4" descr="Group of full body people | People poses, Photo editing, Full body">
            <a:extLst>
              <a:ext uri="{FF2B5EF4-FFF2-40B4-BE49-F238E27FC236}">
                <a16:creationId xmlns:a16="http://schemas.microsoft.com/office/drawing/2014/main" id="{8CB6317A-3D5E-684A-9C8C-C2EE819349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6461" y="2776071"/>
            <a:ext cx="32639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590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7B790DDC-D079-434E-8DB9-2FA7814851DE}"/>
                                            </p:graphicEl>
                                          </p:spTgt>
                                        </p:tgtEl>
                                        <p:attrNameLst>
                                          <p:attrName>style.visibility</p:attrName>
                                        </p:attrNameLst>
                                      </p:cBhvr>
                                      <p:to>
                                        <p:strVal val="visible"/>
                                      </p:to>
                                    </p:set>
                                    <p:animEffect transition="in" filter="fade">
                                      <p:cBhvr>
                                        <p:cTn id="7" dur="500"/>
                                        <p:tgtEl>
                                          <p:spTgt spid="3">
                                            <p:graphicEl>
                                              <a:dgm id="{7B790DDC-D079-434E-8DB9-2FA7814851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A3193C0-1819-B14F-97D5-609CAD4AEF3C}"/>
                                            </p:graphicEl>
                                          </p:spTgt>
                                        </p:tgtEl>
                                        <p:attrNameLst>
                                          <p:attrName>style.visibility</p:attrName>
                                        </p:attrNameLst>
                                      </p:cBhvr>
                                      <p:to>
                                        <p:strVal val="visible"/>
                                      </p:to>
                                    </p:set>
                                    <p:animEffect transition="in" filter="fade">
                                      <p:cBhvr>
                                        <p:cTn id="12" dur="500"/>
                                        <p:tgtEl>
                                          <p:spTgt spid="3">
                                            <p:graphicEl>
                                              <a:dgm id="{CA3193C0-1819-B14F-97D5-609CAD4AEF3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C267F504-8B3B-134F-B19D-6C2CA298CA21}"/>
                                            </p:graphicEl>
                                          </p:spTgt>
                                        </p:tgtEl>
                                        <p:attrNameLst>
                                          <p:attrName>style.visibility</p:attrName>
                                        </p:attrNameLst>
                                      </p:cBhvr>
                                      <p:to>
                                        <p:strVal val="visible"/>
                                      </p:to>
                                    </p:set>
                                    <p:animEffect transition="in" filter="fade">
                                      <p:cBhvr>
                                        <p:cTn id="17" dur="500"/>
                                        <p:tgtEl>
                                          <p:spTgt spid="3">
                                            <p:graphicEl>
                                              <a:dgm id="{C267F504-8B3B-134F-B19D-6C2CA298CA2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A07862AD-B705-FE45-9ACB-FEA2620AE6B1}"/>
                                            </p:graphicEl>
                                          </p:spTgt>
                                        </p:tgtEl>
                                        <p:attrNameLst>
                                          <p:attrName>style.visibility</p:attrName>
                                        </p:attrNameLst>
                                      </p:cBhvr>
                                      <p:to>
                                        <p:strVal val="visible"/>
                                      </p:to>
                                    </p:set>
                                    <p:animEffect transition="in" filter="fade">
                                      <p:cBhvr>
                                        <p:cTn id="22" dur="500"/>
                                        <p:tgtEl>
                                          <p:spTgt spid="3">
                                            <p:graphicEl>
                                              <a:dgm id="{A07862AD-B705-FE45-9ACB-FEA2620AE6B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224102E7-FF43-1B4C-8B45-8A4B58C572AA}"/>
                                            </p:graphicEl>
                                          </p:spTgt>
                                        </p:tgtEl>
                                        <p:attrNameLst>
                                          <p:attrName>style.visibility</p:attrName>
                                        </p:attrNameLst>
                                      </p:cBhvr>
                                      <p:to>
                                        <p:strVal val="visible"/>
                                      </p:to>
                                    </p:set>
                                    <p:animEffect transition="in" filter="fade">
                                      <p:cBhvr>
                                        <p:cTn id="27" dur="500"/>
                                        <p:tgtEl>
                                          <p:spTgt spid="3">
                                            <p:graphicEl>
                                              <a:dgm id="{224102E7-FF43-1B4C-8B45-8A4B58C572A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3D78B0A4-1C63-7443-A7F6-20E46D07E049}"/>
                                            </p:graphicEl>
                                          </p:spTgt>
                                        </p:tgtEl>
                                        <p:attrNameLst>
                                          <p:attrName>style.visibility</p:attrName>
                                        </p:attrNameLst>
                                      </p:cBhvr>
                                      <p:to>
                                        <p:strVal val="visible"/>
                                      </p:to>
                                    </p:set>
                                    <p:animEffect transition="in" filter="fade">
                                      <p:cBhvr>
                                        <p:cTn id="32" dur="500"/>
                                        <p:tgtEl>
                                          <p:spTgt spid="3">
                                            <p:graphicEl>
                                              <a:dgm id="{3D78B0A4-1C63-7443-A7F6-20E46D07E04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EC2F3773-244A-F649-A4DD-FC7E73A5087E}"/>
                                            </p:graphicEl>
                                          </p:spTgt>
                                        </p:tgtEl>
                                        <p:attrNameLst>
                                          <p:attrName>style.visibility</p:attrName>
                                        </p:attrNameLst>
                                      </p:cBhvr>
                                      <p:to>
                                        <p:strVal val="visible"/>
                                      </p:to>
                                    </p:set>
                                    <p:animEffect transition="in" filter="fade">
                                      <p:cBhvr>
                                        <p:cTn id="37" dur="500"/>
                                        <p:tgtEl>
                                          <p:spTgt spid="3">
                                            <p:graphicEl>
                                              <a:dgm id="{EC2F3773-244A-F649-A4DD-FC7E73A5087E}"/>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978AB294-1ABE-6447-9E22-4A0BE5782719}"/>
                                            </p:graphicEl>
                                          </p:spTgt>
                                        </p:tgtEl>
                                        <p:attrNameLst>
                                          <p:attrName>style.visibility</p:attrName>
                                        </p:attrNameLst>
                                      </p:cBhvr>
                                      <p:to>
                                        <p:strVal val="visible"/>
                                      </p:to>
                                    </p:set>
                                    <p:animEffect transition="in" filter="fade">
                                      <p:cBhvr>
                                        <p:cTn id="42" dur="500"/>
                                        <p:tgtEl>
                                          <p:spTgt spid="3">
                                            <p:graphicEl>
                                              <a:dgm id="{978AB294-1ABE-6447-9E22-4A0BE578271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90C409BA-1E5A-6C44-B672-4D31C031D82B}"/>
                                            </p:graphicEl>
                                          </p:spTgt>
                                        </p:tgtEl>
                                        <p:attrNameLst>
                                          <p:attrName>style.visibility</p:attrName>
                                        </p:attrNameLst>
                                      </p:cBhvr>
                                      <p:to>
                                        <p:strVal val="visible"/>
                                      </p:to>
                                    </p:set>
                                    <p:animEffect transition="in" filter="fade">
                                      <p:cBhvr>
                                        <p:cTn id="47" dur="500"/>
                                        <p:tgtEl>
                                          <p:spTgt spid="3">
                                            <p:graphicEl>
                                              <a:dgm id="{90C409BA-1E5A-6C44-B672-4D31C031D82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56B2BD94-156D-DD43-ADC1-34BB105CED64}"/>
                                            </p:graphicEl>
                                          </p:spTgt>
                                        </p:tgtEl>
                                        <p:attrNameLst>
                                          <p:attrName>style.visibility</p:attrName>
                                        </p:attrNameLst>
                                      </p:cBhvr>
                                      <p:to>
                                        <p:strVal val="visible"/>
                                      </p:to>
                                    </p:set>
                                    <p:animEffect transition="in" filter="fade">
                                      <p:cBhvr>
                                        <p:cTn id="52" dur="500"/>
                                        <p:tgtEl>
                                          <p:spTgt spid="3">
                                            <p:graphicEl>
                                              <a:dgm id="{56B2BD94-156D-DD43-ADC1-34BB105CED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DF1177-3D88-844A-9806-D962E8FF7FA2}"/>
              </a:ext>
            </a:extLst>
          </p:cNvPr>
          <p:cNvSpPr txBox="1">
            <a:spLocks/>
          </p:cNvSpPr>
          <p:nvPr/>
        </p:nvSpPr>
        <p:spPr>
          <a:xfrm>
            <a:off x="838200" y="196466"/>
            <a:ext cx="10515600" cy="736311"/>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ADVOKATE</a:t>
            </a:r>
          </a:p>
        </p:txBody>
      </p:sp>
      <p:graphicFrame>
        <p:nvGraphicFramePr>
          <p:cNvPr id="5" name="Diagram 4">
            <a:extLst>
              <a:ext uri="{FF2B5EF4-FFF2-40B4-BE49-F238E27FC236}">
                <a16:creationId xmlns:a16="http://schemas.microsoft.com/office/drawing/2014/main" id="{B69D5C58-FA3E-024F-B00E-3C01B1CE682E}"/>
              </a:ext>
            </a:extLst>
          </p:cNvPr>
          <p:cNvGraphicFramePr/>
          <p:nvPr/>
        </p:nvGraphicFramePr>
        <p:xfrm>
          <a:off x="266077" y="1115662"/>
          <a:ext cx="11194474" cy="52779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5 Factors Influencing Memory Process - KnowledgeOne">
            <a:extLst>
              <a:ext uri="{FF2B5EF4-FFF2-40B4-BE49-F238E27FC236}">
                <a16:creationId xmlns:a16="http://schemas.microsoft.com/office/drawing/2014/main" id="{83012863-4055-CF40-8677-70DA98079B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38838" y="4291853"/>
            <a:ext cx="42799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181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EDE73C7-4F61-4C43-B9A5-2B94570879AB}"/>
                                            </p:graphicEl>
                                          </p:spTgt>
                                        </p:tgtEl>
                                        <p:attrNameLst>
                                          <p:attrName>style.visibility</p:attrName>
                                        </p:attrNameLst>
                                      </p:cBhvr>
                                      <p:to>
                                        <p:strVal val="visible"/>
                                      </p:to>
                                    </p:set>
                                    <p:animEffect transition="in" filter="fade">
                                      <p:cBhvr>
                                        <p:cTn id="7" dur="500"/>
                                        <p:tgtEl>
                                          <p:spTgt spid="5">
                                            <p:graphicEl>
                                              <a:dgm id="{4EDE73C7-4F61-4C43-B9A5-2B94570879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5137A15-F328-974B-8F70-517AF5DD3C3A}"/>
                                            </p:graphicEl>
                                          </p:spTgt>
                                        </p:tgtEl>
                                        <p:attrNameLst>
                                          <p:attrName>style.visibility</p:attrName>
                                        </p:attrNameLst>
                                      </p:cBhvr>
                                      <p:to>
                                        <p:strVal val="visible"/>
                                      </p:to>
                                    </p:set>
                                    <p:animEffect transition="in" filter="fade">
                                      <p:cBhvr>
                                        <p:cTn id="12" dur="500"/>
                                        <p:tgtEl>
                                          <p:spTgt spid="5">
                                            <p:graphicEl>
                                              <a:dgm id="{25137A15-F328-974B-8F70-517AF5DD3C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82ED7726-8AD7-9548-9679-45C0111643D1}"/>
                                            </p:graphicEl>
                                          </p:spTgt>
                                        </p:tgtEl>
                                        <p:attrNameLst>
                                          <p:attrName>style.visibility</p:attrName>
                                        </p:attrNameLst>
                                      </p:cBhvr>
                                      <p:to>
                                        <p:strVal val="visible"/>
                                      </p:to>
                                    </p:set>
                                    <p:animEffect transition="in" filter="fade">
                                      <p:cBhvr>
                                        <p:cTn id="17" dur="500"/>
                                        <p:tgtEl>
                                          <p:spTgt spid="5">
                                            <p:graphicEl>
                                              <a:dgm id="{82ED7726-8AD7-9548-9679-45C0111643D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5F6A3199-3AD3-314E-A65E-ED47B8D8F8A0}"/>
                                            </p:graphicEl>
                                          </p:spTgt>
                                        </p:tgtEl>
                                        <p:attrNameLst>
                                          <p:attrName>style.visibility</p:attrName>
                                        </p:attrNameLst>
                                      </p:cBhvr>
                                      <p:to>
                                        <p:strVal val="visible"/>
                                      </p:to>
                                    </p:set>
                                    <p:animEffect transition="in" filter="fade">
                                      <p:cBhvr>
                                        <p:cTn id="22" dur="500"/>
                                        <p:tgtEl>
                                          <p:spTgt spid="5">
                                            <p:graphicEl>
                                              <a:dgm id="{5F6A3199-3AD3-314E-A65E-ED47B8D8F8A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DA0F0348-77A6-AB43-83C5-3726720B249F}"/>
                                            </p:graphicEl>
                                          </p:spTgt>
                                        </p:tgtEl>
                                        <p:attrNameLst>
                                          <p:attrName>style.visibility</p:attrName>
                                        </p:attrNameLst>
                                      </p:cBhvr>
                                      <p:to>
                                        <p:strVal val="visible"/>
                                      </p:to>
                                    </p:set>
                                    <p:animEffect transition="in" filter="fade">
                                      <p:cBhvr>
                                        <p:cTn id="27" dur="500"/>
                                        <p:tgtEl>
                                          <p:spTgt spid="5">
                                            <p:graphicEl>
                                              <a:dgm id="{DA0F0348-77A6-AB43-83C5-3726720B249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A31C0718-D435-7942-96E8-832AD3B8962D}"/>
                                            </p:graphicEl>
                                          </p:spTgt>
                                        </p:tgtEl>
                                        <p:attrNameLst>
                                          <p:attrName>style.visibility</p:attrName>
                                        </p:attrNameLst>
                                      </p:cBhvr>
                                      <p:to>
                                        <p:strVal val="visible"/>
                                      </p:to>
                                    </p:set>
                                    <p:animEffect transition="in" filter="fade">
                                      <p:cBhvr>
                                        <p:cTn id="32" dur="500"/>
                                        <p:tgtEl>
                                          <p:spTgt spid="5">
                                            <p:graphicEl>
                                              <a:dgm id="{A31C0718-D435-7942-96E8-832AD3B8962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2EB17394-2B9C-774E-8EF2-4B29C29E327B}"/>
                                            </p:graphicEl>
                                          </p:spTgt>
                                        </p:tgtEl>
                                        <p:attrNameLst>
                                          <p:attrName>style.visibility</p:attrName>
                                        </p:attrNameLst>
                                      </p:cBhvr>
                                      <p:to>
                                        <p:strVal val="visible"/>
                                      </p:to>
                                    </p:set>
                                    <p:animEffect transition="in" filter="fade">
                                      <p:cBhvr>
                                        <p:cTn id="37" dur="500"/>
                                        <p:tgtEl>
                                          <p:spTgt spid="5">
                                            <p:graphicEl>
                                              <a:dgm id="{2EB17394-2B9C-774E-8EF2-4B29C29E327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E84CC91D-A65F-314E-A6DD-89E96193AA67}"/>
                                            </p:graphicEl>
                                          </p:spTgt>
                                        </p:tgtEl>
                                        <p:attrNameLst>
                                          <p:attrName>style.visibility</p:attrName>
                                        </p:attrNameLst>
                                      </p:cBhvr>
                                      <p:to>
                                        <p:strVal val="visible"/>
                                      </p:to>
                                    </p:set>
                                    <p:animEffect transition="in" filter="fade">
                                      <p:cBhvr>
                                        <p:cTn id="42" dur="500"/>
                                        <p:tgtEl>
                                          <p:spTgt spid="5">
                                            <p:graphicEl>
                                              <a:dgm id="{E84CC91D-A65F-314E-A6DD-89E96193AA67}"/>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63EF5968-8167-164A-8682-B50BC1668741}"/>
                                            </p:graphicEl>
                                          </p:spTgt>
                                        </p:tgtEl>
                                        <p:attrNameLst>
                                          <p:attrName>style.visibility</p:attrName>
                                        </p:attrNameLst>
                                      </p:cBhvr>
                                      <p:to>
                                        <p:strVal val="visible"/>
                                      </p:to>
                                    </p:set>
                                    <p:animEffect transition="in" filter="fade">
                                      <p:cBhvr>
                                        <p:cTn id="47" dur="500"/>
                                        <p:tgtEl>
                                          <p:spTgt spid="5">
                                            <p:graphicEl>
                                              <a:dgm id="{63EF5968-8167-164A-8682-B50BC166874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1492311A-AC31-8440-A332-41B3DEEF6C7F}"/>
                                            </p:graphicEl>
                                          </p:spTgt>
                                        </p:tgtEl>
                                        <p:attrNameLst>
                                          <p:attrName>style.visibility</p:attrName>
                                        </p:attrNameLst>
                                      </p:cBhvr>
                                      <p:to>
                                        <p:strVal val="visible"/>
                                      </p:to>
                                    </p:set>
                                    <p:animEffect transition="in" filter="fade">
                                      <p:cBhvr>
                                        <p:cTn id="52" dur="500"/>
                                        <p:tgtEl>
                                          <p:spTgt spid="5">
                                            <p:graphicEl>
                                              <a:dgm id="{1492311A-AC31-8440-A332-41B3DEEF6C7F}"/>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
                                            <p:graphicEl>
                                              <a:dgm id="{E7740636-9248-C84D-AF17-34576F7728C8}"/>
                                            </p:graphicEl>
                                          </p:spTgt>
                                        </p:tgtEl>
                                        <p:attrNameLst>
                                          <p:attrName>style.visibility</p:attrName>
                                        </p:attrNameLst>
                                      </p:cBhvr>
                                      <p:to>
                                        <p:strVal val="visible"/>
                                      </p:to>
                                    </p:set>
                                    <p:animEffect transition="in" filter="fade">
                                      <p:cBhvr>
                                        <p:cTn id="57" dur="500"/>
                                        <p:tgtEl>
                                          <p:spTgt spid="5">
                                            <p:graphicEl>
                                              <a:dgm id="{E7740636-9248-C84D-AF17-34576F7728C8}"/>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5">
                                            <p:graphicEl>
                                              <a:dgm id="{AAAE9421-66E8-6A46-B8A6-189DC56C82A1}"/>
                                            </p:graphicEl>
                                          </p:spTgt>
                                        </p:tgtEl>
                                        <p:attrNameLst>
                                          <p:attrName>style.visibility</p:attrName>
                                        </p:attrNameLst>
                                      </p:cBhvr>
                                      <p:to>
                                        <p:strVal val="visible"/>
                                      </p:to>
                                    </p:set>
                                    <p:animEffect transition="in" filter="fade">
                                      <p:cBhvr>
                                        <p:cTn id="62" dur="500"/>
                                        <p:tgtEl>
                                          <p:spTgt spid="5">
                                            <p:graphicEl>
                                              <a:dgm id="{AAAE9421-66E8-6A46-B8A6-189DC56C82A1}"/>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5">
                                            <p:graphicEl>
                                              <a:dgm id="{A7A82197-3002-D847-B36E-63B419D10D70}"/>
                                            </p:graphicEl>
                                          </p:spTgt>
                                        </p:tgtEl>
                                        <p:attrNameLst>
                                          <p:attrName>style.visibility</p:attrName>
                                        </p:attrNameLst>
                                      </p:cBhvr>
                                      <p:to>
                                        <p:strVal val="visible"/>
                                      </p:to>
                                    </p:set>
                                    <p:animEffect transition="in" filter="fade">
                                      <p:cBhvr>
                                        <p:cTn id="67" dur="500"/>
                                        <p:tgtEl>
                                          <p:spTgt spid="5">
                                            <p:graphicEl>
                                              <a:dgm id="{A7A82197-3002-D847-B36E-63B419D10D70}"/>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5">
                                            <p:graphicEl>
                                              <a:dgm id="{D247ADC9-8C1A-E643-9707-514D6C02FF6F}"/>
                                            </p:graphicEl>
                                          </p:spTgt>
                                        </p:tgtEl>
                                        <p:attrNameLst>
                                          <p:attrName>style.visibility</p:attrName>
                                        </p:attrNameLst>
                                      </p:cBhvr>
                                      <p:to>
                                        <p:strVal val="visible"/>
                                      </p:to>
                                    </p:set>
                                    <p:animEffect transition="in" filter="fade">
                                      <p:cBhvr>
                                        <p:cTn id="72" dur="500"/>
                                        <p:tgtEl>
                                          <p:spTgt spid="5">
                                            <p:graphicEl>
                                              <a:dgm id="{D247ADC9-8C1A-E643-9707-514D6C02FF6F}"/>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5">
                                            <p:graphicEl>
                                              <a:dgm id="{4789D599-C0B4-7243-86C6-AE8F1673EE81}"/>
                                            </p:graphicEl>
                                          </p:spTgt>
                                        </p:tgtEl>
                                        <p:attrNameLst>
                                          <p:attrName>style.visibility</p:attrName>
                                        </p:attrNameLst>
                                      </p:cBhvr>
                                      <p:to>
                                        <p:strVal val="visible"/>
                                      </p:to>
                                    </p:set>
                                    <p:animEffect transition="in" filter="fade">
                                      <p:cBhvr>
                                        <p:cTn id="77" dur="500"/>
                                        <p:tgtEl>
                                          <p:spTgt spid="5">
                                            <p:graphicEl>
                                              <a:dgm id="{4789D599-C0B4-7243-86C6-AE8F1673EE81}"/>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5">
                                            <p:graphicEl>
                                              <a:dgm id="{05943BDB-4286-4C49-B099-BCAD8136A782}"/>
                                            </p:graphicEl>
                                          </p:spTgt>
                                        </p:tgtEl>
                                        <p:attrNameLst>
                                          <p:attrName>style.visibility</p:attrName>
                                        </p:attrNameLst>
                                      </p:cBhvr>
                                      <p:to>
                                        <p:strVal val="visible"/>
                                      </p:to>
                                    </p:set>
                                    <p:animEffect transition="in" filter="fade">
                                      <p:cBhvr>
                                        <p:cTn id="82" dur="500"/>
                                        <p:tgtEl>
                                          <p:spTgt spid="5">
                                            <p:graphicEl>
                                              <a:dgm id="{05943BDB-4286-4C49-B099-BCAD8136A7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C67D59-1260-1840-99D3-1B30AC514F14}"/>
              </a:ext>
            </a:extLst>
          </p:cNvPr>
          <p:cNvSpPr txBox="1"/>
          <p:nvPr/>
        </p:nvSpPr>
        <p:spPr>
          <a:xfrm>
            <a:off x="260446" y="276147"/>
            <a:ext cx="10590025" cy="646331"/>
          </a:xfrm>
          <a:prstGeom prst="rect">
            <a:avLst/>
          </a:prstGeom>
          <a:solidFill>
            <a:srgbClr val="0070C0"/>
          </a:solidFill>
        </p:spPr>
        <p:txBody>
          <a:bodyPr wrap="square" rtlCol="0">
            <a:spAutoFit/>
          </a:bodyPr>
          <a:lstStyle/>
          <a:p>
            <a:r>
              <a:rPr lang="en-GB" sz="3600" b="1" dirty="0">
                <a:solidFill>
                  <a:schemeClr val="bg1"/>
                </a:solidFill>
              </a:rPr>
              <a:t>6 Point Vehicle Description </a:t>
            </a:r>
          </a:p>
        </p:txBody>
      </p:sp>
      <p:graphicFrame>
        <p:nvGraphicFramePr>
          <p:cNvPr id="4" name="Diagram 3">
            <a:extLst>
              <a:ext uri="{FF2B5EF4-FFF2-40B4-BE49-F238E27FC236}">
                <a16:creationId xmlns:a16="http://schemas.microsoft.com/office/drawing/2014/main" id="{98F72BBE-677A-104E-B0E8-404BF0F92A23}"/>
              </a:ext>
            </a:extLst>
          </p:cNvPr>
          <p:cNvGraphicFramePr/>
          <p:nvPr/>
        </p:nvGraphicFramePr>
        <p:xfrm>
          <a:off x="260446" y="1320190"/>
          <a:ext cx="904470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170" name="Picture 2" descr="Who Invented the First Car &amp; When Was it Made? (Automobile History) |  CarsGuide">
            <a:extLst>
              <a:ext uri="{FF2B5EF4-FFF2-40B4-BE49-F238E27FC236}">
                <a16:creationId xmlns:a16="http://schemas.microsoft.com/office/drawing/2014/main" id="{9D9B2833-0587-7E43-BA1A-AA5FBAE665C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08738" y="1165412"/>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ars Without The Faff - cinch">
            <a:extLst>
              <a:ext uri="{FF2B5EF4-FFF2-40B4-BE49-F238E27FC236}">
                <a16:creationId xmlns:a16="http://schemas.microsoft.com/office/drawing/2014/main" id="{BF27132C-684E-2A4F-AD1B-1AFA8F7212F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39000" y="4158226"/>
            <a:ext cx="4953000" cy="163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59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5966139-530C-6B4D-B11B-9624A9C9633B}"/>
                                            </p:graphicEl>
                                          </p:spTgt>
                                        </p:tgtEl>
                                        <p:attrNameLst>
                                          <p:attrName>style.visibility</p:attrName>
                                        </p:attrNameLst>
                                      </p:cBhvr>
                                      <p:to>
                                        <p:strVal val="visible"/>
                                      </p:to>
                                    </p:set>
                                    <p:animEffect transition="in" filter="fade">
                                      <p:cBhvr>
                                        <p:cTn id="7" dur="500"/>
                                        <p:tgtEl>
                                          <p:spTgt spid="4">
                                            <p:graphicEl>
                                              <a:dgm id="{F5966139-530C-6B4D-B11B-9624A9C96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3AD823A-B82A-0E42-867D-217BF19F4805}"/>
                                            </p:graphicEl>
                                          </p:spTgt>
                                        </p:tgtEl>
                                        <p:attrNameLst>
                                          <p:attrName>style.visibility</p:attrName>
                                        </p:attrNameLst>
                                      </p:cBhvr>
                                      <p:to>
                                        <p:strVal val="visible"/>
                                      </p:to>
                                    </p:set>
                                    <p:animEffect transition="in" filter="fade">
                                      <p:cBhvr>
                                        <p:cTn id="12" dur="500"/>
                                        <p:tgtEl>
                                          <p:spTgt spid="4">
                                            <p:graphicEl>
                                              <a:dgm id="{E3AD823A-B82A-0E42-867D-217BF19F480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1101D70-9C38-264D-9A77-EAEE85ED2803}"/>
                                            </p:graphicEl>
                                          </p:spTgt>
                                        </p:tgtEl>
                                        <p:attrNameLst>
                                          <p:attrName>style.visibility</p:attrName>
                                        </p:attrNameLst>
                                      </p:cBhvr>
                                      <p:to>
                                        <p:strVal val="visible"/>
                                      </p:to>
                                    </p:set>
                                    <p:animEffect transition="in" filter="fade">
                                      <p:cBhvr>
                                        <p:cTn id="17" dur="500"/>
                                        <p:tgtEl>
                                          <p:spTgt spid="4">
                                            <p:graphicEl>
                                              <a:dgm id="{91101D70-9C38-264D-9A77-EAEE85ED280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06B05F2B-0030-F443-A808-0BDD3A82ADDE}"/>
                                            </p:graphicEl>
                                          </p:spTgt>
                                        </p:tgtEl>
                                        <p:attrNameLst>
                                          <p:attrName>style.visibility</p:attrName>
                                        </p:attrNameLst>
                                      </p:cBhvr>
                                      <p:to>
                                        <p:strVal val="visible"/>
                                      </p:to>
                                    </p:set>
                                    <p:animEffect transition="in" filter="fade">
                                      <p:cBhvr>
                                        <p:cTn id="22" dur="500"/>
                                        <p:tgtEl>
                                          <p:spTgt spid="4">
                                            <p:graphicEl>
                                              <a:dgm id="{06B05F2B-0030-F443-A808-0BDD3A82ADD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FE14893-60C2-2A48-B596-2D4D35ECF373}"/>
                                            </p:graphicEl>
                                          </p:spTgt>
                                        </p:tgtEl>
                                        <p:attrNameLst>
                                          <p:attrName>style.visibility</p:attrName>
                                        </p:attrNameLst>
                                      </p:cBhvr>
                                      <p:to>
                                        <p:strVal val="visible"/>
                                      </p:to>
                                    </p:set>
                                    <p:animEffect transition="in" filter="fade">
                                      <p:cBhvr>
                                        <p:cTn id="27" dur="500"/>
                                        <p:tgtEl>
                                          <p:spTgt spid="4">
                                            <p:graphicEl>
                                              <a:dgm id="{6FE14893-60C2-2A48-B596-2D4D35ECF37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90F1A073-FD5B-F042-A218-29927BF085A2}"/>
                                            </p:graphicEl>
                                          </p:spTgt>
                                        </p:tgtEl>
                                        <p:attrNameLst>
                                          <p:attrName>style.visibility</p:attrName>
                                        </p:attrNameLst>
                                      </p:cBhvr>
                                      <p:to>
                                        <p:strVal val="visible"/>
                                      </p:to>
                                    </p:set>
                                    <p:animEffect transition="in" filter="fade">
                                      <p:cBhvr>
                                        <p:cTn id="32" dur="500"/>
                                        <p:tgtEl>
                                          <p:spTgt spid="4">
                                            <p:graphicEl>
                                              <a:dgm id="{90F1A073-FD5B-F042-A218-29927BF085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9D1AED-BB46-3246-8299-56B8FED39ED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150"/>
          <a:stretch/>
        </p:blipFill>
        <p:spPr>
          <a:xfrm>
            <a:off x="635869" y="1379158"/>
            <a:ext cx="6976731" cy="4538167"/>
          </a:xfrm>
          <a:prstGeom prst="rect">
            <a:avLst/>
          </a:prstGeom>
        </p:spPr>
      </p:pic>
      <p:sp>
        <p:nvSpPr>
          <p:cNvPr id="3" name="Content Placeholder 2">
            <a:extLst>
              <a:ext uri="{FF2B5EF4-FFF2-40B4-BE49-F238E27FC236}">
                <a16:creationId xmlns:a16="http://schemas.microsoft.com/office/drawing/2014/main" id="{F8DCCC61-9564-1647-8B72-334158179E6A}"/>
              </a:ext>
            </a:extLst>
          </p:cNvPr>
          <p:cNvSpPr txBox="1">
            <a:spLocks/>
          </p:cNvSpPr>
          <p:nvPr/>
        </p:nvSpPr>
        <p:spPr>
          <a:xfrm>
            <a:off x="1302184" y="861990"/>
            <a:ext cx="564410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i="1" dirty="0">
              <a:solidFill>
                <a:srgbClr val="262673"/>
              </a:solidFill>
            </a:endParaRPr>
          </a:p>
          <a:p>
            <a:pPr algn="ctr"/>
            <a:endParaRPr lang="en-GB" i="1" dirty="0">
              <a:solidFill>
                <a:srgbClr val="262673"/>
              </a:solidFill>
            </a:endParaRPr>
          </a:p>
          <a:p>
            <a:pPr marL="0" indent="0">
              <a:buNone/>
            </a:pPr>
            <a:r>
              <a:rPr lang="en-GB" sz="2400" dirty="0">
                <a:solidFill>
                  <a:srgbClr val="262673"/>
                </a:solidFill>
              </a:rPr>
              <a:t>‘I now produce the yellow wooden baseball bat as an exhibit </a:t>
            </a:r>
          </a:p>
          <a:p>
            <a:pPr marL="0" indent="0">
              <a:buNone/>
            </a:pPr>
            <a:r>
              <a:rPr lang="en-GB" sz="2400" dirty="0">
                <a:solidFill>
                  <a:srgbClr val="262673"/>
                </a:solidFill>
              </a:rPr>
              <a:t>(Ref marked RL/1 (Exhibit no.1234567 )’. </a:t>
            </a:r>
          </a:p>
          <a:p>
            <a:pPr lvl="3" algn="ctr"/>
            <a:endParaRPr lang="en-GB" dirty="0">
              <a:solidFill>
                <a:srgbClr val="262673"/>
              </a:solidFill>
            </a:endParaRPr>
          </a:p>
        </p:txBody>
      </p:sp>
      <p:sp>
        <p:nvSpPr>
          <p:cNvPr id="4" name="TextBox 3">
            <a:extLst>
              <a:ext uri="{FF2B5EF4-FFF2-40B4-BE49-F238E27FC236}">
                <a16:creationId xmlns:a16="http://schemas.microsoft.com/office/drawing/2014/main" id="{F6F59851-8D83-9E4E-855C-26014501C159}"/>
              </a:ext>
            </a:extLst>
          </p:cNvPr>
          <p:cNvSpPr txBox="1"/>
          <p:nvPr/>
        </p:nvSpPr>
        <p:spPr>
          <a:xfrm>
            <a:off x="181237" y="215659"/>
            <a:ext cx="8827290" cy="646331"/>
          </a:xfrm>
          <a:prstGeom prst="rect">
            <a:avLst/>
          </a:prstGeom>
          <a:solidFill>
            <a:srgbClr val="0070C0"/>
          </a:solidFill>
        </p:spPr>
        <p:txBody>
          <a:bodyPr wrap="square" rtlCol="0">
            <a:spAutoFit/>
          </a:bodyPr>
          <a:lstStyle/>
          <a:p>
            <a:r>
              <a:rPr lang="en-GB" sz="3600" b="1" dirty="0">
                <a:solidFill>
                  <a:schemeClr val="bg1"/>
                </a:solidFill>
              </a:rPr>
              <a:t>Don’t forget your exhibits!</a:t>
            </a:r>
          </a:p>
        </p:txBody>
      </p:sp>
      <p:pic>
        <p:nvPicPr>
          <p:cNvPr id="9218" name="Picture 2" descr="Generic Evidence Bag - X-Large - 25 Pack : CopShopUK">
            <a:extLst>
              <a:ext uri="{FF2B5EF4-FFF2-40B4-BE49-F238E27FC236}">
                <a16:creationId xmlns:a16="http://schemas.microsoft.com/office/drawing/2014/main" id="{1AAEA939-CB45-E749-8228-1E2F9F501C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2435" y="1379158"/>
            <a:ext cx="3753980" cy="3913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962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a:extLst>
              <a:ext uri="{FF2B5EF4-FFF2-40B4-BE49-F238E27FC236}">
                <a16:creationId xmlns:a16="http://schemas.microsoft.com/office/drawing/2014/main" id="{2586AA81-E347-A743-BCD1-6C31B23B0C03}"/>
              </a:ext>
            </a:extLst>
          </p:cNvPr>
          <p:cNvPicPr>
            <a:picLocks noGrp="1"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97137" y="1350496"/>
            <a:ext cx="7197725" cy="4784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8302D2DE-DD12-024B-84AB-4D5E94BEB8C2}"/>
              </a:ext>
            </a:extLst>
          </p:cNvPr>
          <p:cNvSpPr txBox="1"/>
          <p:nvPr/>
        </p:nvSpPr>
        <p:spPr>
          <a:xfrm>
            <a:off x="5099330" y="430391"/>
            <a:ext cx="4286250" cy="584775"/>
          </a:xfrm>
          <a:prstGeom prst="rect">
            <a:avLst/>
          </a:prstGeom>
          <a:noFill/>
        </p:spPr>
        <p:txBody>
          <a:bodyPr wrap="square" rtlCol="0">
            <a:spAutoFit/>
          </a:bodyPr>
          <a:lstStyle/>
          <a:p>
            <a:r>
              <a:rPr lang="en-US" sz="3200" dirty="0"/>
              <a:t>10 SECONDS! </a:t>
            </a:r>
          </a:p>
        </p:txBody>
      </p:sp>
    </p:spTree>
    <p:extLst>
      <p:ext uri="{BB962C8B-B14F-4D97-AF65-F5344CB8AC3E}">
        <p14:creationId xmlns:p14="http://schemas.microsoft.com/office/powerpoint/2010/main" val="2555223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518</Words>
  <Application>Microsoft Office PowerPoint</Application>
  <PresentationFormat>Widescreen</PresentationFormat>
  <Paragraphs>92</Paragraphs>
  <Slides>16</Slides>
  <Notes>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Operational Policing </vt:lpstr>
      <vt:lpstr>Today’s aims and learning outcomes… </vt:lpstr>
      <vt:lpstr>Writing Statements …  Purpose?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9</cp:revision>
  <dcterms:created xsi:type="dcterms:W3CDTF">2022-02-26T20:51:41Z</dcterms:created>
  <dcterms:modified xsi:type="dcterms:W3CDTF">2022-10-13T15:42:19Z</dcterms:modified>
</cp:coreProperties>
</file>