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8"/>
  </p:notesMasterIdLst>
  <p:handoutMasterIdLst>
    <p:handoutMasterId r:id="rId9"/>
  </p:handoutMasterIdLst>
  <p:sldIdLst>
    <p:sldId id="257" r:id="rId5"/>
    <p:sldId id="389" r:id="rId6"/>
    <p:sldId id="391" r:id="rId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3725" autoAdjust="0"/>
  </p:normalViewPr>
  <p:slideViewPr>
    <p:cSldViewPr snapToGrid="0">
      <p:cViewPr varScale="1">
        <p:scale>
          <a:sx n="81" d="100"/>
          <a:sy n="81" d="100"/>
        </p:scale>
        <p:origin x="294" y="8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08/06/2023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08/06/2023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6.jp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52360" y="437809"/>
            <a:ext cx="4739640" cy="5600134"/>
          </a:xfrm>
        </p:spPr>
        <p:txBody>
          <a:bodyPr rtlCol="0" anchor="b" anchorCtr="0">
            <a:normAutofit fontScale="90000"/>
          </a:bodyPr>
          <a:lstStyle/>
          <a:p>
            <a:pPr rtl="0"/>
            <a:r>
              <a:rPr lang="en-GB" dirty="0"/>
              <a:t>Nom de </a:t>
            </a:r>
            <a:r>
              <a:rPr lang="en-GB" dirty="0" err="1"/>
              <a:t>l’étudiant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 err="1"/>
              <a:t>Vasile</a:t>
            </a:r>
            <a:r>
              <a:rPr lang="en-GB" dirty="0"/>
              <a:t> Tudosie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Numéro</a:t>
            </a:r>
            <a:r>
              <a:rPr lang="en-GB" dirty="0"/>
              <a:t> </a:t>
            </a:r>
            <a:r>
              <a:rPr lang="en-GB" dirty="0" err="1"/>
              <a:t>d’étudiant</a:t>
            </a:r>
            <a:r>
              <a:rPr lang="en-GB" dirty="0"/>
              <a:t>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Nom de la </a:t>
            </a:r>
            <a:r>
              <a:rPr lang="en-GB" dirty="0" err="1"/>
              <a:t>conférencière</a:t>
            </a:r>
            <a:r>
              <a:rPr lang="en-GB" dirty="0"/>
              <a:t>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Nom du </a:t>
            </a:r>
            <a:r>
              <a:rPr lang="en-GB" dirty="0" err="1"/>
              <a:t>cours</a:t>
            </a:r>
            <a:r>
              <a:rPr lang="en-GB" dirty="0"/>
              <a:t>:</a:t>
            </a:r>
          </a:p>
        </p:txBody>
      </p:sp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6618514" cy="6090657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52360" y="0"/>
            <a:ext cx="4739640" cy="6470877"/>
          </a:xfrm>
        </p:spPr>
        <p:txBody>
          <a:bodyPr rtlCol="0">
            <a:normAutofit/>
          </a:bodyPr>
          <a:lstStyle/>
          <a:p>
            <a:pPr rtl="0"/>
            <a:endParaRPr lang="en-US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5" name="Picture 4" descr="A picture containing indoor, restaurant, wall, ceiling">
            <a:extLst>
              <a:ext uri="{FF2B5EF4-FFF2-40B4-BE49-F238E27FC236}">
                <a16:creationId xmlns:a16="http://schemas.microsoft.com/office/drawing/2014/main" id="{6D6B24C9-E3CA-543F-C09E-50F6F62E6E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44914"/>
            <a:ext cx="6629761" cy="4913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199C97-F175-437D-8311-DB662925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208588" cy="2546350"/>
          </a:xfrm>
        </p:spPr>
        <p:txBody>
          <a:bodyPr rtlCol="0"/>
          <a:lstStyle/>
          <a:p>
            <a:pPr rtl="0"/>
            <a:r>
              <a:rPr lang="en-GB" dirty="0"/>
              <a:t>Andrea’s</a:t>
            </a:r>
            <a:br>
              <a:rPr lang="en-GB" dirty="0"/>
            </a:br>
            <a:r>
              <a:rPr lang="en-GB" dirty="0"/>
              <a:t> Restaurant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Menu du </a:t>
            </a:r>
            <a:r>
              <a:rPr lang="en-GB" sz="2400" dirty="0"/>
              <a:t>petit-déjeuner</a:t>
            </a:r>
            <a:br>
              <a:rPr lang="en-GB" sz="2400" dirty="0"/>
            </a:br>
            <a:r>
              <a:rPr lang="en-GB" sz="2400" dirty="0"/>
              <a:t>Petit déjeuner continental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2676525"/>
            <a:ext cx="5208588" cy="4181475"/>
          </a:xfrm>
        </p:spPr>
        <p:txBody>
          <a:bodyPr rtlCol="0"/>
          <a:lstStyle/>
          <a:p>
            <a:pPr rtl="0"/>
            <a:r>
              <a:rPr lang="en-GB" dirty="0"/>
              <a:t>Jus</a:t>
            </a:r>
          </a:p>
          <a:p>
            <a:pPr rtl="0"/>
            <a:r>
              <a:rPr lang="fr-FR" dirty="0"/>
              <a:t>Café ou thé fraîchement moulu </a:t>
            </a:r>
          </a:p>
          <a:p>
            <a:pPr rtl="0"/>
            <a:r>
              <a:rPr lang="en-GB" dirty="0" err="1"/>
              <a:t>Céréale</a:t>
            </a:r>
            <a:endParaRPr lang="en-GB" dirty="0"/>
          </a:p>
          <a:p>
            <a:pPr rtl="0"/>
            <a:r>
              <a:rPr lang="fr-FR" dirty="0"/>
              <a:t>Toasts chauds et croustillants avec une sélection de confitures locales Fruits de saison</a:t>
            </a:r>
          </a:p>
          <a:p>
            <a:pPr rtl="0"/>
            <a:r>
              <a:rPr lang="fr-FR" dirty="0">
                <a:solidFill>
                  <a:srgbClr val="FFFF00">
                    <a:alpha val="60000"/>
                  </a:srgbClr>
                </a:solidFill>
              </a:rPr>
              <a:t>Ce petit-déjeuner est disponible pour les </a:t>
            </a:r>
            <a:r>
              <a:rPr lang="fr-FR" dirty="0" err="1">
                <a:solidFill>
                  <a:srgbClr val="FFFF00">
                    <a:alpha val="60000"/>
                  </a:srgbClr>
                </a:solidFill>
              </a:rPr>
              <a:t>visiteursà</a:t>
            </a:r>
            <a:r>
              <a:rPr lang="fr-FR" dirty="0">
                <a:solidFill>
                  <a:srgbClr val="FFFF00">
                    <a:alpha val="60000"/>
                  </a:srgbClr>
                </a:solidFill>
              </a:rPr>
              <a:t> £200.00</a:t>
            </a:r>
          </a:p>
          <a:p>
            <a:pPr rtl="0"/>
            <a:r>
              <a:rPr lang="fr-FR">
                <a:solidFill>
                  <a:srgbClr val="FFFF00">
                    <a:alpha val="60000"/>
                  </a:srgbClr>
                </a:solidFill>
              </a:rPr>
              <a:t>TOUTES LES COMMANDES DE PETIT-DÉJEUNER SERVIES AVEC THÉ OU CAFÉ ET TOST</a:t>
            </a:r>
            <a:endParaRPr lang="en-GB" dirty="0">
              <a:solidFill>
                <a:srgbClr val="FFFF00">
                  <a:alpha val="60000"/>
                </a:srgbClr>
              </a:solidFill>
            </a:endParaRPr>
          </a:p>
          <a:p>
            <a:pPr rtl="0"/>
            <a:endParaRPr lang="en-GB" dirty="0"/>
          </a:p>
        </p:txBody>
      </p:sp>
      <p:pic>
        <p:nvPicPr>
          <p:cNvPr id="8" name="Picture Placeholder 7" descr="Digital Data">
            <a:extLst>
              <a:ext uri="{FF2B5EF4-FFF2-40B4-BE49-F238E27FC236}">
                <a16:creationId xmlns:a16="http://schemas.microsoft.com/office/drawing/2014/main" id="{06D2324F-3B7B-45EF-9584-C8EADD2C8C0B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42363" y="1597025"/>
            <a:ext cx="3449637" cy="3448050"/>
          </a:xfrm>
        </p:spPr>
      </p:pic>
      <p:pic>
        <p:nvPicPr>
          <p:cNvPr id="10" name="Picture Placeholder 9" descr="Data Points ">
            <a:extLst>
              <a:ext uri="{FF2B5EF4-FFF2-40B4-BE49-F238E27FC236}">
                <a16:creationId xmlns:a16="http://schemas.microsoft.com/office/drawing/2014/main" id="{71F862F9-0E8A-4DB9-8083-1C3AA6E5D777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28225" y="596900"/>
            <a:ext cx="2263775" cy="2263775"/>
          </a:xfrm>
        </p:spPr>
      </p:pic>
      <p:pic>
        <p:nvPicPr>
          <p:cNvPr id="12" name="Picture Placeholder 11" descr="Data Background">
            <a:extLst>
              <a:ext uri="{FF2B5EF4-FFF2-40B4-BE49-F238E27FC236}">
                <a16:creationId xmlns:a16="http://schemas.microsoft.com/office/drawing/2014/main" id="{A63F39B9-0715-40B5-8ECB-9B983F99C690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55125" y="3324225"/>
            <a:ext cx="2936875" cy="2936875"/>
          </a:xfrm>
        </p:spPr>
      </p:pic>
      <p:pic>
        <p:nvPicPr>
          <p:cNvPr id="7" name="Picture 6" descr="A picture containing indoor, restaurant, fast food restaurant, menu">
            <a:extLst>
              <a:ext uri="{FF2B5EF4-FFF2-40B4-BE49-F238E27FC236}">
                <a16:creationId xmlns:a16="http://schemas.microsoft.com/office/drawing/2014/main" id="{B85DA9D2-4FD9-1119-FE71-0B54F37E17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8928" y="1349829"/>
            <a:ext cx="6983072" cy="5508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25CBEC-9191-4F90-101C-37234E952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3888"/>
            <a:ext cx="6827839" cy="6704112"/>
          </a:xfrm>
        </p:spPr>
        <p:txBody>
          <a:bodyPr/>
          <a:lstStyle/>
          <a:p>
            <a:r>
              <a:rPr lang="en-GB" sz="1400" dirty="0"/>
              <a:t>Omelettes  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Jambon et fromage £5.00             		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 </a:t>
            </a:r>
            <a:r>
              <a:rPr lang="en-GB" sz="1400" dirty="0" err="1"/>
              <a:t>Omlette</a:t>
            </a:r>
            <a:r>
              <a:rPr lang="en-GB" sz="1400" dirty="0"/>
              <a:t> </a:t>
            </a:r>
            <a:r>
              <a:rPr lang="en-GB" sz="1400" dirty="0" err="1"/>
              <a:t>végétarienne</a:t>
            </a:r>
            <a:r>
              <a:rPr lang="en-GB" sz="1400" dirty="0"/>
              <a:t> £60.00</a:t>
            </a:r>
            <a:br>
              <a:rPr lang="en-GB" sz="1400" dirty="0"/>
            </a:br>
            <a:r>
              <a:rPr lang="en-GB" sz="1400" dirty="0"/>
              <a:t>	</a:t>
            </a:r>
            <a:br>
              <a:rPr lang="en-GB" sz="1400" dirty="0"/>
            </a:br>
            <a:r>
              <a:rPr lang="en-GB" sz="1400" dirty="0" err="1"/>
              <a:t>Œufs</a:t>
            </a:r>
            <a:r>
              <a:rPr lang="en-GB" sz="1400" dirty="0"/>
              <a:t> </a:t>
            </a:r>
            <a:r>
              <a:rPr lang="en-GB" sz="1400" dirty="0" err="1"/>
              <a:t>brouillés</a:t>
            </a:r>
            <a:r>
              <a:rPr lang="en-GB" sz="1400" dirty="0"/>
              <a:t> £80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 err="1"/>
              <a:t>Saucisses</a:t>
            </a:r>
            <a:r>
              <a:rPr lang="en-GB" sz="1400" dirty="0"/>
              <a:t> &amp; </a:t>
            </a:r>
            <a:r>
              <a:rPr lang="en-GB" sz="1400" dirty="0" err="1"/>
              <a:t>œufs</a:t>
            </a:r>
            <a:r>
              <a:rPr lang="en-GB" sz="1400" dirty="0"/>
              <a:t> £90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 err="1"/>
              <a:t>Sauper</a:t>
            </a:r>
            <a:r>
              <a:rPr lang="en-GB" sz="1400" dirty="0"/>
              <a:t> les </a:t>
            </a:r>
            <a:r>
              <a:rPr lang="en-GB" sz="1400" dirty="0" err="1"/>
              <a:t>saucisses</a:t>
            </a:r>
            <a:r>
              <a:rPr lang="en-GB" sz="1400" dirty="0"/>
              <a:t> £100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Crêpes £18</a:t>
            </a: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France </a:t>
            </a:r>
            <a:r>
              <a:rPr lang="en-GB" sz="1400" dirty="0" err="1"/>
              <a:t>Omlette</a:t>
            </a:r>
            <a:r>
              <a:rPr lang="en-GB" sz="1400" dirty="0"/>
              <a:t> £150</a:t>
            </a: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r>
              <a:rPr lang="en-GB" sz="1800" dirty="0">
                <a:solidFill>
                  <a:srgbClr val="92D050"/>
                </a:solidFill>
              </a:rPr>
              <a:t>Plats creoles</a:t>
            </a:r>
            <a:br>
              <a:rPr lang="en-GB" sz="1800" dirty="0">
                <a:solidFill>
                  <a:srgbClr val="92D050"/>
                </a:solidFill>
              </a:rPr>
            </a:br>
            <a:r>
              <a:rPr lang="en-GB" sz="1800" dirty="0" err="1"/>
              <a:t>Cuissons</a:t>
            </a:r>
            <a:r>
              <a:rPr lang="en-GB" sz="1800" dirty="0"/>
              <a:t> et </a:t>
            </a:r>
            <a:r>
              <a:rPr lang="en-GB" sz="1800" dirty="0" err="1"/>
              <a:t>poisson</a:t>
            </a:r>
            <a:r>
              <a:rPr lang="en-GB" sz="1800" dirty="0"/>
              <a:t> sale £200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 err="1"/>
              <a:t>Bandes</a:t>
            </a:r>
            <a:r>
              <a:rPr lang="en-GB" sz="1800" dirty="0"/>
              <a:t> de plantain frites £140</a:t>
            </a:r>
            <a:br>
              <a:rPr lang="en-GB" sz="1800" dirty="0"/>
            </a:br>
            <a:br>
              <a:rPr lang="en-GB" sz="1800" dirty="0"/>
            </a:br>
            <a:r>
              <a:rPr lang="fr-FR" sz="1800" dirty="0"/>
              <a:t>Lanières de plantain frites servies avec du poisson salé £400</a:t>
            </a:r>
            <a:br>
              <a:rPr lang="fr-FR" sz="1800" dirty="0"/>
            </a:br>
            <a:br>
              <a:rPr lang="en-GB" sz="1800" dirty="0"/>
            </a:br>
            <a:r>
              <a:rPr lang="en-GB" sz="2000" dirty="0">
                <a:solidFill>
                  <a:srgbClr val="00B0F0"/>
                </a:solidFill>
              </a:rPr>
              <a:t>Fruits</a:t>
            </a:r>
            <a:br>
              <a:rPr lang="en-GB" sz="2000" dirty="0">
                <a:solidFill>
                  <a:srgbClr val="00B0F0"/>
                </a:solidFill>
              </a:rPr>
            </a:br>
            <a:r>
              <a:rPr lang="en-GB" sz="2000" dirty="0">
                <a:solidFill>
                  <a:srgbClr val="00B0F0"/>
                </a:solidFill>
              </a:rPr>
              <a:t>Assiette de fruits £50</a:t>
            </a:r>
            <a:br>
              <a:rPr lang="en-GB" sz="1400" dirty="0"/>
            </a:br>
            <a:endParaRPr lang="en-GB" sz="1400" dirty="0"/>
          </a:p>
        </p:txBody>
      </p:sp>
      <p:pic>
        <p:nvPicPr>
          <p:cNvPr id="14" name="Picture Placeholder 13" descr="A tray of food and drinks on a bed">
            <a:extLst>
              <a:ext uri="{FF2B5EF4-FFF2-40B4-BE49-F238E27FC236}">
                <a16:creationId xmlns:a16="http://schemas.microsoft.com/office/drawing/2014/main" id="{C6781585-83CF-B1B9-EDC1-0FE7730559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8274441" y="700644"/>
            <a:ext cx="3891148" cy="4833748"/>
          </a:xfr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60F23-FB58-4EF8-82FD-E86CED25F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E7DF37-64A4-C63C-BD9D-C1E51F1492CD}"/>
              </a:ext>
            </a:extLst>
          </p:cNvPr>
          <p:cNvSpPr txBox="1"/>
          <p:nvPr/>
        </p:nvSpPr>
        <p:spPr>
          <a:xfrm>
            <a:off x="3051958" y="0"/>
            <a:ext cx="5248893" cy="6801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 err="1"/>
              <a:t>Commandes</a:t>
            </a:r>
            <a:r>
              <a:rPr lang="en-GB" sz="1800" dirty="0"/>
              <a:t> </a:t>
            </a:r>
            <a:r>
              <a:rPr lang="en-GB" sz="1800" dirty="0" err="1"/>
              <a:t>Secondaires</a:t>
            </a:r>
            <a:endParaRPr lang="en-GB" sz="1800" dirty="0"/>
          </a:p>
          <a:p>
            <a:endParaRPr lang="en-GB" dirty="0"/>
          </a:p>
          <a:p>
            <a:r>
              <a:rPr lang="en-GB" dirty="0"/>
              <a:t>Toast £20</a:t>
            </a:r>
            <a:br>
              <a:rPr lang="en-GB" dirty="0"/>
            </a:br>
            <a:r>
              <a:rPr lang="en-GB" dirty="0"/>
              <a:t>Fromage £30</a:t>
            </a:r>
            <a:br>
              <a:rPr lang="en-GB" dirty="0"/>
            </a:br>
            <a:r>
              <a:rPr lang="en-GB" dirty="0"/>
              <a:t>Faire </a:t>
            </a:r>
            <a:r>
              <a:rPr lang="en-GB" dirty="0" err="1"/>
              <a:t>sauter</a:t>
            </a:r>
            <a:r>
              <a:rPr lang="en-GB" dirty="0"/>
              <a:t> les legumes £40</a:t>
            </a:r>
            <a:br>
              <a:rPr lang="en-GB" dirty="0"/>
            </a:br>
            <a:r>
              <a:rPr lang="en-GB" dirty="0"/>
              <a:t>Sandwich au thon £70</a:t>
            </a:r>
            <a:br>
              <a:rPr lang="en-GB" dirty="0"/>
            </a:br>
            <a:r>
              <a:rPr lang="en-GB" dirty="0"/>
              <a:t>Sandwich au poulet £80condaires</a:t>
            </a:r>
          </a:p>
          <a:p>
            <a:r>
              <a:rPr lang="en-GB" dirty="0"/>
              <a:t>Pâté de thon £90</a:t>
            </a:r>
          </a:p>
          <a:p>
            <a:r>
              <a:rPr lang="en-GB" dirty="0"/>
              <a:t>Beignets de thon £100</a:t>
            </a:r>
          </a:p>
          <a:p>
            <a:r>
              <a:rPr lang="en-GB" dirty="0" err="1"/>
              <a:t>Œufs</a:t>
            </a:r>
            <a:r>
              <a:rPr lang="en-GB" dirty="0"/>
              <a:t> </a:t>
            </a:r>
            <a:r>
              <a:rPr lang="en-GB" dirty="0" err="1"/>
              <a:t>pochés</a:t>
            </a:r>
            <a:r>
              <a:rPr lang="en-GB" dirty="0"/>
              <a:t> £120</a:t>
            </a:r>
          </a:p>
          <a:p>
            <a:endParaRPr lang="en-GB" dirty="0"/>
          </a:p>
          <a:p>
            <a:r>
              <a:rPr lang="en-GB" sz="2400" dirty="0" err="1">
                <a:solidFill>
                  <a:srgbClr val="0070C0"/>
                </a:solidFill>
              </a:rPr>
              <a:t>Boissons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fr-FR" dirty="0">
                <a:solidFill>
                  <a:srgbClr val="0070C0"/>
                </a:solidFill>
              </a:rPr>
              <a:t>Café chaud (par </a:t>
            </a:r>
            <a:r>
              <a:rPr lang="fr-FR" dirty="0" err="1">
                <a:solidFill>
                  <a:srgbClr val="0070C0"/>
                </a:solidFill>
              </a:rPr>
              <a:t>tasseCafé</a:t>
            </a:r>
            <a:r>
              <a:rPr lang="fr-FR" dirty="0">
                <a:solidFill>
                  <a:srgbClr val="0070C0"/>
                </a:solidFill>
              </a:rPr>
              <a:t> chaud (par tasse)</a:t>
            </a:r>
            <a:r>
              <a:rPr lang="en-GB" dirty="0">
                <a:solidFill>
                  <a:srgbClr val="0070C0"/>
                </a:solidFill>
              </a:rPr>
              <a:t> £100</a:t>
            </a:r>
          </a:p>
          <a:p>
            <a:r>
              <a:rPr lang="en-GB" sz="2000" dirty="0">
                <a:solidFill>
                  <a:srgbClr val="0070C0"/>
                </a:solidFill>
              </a:rPr>
              <a:t>Jus </a:t>
            </a:r>
            <a:r>
              <a:rPr lang="en-GB" sz="2000" dirty="0" err="1">
                <a:solidFill>
                  <a:srgbClr val="0070C0"/>
                </a:solidFill>
              </a:rPr>
              <a:t>d’orange</a:t>
            </a:r>
            <a:r>
              <a:rPr lang="en-GB" sz="2000" dirty="0">
                <a:solidFill>
                  <a:srgbClr val="0070C0"/>
                </a:solidFill>
              </a:rPr>
              <a:t> (par </a:t>
            </a:r>
            <a:r>
              <a:rPr lang="en-GB" sz="2000" dirty="0" err="1">
                <a:solidFill>
                  <a:srgbClr val="0070C0"/>
                </a:solidFill>
              </a:rPr>
              <a:t>verre</a:t>
            </a:r>
            <a:r>
              <a:rPr lang="en-GB" sz="2000" dirty="0">
                <a:solidFill>
                  <a:srgbClr val="0070C0"/>
                </a:solidFill>
              </a:rPr>
              <a:t>) £120</a:t>
            </a:r>
          </a:p>
          <a:p>
            <a:r>
              <a:rPr lang="en-GB" sz="2000" dirty="0" err="1">
                <a:solidFill>
                  <a:srgbClr val="0070C0"/>
                </a:solidFill>
              </a:rPr>
              <a:t>Chocolat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chaud</a:t>
            </a:r>
            <a:r>
              <a:rPr lang="en-GB" sz="2000" dirty="0">
                <a:solidFill>
                  <a:srgbClr val="0070C0"/>
                </a:solidFill>
              </a:rPr>
              <a:t> (par tasse) £140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fr-FR" sz="2800" dirty="0"/>
              <a:t>Bienvenue à tous nos clients pour profiter du service de chambre en appelant notre restaurant.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798845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{0B7944E1-FDC8-4FA7-B7F4-9B052B9129A1}tf33713516_win32</Template>
  <TotalTime>105</TotalTime>
  <Words>262</Words>
  <Application>Microsoft Office PowerPoint</Application>
  <PresentationFormat>Widescreen</PresentationFormat>
  <Paragraphs>29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Gill Sans MT</vt:lpstr>
      <vt:lpstr>Walbaum Display</vt:lpstr>
      <vt:lpstr>3DFloatVTI</vt:lpstr>
      <vt:lpstr>Nom de l’étudiant: Vasile Tudosie  Numéro d’étudiant:  Nom de la conférencière:  Nom du cours:</vt:lpstr>
      <vt:lpstr>Andrea’s  Restaurant  Menu du petit-déjeuner Petit déjeuner continental</vt:lpstr>
      <vt:lpstr>Omelettes    Jambon et fromage £5.00                  Omlette végétarienne £60.00   Œufs brouillés £80  Saucisses &amp; œufs £90  Sauper les saucisses £100  Crêpes £18  France Omlette £150   Plats creoles Cuissons et poisson sale £200  Bandes de plantain frites £140  Lanières de plantain frites servies avec du poisson salé £400  Fruits Assiette de fruits £50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andreea tudosie</dc:creator>
  <cp:lastModifiedBy>andreea tudosie</cp:lastModifiedBy>
  <cp:revision>2</cp:revision>
  <dcterms:created xsi:type="dcterms:W3CDTF">2023-06-08T16:23:29Z</dcterms:created>
  <dcterms:modified xsi:type="dcterms:W3CDTF">2023-06-08T18:25:47Z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