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28"/>
  </p:notesMasterIdLst>
  <p:sldIdLst>
    <p:sldId id="261" r:id="rId2"/>
    <p:sldId id="280" r:id="rId3"/>
    <p:sldId id="256" r:id="rId4"/>
    <p:sldId id="258" r:id="rId5"/>
    <p:sldId id="257" r:id="rId6"/>
    <p:sldId id="260" r:id="rId7"/>
    <p:sldId id="272" r:id="rId8"/>
    <p:sldId id="273" r:id="rId9"/>
    <p:sldId id="274" r:id="rId10"/>
    <p:sldId id="275" r:id="rId11"/>
    <p:sldId id="262" r:id="rId12"/>
    <p:sldId id="263" r:id="rId13"/>
    <p:sldId id="264" r:id="rId14"/>
    <p:sldId id="265" r:id="rId15"/>
    <p:sldId id="266" r:id="rId16"/>
    <p:sldId id="267" r:id="rId17"/>
    <p:sldId id="268" r:id="rId18"/>
    <p:sldId id="269" r:id="rId19"/>
    <p:sldId id="271" r:id="rId20"/>
    <p:sldId id="278" r:id="rId21"/>
    <p:sldId id="279" r:id="rId22"/>
    <p:sldId id="281" r:id="rId23"/>
    <p:sldId id="282" r:id="rId24"/>
    <p:sldId id="276" r:id="rId25"/>
    <p:sldId id="270" r:id="rId26"/>
    <p:sldId id="27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492A78-4DE7-9047-AC10-BE47E80DF4BE}" v="600" dt="2021-12-13T09:54:39.9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51"/>
    <p:restoredTop sz="94754"/>
  </p:normalViewPr>
  <p:slideViewPr>
    <p:cSldViewPr snapToGrid="0" snapToObjects="1">
      <p:cViewPr varScale="1">
        <p:scale>
          <a:sx n="80" d="100"/>
          <a:sy n="80" d="100"/>
        </p:scale>
        <p:origin x="192"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joice Ehis Osarieme (2107403)" userId="7bfd4266-15d1-4392-8bbe-0f9a8646ff00" providerId="ADAL" clId="{65492A78-4DE7-9047-AC10-BE47E80DF4BE}"/>
    <pc:docChg chg="undo custSel addSld delSld modSld sldOrd">
      <pc:chgData name="Rejoice Ehis Osarieme (2107403)" userId="7bfd4266-15d1-4392-8bbe-0f9a8646ff00" providerId="ADAL" clId="{65492A78-4DE7-9047-AC10-BE47E80DF4BE}" dt="2021-12-13T09:57:29.603" v="1971" actId="478"/>
      <pc:docMkLst>
        <pc:docMk/>
      </pc:docMkLst>
      <pc:sldChg chg="addSp delSp modSp mod ord setBg delDesignElem">
        <pc:chgData name="Rejoice Ehis Osarieme (2107403)" userId="7bfd4266-15d1-4392-8bbe-0f9a8646ff00" providerId="ADAL" clId="{65492A78-4DE7-9047-AC10-BE47E80DF4BE}" dt="2021-12-06T11:19:05.804" v="986" actId="255"/>
        <pc:sldMkLst>
          <pc:docMk/>
          <pc:sldMk cId="1331611361" sldId="256"/>
        </pc:sldMkLst>
        <pc:spChg chg="mod">
          <ac:chgData name="Rejoice Ehis Osarieme (2107403)" userId="7bfd4266-15d1-4392-8bbe-0f9a8646ff00" providerId="ADAL" clId="{65492A78-4DE7-9047-AC10-BE47E80DF4BE}" dt="2021-12-06T11:19:05.804" v="986" actId="255"/>
          <ac:spMkLst>
            <pc:docMk/>
            <pc:sldMk cId="1331611361" sldId="256"/>
            <ac:spMk id="2" creationId="{D0BE6B89-731E-C64D-A920-EF500036A571}"/>
          </ac:spMkLst>
        </pc:spChg>
        <pc:spChg chg="add del">
          <ac:chgData name="Rejoice Ehis Osarieme (2107403)" userId="7bfd4266-15d1-4392-8bbe-0f9a8646ff00" providerId="ADAL" clId="{65492A78-4DE7-9047-AC10-BE47E80DF4BE}" dt="2021-12-06T10:57:53.718" v="826"/>
          <ac:spMkLst>
            <pc:docMk/>
            <pc:sldMk cId="1331611361" sldId="256"/>
            <ac:spMk id="6" creationId="{2FDF9410-E530-4E71-A2C0-4C24B489649E}"/>
          </ac:spMkLst>
        </pc:spChg>
        <pc:spChg chg="add del">
          <ac:chgData name="Rejoice Ehis Osarieme (2107403)" userId="7bfd4266-15d1-4392-8bbe-0f9a8646ff00" providerId="ADAL" clId="{65492A78-4DE7-9047-AC10-BE47E80DF4BE}" dt="2021-12-06T10:49:47.866" v="576"/>
          <ac:spMkLst>
            <pc:docMk/>
            <pc:sldMk cId="1331611361" sldId="256"/>
            <ac:spMk id="9" creationId="{99DE9D0E-C638-4470-A425-A312F6514D46}"/>
          </ac:spMkLst>
        </pc:spChg>
        <pc:spChg chg="add del">
          <ac:chgData name="Rejoice Ehis Osarieme (2107403)" userId="7bfd4266-15d1-4392-8bbe-0f9a8646ff00" providerId="ADAL" clId="{65492A78-4DE7-9047-AC10-BE47E80DF4BE}" dt="2021-12-06T10:49:47.866" v="576"/>
          <ac:spMkLst>
            <pc:docMk/>
            <pc:sldMk cId="1331611361" sldId="256"/>
            <ac:spMk id="11" creationId="{CE5E68C2-DCCC-4202-9B0B-165BA46C8922}"/>
          </ac:spMkLst>
        </pc:spChg>
        <pc:spChg chg="del">
          <ac:chgData name="Rejoice Ehis Osarieme (2107403)" userId="7bfd4266-15d1-4392-8bbe-0f9a8646ff00" providerId="ADAL" clId="{65492A78-4DE7-9047-AC10-BE47E80DF4BE}" dt="2021-12-06T10:37:41.438" v="9"/>
          <ac:spMkLst>
            <pc:docMk/>
            <pc:sldMk cId="1331611361" sldId="256"/>
            <ac:spMk id="70" creationId="{2FDF9410-E530-4E71-A2C0-4C24B489649E}"/>
          </ac:spMkLst>
        </pc:spChg>
        <pc:cxnChg chg="add del">
          <ac:chgData name="Rejoice Ehis Osarieme (2107403)" userId="7bfd4266-15d1-4392-8bbe-0f9a8646ff00" providerId="ADAL" clId="{65492A78-4DE7-9047-AC10-BE47E80DF4BE}" dt="2021-12-06T10:57:53.718" v="826"/>
          <ac:cxnSpMkLst>
            <pc:docMk/>
            <pc:sldMk cId="1331611361" sldId="256"/>
            <ac:cxnSpMk id="7" creationId="{53268B1E-8861-4702-9529-5A8FB23A618F}"/>
          </ac:cxnSpMkLst>
        </pc:cxnChg>
        <pc:cxnChg chg="add del">
          <ac:chgData name="Rejoice Ehis Osarieme (2107403)" userId="7bfd4266-15d1-4392-8bbe-0f9a8646ff00" providerId="ADAL" clId="{65492A78-4DE7-9047-AC10-BE47E80DF4BE}" dt="2021-12-06T10:57:53.718" v="826"/>
          <ac:cxnSpMkLst>
            <pc:docMk/>
            <pc:sldMk cId="1331611361" sldId="256"/>
            <ac:cxnSpMk id="8" creationId="{BC6646AE-8FD6-411E-8640-6CCB250D54FB}"/>
          </ac:cxnSpMkLst>
        </pc:cxnChg>
        <pc:cxnChg chg="add del">
          <ac:chgData name="Rejoice Ehis Osarieme (2107403)" userId="7bfd4266-15d1-4392-8bbe-0f9a8646ff00" providerId="ADAL" clId="{65492A78-4DE7-9047-AC10-BE47E80DF4BE}" dt="2021-12-06T10:49:47.866" v="576"/>
          <ac:cxnSpMkLst>
            <pc:docMk/>
            <pc:sldMk cId="1331611361" sldId="256"/>
            <ac:cxnSpMk id="13" creationId="{547D1AEC-1823-4871-91B6-6654851409A2}"/>
          </ac:cxnSpMkLst>
        </pc:cxnChg>
        <pc:cxnChg chg="del">
          <ac:chgData name="Rejoice Ehis Osarieme (2107403)" userId="7bfd4266-15d1-4392-8bbe-0f9a8646ff00" providerId="ADAL" clId="{65492A78-4DE7-9047-AC10-BE47E80DF4BE}" dt="2021-12-06T10:37:41.438" v="9"/>
          <ac:cxnSpMkLst>
            <pc:docMk/>
            <pc:sldMk cId="1331611361" sldId="256"/>
            <ac:cxnSpMk id="71" creationId="{53268B1E-8861-4702-9529-5A8FB23A618F}"/>
          </ac:cxnSpMkLst>
        </pc:cxnChg>
        <pc:cxnChg chg="del">
          <ac:chgData name="Rejoice Ehis Osarieme (2107403)" userId="7bfd4266-15d1-4392-8bbe-0f9a8646ff00" providerId="ADAL" clId="{65492A78-4DE7-9047-AC10-BE47E80DF4BE}" dt="2021-12-06T10:37:41.438" v="9"/>
          <ac:cxnSpMkLst>
            <pc:docMk/>
            <pc:sldMk cId="1331611361" sldId="256"/>
            <ac:cxnSpMk id="72" creationId="{BC6646AE-8FD6-411E-8640-6CCB250D54FB}"/>
          </ac:cxnSpMkLst>
        </pc:cxnChg>
      </pc:sldChg>
      <pc:sldChg chg="modSp mod">
        <pc:chgData name="Rejoice Ehis Osarieme (2107403)" userId="7bfd4266-15d1-4392-8bbe-0f9a8646ff00" providerId="ADAL" clId="{65492A78-4DE7-9047-AC10-BE47E80DF4BE}" dt="2021-12-13T09:28:07.958" v="1889" actId="14100"/>
        <pc:sldMkLst>
          <pc:docMk/>
          <pc:sldMk cId="603273036" sldId="257"/>
        </pc:sldMkLst>
        <pc:spChg chg="mod">
          <ac:chgData name="Rejoice Ehis Osarieme (2107403)" userId="7bfd4266-15d1-4392-8bbe-0f9a8646ff00" providerId="ADAL" clId="{65492A78-4DE7-9047-AC10-BE47E80DF4BE}" dt="2021-12-06T11:38:15.459" v="1046" actId="255"/>
          <ac:spMkLst>
            <pc:docMk/>
            <pc:sldMk cId="603273036" sldId="257"/>
            <ac:spMk id="2" creationId="{3B96F8CF-D996-064A-9270-6FCF69CA75D4}"/>
          </ac:spMkLst>
        </pc:spChg>
        <pc:graphicFrameChg chg="mod">
          <ac:chgData name="Rejoice Ehis Osarieme (2107403)" userId="7bfd4266-15d1-4392-8bbe-0f9a8646ff00" providerId="ADAL" clId="{65492A78-4DE7-9047-AC10-BE47E80DF4BE}" dt="2021-12-13T09:28:07.958" v="1889" actId="14100"/>
          <ac:graphicFrameMkLst>
            <pc:docMk/>
            <pc:sldMk cId="603273036" sldId="257"/>
            <ac:graphicFrameMk id="27" creationId="{E53652B9-A8B1-4F87-A622-4C25865F791F}"/>
          </ac:graphicFrameMkLst>
        </pc:graphicFrameChg>
      </pc:sldChg>
      <pc:sldChg chg="modSp mod">
        <pc:chgData name="Rejoice Ehis Osarieme (2107403)" userId="7bfd4266-15d1-4392-8bbe-0f9a8646ff00" providerId="ADAL" clId="{65492A78-4DE7-9047-AC10-BE47E80DF4BE}" dt="2021-12-12T19:52:32.814" v="1774" actId="2711"/>
        <pc:sldMkLst>
          <pc:docMk/>
          <pc:sldMk cId="1386885587" sldId="258"/>
        </pc:sldMkLst>
        <pc:spChg chg="mod">
          <ac:chgData name="Rejoice Ehis Osarieme (2107403)" userId="7bfd4266-15d1-4392-8bbe-0f9a8646ff00" providerId="ADAL" clId="{65492A78-4DE7-9047-AC10-BE47E80DF4BE}" dt="2021-12-06T11:19:35.884" v="990" actId="2711"/>
          <ac:spMkLst>
            <pc:docMk/>
            <pc:sldMk cId="1386885587" sldId="258"/>
            <ac:spMk id="2" creationId="{5378ED0E-ABF9-F048-A4E3-CB2494EF446C}"/>
          </ac:spMkLst>
        </pc:spChg>
        <pc:graphicFrameChg chg="mod">
          <ac:chgData name="Rejoice Ehis Osarieme (2107403)" userId="7bfd4266-15d1-4392-8bbe-0f9a8646ff00" providerId="ADAL" clId="{65492A78-4DE7-9047-AC10-BE47E80DF4BE}" dt="2021-12-12T19:52:32.814" v="1774" actId="2711"/>
          <ac:graphicFrameMkLst>
            <pc:docMk/>
            <pc:sldMk cId="1386885587" sldId="258"/>
            <ac:graphicFrameMk id="5" creationId="{146C090A-A71E-4744-AE95-ECBDE42027AB}"/>
          </ac:graphicFrameMkLst>
        </pc:graphicFrameChg>
      </pc:sldChg>
      <pc:sldChg chg="delSp modSp del mod ord delDesignElem">
        <pc:chgData name="Rejoice Ehis Osarieme (2107403)" userId="7bfd4266-15d1-4392-8bbe-0f9a8646ff00" providerId="ADAL" clId="{65492A78-4DE7-9047-AC10-BE47E80DF4BE}" dt="2021-12-06T11:15:16.379" v="953" actId="2696"/>
        <pc:sldMkLst>
          <pc:docMk/>
          <pc:sldMk cId="1794466739" sldId="259"/>
        </pc:sldMkLst>
        <pc:spChg chg="mod">
          <ac:chgData name="Rejoice Ehis Osarieme (2107403)" userId="7bfd4266-15d1-4392-8bbe-0f9a8646ff00" providerId="ADAL" clId="{65492A78-4DE7-9047-AC10-BE47E80DF4BE}" dt="2021-12-06T11:13:05.960" v="944"/>
          <ac:spMkLst>
            <pc:docMk/>
            <pc:sldMk cId="1794466739" sldId="259"/>
            <ac:spMk id="3" creationId="{A95F431C-FA9C-CF48-9C0E-A48418978EED}"/>
          </ac:spMkLst>
        </pc:spChg>
        <pc:spChg chg="del">
          <ac:chgData name="Rejoice Ehis Osarieme (2107403)" userId="7bfd4266-15d1-4392-8bbe-0f9a8646ff00" providerId="ADAL" clId="{65492A78-4DE7-9047-AC10-BE47E80DF4BE}" dt="2021-12-06T10:37:41.438" v="9"/>
          <ac:spMkLst>
            <pc:docMk/>
            <pc:sldMk cId="1794466739" sldId="259"/>
            <ac:spMk id="31" creationId="{F63C748C-967B-4A7B-A90F-3EDD0F485AC6}"/>
          </ac:spMkLst>
        </pc:spChg>
        <pc:spChg chg="del">
          <ac:chgData name="Rejoice Ehis Osarieme (2107403)" userId="7bfd4266-15d1-4392-8bbe-0f9a8646ff00" providerId="ADAL" clId="{65492A78-4DE7-9047-AC10-BE47E80DF4BE}" dt="2021-12-06T10:37:41.438" v="9"/>
          <ac:spMkLst>
            <pc:docMk/>
            <pc:sldMk cId="1794466739" sldId="259"/>
            <ac:spMk id="33" creationId="{C0143637-4934-44E4-B909-BAF1E7B27972}"/>
          </ac:spMkLst>
        </pc:spChg>
      </pc:sldChg>
      <pc:sldChg chg="modSp mod">
        <pc:chgData name="Rejoice Ehis Osarieme (2107403)" userId="7bfd4266-15d1-4392-8bbe-0f9a8646ff00" providerId="ADAL" clId="{65492A78-4DE7-9047-AC10-BE47E80DF4BE}" dt="2021-12-13T09:23:07.131" v="1886" actId="20577"/>
        <pc:sldMkLst>
          <pc:docMk/>
          <pc:sldMk cId="1335170993" sldId="260"/>
        </pc:sldMkLst>
        <pc:spChg chg="mod">
          <ac:chgData name="Rejoice Ehis Osarieme (2107403)" userId="7bfd4266-15d1-4392-8bbe-0f9a8646ff00" providerId="ADAL" clId="{65492A78-4DE7-9047-AC10-BE47E80DF4BE}" dt="2021-12-06T11:26:38.185" v="1001" actId="2711"/>
          <ac:spMkLst>
            <pc:docMk/>
            <pc:sldMk cId="1335170993" sldId="260"/>
            <ac:spMk id="2" creationId="{DD56C196-DCB3-2F49-A484-D301DAB8399A}"/>
          </ac:spMkLst>
        </pc:spChg>
        <pc:graphicFrameChg chg="mod">
          <ac:chgData name="Rejoice Ehis Osarieme (2107403)" userId="7bfd4266-15d1-4392-8bbe-0f9a8646ff00" providerId="ADAL" clId="{65492A78-4DE7-9047-AC10-BE47E80DF4BE}" dt="2021-12-13T09:23:07.131" v="1886" actId="20577"/>
          <ac:graphicFrameMkLst>
            <pc:docMk/>
            <pc:sldMk cId="1335170993" sldId="260"/>
            <ac:graphicFrameMk id="6" creationId="{4B0BBFCD-6F88-4621-BA38-BFBE3C6E0AED}"/>
          </ac:graphicFrameMkLst>
        </pc:graphicFrameChg>
      </pc:sldChg>
      <pc:sldChg chg="modSp mod">
        <pc:chgData name="Rejoice Ehis Osarieme (2107403)" userId="7bfd4266-15d1-4392-8bbe-0f9a8646ff00" providerId="ADAL" clId="{65492A78-4DE7-9047-AC10-BE47E80DF4BE}" dt="2021-12-07T01:10:40.158" v="1213" actId="20577"/>
        <pc:sldMkLst>
          <pc:docMk/>
          <pc:sldMk cId="1712186400" sldId="261"/>
        </pc:sldMkLst>
        <pc:spChg chg="mod">
          <ac:chgData name="Rejoice Ehis Osarieme (2107403)" userId="7bfd4266-15d1-4392-8bbe-0f9a8646ff00" providerId="ADAL" clId="{65492A78-4DE7-9047-AC10-BE47E80DF4BE}" dt="2021-12-06T11:26:53.151" v="1005" actId="1076"/>
          <ac:spMkLst>
            <pc:docMk/>
            <pc:sldMk cId="1712186400" sldId="261"/>
            <ac:spMk id="2" creationId="{E40CDD11-343B-C345-BC81-316CE874C156}"/>
          </ac:spMkLst>
        </pc:spChg>
        <pc:spChg chg="mod">
          <ac:chgData name="Rejoice Ehis Osarieme (2107403)" userId="7bfd4266-15d1-4392-8bbe-0f9a8646ff00" providerId="ADAL" clId="{65492A78-4DE7-9047-AC10-BE47E80DF4BE}" dt="2021-12-07T01:10:40.158" v="1213" actId="20577"/>
          <ac:spMkLst>
            <pc:docMk/>
            <pc:sldMk cId="1712186400" sldId="261"/>
            <ac:spMk id="4" creationId="{B587A371-B9D9-6849-8FA2-0119D6929994}"/>
          </ac:spMkLst>
        </pc:spChg>
      </pc:sldChg>
      <pc:sldChg chg="modSp mod">
        <pc:chgData name="Rejoice Ehis Osarieme (2107403)" userId="7bfd4266-15d1-4392-8bbe-0f9a8646ff00" providerId="ADAL" clId="{65492A78-4DE7-9047-AC10-BE47E80DF4BE}" dt="2021-12-06T11:40:54.870" v="1062" actId="27636"/>
        <pc:sldMkLst>
          <pc:docMk/>
          <pc:sldMk cId="1502066538" sldId="262"/>
        </pc:sldMkLst>
        <pc:spChg chg="mod">
          <ac:chgData name="Rejoice Ehis Osarieme (2107403)" userId="7bfd4266-15d1-4392-8bbe-0f9a8646ff00" providerId="ADAL" clId="{65492A78-4DE7-9047-AC10-BE47E80DF4BE}" dt="2021-12-06T11:40:54.870" v="1062" actId="27636"/>
          <ac:spMkLst>
            <pc:docMk/>
            <pc:sldMk cId="1502066538" sldId="262"/>
            <ac:spMk id="2" creationId="{FAE2882E-7D84-C341-8F8B-0826383FB534}"/>
          </ac:spMkLst>
        </pc:spChg>
      </pc:sldChg>
      <pc:sldChg chg="modSp mod">
        <pc:chgData name="Rejoice Ehis Osarieme (2107403)" userId="7bfd4266-15d1-4392-8bbe-0f9a8646ff00" providerId="ADAL" clId="{65492A78-4DE7-9047-AC10-BE47E80DF4BE}" dt="2021-12-06T11:41:58.887" v="1070" actId="255"/>
        <pc:sldMkLst>
          <pc:docMk/>
          <pc:sldMk cId="1807955970" sldId="263"/>
        </pc:sldMkLst>
        <pc:spChg chg="mod">
          <ac:chgData name="Rejoice Ehis Osarieme (2107403)" userId="7bfd4266-15d1-4392-8bbe-0f9a8646ff00" providerId="ADAL" clId="{65492A78-4DE7-9047-AC10-BE47E80DF4BE}" dt="2021-12-06T11:41:58.887" v="1070" actId="255"/>
          <ac:spMkLst>
            <pc:docMk/>
            <pc:sldMk cId="1807955970" sldId="263"/>
            <ac:spMk id="2" creationId="{A8FE47E1-E8E3-6C40-A285-7F9499EC6731}"/>
          </ac:spMkLst>
        </pc:spChg>
        <pc:graphicFrameChg chg="mod">
          <ac:chgData name="Rejoice Ehis Osarieme (2107403)" userId="7bfd4266-15d1-4392-8bbe-0f9a8646ff00" providerId="ADAL" clId="{65492A78-4DE7-9047-AC10-BE47E80DF4BE}" dt="2021-12-06T11:41:36.056" v="1068" actId="255"/>
          <ac:graphicFrameMkLst>
            <pc:docMk/>
            <pc:sldMk cId="1807955970" sldId="263"/>
            <ac:graphicFrameMk id="5" creationId="{867DBDD6-1D31-416C-992D-954663CE1284}"/>
          </ac:graphicFrameMkLst>
        </pc:graphicFrameChg>
      </pc:sldChg>
      <pc:sldChg chg="modSp mod">
        <pc:chgData name="Rejoice Ehis Osarieme (2107403)" userId="7bfd4266-15d1-4392-8bbe-0f9a8646ff00" providerId="ADAL" clId="{65492A78-4DE7-9047-AC10-BE47E80DF4BE}" dt="2021-12-06T11:42:24.169" v="1075" actId="2711"/>
        <pc:sldMkLst>
          <pc:docMk/>
          <pc:sldMk cId="2484619574" sldId="264"/>
        </pc:sldMkLst>
        <pc:spChg chg="mod">
          <ac:chgData name="Rejoice Ehis Osarieme (2107403)" userId="7bfd4266-15d1-4392-8bbe-0f9a8646ff00" providerId="ADAL" clId="{65492A78-4DE7-9047-AC10-BE47E80DF4BE}" dt="2021-12-06T11:42:16.453" v="1073" actId="14100"/>
          <ac:spMkLst>
            <pc:docMk/>
            <pc:sldMk cId="2484619574" sldId="264"/>
            <ac:spMk id="2" creationId="{E2DB4E14-F50C-4944-9EC5-64658E1A0A46}"/>
          </ac:spMkLst>
        </pc:spChg>
        <pc:spChg chg="mod">
          <ac:chgData name="Rejoice Ehis Osarieme (2107403)" userId="7bfd4266-15d1-4392-8bbe-0f9a8646ff00" providerId="ADAL" clId="{65492A78-4DE7-9047-AC10-BE47E80DF4BE}" dt="2021-12-06T11:42:24.169" v="1075" actId="2711"/>
          <ac:spMkLst>
            <pc:docMk/>
            <pc:sldMk cId="2484619574" sldId="264"/>
            <ac:spMk id="3" creationId="{E8CD2736-ACFB-1140-B354-D0FA155CEDEC}"/>
          </ac:spMkLst>
        </pc:spChg>
      </pc:sldChg>
      <pc:sldChg chg="addSp delSp modSp mod delDesignElem">
        <pc:chgData name="Rejoice Ehis Osarieme (2107403)" userId="7bfd4266-15d1-4392-8bbe-0f9a8646ff00" providerId="ADAL" clId="{65492A78-4DE7-9047-AC10-BE47E80DF4BE}" dt="2021-12-06T11:43:22.678" v="1089" actId="20577"/>
        <pc:sldMkLst>
          <pc:docMk/>
          <pc:sldMk cId="2205937177" sldId="265"/>
        </pc:sldMkLst>
        <pc:spChg chg="mod">
          <ac:chgData name="Rejoice Ehis Osarieme (2107403)" userId="7bfd4266-15d1-4392-8bbe-0f9a8646ff00" providerId="ADAL" clId="{65492A78-4DE7-9047-AC10-BE47E80DF4BE}" dt="2021-12-06T11:43:22.678" v="1089" actId="20577"/>
          <ac:spMkLst>
            <pc:docMk/>
            <pc:sldMk cId="2205937177" sldId="265"/>
            <ac:spMk id="2" creationId="{82C3C9B6-3394-B744-BBD7-9443B3C0D179}"/>
          </ac:spMkLst>
        </pc:spChg>
        <pc:spChg chg="mod">
          <ac:chgData name="Rejoice Ehis Osarieme (2107403)" userId="7bfd4266-15d1-4392-8bbe-0f9a8646ff00" providerId="ADAL" clId="{65492A78-4DE7-9047-AC10-BE47E80DF4BE}" dt="2021-12-06T11:43:07.353" v="1081" actId="2711"/>
          <ac:spMkLst>
            <pc:docMk/>
            <pc:sldMk cId="2205937177" sldId="265"/>
            <ac:spMk id="6" creationId="{F4A905BB-DF47-0348-A5F2-450A78C63894}"/>
          </ac:spMkLst>
        </pc:spChg>
        <pc:spChg chg="add del">
          <ac:chgData name="Rejoice Ehis Osarieme (2107403)" userId="7bfd4266-15d1-4392-8bbe-0f9a8646ff00" providerId="ADAL" clId="{65492A78-4DE7-9047-AC10-BE47E80DF4BE}" dt="2021-12-06T11:42:50.464" v="1078" actId="26606"/>
          <ac:spMkLst>
            <pc:docMk/>
            <pc:sldMk cId="2205937177" sldId="265"/>
            <ac:spMk id="11" creationId="{29C51009-A09A-4689-8E6C-F8FC99E6A840}"/>
          </ac:spMkLst>
        </pc:spChg>
        <pc:spChg chg="add">
          <ac:chgData name="Rejoice Ehis Osarieme (2107403)" userId="7bfd4266-15d1-4392-8bbe-0f9a8646ff00" providerId="ADAL" clId="{65492A78-4DE7-9047-AC10-BE47E80DF4BE}" dt="2021-12-06T11:42:50.464" v="1078" actId="26606"/>
          <ac:spMkLst>
            <pc:docMk/>
            <pc:sldMk cId="2205937177" sldId="265"/>
            <ac:spMk id="18" creationId="{F63C748C-967B-4A7B-A90F-3EDD0F485AC6}"/>
          </ac:spMkLst>
        </pc:spChg>
        <pc:spChg chg="add">
          <ac:chgData name="Rejoice Ehis Osarieme (2107403)" userId="7bfd4266-15d1-4392-8bbe-0f9a8646ff00" providerId="ADAL" clId="{65492A78-4DE7-9047-AC10-BE47E80DF4BE}" dt="2021-12-06T11:42:50.464" v="1078" actId="26606"/>
          <ac:spMkLst>
            <pc:docMk/>
            <pc:sldMk cId="2205937177" sldId="265"/>
            <ac:spMk id="20" creationId="{C0143637-4934-44E4-B909-BAF1E7B27972}"/>
          </ac:spMkLst>
        </pc:spChg>
        <pc:spChg chg="del">
          <ac:chgData name="Rejoice Ehis Osarieme (2107403)" userId="7bfd4266-15d1-4392-8bbe-0f9a8646ff00" providerId="ADAL" clId="{65492A78-4DE7-9047-AC10-BE47E80DF4BE}" dt="2021-12-06T10:37:41.438" v="9"/>
          <ac:spMkLst>
            <pc:docMk/>
            <pc:sldMk cId="2205937177" sldId="265"/>
            <ac:spMk id="81" creationId="{F63C748C-967B-4A7B-A90F-3EDD0F485AC6}"/>
          </ac:spMkLst>
        </pc:spChg>
        <pc:spChg chg="del">
          <ac:chgData name="Rejoice Ehis Osarieme (2107403)" userId="7bfd4266-15d1-4392-8bbe-0f9a8646ff00" providerId="ADAL" clId="{65492A78-4DE7-9047-AC10-BE47E80DF4BE}" dt="2021-12-06T10:37:41.438" v="9"/>
          <ac:spMkLst>
            <pc:docMk/>
            <pc:sldMk cId="2205937177" sldId="265"/>
            <ac:spMk id="82" creationId="{C0143637-4934-44E4-B909-BAF1E7B27972}"/>
          </ac:spMkLst>
        </pc:spChg>
        <pc:cxnChg chg="add del">
          <ac:chgData name="Rejoice Ehis Osarieme (2107403)" userId="7bfd4266-15d1-4392-8bbe-0f9a8646ff00" providerId="ADAL" clId="{65492A78-4DE7-9047-AC10-BE47E80DF4BE}" dt="2021-12-06T11:42:50.464" v="1078" actId="26606"/>
          <ac:cxnSpMkLst>
            <pc:docMk/>
            <pc:sldMk cId="2205937177" sldId="265"/>
            <ac:cxnSpMk id="13" creationId="{9EC65442-F244-409C-BF44-C5D6472E810A}"/>
          </ac:cxnSpMkLst>
        </pc:cxnChg>
      </pc:sldChg>
      <pc:sldChg chg="modSp mod">
        <pc:chgData name="Rejoice Ehis Osarieme (2107403)" userId="7bfd4266-15d1-4392-8bbe-0f9a8646ff00" providerId="ADAL" clId="{65492A78-4DE7-9047-AC10-BE47E80DF4BE}" dt="2021-12-06T11:47:34.393" v="1125" actId="255"/>
        <pc:sldMkLst>
          <pc:docMk/>
          <pc:sldMk cId="1249310656" sldId="266"/>
        </pc:sldMkLst>
        <pc:spChg chg="mod">
          <ac:chgData name="Rejoice Ehis Osarieme (2107403)" userId="7bfd4266-15d1-4392-8bbe-0f9a8646ff00" providerId="ADAL" clId="{65492A78-4DE7-9047-AC10-BE47E80DF4BE}" dt="2021-12-06T11:44:57.167" v="1105" actId="14100"/>
          <ac:spMkLst>
            <pc:docMk/>
            <pc:sldMk cId="1249310656" sldId="266"/>
            <ac:spMk id="2" creationId="{E6DF9C79-6810-834E-B1E7-4EC544B719F2}"/>
          </ac:spMkLst>
        </pc:spChg>
        <pc:graphicFrameChg chg="mod modGraphic">
          <ac:chgData name="Rejoice Ehis Osarieme (2107403)" userId="7bfd4266-15d1-4392-8bbe-0f9a8646ff00" providerId="ADAL" clId="{65492A78-4DE7-9047-AC10-BE47E80DF4BE}" dt="2021-12-06T11:47:34.393" v="1125" actId="255"/>
          <ac:graphicFrameMkLst>
            <pc:docMk/>
            <pc:sldMk cId="1249310656" sldId="266"/>
            <ac:graphicFrameMk id="24" creationId="{92D21140-CDA8-4009-A0B9-3907985F62A4}"/>
          </ac:graphicFrameMkLst>
        </pc:graphicFrameChg>
      </pc:sldChg>
      <pc:sldChg chg="modSp mod">
        <pc:chgData name="Rejoice Ehis Osarieme (2107403)" userId="7bfd4266-15d1-4392-8bbe-0f9a8646ff00" providerId="ADAL" clId="{65492A78-4DE7-9047-AC10-BE47E80DF4BE}" dt="2021-12-06T11:48:28.568" v="1134" actId="2711"/>
        <pc:sldMkLst>
          <pc:docMk/>
          <pc:sldMk cId="2026985018" sldId="267"/>
        </pc:sldMkLst>
        <pc:spChg chg="mod">
          <ac:chgData name="Rejoice Ehis Osarieme (2107403)" userId="7bfd4266-15d1-4392-8bbe-0f9a8646ff00" providerId="ADAL" clId="{65492A78-4DE7-9047-AC10-BE47E80DF4BE}" dt="2021-12-06T11:47:56.641" v="1128" actId="14100"/>
          <ac:spMkLst>
            <pc:docMk/>
            <pc:sldMk cId="2026985018" sldId="267"/>
            <ac:spMk id="2" creationId="{F2B13809-73ED-F742-9175-F3F94BD9D7CF}"/>
          </ac:spMkLst>
        </pc:spChg>
        <pc:graphicFrameChg chg="mod">
          <ac:chgData name="Rejoice Ehis Osarieme (2107403)" userId="7bfd4266-15d1-4392-8bbe-0f9a8646ff00" providerId="ADAL" clId="{65492A78-4DE7-9047-AC10-BE47E80DF4BE}" dt="2021-12-06T11:48:28.568" v="1134" actId="2711"/>
          <ac:graphicFrameMkLst>
            <pc:docMk/>
            <pc:sldMk cId="2026985018" sldId="267"/>
            <ac:graphicFrameMk id="5" creationId="{A29CA046-5375-44B1-9090-C10842450F78}"/>
          </ac:graphicFrameMkLst>
        </pc:graphicFrameChg>
      </pc:sldChg>
      <pc:sldChg chg="modSp">
        <pc:chgData name="Rejoice Ehis Osarieme (2107403)" userId="7bfd4266-15d1-4392-8bbe-0f9a8646ff00" providerId="ADAL" clId="{65492A78-4DE7-9047-AC10-BE47E80DF4BE}" dt="2021-12-06T11:49:31.791" v="1143" actId="2711"/>
        <pc:sldMkLst>
          <pc:docMk/>
          <pc:sldMk cId="4186555325" sldId="268"/>
        </pc:sldMkLst>
        <pc:graphicFrameChg chg="mod">
          <ac:chgData name="Rejoice Ehis Osarieme (2107403)" userId="7bfd4266-15d1-4392-8bbe-0f9a8646ff00" providerId="ADAL" clId="{65492A78-4DE7-9047-AC10-BE47E80DF4BE}" dt="2021-12-06T11:49:31.791" v="1143" actId="2711"/>
          <ac:graphicFrameMkLst>
            <pc:docMk/>
            <pc:sldMk cId="4186555325" sldId="268"/>
            <ac:graphicFrameMk id="27" creationId="{6C2AC0BD-BB8A-4C29-8052-9B0996DD38B6}"/>
          </ac:graphicFrameMkLst>
        </pc:graphicFrameChg>
      </pc:sldChg>
      <pc:sldChg chg="modSp mod">
        <pc:chgData name="Rejoice Ehis Osarieme (2107403)" userId="7bfd4266-15d1-4392-8bbe-0f9a8646ff00" providerId="ADAL" clId="{65492A78-4DE7-9047-AC10-BE47E80DF4BE}" dt="2021-12-06T11:49:45.415" v="1145" actId="1076"/>
        <pc:sldMkLst>
          <pc:docMk/>
          <pc:sldMk cId="190196003" sldId="269"/>
        </pc:sldMkLst>
        <pc:spChg chg="mod">
          <ac:chgData name="Rejoice Ehis Osarieme (2107403)" userId="7bfd4266-15d1-4392-8bbe-0f9a8646ff00" providerId="ADAL" clId="{65492A78-4DE7-9047-AC10-BE47E80DF4BE}" dt="2021-12-06T11:49:45.415" v="1145" actId="1076"/>
          <ac:spMkLst>
            <pc:docMk/>
            <pc:sldMk cId="190196003" sldId="269"/>
            <ac:spMk id="2" creationId="{0F8B8380-E67A-824D-BBCD-BA27AD5096FE}"/>
          </ac:spMkLst>
        </pc:spChg>
      </pc:sldChg>
      <pc:sldChg chg="addSp delSp modSp mod ord delDesignElem">
        <pc:chgData name="Rejoice Ehis Osarieme (2107403)" userId="7bfd4266-15d1-4392-8bbe-0f9a8646ff00" providerId="ADAL" clId="{65492A78-4DE7-9047-AC10-BE47E80DF4BE}" dt="2021-12-06T11:56:11.382" v="1196" actId="255"/>
        <pc:sldMkLst>
          <pc:docMk/>
          <pc:sldMk cId="713144442" sldId="270"/>
        </pc:sldMkLst>
        <pc:spChg chg="mod">
          <ac:chgData name="Rejoice Ehis Osarieme (2107403)" userId="7bfd4266-15d1-4392-8bbe-0f9a8646ff00" providerId="ADAL" clId="{65492A78-4DE7-9047-AC10-BE47E80DF4BE}" dt="2021-12-06T11:56:11.382" v="1196" actId="255"/>
          <ac:spMkLst>
            <pc:docMk/>
            <pc:sldMk cId="713144442" sldId="270"/>
            <ac:spMk id="2" creationId="{6F2E5934-4ED1-3044-98C2-35874C2007A8}"/>
          </ac:spMkLst>
        </pc:spChg>
        <pc:spChg chg="add del mod">
          <ac:chgData name="Rejoice Ehis Osarieme (2107403)" userId="7bfd4266-15d1-4392-8bbe-0f9a8646ff00" providerId="ADAL" clId="{65492A78-4DE7-9047-AC10-BE47E80DF4BE}" dt="2021-12-06T11:15:45.285" v="965" actId="478"/>
          <ac:spMkLst>
            <pc:docMk/>
            <pc:sldMk cId="713144442" sldId="270"/>
            <ac:spMk id="3" creationId="{07707CCF-1B42-A34F-843F-9A564D77F687}"/>
          </ac:spMkLst>
        </pc:spChg>
        <pc:spChg chg="mod">
          <ac:chgData name="Rejoice Ehis Osarieme (2107403)" userId="7bfd4266-15d1-4392-8bbe-0f9a8646ff00" providerId="ADAL" clId="{65492A78-4DE7-9047-AC10-BE47E80DF4BE}" dt="2021-12-06T11:56:02.722" v="1194" actId="27636"/>
          <ac:spMkLst>
            <pc:docMk/>
            <pc:sldMk cId="713144442" sldId="270"/>
            <ac:spMk id="27" creationId="{4147C61D-254D-F042-A9D5-EFE116716B6A}"/>
          </ac:spMkLst>
        </pc:spChg>
        <pc:spChg chg="add">
          <ac:chgData name="Rejoice Ehis Osarieme (2107403)" userId="7bfd4266-15d1-4392-8bbe-0f9a8646ff00" providerId="ADAL" clId="{65492A78-4DE7-9047-AC10-BE47E80DF4BE}" dt="2021-12-06T10:58:13.888" v="834" actId="26606"/>
          <ac:spMkLst>
            <pc:docMk/>
            <pc:sldMk cId="713144442" sldId="270"/>
            <ac:spMk id="32" creationId="{F63C748C-967B-4A7B-A90F-3EDD0F485AC6}"/>
          </ac:spMkLst>
        </pc:spChg>
        <pc:spChg chg="add">
          <ac:chgData name="Rejoice Ehis Osarieme (2107403)" userId="7bfd4266-15d1-4392-8bbe-0f9a8646ff00" providerId="ADAL" clId="{65492A78-4DE7-9047-AC10-BE47E80DF4BE}" dt="2021-12-06T10:58:13.888" v="834" actId="26606"/>
          <ac:spMkLst>
            <pc:docMk/>
            <pc:sldMk cId="713144442" sldId="270"/>
            <ac:spMk id="34" creationId="{C0143637-4934-44E4-B909-BAF1E7B27972}"/>
          </ac:spMkLst>
        </pc:spChg>
        <pc:spChg chg="del">
          <ac:chgData name="Rejoice Ehis Osarieme (2107403)" userId="7bfd4266-15d1-4392-8bbe-0f9a8646ff00" providerId="ADAL" clId="{65492A78-4DE7-9047-AC10-BE47E80DF4BE}" dt="2021-12-06T10:37:41.438" v="9"/>
          <ac:spMkLst>
            <pc:docMk/>
            <pc:sldMk cId="713144442" sldId="270"/>
            <ac:spMk id="35" creationId="{F63C748C-967B-4A7B-A90F-3EDD0F485AC6}"/>
          </ac:spMkLst>
        </pc:spChg>
        <pc:spChg chg="del">
          <ac:chgData name="Rejoice Ehis Osarieme (2107403)" userId="7bfd4266-15d1-4392-8bbe-0f9a8646ff00" providerId="ADAL" clId="{65492A78-4DE7-9047-AC10-BE47E80DF4BE}" dt="2021-12-06T10:37:41.438" v="9"/>
          <ac:spMkLst>
            <pc:docMk/>
            <pc:sldMk cId="713144442" sldId="270"/>
            <ac:spMk id="37" creationId="{C0143637-4934-44E4-B909-BAF1E7B27972}"/>
          </ac:spMkLst>
        </pc:spChg>
      </pc:sldChg>
      <pc:sldChg chg="addSp delSp modSp mod">
        <pc:chgData name="Rejoice Ehis Osarieme (2107403)" userId="7bfd4266-15d1-4392-8bbe-0f9a8646ff00" providerId="ADAL" clId="{65492A78-4DE7-9047-AC10-BE47E80DF4BE}" dt="2021-12-13T09:46:27.588" v="1929" actId="404"/>
        <pc:sldMkLst>
          <pc:docMk/>
          <pc:sldMk cId="2713005658" sldId="271"/>
        </pc:sldMkLst>
        <pc:spChg chg="mod">
          <ac:chgData name="Rejoice Ehis Osarieme (2107403)" userId="7bfd4266-15d1-4392-8bbe-0f9a8646ff00" providerId="ADAL" clId="{65492A78-4DE7-9047-AC10-BE47E80DF4BE}" dt="2021-12-13T09:32:55.547" v="1906" actId="26606"/>
          <ac:spMkLst>
            <pc:docMk/>
            <pc:sldMk cId="2713005658" sldId="271"/>
            <ac:spMk id="2" creationId="{7214609E-3CE6-0744-A046-32F58CB67631}"/>
          </ac:spMkLst>
        </pc:spChg>
        <pc:spChg chg="add del">
          <ac:chgData name="Rejoice Ehis Osarieme (2107403)" userId="7bfd4266-15d1-4392-8bbe-0f9a8646ff00" providerId="ADAL" clId="{65492A78-4DE7-9047-AC10-BE47E80DF4BE}" dt="2021-12-13T09:31:53.377" v="1895" actId="26606"/>
          <ac:spMkLst>
            <pc:docMk/>
            <pc:sldMk cId="2713005658" sldId="271"/>
            <ac:spMk id="42" creationId="{32D32A60-013B-47A8-8833-D2424080917B}"/>
          </ac:spMkLst>
        </pc:spChg>
        <pc:spChg chg="add del">
          <ac:chgData name="Rejoice Ehis Osarieme (2107403)" userId="7bfd4266-15d1-4392-8bbe-0f9a8646ff00" providerId="ADAL" clId="{65492A78-4DE7-9047-AC10-BE47E80DF4BE}" dt="2021-12-13T09:31:53.377" v="1895" actId="26606"/>
          <ac:spMkLst>
            <pc:docMk/>
            <pc:sldMk cId="2713005658" sldId="271"/>
            <ac:spMk id="44" creationId="{AE27932B-B694-4C4C-90D7-A0333A7C5876}"/>
          </ac:spMkLst>
        </pc:spChg>
        <pc:spChg chg="add del">
          <ac:chgData name="Rejoice Ehis Osarieme (2107403)" userId="7bfd4266-15d1-4392-8bbe-0f9a8646ff00" providerId="ADAL" clId="{65492A78-4DE7-9047-AC10-BE47E80DF4BE}" dt="2021-12-13T09:31:53.377" v="1895" actId="26606"/>
          <ac:spMkLst>
            <pc:docMk/>
            <pc:sldMk cId="2713005658" sldId="271"/>
            <ac:spMk id="48" creationId="{A9DA474E-6B91-4200-840F-0257B2358A75}"/>
          </ac:spMkLst>
        </pc:spChg>
        <pc:spChg chg="add del">
          <ac:chgData name="Rejoice Ehis Osarieme (2107403)" userId="7bfd4266-15d1-4392-8bbe-0f9a8646ff00" providerId="ADAL" clId="{65492A78-4DE7-9047-AC10-BE47E80DF4BE}" dt="2021-12-13T09:31:47.450" v="1892" actId="26606"/>
          <ac:spMkLst>
            <pc:docMk/>
            <pc:sldMk cId="2713005658" sldId="271"/>
            <ac:spMk id="57" creationId="{32D32A60-013B-47A8-8833-D2424080917B}"/>
          </ac:spMkLst>
        </pc:spChg>
        <pc:spChg chg="add del">
          <ac:chgData name="Rejoice Ehis Osarieme (2107403)" userId="7bfd4266-15d1-4392-8bbe-0f9a8646ff00" providerId="ADAL" clId="{65492A78-4DE7-9047-AC10-BE47E80DF4BE}" dt="2021-12-13T09:31:47.450" v="1892" actId="26606"/>
          <ac:spMkLst>
            <pc:docMk/>
            <pc:sldMk cId="2713005658" sldId="271"/>
            <ac:spMk id="59" creationId="{AE27932B-B694-4C4C-90D7-A0333A7C5876}"/>
          </ac:spMkLst>
        </pc:spChg>
        <pc:spChg chg="add del">
          <ac:chgData name="Rejoice Ehis Osarieme (2107403)" userId="7bfd4266-15d1-4392-8bbe-0f9a8646ff00" providerId="ADAL" clId="{65492A78-4DE7-9047-AC10-BE47E80DF4BE}" dt="2021-12-13T09:31:47.450" v="1892" actId="26606"/>
          <ac:spMkLst>
            <pc:docMk/>
            <pc:sldMk cId="2713005658" sldId="271"/>
            <ac:spMk id="63" creationId="{A9DA474E-6B91-4200-840F-0257B2358A75}"/>
          </ac:spMkLst>
        </pc:spChg>
        <pc:spChg chg="add del">
          <ac:chgData name="Rejoice Ehis Osarieme (2107403)" userId="7bfd4266-15d1-4392-8bbe-0f9a8646ff00" providerId="ADAL" clId="{65492A78-4DE7-9047-AC10-BE47E80DF4BE}" dt="2021-12-13T09:31:53.200" v="1894" actId="26606"/>
          <ac:spMkLst>
            <pc:docMk/>
            <pc:sldMk cId="2713005658" sldId="271"/>
            <ac:spMk id="69" creationId="{1B6FE1E6-1155-46CD-9113-BC03DDD53DEB}"/>
          </ac:spMkLst>
        </pc:spChg>
        <pc:spChg chg="add del">
          <ac:chgData name="Rejoice Ehis Osarieme (2107403)" userId="7bfd4266-15d1-4392-8bbe-0f9a8646ff00" providerId="ADAL" clId="{65492A78-4DE7-9047-AC10-BE47E80DF4BE}" dt="2021-12-13T09:31:53.200" v="1894" actId="26606"/>
          <ac:spMkLst>
            <pc:docMk/>
            <pc:sldMk cId="2713005658" sldId="271"/>
            <ac:spMk id="70" creationId="{F80DFCE9-814C-46CF-8B54-3DF7C405D591}"/>
          </ac:spMkLst>
        </pc:spChg>
        <pc:spChg chg="add del">
          <ac:chgData name="Rejoice Ehis Osarieme (2107403)" userId="7bfd4266-15d1-4392-8bbe-0f9a8646ff00" providerId="ADAL" clId="{65492A78-4DE7-9047-AC10-BE47E80DF4BE}" dt="2021-12-13T09:32:55.547" v="1906" actId="26606"/>
          <ac:spMkLst>
            <pc:docMk/>
            <pc:sldMk cId="2713005658" sldId="271"/>
            <ac:spMk id="75" creationId="{1B6FE1E6-1155-46CD-9113-BC03DDD53DEB}"/>
          </ac:spMkLst>
        </pc:spChg>
        <pc:spChg chg="add del">
          <ac:chgData name="Rejoice Ehis Osarieme (2107403)" userId="7bfd4266-15d1-4392-8bbe-0f9a8646ff00" providerId="ADAL" clId="{65492A78-4DE7-9047-AC10-BE47E80DF4BE}" dt="2021-12-13T09:32:55.547" v="1906" actId="26606"/>
          <ac:spMkLst>
            <pc:docMk/>
            <pc:sldMk cId="2713005658" sldId="271"/>
            <ac:spMk id="76" creationId="{F80DFCE9-814C-46CF-8B54-3DF7C405D591}"/>
          </ac:spMkLst>
        </pc:spChg>
        <pc:spChg chg="add del">
          <ac:chgData name="Rejoice Ehis Osarieme (2107403)" userId="7bfd4266-15d1-4392-8bbe-0f9a8646ff00" providerId="ADAL" clId="{65492A78-4DE7-9047-AC10-BE47E80DF4BE}" dt="2021-12-13T09:32:55.359" v="1905" actId="26606"/>
          <ac:spMkLst>
            <pc:docMk/>
            <pc:sldMk cId="2713005658" sldId="271"/>
            <ac:spMk id="84" creationId="{1A86B93D-0879-4BC3-B616-90E504482842}"/>
          </ac:spMkLst>
        </pc:spChg>
        <pc:spChg chg="add del">
          <ac:chgData name="Rejoice Ehis Osarieme (2107403)" userId="7bfd4266-15d1-4392-8bbe-0f9a8646ff00" providerId="ADAL" clId="{65492A78-4DE7-9047-AC10-BE47E80DF4BE}" dt="2021-12-13T09:32:55.359" v="1905" actId="26606"/>
          <ac:spMkLst>
            <pc:docMk/>
            <pc:sldMk cId="2713005658" sldId="271"/>
            <ac:spMk id="86" creationId="{720E885D-F4D2-48FD-95D9-DA0751F3D6E2}"/>
          </ac:spMkLst>
        </pc:spChg>
        <pc:spChg chg="add del">
          <ac:chgData name="Rejoice Ehis Osarieme (2107403)" userId="7bfd4266-15d1-4392-8bbe-0f9a8646ff00" providerId="ADAL" clId="{65492A78-4DE7-9047-AC10-BE47E80DF4BE}" dt="2021-12-13T09:32:55.359" v="1905" actId="26606"/>
          <ac:spMkLst>
            <pc:docMk/>
            <pc:sldMk cId="2713005658" sldId="271"/>
            <ac:spMk id="90" creationId="{A599AF7C-8D7E-4D1B-AB28-587084B3DEF2}"/>
          </ac:spMkLst>
        </pc:spChg>
        <pc:spChg chg="add del">
          <ac:chgData name="Rejoice Ehis Osarieme (2107403)" userId="7bfd4266-15d1-4392-8bbe-0f9a8646ff00" providerId="ADAL" clId="{65492A78-4DE7-9047-AC10-BE47E80DF4BE}" dt="2021-12-13T09:44:48.031" v="1912" actId="26606"/>
          <ac:spMkLst>
            <pc:docMk/>
            <pc:sldMk cId="2713005658" sldId="271"/>
            <ac:spMk id="92" creationId="{482E7304-2AC2-4A5C-924D-A6AC3FFC5EAC}"/>
          </ac:spMkLst>
        </pc:spChg>
        <pc:spChg chg="add del">
          <ac:chgData name="Rejoice Ehis Osarieme (2107403)" userId="7bfd4266-15d1-4392-8bbe-0f9a8646ff00" providerId="ADAL" clId="{65492A78-4DE7-9047-AC10-BE47E80DF4BE}" dt="2021-12-13T09:44:48.031" v="1912" actId="26606"/>
          <ac:spMkLst>
            <pc:docMk/>
            <pc:sldMk cId="2713005658" sldId="271"/>
            <ac:spMk id="94" creationId="{A3C183B1-1D4B-4E3D-A02E-A426E3BFA016}"/>
          </ac:spMkLst>
        </pc:spChg>
        <pc:spChg chg="add">
          <ac:chgData name="Rejoice Ehis Osarieme (2107403)" userId="7bfd4266-15d1-4392-8bbe-0f9a8646ff00" providerId="ADAL" clId="{65492A78-4DE7-9047-AC10-BE47E80DF4BE}" dt="2021-12-13T09:44:48.031" v="1912" actId="26606"/>
          <ac:spMkLst>
            <pc:docMk/>
            <pc:sldMk cId="2713005658" sldId="271"/>
            <ac:spMk id="99" creationId="{482E7304-2AC2-4A5C-924D-A6AC3FFC5EAC}"/>
          </ac:spMkLst>
        </pc:spChg>
        <pc:spChg chg="add">
          <ac:chgData name="Rejoice Ehis Osarieme (2107403)" userId="7bfd4266-15d1-4392-8bbe-0f9a8646ff00" providerId="ADAL" clId="{65492A78-4DE7-9047-AC10-BE47E80DF4BE}" dt="2021-12-13T09:44:48.031" v="1912" actId="26606"/>
          <ac:spMkLst>
            <pc:docMk/>
            <pc:sldMk cId="2713005658" sldId="271"/>
            <ac:spMk id="103" creationId="{A3C183B1-1D4B-4E3D-A02E-A426E3BFA016}"/>
          </ac:spMkLst>
        </pc:spChg>
        <pc:graphicFrameChg chg="mod modGraphic">
          <ac:chgData name="Rejoice Ehis Osarieme (2107403)" userId="7bfd4266-15d1-4392-8bbe-0f9a8646ff00" providerId="ADAL" clId="{65492A78-4DE7-9047-AC10-BE47E80DF4BE}" dt="2021-12-13T09:46:27.588" v="1929" actId="404"/>
          <ac:graphicFrameMkLst>
            <pc:docMk/>
            <pc:sldMk cId="2713005658" sldId="271"/>
            <ac:graphicFrameMk id="37" creationId="{C6A29B3E-553E-4251-9CA0-C362A1A39C7C}"/>
          </ac:graphicFrameMkLst>
        </pc:graphicFrameChg>
        <pc:picChg chg="add del">
          <ac:chgData name="Rejoice Ehis Osarieme (2107403)" userId="7bfd4266-15d1-4392-8bbe-0f9a8646ff00" providerId="ADAL" clId="{65492A78-4DE7-9047-AC10-BE47E80DF4BE}" dt="2021-12-13T09:31:53.377" v="1895" actId="26606"/>
          <ac:picMkLst>
            <pc:docMk/>
            <pc:sldMk cId="2713005658" sldId="271"/>
            <ac:picMk id="50" creationId="{DF63C9AD-AE6E-4512-8171-91612E84CCFB}"/>
          </ac:picMkLst>
        </pc:picChg>
        <pc:picChg chg="add del">
          <ac:chgData name="Rejoice Ehis Osarieme (2107403)" userId="7bfd4266-15d1-4392-8bbe-0f9a8646ff00" providerId="ADAL" clId="{65492A78-4DE7-9047-AC10-BE47E80DF4BE}" dt="2021-12-13T09:31:47.450" v="1892" actId="26606"/>
          <ac:picMkLst>
            <pc:docMk/>
            <pc:sldMk cId="2713005658" sldId="271"/>
            <ac:picMk id="65" creationId="{DF63C9AD-AE6E-4512-8171-91612E84CCFB}"/>
          </ac:picMkLst>
        </pc:picChg>
        <pc:picChg chg="add del">
          <ac:chgData name="Rejoice Ehis Osarieme (2107403)" userId="7bfd4266-15d1-4392-8bbe-0f9a8646ff00" providerId="ADAL" clId="{65492A78-4DE7-9047-AC10-BE47E80DF4BE}" dt="2021-12-13T09:31:53.200" v="1894" actId="26606"/>
          <ac:picMkLst>
            <pc:docMk/>
            <pc:sldMk cId="2713005658" sldId="271"/>
            <ac:picMk id="72" creationId="{4CB4C886-8576-4974-AB93-DE953D24393F}"/>
          </ac:picMkLst>
        </pc:picChg>
        <pc:picChg chg="add del">
          <ac:chgData name="Rejoice Ehis Osarieme (2107403)" userId="7bfd4266-15d1-4392-8bbe-0f9a8646ff00" providerId="ADAL" clId="{65492A78-4DE7-9047-AC10-BE47E80DF4BE}" dt="2021-12-13T09:32:55.547" v="1906" actId="26606"/>
          <ac:picMkLst>
            <pc:docMk/>
            <pc:sldMk cId="2713005658" sldId="271"/>
            <ac:picMk id="78" creationId="{4CB4C886-8576-4974-AB93-DE953D24393F}"/>
          </ac:picMkLst>
        </pc:picChg>
        <pc:cxnChg chg="add del">
          <ac:chgData name="Rejoice Ehis Osarieme (2107403)" userId="7bfd4266-15d1-4392-8bbe-0f9a8646ff00" providerId="ADAL" clId="{65492A78-4DE7-9047-AC10-BE47E80DF4BE}" dt="2021-12-13T09:31:53.377" v="1895" actId="26606"/>
          <ac:cxnSpMkLst>
            <pc:docMk/>
            <pc:sldMk cId="2713005658" sldId="271"/>
            <ac:cxnSpMk id="46" creationId="{9EBB0476-5CF0-4F44-8D68-5D42D7AEE43A}"/>
          </ac:cxnSpMkLst>
        </pc:cxnChg>
        <pc:cxnChg chg="add del">
          <ac:chgData name="Rejoice Ehis Osarieme (2107403)" userId="7bfd4266-15d1-4392-8bbe-0f9a8646ff00" providerId="ADAL" clId="{65492A78-4DE7-9047-AC10-BE47E80DF4BE}" dt="2021-12-13T09:31:53.377" v="1895" actId="26606"/>
          <ac:cxnSpMkLst>
            <pc:docMk/>
            <pc:sldMk cId="2713005658" sldId="271"/>
            <ac:cxnSpMk id="52" creationId="{FE1A49CE-B63D-457A-A180-1C883E1A63D2}"/>
          </ac:cxnSpMkLst>
        </pc:cxnChg>
        <pc:cxnChg chg="add del">
          <ac:chgData name="Rejoice Ehis Osarieme (2107403)" userId="7bfd4266-15d1-4392-8bbe-0f9a8646ff00" providerId="ADAL" clId="{65492A78-4DE7-9047-AC10-BE47E80DF4BE}" dt="2021-12-13T09:31:47.450" v="1892" actId="26606"/>
          <ac:cxnSpMkLst>
            <pc:docMk/>
            <pc:sldMk cId="2713005658" sldId="271"/>
            <ac:cxnSpMk id="61" creationId="{9EBB0476-5CF0-4F44-8D68-5D42D7AEE43A}"/>
          </ac:cxnSpMkLst>
        </pc:cxnChg>
        <pc:cxnChg chg="add del">
          <ac:chgData name="Rejoice Ehis Osarieme (2107403)" userId="7bfd4266-15d1-4392-8bbe-0f9a8646ff00" providerId="ADAL" clId="{65492A78-4DE7-9047-AC10-BE47E80DF4BE}" dt="2021-12-13T09:31:47.450" v="1892" actId="26606"/>
          <ac:cxnSpMkLst>
            <pc:docMk/>
            <pc:sldMk cId="2713005658" sldId="271"/>
            <ac:cxnSpMk id="67" creationId="{FE1A49CE-B63D-457A-A180-1C883E1A63D2}"/>
          </ac:cxnSpMkLst>
        </pc:cxnChg>
        <pc:cxnChg chg="add del">
          <ac:chgData name="Rejoice Ehis Osarieme (2107403)" userId="7bfd4266-15d1-4392-8bbe-0f9a8646ff00" providerId="ADAL" clId="{65492A78-4DE7-9047-AC10-BE47E80DF4BE}" dt="2021-12-13T09:31:53.200" v="1894" actId="26606"/>
          <ac:cxnSpMkLst>
            <pc:docMk/>
            <pc:sldMk cId="2713005658" sldId="271"/>
            <ac:cxnSpMk id="71" creationId="{34EA8DE4-CCC2-431B-8C80-EA90145DB847}"/>
          </ac:cxnSpMkLst>
        </pc:cxnChg>
        <pc:cxnChg chg="add del">
          <ac:chgData name="Rejoice Ehis Osarieme (2107403)" userId="7bfd4266-15d1-4392-8bbe-0f9a8646ff00" providerId="ADAL" clId="{65492A78-4DE7-9047-AC10-BE47E80DF4BE}" dt="2021-12-13T09:31:53.200" v="1894" actId="26606"/>
          <ac:cxnSpMkLst>
            <pc:docMk/>
            <pc:sldMk cId="2713005658" sldId="271"/>
            <ac:cxnSpMk id="73" creationId="{9F386762-7F04-4308-9C63-5F9B6DD51527}"/>
          </ac:cxnSpMkLst>
        </pc:cxnChg>
        <pc:cxnChg chg="add del">
          <ac:chgData name="Rejoice Ehis Osarieme (2107403)" userId="7bfd4266-15d1-4392-8bbe-0f9a8646ff00" providerId="ADAL" clId="{65492A78-4DE7-9047-AC10-BE47E80DF4BE}" dt="2021-12-13T09:32:55.547" v="1906" actId="26606"/>
          <ac:cxnSpMkLst>
            <pc:docMk/>
            <pc:sldMk cId="2713005658" sldId="271"/>
            <ac:cxnSpMk id="77" creationId="{34EA8DE4-CCC2-431B-8C80-EA90145DB847}"/>
          </ac:cxnSpMkLst>
        </pc:cxnChg>
        <pc:cxnChg chg="add del">
          <ac:chgData name="Rejoice Ehis Osarieme (2107403)" userId="7bfd4266-15d1-4392-8bbe-0f9a8646ff00" providerId="ADAL" clId="{65492A78-4DE7-9047-AC10-BE47E80DF4BE}" dt="2021-12-13T09:32:55.547" v="1906" actId="26606"/>
          <ac:cxnSpMkLst>
            <pc:docMk/>
            <pc:sldMk cId="2713005658" sldId="271"/>
            <ac:cxnSpMk id="79" creationId="{9F386762-7F04-4308-9C63-5F9B6DD51527}"/>
          </ac:cxnSpMkLst>
        </pc:cxnChg>
        <pc:cxnChg chg="add del">
          <ac:chgData name="Rejoice Ehis Osarieme (2107403)" userId="7bfd4266-15d1-4392-8bbe-0f9a8646ff00" providerId="ADAL" clId="{65492A78-4DE7-9047-AC10-BE47E80DF4BE}" dt="2021-12-13T09:32:55.359" v="1905" actId="26606"/>
          <ac:cxnSpMkLst>
            <pc:docMk/>
            <pc:sldMk cId="2713005658" sldId="271"/>
            <ac:cxnSpMk id="88" creationId="{39EC1CB8-4497-451C-9F6C-6BC9B650565D}"/>
          </ac:cxnSpMkLst>
        </pc:cxnChg>
        <pc:cxnChg chg="add del">
          <ac:chgData name="Rejoice Ehis Osarieme (2107403)" userId="7bfd4266-15d1-4392-8bbe-0f9a8646ff00" providerId="ADAL" clId="{65492A78-4DE7-9047-AC10-BE47E80DF4BE}" dt="2021-12-13T09:44:48.031" v="1912" actId="26606"/>
          <ac:cxnSpMkLst>
            <pc:docMk/>
            <pc:sldMk cId="2713005658" sldId="271"/>
            <ac:cxnSpMk id="93" creationId="{D259FEF2-F6A5-442F-BA10-4E39EECD0ABE}"/>
          </ac:cxnSpMkLst>
        </pc:cxnChg>
        <pc:cxnChg chg="add">
          <ac:chgData name="Rejoice Ehis Osarieme (2107403)" userId="7bfd4266-15d1-4392-8bbe-0f9a8646ff00" providerId="ADAL" clId="{65492A78-4DE7-9047-AC10-BE47E80DF4BE}" dt="2021-12-13T09:44:48.031" v="1912" actId="26606"/>
          <ac:cxnSpMkLst>
            <pc:docMk/>
            <pc:sldMk cId="2713005658" sldId="271"/>
            <ac:cxnSpMk id="101" creationId="{D259FEF2-F6A5-442F-BA10-4E39EECD0ABE}"/>
          </ac:cxnSpMkLst>
        </pc:cxnChg>
      </pc:sldChg>
      <pc:sldChg chg="modSp mod">
        <pc:chgData name="Rejoice Ehis Osarieme (2107403)" userId="7bfd4266-15d1-4392-8bbe-0f9a8646ff00" providerId="ADAL" clId="{65492A78-4DE7-9047-AC10-BE47E80DF4BE}" dt="2021-12-06T11:27:06.173" v="1006" actId="255"/>
        <pc:sldMkLst>
          <pc:docMk/>
          <pc:sldMk cId="283921943" sldId="272"/>
        </pc:sldMkLst>
        <pc:spChg chg="mod">
          <ac:chgData name="Rejoice Ehis Osarieme (2107403)" userId="7bfd4266-15d1-4392-8bbe-0f9a8646ff00" providerId="ADAL" clId="{65492A78-4DE7-9047-AC10-BE47E80DF4BE}" dt="2021-12-06T11:27:06.173" v="1006" actId="255"/>
          <ac:spMkLst>
            <pc:docMk/>
            <pc:sldMk cId="283921943" sldId="272"/>
            <ac:spMk id="2" creationId="{F7E9AFB8-AA57-DB42-B41A-D2ACA7F4CCB9}"/>
          </ac:spMkLst>
        </pc:spChg>
      </pc:sldChg>
      <pc:sldChg chg="modSp mod">
        <pc:chgData name="Rejoice Ehis Osarieme (2107403)" userId="7bfd4266-15d1-4392-8bbe-0f9a8646ff00" providerId="ADAL" clId="{65492A78-4DE7-9047-AC10-BE47E80DF4BE}" dt="2021-12-06T11:39:05.966" v="1047" actId="255"/>
        <pc:sldMkLst>
          <pc:docMk/>
          <pc:sldMk cId="783786004" sldId="273"/>
        </pc:sldMkLst>
        <pc:spChg chg="mod">
          <ac:chgData name="Rejoice Ehis Osarieme (2107403)" userId="7bfd4266-15d1-4392-8bbe-0f9a8646ff00" providerId="ADAL" clId="{65492A78-4DE7-9047-AC10-BE47E80DF4BE}" dt="2021-12-06T11:39:05.966" v="1047" actId="255"/>
          <ac:spMkLst>
            <pc:docMk/>
            <pc:sldMk cId="783786004" sldId="273"/>
            <ac:spMk id="2" creationId="{7B9C9311-2922-4C4E-A857-8C8DBFAED96E}"/>
          </ac:spMkLst>
        </pc:spChg>
        <pc:spChg chg="mod">
          <ac:chgData name="Rejoice Ehis Osarieme (2107403)" userId="7bfd4266-15d1-4392-8bbe-0f9a8646ff00" providerId="ADAL" clId="{65492A78-4DE7-9047-AC10-BE47E80DF4BE}" dt="2021-12-06T11:27:29.648" v="1010" actId="255"/>
          <ac:spMkLst>
            <pc:docMk/>
            <pc:sldMk cId="783786004" sldId="273"/>
            <ac:spMk id="1061" creationId="{F5E8F6DB-473E-954E-81E8-A26F3C64A303}"/>
          </ac:spMkLst>
        </pc:spChg>
      </pc:sldChg>
      <pc:sldChg chg="addSp delSp modSp mod delDesignElem">
        <pc:chgData name="Rejoice Ehis Osarieme (2107403)" userId="7bfd4266-15d1-4392-8bbe-0f9a8646ff00" providerId="ADAL" clId="{65492A78-4DE7-9047-AC10-BE47E80DF4BE}" dt="2021-12-06T11:39:19.612" v="1049" actId="255"/>
        <pc:sldMkLst>
          <pc:docMk/>
          <pc:sldMk cId="3534498074" sldId="274"/>
        </pc:sldMkLst>
        <pc:spChg chg="mod">
          <ac:chgData name="Rejoice Ehis Osarieme (2107403)" userId="7bfd4266-15d1-4392-8bbe-0f9a8646ff00" providerId="ADAL" clId="{65492A78-4DE7-9047-AC10-BE47E80DF4BE}" dt="2021-12-06T11:39:19.612" v="1049" actId="255"/>
          <ac:spMkLst>
            <pc:docMk/>
            <pc:sldMk cId="3534498074" sldId="274"/>
            <ac:spMk id="2" creationId="{07E0AC62-5924-294C-A8D5-401335B6548B}"/>
          </ac:spMkLst>
        </pc:spChg>
        <pc:spChg chg="add del">
          <ac:chgData name="Rejoice Ehis Osarieme (2107403)" userId="7bfd4266-15d1-4392-8bbe-0f9a8646ff00" providerId="ADAL" clId="{65492A78-4DE7-9047-AC10-BE47E80DF4BE}" dt="2021-12-06T11:30:15.588" v="1024" actId="26606"/>
          <ac:spMkLst>
            <pc:docMk/>
            <pc:sldMk cId="3534498074" sldId="274"/>
            <ac:spMk id="56" creationId="{482E7304-2AC2-4A5C-924D-A6AC3FFC5EAC}"/>
          </ac:spMkLst>
        </pc:spChg>
        <pc:spChg chg="add del">
          <ac:chgData name="Rejoice Ehis Osarieme (2107403)" userId="7bfd4266-15d1-4392-8bbe-0f9a8646ff00" providerId="ADAL" clId="{65492A78-4DE7-9047-AC10-BE47E80DF4BE}" dt="2021-12-06T11:30:15.588" v="1024" actId="26606"/>
          <ac:spMkLst>
            <pc:docMk/>
            <pc:sldMk cId="3534498074" sldId="274"/>
            <ac:spMk id="58" creationId="{A3C183B1-1D4B-4E3D-A02E-A426E3BFA016}"/>
          </ac:spMkLst>
        </pc:spChg>
        <pc:spChg chg="del">
          <ac:chgData name="Rejoice Ehis Osarieme (2107403)" userId="7bfd4266-15d1-4392-8bbe-0f9a8646ff00" providerId="ADAL" clId="{65492A78-4DE7-9047-AC10-BE47E80DF4BE}" dt="2021-12-06T10:37:41.438" v="9"/>
          <ac:spMkLst>
            <pc:docMk/>
            <pc:sldMk cId="3534498074" sldId="274"/>
            <ac:spMk id="59" creationId="{482E7304-2AC2-4A5C-924D-A6AC3FFC5EAC}"/>
          </ac:spMkLst>
        </pc:spChg>
        <pc:spChg chg="add del">
          <ac:chgData name="Rejoice Ehis Osarieme (2107403)" userId="7bfd4266-15d1-4392-8bbe-0f9a8646ff00" providerId="ADAL" clId="{65492A78-4DE7-9047-AC10-BE47E80DF4BE}" dt="2021-12-06T11:30:26.978" v="1027" actId="26606"/>
          <ac:spMkLst>
            <pc:docMk/>
            <pc:sldMk cId="3534498074" sldId="274"/>
            <ac:spMk id="60" creationId="{482E7304-2AC2-4A5C-924D-A6AC3FFC5EAC}"/>
          </ac:spMkLst>
        </pc:spChg>
        <pc:spChg chg="del">
          <ac:chgData name="Rejoice Ehis Osarieme (2107403)" userId="7bfd4266-15d1-4392-8bbe-0f9a8646ff00" providerId="ADAL" clId="{65492A78-4DE7-9047-AC10-BE47E80DF4BE}" dt="2021-12-06T10:37:41.438" v="9"/>
          <ac:spMkLst>
            <pc:docMk/>
            <pc:sldMk cId="3534498074" sldId="274"/>
            <ac:spMk id="63" creationId="{A3C183B1-1D4B-4E3D-A02E-A426E3BFA016}"/>
          </ac:spMkLst>
        </pc:spChg>
        <pc:spChg chg="add del">
          <ac:chgData name="Rejoice Ehis Osarieme (2107403)" userId="7bfd4266-15d1-4392-8bbe-0f9a8646ff00" providerId="ADAL" clId="{65492A78-4DE7-9047-AC10-BE47E80DF4BE}" dt="2021-12-06T11:30:26.978" v="1027" actId="26606"/>
          <ac:spMkLst>
            <pc:docMk/>
            <pc:sldMk cId="3534498074" sldId="274"/>
            <ac:spMk id="64" creationId="{A3C183B1-1D4B-4E3D-A02E-A426E3BFA016}"/>
          </ac:spMkLst>
        </pc:spChg>
        <pc:spChg chg="add del">
          <ac:chgData name="Rejoice Ehis Osarieme (2107403)" userId="7bfd4266-15d1-4392-8bbe-0f9a8646ff00" providerId="ADAL" clId="{65492A78-4DE7-9047-AC10-BE47E80DF4BE}" dt="2021-12-06T11:31:17.101" v="1035" actId="26606"/>
          <ac:spMkLst>
            <pc:docMk/>
            <pc:sldMk cId="3534498074" sldId="274"/>
            <ac:spMk id="69" creationId="{482E7304-2AC2-4A5C-924D-A6AC3FFC5EAC}"/>
          </ac:spMkLst>
        </pc:spChg>
        <pc:spChg chg="add del">
          <ac:chgData name="Rejoice Ehis Osarieme (2107403)" userId="7bfd4266-15d1-4392-8bbe-0f9a8646ff00" providerId="ADAL" clId="{65492A78-4DE7-9047-AC10-BE47E80DF4BE}" dt="2021-12-06T11:31:17.101" v="1035" actId="26606"/>
          <ac:spMkLst>
            <pc:docMk/>
            <pc:sldMk cId="3534498074" sldId="274"/>
            <ac:spMk id="73" creationId="{A3C183B1-1D4B-4E3D-A02E-A426E3BFA016}"/>
          </ac:spMkLst>
        </pc:spChg>
        <pc:spChg chg="add del">
          <ac:chgData name="Rejoice Ehis Osarieme (2107403)" userId="7bfd4266-15d1-4392-8bbe-0f9a8646ff00" providerId="ADAL" clId="{65492A78-4DE7-9047-AC10-BE47E80DF4BE}" dt="2021-12-06T11:31:12.955" v="1032" actId="26606"/>
          <ac:spMkLst>
            <pc:docMk/>
            <pc:sldMk cId="3534498074" sldId="274"/>
            <ac:spMk id="78" creationId="{482E7304-2AC2-4A5C-924D-A6AC3FFC5EAC}"/>
          </ac:spMkLst>
        </pc:spChg>
        <pc:spChg chg="add del">
          <ac:chgData name="Rejoice Ehis Osarieme (2107403)" userId="7bfd4266-15d1-4392-8bbe-0f9a8646ff00" providerId="ADAL" clId="{65492A78-4DE7-9047-AC10-BE47E80DF4BE}" dt="2021-12-06T11:31:12.955" v="1032" actId="26606"/>
          <ac:spMkLst>
            <pc:docMk/>
            <pc:sldMk cId="3534498074" sldId="274"/>
            <ac:spMk id="82" creationId="{A3C183B1-1D4B-4E3D-A02E-A426E3BFA016}"/>
          </ac:spMkLst>
        </pc:spChg>
        <pc:spChg chg="add del">
          <ac:chgData name="Rejoice Ehis Osarieme (2107403)" userId="7bfd4266-15d1-4392-8bbe-0f9a8646ff00" providerId="ADAL" clId="{65492A78-4DE7-9047-AC10-BE47E80DF4BE}" dt="2021-12-06T11:31:17.078" v="1034" actId="26606"/>
          <ac:spMkLst>
            <pc:docMk/>
            <pc:sldMk cId="3534498074" sldId="274"/>
            <ac:spMk id="84" creationId="{A9DA474E-6B91-4200-840F-0257B2358A75}"/>
          </ac:spMkLst>
        </pc:spChg>
        <pc:spChg chg="add del">
          <ac:chgData name="Rejoice Ehis Osarieme (2107403)" userId="7bfd4266-15d1-4392-8bbe-0f9a8646ff00" providerId="ADAL" clId="{65492A78-4DE7-9047-AC10-BE47E80DF4BE}" dt="2021-12-06T11:31:17.078" v="1034" actId="26606"/>
          <ac:spMkLst>
            <pc:docMk/>
            <pc:sldMk cId="3534498074" sldId="274"/>
            <ac:spMk id="85" creationId="{32D32A60-013B-47A8-8833-D2424080917B}"/>
          </ac:spMkLst>
        </pc:spChg>
        <pc:spChg chg="add del">
          <ac:chgData name="Rejoice Ehis Osarieme (2107403)" userId="7bfd4266-15d1-4392-8bbe-0f9a8646ff00" providerId="ADAL" clId="{65492A78-4DE7-9047-AC10-BE47E80DF4BE}" dt="2021-12-06T11:31:17.078" v="1034" actId="26606"/>
          <ac:spMkLst>
            <pc:docMk/>
            <pc:sldMk cId="3534498074" sldId="274"/>
            <ac:spMk id="87" creationId="{AE27932B-B694-4C4C-90D7-A0333A7C5876}"/>
          </ac:spMkLst>
        </pc:spChg>
        <pc:spChg chg="add">
          <ac:chgData name="Rejoice Ehis Osarieme (2107403)" userId="7bfd4266-15d1-4392-8bbe-0f9a8646ff00" providerId="ADAL" clId="{65492A78-4DE7-9047-AC10-BE47E80DF4BE}" dt="2021-12-06T11:31:17.101" v="1035" actId="26606"/>
          <ac:spMkLst>
            <pc:docMk/>
            <pc:sldMk cId="3534498074" sldId="274"/>
            <ac:spMk id="91" creationId="{482E7304-2AC2-4A5C-924D-A6AC3FFC5EAC}"/>
          </ac:spMkLst>
        </pc:spChg>
        <pc:spChg chg="add">
          <ac:chgData name="Rejoice Ehis Osarieme (2107403)" userId="7bfd4266-15d1-4392-8bbe-0f9a8646ff00" providerId="ADAL" clId="{65492A78-4DE7-9047-AC10-BE47E80DF4BE}" dt="2021-12-06T11:31:17.101" v="1035" actId="26606"/>
          <ac:spMkLst>
            <pc:docMk/>
            <pc:sldMk cId="3534498074" sldId="274"/>
            <ac:spMk id="93" creationId="{A3C183B1-1D4B-4E3D-A02E-A426E3BFA016}"/>
          </ac:spMkLst>
        </pc:spChg>
        <pc:graphicFrameChg chg="mod modGraphic">
          <ac:chgData name="Rejoice Ehis Osarieme (2107403)" userId="7bfd4266-15d1-4392-8bbe-0f9a8646ff00" providerId="ADAL" clId="{65492A78-4DE7-9047-AC10-BE47E80DF4BE}" dt="2021-12-06T11:31:17.101" v="1035" actId="26606"/>
          <ac:graphicFrameMkLst>
            <pc:docMk/>
            <pc:sldMk cId="3534498074" sldId="274"/>
            <ac:graphicFrameMk id="54" creationId="{3A65092F-B88E-43CF-B399-531A01D16C5B}"/>
          </ac:graphicFrameMkLst>
        </pc:graphicFrameChg>
        <pc:picChg chg="add del">
          <ac:chgData name="Rejoice Ehis Osarieme (2107403)" userId="7bfd4266-15d1-4392-8bbe-0f9a8646ff00" providerId="ADAL" clId="{65492A78-4DE7-9047-AC10-BE47E80DF4BE}" dt="2021-12-06T11:31:17.078" v="1034" actId="26606"/>
          <ac:picMkLst>
            <pc:docMk/>
            <pc:sldMk cId="3534498074" sldId="274"/>
            <ac:picMk id="86" creationId="{DF63C9AD-AE6E-4512-8171-91612E84CCFB}"/>
          </ac:picMkLst>
        </pc:picChg>
        <pc:cxnChg chg="add del">
          <ac:chgData name="Rejoice Ehis Osarieme (2107403)" userId="7bfd4266-15d1-4392-8bbe-0f9a8646ff00" providerId="ADAL" clId="{65492A78-4DE7-9047-AC10-BE47E80DF4BE}" dt="2021-12-06T11:30:15.588" v="1024" actId="26606"/>
          <ac:cxnSpMkLst>
            <pc:docMk/>
            <pc:sldMk cId="3534498074" sldId="274"/>
            <ac:cxnSpMk id="57" creationId="{D259FEF2-F6A5-442F-BA10-4E39EECD0ABE}"/>
          </ac:cxnSpMkLst>
        </pc:cxnChg>
        <pc:cxnChg chg="del">
          <ac:chgData name="Rejoice Ehis Osarieme (2107403)" userId="7bfd4266-15d1-4392-8bbe-0f9a8646ff00" providerId="ADAL" clId="{65492A78-4DE7-9047-AC10-BE47E80DF4BE}" dt="2021-12-06T10:37:41.438" v="9"/>
          <ac:cxnSpMkLst>
            <pc:docMk/>
            <pc:sldMk cId="3534498074" sldId="274"/>
            <ac:cxnSpMk id="61" creationId="{D259FEF2-F6A5-442F-BA10-4E39EECD0ABE}"/>
          </ac:cxnSpMkLst>
        </pc:cxnChg>
        <pc:cxnChg chg="add del">
          <ac:chgData name="Rejoice Ehis Osarieme (2107403)" userId="7bfd4266-15d1-4392-8bbe-0f9a8646ff00" providerId="ADAL" clId="{65492A78-4DE7-9047-AC10-BE47E80DF4BE}" dt="2021-12-06T11:30:26.978" v="1027" actId="26606"/>
          <ac:cxnSpMkLst>
            <pc:docMk/>
            <pc:sldMk cId="3534498074" sldId="274"/>
            <ac:cxnSpMk id="62" creationId="{D259FEF2-F6A5-442F-BA10-4E39EECD0ABE}"/>
          </ac:cxnSpMkLst>
        </pc:cxnChg>
        <pc:cxnChg chg="add del">
          <ac:chgData name="Rejoice Ehis Osarieme (2107403)" userId="7bfd4266-15d1-4392-8bbe-0f9a8646ff00" providerId="ADAL" clId="{65492A78-4DE7-9047-AC10-BE47E80DF4BE}" dt="2021-12-06T11:31:17.101" v="1035" actId="26606"/>
          <ac:cxnSpMkLst>
            <pc:docMk/>
            <pc:sldMk cId="3534498074" sldId="274"/>
            <ac:cxnSpMk id="71" creationId="{D259FEF2-F6A5-442F-BA10-4E39EECD0ABE}"/>
          </ac:cxnSpMkLst>
        </pc:cxnChg>
        <pc:cxnChg chg="add del">
          <ac:chgData name="Rejoice Ehis Osarieme (2107403)" userId="7bfd4266-15d1-4392-8bbe-0f9a8646ff00" providerId="ADAL" clId="{65492A78-4DE7-9047-AC10-BE47E80DF4BE}" dt="2021-12-06T11:31:12.955" v="1032" actId="26606"/>
          <ac:cxnSpMkLst>
            <pc:docMk/>
            <pc:sldMk cId="3534498074" sldId="274"/>
            <ac:cxnSpMk id="80" creationId="{D259FEF2-F6A5-442F-BA10-4E39EECD0ABE}"/>
          </ac:cxnSpMkLst>
        </pc:cxnChg>
        <pc:cxnChg chg="add del">
          <ac:chgData name="Rejoice Ehis Osarieme (2107403)" userId="7bfd4266-15d1-4392-8bbe-0f9a8646ff00" providerId="ADAL" clId="{65492A78-4DE7-9047-AC10-BE47E80DF4BE}" dt="2021-12-06T11:31:17.078" v="1034" actId="26606"/>
          <ac:cxnSpMkLst>
            <pc:docMk/>
            <pc:sldMk cId="3534498074" sldId="274"/>
            <ac:cxnSpMk id="88" creationId="{FE1A49CE-B63D-457A-A180-1C883E1A63D2}"/>
          </ac:cxnSpMkLst>
        </pc:cxnChg>
        <pc:cxnChg chg="add del">
          <ac:chgData name="Rejoice Ehis Osarieme (2107403)" userId="7bfd4266-15d1-4392-8bbe-0f9a8646ff00" providerId="ADAL" clId="{65492A78-4DE7-9047-AC10-BE47E80DF4BE}" dt="2021-12-06T11:31:17.078" v="1034" actId="26606"/>
          <ac:cxnSpMkLst>
            <pc:docMk/>
            <pc:sldMk cId="3534498074" sldId="274"/>
            <ac:cxnSpMk id="89" creationId="{9EBB0476-5CF0-4F44-8D68-5D42D7AEE43A}"/>
          </ac:cxnSpMkLst>
        </pc:cxnChg>
        <pc:cxnChg chg="add">
          <ac:chgData name="Rejoice Ehis Osarieme (2107403)" userId="7bfd4266-15d1-4392-8bbe-0f9a8646ff00" providerId="ADAL" clId="{65492A78-4DE7-9047-AC10-BE47E80DF4BE}" dt="2021-12-06T11:31:17.101" v="1035" actId="26606"/>
          <ac:cxnSpMkLst>
            <pc:docMk/>
            <pc:sldMk cId="3534498074" sldId="274"/>
            <ac:cxnSpMk id="92" creationId="{D259FEF2-F6A5-442F-BA10-4E39EECD0ABE}"/>
          </ac:cxnSpMkLst>
        </pc:cxnChg>
      </pc:sldChg>
      <pc:sldChg chg="modSp mod">
        <pc:chgData name="Rejoice Ehis Osarieme (2107403)" userId="7bfd4266-15d1-4392-8bbe-0f9a8646ff00" providerId="ADAL" clId="{65492A78-4DE7-9047-AC10-BE47E80DF4BE}" dt="2021-12-06T11:40:42.355" v="1059" actId="2711"/>
        <pc:sldMkLst>
          <pc:docMk/>
          <pc:sldMk cId="1352714151" sldId="275"/>
        </pc:sldMkLst>
        <pc:spChg chg="mod">
          <ac:chgData name="Rejoice Ehis Osarieme (2107403)" userId="7bfd4266-15d1-4392-8bbe-0f9a8646ff00" providerId="ADAL" clId="{65492A78-4DE7-9047-AC10-BE47E80DF4BE}" dt="2021-12-06T11:39:42.621" v="1052" actId="1076"/>
          <ac:spMkLst>
            <pc:docMk/>
            <pc:sldMk cId="1352714151" sldId="275"/>
            <ac:spMk id="2" creationId="{0ED22A0C-7196-5B4A-9000-2D7D10F8478A}"/>
          </ac:spMkLst>
        </pc:spChg>
        <pc:graphicFrameChg chg="mod">
          <ac:chgData name="Rejoice Ehis Osarieme (2107403)" userId="7bfd4266-15d1-4392-8bbe-0f9a8646ff00" providerId="ADAL" clId="{65492A78-4DE7-9047-AC10-BE47E80DF4BE}" dt="2021-12-06T11:40:42.355" v="1059" actId="2711"/>
          <ac:graphicFrameMkLst>
            <pc:docMk/>
            <pc:sldMk cId="1352714151" sldId="275"/>
            <ac:graphicFrameMk id="5" creationId="{056608DC-8A35-4B28-9B6B-365DD43A2E7A}"/>
          </ac:graphicFrameMkLst>
        </pc:graphicFrameChg>
      </pc:sldChg>
      <pc:sldChg chg="delSp modSp mod ord delDesignElem">
        <pc:chgData name="Rejoice Ehis Osarieme (2107403)" userId="7bfd4266-15d1-4392-8bbe-0f9a8646ff00" providerId="ADAL" clId="{65492A78-4DE7-9047-AC10-BE47E80DF4BE}" dt="2021-12-07T01:24:42.813" v="1769" actId="20577"/>
        <pc:sldMkLst>
          <pc:docMk/>
          <pc:sldMk cId="618521023" sldId="276"/>
        </pc:sldMkLst>
        <pc:spChg chg="mod">
          <ac:chgData name="Rejoice Ehis Osarieme (2107403)" userId="7bfd4266-15d1-4392-8bbe-0f9a8646ff00" providerId="ADAL" clId="{65492A78-4DE7-9047-AC10-BE47E80DF4BE}" dt="2021-12-06T11:55:47.084" v="1192" actId="2711"/>
          <ac:spMkLst>
            <pc:docMk/>
            <pc:sldMk cId="618521023" sldId="276"/>
            <ac:spMk id="2" creationId="{1C5B3123-9D5C-A442-A5E9-BB24B1A455B5}"/>
          </ac:spMkLst>
        </pc:spChg>
        <pc:spChg chg="mod">
          <ac:chgData name="Rejoice Ehis Osarieme (2107403)" userId="7bfd4266-15d1-4392-8bbe-0f9a8646ff00" providerId="ADAL" clId="{65492A78-4DE7-9047-AC10-BE47E80DF4BE}" dt="2021-12-07T01:24:42.813" v="1769" actId="20577"/>
          <ac:spMkLst>
            <pc:docMk/>
            <pc:sldMk cId="618521023" sldId="276"/>
            <ac:spMk id="3" creationId="{CABD8E21-5109-0E4C-8599-BAD76DB129AA}"/>
          </ac:spMkLst>
        </pc:spChg>
        <pc:spChg chg="del">
          <ac:chgData name="Rejoice Ehis Osarieme (2107403)" userId="7bfd4266-15d1-4392-8bbe-0f9a8646ff00" providerId="ADAL" clId="{65492A78-4DE7-9047-AC10-BE47E80DF4BE}" dt="2021-12-06T10:37:41.438" v="9"/>
          <ac:spMkLst>
            <pc:docMk/>
            <pc:sldMk cId="618521023" sldId="276"/>
            <ac:spMk id="25" creationId="{FD6EDB49-211E-499D-9A08-6C5FF3D060F7}"/>
          </ac:spMkLst>
        </pc:spChg>
        <pc:spChg chg="del">
          <ac:chgData name="Rejoice Ehis Osarieme (2107403)" userId="7bfd4266-15d1-4392-8bbe-0f9a8646ff00" providerId="ADAL" clId="{65492A78-4DE7-9047-AC10-BE47E80DF4BE}" dt="2021-12-06T10:37:41.438" v="9"/>
          <ac:spMkLst>
            <pc:docMk/>
            <pc:sldMk cId="618521023" sldId="276"/>
            <ac:spMk id="26" creationId="{38F9F37E-D3CF-4F3D-96C2-25307819DF2D}"/>
          </ac:spMkLst>
        </pc:spChg>
        <pc:spChg chg="del">
          <ac:chgData name="Rejoice Ehis Osarieme (2107403)" userId="7bfd4266-15d1-4392-8bbe-0f9a8646ff00" providerId="ADAL" clId="{65492A78-4DE7-9047-AC10-BE47E80DF4BE}" dt="2021-12-06T10:37:41.438" v="9"/>
          <ac:spMkLst>
            <pc:docMk/>
            <pc:sldMk cId="618521023" sldId="276"/>
            <ac:spMk id="27" creationId="{E69F39E1-619D-4D9E-8823-8BD8CC3206B6}"/>
          </ac:spMkLst>
        </pc:spChg>
        <pc:spChg chg="del">
          <ac:chgData name="Rejoice Ehis Osarieme (2107403)" userId="7bfd4266-15d1-4392-8bbe-0f9a8646ff00" providerId="ADAL" clId="{65492A78-4DE7-9047-AC10-BE47E80DF4BE}" dt="2021-12-06T10:37:41.438" v="9"/>
          <ac:spMkLst>
            <pc:docMk/>
            <pc:sldMk cId="618521023" sldId="276"/>
            <ac:spMk id="32" creationId="{C5FFF17D-767C-40E7-8C89-962F1F54BCD0}"/>
          </ac:spMkLst>
        </pc:spChg>
        <pc:spChg chg="del">
          <ac:chgData name="Rejoice Ehis Osarieme (2107403)" userId="7bfd4266-15d1-4392-8bbe-0f9a8646ff00" providerId="ADAL" clId="{65492A78-4DE7-9047-AC10-BE47E80DF4BE}" dt="2021-12-06T10:37:41.438" v="9"/>
          <ac:spMkLst>
            <pc:docMk/>
            <pc:sldMk cId="618521023" sldId="276"/>
            <ac:spMk id="36" creationId="{C8C53F47-DF50-454F-A5A6-6B969748D972}"/>
          </ac:spMkLst>
        </pc:spChg>
        <pc:picChg chg="del">
          <ac:chgData name="Rejoice Ehis Osarieme (2107403)" userId="7bfd4266-15d1-4392-8bbe-0f9a8646ff00" providerId="ADAL" clId="{65492A78-4DE7-9047-AC10-BE47E80DF4BE}" dt="2021-12-06T10:37:41.438" v="9"/>
          <ac:picMkLst>
            <pc:docMk/>
            <pc:sldMk cId="618521023" sldId="276"/>
            <ac:picMk id="38" creationId="{6A26901A-BC62-4A3A-A07A-65E1F3DDDEC6}"/>
          </ac:picMkLst>
        </pc:picChg>
      </pc:sldChg>
      <pc:sldChg chg="addSp delSp modSp mod ord setBg">
        <pc:chgData name="Rejoice Ehis Osarieme (2107403)" userId="7bfd4266-15d1-4392-8bbe-0f9a8646ff00" providerId="ADAL" clId="{65492A78-4DE7-9047-AC10-BE47E80DF4BE}" dt="2021-12-06T11:56:31.485" v="1200" actId="255"/>
        <pc:sldMkLst>
          <pc:docMk/>
          <pc:sldMk cId="3482253909" sldId="277"/>
        </pc:sldMkLst>
        <pc:spChg chg="mod">
          <ac:chgData name="Rejoice Ehis Osarieme (2107403)" userId="7bfd4266-15d1-4392-8bbe-0f9a8646ff00" providerId="ADAL" clId="{65492A78-4DE7-9047-AC10-BE47E80DF4BE}" dt="2021-12-06T11:56:31.485" v="1200" actId="255"/>
          <ac:spMkLst>
            <pc:docMk/>
            <pc:sldMk cId="3482253909" sldId="277"/>
            <ac:spMk id="2" creationId="{C98497C4-FA01-8F40-A898-D40F589031F6}"/>
          </ac:spMkLst>
        </pc:spChg>
        <pc:spChg chg="add del mod">
          <ac:chgData name="Rejoice Ehis Osarieme (2107403)" userId="7bfd4266-15d1-4392-8bbe-0f9a8646ff00" providerId="ADAL" clId="{65492A78-4DE7-9047-AC10-BE47E80DF4BE}" dt="2021-12-06T11:10:39.677" v="923" actId="26606"/>
          <ac:spMkLst>
            <pc:docMk/>
            <pc:sldMk cId="3482253909" sldId="277"/>
            <ac:spMk id="4" creationId="{32D2190B-B084-3147-B125-06B6DFAE7F7D}"/>
          </ac:spMkLst>
        </pc:spChg>
        <pc:spChg chg="add del">
          <ac:chgData name="Rejoice Ehis Osarieme (2107403)" userId="7bfd4266-15d1-4392-8bbe-0f9a8646ff00" providerId="ADAL" clId="{65492A78-4DE7-9047-AC10-BE47E80DF4BE}" dt="2021-12-06T11:10:39.667" v="922" actId="26606"/>
          <ac:spMkLst>
            <pc:docMk/>
            <pc:sldMk cId="3482253909" sldId="277"/>
            <ac:spMk id="9" creationId="{29C51009-A09A-4689-8E6C-F8FC99E6A840}"/>
          </ac:spMkLst>
        </pc:spChg>
        <pc:spChg chg="add del">
          <ac:chgData name="Rejoice Ehis Osarieme (2107403)" userId="7bfd4266-15d1-4392-8bbe-0f9a8646ff00" providerId="ADAL" clId="{65492A78-4DE7-9047-AC10-BE47E80DF4BE}" dt="2021-12-06T11:10:36.917" v="920" actId="26606"/>
          <ac:spMkLst>
            <pc:docMk/>
            <pc:sldMk cId="3482253909" sldId="277"/>
            <ac:spMk id="10" creationId="{C63C853E-3842-4594-86A9-051FFAF4D343}"/>
          </ac:spMkLst>
        </pc:spChg>
        <pc:spChg chg="add del">
          <ac:chgData name="Rejoice Ehis Osarieme (2107403)" userId="7bfd4266-15d1-4392-8bbe-0f9a8646ff00" providerId="ADAL" clId="{65492A78-4DE7-9047-AC10-BE47E80DF4BE}" dt="2021-12-06T11:10:24.642" v="916" actId="26606"/>
          <ac:spMkLst>
            <pc:docMk/>
            <pc:sldMk cId="3482253909" sldId="277"/>
            <ac:spMk id="11" creationId="{0CABCAE3-64FC-4149-819F-2C1812824154}"/>
          </ac:spMkLst>
        </pc:spChg>
        <pc:spChg chg="add del">
          <ac:chgData name="Rejoice Ehis Osarieme (2107403)" userId="7bfd4266-15d1-4392-8bbe-0f9a8646ff00" providerId="ADAL" clId="{65492A78-4DE7-9047-AC10-BE47E80DF4BE}" dt="2021-12-06T11:10:36.917" v="920" actId="26606"/>
          <ac:spMkLst>
            <pc:docMk/>
            <pc:sldMk cId="3482253909" sldId="277"/>
            <ac:spMk id="18" creationId="{779F6058-01B2-41BC-9374-0D71ABF108BF}"/>
          </ac:spMkLst>
        </pc:spChg>
        <pc:spChg chg="add del">
          <ac:chgData name="Rejoice Ehis Osarieme (2107403)" userId="7bfd4266-15d1-4392-8bbe-0f9a8646ff00" providerId="ADAL" clId="{65492A78-4DE7-9047-AC10-BE47E80DF4BE}" dt="2021-12-06T11:10:24.642" v="916" actId="26606"/>
          <ac:spMkLst>
            <pc:docMk/>
            <pc:sldMk cId="3482253909" sldId="277"/>
            <ac:spMk id="19" creationId="{8BC298DB-2D5C-40A1-9A78-6B4A12198A9B}"/>
          </ac:spMkLst>
        </pc:spChg>
        <pc:spChg chg="add del">
          <ac:chgData name="Rejoice Ehis Osarieme (2107403)" userId="7bfd4266-15d1-4392-8bbe-0f9a8646ff00" providerId="ADAL" clId="{65492A78-4DE7-9047-AC10-BE47E80DF4BE}" dt="2021-12-06T11:10:24.642" v="916" actId="26606"/>
          <ac:spMkLst>
            <pc:docMk/>
            <pc:sldMk cId="3482253909" sldId="277"/>
            <ac:spMk id="21" creationId="{35C2355B-7CE9-4192-9142-A41CA0A0C08B}"/>
          </ac:spMkLst>
        </pc:spChg>
        <pc:spChg chg="add del">
          <ac:chgData name="Rejoice Ehis Osarieme (2107403)" userId="7bfd4266-15d1-4392-8bbe-0f9a8646ff00" providerId="ADAL" clId="{65492A78-4DE7-9047-AC10-BE47E80DF4BE}" dt="2021-12-06T11:10:31.238" v="918" actId="26606"/>
          <ac:spMkLst>
            <pc:docMk/>
            <pc:sldMk cId="3482253909" sldId="277"/>
            <ac:spMk id="29" creationId="{0CABCAE3-64FC-4149-819F-2C1812824154}"/>
          </ac:spMkLst>
        </pc:spChg>
        <pc:spChg chg="add del">
          <ac:chgData name="Rejoice Ehis Osarieme (2107403)" userId="7bfd4266-15d1-4392-8bbe-0f9a8646ff00" providerId="ADAL" clId="{65492A78-4DE7-9047-AC10-BE47E80DF4BE}" dt="2021-12-06T11:10:31.238" v="918" actId="26606"/>
          <ac:spMkLst>
            <pc:docMk/>
            <pc:sldMk cId="3482253909" sldId="277"/>
            <ac:spMk id="33" creationId="{8BC298DB-2D5C-40A1-9A78-6B4A12198A9B}"/>
          </ac:spMkLst>
        </pc:spChg>
        <pc:spChg chg="add del">
          <ac:chgData name="Rejoice Ehis Osarieme (2107403)" userId="7bfd4266-15d1-4392-8bbe-0f9a8646ff00" providerId="ADAL" clId="{65492A78-4DE7-9047-AC10-BE47E80DF4BE}" dt="2021-12-06T11:10:31.238" v="918" actId="26606"/>
          <ac:spMkLst>
            <pc:docMk/>
            <pc:sldMk cId="3482253909" sldId="277"/>
            <ac:spMk id="34" creationId="{35C2355B-7CE9-4192-9142-A41CA0A0C08B}"/>
          </ac:spMkLst>
        </pc:spChg>
        <pc:spChg chg="add del">
          <ac:chgData name="Rejoice Ehis Osarieme (2107403)" userId="7bfd4266-15d1-4392-8bbe-0f9a8646ff00" providerId="ADAL" clId="{65492A78-4DE7-9047-AC10-BE47E80DF4BE}" dt="2021-12-06T11:10:39.667" v="922" actId="26606"/>
          <ac:spMkLst>
            <pc:docMk/>
            <pc:sldMk cId="3482253909" sldId="277"/>
            <ac:spMk id="43" creationId="{32D2190B-B084-3147-B125-06B6DFAE7F7D}"/>
          </ac:spMkLst>
        </pc:spChg>
        <pc:spChg chg="add">
          <ac:chgData name="Rejoice Ehis Osarieme (2107403)" userId="7bfd4266-15d1-4392-8bbe-0f9a8646ff00" providerId="ADAL" clId="{65492A78-4DE7-9047-AC10-BE47E80DF4BE}" dt="2021-12-06T11:10:39.677" v="923" actId="26606"/>
          <ac:spMkLst>
            <pc:docMk/>
            <pc:sldMk cId="3482253909" sldId="277"/>
            <ac:spMk id="45" creationId="{F63C748C-967B-4A7B-A90F-3EDD0F485AC6}"/>
          </ac:spMkLst>
        </pc:spChg>
        <pc:spChg chg="add">
          <ac:chgData name="Rejoice Ehis Osarieme (2107403)" userId="7bfd4266-15d1-4392-8bbe-0f9a8646ff00" providerId="ADAL" clId="{65492A78-4DE7-9047-AC10-BE47E80DF4BE}" dt="2021-12-06T11:10:39.677" v="923" actId="26606"/>
          <ac:spMkLst>
            <pc:docMk/>
            <pc:sldMk cId="3482253909" sldId="277"/>
            <ac:spMk id="46" creationId="{C0143637-4934-44E4-B909-BAF1E7B27972}"/>
          </ac:spMkLst>
        </pc:spChg>
        <pc:spChg chg="add mod">
          <ac:chgData name="Rejoice Ehis Osarieme (2107403)" userId="7bfd4266-15d1-4392-8bbe-0f9a8646ff00" providerId="ADAL" clId="{65492A78-4DE7-9047-AC10-BE47E80DF4BE}" dt="2021-12-06T11:56:21.520" v="1198" actId="27636"/>
          <ac:spMkLst>
            <pc:docMk/>
            <pc:sldMk cId="3482253909" sldId="277"/>
            <ac:spMk id="47" creationId="{32D2190B-B084-3147-B125-06B6DFAE7F7D}"/>
          </ac:spMkLst>
        </pc:spChg>
        <pc:graphicFrameChg chg="del mod">
          <ac:chgData name="Rejoice Ehis Osarieme (2107403)" userId="7bfd4266-15d1-4392-8bbe-0f9a8646ff00" providerId="ADAL" clId="{65492A78-4DE7-9047-AC10-BE47E80DF4BE}" dt="2021-12-06T11:03:57.456" v="893" actId="478"/>
          <ac:graphicFrameMkLst>
            <pc:docMk/>
            <pc:sldMk cId="3482253909" sldId="277"/>
            <ac:graphicFrameMk id="17" creationId="{E197C664-09DC-4E1D-AE5B-21DE3FC7DE9A}"/>
          </ac:graphicFrameMkLst>
        </pc:graphicFrameChg>
        <pc:picChg chg="add del">
          <ac:chgData name="Rejoice Ehis Osarieme (2107403)" userId="7bfd4266-15d1-4392-8bbe-0f9a8646ff00" providerId="ADAL" clId="{65492A78-4DE7-9047-AC10-BE47E80DF4BE}" dt="2021-12-06T11:10:24.642" v="916" actId="26606"/>
          <ac:picMkLst>
            <pc:docMk/>
            <pc:sldMk cId="3482253909" sldId="277"/>
            <ac:picMk id="8" creationId="{874B79BC-C905-429B-B469-9BFA7B45C046}"/>
          </ac:picMkLst>
        </pc:picChg>
        <pc:picChg chg="add del">
          <ac:chgData name="Rejoice Ehis Osarieme (2107403)" userId="7bfd4266-15d1-4392-8bbe-0f9a8646ff00" providerId="ADAL" clId="{65492A78-4DE7-9047-AC10-BE47E80DF4BE}" dt="2021-12-06T11:10:36.917" v="920" actId="26606"/>
          <ac:picMkLst>
            <pc:docMk/>
            <pc:sldMk cId="3482253909" sldId="277"/>
            <ac:picMk id="12" creationId="{B591CDC5-6B61-4116-B3B5-0FF42B6E606D}"/>
          </ac:picMkLst>
        </pc:picChg>
        <pc:picChg chg="add del">
          <ac:chgData name="Rejoice Ehis Osarieme (2107403)" userId="7bfd4266-15d1-4392-8bbe-0f9a8646ff00" providerId="ADAL" clId="{65492A78-4DE7-9047-AC10-BE47E80DF4BE}" dt="2021-12-06T11:10:24.642" v="916" actId="26606"/>
          <ac:picMkLst>
            <pc:docMk/>
            <pc:sldMk cId="3482253909" sldId="277"/>
            <ac:picMk id="13" creationId="{012FDCFE-9AD2-4D8A-8CBF-B3AA37EBF6DD}"/>
          </ac:picMkLst>
        </pc:picChg>
        <pc:picChg chg="add del">
          <ac:chgData name="Rejoice Ehis Osarieme (2107403)" userId="7bfd4266-15d1-4392-8bbe-0f9a8646ff00" providerId="ADAL" clId="{65492A78-4DE7-9047-AC10-BE47E80DF4BE}" dt="2021-12-06T11:10:24.642" v="916" actId="26606"/>
          <ac:picMkLst>
            <pc:docMk/>
            <pc:sldMk cId="3482253909" sldId="277"/>
            <ac:picMk id="25" creationId="{45CE2E7C-6AA3-4710-825D-4CDDF788C7BC}"/>
          </ac:picMkLst>
        </pc:picChg>
        <pc:picChg chg="add del">
          <ac:chgData name="Rejoice Ehis Osarieme (2107403)" userId="7bfd4266-15d1-4392-8bbe-0f9a8646ff00" providerId="ADAL" clId="{65492A78-4DE7-9047-AC10-BE47E80DF4BE}" dt="2021-12-06T11:10:31.238" v="918" actId="26606"/>
          <ac:picMkLst>
            <pc:docMk/>
            <pc:sldMk cId="3482253909" sldId="277"/>
            <ac:picMk id="30" creationId="{012FDCFE-9AD2-4D8A-8CBF-B3AA37EBF6DD}"/>
          </ac:picMkLst>
        </pc:picChg>
        <pc:picChg chg="add del">
          <ac:chgData name="Rejoice Ehis Osarieme (2107403)" userId="7bfd4266-15d1-4392-8bbe-0f9a8646ff00" providerId="ADAL" clId="{65492A78-4DE7-9047-AC10-BE47E80DF4BE}" dt="2021-12-06T11:10:31.238" v="918" actId="26606"/>
          <ac:picMkLst>
            <pc:docMk/>
            <pc:sldMk cId="3482253909" sldId="277"/>
            <ac:picMk id="35" creationId="{E632AEA5-2773-4E47-9F65-A21C18D1010C}"/>
          </ac:picMkLst>
        </pc:picChg>
        <pc:picChg chg="add del">
          <ac:chgData name="Rejoice Ehis Osarieme (2107403)" userId="7bfd4266-15d1-4392-8bbe-0f9a8646ff00" providerId="ADAL" clId="{65492A78-4DE7-9047-AC10-BE47E80DF4BE}" dt="2021-12-06T11:10:31.238" v="918" actId="26606"/>
          <ac:picMkLst>
            <pc:docMk/>
            <pc:sldMk cId="3482253909" sldId="277"/>
            <ac:picMk id="37" creationId="{45CE2E7C-6AA3-4710-825D-4CDDF788C7BC}"/>
          </ac:picMkLst>
        </pc:picChg>
        <pc:picChg chg="add del">
          <ac:chgData name="Rejoice Ehis Osarieme (2107403)" userId="7bfd4266-15d1-4392-8bbe-0f9a8646ff00" providerId="ADAL" clId="{65492A78-4DE7-9047-AC10-BE47E80DF4BE}" dt="2021-12-06T11:10:36.917" v="920" actId="26606"/>
          <ac:picMkLst>
            <pc:docMk/>
            <pc:sldMk cId="3482253909" sldId="277"/>
            <ac:picMk id="40" creationId="{622A60F4-B738-428C-AE59-D94B0CDA6F79}"/>
          </ac:picMkLst>
        </pc:picChg>
        <pc:cxnChg chg="add del">
          <ac:chgData name="Rejoice Ehis Osarieme (2107403)" userId="7bfd4266-15d1-4392-8bbe-0f9a8646ff00" providerId="ADAL" clId="{65492A78-4DE7-9047-AC10-BE47E80DF4BE}" dt="2021-12-06T11:10:24.642" v="916" actId="26606"/>
          <ac:cxnSpMkLst>
            <pc:docMk/>
            <pc:sldMk cId="3482253909" sldId="277"/>
            <ac:cxnSpMk id="6" creationId="{BECF35C3-8B44-4F4B-BD25-4C01823DB22A}"/>
          </ac:cxnSpMkLst>
        </pc:cxnChg>
        <pc:cxnChg chg="add del">
          <ac:chgData name="Rejoice Ehis Osarieme (2107403)" userId="7bfd4266-15d1-4392-8bbe-0f9a8646ff00" providerId="ADAL" clId="{65492A78-4DE7-9047-AC10-BE47E80DF4BE}" dt="2021-12-06T11:10:36.917" v="920" actId="26606"/>
          <ac:cxnSpMkLst>
            <pc:docMk/>
            <pc:sldMk cId="3482253909" sldId="277"/>
            <ac:cxnSpMk id="14" creationId="{25B08984-5BEB-422F-A364-2B41E6A516EB}"/>
          </ac:cxnSpMkLst>
        </pc:cxnChg>
        <pc:cxnChg chg="add del">
          <ac:chgData name="Rejoice Ehis Osarieme (2107403)" userId="7bfd4266-15d1-4392-8bbe-0f9a8646ff00" providerId="ADAL" clId="{65492A78-4DE7-9047-AC10-BE47E80DF4BE}" dt="2021-12-06T11:10:24.642" v="916" actId="26606"/>
          <ac:cxnSpMkLst>
            <pc:docMk/>
            <pc:sldMk cId="3482253909" sldId="277"/>
            <ac:cxnSpMk id="15" creationId="{FBD463FC-4CA8-4FF4-85A3-AF9F4B98D210}"/>
          </ac:cxnSpMkLst>
        </pc:cxnChg>
        <pc:cxnChg chg="add del">
          <ac:chgData name="Rejoice Ehis Osarieme (2107403)" userId="7bfd4266-15d1-4392-8bbe-0f9a8646ff00" providerId="ADAL" clId="{65492A78-4DE7-9047-AC10-BE47E80DF4BE}" dt="2021-12-06T11:10:36.917" v="920" actId="26606"/>
          <ac:cxnSpMkLst>
            <pc:docMk/>
            <pc:sldMk cId="3482253909" sldId="277"/>
            <ac:cxnSpMk id="16" creationId="{A8F413B1-54E0-4B16-92AB-1CC5C7D645BC}"/>
          </ac:cxnSpMkLst>
        </pc:cxnChg>
        <pc:cxnChg chg="add del">
          <ac:chgData name="Rejoice Ehis Osarieme (2107403)" userId="7bfd4266-15d1-4392-8bbe-0f9a8646ff00" providerId="ADAL" clId="{65492A78-4DE7-9047-AC10-BE47E80DF4BE}" dt="2021-12-06T11:10:36.917" v="920" actId="26606"/>
          <ac:cxnSpMkLst>
            <pc:docMk/>
            <pc:sldMk cId="3482253909" sldId="277"/>
            <ac:cxnSpMk id="20" creationId="{E887D851-A533-48F6-9685-6FD116F519C8}"/>
          </ac:cxnSpMkLst>
        </pc:cxnChg>
        <pc:cxnChg chg="add del">
          <ac:chgData name="Rejoice Ehis Osarieme (2107403)" userId="7bfd4266-15d1-4392-8bbe-0f9a8646ff00" providerId="ADAL" clId="{65492A78-4DE7-9047-AC10-BE47E80DF4BE}" dt="2021-12-06T11:10:24.642" v="916" actId="26606"/>
          <ac:cxnSpMkLst>
            <pc:docMk/>
            <pc:sldMk cId="3482253909" sldId="277"/>
            <ac:cxnSpMk id="23" creationId="{06D05ED8-39E4-42F8-92CB-704C2BD0D215}"/>
          </ac:cxnSpMkLst>
        </pc:cxnChg>
        <pc:cxnChg chg="add del">
          <ac:chgData name="Rejoice Ehis Osarieme (2107403)" userId="7bfd4266-15d1-4392-8bbe-0f9a8646ff00" providerId="ADAL" clId="{65492A78-4DE7-9047-AC10-BE47E80DF4BE}" dt="2021-12-06T11:10:24.642" v="916" actId="26606"/>
          <ac:cxnSpMkLst>
            <pc:docMk/>
            <pc:sldMk cId="3482253909" sldId="277"/>
            <ac:cxnSpMk id="27" creationId="{3256C6C3-0EDC-4651-AB37-9F26CFAA6C86}"/>
          </ac:cxnSpMkLst>
        </pc:cxnChg>
        <pc:cxnChg chg="add del">
          <ac:chgData name="Rejoice Ehis Osarieme (2107403)" userId="7bfd4266-15d1-4392-8bbe-0f9a8646ff00" providerId="ADAL" clId="{65492A78-4DE7-9047-AC10-BE47E80DF4BE}" dt="2021-12-06T11:10:31.238" v="918" actId="26606"/>
          <ac:cxnSpMkLst>
            <pc:docMk/>
            <pc:sldMk cId="3482253909" sldId="277"/>
            <ac:cxnSpMk id="31" creationId="{FBD463FC-4CA8-4FF4-85A3-AF9F4B98D210}"/>
          </ac:cxnSpMkLst>
        </pc:cxnChg>
        <pc:cxnChg chg="add del">
          <ac:chgData name="Rejoice Ehis Osarieme (2107403)" userId="7bfd4266-15d1-4392-8bbe-0f9a8646ff00" providerId="ADAL" clId="{65492A78-4DE7-9047-AC10-BE47E80DF4BE}" dt="2021-12-06T11:10:31.238" v="918" actId="26606"/>
          <ac:cxnSpMkLst>
            <pc:docMk/>
            <pc:sldMk cId="3482253909" sldId="277"/>
            <ac:cxnSpMk id="32" creationId="{BECF35C3-8B44-4F4B-BD25-4C01823DB22A}"/>
          </ac:cxnSpMkLst>
        </pc:cxnChg>
        <pc:cxnChg chg="add del">
          <ac:chgData name="Rejoice Ehis Osarieme (2107403)" userId="7bfd4266-15d1-4392-8bbe-0f9a8646ff00" providerId="ADAL" clId="{65492A78-4DE7-9047-AC10-BE47E80DF4BE}" dt="2021-12-06T11:10:31.238" v="918" actId="26606"/>
          <ac:cxnSpMkLst>
            <pc:docMk/>
            <pc:sldMk cId="3482253909" sldId="277"/>
            <ac:cxnSpMk id="36" creationId="{06D05ED8-39E4-42F8-92CB-704C2BD0D215}"/>
          </ac:cxnSpMkLst>
        </pc:cxnChg>
        <pc:cxnChg chg="add del">
          <ac:chgData name="Rejoice Ehis Osarieme (2107403)" userId="7bfd4266-15d1-4392-8bbe-0f9a8646ff00" providerId="ADAL" clId="{65492A78-4DE7-9047-AC10-BE47E80DF4BE}" dt="2021-12-06T11:10:31.238" v="918" actId="26606"/>
          <ac:cxnSpMkLst>
            <pc:docMk/>
            <pc:sldMk cId="3482253909" sldId="277"/>
            <ac:cxnSpMk id="38" creationId="{3256C6C3-0EDC-4651-AB37-9F26CFAA6C86}"/>
          </ac:cxnSpMkLst>
        </pc:cxnChg>
        <pc:cxnChg chg="add del">
          <ac:chgData name="Rejoice Ehis Osarieme (2107403)" userId="7bfd4266-15d1-4392-8bbe-0f9a8646ff00" providerId="ADAL" clId="{65492A78-4DE7-9047-AC10-BE47E80DF4BE}" dt="2021-12-06T11:10:39.667" v="922" actId="26606"/>
          <ac:cxnSpMkLst>
            <pc:docMk/>
            <pc:sldMk cId="3482253909" sldId="277"/>
            <ac:cxnSpMk id="42" creationId="{9EC65442-F244-409C-BF44-C5D6472E810A}"/>
          </ac:cxnSpMkLst>
        </pc:cxnChg>
      </pc:sldChg>
      <pc:sldChg chg="addSp delSp modSp mod delDesignElem">
        <pc:chgData name="Rejoice Ehis Osarieme (2107403)" userId="7bfd4266-15d1-4392-8bbe-0f9a8646ff00" providerId="ADAL" clId="{65492A78-4DE7-9047-AC10-BE47E80DF4BE}" dt="2021-12-06T11:55:01.640" v="1187" actId="26606"/>
        <pc:sldMkLst>
          <pc:docMk/>
          <pc:sldMk cId="2091025602" sldId="278"/>
        </pc:sldMkLst>
        <pc:spChg chg="mod">
          <ac:chgData name="Rejoice Ehis Osarieme (2107403)" userId="7bfd4266-15d1-4392-8bbe-0f9a8646ff00" providerId="ADAL" clId="{65492A78-4DE7-9047-AC10-BE47E80DF4BE}" dt="2021-12-06T11:55:01.640" v="1187" actId="26606"/>
          <ac:spMkLst>
            <pc:docMk/>
            <pc:sldMk cId="2091025602" sldId="278"/>
            <ac:spMk id="2" creationId="{BD8B7F9B-4029-C345-B668-DACA0B51B84F}"/>
          </ac:spMkLst>
        </pc:spChg>
        <pc:spChg chg="mod">
          <ac:chgData name="Rejoice Ehis Osarieme (2107403)" userId="7bfd4266-15d1-4392-8bbe-0f9a8646ff00" providerId="ADAL" clId="{65492A78-4DE7-9047-AC10-BE47E80DF4BE}" dt="2021-12-06T11:55:01.640" v="1187" actId="26606"/>
          <ac:spMkLst>
            <pc:docMk/>
            <pc:sldMk cId="2091025602" sldId="278"/>
            <ac:spMk id="7" creationId="{B62D62BC-6949-F649-AFF9-36BDBB7D6662}"/>
          </ac:spMkLst>
        </pc:spChg>
        <pc:spChg chg="del">
          <ac:chgData name="Rejoice Ehis Osarieme (2107403)" userId="7bfd4266-15d1-4392-8bbe-0f9a8646ff00" providerId="ADAL" clId="{65492A78-4DE7-9047-AC10-BE47E80DF4BE}" dt="2021-12-06T10:37:41.438" v="9"/>
          <ac:spMkLst>
            <pc:docMk/>
            <pc:sldMk cId="2091025602" sldId="278"/>
            <ac:spMk id="9" creationId="{F63C748C-967B-4A7B-A90F-3EDD0F485AC6}"/>
          </ac:spMkLst>
        </pc:spChg>
        <pc:spChg chg="del">
          <ac:chgData name="Rejoice Ehis Osarieme (2107403)" userId="7bfd4266-15d1-4392-8bbe-0f9a8646ff00" providerId="ADAL" clId="{65492A78-4DE7-9047-AC10-BE47E80DF4BE}" dt="2021-12-06T10:37:41.438" v="9"/>
          <ac:spMkLst>
            <pc:docMk/>
            <pc:sldMk cId="2091025602" sldId="278"/>
            <ac:spMk id="11" creationId="{C0143637-4934-44E4-B909-BAF1E7B27972}"/>
          </ac:spMkLst>
        </pc:spChg>
        <pc:spChg chg="add del">
          <ac:chgData name="Rejoice Ehis Osarieme (2107403)" userId="7bfd4266-15d1-4392-8bbe-0f9a8646ff00" providerId="ADAL" clId="{65492A78-4DE7-9047-AC10-BE47E80DF4BE}" dt="2021-12-06T11:55:01.605" v="1186" actId="26606"/>
          <ac:spMkLst>
            <pc:docMk/>
            <pc:sldMk cId="2091025602" sldId="278"/>
            <ac:spMk id="12" creationId="{F63C748C-967B-4A7B-A90F-3EDD0F485AC6}"/>
          </ac:spMkLst>
        </pc:spChg>
        <pc:spChg chg="add del">
          <ac:chgData name="Rejoice Ehis Osarieme (2107403)" userId="7bfd4266-15d1-4392-8bbe-0f9a8646ff00" providerId="ADAL" clId="{65492A78-4DE7-9047-AC10-BE47E80DF4BE}" dt="2021-12-06T11:55:01.605" v="1186" actId="26606"/>
          <ac:spMkLst>
            <pc:docMk/>
            <pc:sldMk cId="2091025602" sldId="278"/>
            <ac:spMk id="14" creationId="{C0143637-4934-44E4-B909-BAF1E7B27972}"/>
          </ac:spMkLst>
        </pc:spChg>
        <pc:spChg chg="add">
          <ac:chgData name="Rejoice Ehis Osarieme (2107403)" userId="7bfd4266-15d1-4392-8bbe-0f9a8646ff00" providerId="ADAL" clId="{65492A78-4DE7-9047-AC10-BE47E80DF4BE}" dt="2021-12-06T11:55:01.640" v="1187" actId="26606"/>
          <ac:spMkLst>
            <pc:docMk/>
            <pc:sldMk cId="2091025602" sldId="278"/>
            <ac:spMk id="19" creationId="{08E7A6F0-5CD3-481E-B0F2-E7F99FE675B0}"/>
          </ac:spMkLst>
        </pc:spChg>
        <pc:spChg chg="add">
          <ac:chgData name="Rejoice Ehis Osarieme (2107403)" userId="7bfd4266-15d1-4392-8bbe-0f9a8646ff00" providerId="ADAL" clId="{65492A78-4DE7-9047-AC10-BE47E80DF4BE}" dt="2021-12-06T11:55:01.640" v="1187" actId="26606"/>
          <ac:spMkLst>
            <pc:docMk/>
            <pc:sldMk cId="2091025602" sldId="278"/>
            <ac:spMk id="20" creationId="{D9FE1511-6E1B-4F0E-8FF0-958527181CC9}"/>
          </ac:spMkLst>
        </pc:spChg>
        <pc:spChg chg="add">
          <ac:chgData name="Rejoice Ehis Osarieme (2107403)" userId="7bfd4266-15d1-4392-8bbe-0f9a8646ff00" providerId="ADAL" clId="{65492A78-4DE7-9047-AC10-BE47E80DF4BE}" dt="2021-12-06T11:55:01.640" v="1187" actId="26606"/>
          <ac:spMkLst>
            <pc:docMk/>
            <pc:sldMk cId="2091025602" sldId="278"/>
            <ac:spMk id="21" creationId="{511290DF-4975-4FCD-8B8D-BBC86B836668}"/>
          </ac:spMkLst>
        </pc:spChg>
        <pc:grpChg chg="add">
          <ac:chgData name="Rejoice Ehis Osarieme (2107403)" userId="7bfd4266-15d1-4392-8bbe-0f9a8646ff00" providerId="ADAL" clId="{65492A78-4DE7-9047-AC10-BE47E80DF4BE}" dt="2021-12-06T11:55:01.640" v="1187" actId="26606"/>
          <ac:grpSpMkLst>
            <pc:docMk/>
            <pc:sldMk cId="2091025602" sldId="278"/>
            <ac:grpSpMk id="16" creationId="{357CA18A-A333-4DCB-842B-76827D2ECB24}"/>
          </ac:grpSpMkLst>
        </pc:grpChg>
        <pc:picChg chg="add">
          <ac:chgData name="Rejoice Ehis Osarieme (2107403)" userId="7bfd4266-15d1-4392-8bbe-0f9a8646ff00" providerId="ADAL" clId="{65492A78-4DE7-9047-AC10-BE47E80DF4BE}" dt="2021-12-06T11:55:01.640" v="1187" actId="26606"/>
          <ac:picMkLst>
            <pc:docMk/>
            <pc:sldMk cId="2091025602" sldId="278"/>
            <ac:picMk id="22" creationId="{025CEF6D-5E98-4B5C-A10F-7459C1EEF10E}"/>
          </ac:picMkLst>
        </pc:picChg>
        <pc:cxnChg chg="add">
          <ac:chgData name="Rejoice Ehis Osarieme (2107403)" userId="7bfd4266-15d1-4392-8bbe-0f9a8646ff00" providerId="ADAL" clId="{65492A78-4DE7-9047-AC10-BE47E80DF4BE}" dt="2021-12-06T11:55:01.640" v="1187" actId="26606"/>
          <ac:cxnSpMkLst>
            <pc:docMk/>
            <pc:sldMk cId="2091025602" sldId="278"/>
            <ac:cxnSpMk id="24" creationId="{05C73161-1E4E-4E6A-91B2-E885CF8FFBA6}"/>
          </ac:cxnSpMkLst>
        </pc:cxnChg>
      </pc:sldChg>
      <pc:sldChg chg="modSp mod ord">
        <pc:chgData name="Rejoice Ehis Osarieme (2107403)" userId="7bfd4266-15d1-4392-8bbe-0f9a8646ff00" providerId="ADAL" clId="{65492A78-4DE7-9047-AC10-BE47E80DF4BE}" dt="2021-12-06T11:55:27.243" v="1190" actId="404"/>
        <pc:sldMkLst>
          <pc:docMk/>
          <pc:sldMk cId="2767445410" sldId="279"/>
        </pc:sldMkLst>
        <pc:spChg chg="mod">
          <ac:chgData name="Rejoice Ehis Osarieme (2107403)" userId="7bfd4266-15d1-4392-8bbe-0f9a8646ff00" providerId="ADAL" clId="{65492A78-4DE7-9047-AC10-BE47E80DF4BE}" dt="2021-12-06T11:55:27.243" v="1190" actId="404"/>
          <ac:spMkLst>
            <pc:docMk/>
            <pc:sldMk cId="2767445410" sldId="279"/>
            <ac:spMk id="2" creationId="{C6B25055-B94D-CF48-92BA-923AAC2F78E1}"/>
          </ac:spMkLst>
        </pc:spChg>
        <pc:spChg chg="mod">
          <ac:chgData name="Rejoice Ehis Osarieme (2107403)" userId="7bfd4266-15d1-4392-8bbe-0f9a8646ff00" providerId="ADAL" clId="{65492A78-4DE7-9047-AC10-BE47E80DF4BE}" dt="2021-12-06T11:55:18.215" v="1188" actId="255"/>
          <ac:spMkLst>
            <pc:docMk/>
            <pc:sldMk cId="2767445410" sldId="279"/>
            <ac:spMk id="3" creationId="{1CFD6931-180E-EA4F-AFF1-3B7449E24B87}"/>
          </ac:spMkLst>
        </pc:spChg>
      </pc:sldChg>
      <pc:sldChg chg="addSp delSp modSp new mod ord setBg delDesignElem">
        <pc:chgData name="Rejoice Ehis Osarieme (2107403)" userId="7bfd4266-15d1-4392-8bbe-0f9a8646ff00" providerId="ADAL" clId="{65492A78-4DE7-9047-AC10-BE47E80DF4BE}" dt="2021-12-12T19:44:36.293" v="1772" actId="20577"/>
        <pc:sldMkLst>
          <pc:docMk/>
          <pc:sldMk cId="990856366" sldId="280"/>
        </pc:sldMkLst>
        <pc:spChg chg="mod">
          <ac:chgData name="Rejoice Ehis Osarieme (2107403)" userId="7bfd4266-15d1-4392-8bbe-0f9a8646ff00" providerId="ADAL" clId="{65492A78-4DE7-9047-AC10-BE47E80DF4BE}" dt="2021-12-06T11:19:16.900" v="988" actId="255"/>
          <ac:spMkLst>
            <pc:docMk/>
            <pc:sldMk cId="990856366" sldId="280"/>
            <ac:spMk id="2" creationId="{86AD19E9-BFC4-ED46-8727-8511DF684B7E}"/>
          </ac:spMkLst>
        </pc:spChg>
        <pc:spChg chg="mod">
          <ac:chgData name="Rejoice Ehis Osarieme (2107403)" userId="7bfd4266-15d1-4392-8bbe-0f9a8646ff00" providerId="ADAL" clId="{65492A78-4DE7-9047-AC10-BE47E80DF4BE}" dt="2021-12-12T19:44:36.293" v="1772" actId="20577"/>
          <ac:spMkLst>
            <pc:docMk/>
            <pc:sldMk cId="990856366" sldId="280"/>
            <ac:spMk id="3" creationId="{826B796A-D327-8841-A1C6-DB9EEA99DC97}"/>
          </ac:spMkLst>
        </pc:spChg>
        <pc:spChg chg="add del">
          <ac:chgData name="Rejoice Ehis Osarieme (2107403)" userId="7bfd4266-15d1-4392-8bbe-0f9a8646ff00" providerId="ADAL" clId="{65492A78-4DE7-9047-AC10-BE47E80DF4BE}" dt="2021-12-06T11:16:12.458" v="974" actId="26606"/>
          <ac:spMkLst>
            <pc:docMk/>
            <pc:sldMk cId="990856366" sldId="280"/>
            <ac:spMk id="5" creationId="{F63C748C-967B-4A7B-A90F-3EDD0F485AC6}"/>
          </ac:spMkLst>
        </pc:spChg>
        <pc:spChg chg="add del">
          <ac:chgData name="Rejoice Ehis Osarieme (2107403)" userId="7bfd4266-15d1-4392-8bbe-0f9a8646ff00" providerId="ADAL" clId="{65492A78-4DE7-9047-AC10-BE47E80DF4BE}" dt="2021-12-06T11:16:12.458" v="974" actId="26606"/>
          <ac:spMkLst>
            <pc:docMk/>
            <pc:sldMk cId="990856366" sldId="280"/>
            <ac:spMk id="6" creationId="{C0143637-4934-44E4-B909-BAF1E7B27972}"/>
          </ac:spMkLst>
        </pc:spChg>
        <pc:spChg chg="add del">
          <ac:chgData name="Rejoice Ehis Osarieme (2107403)" userId="7bfd4266-15d1-4392-8bbe-0f9a8646ff00" providerId="ADAL" clId="{65492A78-4DE7-9047-AC10-BE47E80DF4BE}" dt="2021-12-06T10:53:49.185" v="811" actId="26606"/>
          <ac:spMkLst>
            <pc:docMk/>
            <pc:sldMk cId="990856366" sldId="280"/>
            <ac:spMk id="8" creationId="{F63C748C-967B-4A7B-A90F-3EDD0F485AC6}"/>
          </ac:spMkLst>
        </pc:spChg>
        <pc:spChg chg="add">
          <ac:chgData name="Rejoice Ehis Osarieme (2107403)" userId="7bfd4266-15d1-4392-8bbe-0f9a8646ff00" providerId="ADAL" clId="{65492A78-4DE7-9047-AC10-BE47E80DF4BE}" dt="2021-12-06T11:16:12.462" v="975" actId="26606"/>
          <ac:spMkLst>
            <pc:docMk/>
            <pc:sldMk cId="990856366" sldId="280"/>
            <ac:spMk id="9" creationId="{29C51009-A09A-4689-8E6C-F8FC99E6A840}"/>
          </ac:spMkLst>
        </pc:spChg>
        <pc:spChg chg="add del">
          <ac:chgData name="Rejoice Ehis Osarieme (2107403)" userId="7bfd4266-15d1-4392-8bbe-0f9a8646ff00" providerId="ADAL" clId="{65492A78-4DE7-9047-AC10-BE47E80DF4BE}" dt="2021-12-06T10:53:49.185" v="811" actId="26606"/>
          <ac:spMkLst>
            <pc:docMk/>
            <pc:sldMk cId="990856366" sldId="280"/>
            <ac:spMk id="10" creationId="{C0143637-4934-44E4-B909-BAF1E7B27972}"/>
          </ac:spMkLst>
        </pc:spChg>
        <pc:spChg chg="add del">
          <ac:chgData name="Rejoice Ehis Osarieme (2107403)" userId="7bfd4266-15d1-4392-8bbe-0f9a8646ff00" providerId="ADAL" clId="{65492A78-4DE7-9047-AC10-BE47E80DF4BE}" dt="2021-12-06T10:53:49.175" v="810" actId="26606"/>
          <ac:spMkLst>
            <pc:docMk/>
            <pc:sldMk cId="990856366" sldId="280"/>
            <ac:spMk id="15" creationId="{F63C748C-967B-4A7B-A90F-3EDD0F485AC6}"/>
          </ac:spMkLst>
        </pc:spChg>
        <pc:spChg chg="add del">
          <ac:chgData name="Rejoice Ehis Osarieme (2107403)" userId="7bfd4266-15d1-4392-8bbe-0f9a8646ff00" providerId="ADAL" clId="{65492A78-4DE7-9047-AC10-BE47E80DF4BE}" dt="2021-12-06T10:53:49.175" v="810" actId="26606"/>
          <ac:spMkLst>
            <pc:docMk/>
            <pc:sldMk cId="990856366" sldId="280"/>
            <ac:spMk id="17" creationId="{C0143637-4934-44E4-B909-BAF1E7B27972}"/>
          </ac:spMkLst>
        </pc:spChg>
        <pc:spChg chg="add del">
          <ac:chgData name="Rejoice Ehis Osarieme (2107403)" userId="7bfd4266-15d1-4392-8bbe-0f9a8646ff00" providerId="ADAL" clId="{65492A78-4DE7-9047-AC10-BE47E80DF4BE}" dt="2021-12-06T10:57:53.718" v="826"/>
          <ac:spMkLst>
            <pc:docMk/>
            <pc:sldMk cId="990856366" sldId="280"/>
            <ac:spMk id="19" creationId="{29C51009-A09A-4689-8E6C-F8FC99E6A840}"/>
          </ac:spMkLst>
        </pc:spChg>
        <pc:cxnChg chg="add">
          <ac:chgData name="Rejoice Ehis Osarieme (2107403)" userId="7bfd4266-15d1-4392-8bbe-0f9a8646ff00" providerId="ADAL" clId="{65492A78-4DE7-9047-AC10-BE47E80DF4BE}" dt="2021-12-06T11:16:12.462" v="975" actId="26606"/>
          <ac:cxnSpMkLst>
            <pc:docMk/>
            <pc:sldMk cId="990856366" sldId="280"/>
            <ac:cxnSpMk id="11" creationId="{9EC65442-F244-409C-BF44-C5D6472E810A}"/>
          </ac:cxnSpMkLst>
        </pc:cxnChg>
        <pc:cxnChg chg="add del">
          <ac:chgData name="Rejoice Ehis Osarieme (2107403)" userId="7bfd4266-15d1-4392-8bbe-0f9a8646ff00" providerId="ADAL" clId="{65492A78-4DE7-9047-AC10-BE47E80DF4BE}" dt="2021-12-06T10:57:53.718" v="826"/>
          <ac:cxnSpMkLst>
            <pc:docMk/>
            <pc:sldMk cId="990856366" sldId="280"/>
            <ac:cxnSpMk id="20" creationId="{9EC65442-F244-409C-BF44-C5D6472E810A}"/>
          </ac:cxnSpMkLst>
        </pc:cxnChg>
      </pc:sldChg>
      <pc:sldChg chg="new del">
        <pc:chgData name="Rejoice Ehis Osarieme (2107403)" userId="7bfd4266-15d1-4392-8bbe-0f9a8646ff00" providerId="ADAL" clId="{65492A78-4DE7-9047-AC10-BE47E80DF4BE}" dt="2021-12-06T11:44:25.852" v="1099" actId="2696"/>
        <pc:sldMkLst>
          <pc:docMk/>
          <pc:sldMk cId="220082212" sldId="281"/>
        </pc:sldMkLst>
      </pc:sldChg>
      <pc:sldChg chg="addSp delSp modSp new mod setBg setClrOvrMap">
        <pc:chgData name="Rejoice Ehis Osarieme (2107403)" userId="7bfd4266-15d1-4392-8bbe-0f9a8646ff00" providerId="ADAL" clId="{65492A78-4DE7-9047-AC10-BE47E80DF4BE}" dt="2021-12-13T09:56:01.894" v="1956" actId="403"/>
        <pc:sldMkLst>
          <pc:docMk/>
          <pc:sldMk cId="3496274658" sldId="281"/>
        </pc:sldMkLst>
        <pc:spChg chg="mod">
          <ac:chgData name="Rejoice Ehis Osarieme (2107403)" userId="7bfd4266-15d1-4392-8bbe-0f9a8646ff00" providerId="ADAL" clId="{65492A78-4DE7-9047-AC10-BE47E80DF4BE}" dt="2021-12-13T09:55:40.843" v="1951" actId="255"/>
          <ac:spMkLst>
            <pc:docMk/>
            <pc:sldMk cId="3496274658" sldId="281"/>
            <ac:spMk id="2" creationId="{A5A4C4C3-90E3-A44C-85B9-F8D02105FA89}"/>
          </ac:spMkLst>
        </pc:spChg>
        <pc:spChg chg="mod">
          <ac:chgData name="Rejoice Ehis Osarieme (2107403)" userId="7bfd4266-15d1-4392-8bbe-0f9a8646ff00" providerId="ADAL" clId="{65492A78-4DE7-9047-AC10-BE47E80DF4BE}" dt="2021-12-13T09:56:01.894" v="1956" actId="403"/>
          <ac:spMkLst>
            <pc:docMk/>
            <pc:sldMk cId="3496274658" sldId="281"/>
            <ac:spMk id="3" creationId="{224F80CF-463E-AD46-952D-8B2355A58853}"/>
          </ac:spMkLst>
        </pc:spChg>
        <pc:spChg chg="add del">
          <ac:chgData name="Rejoice Ehis Osarieme (2107403)" userId="7bfd4266-15d1-4392-8bbe-0f9a8646ff00" providerId="ADAL" clId="{65492A78-4DE7-9047-AC10-BE47E80DF4BE}" dt="2021-12-13T09:55:30.550" v="1945" actId="26606"/>
          <ac:spMkLst>
            <pc:docMk/>
            <pc:sldMk cId="3496274658" sldId="281"/>
            <ac:spMk id="9" creationId="{C6870151-9189-4C3A-8379-EF3D95827A0A}"/>
          </ac:spMkLst>
        </pc:spChg>
        <pc:spChg chg="add del">
          <ac:chgData name="Rejoice Ehis Osarieme (2107403)" userId="7bfd4266-15d1-4392-8bbe-0f9a8646ff00" providerId="ADAL" clId="{65492A78-4DE7-9047-AC10-BE47E80DF4BE}" dt="2021-12-13T09:55:30.550" v="1945" actId="26606"/>
          <ac:spMkLst>
            <pc:docMk/>
            <pc:sldMk cId="3496274658" sldId="281"/>
            <ac:spMk id="11" creationId="{123EA69C-102A-4DD0-9547-05DCD271D159}"/>
          </ac:spMkLst>
        </pc:spChg>
        <pc:spChg chg="add del">
          <ac:chgData name="Rejoice Ehis Osarieme (2107403)" userId="7bfd4266-15d1-4392-8bbe-0f9a8646ff00" providerId="ADAL" clId="{65492A78-4DE7-9047-AC10-BE47E80DF4BE}" dt="2021-12-13T09:55:30.550" v="1945" actId="26606"/>
          <ac:spMkLst>
            <pc:docMk/>
            <pc:sldMk cId="3496274658" sldId="281"/>
            <ac:spMk id="13" creationId="{6A862265-5CA3-4C40-8582-7534C3B03C2A}"/>
          </ac:spMkLst>
        </pc:spChg>
        <pc:spChg chg="add del">
          <ac:chgData name="Rejoice Ehis Osarieme (2107403)" userId="7bfd4266-15d1-4392-8bbe-0f9a8646ff00" providerId="ADAL" clId="{65492A78-4DE7-9047-AC10-BE47E80DF4BE}" dt="2021-12-13T09:55:30.550" v="1945" actId="26606"/>
          <ac:spMkLst>
            <pc:docMk/>
            <pc:sldMk cId="3496274658" sldId="281"/>
            <ac:spMk id="15" creationId="{600EF80B-0391-4082-9AF5-F15B091B4CE9}"/>
          </ac:spMkLst>
        </pc:spChg>
        <pc:spChg chg="add del">
          <ac:chgData name="Rejoice Ehis Osarieme (2107403)" userId="7bfd4266-15d1-4392-8bbe-0f9a8646ff00" providerId="ADAL" clId="{65492A78-4DE7-9047-AC10-BE47E80DF4BE}" dt="2021-12-13T09:55:30.550" v="1945" actId="26606"/>
          <ac:spMkLst>
            <pc:docMk/>
            <pc:sldMk cId="3496274658" sldId="281"/>
            <ac:spMk id="19" creationId="{3FBF03E8-C602-4192-9C52-F84B29FDCC88}"/>
          </ac:spMkLst>
        </pc:spChg>
        <pc:picChg chg="add mod ord">
          <ac:chgData name="Rejoice Ehis Osarieme (2107403)" userId="7bfd4266-15d1-4392-8bbe-0f9a8646ff00" providerId="ADAL" clId="{65492A78-4DE7-9047-AC10-BE47E80DF4BE}" dt="2021-12-13T09:55:54.368" v="1954" actId="1076"/>
          <ac:picMkLst>
            <pc:docMk/>
            <pc:sldMk cId="3496274658" sldId="281"/>
            <ac:picMk id="5" creationId="{3EAB92CB-932C-4D89-AC3B-5B51DEF2EB5B}"/>
          </ac:picMkLst>
        </pc:picChg>
        <pc:cxnChg chg="add del">
          <ac:chgData name="Rejoice Ehis Osarieme (2107403)" userId="7bfd4266-15d1-4392-8bbe-0f9a8646ff00" providerId="ADAL" clId="{65492A78-4DE7-9047-AC10-BE47E80DF4BE}" dt="2021-12-13T09:55:30.550" v="1945" actId="26606"/>
          <ac:cxnSpMkLst>
            <pc:docMk/>
            <pc:sldMk cId="3496274658" sldId="281"/>
            <ac:cxnSpMk id="17" creationId="{D33AC32D-5F44-45F7-A0BD-7C11A86BED57}"/>
          </ac:cxnSpMkLst>
        </pc:cxnChg>
      </pc:sldChg>
      <pc:sldChg chg="addSp delSp modSp new mod setBg setClrOvrMap">
        <pc:chgData name="Rejoice Ehis Osarieme (2107403)" userId="7bfd4266-15d1-4392-8bbe-0f9a8646ff00" providerId="ADAL" clId="{65492A78-4DE7-9047-AC10-BE47E80DF4BE}" dt="2021-12-13T09:57:29.603" v="1971" actId="478"/>
        <pc:sldMkLst>
          <pc:docMk/>
          <pc:sldMk cId="2340004626" sldId="282"/>
        </pc:sldMkLst>
        <pc:spChg chg="del mod">
          <ac:chgData name="Rejoice Ehis Osarieme (2107403)" userId="7bfd4266-15d1-4392-8bbe-0f9a8646ff00" providerId="ADAL" clId="{65492A78-4DE7-9047-AC10-BE47E80DF4BE}" dt="2021-12-13T09:57:29.603" v="1971" actId="478"/>
          <ac:spMkLst>
            <pc:docMk/>
            <pc:sldMk cId="2340004626" sldId="282"/>
            <ac:spMk id="2" creationId="{9B96E7F4-ACC3-344B-9112-7E873280E90B}"/>
          </ac:spMkLst>
        </pc:spChg>
        <pc:spChg chg="mod">
          <ac:chgData name="Rejoice Ehis Osarieme (2107403)" userId="7bfd4266-15d1-4392-8bbe-0f9a8646ff00" providerId="ADAL" clId="{65492A78-4DE7-9047-AC10-BE47E80DF4BE}" dt="2021-12-13T09:56:47.238" v="1970" actId="14100"/>
          <ac:spMkLst>
            <pc:docMk/>
            <pc:sldMk cId="2340004626" sldId="282"/>
            <ac:spMk id="3" creationId="{D788AB1C-0F56-C44B-B237-4F2ECFE643C9}"/>
          </ac:spMkLst>
        </pc:spChg>
        <pc:spChg chg="add del">
          <ac:chgData name="Rejoice Ehis Osarieme (2107403)" userId="7bfd4266-15d1-4392-8bbe-0f9a8646ff00" providerId="ADAL" clId="{65492A78-4DE7-9047-AC10-BE47E80DF4BE}" dt="2021-12-13T09:56:27.255" v="1961" actId="26606"/>
          <ac:spMkLst>
            <pc:docMk/>
            <pc:sldMk cId="2340004626" sldId="282"/>
            <ac:spMk id="9" creationId="{C6870151-9189-4C3A-8379-EF3D95827A0A}"/>
          </ac:spMkLst>
        </pc:spChg>
        <pc:spChg chg="add del">
          <ac:chgData name="Rejoice Ehis Osarieme (2107403)" userId="7bfd4266-15d1-4392-8bbe-0f9a8646ff00" providerId="ADAL" clId="{65492A78-4DE7-9047-AC10-BE47E80DF4BE}" dt="2021-12-13T09:56:27.255" v="1961" actId="26606"/>
          <ac:spMkLst>
            <pc:docMk/>
            <pc:sldMk cId="2340004626" sldId="282"/>
            <ac:spMk id="11" creationId="{123EA69C-102A-4DD0-9547-05DCD271D159}"/>
          </ac:spMkLst>
        </pc:spChg>
        <pc:spChg chg="add del">
          <ac:chgData name="Rejoice Ehis Osarieme (2107403)" userId="7bfd4266-15d1-4392-8bbe-0f9a8646ff00" providerId="ADAL" clId="{65492A78-4DE7-9047-AC10-BE47E80DF4BE}" dt="2021-12-13T09:56:27.255" v="1961" actId="26606"/>
          <ac:spMkLst>
            <pc:docMk/>
            <pc:sldMk cId="2340004626" sldId="282"/>
            <ac:spMk id="13" creationId="{6A862265-5CA3-4C40-8582-7534C3B03C2A}"/>
          </ac:spMkLst>
        </pc:spChg>
        <pc:spChg chg="add del">
          <ac:chgData name="Rejoice Ehis Osarieme (2107403)" userId="7bfd4266-15d1-4392-8bbe-0f9a8646ff00" providerId="ADAL" clId="{65492A78-4DE7-9047-AC10-BE47E80DF4BE}" dt="2021-12-13T09:56:27.255" v="1961" actId="26606"/>
          <ac:spMkLst>
            <pc:docMk/>
            <pc:sldMk cId="2340004626" sldId="282"/>
            <ac:spMk id="15" creationId="{600EF80B-0391-4082-9AF5-F15B091B4CE9}"/>
          </ac:spMkLst>
        </pc:spChg>
        <pc:spChg chg="add del">
          <ac:chgData name="Rejoice Ehis Osarieme (2107403)" userId="7bfd4266-15d1-4392-8bbe-0f9a8646ff00" providerId="ADAL" clId="{65492A78-4DE7-9047-AC10-BE47E80DF4BE}" dt="2021-12-13T09:56:27.255" v="1961" actId="26606"/>
          <ac:spMkLst>
            <pc:docMk/>
            <pc:sldMk cId="2340004626" sldId="282"/>
            <ac:spMk id="19" creationId="{3FBF03E8-C602-4192-9C52-F84B29FDCC88}"/>
          </ac:spMkLst>
        </pc:spChg>
        <pc:spChg chg="add del">
          <ac:chgData name="Rejoice Ehis Osarieme (2107403)" userId="7bfd4266-15d1-4392-8bbe-0f9a8646ff00" providerId="ADAL" clId="{65492A78-4DE7-9047-AC10-BE47E80DF4BE}" dt="2021-12-13T09:56:27.236" v="1960" actId="26606"/>
          <ac:spMkLst>
            <pc:docMk/>
            <pc:sldMk cId="2340004626" sldId="282"/>
            <ac:spMk id="24" creationId="{F2AF0D79-4A1A-4F27-B9F0-CF252C4AC91C}"/>
          </ac:spMkLst>
        </pc:spChg>
        <pc:picChg chg="add mod ord">
          <ac:chgData name="Rejoice Ehis Osarieme (2107403)" userId="7bfd4266-15d1-4392-8bbe-0f9a8646ff00" providerId="ADAL" clId="{65492A78-4DE7-9047-AC10-BE47E80DF4BE}" dt="2021-12-13T09:56:27.255" v="1961" actId="26606"/>
          <ac:picMkLst>
            <pc:docMk/>
            <pc:sldMk cId="2340004626" sldId="282"/>
            <ac:picMk id="5" creationId="{44F65DC8-5296-49D6-ACD9-7DBE753C0040}"/>
          </ac:picMkLst>
        </pc:picChg>
        <pc:cxnChg chg="add del">
          <ac:chgData name="Rejoice Ehis Osarieme (2107403)" userId="7bfd4266-15d1-4392-8bbe-0f9a8646ff00" providerId="ADAL" clId="{65492A78-4DE7-9047-AC10-BE47E80DF4BE}" dt="2021-12-13T09:56:27.255" v="1961" actId="26606"/>
          <ac:cxnSpMkLst>
            <pc:docMk/>
            <pc:sldMk cId="2340004626" sldId="282"/>
            <ac:cxnSpMk id="17" creationId="{D33AC32D-5F44-45F7-A0BD-7C11A86BED57}"/>
          </ac:cxnSpMkLst>
        </pc:cxnChg>
        <pc:cxnChg chg="add del">
          <ac:chgData name="Rejoice Ehis Osarieme (2107403)" userId="7bfd4266-15d1-4392-8bbe-0f9a8646ff00" providerId="ADAL" clId="{65492A78-4DE7-9047-AC10-BE47E80DF4BE}" dt="2021-12-13T09:56:27.236" v="1960" actId="26606"/>
          <ac:cxnSpMkLst>
            <pc:docMk/>
            <pc:sldMk cId="2340004626" sldId="282"/>
            <ac:cxnSpMk id="26" creationId="{8E83266B-97F8-4AB9-818F-3A70E8D8580D}"/>
          </ac:cxnSpMkLst>
        </pc:cxn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2FB0DE-D1A3-43A7-BDFF-339DB518045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3D9A3DE-B849-45BB-A75F-09BC8D92EA7D}">
      <dgm:prSet custT="1"/>
      <dgm:spPr/>
      <dgm:t>
        <a:bodyPr/>
        <a:lstStyle/>
        <a:p>
          <a:r>
            <a:rPr lang="fi-FI" sz="1600" dirty="0" err="1">
              <a:latin typeface="Arial" panose="020B0604020202020204" pitchFamily="34" charset="0"/>
              <a:cs typeface="Arial" panose="020B0604020202020204" pitchFamily="34" charset="0"/>
            </a:rPr>
            <a:t>Diagnostic</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defined</a:t>
          </a:r>
          <a:r>
            <a:rPr lang="fi-FI" sz="1600" dirty="0">
              <a:latin typeface="Arial" panose="020B0604020202020204" pitchFamily="34" charset="0"/>
              <a:cs typeface="Arial" panose="020B0604020202020204" pitchFamily="34" charset="0"/>
            </a:rPr>
            <a:t> as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art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act of </a:t>
          </a:r>
          <a:r>
            <a:rPr lang="fi-FI" sz="1600" dirty="0" err="1">
              <a:latin typeface="Arial" panose="020B0604020202020204" pitchFamily="34" charset="0"/>
              <a:cs typeface="Arial" panose="020B0604020202020204" pitchFamily="34" charset="0"/>
            </a:rPr>
            <a:t>identifying</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disease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from</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its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signs</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symptoms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diagnostic</a:t>
          </a:r>
          <a:r>
            <a:rPr lang="fi-FI" sz="1600" dirty="0">
              <a:latin typeface="Arial" panose="020B0604020202020204" pitchFamily="34" charset="0"/>
              <a:cs typeface="Arial" panose="020B0604020202020204" pitchFamily="34" charset="0"/>
            </a:rPr>
            <a:t>, 2021)</a:t>
          </a:r>
          <a:endParaRPr lang="en-US" sz="1600" dirty="0">
            <a:latin typeface="Arial" panose="020B0604020202020204" pitchFamily="34" charset="0"/>
            <a:cs typeface="Arial" panose="020B0604020202020204" pitchFamily="34" charset="0"/>
          </a:endParaRPr>
        </a:p>
      </dgm:t>
    </dgm:pt>
    <dgm:pt modelId="{982EAA16-B432-44CB-A80E-2736BFE5F605}" type="parTrans" cxnId="{51B4E05E-B027-4F33-AFFB-6E2225A1ED39}">
      <dgm:prSet/>
      <dgm:spPr/>
      <dgm:t>
        <a:bodyPr/>
        <a:lstStyle/>
        <a:p>
          <a:endParaRPr lang="en-US"/>
        </a:p>
      </dgm:t>
    </dgm:pt>
    <dgm:pt modelId="{A982A80B-4CBB-467F-A020-0457EBCA333B}" type="sibTrans" cxnId="{51B4E05E-B027-4F33-AFFB-6E2225A1ED39}">
      <dgm:prSet/>
      <dgm:spPr/>
      <dgm:t>
        <a:bodyPr/>
        <a:lstStyle/>
        <a:p>
          <a:endParaRPr lang="en-US"/>
        </a:p>
      </dgm:t>
    </dgm:pt>
    <dgm:pt modelId="{CBC96F66-C982-4158-9332-16C9B7DD77E3}">
      <dgm:prSet custT="1"/>
      <dgm:spPr/>
      <dgm:t>
        <a:bodyPr/>
        <a:lstStyle/>
        <a:p>
          <a:r>
            <a:rPr lang="fi-FI" sz="1600" dirty="0" err="1">
              <a:latin typeface="Arial" panose="020B0604020202020204" pitchFamily="34" charset="0"/>
              <a:cs typeface="Arial" panose="020B0604020202020204" pitchFamily="34" charset="0"/>
            </a:rPr>
            <a:t>Administrative</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defined</a:t>
          </a:r>
          <a:r>
            <a:rPr lang="fi-FI" sz="1600" dirty="0">
              <a:latin typeface="Arial" panose="020B0604020202020204" pitchFamily="34" charset="0"/>
              <a:cs typeface="Arial" panose="020B0604020202020204" pitchFamily="34" charset="0"/>
            </a:rPr>
            <a:t> as ” </a:t>
          </a:r>
          <a:r>
            <a:rPr lang="fi-FI" sz="1600" dirty="0" err="1">
              <a:latin typeface="Arial" panose="020B0604020202020204" pitchFamily="34" charset="0"/>
              <a:cs typeface="Arial" panose="020B0604020202020204" pitchFamily="34" charset="0"/>
            </a:rPr>
            <a:t>Relating</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work</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managing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organizing</a:t>
          </a:r>
          <a:r>
            <a:rPr lang="fi-FI" sz="1600" dirty="0">
              <a:latin typeface="Arial" panose="020B0604020202020204" pitchFamily="34" charset="0"/>
              <a:cs typeface="Arial" panose="020B0604020202020204" pitchFamily="34" charset="0"/>
            </a:rPr>
            <a:t> a business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business </a:t>
          </a:r>
          <a:r>
            <a:rPr lang="fi-FI" sz="1600" dirty="0" err="1">
              <a:latin typeface="Arial" panose="020B0604020202020204" pitchFamily="34" charset="0"/>
              <a:cs typeface="Arial" panose="020B0604020202020204" pitchFamily="34" charset="0"/>
            </a:rPr>
            <a:t>activity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administrative</a:t>
          </a:r>
          <a:r>
            <a:rPr lang="fi-FI" sz="1600" dirty="0">
              <a:latin typeface="Arial" panose="020B0604020202020204" pitchFamily="34" charset="0"/>
              <a:cs typeface="Arial" panose="020B0604020202020204" pitchFamily="34" charset="0"/>
            </a:rPr>
            <a:t>, 2021).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medical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field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administrative</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defined</a:t>
          </a:r>
          <a:r>
            <a:rPr lang="fi-FI" sz="1600" dirty="0">
              <a:latin typeface="Arial" panose="020B0604020202020204" pitchFamily="34" charset="0"/>
              <a:cs typeface="Arial" panose="020B0604020202020204" pitchFamily="34" charset="0"/>
            </a:rPr>
            <a:t> as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giving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application</a:t>
          </a:r>
          <a:r>
            <a:rPr lang="fi-FI" sz="1600" dirty="0">
              <a:latin typeface="Arial" panose="020B0604020202020204" pitchFamily="34" charset="0"/>
              <a:cs typeface="Arial" panose="020B0604020202020204" pitchFamily="34" charset="0"/>
            </a:rPr>
            <a:t> of a </a:t>
          </a:r>
          <a:r>
            <a:rPr lang="fi-FI" sz="1600" dirty="0" err="1">
              <a:latin typeface="Arial" panose="020B0604020202020204" pitchFamily="34" charset="0"/>
              <a:cs typeface="Arial" panose="020B0604020202020204" pitchFamily="34" charset="0"/>
            </a:rPr>
            <a:t>pharmacologic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other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theraopeutic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agent</a:t>
          </a:r>
          <a:r>
            <a:rPr lang="fi-FI"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9EA882F8-85F0-4EA0-AD29-E1D25256ED70}" type="parTrans" cxnId="{8D00B7D6-582B-4D6D-BFB5-CAAA8FE8DF7D}">
      <dgm:prSet/>
      <dgm:spPr/>
      <dgm:t>
        <a:bodyPr/>
        <a:lstStyle/>
        <a:p>
          <a:endParaRPr lang="en-US"/>
        </a:p>
      </dgm:t>
    </dgm:pt>
    <dgm:pt modelId="{8F3075EA-AD25-452B-9E6E-50FBC4CF62F2}" type="sibTrans" cxnId="{8D00B7D6-582B-4D6D-BFB5-CAAA8FE8DF7D}">
      <dgm:prSet/>
      <dgm:spPr/>
      <dgm:t>
        <a:bodyPr/>
        <a:lstStyle/>
        <a:p>
          <a:endParaRPr lang="en-US"/>
        </a:p>
      </dgm:t>
    </dgm:pt>
    <dgm:pt modelId="{9D3966E8-2D98-4769-9821-2DBF4B862933}">
      <dgm:prSet custT="1"/>
      <dgm:spPr/>
      <dgm:t>
        <a:bodyPr/>
        <a:lstStyle/>
        <a:p>
          <a:r>
            <a:rPr lang="fi-FI" sz="1600" dirty="0">
              <a:latin typeface="Arial" panose="020B0604020202020204" pitchFamily="34" charset="0"/>
              <a:cs typeface="Arial" panose="020B0604020202020204" pitchFamily="34" charset="0"/>
            </a:rPr>
            <a:t>In </a:t>
          </a:r>
          <a:r>
            <a:rPr lang="fi-FI" sz="1600" dirty="0" err="1">
              <a:latin typeface="Arial" panose="020B0604020202020204" pitchFamily="34" charset="0"/>
              <a:cs typeface="Arial" panose="020B0604020202020204" pitchFamily="34" charset="0"/>
            </a:rPr>
            <a:t>contemporary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support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means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providing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technological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aid</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support</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service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daily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activities</a:t>
          </a:r>
          <a:r>
            <a:rPr lang="fi-FI" sz="1600" dirty="0">
              <a:latin typeface="Arial" panose="020B0604020202020204" pitchFamily="34" charset="0"/>
              <a:cs typeface="Arial" panose="020B0604020202020204" pitchFamily="34" charset="0"/>
            </a:rPr>
            <a:t>.</a:t>
          </a:r>
        </a:p>
      </dgm:t>
    </dgm:pt>
    <dgm:pt modelId="{5C05FDD8-BCD9-44EB-A869-C74064BCF35C}" type="parTrans" cxnId="{E4E56002-930D-4BAA-A0D6-D19662B6ABEE}">
      <dgm:prSet/>
      <dgm:spPr/>
      <dgm:t>
        <a:bodyPr/>
        <a:lstStyle/>
        <a:p>
          <a:endParaRPr lang="en-US"/>
        </a:p>
      </dgm:t>
    </dgm:pt>
    <dgm:pt modelId="{7FBEEB75-8A08-4262-84E1-AFF4822AE149}" type="sibTrans" cxnId="{E4E56002-930D-4BAA-A0D6-D19662B6ABEE}">
      <dgm:prSet/>
      <dgm:spPr/>
      <dgm:t>
        <a:bodyPr/>
        <a:lstStyle/>
        <a:p>
          <a:endParaRPr lang="en-US"/>
        </a:p>
      </dgm:t>
    </dgm:pt>
    <dgm:pt modelId="{0ABDE658-EFFE-0D42-92DD-5633585A2F8A}" type="pres">
      <dgm:prSet presAssocID="{BD2FB0DE-D1A3-43A7-BDFF-339DB518045D}" presName="linear" presStyleCnt="0">
        <dgm:presLayoutVars>
          <dgm:animLvl val="lvl"/>
          <dgm:resizeHandles val="exact"/>
        </dgm:presLayoutVars>
      </dgm:prSet>
      <dgm:spPr/>
    </dgm:pt>
    <dgm:pt modelId="{85ECDC96-D64B-B344-8CCE-E87963CFA969}" type="pres">
      <dgm:prSet presAssocID="{C3D9A3DE-B849-45BB-A75F-09BC8D92EA7D}" presName="parentText" presStyleLbl="node1" presStyleIdx="0" presStyleCnt="3">
        <dgm:presLayoutVars>
          <dgm:chMax val="0"/>
          <dgm:bulletEnabled val="1"/>
        </dgm:presLayoutVars>
      </dgm:prSet>
      <dgm:spPr/>
    </dgm:pt>
    <dgm:pt modelId="{EE46DE85-0A53-4044-89CC-88B7B666562D}" type="pres">
      <dgm:prSet presAssocID="{A982A80B-4CBB-467F-A020-0457EBCA333B}" presName="spacer" presStyleCnt="0"/>
      <dgm:spPr/>
    </dgm:pt>
    <dgm:pt modelId="{7A4D6E76-D3C1-4B40-A104-41644A6A650E}" type="pres">
      <dgm:prSet presAssocID="{CBC96F66-C982-4158-9332-16C9B7DD77E3}" presName="parentText" presStyleLbl="node1" presStyleIdx="1" presStyleCnt="3">
        <dgm:presLayoutVars>
          <dgm:chMax val="0"/>
          <dgm:bulletEnabled val="1"/>
        </dgm:presLayoutVars>
      </dgm:prSet>
      <dgm:spPr/>
    </dgm:pt>
    <dgm:pt modelId="{1BE0E36B-0E90-B343-96FC-C7AFB5ACD027}" type="pres">
      <dgm:prSet presAssocID="{8F3075EA-AD25-452B-9E6E-50FBC4CF62F2}" presName="spacer" presStyleCnt="0"/>
      <dgm:spPr/>
    </dgm:pt>
    <dgm:pt modelId="{B7C0DCBC-BE7F-784D-8FF3-FA72F5D87EFE}" type="pres">
      <dgm:prSet presAssocID="{9D3966E8-2D98-4769-9821-2DBF4B862933}" presName="parentText" presStyleLbl="node1" presStyleIdx="2" presStyleCnt="3" custLinFactY="375" custLinFactNeighborX="13957" custLinFactNeighborY="100000">
        <dgm:presLayoutVars>
          <dgm:chMax val="0"/>
          <dgm:bulletEnabled val="1"/>
        </dgm:presLayoutVars>
      </dgm:prSet>
      <dgm:spPr/>
    </dgm:pt>
  </dgm:ptLst>
  <dgm:cxnLst>
    <dgm:cxn modelId="{E4E56002-930D-4BAA-A0D6-D19662B6ABEE}" srcId="{BD2FB0DE-D1A3-43A7-BDFF-339DB518045D}" destId="{9D3966E8-2D98-4769-9821-2DBF4B862933}" srcOrd="2" destOrd="0" parTransId="{5C05FDD8-BCD9-44EB-A869-C74064BCF35C}" sibTransId="{7FBEEB75-8A08-4262-84E1-AFF4822AE149}"/>
    <dgm:cxn modelId="{E658971A-A31C-4D4E-B3F9-E3CD892B20A2}" type="presOf" srcId="{BD2FB0DE-D1A3-43A7-BDFF-339DB518045D}" destId="{0ABDE658-EFFE-0D42-92DD-5633585A2F8A}" srcOrd="0" destOrd="0" presId="urn:microsoft.com/office/officeart/2005/8/layout/vList2"/>
    <dgm:cxn modelId="{51B4E05E-B027-4F33-AFFB-6E2225A1ED39}" srcId="{BD2FB0DE-D1A3-43A7-BDFF-339DB518045D}" destId="{C3D9A3DE-B849-45BB-A75F-09BC8D92EA7D}" srcOrd="0" destOrd="0" parTransId="{982EAA16-B432-44CB-A80E-2736BFE5F605}" sibTransId="{A982A80B-4CBB-467F-A020-0457EBCA333B}"/>
    <dgm:cxn modelId="{D1434464-2933-BB4E-A2A0-769CE6453B28}" type="presOf" srcId="{C3D9A3DE-B849-45BB-A75F-09BC8D92EA7D}" destId="{85ECDC96-D64B-B344-8CCE-E87963CFA969}" srcOrd="0" destOrd="0" presId="urn:microsoft.com/office/officeart/2005/8/layout/vList2"/>
    <dgm:cxn modelId="{87CEA99C-E564-8C49-B8F3-87126554DFBC}" type="presOf" srcId="{9D3966E8-2D98-4769-9821-2DBF4B862933}" destId="{B7C0DCBC-BE7F-784D-8FF3-FA72F5D87EFE}" srcOrd="0" destOrd="0" presId="urn:microsoft.com/office/officeart/2005/8/layout/vList2"/>
    <dgm:cxn modelId="{BC5D5BC9-CFB4-E044-98C2-A4A3B4EECB1C}" type="presOf" srcId="{CBC96F66-C982-4158-9332-16C9B7DD77E3}" destId="{7A4D6E76-D3C1-4B40-A104-41644A6A650E}" srcOrd="0" destOrd="0" presId="urn:microsoft.com/office/officeart/2005/8/layout/vList2"/>
    <dgm:cxn modelId="{8D00B7D6-582B-4D6D-BFB5-CAAA8FE8DF7D}" srcId="{BD2FB0DE-D1A3-43A7-BDFF-339DB518045D}" destId="{CBC96F66-C982-4158-9332-16C9B7DD77E3}" srcOrd="1" destOrd="0" parTransId="{9EA882F8-85F0-4EA0-AD29-E1D25256ED70}" sibTransId="{8F3075EA-AD25-452B-9E6E-50FBC4CF62F2}"/>
    <dgm:cxn modelId="{A0407369-8529-E44C-BC4B-0D23C1A34C69}" type="presParOf" srcId="{0ABDE658-EFFE-0D42-92DD-5633585A2F8A}" destId="{85ECDC96-D64B-B344-8CCE-E87963CFA969}" srcOrd="0" destOrd="0" presId="urn:microsoft.com/office/officeart/2005/8/layout/vList2"/>
    <dgm:cxn modelId="{F5C9DE87-7261-1D4E-9C99-AC0C3F2A9782}" type="presParOf" srcId="{0ABDE658-EFFE-0D42-92DD-5633585A2F8A}" destId="{EE46DE85-0A53-4044-89CC-88B7B666562D}" srcOrd="1" destOrd="0" presId="urn:microsoft.com/office/officeart/2005/8/layout/vList2"/>
    <dgm:cxn modelId="{6D35EC56-29A3-E54B-BE3B-C19CEC20A145}" type="presParOf" srcId="{0ABDE658-EFFE-0D42-92DD-5633585A2F8A}" destId="{7A4D6E76-D3C1-4B40-A104-41644A6A650E}" srcOrd="2" destOrd="0" presId="urn:microsoft.com/office/officeart/2005/8/layout/vList2"/>
    <dgm:cxn modelId="{911220D5-FFFE-8545-809F-C929358A05F5}" type="presParOf" srcId="{0ABDE658-EFFE-0D42-92DD-5633585A2F8A}" destId="{1BE0E36B-0E90-B343-96FC-C7AFB5ACD027}" srcOrd="3" destOrd="0" presId="urn:microsoft.com/office/officeart/2005/8/layout/vList2"/>
    <dgm:cxn modelId="{51098CA0-EE95-5141-A400-8D248F9F6396}" type="presParOf" srcId="{0ABDE658-EFFE-0D42-92DD-5633585A2F8A}" destId="{B7C0DCBC-BE7F-784D-8FF3-FA72F5D87EF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68EBFC-1A88-4B9B-8FB8-FC6418A3CAA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739105A9-AD2B-4649-BA52-3D67EB0008A2}">
      <dgm:prSet custT="1"/>
      <dgm:spPr/>
      <dgm:t>
        <a:bodyPr/>
        <a:lstStyle/>
        <a:p>
          <a:r>
            <a:rPr lang="fi-FI" sz="1600" dirty="0" err="1">
              <a:latin typeface="Arial" panose="020B0604020202020204" pitchFamily="34" charset="0"/>
              <a:cs typeface="Arial" panose="020B0604020202020204" pitchFamily="34" charset="0"/>
            </a:rPr>
            <a:t>We</a:t>
          </a:r>
          <a:r>
            <a:rPr lang="fi-FI" sz="1600" dirty="0">
              <a:latin typeface="Arial" panose="020B0604020202020204" pitchFamily="34" charset="0"/>
              <a:cs typeface="Arial" panose="020B0604020202020204" pitchFamily="34" charset="0"/>
            </a:rPr>
            <a:t> live in a </a:t>
          </a:r>
          <a:r>
            <a:rPr lang="fi-FI" sz="1600" dirty="0" err="1">
              <a:latin typeface="Arial" panose="020B0604020202020204" pitchFamily="34" charset="0"/>
              <a:cs typeface="Arial" panose="020B0604020202020204" pitchFamily="34" charset="0"/>
            </a:rPr>
            <a:t>day</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age</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which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required</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nearly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everything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including</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social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setting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such</a:t>
          </a:r>
          <a:r>
            <a:rPr lang="fi-FI" sz="1600" dirty="0">
              <a:latin typeface="Arial" panose="020B0604020202020204" pitchFamily="34" charset="0"/>
              <a:cs typeface="Arial" panose="020B0604020202020204" pitchFamily="34" charset="0"/>
            </a:rPr>
            <a:t> as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homes</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hospital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community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setting</a:t>
          </a:r>
          <a:r>
            <a:rPr lang="fi-FI"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4EF8CA17-E961-4A35-8794-B995356144C3}" type="parTrans" cxnId="{D5A946AC-7D32-4ADC-9BBD-67ABDC010A39}">
      <dgm:prSet/>
      <dgm:spPr/>
      <dgm:t>
        <a:bodyPr/>
        <a:lstStyle/>
        <a:p>
          <a:endParaRPr lang="en-US"/>
        </a:p>
      </dgm:t>
    </dgm:pt>
    <dgm:pt modelId="{AF32EFE8-0B08-4560-AF89-F2176EAABECC}" type="sibTrans" cxnId="{D5A946AC-7D32-4ADC-9BBD-67ABDC010A39}">
      <dgm:prSet/>
      <dgm:spPr/>
      <dgm:t>
        <a:bodyPr/>
        <a:lstStyle/>
        <a:p>
          <a:endParaRPr lang="en-US"/>
        </a:p>
      </dgm:t>
    </dgm:pt>
    <dgm:pt modelId="{B565DECF-4E70-40E9-929F-923EA1FC492C}">
      <dgm:prSet custT="1"/>
      <dgm:spPr/>
      <dgm:t>
        <a:bodyPr/>
        <a:lstStyle/>
        <a:p>
          <a:r>
            <a:rPr lang="fi-FI" sz="1600" dirty="0" err="1">
              <a:latin typeface="Arial" panose="020B0604020202020204" pitchFamily="34" charset="0"/>
              <a:cs typeface="Arial" panose="020B0604020202020204" pitchFamily="34" charset="0"/>
            </a:rPr>
            <a:t>Contemporary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used</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various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ways</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setting</a:t>
          </a:r>
          <a:r>
            <a:rPr lang="fi-FI" sz="1600" dirty="0">
              <a:latin typeface="Arial" panose="020B0604020202020204" pitchFamily="34" charset="0"/>
              <a:cs typeface="Arial" panose="020B0604020202020204" pitchFamily="34" charset="0"/>
            </a:rPr>
            <a:t> and is </a:t>
          </a:r>
          <a:r>
            <a:rPr lang="fi-FI" sz="1600" dirty="0" err="1">
              <a:latin typeface="Arial" panose="020B0604020202020204" pitchFamily="34" charset="0"/>
              <a:cs typeface="Arial" panose="020B0604020202020204" pitchFamily="34" charset="0"/>
            </a:rPr>
            <a:t>relied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upon</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terms</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providing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for </a:t>
          </a:r>
          <a:r>
            <a:rPr lang="fi-FI" sz="1600" dirty="0" err="1">
              <a:latin typeface="Arial" panose="020B0604020202020204" pitchFamily="34" charset="0"/>
              <a:cs typeface="Arial" panose="020B0604020202020204" pitchFamily="34" charset="0"/>
            </a:rPr>
            <a:t>service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users</a:t>
          </a:r>
          <a:r>
            <a:rPr lang="fi-FI" sz="1600" dirty="0">
              <a:latin typeface="Arial" panose="020B0604020202020204" pitchFamily="34" charset="0"/>
              <a:cs typeface="Arial" panose="020B0604020202020204" pitchFamily="34" charset="0"/>
            </a:rPr>
            <a:t>. For </a:t>
          </a:r>
          <a:r>
            <a:rPr lang="fi-FI" sz="1600" dirty="0" err="1">
              <a:latin typeface="Arial" panose="020B0604020202020204" pitchFamily="34" charset="0"/>
              <a:cs typeface="Arial" panose="020B0604020202020204" pitchFamily="34" charset="0"/>
            </a:rPr>
            <a:t>examples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some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homes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have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moved</a:t>
          </a:r>
          <a:r>
            <a:rPr lang="fi-FI" sz="1600" dirty="0">
              <a:latin typeface="Arial" panose="020B0604020202020204" pitchFamily="34" charset="0"/>
              <a:cs typeface="Arial" panose="020B0604020202020204" pitchFamily="34" charset="0"/>
            </a:rPr>
            <a:t> into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digital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era</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where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only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phones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which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installed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with</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special</a:t>
          </a:r>
          <a:r>
            <a:rPr lang="fi-FI" sz="1600" dirty="0">
              <a:latin typeface="Arial" panose="020B0604020202020204" pitchFamily="34" charset="0"/>
              <a:cs typeface="Arial" panose="020B0604020202020204" pitchFamily="34" charset="0"/>
            </a:rPr>
            <a:t> software </a:t>
          </a:r>
          <a:r>
            <a:rPr lang="fi-FI" sz="1600" dirty="0" err="1">
              <a:latin typeface="Arial" panose="020B0604020202020204" pitchFamily="34" charset="0"/>
              <a:cs typeface="Arial" panose="020B0604020202020204" pitchFamily="34" charset="0"/>
            </a:rPr>
            <a:t>enabling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carer</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record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service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daily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activities</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time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medication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been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administed</a:t>
          </a:r>
          <a:r>
            <a:rPr lang="fi-FI"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4ABA28E3-E4C0-49C6-B853-805AF8787D60}" type="parTrans" cxnId="{D207F907-BD67-4A5C-A0BA-27198C6F4D31}">
      <dgm:prSet/>
      <dgm:spPr/>
      <dgm:t>
        <a:bodyPr/>
        <a:lstStyle/>
        <a:p>
          <a:endParaRPr lang="en-US"/>
        </a:p>
      </dgm:t>
    </dgm:pt>
    <dgm:pt modelId="{580040FA-B883-4298-94A2-1EB17C40D5F5}" type="sibTrans" cxnId="{D207F907-BD67-4A5C-A0BA-27198C6F4D31}">
      <dgm:prSet/>
      <dgm:spPr/>
      <dgm:t>
        <a:bodyPr/>
        <a:lstStyle/>
        <a:p>
          <a:endParaRPr lang="en-US"/>
        </a:p>
      </dgm:t>
    </dgm:pt>
    <dgm:pt modelId="{CD095C90-B37B-42FC-9423-9A58930881E0}">
      <dgm:prSet custT="1"/>
      <dgm:spPr/>
      <dgm:t>
        <a:bodyPr/>
        <a:lstStyle/>
        <a:p>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contemporary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current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social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setting</a:t>
          </a:r>
          <a:r>
            <a:rPr lang="fi-FI" sz="1600" dirty="0">
              <a:latin typeface="Arial" panose="020B0604020202020204" pitchFamily="34" charset="0"/>
              <a:cs typeface="Arial" panose="020B0604020202020204" pitchFamily="34" charset="0"/>
            </a:rPr>
            <a:t> is in </a:t>
          </a:r>
          <a:r>
            <a:rPr lang="fi-FI" sz="1600" dirty="0" err="1">
              <a:latin typeface="Arial" panose="020B0604020202020204" pitchFamily="34" charset="0"/>
              <a:cs typeface="Arial" panose="020B0604020202020204" pitchFamily="34" charset="0"/>
            </a:rPr>
            <a:t>place</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enable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settings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such</a:t>
          </a:r>
          <a:r>
            <a:rPr lang="fi-FI" sz="1600" dirty="0">
              <a:latin typeface="Arial" panose="020B0604020202020204" pitchFamily="34" charset="0"/>
              <a:cs typeface="Arial" panose="020B0604020202020204" pitchFamily="34" charset="0"/>
            </a:rPr>
            <a:t> as </a:t>
          </a:r>
          <a:r>
            <a:rPr lang="fi-FI" sz="1600" dirty="0" err="1">
              <a:latin typeface="Arial" panose="020B0604020202020204" pitchFamily="34" charset="0"/>
              <a:cs typeface="Arial" panose="020B0604020202020204" pitchFamily="34" charset="0"/>
            </a:rPr>
            <a:t>carehomes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young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people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homes</a:t>
          </a:r>
          <a:r>
            <a:rPr lang="fi-FI" sz="1600" dirty="0">
              <a:latin typeface="Arial" panose="020B0604020202020204" pitchFamily="34" charset="0"/>
              <a:cs typeface="Arial" panose="020B0604020202020204" pitchFamily="34" charset="0"/>
            </a:rPr>
            <a:t> is to help </a:t>
          </a:r>
          <a:r>
            <a:rPr lang="fi-FI" sz="1600" dirty="0" err="1">
              <a:latin typeface="Arial" panose="020B0604020202020204" pitchFamily="34" charset="0"/>
              <a:cs typeface="Arial" panose="020B0604020202020204" pitchFamily="34" charset="0"/>
            </a:rPr>
            <a:t>minimise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paper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trail</a:t>
          </a:r>
          <a:r>
            <a:rPr lang="fi-FI" sz="1600" dirty="0">
              <a:latin typeface="Arial" panose="020B0604020202020204" pitchFamily="34" charset="0"/>
              <a:cs typeface="Arial" panose="020B0604020202020204" pitchFamily="34" charset="0"/>
            </a:rPr>
            <a:t> as </a:t>
          </a:r>
          <a:r>
            <a:rPr lang="fi-FI" sz="1600" dirty="0" err="1">
              <a:latin typeface="Arial" panose="020B0604020202020204" pitchFamily="34" charset="0"/>
              <a:cs typeface="Arial" panose="020B0604020202020204" pitchFamily="34" charset="0"/>
            </a:rPr>
            <a:t>this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sometimes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easily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lost</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therefor</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service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privacy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could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breached</a:t>
          </a:r>
          <a:r>
            <a:rPr lang="fi-FI"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F4FDB006-034F-4CB0-9889-BFDBD8829AD7}" type="parTrans" cxnId="{6CD54B12-E2AC-4F13-8148-0F3350F646AD}">
      <dgm:prSet/>
      <dgm:spPr/>
      <dgm:t>
        <a:bodyPr/>
        <a:lstStyle/>
        <a:p>
          <a:endParaRPr lang="en-US"/>
        </a:p>
      </dgm:t>
    </dgm:pt>
    <dgm:pt modelId="{53F3036F-99F5-467D-884D-FD08D854BE79}" type="sibTrans" cxnId="{6CD54B12-E2AC-4F13-8148-0F3350F646AD}">
      <dgm:prSet/>
      <dgm:spPr/>
      <dgm:t>
        <a:bodyPr/>
        <a:lstStyle/>
        <a:p>
          <a:endParaRPr lang="en-US"/>
        </a:p>
      </dgm:t>
    </dgm:pt>
    <dgm:pt modelId="{09B17F5F-B0EE-0B4A-9184-968B31E16DD7}" type="pres">
      <dgm:prSet presAssocID="{2768EBFC-1A88-4B9B-8FB8-FC6418A3CAAC}" presName="Name0" presStyleCnt="0">
        <dgm:presLayoutVars>
          <dgm:dir/>
          <dgm:resizeHandles val="exact"/>
        </dgm:presLayoutVars>
      </dgm:prSet>
      <dgm:spPr/>
    </dgm:pt>
    <dgm:pt modelId="{6AE19C62-8656-874F-8371-A440ADD3861E}" type="pres">
      <dgm:prSet presAssocID="{739105A9-AD2B-4649-BA52-3D67EB0008A2}" presName="node" presStyleLbl="node1" presStyleIdx="0" presStyleCnt="3">
        <dgm:presLayoutVars>
          <dgm:bulletEnabled val="1"/>
        </dgm:presLayoutVars>
      </dgm:prSet>
      <dgm:spPr/>
    </dgm:pt>
    <dgm:pt modelId="{7E17F873-F8B3-1D4B-B2DD-42E70CA6473E}" type="pres">
      <dgm:prSet presAssocID="{AF32EFE8-0B08-4560-AF89-F2176EAABECC}" presName="sibTrans" presStyleLbl="sibTrans2D1" presStyleIdx="0" presStyleCnt="2"/>
      <dgm:spPr/>
    </dgm:pt>
    <dgm:pt modelId="{E53F54A5-C0BE-4C4B-AC20-8661B8014C33}" type="pres">
      <dgm:prSet presAssocID="{AF32EFE8-0B08-4560-AF89-F2176EAABECC}" presName="connectorText" presStyleLbl="sibTrans2D1" presStyleIdx="0" presStyleCnt="2"/>
      <dgm:spPr/>
    </dgm:pt>
    <dgm:pt modelId="{02E1B521-19CF-5B4B-82E2-20CD1638207C}" type="pres">
      <dgm:prSet presAssocID="{B565DECF-4E70-40E9-929F-923EA1FC492C}" presName="node" presStyleLbl="node1" presStyleIdx="1" presStyleCnt="3">
        <dgm:presLayoutVars>
          <dgm:bulletEnabled val="1"/>
        </dgm:presLayoutVars>
      </dgm:prSet>
      <dgm:spPr/>
    </dgm:pt>
    <dgm:pt modelId="{2A264D70-F926-2E46-B8FF-E06E66C9C201}" type="pres">
      <dgm:prSet presAssocID="{580040FA-B883-4298-94A2-1EB17C40D5F5}" presName="sibTrans" presStyleLbl="sibTrans2D1" presStyleIdx="1" presStyleCnt="2"/>
      <dgm:spPr/>
    </dgm:pt>
    <dgm:pt modelId="{29008CA7-ABB6-2541-AB74-A67C95DF26DB}" type="pres">
      <dgm:prSet presAssocID="{580040FA-B883-4298-94A2-1EB17C40D5F5}" presName="connectorText" presStyleLbl="sibTrans2D1" presStyleIdx="1" presStyleCnt="2"/>
      <dgm:spPr/>
    </dgm:pt>
    <dgm:pt modelId="{F6351A3F-23F1-DF40-A7D0-A25EBCEDB808}" type="pres">
      <dgm:prSet presAssocID="{CD095C90-B37B-42FC-9423-9A58930881E0}" presName="node" presStyleLbl="node1" presStyleIdx="2" presStyleCnt="3">
        <dgm:presLayoutVars>
          <dgm:bulletEnabled val="1"/>
        </dgm:presLayoutVars>
      </dgm:prSet>
      <dgm:spPr/>
    </dgm:pt>
  </dgm:ptLst>
  <dgm:cxnLst>
    <dgm:cxn modelId="{438E0B00-FC67-6644-92D1-1132DA04129D}" type="presOf" srcId="{AF32EFE8-0B08-4560-AF89-F2176EAABECC}" destId="{7E17F873-F8B3-1D4B-B2DD-42E70CA6473E}" srcOrd="0" destOrd="0" presId="urn:microsoft.com/office/officeart/2005/8/layout/process1"/>
    <dgm:cxn modelId="{D207F907-BD67-4A5C-A0BA-27198C6F4D31}" srcId="{2768EBFC-1A88-4B9B-8FB8-FC6418A3CAAC}" destId="{B565DECF-4E70-40E9-929F-923EA1FC492C}" srcOrd="1" destOrd="0" parTransId="{4ABA28E3-E4C0-49C6-B853-805AF8787D60}" sibTransId="{580040FA-B883-4298-94A2-1EB17C40D5F5}"/>
    <dgm:cxn modelId="{6CD54B12-E2AC-4F13-8148-0F3350F646AD}" srcId="{2768EBFC-1A88-4B9B-8FB8-FC6418A3CAAC}" destId="{CD095C90-B37B-42FC-9423-9A58930881E0}" srcOrd="2" destOrd="0" parTransId="{F4FDB006-034F-4CB0-9889-BFDBD8829AD7}" sibTransId="{53F3036F-99F5-467D-884D-FD08D854BE79}"/>
    <dgm:cxn modelId="{0A0FF63C-68C5-CB43-99E8-6A7D967D0BEC}" type="presOf" srcId="{739105A9-AD2B-4649-BA52-3D67EB0008A2}" destId="{6AE19C62-8656-874F-8371-A440ADD3861E}" srcOrd="0" destOrd="0" presId="urn:microsoft.com/office/officeart/2005/8/layout/process1"/>
    <dgm:cxn modelId="{FF2D3A46-A4D4-C84D-ABDB-97F83790DAFC}" type="presOf" srcId="{580040FA-B883-4298-94A2-1EB17C40D5F5}" destId="{29008CA7-ABB6-2541-AB74-A67C95DF26DB}" srcOrd="1" destOrd="0" presId="urn:microsoft.com/office/officeart/2005/8/layout/process1"/>
    <dgm:cxn modelId="{D2441B55-5BDB-2B4A-899D-F87766D46B57}" type="presOf" srcId="{CD095C90-B37B-42FC-9423-9A58930881E0}" destId="{F6351A3F-23F1-DF40-A7D0-A25EBCEDB808}" srcOrd="0" destOrd="0" presId="urn:microsoft.com/office/officeart/2005/8/layout/process1"/>
    <dgm:cxn modelId="{13BFD859-0230-B84D-A0D7-1A4206B9CDA6}" type="presOf" srcId="{580040FA-B883-4298-94A2-1EB17C40D5F5}" destId="{2A264D70-F926-2E46-B8FF-E06E66C9C201}" srcOrd="0" destOrd="0" presId="urn:microsoft.com/office/officeart/2005/8/layout/process1"/>
    <dgm:cxn modelId="{D5A946AC-7D32-4ADC-9BBD-67ABDC010A39}" srcId="{2768EBFC-1A88-4B9B-8FB8-FC6418A3CAAC}" destId="{739105A9-AD2B-4649-BA52-3D67EB0008A2}" srcOrd="0" destOrd="0" parTransId="{4EF8CA17-E961-4A35-8794-B995356144C3}" sibTransId="{AF32EFE8-0B08-4560-AF89-F2176EAABECC}"/>
    <dgm:cxn modelId="{341E39B5-0917-CF49-A0EB-9811151DD5BE}" type="presOf" srcId="{B565DECF-4E70-40E9-929F-923EA1FC492C}" destId="{02E1B521-19CF-5B4B-82E2-20CD1638207C}" srcOrd="0" destOrd="0" presId="urn:microsoft.com/office/officeart/2005/8/layout/process1"/>
    <dgm:cxn modelId="{66A945DC-A909-1A41-90FF-14723C8F06E9}" type="presOf" srcId="{2768EBFC-1A88-4B9B-8FB8-FC6418A3CAAC}" destId="{09B17F5F-B0EE-0B4A-9184-968B31E16DD7}" srcOrd="0" destOrd="0" presId="urn:microsoft.com/office/officeart/2005/8/layout/process1"/>
    <dgm:cxn modelId="{98785FDF-F759-4848-9F12-AF23BE1C7907}" type="presOf" srcId="{AF32EFE8-0B08-4560-AF89-F2176EAABECC}" destId="{E53F54A5-C0BE-4C4B-AC20-8661B8014C33}" srcOrd="1" destOrd="0" presId="urn:microsoft.com/office/officeart/2005/8/layout/process1"/>
    <dgm:cxn modelId="{2619D753-6987-554C-8EF8-B414D4B5C473}" type="presParOf" srcId="{09B17F5F-B0EE-0B4A-9184-968B31E16DD7}" destId="{6AE19C62-8656-874F-8371-A440ADD3861E}" srcOrd="0" destOrd="0" presId="urn:microsoft.com/office/officeart/2005/8/layout/process1"/>
    <dgm:cxn modelId="{B7202C9F-17E1-6D4F-A98B-4920D575D4A4}" type="presParOf" srcId="{09B17F5F-B0EE-0B4A-9184-968B31E16DD7}" destId="{7E17F873-F8B3-1D4B-B2DD-42E70CA6473E}" srcOrd="1" destOrd="0" presId="urn:microsoft.com/office/officeart/2005/8/layout/process1"/>
    <dgm:cxn modelId="{EC7E3C72-E98F-8D42-9AB9-B4CAD2D15C76}" type="presParOf" srcId="{7E17F873-F8B3-1D4B-B2DD-42E70CA6473E}" destId="{E53F54A5-C0BE-4C4B-AC20-8661B8014C33}" srcOrd="0" destOrd="0" presId="urn:microsoft.com/office/officeart/2005/8/layout/process1"/>
    <dgm:cxn modelId="{E0F17AFA-08CD-6645-B219-4561C4CAFED8}" type="presParOf" srcId="{09B17F5F-B0EE-0B4A-9184-968B31E16DD7}" destId="{02E1B521-19CF-5B4B-82E2-20CD1638207C}" srcOrd="2" destOrd="0" presId="urn:microsoft.com/office/officeart/2005/8/layout/process1"/>
    <dgm:cxn modelId="{D6140B13-D8BE-8441-9B5B-BEB3223D3716}" type="presParOf" srcId="{09B17F5F-B0EE-0B4A-9184-968B31E16DD7}" destId="{2A264D70-F926-2E46-B8FF-E06E66C9C201}" srcOrd="3" destOrd="0" presId="urn:microsoft.com/office/officeart/2005/8/layout/process1"/>
    <dgm:cxn modelId="{0F1BA1CB-5EDB-FD47-BFEF-D1A72EFBE773}" type="presParOf" srcId="{2A264D70-F926-2E46-B8FF-E06E66C9C201}" destId="{29008CA7-ABB6-2541-AB74-A67C95DF26DB}" srcOrd="0" destOrd="0" presId="urn:microsoft.com/office/officeart/2005/8/layout/process1"/>
    <dgm:cxn modelId="{9B2F8725-81BF-0C4A-A64F-E23259D63FC3}" type="presParOf" srcId="{09B17F5F-B0EE-0B4A-9184-968B31E16DD7}" destId="{F6351A3F-23F1-DF40-A7D0-A25EBCEDB808}"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20AE4C-048D-41E2-A523-CBCA0991181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D3E4622-E837-4675-85F2-2744E94C09A7}">
      <dgm:prSet custT="1"/>
      <dgm:spPr/>
      <dgm:t>
        <a:bodyPr/>
        <a:lstStyle/>
        <a:p>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various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pros</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cons</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contemporary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social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setting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however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pros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outweigh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cons</a:t>
          </a:r>
          <a:r>
            <a:rPr lang="fi-FI" sz="1600" dirty="0">
              <a:latin typeface="Arial" panose="020B0604020202020204" pitchFamily="34" charset="0"/>
              <a:cs typeface="Arial" panose="020B0604020202020204" pitchFamily="34" charset="0"/>
            </a:rPr>
            <a:t>. For </a:t>
          </a:r>
          <a:r>
            <a:rPr lang="fi-FI" sz="1600" dirty="0" err="1">
              <a:latin typeface="Arial" panose="020B0604020202020204" pitchFamily="34" charset="0"/>
              <a:cs typeface="Arial" panose="020B0604020202020204" pitchFamily="34" charset="0"/>
            </a:rPr>
            <a:t>example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service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users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were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vary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hesitant</a:t>
          </a:r>
          <a:r>
            <a:rPr lang="fi-FI" sz="1600" dirty="0">
              <a:latin typeface="Arial" panose="020B0604020202020204" pitchFamily="34" charset="0"/>
              <a:cs typeface="Arial" panose="020B0604020202020204" pitchFamily="34" charset="0"/>
            </a:rPr>
            <a:t> on </a:t>
          </a:r>
          <a:r>
            <a:rPr lang="fi-FI" sz="1600" dirty="0" err="1">
              <a:latin typeface="Arial" panose="020B0604020202020204" pitchFamily="34" charset="0"/>
              <a:cs typeface="Arial" panose="020B0604020202020204" pitchFamily="34" charset="0"/>
            </a:rPr>
            <a:t>seeking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medical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assistance</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past</a:t>
          </a:r>
          <a:r>
            <a:rPr lang="fi-FI" sz="1600" dirty="0">
              <a:latin typeface="Arial" panose="020B0604020202020204" pitchFamily="34" charset="0"/>
              <a:cs typeface="Arial" panose="020B0604020202020204" pitchFamily="34" charset="0"/>
            </a:rPr>
            <a:t> for </a:t>
          </a:r>
          <a:r>
            <a:rPr lang="fi-FI" sz="1600" dirty="0" err="1">
              <a:latin typeface="Arial" panose="020B0604020202020204" pitchFamily="34" charset="0"/>
              <a:cs typeface="Arial" panose="020B0604020202020204" pitchFamily="34" charset="0"/>
            </a:rPr>
            <a:t>whatever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reason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whether</a:t>
          </a:r>
          <a:r>
            <a:rPr lang="fi-FI" sz="1600" dirty="0">
              <a:latin typeface="Arial" panose="020B0604020202020204" pitchFamily="34" charset="0"/>
              <a:cs typeface="Arial" panose="020B0604020202020204" pitchFamily="34" charset="0"/>
            </a:rPr>
            <a:t> it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cultural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reasons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anxiety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may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more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hesistant</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seek</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through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app</a:t>
          </a:r>
          <a:r>
            <a:rPr lang="fi-FI" sz="1600" dirty="0">
              <a:latin typeface="Arial" panose="020B0604020202020204" pitchFamily="34" charset="0"/>
              <a:cs typeface="Arial" panose="020B0604020202020204" pitchFamily="34" charset="0"/>
            </a:rPr>
            <a:t> as </a:t>
          </a:r>
          <a:r>
            <a:rPr lang="fi-FI" sz="1600" dirty="0" err="1">
              <a:latin typeface="Arial" panose="020B0604020202020204" pitchFamily="34" charset="0"/>
              <a:cs typeface="Arial" panose="020B0604020202020204" pitchFamily="34" charset="0"/>
            </a:rPr>
            <a:t>they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may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feel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like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will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not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taken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seriously</a:t>
          </a:r>
          <a:r>
            <a:rPr lang="fi-FI" sz="160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600C940D-0274-4774-870B-918266563EFA}" type="parTrans" cxnId="{4B237D66-FDB6-45B3-80F0-17FF49412874}">
      <dgm:prSet/>
      <dgm:spPr/>
      <dgm:t>
        <a:bodyPr/>
        <a:lstStyle/>
        <a:p>
          <a:endParaRPr lang="en-US"/>
        </a:p>
      </dgm:t>
    </dgm:pt>
    <dgm:pt modelId="{963DEAFB-36A8-4F2E-AF12-814C818F7033}" type="sibTrans" cxnId="{4B237D66-FDB6-45B3-80F0-17FF49412874}">
      <dgm:prSet/>
      <dgm:spPr/>
      <dgm:t>
        <a:bodyPr/>
        <a:lstStyle/>
        <a:p>
          <a:endParaRPr lang="en-US"/>
        </a:p>
      </dgm:t>
    </dgm:pt>
    <dgm:pt modelId="{BB49ECFB-0AB3-45A6-BC58-35572F566293}">
      <dgm:prSet custT="1"/>
      <dgm:spPr/>
      <dgm:t>
        <a:bodyPr/>
        <a:lstStyle/>
        <a:p>
          <a:r>
            <a:rPr lang="fi-FI" sz="1600" dirty="0">
              <a:latin typeface="Arial" panose="020B0604020202020204" pitchFamily="34" charset="0"/>
              <a:cs typeface="Arial" panose="020B0604020202020204" pitchFamily="34" charset="0"/>
            </a:rPr>
            <a:t>A </a:t>
          </a:r>
          <a:r>
            <a:rPr lang="fi-FI" sz="1600" dirty="0" err="1">
              <a:latin typeface="Arial" panose="020B0604020202020204" pitchFamily="34" charset="0"/>
              <a:cs typeface="Arial" panose="020B0604020202020204" pitchFamily="34" charset="0"/>
            </a:rPr>
            <a:t>benefit</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contemporary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social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is for </a:t>
          </a:r>
          <a:r>
            <a:rPr lang="fi-FI" sz="1600" dirty="0" err="1">
              <a:latin typeface="Arial" panose="020B0604020202020204" pitchFamily="34" charset="0"/>
              <a:cs typeface="Arial" panose="020B0604020202020204" pitchFamily="34" charset="0"/>
            </a:rPr>
            <a:t>example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service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users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may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suffer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from</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visual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impairement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able</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independently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work</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various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settings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such</a:t>
          </a:r>
          <a:r>
            <a:rPr lang="fi-FI" sz="1600" dirty="0">
              <a:latin typeface="Arial" panose="020B0604020202020204" pitchFamily="34" charset="0"/>
              <a:cs typeface="Arial" panose="020B0604020202020204" pitchFamily="34" charset="0"/>
            </a:rPr>
            <a:t> as in </a:t>
          </a:r>
          <a:r>
            <a:rPr lang="fi-FI" sz="1600" dirty="0" err="1">
              <a:latin typeface="Arial" panose="020B0604020202020204" pitchFamily="34" charset="0"/>
              <a:cs typeface="Arial" panose="020B0604020202020204" pitchFamily="34" charset="0"/>
            </a:rPr>
            <a:t>customer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service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with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assistance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braille</a:t>
          </a:r>
          <a:r>
            <a:rPr lang="fi-FI"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BDE8CC1C-6F7B-4BF5-B202-409A05A5E1FB}" type="parTrans" cxnId="{3BE9C5C1-D6D1-4964-A4E3-259106867D13}">
      <dgm:prSet/>
      <dgm:spPr/>
      <dgm:t>
        <a:bodyPr/>
        <a:lstStyle/>
        <a:p>
          <a:endParaRPr lang="en-US"/>
        </a:p>
      </dgm:t>
    </dgm:pt>
    <dgm:pt modelId="{5CCF2E78-78DB-43F1-85B1-16529A1EADF0}" type="sibTrans" cxnId="{3BE9C5C1-D6D1-4964-A4E3-259106867D13}">
      <dgm:prSet/>
      <dgm:spPr/>
      <dgm:t>
        <a:bodyPr/>
        <a:lstStyle/>
        <a:p>
          <a:endParaRPr lang="en-US"/>
        </a:p>
      </dgm:t>
    </dgm:pt>
    <dgm:pt modelId="{06E892AD-D2E2-4B32-AA40-F985C0E60222}">
      <dgm:prSet custT="1"/>
      <dgm:spPr/>
      <dgm:t>
        <a:bodyPr/>
        <a:lstStyle/>
        <a:p>
          <a:r>
            <a:rPr lang="fi-FI" sz="1600" dirty="0" err="1">
              <a:latin typeface="Arial" panose="020B0604020202020204" pitchFamily="34" charset="0"/>
              <a:cs typeface="Arial" panose="020B0604020202020204" pitchFamily="34" charset="0"/>
            </a:rPr>
            <a:t>Another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benefit</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contemporary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healthcare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according</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research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conducted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by</a:t>
          </a:r>
          <a:r>
            <a:rPr lang="fi-FI" sz="1600" dirty="0">
              <a:latin typeface="Arial" panose="020B0604020202020204" pitchFamily="34" charset="0"/>
              <a:cs typeface="Arial" panose="020B0604020202020204" pitchFamily="34" charset="0"/>
            </a:rPr>
            <a:t> Caroline </a:t>
          </a:r>
          <a:r>
            <a:rPr lang="fi-FI" sz="1600" dirty="0" err="1">
              <a:latin typeface="Arial" panose="020B0604020202020204" pitchFamily="34" charset="0"/>
              <a:cs typeface="Arial" panose="020B0604020202020204" pitchFamily="34" charset="0"/>
            </a:rPr>
            <a:t>Free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Gemma</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Phillips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Leandro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Galli</a:t>
          </a:r>
          <a:r>
            <a:rPr lang="fi-FI" sz="1600" dirty="0">
              <a:latin typeface="Arial" panose="020B0604020202020204" pitchFamily="34" charset="0"/>
              <a:cs typeface="Arial" panose="020B0604020202020204" pitchFamily="34" charset="0"/>
            </a:rPr>
            <a:t>, Louise Watson, L.F, P.E, V.P and A.H </a:t>
          </a:r>
          <a:r>
            <a:rPr lang="fi-FI" sz="1600" dirty="0" err="1">
              <a:latin typeface="Arial" panose="020B0604020202020204" pitchFamily="34" charset="0"/>
              <a:cs typeface="Arial" panose="020B0604020202020204" pitchFamily="34" charset="0"/>
            </a:rPr>
            <a:t>was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belived</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that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phones</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other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portable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technological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devices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have</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potential</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change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delivery</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messages</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services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users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This</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because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nearly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more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than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two-third</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people</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world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now</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own</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phone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technological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device</a:t>
          </a:r>
          <a:endParaRPr lang="en-US" sz="1600" dirty="0">
            <a:latin typeface="Arial" panose="020B0604020202020204" pitchFamily="34" charset="0"/>
            <a:cs typeface="Arial" panose="020B0604020202020204" pitchFamily="34" charset="0"/>
          </a:endParaRPr>
        </a:p>
      </dgm:t>
    </dgm:pt>
    <dgm:pt modelId="{7B38B03B-2C81-420E-89AE-99F14438D79F}" type="parTrans" cxnId="{0C6BF308-F8B0-4E71-970D-5A9F27ACD5A3}">
      <dgm:prSet/>
      <dgm:spPr/>
      <dgm:t>
        <a:bodyPr/>
        <a:lstStyle/>
        <a:p>
          <a:endParaRPr lang="en-US"/>
        </a:p>
      </dgm:t>
    </dgm:pt>
    <dgm:pt modelId="{680A87C9-6AB8-45AD-AD80-F259C18AAFCB}" type="sibTrans" cxnId="{0C6BF308-F8B0-4E71-970D-5A9F27ACD5A3}">
      <dgm:prSet/>
      <dgm:spPr/>
      <dgm:t>
        <a:bodyPr/>
        <a:lstStyle/>
        <a:p>
          <a:endParaRPr lang="en-US"/>
        </a:p>
      </dgm:t>
    </dgm:pt>
    <dgm:pt modelId="{BA35ED66-8E29-1645-9D9A-D0505378A231}" type="pres">
      <dgm:prSet presAssocID="{3920AE4C-048D-41E2-A523-CBCA0991181E}" presName="linear" presStyleCnt="0">
        <dgm:presLayoutVars>
          <dgm:animLvl val="lvl"/>
          <dgm:resizeHandles val="exact"/>
        </dgm:presLayoutVars>
      </dgm:prSet>
      <dgm:spPr/>
    </dgm:pt>
    <dgm:pt modelId="{74720009-376A-1843-ABB9-A2D7B4C2D310}" type="pres">
      <dgm:prSet presAssocID="{5D3E4622-E837-4675-85F2-2744E94C09A7}" presName="parentText" presStyleLbl="node1" presStyleIdx="0" presStyleCnt="3">
        <dgm:presLayoutVars>
          <dgm:chMax val="0"/>
          <dgm:bulletEnabled val="1"/>
        </dgm:presLayoutVars>
      </dgm:prSet>
      <dgm:spPr/>
    </dgm:pt>
    <dgm:pt modelId="{07628DFD-52D2-B645-A383-45E35AAF13BD}" type="pres">
      <dgm:prSet presAssocID="{963DEAFB-36A8-4F2E-AF12-814C818F7033}" presName="spacer" presStyleCnt="0"/>
      <dgm:spPr/>
    </dgm:pt>
    <dgm:pt modelId="{210B37D8-4D24-2E4F-83FF-3D1D377A71AA}" type="pres">
      <dgm:prSet presAssocID="{BB49ECFB-0AB3-45A6-BC58-35572F566293}" presName="parentText" presStyleLbl="node1" presStyleIdx="1" presStyleCnt="3">
        <dgm:presLayoutVars>
          <dgm:chMax val="0"/>
          <dgm:bulletEnabled val="1"/>
        </dgm:presLayoutVars>
      </dgm:prSet>
      <dgm:spPr/>
    </dgm:pt>
    <dgm:pt modelId="{1702F863-6A99-124D-9109-C90170DE8665}" type="pres">
      <dgm:prSet presAssocID="{5CCF2E78-78DB-43F1-85B1-16529A1EADF0}" presName="spacer" presStyleCnt="0"/>
      <dgm:spPr/>
    </dgm:pt>
    <dgm:pt modelId="{573C8328-2853-4549-8048-133562550B16}" type="pres">
      <dgm:prSet presAssocID="{06E892AD-D2E2-4B32-AA40-F985C0E60222}" presName="parentText" presStyleLbl="node1" presStyleIdx="2" presStyleCnt="3">
        <dgm:presLayoutVars>
          <dgm:chMax val="0"/>
          <dgm:bulletEnabled val="1"/>
        </dgm:presLayoutVars>
      </dgm:prSet>
      <dgm:spPr/>
    </dgm:pt>
  </dgm:ptLst>
  <dgm:cxnLst>
    <dgm:cxn modelId="{33FC8C06-4B66-5E4F-AB03-D85874E15DD7}" type="presOf" srcId="{BB49ECFB-0AB3-45A6-BC58-35572F566293}" destId="{210B37D8-4D24-2E4F-83FF-3D1D377A71AA}" srcOrd="0" destOrd="0" presId="urn:microsoft.com/office/officeart/2005/8/layout/vList2"/>
    <dgm:cxn modelId="{0C6BF308-F8B0-4E71-970D-5A9F27ACD5A3}" srcId="{3920AE4C-048D-41E2-A523-CBCA0991181E}" destId="{06E892AD-D2E2-4B32-AA40-F985C0E60222}" srcOrd="2" destOrd="0" parTransId="{7B38B03B-2C81-420E-89AE-99F14438D79F}" sibTransId="{680A87C9-6AB8-45AD-AD80-F259C18AAFCB}"/>
    <dgm:cxn modelId="{DAAB4730-6203-CA4B-9197-C20377E641B7}" type="presOf" srcId="{5D3E4622-E837-4675-85F2-2744E94C09A7}" destId="{74720009-376A-1843-ABB9-A2D7B4C2D310}" srcOrd="0" destOrd="0" presId="urn:microsoft.com/office/officeart/2005/8/layout/vList2"/>
    <dgm:cxn modelId="{4B237D66-FDB6-45B3-80F0-17FF49412874}" srcId="{3920AE4C-048D-41E2-A523-CBCA0991181E}" destId="{5D3E4622-E837-4675-85F2-2744E94C09A7}" srcOrd="0" destOrd="0" parTransId="{600C940D-0274-4774-870B-918266563EFA}" sibTransId="{963DEAFB-36A8-4F2E-AF12-814C818F7033}"/>
    <dgm:cxn modelId="{8502D4A9-086B-5C4A-B8F5-62C689428556}" type="presOf" srcId="{06E892AD-D2E2-4B32-AA40-F985C0E60222}" destId="{573C8328-2853-4549-8048-133562550B16}" srcOrd="0" destOrd="0" presId="urn:microsoft.com/office/officeart/2005/8/layout/vList2"/>
    <dgm:cxn modelId="{E2050DB3-0A76-1F4D-A44C-C33251F902D8}" type="presOf" srcId="{3920AE4C-048D-41E2-A523-CBCA0991181E}" destId="{BA35ED66-8E29-1645-9D9A-D0505378A231}" srcOrd="0" destOrd="0" presId="urn:microsoft.com/office/officeart/2005/8/layout/vList2"/>
    <dgm:cxn modelId="{3BE9C5C1-D6D1-4964-A4E3-259106867D13}" srcId="{3920AE4C-048D-41E2-A523-CBCA0991181E}" destId="{BB49ECFB-0AB3-45A6-BC58-35572F566293}" srcOrd="1" destOrd="0" parTransId="{BDE8CC1C-6F7B-4BF5-B202-409A05A5E1FB}" sibTransId="{5CCF2E78-78DB-43F1-85B1-16529A1EADF0}"/>
    <dgm:cxn modelId="{5FCC16C8-42DD-3646-A4DD-2B92685D4D52}" type="presParOf" srcId="{BA35ED66-8E29-1645-9D9A-D0505378A231}" destId="{74720009-376A-1843-ABB9-A2D7B4C2D310}" srcOrd="0" destOrd="0" presId="urn:microsoft.com/office/officeart/2005/8/layout/vList2"/>
    <dgm:cxn modelId="{3D6B0991-6E22-DE48-A5F4-80ACB69BC161}" type="presParOf" srcId="{BA35ED66-8E29-1645-9D9A-D0505378A231}" destId="{07628DFD-52D2-B645-A383-45E35AAF13BD}" srcOrd="1" destOrd="0" presId="urn:microsoft.com/office/officeart/2005/8/layout/vList2"/>
    <dgm:cxn modelId="{BDB1ED1C-1710-0142-8E8D-ADCB912CD00E}" type="presParOf" srcId="{BA35ED66-8E29-1645-9D9A-D0505378A231}" destId="{210B37D8-4D24-2E4F-83FF-3D1D377A71AA}" srcOrd="2" destOrd="0" presId="urn:microsoft.com/office/officeart/2005/8/layout/vList2"/>
    <dgm:cxn modelId="{2BED60A9-1D73-1A48-AE50-7CD1FCAB0A67}" type="presParOf" srcId="{BA35ED66-8E29-1645-9D9A-D0505378A231}" destId="{1702F863-6A99-124D-9109-C90170DE8665}" srcOrd="3" destOrd="0" presId="urn:microsoft.com/office/officeart/2005/8/layout/vList2"/>
    <dgm:cxn modelId="{E3693F15-5AA1-1843-80FB-626E5D568F29}" type="presParOf" srcId="{BA35ED66-8E29-1645-9D9A-D0505378A231}" destId="{573C8328-2853-4549-8048-133562550B1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7A4277-C4C9-4CEE-885E-65B27915165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133A27A7-FD60-4505-B59F-3C5EDE7837F1}">
      <dgm:prSet custT="1"/>
      <dgm:spPr/>
      <dgm:t>
        <a:bodyPr/>
        <a:lstStyle/>
        <a:p>
          <a:r>
            <a:rPr lang="fi-FI" sz="1600">
              <a:latin typeface="Arial" panose="020B0604020202020204" pitchFamily="34" charset="0"/>
              <a:cs typeface="Arial" panose="020B0604020202020204" pitchFamily="34" charset="0"/>
            </a:rPr>
            <a:t>The various groups of users can be classified into: </a:t>
          </a:r>
          <a:endParaRPr lang="en-US" sz="1600" dirty="0">
            <a:latin typeface="Arial" panose="020B0604020202020204" pitchFamily="34" charset="0"/>
            <a:cs typeface="Arial" panose="020B0604020202020204" pitchFamily="34" charset="0"/>
          </a:endParaRPr>
        </a:p>
      </dgm:t>
    </dgm:pt>
    <dgm:pt modelId="{95C1FCEE-28F6-4A0F-9CA6-4C999C98FC28}" type="parTrans" cxnId="{667789AD-04C2-4513-82AB-725E4C927B62}">
      <dgm:prSet/>
      <dgm:spPr/>
      <dgm:t>
        <a:bodyPr/>
        <a:lstStyle/>
        <a:p>
          <a:endParaRPr lang="en-US">
            <a:latin typeface="Arial" panose="020B0604020202020204" pitchFamily="34" charset="0"/>
            <a:cs typeface="Arial" panose="020B0604020202020204" pitchFamily="34" charset="0"/>
          </a:endParaRPr>
        </a:p>
      </dgm:t>
    </dgm:pt>
    <dgm:pt modelId="{BF1208AD-35FE-44FD-9592-CEDAEA7EA3FF}" type="sibTrans" cxnId="{667789AD-04C2-4513-82AB-725E4C927B62}">
      <dgm:prSet/>
      <dgm:spPr/>
      <dgm:t>
        <a:bodyPr/>
        <a:lstStyle/>
        <a:p>
          <a:endParaRPr lang="en-US">
            <a:latin typeface="Arial" panose="020B0604020202020204" pitchFamily="34" charset="0"/>
            <a:cs typeface="Arial" panose="020B0604020202020204" pitchFamily="34" charset="0"/>
          </a:endParaRPr>
        </a:p>
      </dgm:t>
    </dgm:pt>
    <dgm:pt modelId="{E26B5B2D-89A5-4D17-890A-6907737A8F81}">
      <dgm:prSet custT="1"/>
      <dgm:spPr/>
      <dgm:t>
        <a:bodyPr/>
        <a:lstStyle/>
        <a:p>
          <a:r>
            <a:rPr lang="fi-FI" sz="1600">
              <a:latin typeface="Arial" panose="020B0604020202020204" pitchFamily="34" charset="0"/>
              <a:cs typeface="Arial" panose="020B0604020202020204" pitchFamily="34" charset="0"/>
            </a:rPr>
            <a:t>▪ Healthcare</a:t>
          </a:r>
          <a:br>
            <a:rPr lang="fi-FI" sz="1600">
              <a:latin typeface="Arial" panose="020B0604020202020204" pitchFamily="34" charset="0"/>
              <a:cs typeface="Arial" panose="020B0604020202020204" pitchFamily="34" charset="0"/>
            </a:rPr>
          </a:br>
          <a:r>
            <a:rPr lang="fi-FI" sz="1600">
              <a:latin typeface="Arial" panose="020B0604020202020204" pitchFamily="34" charset="0"/>
              <a:cs typeface="Arial" panose="020B0604020202020204" pitchFamily="34" charset="0"/>
            </a:rPr>
            <a:t>▪ Education</a:t>
          </a:r>
          <a:br>
            <a:rPr lang="fi-FI" sz="1600">
              <a:latin typeface="Arial" panose="020B0604020202020204" pitchFamily="34" charset="0"/>
              <a:cs typeface="Arial" panose="020B0604020202020204" pitchFamily="34" charset="0"/>
            </a:rPr>
          </a:br>
          <a:r>
            <a:rPr lang="fi-FI" sz="1600">
              <a:latin typeface="Arial" panose="020B0604020202020204" pitchFamily="34" charset="0"/>
              <a:cs typeface="Arial" panose="020B0604020202020204" pitchFamily="34" charset="0"/>
            </a:rPr>
            <a:t>▪Work </a:t>
          </a:r>
          <a:endParaRPr lang="en-US" sz="1600" dirty="0">
            <a:latin typeface="Arial" panose="020B0604020202020204" pitchFamily="34" charset="0"/>
            <a:cs typeface="Arial" panose="020B0604020202020204" pitchFamily="34" charset="0"/>
          </a:endParaRPr>
        </a:p>
      </dgm:t>
    </dgm:pt>
    <dgm:pt modelId="{24CFD846-284B-4B23-AAD4-C0E51A6811B5}" type="parTrans" cxnId="{A6EE4D9B-5684-4927-8B6A-36FD6A10CC02}">
      <dgm:prSet/>
      <dgm:spPr/>
      <dgm:t>
        <a:bodyPr/>
        <a:lstStyle/>
        <a:p>
          <a:endParaRPr lang="en-US">
            <a:latin typeface="Arial" panose="020B0604020202020204" pitchFamily="34" charset="0"/>
            <a:cs typeface="Arial" panose="020B0604020202020204" pitchFamily="34" charset="0"/>
          </a:endParaRPr>
        </a:p>
      </dgm:t>
    </dgm:pt>
    <dgm:pt modelId="{4A863944-6990-4FE0-BC16-F8A89E4DC23C}" type="sibTrans" cxnId="{A6EE4D9B-5684-4927-8B6A-36FD6A10CC02}">
      <dgm:prSet/>
      <dgm:spPr/>
      <dgm:t>
        <a:bodyPr/>
        <a:lstStyle/>
        <a:p>
          <a:endParaRPr lang="en-US">
            <a:latin typeface="Arial" panose="020B0604020202020204" pitchFamily="34" charset="0"/>
            <a:cs typeface="Arial" panose="020B0604020202020204" pitchFamily="34" charset="0"/>
          </a:endParaRPr>
        </a:p>
      </dgm:t>
    </dgm:pt>
    <dgm:pt modelId="{04DC64D5-3C3C-3C4A-899F-73F3A6026059}" type="pres">
      <dgm:prSet presAssocID="{477A4277-C4C9-4CEE-885E-65B279151653}" presName="linear" presStyleCnt="0">
        <dgm:presLayoutVars>
          <dgm:animLvl val="lvl"/>
          <dgm:resizeHandles val="exact"/>
        </dgm:presLayoutVars>
      </dgm:prSet>
      <dgm:spPr/>
    </dgm:pt>
    <dgm:pt modelId="{DF4F3CD2-98EA-694A-8917-92DBFA904031}" type="pres">
      <dgm:prSet presAssocID="{133A27A7-FD60-4505-B59F-3C5EDE7837F1}" presName="parentText" presStyleLbl="node1" presStyleIdx="0" presStyleCnt="2">
        <dgm:presLayoutVars>
          <dgm:chMax val="0"/>
          <dgm:bulletEnabled val="1"/>
        </dgm:presLayoutVars>
      </dgm:prSet>
      <dgm:spPr/>
    </dgm:pt>
    <dgm:pt modelId="{26E9B7F1-5ABB-9A43-AFDD-E3CE90291A3E}" type="pres">
      <dgm:prSet presAssocID="{BF1208AD-35FE-44FD-9592-CEDAEA7EA3FF}" presName="spacer" presStyleCnt="0"/>
      <dgm:spPr/>
    </dgm:pt>
    <dgm:pt modelId="{B8CA158B-AC95-2B42-AA3C-ED1A96DDD16A}" type="pres">
      <dgm:prSet presAssocID="{E26B5B2D-89A5-4D17-890A-6907737A8F81}" presName="parentText" presStyleLbl="node1" presStyleIdx="1" presStyleCnt="2">
        <dgm:presLayoutVars>
          <dgm:chMax val="0"/>
          <dgm:bulletEnabled val="1"/>
        </dgm:presLayoutVars>
      </dgm:prSet>
      <dgm:spPr/>
    </dgm:pt>
  </dgm:ptLst>
  <dgm:cxnLst>
    <dgm:cxn modelId="{6DB3DA1F-F841-FC42-B0F1-F77F60C080DD}" type="presOf" srcId="{477A4277-C4C9-4CEE-885E-65B279151653}" destId="{04DC64D5-3C3C-3C4A-899F-73F3A6026059}" srcOrd="0" destOrd="0" presId="urn:microsoft.com/office/officeart/2005/8/layout/vList2"/>
    <dgm:cxn modelId="{6449BE50-594D-624C-A584-D66678672A74}" type="presOf" srcId="{133A27A7-FD60-4505-B59F-3C5EDE7837F1}" destId="{DF4F3CD2-98EA-694A-8917-92DBFA904031}" srcOrd="0" destOrd="0" presId="urn:microsoft.com/office/officeart/2005/8/layout/vList2"/>
    <dgm:cxn modelId="{1B180554-7656-744D-906F-6B1D3615888C}" type="presOf" srcId="{E26B5B2D-89A5-4D17-890A-6907737A8F81}" destId="{B8CA158B-AC95-2B42-AA3C-ED1A96DDD16A}" srcOrd="0" destOrd="0" presId="urn:microsoft.com/office/officeart/2005/8/layout/vList2"/>
    <dgm:cxn modelId="{A6EE4D9B-5684-4927-8B6A-36FD6A10CC02}" srcId="{477A4277-C4C9-4CEE-885E-65B279151653}" destId="{E26B5B2D-89A5-4D17-890A-6907737A8F81}" srcOrd="1" destOrd="0" parTransId="{24CFD846-284B-4B23-AAD4-C0E51A6811B5}" sibTransId="{4A863944-6990-4FE0-BC16-F8A89E4DC23C}"/>
    <dgm:cxn modelId="{667789AD-04C2-4513-82AB-725E4C927B62}" srcId="{477A4277-C4C9-4CEE-885E-65B279151653}" destId="{133A27A7-FD60-4505-B59F-3C5EDE7837F1}" srcOrd="0" destOrd="0" parTransId="{95C1FCEE-28F6-4A0F-9CA6-4C999C98FC28}" sibTransId="{BF1208AD-35FE-44FD-9592-CEDAEA7EA3FF}"/>
    <dgm:cxn modelId="{99776680-FCDE-1347-AFA2-EE758D6F2248}" type="presParOf" srcId="{04DC64D5-3C3C-3C4A-899F-73F3A6026059}" destId="{DF4F3CD2-98EA-694A-8917-92DBFA904031}" srcOrd="0" destOrd="0" presId="urn:microsoft.com/office/officeart/2005/8/layout/vList2"/>
    <dgm:cxn modelId="{33E8D31A-2DE1-B949-96D6-9F7EF159C516}" type="presParOf" srcId="{04DC64D5-3C3C-3C4A-899F-73F3A6026059}" destId="{26E9B7F1-5ABB-9A43-AFDD-E3CE90291A3E}" srcOrd="1" destOrd="0" presId="urn:microsoft.com/office/officeart/2005/8/layout/vList2"/>
    <dgm:cxn modelId="{A32A7067-21DF-8B4D-A403-1D0B0D1A7B5E}" type="presParOf" srcId="{04DC64D5-3C3C-3C4A-899F-73F3A6026059}" destId="{B8CA158B-AC95-2B42-AA3C-ED1A96DDD16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A46D9B-AE47-432F-8CE0-95AE372D409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552423D-F490-4159-B3CA-B8B595E4EC2A}">
      <dgm:prSet custT="1"/>
      <dgm:spPr/>
      <dgm:t>
        <a:bodyPr/>
        <a:lstStyle/>
        <a:p>
          <a:r>
            <a:rPr lang="fi-FI" sz="1600" dirty="0" err="1">
              <a:latin typeface="Arial" panose="020B0604020202020204" pitchFamily="34" charset="0"/>
              <a:cs typeface="Arial" panose="020B0604020202020204" pitchFamily="34" charset="0"/>
            </a:rPr>
            <a:t>Helps</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gathering</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providing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information</a:t>
          </a:r>
          <a:r>
            <a:rPr lang="fi-FI"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D53822D8-EC73-4487-83CD-42F2DF73DB57}" type="parTrans" cxnId="{F524B344-1DCC-4F2A-9C39-377BC67206C6}">
      <dgm:prSet/>
      <dgm:spPr/>
      <dgm:t>
        <a:bodyPr/>
        <a:lstStyle/>
        <a:p>
          <a:endParaRPr lang="en-US"/>
        </a:p>
      </dgm:t>
    </dgm:pt>
    <dgm:pt modelId="{846CF195-0F11-4139-A36B-C70653CB15D3}" type="sibTrans" cxnId="{F524B344-1DCC-4F2A-9C39-377BC67206C6}">
      <dgm:prSet/>
      <dgm:spPr/>
      <dgm:t>
        <a:bodyPr/>
        <a:lstStyle/>
        <a:p>
          <a:endParaRPr lang="en-US"/>
        </a:p>
      </dgm:t>
    </dgm:pt>
    <dgm:pt modelId="{9D9E17E6-1E75-4E8F-88A3-64420327A4EB}">
      <dgm:prSet custT="1"/>
      <dgm:spPr/>
      <dgm:t>
        <a:bodyPr/>
        <a:lstStyle/>
        <a:p>
          <a:r>
            <a:rPr lang="fi-FI" sz="2000" dirty="0"/>
            <a:t>▪ </a:t>
          </a:r>
          <a:r>
            <a:rPr lang="fi-FI" sz="1600" dirty="0"/>
            <a:t> </a:t>
          </a:r>
          <a:r>
            <a:rPr lang="fi-FI" sz="1600" dirty="0">
              <a:latin typeface="Arial" panose="020B0604020202020204" pitchFamily="34" charset="0"/>
              <a:cs typeface="Arial" panose="020B0604020202020204" pitchFamily="34" charset="0"/>
            </a:rPr>
            <a:t>Remote </a:t>
          </a:r>
          <a:r>
            <a:rPr lang="fi-FI" sz="1600" dirty="0" err="1">
              <a:latin typeface="Arial" panose="020B0604020202020204" pitchFamily="34" charset="0"/>
              <a:cs typeface="Arial" panose="020B0604020202020204" pitchFamily="34" charset="0"/>
            </a:rPr>
            <a:t>working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due</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development</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D7B54BAE-9F83-4A72-B88C-90C24A405454}" type="parTrans" cxnId="{FBCDDDCD-F466-4469-AEE3-1B9C117AAAAA}">
      <dgm:prSet/>
      <dgm:spPr/>
      <dgm:t>
        <a:bodyPr/>
        <a:lstStyle/>
        <a:p>
          <a:endParaRPr lang="en-US"/>
        </a:p>
      </dgm:t>
    </dgm:pt>
    <dgm:pt modelId="{67F97AC0-F800-459A-A9BC-2D8C50262453}" type="sibTrans" cxnId="{FBCDDDCD-F466-4469-AEE3-1B9C117AAAAA}">
      <dgm:prSet/>
      <dgm:spPr/>
      <dgm:t>
        <a:bodyPr/>
        <a:lstStyle/>
        <a:p>
          <a:endParaRPr lang="en-US"/>
        </a:p>
      </dgm:t>
    </dgm:pt>
    <dgm:pt modelId="{120657C1-36C0-4539-9E59-094E8B8272C4}">
      <dgm:prSet custT="1"/>
      <dgm:spPr/>
      <dgm:t>
        <a:bodyPr/>
        <a:lstStyle/>
        <a:p>
          <a:r>
            <a:rPr lang="fi-FI" sz="2000" dirty="0"/>
            <a:t>▪  </a:t>
          </a:r>
          <a:r>
            <a:rPr lang="fi-FI" sz="1600" dirty="0">
              <a:latin typeface="Arial" panose="020B0604020202020204" pitchFamily="34" charset="0"/>
              <a:cs typeface="Arial" panose="020B0604020202020204" pitchFamily="34" charset="0"/>
            </a:rPr>
            <a:t>Workgroup </a:t>
          </a:r>
          <a:r>
            <a:rPr lang="fi-FI" sz="1600" dirty="0" err="1">
              <a:latin typeface="Arial" panose="020B0604020202020204" pitchFamily="34" charset="0"/>
              <a:cs typeface="Arial" panose="020B0604020202020204" pitchFamily="34" charset="0"/>
            </a:rPr>
            <a:t>such</a:t>
          </a:r>
          <a:r>
            <a:rPr lang="fi-FI" sz="1600" dirty="0">
              <a:latin typeface="Arial" panose="020B0604020202020204" pitchFamily="34" charset="0"/>
              <a:cs typeface="Arial" panose="020B0604020202020204" pitchFamily="34" charset="0"/>
            </a:rPr>
            <a:t> as </a:t>
          </a:r>
          <a:r>
            <a:rPr lang="fi-FI" sz="1600" dirty="0" err="1">
              <a:latin typeface="Arial" panose="020B0604020202020204" pitchFamily="34" charset="0"/>
              <a:cs typeface="Arial" panose="020B0604020202020204" pitchFamily="34" charset="0"/>
            </a:rPr>
            <a:t>authorities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officials</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also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non-working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group</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also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takes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advantage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2000" dirty="0"/>
            <a:t>. </a:t>
          </a:r>
          <a:endParaRPr lang="en-US" sz="2000" dirty="0"/>
        </a:p>
      </dgm:t>
    </dgm:pt>
    <dgm:pt modelId="{330624C6-066C-4E69-BFD8-9A797386B355}" type="parTrans" cxnId="{C1E5C615-5260-40E5-A603-00A738174845}">
      <dgm:prSet/>
      <dgm:spPr/>
      <dgm:t>
        <a:bodyPr/>
        <a:lstStyle/>
        <a:p>
          <a:endParaRPr lang="en-US"/>
        </a:p>
      </dgm:t>
    </dgm:pt>
    <dgm:pt modelId="{D5600B1B-18BB-43D7-9E3E-152F5AF69CBC}" type="sibTrans" cxnId="{C1E5C615-5260-40E5-A603-00A738174845}">
      <dgm:prSet/>
      <dgm:spPr/>
      <dgm:t>
        <a:bodyPr/>
        <a:lstStyle/>
        <a:p>
          <a:endParaRPr lang="en-US"/>
        </a:p>
      </dgm:t>
    </dgm:pt>
    <dgm:pt modelId="{15CE11A0-7A2C-426C-9616-8D749ACEDB8C}">
      <dgm:prSet custT="1"/>
      <dgm:spPr/>
      <dgm:t>
        <a:bodyPr/>
        <a:lstStyle/>
        <a:p>
          <a:r>
            <a:rPr lang="fi-FI" sz="3200" dirty="0"/>
            <a:t>▪ </a:t>
          </a:r>
          <a:r>
            <a:rPr lang="fi-FI" sz="1600" dirty="0"/>
            <a:t> </a:t>
          </a:r>
          <a:r>
            <a:rPr lang="fi-FI" sz="1600" dirty="0" err="1">
              <a:latin typeface="Arial" panose="020B0604020202020204" pitchFamily="34" charset="0"/>
              <a:cs typeface="Arial" panose="020B0604020202020204" pitchFamily="34" charset="0"/>
            </a:rPr>
            <a:t>Tracing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predicting</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diagnosing</a:t>
          </a:r>
          <a:r>
            <a:rPr lang="fi-FI" sz="1600" dirty="0">
              <a:latin typeface="Arial" panose="020B0604020202020204" pitchFamily="34" charset="0"/>
              <a:cs typeface="Arial" panose="020B0604020202020204" pitchFamily="34" charset="0"/>
            </a:rPr>
            <a:t> virus. </a:t>
          </a:r>
          <a:endParaRPr lang="en-US" sz="1600" dirty="0">
            <a:latin typeface="Arial" panose="020B0604020202020204" pitchFamily="34" charset="0"/>
            <a:cs typeface="Arial" panose="020B0604020202020204" pitchFamily="34" charset="0"/>
          </a:endParaRPr>
        </a:p>
      </dgm:t>
    </dgm:pt>
    <dgm:pt modelId="{2CD9D9F7-F078-4CFD-B666-D651FE988DB4}" type="parTrans" cxnId="{30CD9DD7-DFF6-4CEE-87B2-2D32D56A50D2}">
      <dgm:prSet/>
      <dgm:spPr/>
      <dgm:t>
        <a:bodyPr/>
        <a:lstStyle/>
        <a:p>
          <a:endParaRPr lang="en-US"/>
        </a:p>
      </dgm:t>
    </dgm:pt>
    <dgm:pt modelId="{B8E8C662-3387-412D-BC70-919C192F39D1}" type="sibTrans" cxnId="{30CD9DD7-DFF6-4CEE-87B2-2D32D56A50D2}">
      <dgm:prSet/>
      <dgm:spPr/>
      <dgm:t>
        <a:bodyPr/>
        <a:lstStyle/>
        <a:p>
          <a:endParaRPr lang="en-US"/>
        </a:p>
      </dgm:t>
    </dgm:pt>
    <dgm:pt modelId="{4AC92898-0B21-4A7A-A36E-87B3AB515870}">
      <dgm:prSet custT="1"/>
      <dgm:spPr/>
      <dgm:t>
        <a:bodyPr/>
        <a:lstStyle/>
        <a:p>
          <a:r>
            <a:rPr lang="fi-FI" sz="3200" dirty="0"/>
            <a:t>▪ </a:t>
          </a:r>
          <a:r>
            <a:rPr lang="fi-FI" sz="1600" dirty="0"/>
            <a:t> </a:t>
          </a:r>
          <a:r>
            <a:rPr lang="fi-FI" sz="1600" dirty="0" err="1">
              <a:latin typeface="Arial" panose="020B0604020202020204" pitchFamily="34" charset="0"/>
              <a:cs typeface="Arial" panose="020B0604020202020204" pitchFamily="34" charset="0"/>
            </a:rPr>
            <a:t>Mapping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various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number</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cases</a:t>
          </a:r>
          <a:r>
            <a:rPr lang="fi-FI"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193B7F4B-27B4-48BE-9352-89E3B6EB3779}" type="parTrans" cxnId="{B75F61CB-6EB0-4F68-8D15-902A2B769FDD}">
      <dgm:prSet/>
      <dgm:spPr/>
      <dgm:t>
        <a:bodyPr/>
        <a:lstStyle/>
        <a:p>
          <a:endParaRPr lang="en-US"/>
        </a:p>
      </dgm:t>
    </dgm:pt>
    <dgm:pt modelId="{038E0D61-C92B-4BDD-923E-81751CDEF536}" type="sibTrans" cxnId="{B75F61CB-6EB0-4F68-8D15-902A2B769FDD}">
      <dgm:prSet/>
      <dgm:spPr/>
      <dgm:t>
        <a:bodyPr/>
        <a:lstStyle/>
        <a:p>
          <a:endParaRPr lang="en-US"/>
        </a:p>
      </dgm:t>
    </dgm:pt>
    <dgm:pt modelId="{0C32F1C4-90A7-46C0-9F7A-81D5CA48F2F2}">
      <dgm:prSet custT="1"/>
      <dgm:spPr/>
      <dgm:t>
        <a:bodyPr/>
        <a:lstStyle/>
        <a:p>
          <a:r>
            <a:rPr lang="fi-FI" sz="1600" dirty="0"/>
            <a:t>▪  </a:t>
          </a:r>
          <a:r>
            <a:rPr lang="fi-FI" sz="1600" dirty="0" err="1">
              <a:latin typeface="Arial" panose="020B0604020202020204" pitchFamily="34" charset="0"/>
              <a:cs typeface="Arial" panose="020B0604020202020204" pitchFamily="34" charset="0"/>
            </a:rPr>
            <a:t>Ease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education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system</a:t>
          </a:r>
          <a:r>
            <a:rPr lang="fi-FI"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6048F435-4560-4B28-945C-46C4929BC9E7}" type="parTrans" cxnId="{DC23D16F-B361-48FD-BABA-AB8A697D13B7}">
      <dgm:prSet/>
      <dgm:spPr/>
      <dgm:t>
        <a:bodyPr/>
        <a:lstStyle/>
        <a:p>
          <a:endParaRPr lang="en-US"/>
        </a:p>
      </dgm:t>
    </dgm:pt>
    <dgm:pt modelId="{1BCC8F5C-1609-4EAC-9C09-32C26ECA187E}" type="sibTrans" cxnId="{DC23D16F-B361-48FD-BABA-AB8A697D13B7}">
      <dgm:prSet/>
      <dgm:spPr/>
      <dgm:t>
        <a:bodyPr/>
        <a:lstStyle/>
        <a:p>
          <a:endParaRPr lang="en-US"/>
        </a:p>
      </dgm:t>
    </dgm:pt>
    <dgm:pt modelId="{341F4A83-3761-F449-9B72-AC8A81FE286F}" type="pres">
      <dgm:prSet presAssocID="{86A46D9B-AE47-432F-8CE0-95AE372D4098}" presName="diagram" presStyleCnt="0">
        <dgm:presLayoutVars>
          <dgm:dir/>
          <dgm:resizeHandles val="exact"/>
        </dgm:presLayoutVars>
      </dgm:prSet>
      <dgm:spPr/>
    </dgm:pt>
    <dgm:pt modelId="{E594F770-1DED-194F-9A66-2498426C93B8}" type="pres">
      <dgm:prSet presAssocID="{C552423D-F490-4159-B3CA-B8B595E4EC2A}" presName="node" presStyleLbl="node1" presStyleIdx="0" presStyleCnt="6">
        <dgm:presLayoutVars>
          <dgm:bulletEnabled val="1"/>
        </dgm:presLayoutVars>
      </dgm:prSet>
      <dgm:spPr/>
    </dgm:pt>
    <dgm:pt modelId="{3CB54060-29F8-634C-8501-F0F867111EBA}" type="pres">
      <dgm:prSet presAssocID="{846CF195-0F11-4139-A36B-C70653CB15D3}" presName="sibTrans" presStyleCnt="0"/>
      <dgm:spPr/>
    </dgm:pt>
    <dgm:pt modelId="{D3AAF86C-0FBB-2244-AF29-DC2A969CDA93}" type="pres">
      <dgm:prSet presAssocID="{9D9E17E6-1E75-4E8F-88A3-64420327A4EB}" presName="node" presStyleLbl="node1" presStyleIdx="1" presStyleCnt="6">
        <dgm:presLayoutVars>
          <dgm:bulletEnabled val="1"/>
        </dgm:presLayoutVars>
      </dgm:prSet>
      <dgm:spPr/>
    </dgm:pt>
    <dgm:pt modelId="{215F0EEE-3A5A-2F45-A201-9A71DFCCB861}" type="pres">
      <dgm:prSet presAssocID="{67F97AC0-F800-459A-A9BC-2D8C50262453}" presName="sibTrans" presStyleCnt="0"/>
      <dgm:spPr/>
    </dgm:pt>
    <dgm:pt modelId="{A96F6B9D-915E-9944-9727-AD1C9C21C599}" type="pres">
      <dgm:prSet presAssocID="{120657C1-36C0-4539-9E59-094E8B8272C4}" presName="node" presStyleLbl="node1" presStyleIdx="2" presStyleCnt="6">
        <dgm:presLayoutVars>
          <dgm:bulletEnabled val="1"/>
        </dgm:presLayoutVars>
      </dgm:prSet>
      <dgm:spPr/>
    </dgm:pt>
    <dgm:pt modelId="{6A59C7E5-03D3-DE4B-AB9D-4F9AC19CB4BF}" type="pres">
      <dgm:prSet presAssocID="{D5600B1B-18BB-43D7-9E3E-152F5AF69CBC}" presName="sibTrans" presStyleCnt="0"/>
      <dgm:spPr/>
    </dgm:pt>
    <dgm:pt modelId="{E5F7FA6D-7714-A740-9E12-132F4ED43217}" type="pres">
      <dgm:prSet presAssocID="{15CE11A0-7A2C-426C-9616-8D749ACEDB8C}" presName="node" presStyleLbl="node1" presStyleIdx="3" presStyleCnt="6">
        <dgm:presLayoutVars>
          <dgm:bulletEnabled val="1"/>
        </dgm:presLayoutVars>
      </dgm:prSet>
      <dgm:spPr/>
    </dgm:pt>
    <dgm:pt modelId="{9A7BABF8-AB08-394D-A0E7-E71523B3D508}" type="pres">
      <dgm:prSet presAssocID="{B8E8C662-3387-412D-BC70-919C192F39D1}" presName="sibTrans" presStyleCnt="0"/>
      <dgm:spPr/>
    </dgm:pt>
    <dgm:pt modelId="{188163CE-F2FA-B54C-8BF7-3CD2C688F4CA}" type="pres">
      <dgm:prSet presAssocID="{4AC92898-0B21-4A7A-A36E-87B3AB515870}" presName="node" presStyleLbl="node1" presStyleIdx="4" presStyleCnt="6">
        <dgm:presLayoutVars>
          <dgm:bulletEnabled val="1"/>
        </dgm:presLayoutVars>
      </dgm:prSet>
      <dgm:spPr/>
    </dgm:pt>
    <dgm:pt modelId="{BA9C02B9-C3A6-B245-BA39-7B914CF137AE}" type="pres">
      <dgm:prSet presAssocID="{038E0D61-C92B-4BDD-923E-81751CDEF536}" presName="sibTrans" presStyleCnt="0"/>
      <dgm:spPr/>
    </dgm:pt>
    <dgm:pt modelId="{A09DEC20-DF84-4849-A257-9E09B82E77DB}" type="pres">
      <dgm:prSet presAssocID="{0C32F1C4-90A7-46C0-9F7A-81D5CA48F2F2}" presName="node" presStyleLbl="node1" presStyleIdx="5" presStyleCnt="6">
        <dgm:presLayoutVars>
          <dgm:bulletEnabled val="1"/>
        </dgm:presLayoutVars>
      </dgm:prSet>
      <dgm:spPr/>
    </dgm:pt>
  </dgm:ptLst>
  <dgm:cxnLst>
    <dgm:cxn modelId="{C1E5C615-5260-40E5-A603-00A738174845}" srcId="{86A46D9B-AE47-432F-8CE0-95AE372D4098}" destId="{120657C1-36C0-4539-9E59-094E8B8272C4}" srcOrd="2" destOrd="0" parTransId="{330624C6-066C-4E69-BFD8-9A797386B355}" sibTransId="{D5600B1B-18BB-43D7-9E3E-152F5AF69CBC}"/>
    <dgm:cxn modelId="{C045EE30-0448-FE4C-94A2-AC991AFC28A1}" type="presOf" srcId="{120657C1-36C0-4539-9E59-094E8B8272C4}" destId="{A96F6B9D-915E-9944-9727-AD1C9C21C599}" srcOrd="0" destOrd="0" presId="urn:microsoft.com/office/officeart/2005/8/layout/default"/>
    <dgm:cxn modelId="{F524B344-1DCC-4F2A-9C39-377BC67206C6}" srcId="{86A46D9B-AE47-432F-8CE0-95AE372D4098}" destId="{C552423D-F490-4159-B3CA-B8B595E4EC2A}" srcOrd="0" destOrd="0" parTransId="{D53822D8-EC73-4487-83CD-42F2DF73DB57}" sibTransId="{846CF195-0F11-4139-A36B-C70653CB15D3}"/>
    <dgm:cxn modelId="{88785C55-2661-DD49-89A9-52B6C2200C2D}" type="presOf" srcId="{0C32F1C4-90A7-46C0-9F7A-81D5CA48F2F2}" destId="{A09DEC20-DF84-4849-A257-9E09B82E77DB}" srcOrd="0" destOrd="0" presId="urn:microsoft.com/office/officeart/2005/8/layout/default"/>
    <dgm:cxn modelId="{F2C46D60-136C-D844-B3BD-5C0B29D716B1}" type="presOf" srcId="{15CE11A0-7A2C-426C-9616-8D749ACEDB8C}" destId="{E5F7FA6D-7714-A740-9E12-132F4ED43217}" srcOrd="0" destOrd="0" presId="urn:microsoft.com/office/officeart/2005/8/layout/default"/>
    <dgm:cxn modelId="{DC23D16F-B361-48FD-BABA-AB8A697D13B7}" srcId="{86A46D9B-AE47-432F-8CE0-95AE372D4098}" destId="{0C32F1C4-90A7-46C0-9F7A-81D5CA48F2F2}" srcOrd="5" destOrd="0" parTransId="{6048F435-4560-4B28-945C-46C4929BC9E7}" sibTransId="{1BCC8F5C-1609-4EAC-9C09-32C26ECA187E}"/>
    <dgm:cxn modelId="{EDB8B890-D3F0-0441-BC8A-3E1358A525DB}" type="presOf" srcId="{4AC92898-0B21-4A7A-A36E-87B3AB515870}" destId="{188163CE-F2FA-B54C-8BF7-3CD2C688F4CA}" srcOrd="0" destOrd="0" presId="urn:microsoft.com/office/officeart/2005/8/layout/default"/>
    <dgm:cxn modelId="{D9BBA8C6-1DDD-194B-9ACA-592DEB07A0C8}" type="presOf" srcId="{86A46D9B-AE47-432F-8CE0-95AE372D4098}" destId="{341F4A83-3761-F449-9B72-AC8A81FE286F}" srcOrd="0" destOrd="0" presId="urn:microsoft.com/office/officeart/2005/8/layout/default"/>
    <dgm:cxn modelId="{718EC9C9-F334-4D44-A46B-EFB3D41E0037}" type="presOf" srcId="{9D9E17E6-1E75-4E8F-88A3-64420327A4EB}" destId="{D3AAF86C-0FBB-2244-AF29-DC2A969CDA93}" srcOrd="0" destOrd="0" presId="urn:microsoft.com/office/officeart/2005/8/layout/default"/>
    <dgm:cxn modelId="{B75F61CB-6EB0-4F68-8D15-902A2B769FDD}" srcId="{86A46D9B-AE47-432F-8CE0-95AE372D4098}" destId="{4AC92898-0B21-4A7A-A36E-87B3AB515870}" srcOrd="4" destOrd="0" parTransId="{193B7F4B-27B4-48BE-9352-89E3B6EB3779}" sibTransId="{038E0D61-C92B-4BDD-923E-81751CDEF536}"/>
    <dgm:cxn modelId="{FBCDDDCD-F466-4469-AEE3-1B9C117AAAAA}" srcId="{86A46D9B-AE47-432F-8CE0-95AE372D4098}" destId="{9D9E17E6-1E75-4E8F-88A3-64420327A4EB}" srcOrd="1" destOrd="0" parTransId="{D7B54BAE-9F83-4A72-B88C-90C24A405454}" sibTransId="{67F97AC0-F800-459A-A9BC-2D8C50262453}"/>
    <dgm:cxn modelId="{30CD9DD7-DFF6-4CEE-87B2-2D32D56A50D2}" srcId="{86A46D9B-AE47-432F-8CE0-95AE372D4098}" destId="{15CE11A0-7A2C-426C-9616-8D749ACEDB8C}" srcOrd="3" destOrd="0" parTransId="{2CD9D9F7-F078-4CFD-B666-D651FE988DB4}" sibTransId="{B8E8C662-3387-412D-BC70-919C192F39D1}"/>
    <dgm:cxn modelId="{9284FEFC-7764-9947-93C7-9A10DA4F951A}" type="presOf" srcId="{C552423D-F490-4159-B3CA-B8B595E4EC2A}" destId="{E594F770-1DED-194F-9A66-2498426C93B8}" srcOrd="0" destOrd="0" presId="urn:microsoft.com/office/officeart/2005/8/layout/default"/>
    <dgm:cxn modelId="{F092A877-BE4A-AE40-A83A-092E8F1D043C}" type="presParOf" srcId="{341F4A83-3761-F449-9B72-AC8A81FE286F}" destId="{E594F770-1DED-194F-9A66-2498426C93B8}" srcOrd="0" destOrd="0" presId="urn:microsoft.com/office/officeart/2005/8/layout/default"/>
    <dgm:cxn modelId="{3E284ACE-25CB-C149-B9F6-2F58823A2749}" type="presParOf" srcId="{341F4A83-3761-F449-9B72-AC8A81FE286F}" destId="{3CB54060-29F8-634C-8501-F0F867111EBA}" srcOrd="1" destOrd="0" presId="urn:microsoft.com/office/officeart/2005/8/layout/default"/>
    <dgm:cxn modelId="{A0776BEA-DA87-CC48-859D-E0023C35B20E}" type="presParOf" srcId="{341F4A83-3761-F449-9B72-AC8A81FE286F}" destId="{D3AAF86C-0FBB-2244-AF29-DC2A969CDA93}" srcOrd="2" destOrd="0" presId="urn:microsoft.com/office/officeart/2005/8/layout/default"/>
    <dgm:cxn modelId="{B2B66D75-3274-1640-9157-CC5FF283642D}" type="presParOf" srcId="{341F4A83-3761-F449-9B72-AC8A81FE286F}" destId="{215F0EEE-3A5A-2F45-A201-9A71DFCCB861}" srcOrd="3" destOrd="0" presId="urn:microsoft.com/office/officeart/2005/8/layout/default"/>
    <dgm:cxn modelId="{F09BB9A9-9F6E-3B4B-B4CA-C447BBE4E496}" type="presParOf" srcId="{341F4A83-3761-F449-9B72-AC8A81FE286F}" destId="{A96F6B9D-915E-9944-9727-AD1C9C21C599}" srcOrd="4" destOrd="0" presId="urn:microsoft.com/office/officeart/2005/8/layout/default"/>
    <dgm:cxn modelId="{F673C94A-6B8B-C043-89DF-EE9A2DAF64EE}" type="presParOf" srcId="{341F4A83-3761-F449-9B72-AC8A81FE286F}" destId="{6A59C7E5-03D3-DE4B-AB9D-4F9AC19CB4BF}" srcOrd="5" destOrd="0" presId="urn:microsoft.com/office/officeart/2005/8/layout/default"/>
    <dgm:cxn modelId="{FCE83802-D600-B346-B21F-AF638A6EE24D}" type="presParOf" srcId="{341F4A83-3761-F449-9B72-AC8A81FE286F}" destId="{E5F7FA6D-7714-A740-9E12-132F4ED43217}" srcOrd="6" destOrd="0" presId="urn:microsoft.com/office/officeart/2005/8/layout/default"/>
    <dgm:cxn modelId="{7C796CD9-F57A-0D4D-9DE8-A8F568EA3AA1}" type="presParOf" srcId="{341F4A83-3761-F449-9B72-AC8A81FE286F}" destId="{9A7BABF8-AB08-394D-A0E7-E71523B3D508}" srcOrd="7" destOrd="0" presId="urn:microsoft.com/office/officeart/2005/8/layout/default"/>
    <dgm:cxn modelId="{F6887AE5-AC3D-2D44-A26A-C9165B71A380}" type="presParOf" srcId="{341F4A83-3761-F449-9B72-AC8A81FE286F}" destId="{188163CE-F2FA-B54C-8BF7-3CD2C688F4CA}" srcOrd="8" destOrd="0" presId="urn:microsoft.com/office/officeart/2005/8/layout/default"/>
    <dgm:cxn modelId="{5A48CA44-D5AF-0342-9002-5A62B8E93F61}" type="presParOf" srcId="{341F4A83-3761-F449-9B72-AC8A81FE286F}" destId="{BA9C02B9-C3A6-B245-BA39-7B914CF137AE}" srcOrd="9" destOrd="0" presId="urn:microsoft.com/office/officeart/2005/8/layout/default"/>
    <dgm:cxn modelId="{415AC151-52B5-8342-903F-53E58066FD4E}" type="presParOf" srcId="{341F4A83-3761-F449-9B72-AC8A81FE286F}" destId="{A09DEC20-DF84-4849-A257-9E09B82E77D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8404A8-1257-486E-A2B7-615B49D1D59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153D45D-13A7-4BBB-B142-399588F50874}">
      <dgm:prSet custT="1"/>
      <dgm:spPr/>
      <dgm:t>
        <a:bodyPr/>
        <a:lstStyle/>
        <a:p>
          <a:pPr>
            <a:lnSpc>
              <a:spcPct val="100000"/>
            </a:lnSpc>
          </a:pPr>
          <a:r>
            <a:rPr lang="en-US" sz="1600" dirty="0">
              <a:latin typeface="Arial" panose="020B0604020202020204" pitchFamily="34" charset="0"/>
              <a:cs typeface="Arial" panose="020B0604020202020204" pitchFamily="34" charset="0"/>
            </a:rPr>
            <a:t>Digital communication is the process of devices communicating information digitally through the internet or through any other relevant media (</a:t>
          </a:r>
          <a:r>
            <a:rPr lang="en-US" sz="1600" dirty="0" err="1">
              <a:latin typeface="Arial" panose="020B0604020202020204" pitchFamily="34" charset="0"/>
              <a:cs typeface="Arial" panose="020B0604020202020204" pitchFamily="34" charset="0"/>
            </a:rPr>
            <a:t>Laurenza</a:t>
          </a:r>
          <a:r>
            <a:rPr lang="en-US" sz="1600" dirty="0">
              <a:latin typeface="Arial" panose="020B0604020202020204" pitchFamily="34" charset="0"/>
              <a:cs typeface="Arial" panose="020B0604020202020204" pitchFamily="34" charset="0"/>
            </a:rPr>
            <a:t> et al., 2018).​</a:t>
          </a:r>
        </a:p>
      </dgm:t>
    </dgm:pt>
    <dgm:pt modelId="{AD07479C-EB3D-4DF4-9B59-15E95BB8B91D}" type="parTrans" cxnId="{EF9FB425-8FE1-433A-A5D7-3E5A18CC941A}">
      <dgm:prSet/>
      <dgm:spPr/>
      <dgm:t>
        <a:bodyPr/>
        <a:lstStyle/>
        <a:p>
          <a:endParaRPr lang="en-US"/>
        </a:p>
      </dgm:t>
    </dgm:pt>
    <dgm:pt modelId="{D5DEC3F5-A6FD-4FF8-A119-066F5AFFB1CF}" type="sibTrans" cxnId="{EF9FB425-8FE1-433A-A5D7-3E5A18CC941A}">
      <dgm:prSet/>
      <dgm:spPr/>
      <dgm:t>
        <a:bodyPr/>
        <a:lstStyle/>
        <a:p>
          <a:pPr>
            <a:lnSpc>
              <a:spcPct val="100000"/>
            </a:lnSpc>
          </a:pPr>
          <a:endParaRPr lang="en-US"/>
        </a:p>
      </dgm:t>
    </dgm:pt>
    <dgm:pt modelId="{F490E064-FB37-4343-B204-F1181332C00F}">
      <dgm:prSet custT="1"/>
      <dgm:spPr/>
      <dgm:t>
        <a:bodyPr/>
        <a:lstStyle/>
        <a:p>
          <a:pPr>
            <a:lnSpc>
              <a:spcPct val="100000"/>
            </a:lnSpc>
          </a:pPr>
          <a:r>
            <a:rPr lang="en-US" sz="1600" dirty="0">
              <a:latin typeface="Arial" panose="020B0604020202020204" pitchFamily="34" charset="0"/>
              <a:cs typeface="Arial" panose="020B0604020202020204" pitchFamily="34" charset="0"/>
            </a:rPr>
            <a:t>This deals with </a:t>
          </a:r>
          <a:r>
            <a:rPr lang="en-US" sz="1600" dirty="0" err="1">
              <a:latin typeface="Arial" panose="020B0604020202020204" pitchFamily="34" charset="0"/>
              <a:cs typeface="Arial" panose="020B0604020202020204" pitchFamily="34" charset="0"/>
            </a:rPr>
            <a:t>behaviours</a:t>
          </a:r>
          <a:r>
            <a:rPr lang="en-US" sz="1600" dirty="0">
              <a:latin typeface="Arial" panose="020B0604020202020204" pitchFamily="34" charset="0"/>
              <a:cs typeface="Arial" panose="020B0604020202020204" pitchFamily="34" charset="0"/>
            </a:rPr>
            <a:t> and attitudes that facilitate work with different individuals in a digital space​</a:t>
          </a:r>
        </a:p>
      </dgm:t>
    </dgm:pt>
    <dgm:pt modelId="{72880F25-498B-4BDE-B814-0F376639E330}" type="parTrans" cxnId="{36D17A31-0AD0-4EEC-8320-84B140C6843E}">
      <dgm:prSet/>
      <dgm:spPr/>
      <dgm:t>
        <a:bodyPr/>
        <a:lstStyle/>
        <a:p>
          <a:endParaRPr lang="en-US"/>
        </a:p>
      </dgm:t>
    </dgm:pt>
    <dgm:pt modelId="{A6CBFE80-1AC3-44C0-BB60-D50C2A1E0EA0}" type="sibTrans" cxnId="{36D17A31-0AD0-4EEC-8320-84B140C6843E}">
      <dgm:prSet/>
      <dgm:spPr/>
      <dgm:t>
        <a:bodyPr/>
        <a:lstStyle/>
        <a:p>
          <a:endParaRPr lang="en-US"/>
        </a:p>
      </dgm:t>
    </dgm:pt>
    <dgm:pt modelId="{E9772411-B276-4CA0-9B68-DCAB6F9AACB8}" type="pres">
      <dgm:prSet presAssocID="{BA8404A8-1257-486E-A2B7-615B49D1D594}" presName="root" presStyleCnt="0">
        <dgm:presLayoutVars>
          <dgm:dir/>
          <dgm:resizeHandles val="exact"/>
        </dgm:presLayoutVars>
      </dgm:prSet>
      <dgm:spPr/>
    </dgm:pt>
    <dgm:pt modelId="{999DF40D-D714-4D38-BF19-B19168851BE7}" type="pres">
      <dgm:prSet presAssocID="{BA8404A8-1257-486E-A2B7-615B49D1D594}" presName="container" presStyleCnt="0">
        <dgm:presLayoutVars>
          <dgm:dir/>
          <dgm:resizeHandles val="exact"/>
        </dgm:presLayoutVars>
      </dgm:prSet>
      <dgm:spPr/>
    </dgm:pt>
    <dgm:pt modelId="{BB460F24-4219-4CEE-9AEF-1CA7A1883810}" type="pres">
      <dgm:prSet presAssocID="{4153D45D-13A7-4BBB-B142-399588F50874}" presName="compNode" presStyleCnt="0"/>
      <dgm:spPr/>
    </dgm:pt>
    <dgm:pt modelId="{3D0AD68E-4D10-4E89-8402-5E1230F23E40}" type="pres">
      <dgm:prSet presAssocID="{4153D45D-13A7-4BBB-B142-399588F50874}" presName="iconBgRect" presStyleLbl="bgShp" presStyleIdx="0" presStyleCnt="2"/>
      <dgm:spPr/>
    </dgm:pt>
    <dgm:pt modelId="{B5EDE5BD-B950-4D71-9337-2AC191D181C5}" type="pres">
      <dgm:prSet presAssocID="{4153D45D-13A7-4BBB-B142-399588F508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289C4772-0FAB-4E4E-97D2-121B6A9DADB6}" type="pres">
      <dgm:prSet presAssocID="{4153D45D-13A7-4BBB-B142-399588F50874}" presName="spaceRect" presStyleCnt="0"/>
      <dgm:spPr/>
    </dgm:pt>
    <dgm:pt modelId="{3AA35CE2-D9D9-450D-B4DE-2AFFF1CFD595}" type="pres">
      <dgm:prSet presAssocID="{4153D45D-13A7-4BBB-B142-399588F50874}" presName="textRect" presStyleLbl="revTx" presStyleIdx="0" presStyleCnt="2" custLinFactNeighborX="-2115" custLinFactNeighborY="1995">
        <dgm:presLayoutVars>
          <dgm:chMax val="1"/>
          <dgm:chPref val="1"/>
        </dgm:presLayoutVars>
      </dgm:prSet>
      <dgm:spPr/>
    </dgm:pt>
    <dgm:pt modelId="{87F3F8E6-DCD7-40F8-8275-3432047FEB0A}" type="pres">
      <dgm:prSet presAssocID="{D5DEC3F5-A6FD-4FF8-A119-066F5AFFB1CF}" presName="sibTrans" presStyleLbl="sibTrans2D1" presStyleIdx="0" presStyleCnt="0"/>
      <dgm:spPr/>
    </dgm:pt>
    <dgm:pt modelId="{C8AFE653-D53B-4AB4-869A-311DA963121C}" type="pres">
      <dgm:prSet presAssocID="{F490E064-FB37-4343-B204-F1181332C00F}" presName="compNode" presStyleCnt="0"/>
      <dgm:spPr/>
    </dgm:pt>
    <dgm:pt modelId="{D97A4162-796E-4898-B198-A8B9C8CC9468}" type="pres">
      <dgm:prSet presAssocID="{F490E064-FB37-4343-B204-F1181332C00F}" presName="iconBgRect" presStyleLbl="bgShp" presStyleIdx="1" presStyleCnt="2"/>
      <dgm:spPr/>
    </dgm:pt>
    <dgm:pt modelId="{B7DA273E-8794-48C4-B3E9-33E7FF1C17BF}" type="pres">
      <dgm:prSet presAssocID="{F490E064-FB37-4343-B204-F1181332C00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FDAC4BC1-A173-4F54-B7EB-2A1F8D7D9DB7}" type="pres">
      <dgm:prSet presAssocID="{F490E064-FB37-4343-B204-F1181332C00F}" presName="spaceRect" presStyleCnt="0"/>
      <dgm:spPr/>
    </dgm:pt>
    <dgm:pt modelId="{5850813C-8B52-47CE-9803-04D098A1B3BF}" type="pres">
      <dgm:prSet presAssocID="{F490E064-FB37-4343-B204-F1181332C00F}" presName="textRect" presStyleLbl="revTx" presStyleIdx="1" presStyleCnt="2">
        <dgm:presLayoutVars>
          <dgm:chMax val="1"/>
          <dgm:chPref val="1"/>
        </dgm:presLayoutVars>
      </dgm:prSet>
      <dgm:spPr/>
    </dgm:pt>
  </dgm:ptLst>
  <dgm:cxnLst>
    <dgm:cxn modelId="{EF9FB425-8FE1-433A-A5D7-3E5A18CC941A}" srcId="{BA8404A8-1257-486E-A2B7-615B49D1D594}" destId="{4153D45D-13A7-4BBB-B142-399588F50874}" srcOrd="0" destOrd="0" parTransId="{AD07479C-EB3D-4DF4-9B59-15E95BB8B91D}" sibTransId="{D5DEC3F5-A6FD-4FF8-A119-066F5AFFB1CF}"/>
    <dgm:cxn modelId="{36D17A31-0AD0-4EEC-8320-84B140C6843E}" srcId="{BA8404A8-1257-486E-A2B7-615B49D1D594}" destId="{F490E064-FB37-4343-B204-F1181332C00F}" srcOrd="1" destOrd="0" parTransId="{72880F25-498B-4BDE-B814-0F376639E330}" sibTransId="{A6CBFE80-1AC3-44C0-BB60-D50C2A1E0EA0}"/>
    <dgm:cxn modelId="{112D203F-5501-D948-9E06-6F3BAD57AB14}" type="presOf" srcId="{F490E064-FB37-4343-B204-F1181332C00F}" destId="{5850813C-8B52-47CE-9803-04D098A1B3BF}" srcOrd="0" destOrd="0" presId="urn:microsoft.com/office/officeart/2018/2/layout/IconCircleList"/>
    <dgm:cxn modelId="{8DC8126D-ECF5-494B-9F27-E25EEC740B21}" type="presOf" srcId="{D5DEC3F5-A6FD-4FF8-A119-066F5AFFB1CF}" destId="{87F3F8E6-DCD7-40F8-8275-3432047FEB0A}" srcOrd="0" destOrd="0" presId="urn:microsoft.com/office/officeart/2018/2/layout/IconCircleList"/>
    <dgm:cxn modelId="{EE596699-9428-6443-BEFB-59CD412D616F}" type="presOf" srcId="{4153D45D-13A7-4BBB-B142-399588F50874}" destId="{3AA35CE2-D9D9-450D-B4DE-2AFFF1CFD595}" srcOrd="0" destOrd="0" presId="urn:microsoft.com/office/officeart/2018/2/layout/IconCircleList"/>
    <dgm:cxn modelId="{0C64E5F7-BDC3-1040-9249-137E75015176}" type="presOf" srcId="{BA8404A8-1257-486E-A2B7-615B49D1D594}" destId="{E9772411-B276-4CA0-9B68-DCAB6F9AACB8}" srcOrd="0" destOrd="0" presId="urn:microsoft.com/office/officeart/2018/2/layout/IconCircleList"/>
    <dgm:cxn modelId="{C017D779-7D70-2348-AF73-37C9E4D552E1}" type="presParOf" srcId="{E9772411-B276-4CA0-9B68-DCAB6F9AACB8}" destId="{999DF40D-D714-4D38-BF19-B19168851BE7}" srcOrd="0" destOrd="0" presId="urn:microsoft.com/office/officeart/2018/2/layout/IconCircleList"/>
    <dgm:cxn modelId="{E7EA1CCD-0D66-0F43-849B-9E635E7D1723}" type="presParOf" srcId="{999DF40D-D714-4D38-BF19-B19168851BE7}" destId="{BB460F24-4219-4CEE-9AEF-1CA7A1883810}" srcOrd="0" destOrd="0" presId="urn:microsoft.com/office/officeart/2018/2/layout/IconCircleList"/>
    <dgm:cxn modelId="{A27CFF38-EEF4-424D-B20B-42AA38BFAB5B}" type="presParOf" srcId="{BB460F24-4219-4CEE-9AEF-1CA7A1883810}" destId="{3D0AD68E-4D10-4E89-8402-5E1230F23E40}" srcOrd="0" destOrd="0" presId="urn:microsoft.com/office/officeart/2018/2/layout/IconCircleList"/>
    <dgm:cxn modelId="{3BF27D8B-15A0-A847-914D-24A65D726163}" type="presParOf" srcId="{BB460F24-4219-4CEE-9AEF-1CA7A1883810}" destId="{B5EDE5BD-B950-4D71-9337-2AC191D181C5}" srcOrd="1" destOrd="0" presId="urn:microsoft.com/office/officeart/2018/2/layout/IconCircleList"/>
    <dgm:cxn modelId="{204D754F-4C51-B649-9AD9-BEC1D5D6D77F}" type="presParOf" srcId="{BB460F24-4219-4CEE-9AEF-1CA7A1883810}" destId="{289C4772-0FAB-4E4E-97D2-121B6A9DADB6}" srcOrd="2" destOrd="0" presId="urn:microsoft.com/office/officeart/2018/2/layout/IconCircleList"/>
    <dgm:cxn modelId="{EF97F98D-5656-8346-B992-346F16D0AC1C}" type="presParOf" srcId="{BB460F24-4219-4CEE-9AEF-1CA7A1883810}" destId="{3AA35CE2-D9D9-450D-B4DE-2AFFF1CFD595}" srcOrd="3" destOrd="0" presId="urn:microsoft.com/office/officeart/2018/2/layout/IconCircleList"/>
    <dgm:cxn modelId="{711F6787-517C-8941-B1A1-2DEFBED2DB30}" type="presParOf" srcId="{999DF40D-D714-4D38-BF19-B19168851BE7}" destId="{87F3F8E6-DCD7-40F8-8275-3432047FEB0A}" srcOrd="1" destOrd="0" presId="urn:microsoft.com/office/officeart/2018/2/layout/IconCircleList"/>
    <dgm:cxn modelId="{CFD02A3D-F9EE-3944-981D-FE0E69CE8332}" type="presParOf" srcId="{999DF40D-D714-4D38-BF19-B19168851BE7}" destId="{C8AFE653-D53B-4AB4-869A-311DA963121C}" srcOrd="2" destOrd="0" presId="urn:microsoft.com/office/officeart/2018/2/layout/IconCircleList"/>
    <dgm:cxn modelId="{5263D987-34B9-084A-92C3-8126190802C2}" type="presParOf" srcId="{C8AFE653-D53B-4AB4-869A-311DA963121C}" destId="{D97A4162-796E-4898-B198-A8B9C8CC9468}" srcOrd="0" destOrd="0" presId="urn:microsoft.com/office/officeart/2018/2/layout/IconCircleList"/>
    <dgm:cxn modelId="{17F0AF37-4C4C-5942-8D9C-D353D1B0086A}" type="presParOf" srcId="{C8AFE653-D53B-4AB4-869A-311DA963121C}" destId="{B7DA273E-8794-48C4-B3E9-33E7FF1C17BF}" srcOrd="1" destOrd="0" presId="urn:microsoft.com/office/officeart/2018/2/layout/IconCircleList"/>
    <dgm:cxn modelId="{8EB0899D-7C51-384F-92EB-19F48652445A}" type="presParOf" srcId="{C8AFE653-D53B-4AB4-869A-311DA963121C}" destId="{FDAC4BC1-A173-4F54-B7EB-2A1F8D7D9DB7}" srcOrd="2" destOrd="0" presId="urn:microsoft.com/office/officeart/2018/2/layout/IconCircleList"/>
    <dgm:cxn modelId="{90CA61CE-D110-CE48-85E9-4A4771EB13A9}" type="presParOf" srcId="{C8AFE653-D53B-4AB4-869A-311DA963121C}" destId="{5850813C-8B52-47CE-9803-04D098A1B3B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68768BC-4AD0-4628-BC44-73D7D016B3D0}"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795B9A4D-0DB0-4375-9955-58D879DEB11E}">
      <dgm:prSet/>
      <dgm:spPr/>
      <dgm:t>
        <a:bodyPr/>
        <a:lstStyle/>
        <a:p>
          <a:r>
            <a:rPr lang="en-US">
              <a:latin typeface="Arial" panose="020B0604020202020204" pitchFamily="34" charset="0"/>
              <a:cs typeface="Arial" panose="020B0604020202020204" pitchFamily="34" charset="0"/>
            </a:rPr>
            <a:t>It may include forming digital networks via social media. Its basically about knowing how to work with others through the help of internet</a:t>
          </a:r>
          <a:r>
            <a:rPr lang="en-US"/>
            <a:t>.​</a:t>
          </a:r>
        </a:p>
      </dgm:t>
    </dgm:pt>
    <dgm:pt modelId="{68913040-F1B9-4B62-AC62-FE2EAC05E4CD}" type="parTrans" cxnId="{EB680CB7-8C18-48D3-A033-A50A707A1AB9}">
      <dgm:prSet/>
      <dgm:spPr/>
      <dgm:t>
        <a:bodyPr/>
        <a:lstStyle/>
        <a:p>
          <a:endParaRPr lang="en-US"/>
        </a:p>
      </dgm:t>
    </dgm:pt>
    <dgm:pt modelId="{54DDD794-F444-41E4-8230-982758C754AD}" type="sibTrans" cxnId="{EB680CB7-8C18-48D3-A033-A50A707A1AB9}">
      <dgm:prSet/>
      <dgm:spPr/>
      <dgm:t>
        <a:bodyPr/>
        <a:lstStyle/>
        <a:p>
          <a:endParaRPr lang="en-US"/>
        </a:p>
      </dgm:t>
    </dgm:pt>
    <dgm:pt modelId="{B4AAF91E-AA40-4ABC-8CAD-BE4CE01A202F}">
      <dgm:prSet custT="1"/>
      <dgm:spPr/>
      <dgm:t>
        <a:bodyPr/>
        <a:lstStyle/>
        <a:p>
          <a:r>
            <a:rPr lang="en-US" sz="1600" dirty="0">
              <a:latin typeface="Arial" panose="020B0604020202020204" pitchFamily="34" charset="0"/>
              <a:cs typeface="Arial" panose="020B0604020202020204" pitchFamily="34" charset="0"/>
            </a:rPr>
            <a:t>In healthcare services, this approach help healthcare workers to disseminate their digital materials with their colleagues, formulate varied communications to persuade, entertain, inform and to support.​</a:t>
          </a:r>
        </a:p>
      </dgm:t>
    </dgm:pt>
    <dgm:pt modelId="{3D50543B-978A-4FA7-AA31-CCFB7D74DE3A}" type="parTrans" cxnId="{56A8CB0C-260E-4840-B0D9-C06890DCE94F}">
      <dgm:prSet/>
      <dgm:spPr/>
      <dgm:t>
        <a:bodyPr/>
        <a:lstStyle/>
        <a:p>
          <a:endParaRPr lang="en-US"/>
        </a:p>
      </dgm:t>
    </dgm:pt>
    <dgm:pt modelId="{421A049C-3E81-45B0-AE7C-D6B846B24B38}" type="sibTrans" cxnId="{56A8CB0C-260E-4840-B0D9-C06890DCE94F}">
      <dgm:prSet/>
      <dgm:spPr/>
      <dgm:t>
        <a:bodyPr/>
        <a:lstStyle/>
        <a:p>
          <a:endParaRPr lang="en-US"/>
        </a:p>
      </dgm:t>
    </dgm:pt>
    <dgm:pt modelId="{72A5B212-8993-483B-9CCD-21037AF48AAC}">
      <dgm:prSet custT="1"/>
      <dgm:spPr/>
      <dgm:t>
        <a:bodyPr/>
        <a:lstStyle/>
        <a:p>
          <a:r>
            <a:rPr lang="en-US" sz="1600" dirty="0">
              <a:latin typeface="Arial" panose="020B0604020202020204" pitchFamily="34" charset="0"/>
              <a:cs typeface="Arial" panose="020B0604020202020204" pitchFamily="34" charset="0"/>
            </a:rPr>
            <a:t>It also assist health workers in adhering to different norms and needs of communicating</a:t>
          </a:r>
          <a:r>
            <a:rPr lang="en-US" sz="2000" dirty="0"/>
            <a:t>.​</a:t>
          </a:r>
        </a:p>
      </dgm:t>
    </dgm:pt>
    <dgm:pt modelId="{F667A4CE-C7E3-43B8-8112-8CCA2143B7D5}" type="parTrans" cxnId="{37ABD0F6-6BE4-4AD1-904C-C17A439D4A38}">
      <dgm:prSet/>
      <dgm:spPr/>
      <dgm:t>
        <a:bodyPr/>
        <a:lstStyle/>
        <a:p>
          <a:endParaRPr lang="en-US"/>
        </a:p>
      </dgm:t>
    </dgm:pt>
    <dgm:pt modelId="{5CA1459A-CDF5-4763-803C-34D54928A14D}" type="sibTrans" cxnId="{37ABD0F6-6BE4-4AD1-904C-C17A439D4A38}">
      <dgm:prSet/>
      <dgm:spPr/>
      <dgm:t>
        <a:bodyPr/>
        <a:lstStyle/>
        <a:p>
          <a:endParaRPr lang="en-US"/>
        </a:p>
      </dgm:t>
    </dgm:pt>
    <dgm:pt modelId="{72D55CF4-1F80-450D-8C0C-99236938BD8D}">
      <dgm:prSet custT="1"/>
      <dgm:spPr/>
      <dgm:t>
        <a:bodyPr/>
        <a:lstStyle/>
        <a:p>
          <a:r>
            <a:rPr lang="en-US" sz="1600" dirty="0">
              <a:latin typeface="Arial" panose="020B0604020202020204" pitchFamily="34" charset="0"/>
              <a:cs typeface="Arial" panose="020B0604020202020204" pitchFamily="34" charset="0"/>
            </a:rPr>
            <a:t>It assists in figuring and discarding of false information within the healthcare system.​</a:t>
          </a:r>
        </a:p>
      </dgm:t>
    </dgm:pt>
    <dgm:pt modelId="{E073AC73-C3D9-4A1D-A2ED-24775ADB0B73}" type="parTrans" cxnId="{1C14627D-8533-404C-80A1-16CCC8E02869}">
      <dgm:prSet/>
      <dgm:spPr/>
      <dgm:t>
        <a:bodyPr/>
        <a:lstStyle/>
        <a:p>
          <a:endParaRPr lang="en-US"/>
        </a:p>
      </dgm:t>
    </dgm:pt>
    <dgm:pt modelId="{E8612ABD-AF9D-4F88-AEF4-441614D824F1}" type="sibTrans" cxnId="{1C14627D-8533-404C-80A1-16CCC8E02869}">
      <dgm:prSet/>
      <dgm:spPr/>
      <dgm:t>
        <a:bodyPr/>
        <a:lstStyle/>
        <a:p>
          <a:endParaRPr lang="en-US"/>
        </a:p>
      </dgm:t>
    </dgm:pt>
    <dgm:pt modelId="{459CD3D1-4606-4B07-B2DD-0205115FF097}">
      <dgm:prSet custT="1"/>
      <dgm:spPr/>
      <dgm:t>
        <a:bodyPr/>
        <a:lstStyle/>
        <a:p>
          <a:r>
            <a:rPr lang="en-US" sz="1600" dirty="0">
              <a:latin typeface="Arial" panose="020B0604020202020204" pitchFamily="34" charset="0"/>
              <a:cs typeface="Arial" panose="020B0604020202020204" pitchFamily="34" charset="0"/>
            </a:rPr>
            <a:t>By means of collaboration, this approach help workers to effectively partake in digital groups and team works.​</a:t>
          </a:r>
        </a:p>
      </dgm:t>
    </dgm:pt>
    <dgm:pt modelId="{46D11EC5-20AB-4794-B297-6589D3041974}" type="parTrans" cxnId="{12195A29-1000-4B68-AE7D-6B63F0101A72}">
      <dgm:prSet/>
      <dgm:spPr/>
      <dgm:t>
        <a:bodyPr/>
        <a:lstStyle/>
        <a:p>
          <a:endParaRPr lang="en-US"/>
        </a:p>
      </dgm:t>
    </dgm:pt>
    <dgm:pt modelId="{49FC814B-96BF-4E57-8D8B-4E5E4DB8F98C}" type="sibTrans" cxnId="{12195A29-1000-4B68-AE7D-6B63F0101A72}">
      <dgm:prSet/>
      <dgm:spPr/>
      <dgm:t>
        <a:bodyPr/>
        <a:lstStyle/>
        <a:p>
          <a:endParaRPr lang="en-US"/>
        </a:p>
      </dgm:t>
    </dgm:pt>
    <dgm:pt modelId="{66B72807-2A59-4911-852C-5BDF4F46D4A7}">
      <dgm:prSet custT="1"/>
      <dgm:spPr/>
      <dgm:t>
        <a:bodyPr/>
        <a:lstStyle/>
        <a:p>
          <a:r>
            <a:rPr lang="en-US" sz="1600" dirty="0">
              <a:latin typeface="Arial" panose="020B0604020202020204" pitchFamily="34" charset="0"/>
              <a:cs typeface="Arial" panose="020B0604020202020204" pitchFamily="34" charset="0"/>
            </a:rPr>
            <a:t>It facilitate smooth working across different cultural, social and linguistic regions (Health Education England, 2018).​</a:t>
          </a:r>
        </a:p>
      </dgm:t>
    </dgm:pt>
    <dgm:pt modelId="{7429EE17-CB15-4E5F-B6DA-152E5FA04351}" type="parTrans" cxnId="{39E7BF75-4577-4DD4-B273-1507DEBF135D}">
      <dgm:prSet/>
      <dgm:spPr/>
      <dgm:t>
        <a:bodyPr/>
        <a:lstStyle/>
        <a:p>
          <a:endParaRPr lang="en-US"/>
        </a:p>
      </dgm:t>
    </dgm:pt>
    <dgm:pt modelId="{1C2721FD-B033-4026-8E04-4786F21EAA73}" type="sibTrans" cxnId="{39E7BF75-4577-4DD4-B273-1507DEBF135D}">
      <dgm:prSet/>
      <dgm:spPr/>
      <dgm:t>
        <a:bodyPr/>
        <a:lstStyle/>
        <a:p>
          <a:endParaRPr lang="en-US"/>
        </a:p>
      </dgm:t>
    </dgm:pt>
    <dgm:pt modelId="{5E35D5FD-4A40-E14E-BCA9-2C5CD7E9B13A}" type="pres">
      <dgm:prSet presAssocID="{968768BC-4AD0-4628-BC44-73D7D016B3D0}" presName="diagram" presStyleCnt="0">
        <dgm:presLayoutVars>
          <dgm:dir/>
          <dgm:resizeHandles val="exact"/>
        </dgm:presLayoutVars>
      </dgm:prSet>
      <dgm:spPr/>
    </dgm:pt>
    <dgm:pt modelId="{AA5C1560-2136-5343-AA58-B4A65D059E15}" type="pres">
      <dgm:prSet presAssocID="{795B9A4D-0DB0-4375-9955-58D879DEB11E}" presName="node" presStyleLbl="node1" presStyleIdx="0" presStyleCnt="6">
        <dgm:presLayoutVars>
          <dgm:bulletEnabled val="1"/>
        </dgm:presLayoutVars>
      </dgm:prSet>
      <dgm:spPr/>
    </dgm:pt>
    <dgm:pt modelId="{0B0B60E4-BC4F-9742-931A-1F7F50F3E2DD}" type="pres">
      <dgm:prSet presAssocID="{54DDD794-F444-41E4-8230-982758C754AD}" presName="sibTrans" presStyleCnt="0"/>
      <dgm:spPr/>
    </dgm:pt>
    <dgm:pt modelId="{35906BDF-1A36-3E42-9541-F370EF9F6FA8}" type="pres">
      <dgm:prSet presAssocID="{B4AAF91E-AA40-4ABC-8CAD-BE4CE01A202F}" presName="node" presStyleLbl="node1" presStyleIdx="1" presStyleCnt="6" custScaleX="111008" custScaleY="114846" custLinFactNeighborX="1299" custLinFactNeighborY="6155">
        <dgm:presLayoutVars>
          <dgm:bulletEnabled val="1"/>
        </dgm:presLayoutVars>
      </dgm:prSet>
      <dgm:spPr/>
    </dgm:pt>
    <dgm:pt modelId="{4C12C524-FBB1-224D-B772-278325FFF782}" type="pres">
      <dgm:prSet presAssocID="{421A049C-3E81-45B0-AE7C-D6B846B24B38}" presName="sibTrans" presStyleCnt="0"/>
      <dgm:spPr/>
    </dgm:pt>
    <dgm:pt modelId="{FA7C4471-15F8-2148-90D3-B31A2193473E}" type="pres">
      <dgm:prSet presAssocID="{72A5B212-8993-483B-9CCD-21037AF48AAC}" presName="node" presStyleLbl="node1" presStyleIdx="2" presStyleCnt="6">
        <dgm:presLayoutVars>
          <dgm:bulletEnabled val="1"/>
        </dgm:presLayoutVars>
      </dgm:prSet>
      <dgm:spPr/>
    </dgm:pt>
    <dgm:pt modelId="{84BFAD58-7764-5B46-805A-FE78B41EE6FC}" type="pres">
      <dgm:prSet presAssocID="{5CA1459A-CDF5-4763-803C-34D54928A14D}" presName="sibTrans" presStyleCnt="0"/>
      <dgm:spPr/>
    </dgm:pt>
    <dgm:pt modelId="{01A751BF-E929-0B43-A422-914683C4B71E}" type="pres">
      <dgm:prSet presAssocID="{72D55CF4-1F80-450D-8C0C-99236938BD8D}" presName="node" presStyleLbl="node1" presStyleIdx="3" presStyleCnt="6">
        <dgm:presLayoutVars>
          <dgm:bulletEnabled val="1"/>
        </dgm:presLayoutVars>
      </dgm:prSet>
      <dgm:spPr/>
    </dgm:pt>
    <dgm:pt modelId="{28BD331E-BF2D-434A-93CA-DEC23F967075}" type="pres">
      <dgm:prSet presAssocID="{E8612ABD-AF9D-4F88-AEF4-441614D824F1}" presName="sibTrans" presStyleCnt="0"/>
      <dgm:spPr/>
    </dgm:pt>
    <dgm:pt modelId="{A64E8A62-4A68-3644-8E9F-DA3A66B886EF}" type="pres">
      <dgm:prSet presAssocID="{459CD3D1-4606-4B07-B2DD-0205115FF097}" presName="node" presStyleLbl="node1" presStyleIdx="4" presStyleCnt="6">
        <dgm:presLayoutVars>
          <dgm:bulletEnabled val="1"/>
        </dgm:presLayoutVars>
      </dgm:prSet>
      <dgm:spPr/>
    </dgm:pt>
    <dgm:pt modelId="{93DC4E06-926F-A54D-B937-8A6FF93699DC}" type="pres">
      <dgm:prSet presAssocID="{49FC814B-96BF-4E57-8D8B-4E5E4DB8F98C}" presName="sibTrans" presStyleCnt="0"/>
      <dgm:spPr/>
    </dgm:pt>
    <dgm:pt modelId="{01E7039B-4954-CB4D-A53B-6DAA1652D7A5}" type="pres">
      <dgm:prSet presAssocID="{66B72807-2A59-4911-852C-5BDF4F46D4A7}" presName="node" presStyleLbl="node1" presStyleIdx="5" presStyleCnt="6">
        <dgm:presLayoutVars>
          <dgm:bulletEnabled val="1"/>
        </dgm:presLayoutVars>
      </dgm:prSet>
      <dgm:spPr/>
    </dgm:pt>
  </dgm:ptLst>
  <dgm:cxnLst>
    <dgm:cxn modelId="{9FF76F04-6F9E-4445-B64F-FC1362EE5C3A}" type="presOf" srcId="{72D55CF4-1F80-450D-8C0C-99236938BD8D}" destId="{01A751BF-E929-0B43-A422-914683C4B71E}" srcOrd="0" destOrd="0" presId="urn:microsoft.com/office/officeart/2005/8/layout/default"/>
    <dgm:cxn modelId="{56A8CB0C-260E-4840-B0D9-C06890DCE94F}" srcId="{968768BC-4AD0-4628-BC44-73D7D016B3D0}" destId="{B4AAF91E-AA40-4ABC-8CAD-BE4CE01A202F}" srcOrd="1" destOrd="0" parTransId="{3D50543B-978A-4FA7-AA31-CCFB7D74DE3A}" sibTransId="{421A049C-3E81-45B0-AE7C-D6B846B24B38}"/>
    <dgm:cxn modelId="{12195A29-1000-4B68-AE7D-6B63F0101A72}" srcId="{968768BC-4AD0-4628-BC44-73D7D016B3D0}" destId="{459CD3D1-4606-4B07-B2DD-0205115FF097}" srcOrd="4" destOrd="0" parTransId="{46D11EC5-20AB-4794-B297-6589D3041974}" sibTransId="{49FC814B-96BF-4E57-8D8B-4E5E4DB8F98C}"/>
    <dgm:cxn modelId="{3ACBE535-6380-A24B-8080-F633B5CA9947}" type="presOf" srcId="{459CD3D1-4606-4B07-B2DD-0205115FF097}" destId="{A64E8A62-4A68-3644-8E9F-DA3A66B886EF}" srcOrd="0" destOrd="0" presId="urn:microsoft.com/office/officeart/2005/8/layout/default"/>
    <dgm:cxn modelId="{AB704A46-4859-8647-9CC0-1FC21FFC58FC}" type="presOf" srcId="{B4AAF91E-AA40-4ABC-8CAD-BE4CE01A202F}" destId="{35906BDF-1A36-3E42-9541-F370EF9F6FA8}" srcOrd="0" destOrd="0" presId="urn:microsoft.com/office/officeart/2005/8/layout/default"/>
    <dgm:cxn modelId="{677A8A54-3C2B-CF44-95A1-082B3A0014E6}" type="presOf" srcId="{968768BC-4AD0-4628-BC44-73D7D016B3D0}" destId="{5E35D5FD-4A40-E14E-BCA9-2C5CD7E9B13A}" srcOrd="0" destOrd="0" presId="urn:microsoft.com/office/officeart/2005/8/layout/default"/>
    <dgm:cxn modelId="{6A0A2A55-0C25-7B4D-B031-33DBC26FF766}" type="presOf" srcId="{66B72807-2A59-4911-852C-5BDF4F46D4A7}" destId="{01E7039B-4954-CB4D-A53B-6DAA1652D7A5}" srcOrd="0" destOrd="0" presId="urn:microsoft.com/office/officeart/2005/8/layout/default"/>
    <dgm:cxn modelId="{CBE34A75-53D5-E74E-8B04-518A6524FB6B}" type="presOf" srcId="{72A5B212-8993-483B-9CCD-21037AF48AAC}" destId="{FA7C4471-15F8-2148-90D3-B31A2193473E}" srcOrd="0" destOrd="0" presId="urn:microsoft.com/office/officeart/2005/8/layout/default"/>
    <dgm:cxn modelId="{39E7BF75-4577-4DD4-B273-1507DEBF135D}" srcId="{968768BC-4AD0-4628-BC44-73D7D016B3D0}" destId="{66B72807-2A59-4911-852C-5BDF4F46D4A7}" srcOrd="5" destOrd="0" parTransId="{7429EE17-CB15-4E5F-B6DA-152E5FA04351}" sibTransId="{1C2721FD-B033-4026-8E04-4786F21EAA73}"/>
    <dgm:cxn modelId="{1C14627D-8533-404C-80A1-16CCC8E02869}" srcId="{968768BC-4AD0-4628-BC44-73D7D016B3D0}" destId="{72D55CF4-1F80-450D-8C0C-99236938BD8D}" srcOrd="3" destOrd="0" parTransId="{E073AC73-C3D9-4A1D-A2ED-24775ADB0B73}" sibTransId="{E8612ABD-AF9D-4F88-AEF4-441614D824F1}"/>
    <dgm:cxn modelId="{DB3EF2B0-69BD-B646-945B-30BD7AE0A8BA}" type="presOf" srcId="{795B9A4D-0DB0-4375-9955-58D879DEB11E}" destId="{AA5C1560-2136-5343-AA58-B4A65D059E15}" srcOrd="0" destOrd="0" presId="urn:microsoft.com/office/officeart/2005/8/layout/default"/>
    <dgm:cxn modelId="{EB680CB7-8C18-48D3-A033-A50A707A1AB9}" srcId="{968768BC-4AD0-4628-BC44-73D7D016B3D0}" destId="{795B9A4D-0DB0-4375-9955-58D879DEB11E}" srcOrd="0" destOrd="0" parTransId="{68913040-F1B9-4B62-AC62-FE2EAC05E4CD}" sibTransId="{54DDD794-F444-41E4-8230-982758C754AD}"/>
    <dgm:cxn modelId="{37ABD0F6-6BE4-4AD1-904C-C17A439D4A38}" srcId="{968768BC-4AD0-4628-BC44-73D7D016B3D0}" destId="{72A5B212-8993-483B-9CCD-21037AF48AAC}" srcOrd="2" destOrd="0" parTransId="{F667A4CE-C7E3-43B8-8112-8CCA2143B7D5}" sibTransId="{5CA1459A-CDF5-4763-803C-34D54928A14D}"/>
    <dgm:cxn modelId="{80BB7C81-4DBC-FD46-B7E3-C50E5607FB7B}" type="presParOf" srcId="{5E35D5FD-4A40-E14E-BCA9-2C5CD7E9B13A}" destId="{AA5C1560-2136-5343-AA58-B4A65D059E15}" srcOrd="0" destOrd="0" presId="urn:microsoft.com/office/officeart/2005/8/layout/default"/>
    <dgm:cxn modelId="{9A79491C-2D77-C340-84E9-D275ECF76B17}" type="presParOf" srcId="{5E35D5FD-4A40-E14E-BCA9-2C5CD7E9B13A}" destId="{0B0B60E4-BC4F-9742-931A-1F7F50F3E2DD}" srcOrd="1" destOrd="0" presId="urn:microsoft.com/office/officeart/2005/8/layout/default"/>
    <dgm:cxn modelId="{BA65A49D-4818-0148-BBF0-6460EBC15B1B}" type="presParOf" srcId="{5E35D5FD-4A40-E14E-BCA9-2C5CD7E9B13A}" destId="{35906BDF-1A36-3E42-9541-F370EF9F6FA8}" srcOrd="2" destOrd="0" presId="urn:microsoft.com/office/officeart/2005/8/layout/default"/>
    <dgm:cxn modelId="{439FD7DC-A3F6-C54C-AC53-B141E860592C}" type="presParOf" srcId="{5E35D5FD-4A40-E14E-BCA9-2C5CD7E9B13A}" destId="{4C12C524-FBB1-224D-B772-278325FFF782}" srcOrd="3" destOrd="0" presId="urn:microsoft.com/office/officeart/2005/8/layout/default"/>
    <dgm:cxn modelId="{9580A052-679A-254A-8FD2-D9E9329C9FFA}" type="presParOf" srcId="{5E35D5FD-4A40-E14E-BCA9-2C5CD7E9B13A}" destId="{FA7C4471-15F8-2148-90D3-B31A2193473E}" srcOrd="4" destOrd="0" presId="urn:microsoft.com/office/officeart/2005/8/layout/default"/>
    <dgm:cxn modelId="{73D29DD8-7CD8-5C4C-A8BC-9F339A49D73A}" type="presParOf" srcId="{5E35D5FD-4A40-E14E-BCA9-2C5CD7E9B13A}" destId="{84BFAD58-7764-5B46-805A-FE78B41EE6FC}" srcOrd="5" destOrd="0" presId="urn:microsoft.com/office/officeart/2005/8/layout/default"/>
    <dgm:cxn modelId="{99EDDA5C-C05C-6443-98C8-AEB2C06A5A3B}" type="presParOf" srcId="{5E35D5FD-4A40-E14E-BCA9-2C5CD7E9B13A}" destId="{01A751BF-E929-0B43-A422-914683C4B71E}" srcOrd="6" destOrd="0" presId="urn:microsoft.com/office/officeart/2005/8/layout/default"/>
    <dgm:cxn modelId="{F62B1647-A983-E74F-BC34-87273A0B8476}" type="presParOf" srcId="{5E35D5FD-4A40-E14E-BCA9-2C5CD7E9B13A}" destId="{28BD331E-BF2D-434A-93CA-DEC23F967075}" srcOrd="7" destOrd="0" presId="urn:microsoft.com/office/officeart/2005/8/layout/default"/>
    <dgm:cxn modelId="{412A5FDC-F52C-D146-BFB2-82AB531710DE}" type="presParOf" srcId="{5E35D5FD-4A40-E14E-BCA9-2C5CD7E9B13A}" destId="{A64E8A62-4A68-3644-8E9F-DA3A66B886EF}" srcOrd="8" destOrd="0" presId="urn:microsoft.com/office/officeart/2005/8/layout/default"/>
    <dgm:cxn modelId="{360A99D1-F0A0-2741-9602-977864826A41}" type="presParOf" srcId="{5E35D5FD-4A40-E14E-BCA9-2C5CD7E9B13A}" destId="{93DC4E06-926F-A54D-B937-8A6FF93699DC}" srcOrd="9" destOrd="0" presId="urn:microsoft.com/office/officeart/2005/8/layout/default"/>
    <dgm:cxn modelId="{0DE7B619-A230-9D47-92B8-8DF6B4DF3D8A}" type="presParOf" srcId="{5E35D5FD-4A40-E14E-BCA9-2C5CD7E9B13A}" destId="{01E7039B-4954-CB4D-A53B-6DAA1652D7A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D98852E-4644-44D8-B41B-51E2F6CA40F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89FBFEA-36FA-4B09-B11B-FD344FF127F4}">
      <dgm:prSet custT="1"/>
      <dgm:spPr/>
      <dgm:t>
        <a:bodyPr/>
        <a:lstStyle/>
        <a:p>
          <a:r>
            <a:rPr lang="en-US" sz="1600" dirty="0">
              <a:latin typeface="Arial" panose="020B0604020202020204" pitchFamily="34" charset="0"/>
              <a:cs typeface="Arial" panose="020B0604020202020204" pitchFamily="34" charset="0"/>
            </a:rPr>
            <a:t>Pagers can share information on a patient’s status, let them know test results are in or inform them of an emergency</a:t>
          </a:r>
          <a:r>
            <a:rPr lang="en-US" sz="2300" dirty="0"/>
            <a:t>.​</a:t>
          </a:r>
        </a:p>
      </dgm:t>
    </dgm:pt>
    <dgm:pt modelId="{3CBF2E8E-4FF5-4889-956F-0823D4838CD4}" type="parTrans" cxnId="{61B4F73D-E2C0-4285-A3FA-4704D8F79575}">
      <dgm:prSet/>
      <dgm:spPr/>
      <dgm:t>
        <a:bodyPr/>
        <a:lstStyle/>
        <a:p>
          <a:endParaRPr lang="en-US"/>
        </a:p>
      </dgm:t>
    </dgm:pt>
    <dgm:pt modelId="{F2139F5A-F93C-478D-845E-31BBF0CA24FB}" type="sibTrans" cxnId="{61B4F73D-E2C0-4285-A3FA-4704D8F79575}">
      <dgm:prSet/>
      <dgm:spPr/>
      <dgm:t>
        <a:bodyPr/>
        <a:lstStyle/>
        <a:p>
          <a:endParaRPr lang="en-US"/>
        </a:p>
      </dgm:t>
    </dgm:pt>
    <dgm:pt modelId="{0B1DDA3E-61A6-4CD2-9A77-4B842235CD6E}">
      <dgm:prSet custT="1"/>
      <dgm:spPr/>
      <dgm:t>
        <a:bodyPr/>
        <a:lstStyle/>
        <a:p>
          <a:r>
            <a:rPr lang="en-US" sz="1600" dirty="0">
              <a:latin typeface="Arial" panose="020B0604020202020204" pitchFamily="34" charset="0"/>
              <a:cs typeface="Arial" panose="020B0604020202020204" pitchFamily="34" charset="0"/>
            </a:rPr>
            <a:t>It facilitate doctor, nursing, and health educator consultations on telehealth. This is done without meeting in person. ​</a:t>
          </a:r>
        </a:p>
      </dgm:t>
    </dgm:pt>
    <dgm:pt modelId="{9E061543-FB96-476C-96E1-68EBB9CA4A7A}" type="parTrans" cxnId="{E1ADA920-10CA-45A3-8084-B1D301291DF6}">
      <dgm:prSet/>
      <dgm:spPr/>
      <dgm:t>
        <a:bodyPr/>
        <a:lstStyle/>
        <a:p>
          <a:endParaRPr lang="en-US"/>
        </a:p>
      </dgm:t>
    </dgm:pt>
    <dgm:pt modelId="{8E9D7D34-1131-41DE-8384-4B469239A788}" type="sibTrans" cxnId="{E1ADA920-10CA-45A3-8084-B1D301291DF6}">
      <dgm:prSet/>
      <dgm:spPr/>
      <dgm:t>
        <a:bodyPr/>
        <a:lstStyle/>
        <a:p>
          <a:endParaRPr lang="en-US"/>
        </a:p>
      </dgm:t>
    </dgm:pt>
    <dgm:pt modelId="{5BA5090B-093A-40CE-A84A-E321104E0363}">
      <dgm:prSet custT="1"/>
      <dgm:spPr/>
      <dgm:t>
        <a:bodyPr/>
        <a:lstStyle/>
        <a:p>
          <a:r>
            <a:rPr lang="en-US" sz="1600" dirty="0">
              <a:latin typeface="Arial" panose="020B0604020202020204" pitchFamily="34" charset="0"/>
              <a:cs typeface="Arial" panose="020B0604020202020204" pitchFamily="34" charset="0"/>
            </a:rPr>
            <a:t>It also allow patients to know medical results in the EHR system.​</a:t>
          </a:r>
        </a:p>
      </dgm:t>
    </dgm:pt>
    <dgm:pt modelId="{F8FD472F-4CEA-438C-88BC-CE76ADBAE46E}" type="parTrans" cxnId="{40823738-5321-43BC-B89D-ED62B10C4C2F}">
      <dgm:prSet/>
      <dgm:spPr/>
      <dgm:t>
        <a:bodyPr/>
        <a:lstStyle/>
        <a:p>
          <a:endParaRPr lang="en-US"/>
        </a:p>
      </dgm:t>
    </dgm:pt>
    <dgm:pt modelId="{81F26451-7B95-48F8-974B-DA3C6B409D96}" type="sibTrans" cxnId="{40823738-5321-43BC-B89D-ED62B10C4C2F}">
      <dgm:prSet/>
      <dgm:spPr/>
      <dgm:t>
        <a:bodyPr/>
        <a:lstStyle/>
        <a:p>
          <a:endParaRPr lang="en-US"/>
        </a:p>
      </dgm:t>
    </dgm:pt>
    <dgm:pt modelId="{831611D5-D1A0-2C4C-9B15-5926F7C7C404}" type="pres">
      <dgm:prSet presAssocID="{6D98852E-4644-44D8-B41B-51E2F6CA40F8}" presName="linear" presStyleCnt="0">
        <dgm:presLayoutVars>
          <dgm:animLvl val="lvl"/>
          <dgm:resizeHandles val="exact"/>
        </dgm:presLayoutVars>
      </dgm:prSet>
      <dgm:spPr/>
    </dgm:pt>
    <dgm:pt modelId="{4824B5A8-0D42-EE41-A649-3FF4E0A296AE}" type="pres">
      <dgm:prSet presAssocID="{789FBFEA-36FA-4B09-B11B-FD344FF127F4}" presName="parentText" presStyleLbl="node1" presStyleIdx="0" presStyleCnt="3">
        <dgm:presLayoutVars>
          <dgm:chMax val="0"/>
          <dgm:bulletEnabled val="1"/>
        </dgm:presLayoutVars>
      </dgm:prSet>
      <dgm:spPr/>
    </dgm:pt>
    <dgm:pt modelId="{6A8F66C4-01B1-CA48-B03F-C9752EEA9F6D}" type="pres">
      <dgm:prSet presAssocID="{F2139F5A-F93C-478D-845E-31BBF0CA24FB}" presName="spacer" presStyleCnt="0"/>
      <dgm:spPr/>
    </dgm:pt>
    <dgm:pt modelId="{D1C0D980-9E49-6E41-AB9E-FE28455C5621}" type="pres">
      <dgm:prSet presAssocID="{0B1DDA3E-61A6-4CD2-9A77-4B842235CD6E}" presName="parentText" presStyleLbl="node1" presStyleIdx="1" presStyleCnt="3">
        <dgm:presLayoutVars>
          <dgm:chMax val="0"/>
          <dgm:bulletEnabled val="1"/>
        </dgm:presLayoutVars>
      </dgm:prSet>
      <dgm:spPr/>
    </dgm:pt>
    <dgm:pt modelId="{14750258-2188-8846-917F-A14E9BBA65A7}" type="pres">
      <dgm:prSet presAssocID="{8E9D7D34-1131-41DE-8384-4B469239A788}" presName="spacer" presStyleCnt="0"/>
      <dgm:spPr/>
    </dgm:pt>
    <dgm:pt modelId="{50B19B61-705D-5A4D-B52B-3862EFEFD3D2}" type="pres">
      <dgm:prSet presAssocID="{5BA5090B-093A-40CE-A84A-E321104E0363}" presName="parentText" presStyleLbl="node1" presStyleIdx="2" presStyleCnt="3">
        <dgm:presLayoutVars>
          <dgm:chMax val="0"/>
          <dgm:bulletEnabled val="1"/>
        </dgm:presLayoutVars>
      </dgm:prSet>
      <dgm:spPr/>
    </dgm:pt>
  </dgm:ptLst>
  <dgm:cxnLst>
    <dgm:cxn modelId="{E1ADA920-10CA-45A3-8084-B1D301291DF6}" srcId="{6D98852E-4644-44D8-B41B-51E2F6CA40F8}" destId="{0B1DDA3E-61A6-4CD2-9A77-4B842235CD6E}" srcOrd="1" destOrd="0" parTransId="{9E061543-FB96-476C-96E1-68EBB9CA4A7A}" sibTransId="{8E9D7D34-1131-41DE-8384-4B469239A788}"/>
    <dgm:cxn modelId="{717FBD33-6BF6-C549-807B-7BF646535AE3}" type="presOf" srcId="{5BA5090B-093A-40CE-A84A-E321104E0363}" destId="{50B19B61-705D-5A4D-B52B-3862EFEFD3D2}" srcOrd="0" destOrd="0" presId="urn:microsoft.com/office/officeart/2005/8/layout/vList2"/>
    <dgm:cxn modelId="{40823738-5321-43BC-B89D-ED62B10C4C2F}" srcId="{6D98852E-4644-44D8-B41B-51E2F6CA40F8}" destId="{5BA5090B-093A-40CE-A84A-E321104E0363}" srcOrd="2" destOrd="0" parTransId="{F8FD472F-4CEA-438C-88BC-CE76ADBAE46E}" sibTransId="{81F26451-7B95-48F8-974B-DA3C6B409D96}"/>
    <dgm:cxn modelId="{61B4F73D-E2C0-4285-A3FA-4704D8F79575}" srcId="{6D98852E-4644-44D8-B41B-51E2F6CA40F8}" destId="{789FBFEA-36FA-4B09-B11B-FD344FF127F4}" srcOrd="0" destOrd="0" parTransId="{3CBF2E8E-4FF5-4889-956F-0823D4838CD4}" sibTransId="{F2139F5A-F93C-478D-845E-31BBF0CA24FB}"/>
    <dgm:cxn modelId="{0D713E57-DD89-8746-A853-EEBEFAF370F6}" type="presOf" srcId="{0B1DDA3E-61A6-4CD2-9A77-4B842235CD6E}" destId="{D1C0D980-9E49-6E41-AB9E-FE28455C5621}" srcOrd="0" destOrd="0" presId="urn:microsoft.com/office/officeart/2005/8/layout/vList2"/>
    <dgm:cxn modelId="{3B7F9D61-6A3F-9048-B682-3C42902F6A7D}" type="presOf" srcId="{6D98852E-4644-44D8-B41B-51E2F6CA40F8}" destId="{831611D5-D1A0-2C4C-9B15-5926F7C7C404}" srcOrd="0" destOrd="0" presId="urn:microsoft.com/office/officeart/2005/8/layout/vList2"/>
    <dgm:cxn modelId="{BACA4A95-EC45-D34C-96D5-1FEF04C19C39}" type="presOf" srcId="{789FBFEA-36FA-4B09-B11B-FD344FF127F4}" destId="{4824B5A8-0D42-EE41-A649-3FF4E0A296AE}" srcOrd="0" destOrd="0" presId="urn:microsoft.com/office/officeart/2005/8/layout/vList2"/>
    <dgm:cxn modelId="{8653F5ED-F426-FD40-8A7D-1BDD630A0F35}" type="presParOf" srcId="{831611D5-D1A0-2C4C-9B15-5926F7C7C404}" destId="{4824B5A8-0D42-EE41-A649-3FF4E0A296AE}" srcOrd="0" destOrd="0" presId="urn:microsoft.com/office/officeart/2005/8/layout/vList2"/>
    <dgm:cxn modelId="{23A7351F-5B6B-9B4B-9454-965E07A1751A}" type="presParOf" srcId="{831611D5-D1A0-2C4C-9B15-5926F7C7C404}" destId="{6A8F66C4-01B1-CA48-B03F-C9752EEA9F6D}" srcOrd="1" destOrd="0" presId="urn:microsoft.com/office/officeart/2005/8/layout/vList2"/>
    <dgm:cxn modelId="{ABCD3D77-3AA2-BB47-A2AB-A1D2AACE3D05}" type="presParOf" srcId="{831611D5-D1A0-2C4C-9B15-5926F7C7C404}" destId="{D1C0D980-9E49-6E41-AB9E-FE28455C5621}" srcOrd="2" destOrd="0" presId="urn:microsoft.com/office/officeart/2005/8/layout/vList2"/>
    <dgm:cxn modelId="{655735DE-A8AB-5041-B552-568F11199AB7}" type="presParOf" srcId="{831611D5-D1A0-2C4C-9B15-5926F7C7C404}" destId="{14750258-2188-8846-917F-A14E9BBA65A7}" srcOrd="3" destOrd="0" presId="urn:microsoft.com/office/officeart/2005/8/layout/vList2"/>
    <dgm:cxn modelId="{BF50DED9-8C83-224B-8094-6083957526B1}" type="presParOf" srcId="{831611D5-D1A0-2C4C-9B15-5926F7C7C404}" destId="{50B19B61-705D-5A4D-B52B-3862EFEFD3D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FAB8AE-1555-4775-945C-4D4212B7CBD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CB6F775-836F-4488-AE2A-DD36ABE6BDD2}">
      <dgm:prSet custT="1"/>
      <dgm:spPr/>
      <dgm:t>
        <a:bodyPr/>
        <a:lstStyle/>
        <a:p>
          <a:r>
            <a:rPr lang="en-US" sz="1600" dirty="0">
              <a:latin typeface="Arial" panose="020B0604020202020204" pitchFamily="34" charset="0"/>
              <a:cs typeface="Arial" panose="020B0604020202020204" pitchFamily="34" charset="0"/>
            </a:rPr>
            <a:t>Healthcare in the future is expected to pave way for:​</a:t>
          </a:r>
        </a:p>
      </dgm:t>
    </dgm:pt>
    <dgm:pt modelId="{72C8D67E-0A06-4240-BBB0-E6AFF9D80C9D}" type="parTrans" cxnId="{E1D033F7-18B9-471D-BF78-6E6C0A95B7AC}">
      <dgm:prSet/>
      <dgm:spPr/>
      <dgm:t>
        <a:bodyPr/>
        <a:lstStyle/>
        <a:p>
          <a:endParaRPr lang="en-US"/>
        </a:p>
      </dgm:t>
    </dgm:pt>
    <dgm:pt modelId="{0350903E-B3DB-42F2-B3F3-E33C87186D0B}" type="sibTrans" cxnId="{E1D033F7-18B9-471D-BF78-6E6C0A95B7AC}">
      <dgm:prSet/>
      <dgm:spPr/>
      <dgm:t>
        <a:bodyPr/>
        <a:lstStyle/>
        <a:p>
          <a:endParaRPr lang="en-US"/>
        </a:p>
      </dgm:t>
    </dgm:pt>
    <dgm:pt modelId="{9708730F-A1C0-4D09-B0DC-40091F7B2475}">
      <dgm:prSet custT="1"/>
      <dgm:spPr/>
      <dgm:t>
        <a:bodyPr/>
        <a:lstStyle/>
        <a:p>
          <a:r>
            <a:rPr lang="en-US" sz="1600" dirty="0">
              <a:latin typeface="Arial" panose="020B0604020202020204" pitchFamily="34" charset="0"/>
              <a:cs typeface="Arial" panose="020B0604020202020204" pitchFamily="34" charset="0"/>
            </a:rPr>
            <a:t>Changing chatbots: With the ability to pick up on information in free text responses and to then use it to tailor additional questions, fully-fledged chatbots can glean far more valuable data from survey responders using Natural Language Processing (NLP).​</a:t>
          </a:r>
        </a:p>
      </dgm:t>
    </dgm:pt>
    <dgm:pt modelId="{9C77E9E8-EEC0-4955-A60C-6EF924953226}" type="parTrans" cxnId="{A635504D-E780-4952-A9CA-8971BCEE7DD7}">
      <dgm:prSet/>
      <dgm:spPr/>
      <dgm:t>
        <a:bodyPr/>
        <a:lstStyle/>
        <a:p>
          <a:endParaRPr lang="en-US"/>
        </a:p>
      </dgm:t>
    </dgm:pt>
    <dgm:pt modelId="{AD7CBDDC-24AF-48EB-BFD9-EA6697A7F704}" type="sibTrans" cxnId="{A635504D-E780-4952-A9CA-8971BCEE7DD7}">
      <dgm:prSet/>
      <dgm:spPr/>
      <dgm:t>
        <a:bodyPr/>
        <a:lstStyle/>
        <a:p>
          <a:endParaRPr lang="en-US"/>
        </a:p>
      </dgm:t>
    </dgm:pt>
    <dgm:pt modelId="{5AA93C37-F41F-4F8A-90E5-9B831CBC730D}">
      <dgm:prSet custT="1"/>
      <dgm:spPr/>
      <dgm:t>
        <a:bodyPr/>
        <a:lstStyle/>
        <a:p>
          <a:r>
            <a:rPr lang="en-US" sz="1600" dirty="0">
              <a:latin typeface="Arial" panose="020B0604020202020204" pitchFamily="34" charset="0"/>
              <a:cs typeface="Arial" panose="020B0604020202020204" pitchFamily="34" charset="0"/>
            </a:rPr>
            <a:t>Rich Communication Service: Digital messaging channels like RCS open the door to simple automation for basic query handling (FAQs) and form filling, moving the functionality and services of expensive-to-create apps into a low-cost, accessible channel.​​</a:t>
          </a:r>
        </a:p>
      </dgm:t>
    </dgm:pt>
    <dgm:pt modelId="{26482477-12AA-411C-BB7C-39B358E59716}" type="parTrans" cxnId="{DF09A4D0-0D15-4AE3-985E-8FC47A2A109B}">
      <dgm:prSet/>
      <dgm:spPr/>
      <dgm:t>
        <a:bodyPr/>
        <a:lstStyle/>
        <a:p>
          <a:endParaRPr lang="en-US"/>
        </a:p>
      </dgm:t>
    </dgm:pt>
    <dgm:pt modelId="{35093780-663D-4DC2-973C-DD05D8F75E50}" type="sibTrans" cxnId="{DF09A4D0-0D15-4AE3-985E-8FC47A2A109B}">
      <dgm:prSet/>
      <dgm:spPr/>
      <dgm:t>
        <a:bodyPr/>
        <a:lstStyle/>
        <a:p>
          <a:endParaRPr lang="en-US"/>
        </a:p>
      </dgm:t>
    </dgm:pt>
    <dgm:pt modelId="{11BBA7FD-B95E-4ACD-997F-A4827D8F2AC2}">
      <dgm:prSet custT="1"/>
      <dgm:spPr/>
      <dgm:t>
        <a:bodyPr/>
        <a:lstStyle/>
        <a:p>
          <a:r>
            <a:rPr lang="en-US" sz="1600" dirty="0">
              <a:latin typeface="Arial" panose="020B0604020202020204" pitchFamily="34" charset="0"/>
              <a:cs typeface="Arial" panose="020B0604020202020204" pitchFamily="34" charset="0"/>
            </a:rPr>
            <a:t>These are already been used for piloting but yet to be integrated into the healthcare system</a:t>
          </a:r>
          <a:r>
            <a:rPr lang="en-US" sz="500" dirty="0"/>
            <a:t>.​</a:t>
          </a:r>
        </a:p>
      </dgm:t>
    </dgm:pt>
    <dgm:pt modelId="{058745BF-3E10-4101-9D13-B789A21486F1}" type="parTrans" cxnId="{F04EAE4A-536C-4028-ACEF-D5335DF9E0EB}">
      <dgm:prSet/>
      <dgm:spPr/>
      <dgm:t>
        <a:bodyPr/>
        <a:lstStyle/>
        <a:p>
          <a:endParaRPr lang="en-US"/>
        </a:p>
      </dgm:t>
    </dgm:pt>
    <dgm:pt modelId="{0657EBF1-D70C-4A42-95BC-7195ECF6790A}" type="sibTrans" cxnId="{F04EAE4A-536C-4028-ACEF-D5335DF9E0EB}">
      <dgm:prSet/>
      <dgm:spPr/>
      <dgm:t>
        <a:bodyPr/>
        <a:lstStyle/>
        <a:p>
          <a:endParaRPr lang="en-US"/>
        </a:p>
      </dgm:t>
    </dgm:pt>
    <dgm:pt modelId="{819CEB43-4689-904C-A1B6-6015EB1B2B3B}" type="pres">
      <dgm:prSet presAssocID="{21FAB8AE-1555-4775-945C-4D4212B7CBDD}" presName="linear" presStyleCnt="0">
        <dgm:presLayoutVars>
          <dgm:animLvl val="lvl"/>
          <dgm:resizeHandles val="exact"/>
        </dgm:presLayoutVars>
      </dgm:prSet>
      <dgm:spPr/>
    </dgm:pt>
    <dgm:pt modelId="{56C4903F-69F0-C142-BE4F-4FB469D5DCFE}" type="pres">
      <dgm:prSet presAssocID="{0CB6F775-836F-4488-AE2A-DD36ABE6BDD2}" presName="parentText" presStyleLbl="node1" presStyleIdx="0" presStyleCnt="4">
        <dgm:presLayoutVars>
          <dgm:chMax val="0"/>
          <dgm:bulletEnabled val="1"/>
        </dgm:presLayoutVars>
      </dgm:prSet>
      <dgm:spPr/>
    </dgm:pt>
    <dgm:pt modelId="{2DE85BA7-1A39-5145-BDC3-0572EBC81F3B}" type="pres">
      <dgm:prSet presAssocID="{0350903E-B3DB-42F2-B3F3-E33C87186D0B}" presName="spacer" presStyleCnt="0"/>
      <dgm:spPr/>
    </dgm:pt>
    <dgm:pt modelId="{F200EB8D-4BE7-DD48-9507-254C7D3542B9}" type="pres">
      <dgm:prSet presAssocID="{9708730F-A1C0-4D09-B0DC-40091F7B2475}" presName="parentText" presStyleLbl="node1" presStyleIdx="1" presStyleCnt="4">
        <dgm:presLayoutVars>
          <dgm:chMax val="0"/>
          <dgm:bulletEnabled val="1"/>
        </dgm:presLayoutVars>
      </dgm:prSet>
      <dgm:spPr/>
    </dgm:pt>
    <dgm:pt modelId="{44A6483D-7264-AE41-82D4-7E1FF549889D}" type="pres">
      <dgm:prSet presAssocID="{AD7CBDDC-24AF-48EB-BFD9-EA6697A7F704}" presName="spacer" presStyleCnt="0"/>
      <dgm:spPr/>
    </dgm:pt>
    <dgm:pt modelId="{9C08C45B-6159-7C4F-B009-BB08A8B50D23}" type="pres">
      <dgm:prSet presAssocID="{5AA93C37-F41F-4F8A-90E5-9B831CBC730D}" presName="parentText" presStyleLbl="node1" presStyleIdx="2" presStyleCnt="4">
        <dgm:presLayoutVars>
          <dgm:chMax val="0"/>
          <dgm:bulletEnabled val="1"/>
        </dgm:presLayoutVars>
      </dgm:prSet>
      <dgm:spPr/>
    </dgm:pt>
    <dgm:pt modelId="{F893EB39-3ADB-C747-9773-2012F4E67D3E}" type="pres">
      <dgm:prSet presAssocID="{35093780-663D-4DC2-973C-DD05D8F75E50}" presName="spacer" presStyleCnt="0"/>
      <dgm:spPr/>
    </dgm:pt>
    <dgm:pt modelId="{6A8565F0-8BBF-694F-8F14-58BB5FFC9AED}" type="pres">
      <dgm:prSet presAssocID="{11BBA7FD-B95E-4ACD-997F-A4827D8F2AC2}" presName="parentText" presStyleLbl="node1" presStyleIdx="3" presStyleCnt="4">
        <dgm:presLayoutVars>
          <dgm:chMax val="0"/>
          <dgm:bulletEnabled val="1"/>
        </dgm:presLayoutVars>
      </dgm:prSet>
      <dgm:spPr/>
    </dgm:pt>
  </dgm:ptLst>
  <dgm:cxnLst>
    <dgm:cxn modelId="{F04EAE4A-536C-4028-ACEF-D5335DF9E0EB}" srcId="{21FAB8AE-1555-4775-945C-4D4212B7CBDD}" destId="{11BBA7FD-B95E-4ACD-997F-A4827D8F2AC2}" srcOrd="3" destOrd="0" parTransId="{058745BF-3E10-4101-9D13-B789A21486F1}" sibTransId="{0657EBF1-D70C-4A42-95BC-7195ECF6790A}"/>
    <dgm:cxn modelId="{A635504D-E780-4952-A9CA-8971BCEE7DD7}" srcId="{21FAB8AE-1555-4775-945C-4D4212B7CBDD}" destId="{9708730F-A1C0-4D09-B0DC-40091F7B2475}" srcOrd="1" destOrd="0" parTransId="{9C77E9E8-EEC0-4955-A60C-6EF924953226}" sibTransId="{AD7CBDDC-24AF-48EB-BFD9-EA6697A7F704}"/>
    <dgm:cxn modelId="{5C72F264-84FD-C342-8BE0-18E02075F9B4}" type="presOf" srcId="{11BBA7FD-B95E-4ACD-997F-A4827D8F2AC2}" destId="{6A8565F0-8BBF-694F-8F14-58BB5FFC9AED}" srcOrd="0" destOrd="0" presId="urn:microsoft.com/office/officeart/2005/8/layout/vList2"/>
    <dgm:cxn modelId="{F5E895A4-FE06-B640-BE59-B044E88553E3}" type="presOf" srcId="{0CB6F775-836F-4488-AE2A-DD36ABE6BDD2}" destId="{56C4903F-69F0-C142-BE4F-4FB469D5DCFE}" srcOrd="0" destOrd="0" presId="urn:microsoft.com/office/officeart/2005/8/layout/vList2"/>
    <dgm:cxn modelId="{E33F09B7-712C-BA4F-AC58-1797A7090A79}" type="presOf" srcId="{5AA93C37-F41F-4F8A-90E5-9B831CBC730D}" destId="{9C08C45B-6159-7C4F-B009-BB08A8B50D23}" srcOrd="0" destOrd="0" presId="urn:microsoft.com/office/officeart/2005/8/layout/vList2"/>
    <dgm:cxn modelId="{256F48BF-CC39-9645-90E3-BAE86545F2CC}" type="presOf" srcId="{9708730F-A1C0-4D09-B0DC-40091F7B2475}" destId="{F200EB8D-4BE7-DD48-9507-254C7D3542B9}" srcOrd="0" destOrd="0" presId="urn:microsoft.com/office/officeart/2005/8/layout/vList2"/>
    <dgm:cxn modelId="{DF09A4D0-0D15-4AE3-985E-8FC47A2A109B}" srcId="{21FAB8AE-1555-4775-945C-4D4212B7CBDD}" destId="{5AA93C37-F41F-4F8A-90E5-9B831CBC730D}" srcOrd="2" destOrd="0" parTransId="{26482477-12AA-411C-BB7C-39B358E59716}" sibTransId="{35093780-663D-4DC2-973C-DD05D8F75E50}"/>
    <dgm:cxn modelId="{113703E0-670D-F649-9AE2-BDD63BAB1700}" type="presOf" srcId="{21FAB8AE-1555-4775-945C-4D4212B7CBDD}" destId="{819CEB43-4689-904C-A1B6-6015EB1B2B3B}" srcOrd="0" destOrd="0" presId="urn:microsoft.com/office/officeart/2005/8/layout/vList2"/>
    <dgm:cxn modelId="{E1D033F7-18B9-471D-BF78-6E6C0A95B7AC}" srcId="{21FAB8AE-1555-4775-945C-4D4212B7CBDD}" destId="{0CB6F775-836F-4488-AE2A-DD36ABE6BDD2}" srcOrd="0" destOrd="0" parTransId="{72C8D67E-0A06-4240-BBB0-E6AFF9D80C9D}" sibTransId="{0350903E-B3DB-42F2-B3F3-E33C87186D0B}"/>
    <dgm:cxn modelId="{912289AA-401F-1143-8A8B-6C231D8E3CD4}" type="presParOf" srcId="{819CEB43-4689-904C-A1B6-6015EB1B2B3B}" destId="{56C4903F-69F0-C142-BE4F-4FB469D5DCFE}" srcOrd="0" destOrd="0" presId="urn:microsoft.com/office/officeart/2005/8/layout/vList2"/>
    <dgm:cxn modelId="{CEC07BE5-A862-F648-B9F8-B51C57AB910A}" type="presParOf" srcId="{819CEB43-4689-904C-A1B6-6015EB1B2B3B}" destId="{2DE85BA7-1A39-5145-BDC3-0572EBC81F3B}" srcOrd="1" destOrd="0" presId="urn:microsoft.com/office/officeart/2005/8/layout/vList2"/>
    <dgm:cxn modelId="{F506941E-486C-CD4C-94D6-60DC055F0A8E}" type="presParOf" srcId="{819CEB43-4689-904C-A1B6-6015EB1B2B3B}" destId="{F200EB8D-4BE7-DD48-9507-254C7D3542B9}" srcOrd="2" destOrd="0" presId="urn:microsoft.com/office/officeart/2005/8/layout/vList2"/>
    <dgm:cxn modelId="{B243A858-A2FE-8C4B-B168-9C6602D0AAC2}" type="presParOf" srcId="{819CEB43-4689-904C-A1B6-6015EB1B2B3B}" destId="{44A6483D-7264-AE41-82D4-7E1FF549889D}" srcOrd="3" destOrd="0" presId="urn:microsoft.com/office/officeart/2005/8/layout/vList2"/>
    <dgm:cxn modelId="{D1781C1B-584D-6143-8FA0-5C3462647586}" type="presParOf" srcId="{819CEB43-4689-904C-A1B6-6015EB1B2B3B}" destId="{9C08C45B-6159-7C4F-B009-BB08A8B50D23}" srcOrd="4" destOrd="0" presId="urn:microsoft.com/office/officeart/2005/8/layout/vList2"/>
    <dgm:cxn modelId="{B0ABDC1F-554E-564A-8688-A3B1016E2532}" type="presParOf" srcId="{819CEB43-4689-904C-A1B6-6015EB1B2B3B}" destId="{F893EB39-3ADB-C747-9773-2012F4E67D3E}" srcOrd="5" destOrd="0" presId="urn:microsoft.com/office/officeart/2005/8/layout/vList2"/>
    <dgm:cxn modelId="{791362A1-64BA-2E43-8446-1D21F6EFE5B4}" type="presParOf" srcId="{819CEB43-4689-904C-A1B6-6015EB1B2B3B}" destId="{6A8565F0-8BBF-694F-8F14-58BB5FFC9A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22EAB2-1D6F-44DB-83A3-F781BB3D9A8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BB34F04-60CF-4C0E-9BB7-7D5ED2DA9759}">
      <dgm:prSet custT="1"/>
      <dgm:spPr/>
      <dgm:t>
        <a:bodyPr/>
        <a:lstStyle/>
        <a:p>
          <a:r>
            <a:rPr lang="en-US" sz="1600" b="1" dirty="0">
              <a:latin typeface="Arial" panose="020B0604020202020204" pitchFamily="34" charset="0"/>
              <a:cs typeface="Arial" panose="020B0604020202020204" pitchFamily="34" charset="0"/>
            </a:rPr>
            <a:t>DEFINITION</a:t>
          </a:r>
          <a:r>
            <a:rPr lang="en-US" sz="2000" b="1"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dgm:t>
    </dgm:pt>
    <dgm:pt modelId="{82CA8461-565F-49E9-AE74-4660F4740DFB}" type="parTrans" cxnId="{5BB0004A-5471-47BB-B0CB-0CF144E97875}">
      <dgm:prSet/>
      <dgm:spPr/>
      <dgm:t>
        <a:bodyPr/>
        <a:lstStyle/>
        <a:p>
          <a:endParaRPr lang="en-US" sz="1400">
            <a:latin typeface="Arial" panose="020B0604020202020204" pitchFamily="34" charset="0"/>
            <a:cs typeface="Arial" panose="020B0604020202020204" pitchFamily="34" charset="0"/>
          </a:endParaRPr>
        </a:p>
      </dgm:t>
    </dgm:pt>
    <dgm:pt modelId="{192B0605-E888-48E0-B714-8CF5544CF3D8}" type="sibTrans" cxnId="{5BB0004A-5471-47BB-B0CB-0CF144E97875}">
      <dgm:prSet/>
      <dgm:spPr/>
      <dgm:t>
        <a:bodyPr/>
        <a:lstStyle/>
        <a:p>
          <a:endParaRPr lang="en-US">
            <a:latin typeface="Arial" panose="020B0604020202020204" pitchFamily="34" charset="0"/>
            <a:cs typeface="Arial" panose="020B0604020202020204" pitchFamily="34" charset="0"/>
          </a:endParaRPr>
        </a:p>
      </dgm:t>
    </dgm:pt>
    <dgm:pt modelId="{6B5282AB-D594-4EB0-8918-6F372C2A5542}">
      <dgm:prSet custT="1"/>
      <dgm:spPr/>
      <dgm:t>
        <a:bodyPr/>
        <a:lstStyle/>
        <a:p>
          <a:r>
            <a:rPr lang="en-US" sz="1600" dirty="0">
              <a:latin typeface="Arial" panose="020B0604020202020204" pitchFamily="34" charset="0"/>
              <a:cs typeface="Arial" panose="020B0604020202020204" pitchFamily="34" charset="0"/>
            </a:rPr>
            <a:t>- Data is defined as raw facts which is unprocessed and does not require full meanings. They are facts, statistics or items of information which is often numeric. They can be </a:t>
          </a:r>
          <a:r>
            <a:rPr lang="en-US" sz="1600" dirty="0" err="1">
              <a:latin typeface="Arial" panose="020B0604020202020204" pitchFamily="34" charset="0"/>
              <a:cs typeface="Arial" panose="020B0604020202020204" pitchFamily="34" charset="0"/>
            </a:rPr>
            <a:t>inputed</a:t>
          </a:r>
          <a:r>
            <a:rPr lang="en-US" sz="1600" dirty="0">
              <a:latin typeface="Arial" panose="020B0604020202020204" pitchFamily="34" charset="0"/>
              <a:cs typeface="Arial" panose="020B0604020202020204" pitchFamily="34" charset="0"/>
            </a:rPr>
            <a:t> to a system. </a:t>
          </a:r>
        </a:p>
      </dgm:t>
    </dgm:pt>
    <dgm:pt modelId="{7F0330B7-1E12-492F-B9D6-B345687B8274}" type="parTrans" cxnId="{70074FAC-0836-4090-A185-3E20E58090C3}">
      <dgm:prSet/>
      <dgm:spPr/>
      <dgm:t>
        <a:bodyPr/>
        <a:lstStyle/>
        <a:p>
          <a:endParaRPr lang="en-US" sz="1400">
            <a:latin typeface="Arial" panose="020B0604020202020204" pitchFamily="34" charset="0"/>
            <a:cs typeface="Arial" panose="020B0604020202020204" pitchFamily="34" charset="0"/>
          </a:endParaRPr>
        </a:p>
      </dgm:t>
    </dgm:pt>
    <dgm:pt modelId="{AB6E8678-3B51-43CC-9002-42E03C3E5B5B}" type="sibTrans" cxnId="{70074FAC-0836-4090-A185-3E20E58090C3}">
      <dgm:prSet/>
      <dgm:spPr/>
      <dgm:t>
        <a:bodyPr/>
        <a:lstStyle/>
        <a:p>
          <a:endParaRPr lang="en-US">
            <a:latin typeface="Arial" panose="020B0604020202020204" pitchFamily="34" charset="0"/>
            <a:cs typeface="Arial" panose="020B0604020202020204" pitchFamily="34" charset="0"/>
          </a:endParaRPr>
        </a:p>
      </dgm:t>
    </dgm:pt>
    <dgm:pt modelId="{97BBA303-BB6F-442F-8F9F-F3DC143F98BA}">
      <dgm:prSet custT="1"/>
      <dgm:spPr/>
      <dgm:t>
        <a:bodyPr/>
        <a:lstStyle/>
        <a:p>
          <a:r>
            <a:rPr lang="en-US" sz="1600" dirty="0">
              <a:latin typeface="Arial" panose="020B0604020202020204" pitchFamily="34" charset="0"/>
              <a:cs typeface="Arial" panose="020B0604020202020204" pitchFamily="34" charset="0"/>
            </a:rPr>
            <a:t>- Information handling is a processed data that which gives full meaning. </a:t>
          </a:r>
          <a:r>
            <a:rPr lang="en-US" sz="1600" dirty="0" err="1">
              <a:latin typeface="Arial" panose="020B0604020202020204" pitchFamily="34" charset="0"/>
              <a:cs typeface="Arial" panose="020B0604020202020204" pitchFamily="34" charset="0"/>
            </a:rPr>
            <a:t>Informations</a:t>
          </a:r>
          <a:r>
            <a:rPr lang="en-US" sz="1600" dirty="0">
              <a:latin typeface="Arial" panose="020B0604020202020204" pitchFamily="34" charset="0"/>
              <a:cs typeface="Arial" panose="020B0604020202020204" pitchFamily="34" charset="0"/>
            </a:rPr>
            <a:t> are normally output from the system. For example, an </a:t>
          </a:r>
          <a:r>
            <a:rPr lang="en-US" sz="1600" dirty="0" err="1">
              <a:latin typeface="Arial" panose="020B0604020202020204" pitchFamily="34" charset="0"/>
              <a:cs typeface="Arial" panose="020B0604020202020204" pitchFamily="34" charset="0"/>
            </a:rPr>
            <a:t>organisational</a:t>
          </a:r>
          <a:r>
            <a:rPr lang="en-US" sz="1600" dirty="0">
              <a:latin typeface="Arial" panose="020B0604020202020204" pitchFamily="34" charset="0"/>
              <a:cs typeface="Arial" panose="020B0604020202020204" pitchFamily="34" charset="0"/>
            </a:rPr>
            <a:t> monthly salary of an employee, total sales in a particular month. </a:t>
          </a:r>
        </a:p>
      </dgm:t>
    </dgm:pt>
    <dgm:pt modelId="{3E2D072C-73C8-461F-BB24-CCCC9B6CDBEA}" type="parTrans" cxnId="{0AC30BF3-BF2E-4D62-A393-76D0F2351C6A}">
      <dgm:prSet/>
      <dgm:spPr/>
      <dgm:t>
        <a:bodyPr/>
        <a:lstStyle/>
        <a:p>
          <a:endParaRPr lang="en-US" sz="1400">
            <a:latin typeface="Arial" panose="020B0604020202020204" pitchFamily="34" charset="0"/>
            <a:cs typeface="Arial" panose="020B0604020202020204" pitchFamily="34" charset="0"/>
          </a:endParaRPr>
        </a:p>
      </dgm:t>
    </dgm:pt>
    <dgm:pt modelId="{DEAFFECA-4340-474F-9909-53C28C9CE432}" type="sibTrans" cxnId="{0AC30BF3-BF2E-4D62-A393-76D0F2351C6A}">
      <dgm:prSet/>
      <dgm:spPr/>
      <dgm:t>
        <a:bodyPr/>
        <a:lstStyle/>
        <a:p>
          <a:endParaRPr lang="en-US">
            <a:latin typeface="Arial" panose="020B0604020202020204" pitchFamily="34" charset="0"/>
            <a:cs typeface="Arial" panose="020B0604020202020204" pitchFamily="34" charset="0"/>
          </a:endParaRPr>
        </a:p>
      </dgm:t>
    </dgm:pt>
    <dgm:pt modelId="{CE5039F7-C97D-4FF9-9EE2-6AC9B6FB4D19}">
      <dgm:prSet custT="1"/>
      <dgm:spPr/>
      <dgm:t>
        <a:bodyPr/>
        <a:lstStyle/>
        <a:p>
          <a:r>
            <a:rPr lang="en-US" sz="20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Data handling management also involves understanding how to write a report and queries using tools and copying data into excel and other types of formats in order to discover even further. </a:t>
          </a:r>
          <a:endParaRPr lang="en-US" sz="2000" dirty="0">
            <a:latin typeface="Arial" panose="020B0604020202020204" pitchFamily="34" charset="0"/>
            <a:cs typeface="Arial" panose="020B0604020202020204" pitchFamily="34" charset="0"/>
          </a:endParaRPr>
        </a:p>
      </dgm:t>
    </dgm:pt>
    <dgm:pt modelId="{8BC51B31-D11F-4341-82F9-F555B7C21DA7}" type="parTrans" cxnId="{012FF289-E8DA-4F82-8197-20380257CBA3}">
      <dgm:prSet/>
      <dgm:spPr/>
      <dgm:t>
        <a:bodyPr/>
        <a:lstStyle/>
        <a:p>
          <a:endParaRPr lang="en-US" sz="1400">
            <a:latin typeface="Arial" panose="020B0604020202020204" pitchFamily="34" charset="0"/>
            <a:cs typeface="Arial" panose="020B0604020202020204" pitchFamily="34" charset="0"/>
          </a:endParaRPr>
        </a:p>
      </dgm:t>
    </dgm:pt>
    <dgm:pt modelId="{DDEF5D00-8E91-405F-8336-82FAA1E8BD8F}" type="sibTrans" cxnId="{012FF289-E8DA-4F82-8197-20380257CBA3}">
      <dgm:prSet/>
      <dgm:spPr/>
      <dgm:t>
        <a:bodyPr/>
        <a:lstStyle/>
        <a:p>
          <a:endParaRPr lang="en-US">
            <a:latin typeface="Arial" panose="020B0604020202020204" pitchFamily="34" charset="0"/>
            <a:cs typeface="Arial" panose="020B0604020202020204" pitchFamily="34" charset="0"/>
          </a:endParaRPr>
        </a:p>
      </dgm:t>
    </dgm:pt>
    <dgm:pt modelId="{A250A9F2-9594-4910-8682-371865DDA045}">
      <dgm:prSet custT="1"/>
      <dgm:spPr/>
      <dgm:t>
        <a:bodyPr/>
        <a:lstStyle/>
        <a:p>
          <a:r>
            <a:rPr lang="en-US" sz="1600" dirty="0">
              <a:latin typeface="Arial" panose="020B0604020202020204" pitchFamily="34" charset="0"/>
              <a:cs typeface="Arial" panose="020B0604020202020204" pitchFamily="34" charset="0"/>
            </a:rPr>
            <a:t>- Technical skills are the knowledge and capabilities to perform field specific </a:t>
          </a:r>
          <a:r>
            <a:rPr lang="en-US" sz="1600" dirty="0" err="1">
              <a:latin typeface="Arial" panose="020B0604020202020204" pitchFamily="34" charset="0"/>
              <a:cs typeface="Arial" panose="020B0604020202020204" pitchFamily="34" charset="0"/>
            </a:rPr>
            <a:t>specialised</a:t>
          </a:r>
          <a:r>
            <a:rPr lang="en-US" sz="1600" dirty="0">
              <a:latin typeface="Arial" panose="020B0604020202020204" pitchFamily="34" charset="0"/>
              <a:cs typeface="Arial" panose="020B0604020202020204" pitchFamily="34" charset="0"/>
            </a:rPr>
            <a:t> tasks. These skills often enable a manager to coordinate work, solve problems, communicate effectively and understand the big picture. </a:t>
          </a:r>
        </a:p>
      </dgm:t>
    </dgm:pt>
    <dgm:pt modelId="{3F9C8836-FD38-4062-9215-0B11587692A0}" type="parTrans" cxnId="{82F116B3-5016-4AAC-B0C2-13EAB8774EEC}">
      <dgm:prSet/>
      <dgm:spPr/>
      <dgm:t>
        <a:bodyPr/>
        <a:lstStyle/>
        <a:p>
          <a:endParaRPr lang="en-US" sz="1400">
            <a:latin typeface="Arial" panose="020B0604020202020204" pitchFamily="34" charset="0"/>
            <a:cs typeface="Arial" panose="020B0604020202020204" pitchFamily="34" charset="0"/>
          </a:endParaRPr>
        </a:p>
      </dgm:t>
    </dgm:pt>
    <dgm:pt modelId="{03FC1322-55E6-4D08-AFCD-F807CEBE75CA}" type="sibTrans" cxnId="{82F116B3-5016-4AAC-B0C2-13EAB8774EEC}">
      <dgm:prSet/>
      <dgm:spPr/>
      <dgm:t>
        <a:bodyPr/>
        <a:lstStyle/>
        <a:p>
          <a:endParaRPr lang="en-US">
            <a:latin typeface="Arial" panose="020B0604020202020204" pitchFamily="34" charset="0"/>
            <a:cs typeface="Arial" panose="020B0604020202020204" pitchFamily="34" charset="0"/>
          </a:endParaRPr>
        </a:p>
      </dgm:t>
    </dgm:pt>
    <dgm:pt modelId="{0575C8A7-3CC3-024D-903A-B168831A0640}" type="pres">
      <dgm:prSet presAssocID="{B822EAB2-1D6F-44DB-83A3-F781BB3D9A8D}" presName="diagram" presStyleCnt="0">
        <dgm:presLayoutVars>
          <dgm:dir/>
          <dgm:resizeHandles val="exact"/>
        </dgm:presLayoutVars>
      </dgm:prSet>
      <dgm:spPr/>
    </dgm:pt>
    <dgm:pt modelId="{92D0956A-CC10-D748-8386-0E8F2417DE1D}" type="pres">
      <dgm:prSet presAssocID="{7BB34F04-60CF-4C0E-9BB7-7D5ED2DA9759}" presName="node" presStyleLbl="node1" presStyleIdx="0" presStyleCnt="5" custLinFactNeighborX="4632" custLinFactNeighborY="-1121">
        <dgm:presLayoutVars>
          <dgm:bulletEnabled val="1"/>
        </dgm:presLayoutVars>
      </dgm:prSet>
      <dgm:spPr/>
    </dgm:pt>
    <dgm:pt modelId="{D3FA8D15-DBCB-224E-B952-0ED663F984FF}" type="pres">
      <dgm:prSet presAssocID="{192B0605-E888-48E0-B714-8CF5544CF3D8}" presName="sibTrans" presStyleCnt="0"/>
      <dgm:spPr/>
    </dgm:pt>
    <dgm:pt modelId="{2ED1E847-51DC-224E-8DAB-AB2606CF785B}" type="pres">
      <dgm:prSet presAssocID="{6B5282AB-D594-4EB0-8918-6F372C2A5542}" presName="node" presStyleLbl="node1" presStyleIdx="1" presStyleCnt="5">
        <dgm:presLayoutVars>
          <dgm:bulletEnabled val="1"/>
        </dgm:presLayoutVars>
      </dgm:prSet>
      <dgm:spPr/>
    </dgm:pt>
    <dgm:pt modelId="{28D8728A-6FCC-FF47-AD4E-5CCB8DBED890}" type="pres">
      <dgm:prSet presAssocID="{AB6E8678-3B51-43CC-9002-42E03C3E5B5B}" presName="sibTrans" presStyleCnt="0"/>
      <dgm:spPr/>
    </dgm:pt>
    <dgm:pt modelId="{751EB44B-497A-734C-A776-25929580217B}" type="pres">
      <dgm:prSet presAssocID="{97BBA303-BB6F-442F-8F9F-F3DC143F98BA}" presName="node" presStyleLbl="node1" presStyleIdx="2" presStyleCnt="5">
        <dgm:presLayoutVars>
          <dgm:bulletEnabled val="1"/>
        </dgm:presLayoutVars>
      </dgm:prSet>
      <dgm:spPr/>
    </dgm:pt>
    <dgm:pt modelId="{69D1B64F-6B6A-F24D-ADA0-AB67FC45523F}" type="pres">
      <dgm:prSet presAssocID="{DEAFFECA-4340-474F-9909-53C28C9CE432}" presName="sibTrans" presStyleCnt="0"/>
      <dgm:spPr/>
    </dgm:pt>
    <dgm:pt modelId="{2820E204-96AC-9042-B80E-7A591453624F}" type="pres">
      <dgm:prSet presAssocID="{CE5039F7-C97D-4FF9-9EE2-6AC9B6FB4D19}" presName="node" presStyleLbl="node1" presStyleIdx="3" presStyleCnt="5">
        <dgm:presLayoutVars>
          <dgm:bulletEnabled val="1"/>
        </dgm:presLayoutVars>
      </dgm:prSet>
      <dgm:spPr/>
    </dgm:pt>
    <dgm:pt modelId="{417370FF-5257-634F-8D61-6DD5AA93BBAA}" type="pres">
      <dgm:prSet presAssocID="{DDEF5D00-8E91-405F-8336-82FAA1E8BD8F}" presName="sibTrans" presStyleCnt="0"/>
      <dgm:spPr/>
    </dgm:pt>
    <dgm:pt modelId="{1A5E9E54-9F42-E84C-8897-ED90C5368031}" type="pres">
      <dgm:prSet presAssocID="{A250A9F2-9594-4910-8682-371865DDA045}" presName="node" presStyleLbl="node1" presStyleIdx="4" presStyleCnt="5">
        <dgm:presLayoutVars>
          <dgm:bulletEnabled val="1"/>
        </dgm:presLayoutVars>
      </dgm:prSet>
      <dgm:spPr/>
    </dgm:pt>
  </dgm:ptLst>
  <dgm:cxnLst>
    <dgm:cxn modelId="{0428BB06-F0FA-A04D-A2D8-616EAC60C11E}" type="presOf" srcId="{CE5039F7-C97D-4FF9-9EE2-6AC9B6FB4D19}" destId="{2820E204-96AC-9042-B80E-7A591453624F}" srcOrd="0" destOrd="0" presId="urn:microsoft.com/office/officeart/2005/8/layout/default"/>
    <dgm:cxn modelId="{2E614814-734F-E54A-9A93-59E7801FCE2C}" type="presOf" srcId="{B822EAB2-1D6F-44DB-83A3-F781BB3D9A8D}" destId="{0575C8A7-3CC3-024D-903A-B168831A0640}" srcOrd="0" destOrd="0" presId="urn:microsoft.com/office/officeart/2005/8/layout/default"/>
    <dgm:cxn modelId="{F3F85837-EA28-AB44-8B08-C841729FBCCF}" type="presOf" srcId="{6B5282AB-D594-4EB0-8918-6F372C2A5542}" destId="{2ED1E847-51DC-224E-8DAB-AB2606CF785B}" srcOrd="0" destOrd="0" presId="urn:microsoft.com/office/officeart/2005/8/layout/default"/>
    <dgm:cxn modelId="{5BB0004A-5471-47BB-B0CB-0CF144E97875}" srcId="{B822EAB2-1D6F-44DB-83A3-F781BB3D9A8D}" destId="{7BB34F04-60CF-4C0E-9BB7-7D5ED2DA9759}" srcOrd="0" destOrd="0" parTransId="{82CA8461-565F-49E9-AE74-4660F4740DFB}" sibTransId="{192B0605-E888-48E0-B714-8CF5544CF3D8}"/>
    <dgm:cxn modelId="{D8EB3C5F-7596-2A4F-BD51-947AC31F6AA3}" type="presOf" srcId="{97BBA303-BB6F-442F-8F9F-F3DC143F98BA}" destId="{751EB44B-497A-734C-A776-25929580217B}" srcOrd="0" destOrd="0" presId="urn:microsoft.com/office/officeart/2005/8/layout/default"/>
    <dgm:cxn modelId="{012FF289-E8DA-4F82-8197-20380257CBA3}" srcId="{B822EAB2-1D6F-44DB-83A3-F781BB3D9A8D}" destId="{CE5039F7-C97D-4FF9-9EE2-6AC9B6FB4D19}" srcOrd="3" destOrd="0" parTransId="{8BC51B31-D11F-4341-82F9-F555B7C21DA7}" sibTransId="{DDEF5D00-8E91-405F-8336-82FAA1E8BD8F}"/>
    <dgm:cxn modelId="{70074FAC-0836-4090-A185-3E20E58090C3}" srcId="{B822EAB2-1D6F-44DB-83A3-F781BB3D9A8D}" destId="{6B5282AB-D594-4EB0-8918-6F372C2A5542}" srcOrd="1" destOrd="0" parTransId="{7F0330B7-1E12-492F-B9D6-B345687B8274}" sibTransId="{AB6E8678-3B51-43CC-9002-42E03C3E5B5B}"/>
    <dgm:cxn modelId="{82F116B3-5016-4AAC-B0C2-13EAB8774EEC}" srcId="{B822EAB2-1D6F-44DB-83A3-F781BB3D9A8D}" destId="{A250A9F2-9594-4910-8682-371865DDA045}" srcOrd="4" destOrd="0" parTransId="{3F9C8836-FD38-4062-9215-0B11587692A0}" sibTransId="{03FC1322-55E6-4D08-AFCD-F807CEBE75CA}"/>
    <dgm:cxn modelId="{7196A7C5-50D3-4E4D-A208-34F1A6AA247E}" type="presOf" srcId="{7BB34F04-60CF-4C0E-9BB7-7D5ED2DA9759}" destId="{92D0956A-CC10-D748-8386-0E8F2417DE1D}" srcOrd="0" destOrd="0" presId="urn:microsoft.com/office/officeart/2005/8/layout/default"/>
    <dgm:cxn modelId="{558D27EE-E552-5C48-8673-5AB5031EA235}" type="presOf" srcId="{A250A9F2-9594-4910-8682-371865DDA045}" destId="{1A5E9E54-9F42-E84C-8897-ED90C5368031}" srcOrd="0" destOrd="0" presId="urn:microsoft.com/office/officeart/2005/8/layout/default"/>
    <dgm:cxn modelId="{0AC30BF3-BF2E-4D62-A393-76D0F2351C6A}" srcId="{B822EAB2-1D6F-44DB-83A3-F781BB3D9A8D}" destId="{97BBA303-BB6F-442F-8F9F-F3DC143F98BA}" srcOrd="2" destOrd="0" parTransId="{3E2D072C-73C8-461F-BB24-CCCC9B6CDBEA}" sibTransId="{DEAFFECA-4340-474F-9909-53C28C9CE432}"/>
    <dgm:cxn modelId="{3564896F-6598-B248-B693-3891E9339EA7}" type="presParOf" srcId="{0575C8A7-3CC3-024D-903A-B168831A0640}" destId="{92D0956A-CC10-D748-8386-0E8F2417DE1D}" srcOrd="0" destOrd="0" presId="urn:microsoft.com/office/officeart/2005/8/layout/default"/>
    <dgm:cxn modelId="{EB525858-02BC-A040-B05D-08C3316DD764}" type="presParOf" srcId="{0575C8A7-3CC3-024D-903A-B168831A0640}" destId="{D3FA8D15-DBCB-224E-B952-0ED663F984FF}" srcOrd="1" destOrd="0" presId="urn:microsoft.com/office/officeart/2005/8/layout/default"/>
    <dgm:cxn modelId="{B69DE343-698B-FA46-A54E-1042A2B38F93}" type="presParOf" srcId="{0575C8A7-3CC3-024D-903A-B168831A0640}" destId="{2ED1E847-51DC-224E-8DAB-AB2606CF785B}" srcOrd="2" destOrd="0" presId="urn:microsoft.com/office/officeart/2005/8/layout/default"/>
    <dgm:cxn modelId="{B1F78418-D560-1E42-842E-EF9F13133F2B}" type="presParOf" srcId="{0575C8A7-3CC3-024D-903A-B168831A0640}" destId="{28D8728A-6FCC-FF47-AD4E-5CCB8DBED890}" srcOrd="3" destOrd="0" presId="urn:microsoft.com/office/officeart/2005/8/layout/default"/>
    <dgm:cxn modelId="{03A35FE2-ABEB-D241-801D-572B86A52E13}" type="presParOf" srcId="{0575C8A7-3CC3-024D-903A-B168831A0640}" destId="{751EB44B-497A-734C-A776-25929580217B}" srcOrd="4" destOrd="0" presId="urn:microsoft.com/office/officeart/2005/8/layout/default"/>
    <dgm:cxn modelId="{BB24B743-8978-4243-B4F1-3006319A2680}" type="presParOf" srcId="{0575C8A7-3CC3-024D-903A-B168831A0640}" destId="{69D1B64F-6B6A-F24D-ADA0-AB67FC45523F}" srcOrd="5" destOrd="0" presId="urn:microsoft.com/office/officeart/2005/8/layout/default"/>
    <dgm:cxn modelId="{ABD1F618-46E1-5C46-9279-2A586F015BDA}" type="presParOf" srcId="{0575C8A7-3CC3-024D-903A-B168831A0640}" destId="{2820E204-96AC-9042-B80E-7A591453624F}" srcOrd="6" destOrd="0" presId="urn:microsoft.com/office/officeart/2005/8/layout/default"/>
    <dgm:cxn modelId="{C54F6E77-06B9-BD4D-BE68-98BCEDFE94E1}" type="presParOf" srcId="{0575C8A7-3CC3-024D-903A-B168831A0640}" destId="{417370FF-5257-634F-8D61-6DD5AA93BBAA}" srcOrd="7" destOrd="0" presId="urn:microsoft.com/office/officeart/2005/8/layout/default"/>
    <dgm:cxn modelId="{7B10DD05-357E-514E-A6D1-F5D587CA1020}" type="presParOf" srcId="{0575C8A7-3CC3-024D-903A-B168831A0640}" destId="{1A5E9E54-9F42-E84C-8897-ED90C536803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CDC96-D64B-B344-8CCE-E87963CFA969}">
      <dsp:nvSpPr>
        <dsp:cNvPr id="0" name=""/>
        <dsp:cNvSpPr/>
      </dsp:nvSpPr>
      <dsp:spPr>
        <a:xfrm>
          <a:off x="0" y="406862"/>
          <a:ext cx="10769600" cy="1216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Diagnostic</a:t>
          </a:r>
          <a:r>
            <a:rPr lang="fi-FI" sz="1600" kern="1200" dirty="0">
              <a:latin typeface="Arial" panose="020B0604020202020204" pitchFamily="34" charset="0"/>
              <a:cs typeface="Arial" panose="020B0604020202020204" pitchFamily="34" charset="0"/>
            </a:rPr>
            <a:t> is </a:t>
          </a:r>
          <a:r>
            <a:rPr lang="fi-FI" sz="1600" kern="1200" dirty="0" err="1">
              <a:latin typeface="Arial" panose="020B0604020202020204" pitchFamily="34" charset="0"/>
              <a:cs typeface="Arial" panose="020B0604020202020204" pitchFamily="34" charset="0"/>
            </a:rPr>
            <a:t>defined</a:t>
          </a:r>
          <a:r>
            <a:rPr lang="fi-FI" sz="1600" kern="1200" dirty="0">
              <a:latin typeface="Arial" panose="020B0604020202020204" pitchFamily="34" charset="0"/>
              <a:cs typeface="Arial" panose="020B0604020202020204" pitchFamily="34" charset="0"/>
            </a:rPr>
            <a:t> as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art</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act of </a:t>
          </a:r>
          <a:r>
            <a:rPr lang="fi-FI" sz="1600" kern="1200" dirty="0" err="1">
              <a:latin typeface="Arial" panose="020B0604020202020204" pitchFamily="34" charset="0"/>
              <a:cs typeface="Arial" panose="020B0604020202020204" pitchFamily="34" charset="0"/>
            </a:rPr>
            <a:t>identifying</a:t>
          </a:r>
          <a:r>
            <a:rPr lang="fi-FI" sz="1600" kern="1200" dirty="0">
              <a:latin typeface="Arial" panose="020B0604020202020204" pitchFamily="34" charset="0"/>
              <a:cs typeface="Arial" panose="020B0604020202020204" pitchFamily="34" charset="0"/>
            </a:rPr>
            <a:t> a </a:t>
          </a:r>
          <a:r>
            <a:rPr lang="fi-FI" sz="1600" kern="1200" dirty="0" err="1">
              <a:latin typeface="Arial" panose="020B0604020202020204" pitchFamily="34" charset="0"/>
              <a:cs typeface="Arial" panose="020B0604020202020204" pitchFamily="34" charset="0"/>
            </a:rPr>
            <a:t>disease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from</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its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signs</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symptoms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diagnostic</a:t>
          </a:r>
          <a:r>
            <a:rPr lang="fi-FI" sz="1600" kern="1200" dirty="0">
              <a:latin typeface="Arial" panose="020B0604020202020204" pitchFamily="34" charset="0"/>
              <a:cs typeface="Arial" panose="020B0604020202020204" pitchFamily="34" charset="0"/>
            </a:rPr>
            <a:t>, 2021)</a:t>
          </a:r>
          <a:endParaRPr lang="en-US" sz="1600" kern="1200" dirty="0">
            <a:latin typeface="Arial" panose="020B0604020202020204" pitchFamily="34" charset="0"/>
            <a:cs typeface="Arial" panose="020B0604020202020204" pitchFamily="34" charset="0"/>
          </a:endParaRPr>
        </a:p>
      </dsp:txBody>
      <dsp:txXfrm>
        <a:off x="59399" y="466261"/>
        <a:ext cx="10650802" cy="1098002"/>
      </dsp:txXfrm>
    </dsp:sp>
    <dsp:sp modelId="{7A4D6E76-D3C1-4B40-A104-41644A6A650E}">
      <dsp:nvSpPr>
        <dsp:cNvPr id="0" name=""/>
        <dsp:cNvSpPr/>
      </dsp:nvSpPr>
      <dsp:spPr>
        <a:xfrm>
          <a:off x="0" y="1810862"/>
          <a:ext cx="10769600" cy="1216800"/>
        </a:xfrm>
        <a:prstGeom prst="roundRect">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Administrative</a:t>
          </a:r>
          <a:r>
            <a:rPr lang="fi-FI" sz="1600" kern="1200" dirty="0">
              <a:latin typeface="Arial" panose="020B0604020202020204" pitchFamily="34" charset="0"/>
              <a:cs typeface="Arial" panose="020B0604020202020204" pitchFamily="34" charset="0"/>
            </a:rPr>
            <a:t> is </a:t>
          </a:r>
          <a:r>
            <a:rPr lang="fi-FI" sz="1600" kern="1200" dirty="0" err="1">
              <a:latin typeface="Arial" panose="020B0604020202020204" pitchFamily="34" charset="0"/>
              <a:cs typeface="Arial" panose="020B0604020202020204" pitchFamily="34" charset="0"/>
            </a:rPr>
            <a:t>defined</a:t>
          </a:r>
          <a:r>
            <a:rPr lang="fi-FI" sz="1600" kern="1200" dirty="0">
              <a:latin typeface="Arial" panose="020B0604020202020204" pitchFamily="34" charset="0"/>
              <a:cs typeface="Arial" panose="020B0604020202020204" pitchFamily="34" charset="0"/>
            </a:rPr>
            <a:t> as ” </a:t>
          </a:r>
          <a:r>
            <a:rPr lang="fi-FI" sz="1600" kern="1200" dirty="0" err="1">
              <a:latin typeface="Arial" panose="020B0604020202020204" pitchFamily="34" charset="0"/>
              <a:cs typeface="Arial" panose="020B0604020202020204" pitchFamily="34" charset="0"/>
            </a:rPr>
            <a:t>Relating</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work</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managing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organizing</a:t>
          </a:r>
          <a:r>
            <a:rPr lang="fi-FI" sz="1600" kern="1200" dirty="0">
              <a:latin typeface="Arial" panose="020B0604020202020204" pitchFamily="34" charset="0"/>
              <a:cs typeface="Arial" panose="020B0604020202020204" pitchFamily="34" charset="0"/>
            </a:rPr>
            <a:t> a business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business </a:t>
          </a:r>
          <a:r>
            <a:rPr lang="fi-FI" sz="1600" kern="1200" dirty="0" err="1">
              <a:latin typeface="Arial" panose="020B0604020202020204" pitchFamily="34" charset="0"/>
              <a:cs typeface="Arial" panose="020B0604020202020204" pitchFamily="34" charset="0"/>
            </a:rPr>
            <a:t>activity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administrative</a:t>
          </a:r>
          <a:r>
            <a:rPr lang="fi-FI" sz="1600" kern="1200" dirty="0">
              <a:latin typeface="Arial" panose="020B0604020202020204" pitchFamily="34" charset="0"/>
              <a:cs typeface="Arial" panose="020B0604020202020204" pitchFamily="34" charset="0"/>
            </a:rPr>
            <a:t>, 2021). In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medical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field</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administrative</a:t>
          </a:r>
          <a:r>
            <a:rPr lang="fi-FI" sz="1600" kern="1200" dirty="0">
              <a:latin typeface="Arial" panose="020B0604020202020204" pitchFamily="34" charset="0"/>
              <a:cs typeface="Arial" panose="020B0604020202020204" pitchFamily="34" charset="0"/>
            </a:rPr>
            <a:t> is </a:t>
          </a:r>
          <a:r>
            <a:rPr lang="fi-FI" sz="1600" kern="1200" dirty="0" err="1">
              <a:latin typeface="Arial" panose="020B0604020202020204" pitchFamily="34" charset="0"/>
              <a:cs typeface="Arial" panose="020B0604020202020204" pitchFamily="34" charset="0"/>
            </a:rPr>
            <a:t>defined</a:t>
          </a:r>
          <a:r>
            <a:rPr lang="fi-FI" sz="1600" kern="1200" dirty="0">
              <a:latin typeface="Arial" panose="020B0604020202020204" pitchFamily="34" charset="0"/>
              <a:cs typeface="Arial" panose="020B0604020202020204" pitchFamily="34" charset="0"/>
            </a:rPr>
            <a:t> as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giving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application</a:t>
          </a:r>
          <a:r>
            <a:rPr lang="fi-FI" sz="1600" kern="1200" dirty="0">
              <a:latin typeface="Arial" panose="020B0604020202020204" pitchFamily="34" charset="0"/>
              <a:cs typeface="Arial" panose="020B0604020202020204" pitchFamily="34" charset="0"/>
            </a:rPr>
            <a:t> of a </a:t>
          </a:r>
          <a:r>
            <a:rPr lang="fi-FI" sz="1600" kern="1200" dirty="0" err="1">
              <a:latin typeface="Arial" panose="020B0604020202020204" pitchFamily="34" charset="0"/>
              <a:cs typeface="Arial" panose="020B0604020202020204" pitchFamily="34" charset="0"/>
            </a:rPr>
            <a:t>pharmacologic</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other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theraopeutic</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agent</a:t>
          </a:r>
          <a:r>
            <a:rPr lang="fi-FI"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59399" y="1870261"/>
        <a:ext cx="10650802" cy="1098002"/>
      </dsp:txXfrm>
    </dsp:sp>
    <dsp:sp modelId="{B7C0DCBC-BE7F-784D-8FF3-FA72F5D87EFE}">
      <dsp:nvSpPr>
        <dsp:cNvPr id="0" name=""/>
        <dsp:cNvSpPr/>
      </dsp:nvSpPr>
      <dsp:spPr>
        <a:xfrm>
          <a:off x="0" y="3406625"/>
          <a:ext cx="10769600" cy="1216800"/>
        </a:xfrm>
        <a:prstGeom prst="round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dirty="0">
              <a:latin typeface="Arial" panose="020B0604020202020204" pitchFamily="34" charset="0"/>
              <a:cs typeface="Arial" panose="020B0604020202020204" pitchFamily="34" charset="0"/>
            </a:rPr>
            <a:t>In </a:t>
          </a:r>
          <a:r>
            <a:rPr lang="fi-FI" sz="1600" kern="1200" dirty="0" err="1">
              <a:latin typeface="Arial" panose="020B0604020202020204" pitchFamily="34" charset="0"/>
              <a:cs typeface="Arial" panose="020B0604020202020204" pitchFamily="34" charset="0"/>
            </a:rPr>
            <a:t>contemporary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support</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means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providing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technological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aid</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support</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service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daily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activities</a:t>
          </a:r>
          <a:r>
            <a:rPr lang="fi-FI" sz="1600" kern="1200" dirty="0">
              <a:latin typeface="Arial" panose="020B0604020202020204" pitchFamily="34" charset="0"/>
              <a:cs typeface="Arial" panose="020B0604020202020204" pitchFamily="34" charset="0"/>
            </a:rPr>
            <a:t>.</a:t>
          </a:r>
        </a:p>
      </dsp:txBody>
      <dsp:txXfrm>
        <a:off x="59399" y="3466024"/>
        <a:ext cx="10650802"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19C62-8656-874F-8371-A440ADD3861E}">
      <dsp:nvSpPr>
        <dsp:cNvPr id="0" name=""/>
        <dsp:cNvSpPr/>
      </dsp:nvSpPr>
      <dsp:spPr>
        <a:xfrm>
          <a:off x="10337" y="836524"/>
          <a:ext cx="3089806" cy="333119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We</a:t>
          </a:r>
          <a:r>
            <a:rPr lang="fi-FI" sz="1600" kern="1200" dirty="0">
              <a:latin typeface="Arial" panose="020B0604020202020204" pitchFamily="34" charset="0"/>
              <a:cs typeface="Arial" panose="020B0604020202020204" pitchFamily="34" charset="0"/>
            </a:rPr>
            <a:t> live in a </a:t>
          </a:r>
          <a:r>
            <a:rPr lang="fi-FI" sz="1600" kern="1200" dirty="0" err="1">
              <a:latin typeface="Arial" panose="020B0604020202020204" pitchFamily="34" charset="0"/>
              <a:cs typeface="Arial" panose="020B0604020202020204" pitchFamily="34" charset="0"/>
            </a:rPr>
            <a:t>day</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age</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which</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is </a:t>
          </a:r>
          <a:r>
            <a:rPr lang="fi-FI" sz="1600" kern="1200" dirty="0" err="1">
              <a:latin typeface="Arial" panose="020B0604020202020204" pitchFamily="34" charset="0"/>
              <a:cs typeface="Arial" panose="020B0604020202020204" pitchFamily="34" charset="0"/>
            </a:rPr>
            <a:t>required</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nearly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everything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do</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including</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health</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social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setting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such</a:t>
          </a:r>
          <a:r>
            <a:rPr lang="fi-FI" sz="1600" kern="1200" dirty="0">
              <a:latin typeface="Arial" panose="020B0604020202020204" pitchFamily="34" charset="0"/>
              <a:cs typeface="Arial" panose="020B0604020202020204" pitchFamily="34" charset="0"/>
            </a:rPr>
            <a:t> as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homes</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hospital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community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setting</a:t>
          </a:r>
          <a:r>
            <a:rPr lang="fi-FI"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100834" y="927021"/>
        <a:ext cx="2908812" cy="3150203"/>
      </dsp:txXfrm>
    </dsp:sp>
    <dsp:sp modelId="{7E17F873-F8B3-1D4B-B2DD-42E70CA6473E}">
      <dsp:nvSpPr>
        <dsp:cNvPr id="0" name=""/>
        <dsp:cNvSpPr/>
      </dsp:nvSpPr>
      <dsp:spPr>
        <a:xfrm>
          <a:off x="3409124" y="2118986"/>
          <a:ext cx="655038" cy="7662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3409124" y="2272240"/>
        <a:ext cx="458527" cy="459764"/>
      </dsp:txXfrm>
    </dsp:sp>
    <dsp:sp modelId="{02E1B521-19CF-5B4B-82E2-20CD1638207C}">
      <dsp:nvSpPr>
        <dsp:cNvPr id="0" name=""/>
        <dsp:cNvSpPr/>
      </dsp:nvSpPr>
      <dsp:spPr>
        <a:xfrm>
          <a:off x="4336066" y="836524"/>
          <a:ext cx="3089806" cy="333119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Contemporary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is </a:t>
          </a:r>
          <a:r>
            <a:rPr lang="fi-FI" sz="1600" kern="1200" dirty="0" err="1">
              <a:latin typeface="Arial" panose="020B0604020202020204" pitchFamily="34" charset="0"/>
              <a:cs typeface="Arial" panose="020B0604020202020204" pitchFamily="34" charset="0"/>
            </a:rPr>
            <a:t>used</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various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ways</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setting</a:t>
          </a:r>
          <a:r>
            <a:rPr lang="fi-FI" sz="1600" kern="1200" dirty="0">
              <a:latin typeface="Arial" panose="020B0604020202020204" pitchFamily="34" charset="0"/>
              <a:cs typeface="Arial" panose="020B0604020202020204" pitchFamily="34" charset="0"/>
            </a:rPr>
            <a:t> and is </a:t>
          </a:r>
          <a:r>
            <a:rPr lang="fi-FI" sz="1600" kern="1200" dirty="0" err="1">
              <a:latin typeface="Arial" panose="020B0604020202020204" pitchFamily="34" charset="0"/>
              <a:cs typeface="Arial" panose="020B0604020202020204" pitchFamily="34" charset="0"/>
            </a:rPr>
            <a:t>relied</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upon</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terms</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providing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for </a:t>
          </a:r>
          <a:r>
            <a:rPr lang="fi-FI" sz="1600" kern="1200" dirty="0" err="1">
              <a:latin typeface="Arial" panose="020B0604020202020204" pitchFamily="34" charset="0"/>
              <a:cs typeface="Arial" panose="020B0604020202020204" pitchFamily="34" charset="0"/>
            </a:rPr>
            <a:t>service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users</a:t>
          </a:r>
          <a:r>
            <a:rPr lang="fi-FI" sz="1600" kern="1200" dirty="0">
              <a:latin typeface="Arial" panose="020B0604020202020204" pitchFamily="34" charset="0"/>
              <a:cs typeface="Arial" panose="020B0604020202020204" pitchFamily="34" charset="0"/>
            </a:rPr>
            <a:t>. For </a:t>
          </a:r>
          <a:r>
            <a:rPr lang="fi-FI" sz="1600" kern="1200" dirty="0" err="1">
              <a:latin typeface="Arial" panose="020B0604020202020204" pitchFamily="34" charset="0"/>
              <a:cs typeface="Arial" panose="020B0604020202020204" pitchFamily="34" charset="0"/>
            </a:rPr>
            <a:t>examples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some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homes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have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moved</a:t>
          </a:r>
          <a:r>
            <a:rPr lang="fi-FI" sz="1600" kern="1200" dirty="0">
              <a:latin typeface="Arial" panose="020B0604020202020204" pitchFamily="34" charset="0"/>
              <a:cs typeface="Arial" panose="020B0604020202020204" pitchFamily="34" charset="0"/>
            </a:rPr>
            <a:t> into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digital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era</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where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only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phones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which</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installed</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with</a:t>
          </a:r>
          <a:r>
            <a:rPr lang="fi-FI" sz="1600" kern="1200" dirty="0">
              <a:latin typeface="Arial" panose="020B0604020202020204" pitchFamily="34" charset="0"/>
              <a:cs typeface="Arial" panose="020B0604020202020204" pitchFamily="34" charset="0"/>
            </a:rPr>
            <a:t> a </a:t>
          </a:r>
          <a:r>
            <a:rPr lang="fi-FI" sz="1600" kern="1200" dirty="0" err="1">
              <a:latin typeface="Arial" panose="020B0604020202020204" pitchFamily="34" charset="0"/>
              <a:cs typeface="Arial" panose="020B0604020202020204" pitchFamily="34" charset="0"/>
            </a:rPr>
            <a:t>special</a:t>
          </a:r>
          <a:r>
            <a:rPr lang="fi-FI" sz="1600" kern="1200" dirty="0">
              <a:latin typeface="Arial" panose="020B0604020202020204" pitchFamily="34" charset="0"/>
              <a:cs typeface="Arial" panose="020B0604020202020204" pitchFamily="34" charset="0"/>
            </a:rPr>
            <a:t> software </a:t>
          </a:r>
          <a:r>
            <a:rPr lang="fi-FI" sz="1600" kern="1200" dirty="0" err="1">
              <a:latin typeface="Arial" panose="020B0604020202020204" pitchFamily="34" charset="0"/>
              <a:cs typeface="Arial" panose="020B0604020202020204" pitchFamily="34" charset="0"/>
            </a:rPr>
            <a:t>enabling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carer</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record</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service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daily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activities</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time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medication</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has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been</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administed</a:t>
          </a:r>
          <a:r>
            <a:rPr lang="fi-FI" sz="160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4426563" y="927021"/>
        <a:ext cx="2908812" cy="3150203"/>
      </dsp:txXfrm>
    </dsp:sp>
    <dsp:sp modelId="{2A264D70-F926-2E46-B8FF-E06E66C9C201}">
      <dsp:nvSpPr>
        <dsp:cNvPr id="0" name=""/>
        <dsp:cNvSpPr/>
      </dsp:nvSpPr>
      <dsp:spPr>
        <a:xfrm>
          <a:off x="7734853" y="2118986"/>
          <a:ext cx="655038" cy="76627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734853" y="2272240"/>
        <a:ext cx="458527" cy="459764"/>
      </dsp:txXfrm>
    </dsp:sp>
    <dsp:sp modelId="{F6351A3F-23F1-DF40-A7D0-A25EBCEDB808}">
      <dsp:nvSpPr>
        <dsp:cNvPr id="0" name=""/>
        <dsp:cNvSpPr/>
      </dsp:nvSpPr>
      <dsp:spPr>
        <a:xfrm>
          <a:off x="8661795" y="836524"/>
          <a:ext cx="3089806" cy="3331197"/>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contemporary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current</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health</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social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setting</a:t>
          </a:r>
          <a:r>
            <a:rPr lang="fi-FI" sz="1600" kern="1200" dirty="0">
              <a:latin typeface="Arial" panose="020B0604020202020204" pitchFamily="34" charset="0"/>
              <a:cs typeface="Arial" panose="020B0604020202020204" pitchFamily="34" charset="0"/>
            </a:rPr>
            <a:t> is in </a:t>
          </a:r>
          <a:r>
            <a:rPr lang="fi-FI" sz="1600" kern="1200" dirty="0" err="1">
              <a:latin typeface="Arial" panose="020B0604020202020204" pitchFamily="34" charset="0"/>
              <a:cs typeface="Arial" panose="020B0604020202020204" pitchFamily="34" charset="0"/>
            </a:rPr>
            <a:t>place</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enable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settings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such</a:t>
          </a:r>
          <a:r>
            <a:rPr lang="fi-FI" sz="1600" kern="1200" dirty="0">
              <a:latin typeface="Arial" panose="020B0604020202020204" pitchFamily="34" charset="0"/>
              <a:cs typeface="Arial" panose="020B0604020202020204" pitchFamily="34" charset="0"/>
            </a:rPr>
            <a:t> as </a:t>
          </a:r>
          <a:r>
            <a:rPr lang="fi-FI" sz="1600" kern="1200" dirty="0" err="1">
              <a:latin typeface="Arial" panose="020B0604020202020204" pitchFamily="34" charset="0"/>
              <a:cs typeface="Arial" panose="020B0604020202020204" pitchFamily="34" charset="0"/>
            </a:rPr>
            <a:t>carehomes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young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people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homes</a:t>
          </a:r>
          <a:r>
            <a:rPr lang="fi-FI" sz="1600" kern="1200" dirty="0">
              <a:latin typeface="Arial" panose="020B0604020202020204" pitchFamily="34" charset="0"/>
              <a:cs typeface="Arial" panose="020B0604020202020204" pitchFamily="34" charset="0"/>
            </a:rPr>
            <a:t> is to help </a:t>
          </a:r>
          <a:r>
            <a:rPr lang="fi-FI" sz="1600" kern="1200" dirty="0" err="1">
              <a:latin typeface="Arial" panose="020B0604020202020204" pitchFamily="34" charset="0"/>
              <a:cs typeface="Arial" panose="020B0604020202020204" pitchFamily="34" charset="0"/>
            </a:rPr>
            <a:t>minimise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paper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trail</a:t>
          </a:r>
          <a:r>
            <a:rPr lang="fi-FI" sz="1600" kern="1200" dirty="0">
              <a:latin typeface="Arial" panose="020B0604020202020204" pitchFamily="34" charset="0"/>
              <a:cs typeface="Arial" panose="020B0604020202020204" pitchFamily="34" charset="0"/>
            </a:rPr>
            <a:t> as </a:t>
          </a:r>
          <a:r>
            <a:rPr lang="fi-FI" sz="1600" kern="1200" dirty="0" err="1">
              <a:latin typeface="Arial" panose="020B0604020202020204" pitchFamily="34" charset="0"/>
              <a:cs typeface="Arial" panose="020B0604020202020204" pitchFamily="34" charset="0"/>
            </a:rPr>
            <a:t>this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can</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sometimes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easily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lost</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therefor</a:t>
          </a:r>
          <a:r>
            <a:rPr lang="fi-FI" sz="1600" kern="1200" dirty="0">
              <a:latin typeface="Arial" panose="020B0604020202020204" pitchFamily="34" charset="0"/>
              <a:cs typeface="Arial" panose="020B0604020202020204" pitchFamily="34" charset="0"/>
            </a:rPr>
            <a:t> a </a:t>
          </a:r>
          <a:r>
            <a:rPr lang="fi-FI" sz="1600" kern="1200" dirty="0" err="1">
              <a:latin typeface="Arial" panose="020B0604020202020204" pitchFamily="34" charset="0"/>
              <a:cs typeface="Arial" panose="020B0604020202020204" pitchFamily="34" charset="0"/>
            </a:rPr>
            <a:t>service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privacy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could</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breached</a:t>
          </a:r>
          <a:r>
            <a:rPr lang="fi-FI" sz="160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8752292" y="927021"/>
        <a:ext cx="2908812" cy="31502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20009-376A-1843-ABB9-A2D7B4C2D310}">
      <dsp:nvSpPr>
        <dsp:cNvPr id="0" name=""/>
        <dsp:cNvSpPr/>
      </dsp:nvSpPr>
      <dsp:spPr>
        <a:xfrm>
          <a:off x="0" y="2533"/>
          <a:ext cx="6557028" cy="1675849"/>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various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pros</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cons</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contemporary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health</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social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setting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however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pros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outweigh</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cons</a:t>
          </a:r>
          <a:r>
            <a:rPr lang="fi-FI" sz="1600" kern="1200" dirty="0">
              <a:latin typeface="Arial" panose="020B0604020202020204" pitchFamily="34" charset="0"/>
              <a:cs typeface="Arial" panose="020B0604020202020204" pitchFamily="34" charset="0"/>
            </a:rPr>
            <a:t>. For </a:t>
          </a:r>
          <a:r>
            <a:rPr lang="fi-FI" sz="1600" kern="1200" dirty="0" err="1">
              <a:latin typeface="Arial" panose="020B0604020202020204" pitchFamily="34" charset="0"/>
              <a:cs typeface="Arial" panose="020B0604020202020204" pitchFamily="34" charset="0"/>
            </a:rPr>
            <a:t>example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service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users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who</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were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vary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hesitant</a:t>
          </a:r>
          <a:r>
            <a:rPr lang="fi-FI" sz="1600" kern="1200" dirty="0">
              <a:latin typeface="Arial" panose="020B0604020202020204" pitchFamily="34" charset="0"/>
              <a:cs typeface="Arial" panose="020B0604020202020204" pitchFamily="34" charset="0"/>
            </a:rPr>
            <a:t> on </a:t>
          </a:r>
          <a:r>
            <a:rPr lang="fi-FI" sz="1600" kern="1200" dirty="0" err="1">
              <a:latin typeface="Arial" panose="020B0604020202020204" pitchFamily="34" charset="0"/>
              <a:cs typeface="Arial" panose="020B0604020202020204" pitchFamily="34" charset="0"/>
            </a:rPr>
            <a:t>seeking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medical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assistance</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past</a:t>
          </a:r>
          <a:r>
            <a:rPr lang="fi-FI" sz="1600" kern="1200" dirty="0">
              <a:latin typeface="Arial" panose="020B0604020202020204" pitchFamily="34" charset="0"/>
              <a:cs typeface="Arial" panose="020B0604020202020204" pitchFamily="34" charset="0"/>
            </a:rPr>
            <a:t> for </a:t>
          </a:r>
          <a:r>
            <a:rPr lang="fi-FI" sz="1600" kern="1200" dirty="0" err="1">
              <a:latin typeface="Arial" panose="020B0604020202020204" pitchFamily="34" charset="0"/>
              <a:cs typeface="Arial" panose="020B0604020202020204" pitchFamily="34" charset="0"/>
            </a:rPr>
            <a:t>whatever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reason</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whether</a:t>
          </a:r>
          <a:r>
            <a:rPr lang="fi-FI" sz="1600" kern="1200" dirty="0">
              <a:latin typeface="Arial" panose="020B0604020202020204" pitchFamily="34" charset="0"/>
              <a:cs typeface="Arial" panose="020B0604020202020204" pitchFamily="34" charset="0"/>
            </a:rPr>
            <a:t> it </a:t>
          </a:r>
          <a:r>
            <a:rPr lang="fi-FI" sz="1600" kern="1200" dirty="0" err="1">
              <a:latin typeface="Arial" panose="020B0604020202020204" pitchFamily="34" charset="0"/>
              <a:cs typeface="Arial" panose="020B0604020202020204" pitchFamily="34" charset="0"/>
            </a:rPr>
            <a:t>be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cultural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reasons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anxiety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may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more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hesistant</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seek</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through</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app</a:t>
          </a:r>
          <a:r>
            <a:rPr lang="fi-FI" sz="1600" kern="1200" dirty="0">
              <a:latin typeface="Arial" panose="020B0604020202020204" pitchFamily="34" charset="0"/>
              <a:cs typeface="Arial" panose="020B0604020202020204" pitchFamily="34" charset="0"/>
            </a:rPr>
            <a:t> as </a:t>
          </a:r>
          <a:r>
            <a:rPr lang="fi-FI" sz="1600" kern="1200" dirty="0" err="1">
              <a:latin typeface="Arial" panose="020B0604020202020204" pitchFamily="34" charset="0"/>
              <a:cs typeface="Arial" panose="020B0604020202020204" pitchFamily="34" charset="0"/>
            </a:rPr>
            <a:t>they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may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feel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like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will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not</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taken</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seriously</a:t>
          </a:r>
          <a:r>
            <a:rPr lang="fi-FI" sz="1600" kern="120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81808" y="84341"/>
        <a:ext cx="6393412" cy="1512233"/>
      </dsp:txXfrm>
    </dsp:sp>
    <dsp:sp modelId="{210B37D8-4D24-2E4F-83FF-3D1D377A71AA}">
      <dsp:nvSpPr>
        <dsp:cNvPr id="0" name=""/>
        <dsp:cNvSpPr/>
      </dsp:nvSpPr>
      <dsp:spPr>
        <a:xfrm>
          <a:off x="0" y="1691896"/>
          <a:ext cx="6557028" cy="1675849"/>
        </a:xfrm>
        <a:prstGeom prst="roundRect">
          <a:avLst/>
        </a:prstGeom>
        <a:gradFill rotWithShape="0">
          <a:gsLst>
            <a:gs pos="0">
              <a:schemeClr val="accent5">
                <a:hueOff val="-842315"/>
                <a:satOff val="-3972"/>
                <a:lumOff val="980"/>
                <a:alphaOff val="0"/>
                <a:tint val="98000"/>
                <a:satMod val="110000"/>
                <a:lumMod val="104000"/>
              </a:schemeClr>
            </a:gs>
            <a:gs pos="69000">
              <a:schemeClr val="accent5">
                <a:hueOff val="-842315"/>
                <a:satOff val="-3972"/>
                <a:lumOff val="980"/>
                <a:alphaOff val="0"/>
                <a:shade val="88000"/>
                <a:satMod val="130000"/>
                <a:lumMod val="92000"/>
              </a:schemeClr>
            </a:gs>
            <a:gs pos="100000">
              <a:schemeClr val="accent5">
                <a:hueOff val="-842315"/>
                <a:satOff val="-3972"/>
                <a:lumOff val="98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dirty="0">
              <a:latin typeface="Arial" panose="020B0604020202020204" pitchFamily="34" charset="0"/>
              <a:cs typeface="Arial" panose="020B0604020202020204" pitchFamily="34" charset="0"/>
            </a:rPr>
            <a:t>A </a:t>
          </a:r>
          <a:r>
            <a:rPr lang="fi-FI" sz="1600" kern="1200" dirty="0" err="1">
              <a:latin typeface="Arial" panose="020B0604020202020204" pitchFamily="34" charset="0"/>
              <a:cs typeface="Arial" panose="020B0604020202020204" pitchFamily="34" charset="0"/>
            </a:rPr>
            <a:t>benefit</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contemporary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health</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social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care</a:t>
          </a:r>
          <a:r>
            <a:rPr lang="fi-FI" sz="1600" kern="1200" dirty="0">
              <a:latin typeface="Arial" panose="020B0604020202020204" pitchFamily="34" charset="0"/>
              <a:cs typeface="Arial" panose="020B0604020202020204" pitchFamily="34" charset="0"/>
            </a:rPr>
            <a:t> is for </a:t>
          </a:r>
          <a:r>
            <a:rPr lang="fi-FI" sz="1600" kern="1200" dirty="0" err="1">
              <a:latin typeface="Arial" panose="020B0604020202020204" pitchFamily="34" charset="0"/>
              <a:cs typeface="Arial" panose="020B0604020202020204" pitchFamily="34" charset="0"/>
            </a:rPr>
            <a:t>example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service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users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who</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may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suffer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from</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visual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impairement</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able</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independently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work</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various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settings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such</a:t>
          </a:r>
          <a:r>
            <a:rPr lang="fi-FI" sz="1600" kern="1200" dirty="0">
              <a:latin typeface="Arial" panose="020B0604020202020204" pitchFamily="34" charset="0"/>
              <a:cs typeface="Arial" panose="020B0604020202020204" pitchFamily="34" charset="0"/>
            </a:rPr>
            <a:t> as in </a:t>
          </a:r>
          <a:r>
            <a:rPr lang="fi-FI" sz="1600" kern="1200" dirty="0" err="1">
              <a:latin typeface="Arial" panose="020B0604020202020204" pitchFamily="34" charset="0"/>
              <a:cs typeface="Arial" panose="020B0604020202020204" pitchFamily="34" charset="0"/>
            </a:rPr>
            <a:t>customer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service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with</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assistance</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braille</a:t>
          </a:r>
          <a:r>
            <a:rPr lang="fi-FI"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81808" y="1773704"/>
        <a:ext cx="6393412" cy="1512233"/>
      </dsp:txXfrm>
    </dsp:sp>
    <dsp:sp modelId="{573C8328-2853-4549-8048-133562550B16}">
      <dsp:nvSpPr>
        <dsp:cNvPr id="0" name=""/>
        <dsp:cNvSpPr/>
      </dsp:nvSpPr>
      <dsp:spPr>
        <a:xfrm>
          <a:off x="0" y="3381260"/>
          <a:ext cx="6557028" cy="1675849"/>
        </a:xfrm>
        <a:prstGeom prst="roundRect">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Another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benefit</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contemporary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healthcare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according</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research</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conducted</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by</a:t>
          </a:r>
          <a:r>
            <a:rPr lang="fi-FI" sz="1600" kern="1200" dirty="0">
              <a:latin typeface="Arial" panose="020B0604020202020204" pitchFamily="34" charset="0"/>
              <a:cs typeface="Arial" panose="020B0604020202020204" pitchFamily="34" charset="0"/>
            </a:rPr>
            <a:t> Caroline </a:t>
          </a:r>
          <a:r>
            <a:rPr lang="fi-FI" sz="1600" kern="1200" dirty="0" err="1">
              <a:latin typeface="Arial" panose="020B0604020202020204" pitchFamily="34" charset="0"/>
              <a:cs typeface="Arial" panose="020B0604020202020204" pitchFamily="34" charset="0"/>
            </a:rPr>
            <a:t>Free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Gemma</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Phillips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Leandro</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Galli</a:t>
          </a:r>
          <a:r>
            <a:rPr lang="fi-FI" sz="1600" kern="1200" dirty="0">
              <a:latin typeface="Arial" panose="020B0604020202020204" pitchFamily="34" charset="0"/>
              <a:cs typeface="Arial" panose="020B0604020202020204" pitchFamily="34" charset="0"/>
            </a:rPr>
            <a:t>, Louise Watson, L.F, P.E, V.P and A.H </a:t>
          </a:r>
          <a:r>
            <a:rPr lang="fi-FI" sz="1600" kern="1200" dirty="0" err="1">
              <a:latin typeface="Arial" panose="020B0604020202020204" pitchFamily="34" charset="0"/>
              <a:cs typeface="Arial" panose="020B0604020202020204" pitchFamily="34" charset="0"/>
            </a:rPr>
            <a:t>was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belived</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be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that</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phones</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other</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portable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technological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devices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have</a:t>
          </a:r>
          <a:r>
            <a:rPr lang="fi-FI" sz="1600" kern="1200" dirty="0">
              <a:latin typeface="Arial" panose="020B0604020202020204" pitchFamily="34" charset="0"/>
              <a:cs typeface="Arial" panose="020B0604020202020204" pitchFamily="34" charset="0"/>
            </a:rPr>
            <a:t> a </a:t>
          </a:r>
          <a:r>
            <a:rPr lang="fi-FI" sz="1600" kern="1200" dirty="0" err="1">
              <a:latin typeface="Arial" panose="020B0604020202020204" pitchFamily="34" charset="0"/>
              <a:cs typeface="Arial" panose="020B0604020202020204" pitchFamily="34" charset="0"/>
            </a:rPr>
            <a:t>potential</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change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delivery</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health</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messages</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services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users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This</a:t>
          </a:r>
          <a:r>
            <a:rPr lang="fi-FI" sz="1600" kern="1200" dirty="0">
              <a:latin typeface="Arial" panose="020B0604020202020204" pitchFamily="34" charset="0"/>
              <a:cs typeface="Arial" panose="020B0604020202020204" pitchFamily="34" charset="0"/>
            </a:rPr>
            <a:t> is </a:t>
          </a:r>
          <a:r>
            <a:rPr lang="fi-FI" sz="1600" kern="1200" dirty="0" err="1">
              <a:latin typeface="Arial" panose="020B0604020202020204" pitchFamily="34" charset="0"/>
              <a:cs typeface="Arial" panose="020B0604020202020204" pitchFamily="34" charset="0"/>
            </a:rPr>
            <a:t>because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nearly</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more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than</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two-third</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people</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world</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now</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own</a:t>
          </a:r>
          <a:r>
            <a:rPr lang="fi-FI" sz="1600" kern="1200" dirty="0">
              <a:latin typeface="Arial" panose="020B0604020202020204" pitchFamily="34" charset="0"/>
              <a:cs typeface="Arial" panose="020B0604020202020204" pitchFamily="34" charset="0"/>
            </a:rPr>
            <a:t> a </a:t>
          </a:r>
          <a:r>
            <a:rPr lang="fi-FI" sz="1600" kern="1200" dirty="0" err="1">
              <a:latin typeface="Arial" panose="020B0604020202020204" pitchFamily="34" charset="0"/>
              <a:cs typeface="Arial" panose="020B0604020202020204" pitchFamily="34" charset="0"/>
            </a:rPr>
            <a:t>phone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or</a:t>
          </a:r>
          <a:r>
            <a:rPr lang="fi-FI" sz="1600" kern="1200" dirty="0">
              <a:latin typeface="Arial" panose="020B0604020202020204" pitchFamily="34" charset="0"/>
              <a:cs typeface="Arial" panose="020B0604020202020204" pitchFamily="34" charset="0"/>
            </a:rPr>
            <a:t> a </a:t>
          </a:r>
          <a:r>
            <a:rPr lang="fi-FI" sz="1600" kern="1200" dirty="0" err="1">
              <a:latin typeface="Arial" panose="020B0604020202020204" pitchFamily="34" charset="0"/>
              <a:cs typeface="Arial" panose="020B0604020202020204" pitchFamily="34" charset="0"/>
            </a:rPr>
            <a:t>technological</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device</a:t>
          </a:r>
          <a:endParaRPr lang="en-US" sz="1600" kern="1200" dirty="0">
            <a:latin typeface="Arial" panose="020B0604020202020204" pitchFamily="34" charset="0"/>
            <a:cs typeface="Arial" panose="020B0604020202020204" pitchFamily="34" charset="0"/>
          </a:endParaRPr>
        </a:p>
      </dsp:txBody>
      <dsp:txXfrm>
        <a:off x="81808" y="3463068"/>
        <a:ext cx="6393412" cy="15122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F3CD2-98EA-694A-8917-92DBFA904031}">
      <dsp:nvSpPr>
        <dsp:cNvPr id="0" name=""/>
        <dsp:cNvSpPr/>
      </dsp:nvSpPr>
      <dsp:spPr>
        <a:xfrm>
          <a:off x="0" y="551213"/>
          <a:ext cx="9604375" cy="1216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a:latin typeface="Arial" panose="020B0604020202020204" pitchFamily="34" charset="0"/>
              <a:cs typeface="Arial" panose="020B0604020202020204" pitchFamily="34" charset="0"/>
            </a:rPr>
            <a:t>The various groups of users can be classified into: </a:t>
          </a:r>
          <a:endParaRPr lang="en-US" sz="1600" kern="1200" dirty="0">
            <a:latin typeface="Arial" panose="020B0604020202020204" pitchFamily="34" charset="0"/>
            <a:cs typeface="Arial" panose="020B0604020202020204" pitchFamily="34" charset="0"/>
          </a:endParaRPr>
        </a:p>
      </dsp:txBody>
      <dsp:txXfrm>
        <a:off x="59399" y="610612"/>
        <a:ext cx="9485577" cy="1098002"/>
      </dsp:txXfrm>
    </dsp:sp>
    <dsp:sp modelId="{B8CA158B-AC95-2B42-AA3C-ED1A96DDD16A}">
      <dsp:nvSpPr>
        <dsp:cNvPr id="0" name=""/>
        <dsp:cNvSpPr/>
      </dsp:nvSpPr>
      <dsp:spPr>
        <a:xfrm>
          <a:off x="0" y="1955213"/>
          <a:ext cx="9604375" cy="1216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fi-FI" sz="1600" kern="1200">
              <a:latin typeface="Arial" panose="020B0604020202020204" pitchFamily="34" charset="0"/>
              <a:cs typeface="Arial" panose="020B0604020202020204" pitchFamily="34" charset="0"/>
            </a:rPr>
            <a:t>▪ Healthcare</a:t>
          </a:r>
          <a:br>
            <a:rPr lang="fi-FI" sz="1600" kern="1200">
              <a:latin typeface="Arial" panose="020B0604020202020204" pitchFamily="34" charset="0"/>
              <a:cs typeface="Arial" panose="020B0604020202020204" pitchFamily="34" charset="0"/>
            </a:rPr>
          </a:br>
          <a:r>
            <a:rPr lang="fi-FI" sz="1600" kern="1200">
              <a:latin typeface="Arial" panose="020B0604020202020204" pitchFamily="34" charset="0"/>
              <a:cs typeface="Arial" panose="020B0604020202020204" pitchFamily="34" charset="0"/>
            </a:rPr>
            <a:t>▪ Education</a:t>
          </a:r>
          <a:br>
            <a:rPr lang="fi-FI" sz="1600" kern="1200">
              <a:latin typeface="Arial" panose="020B0604020202020204" pitchFamily="34" charset="0"/>
              <a:cs typeface="Arial" panose="020B0604020202020204" pitchFamily="34" charset="0"/>
            </a:rPr>
          </a:br>
          <a:r>
            <a:rPr lang="fi-FI" sz="1600" kern="1200">
              <a:latin typeface="Arial" panose="020B0604020202020204" pitchFamily="34" charset="0"/>
              <a:cs typeface="Arial" panose="020B0604020202020204" pitchFamily="34" charset="0"/>
            </a:rPr>
            <a:t>▪Work </a:t>
          </a:r>
          <a:endParaRPr lang="en-US" sz="1600" kern="1200" dirty="0">
            <a:latin typeface="Arial" panose="020B0604020202020204" pitchFamily="34" charset="0"/>
            <a:cs typeface="Arial" panose="020B0604020202020204" pitchFamily="34" charset="0"/>
          </a:endParaRPr>
        </a:p>
      </dsp:txBody>
      <dsp:txXfrm>
        <a:off x="59399" y="2014612"/>
        <a:ext cx="9485577"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4F770-1DED-194F-9A66-2498426C93B8}">
      <dsp:nvSpPr>
        <dsp:cNvPr id="0" name=""/>
        <dsp:cNvSpPr/>
      </dsp:nvSpPr>
      <dsp:spPr>
        <a:xfrm>
          <a:off x="554301" y="2005"/>
          <a:ext cx="2962822" cy="17776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fi-FI" sz="1600" kern="1200" dirty="0" err="1">
              <a:latin typeface="Arial" panose="020B0604020202020204" pitchFamily="34" charset="0"/>
              <a:cs typeface="Arial" panose="020B0604020202020204" pitchFamily="34" charset="0"/>
            </a:rPr>
            <a:t>Helps</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gathering</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providing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information</a:t>
          </a:r>
          <a:r>
            <a:rPr lang="fi-FI"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554301" y="2005"/>
        <a:ext cx="2962822" cy="1777693"/>
      </dsp:txXfrm>
    </dsp:sp>
    <dsp:sp modelId="{D3AAF86C-0FBB-2244-AF29-DC2A969CDA93}">
      <dsp:nvSpPr>
        <dsp:cNvPr id="0" name=""/>
        <dsp:cNvSpPr/>
      </dsp:nvSpPr>
      <dsp:spPr>
        <a:xfrm>
          <a:off x="3813405" y="2005"/>
          <a:ext cx="2962822" cy="17776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fi-FI" sz="2000" kern="1200" dirty="0"/>
            <a:t>▪ </a:t>
          </a:r>
          <a:r>
            <a:rPr lang="fi-FI" sz="1600" kern="1200" dirty="0"/>
            <a:t> </a:t>
          </a:r>
          <a:r>
            <a:rPr lang="fi-FI" sz="1600" kern="1200" dirty="0">
              <a:latin typeface="Arial" panose="020B0604020202020204" pitchFamily="34" charset="0"/>
              <a:cs typeface="Arial" panose="020B0604020202020204" pitchFamily="34" charset="0"/>
            </a:rPr>
            <a:t>Remote </a:t>
          </a:r>
          <a:r>
            <a:rPr lang="fi-FI" sz="1600" kern="1200" dirty="0" err="1">
              <a:latin typeface="Arial" panose="020B0604020202020204" pitchFamily="34" charset="0"/>
              <a:cs typeface="Arial" panose="020B0604020202020204" pitchFamily="34" charset="0"/>
            </a:rPr>
            <a:t>working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due</a:t>
          </a:r>
          <a:r>
            <a:rPr lang="fi-FI" sz="1600" kern="1200" dirty="0">
              <a:latin typeface="Arial" panose="020B0604020202020204" pitchFamily="34" charset="0"/>
              <a:cs typeface="Arial" panose="020B0604020202020204" pitchFamily="34" charset="0"/>
            </a:rPr>
            <a:t> to </a:t>
          </a:r>
          <a:r>
            <a:rPr lang="fi-FI" sz="1600" kern="1200" dirty="0" err="1">
              <a:latin typeface="Arial" panose="020B0604020202020204" pitchFamily="34" charset="0"/>
              <a:cs typeface="Arial" panose="020B0604020202020204" pitchFamily="34" charset="0"/>
            </a:rPr>
            <a:t>development</a:t>
          </a:r>
          <a:r>
            <a:rPr lang="fi-FI" sz="1600" kern="1200" dirty="0">
              <a:latin typeface="Arial" panose="020B0604020202020204" pitchFamily="34" charset="0"/>
              <a:cs typeface="Arial" panose="020B0604020202020204" pitchFamily="34" charset="0"/>
            </a:rPr>
            <a:t> in </a:t>
          </a:r>
          <a:r>
            <a:rPr lang="fi-FI" sz="1600" kern="1200" dirty="0" err="1">
              <a:latin typeface="Arial" panose="020B0604020202020204" pitchFamily="34" charset="0"/>
              <a:cs typeface="Arial" panose="020B0604020202020204" pitchFamily="34" charset="0"/>
            </a:rPr>
            <a:t>technology</a:t>
          </a:r>
          <a:r>
            <a:rPr lang="fi-FI"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3813405" y="2005"/>
        <a:ext cx="2962822" cy="1777693"/>
      </dsp:txXfrm>
    </dsp:sp>
    <dsp:sp modelId="{A96F6B9D-915E-9944-9727-AD1C9C21C599}">
      <dsp:nvSpPr>
        <dsp:cNvPr id="0" name=""/>
        <dsp:cNvSpPr/>
      </dsp:nvSpPr>
      <dsp:spPr>
        <a:xfrm>
          <a:off x="7072509" y="2005"/>
          <a:ext cx="2962822" cy="17776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fi-FI" sz="2000" kern="1200" dirty="0"/>
            <a:t>▪  </a:t>
          </a:r>
          <a:r>
            <a:rPr lang="fi-FI" sz="1600" kern="1200" dirty="0">
              <a:latin typeface="Arial" panose="020B0604020202020204" pitchFamily="34" charset="0"/>
              <a:cs typeface="Arial" panose="020B0604020202020204" pitchFamily="34" charset="0"/>
            </a:rPr>
            <a:t>Workgroup </a:t>
          </a:r>
          <a:r>
            <a:rPr lang="fi-FI" sz="1600" kern="1200" dirty="0" err="1">
              <a:latin typeface="Arial" panose="020B0604020202020204" pitchFamily="34" charset="0"/>
              <a:cs typeface="Arial" panose="020B0604020202020204" pitchFamily="34" charset="0"/>
            </a:rPr>
            <a:t>such</a:t>
          </a:r>
          <a:r>
            <a:rPr lang="fi-FI" sz="1600" kern="1200" dirty="0">
              <a:latin typeface="Arial" panose="020B0604020202020204" pitchFamily="34" charset="0"/>
              <a:cs typeface="Arial" panose="020B0604020202020204" pitchFamily="34" charset="0"/>
            </a:rPr>
            <a:t> as </a:t>
          </a:r>
          <a:r>
            <a:rPr lang="fi-FI" sz="1600" kern="1200" dirty="0" err="1">
              <a:latin typeface="Arial" panose="020B0604020202020204" pitchFamily="34" charset="0"/>
              <a:cs typeface="Arial" panose="020B0604020202020204" pitchFamily="34" charset="0"/>
            </a:rPr>
            <a:t>authorities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officials</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also</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non-working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group</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also</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takes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advantage</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technology</a:t>
          </a:r>
          <a:r>
            <a:rPr lang="fi-FI" sz="2000" kern="1200" dirty="0"/>
            <a:t>. </a:t>
          </a:r>
          <a:endParaRPr lang="en-US" sz="2000" kern="1200" dirty="0"/>
        </a:p>
      </dsp:txBody>
      <dsp:txXfrm>
        <a:off x="7072509" y="2005"/>
        <a:ext cx="2962822" cy="1777693"/>
      </dsp:txXfrm>
    </dsp:sp>
    <dsp:sp modelId="{E5F7FA6D-7714-A740-9E12-132F4ED43217}">
      <dsp:nvSpPr>
        <dsp:cNvPr id="0" name=""/>
        <dsp:cNvSpPr/>
      </dsp:nvSpPr>
      <dsp:spPr>
        <a:xfrm>
          <a:off x="554301" y="2075980"/>
          <a:ext cx="2962822" cy="17776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fi-FI" sz="3200" kern="1200" dirty="0"/>
            <a:t>▪ </a:t>
          </a:r>
          <a:r>
            <a:rPr lang="fi-FI" sz="1600" kern="1200" dirty="0"/>
            <a:t> </a:t>
          </a:r>
          <a:r>
            <a:rPr lang="fi-FI" sz="1600" kern="1200" dirty="0" err="1">
              <a:latin typeface="Arial" panose="020B0604020202020204" pitchFamily="34" charset="0"/>
              <a:cs typeface="Arial" panose="020B0604020202020204" pitchFamily="34" charset="0"/>
            </a:rPr>
            <a:t>Tracing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predicting</a:t>
          </a:r>
          <a:r>
            <a:rPr lang="fi-FI" sz="1600" kern="1200" dirty="0">
              <a:latin typeface="Arial" panose="020B0604020202020204" pitchFamily="34" charset="0"/>
              <a:cs typeface="Arial" panose="020B0604020202020204" pitchFamily="34" charset="0"/>
            </a:rPr>
            <a:t> and </a:t>
          </a:r>
          <a:r>
            <a:rPr lang="fi-FI" sz="1600" kern="1200" dirty="0" err="1">
              <a:latin typeface="Arial" panose="020B0604020202020204" pitchFamily="34" charset="0"/>
              <a:cs typeface="Arial" panose="020B0604020202020204" pitchFamily="34" charset="0"/>
            </a:rPr>
            <a:t>diagnosing</a:t>
          </a:r>
          <a:r>
            <a:rPr lang="fi-FI" sz="1600" kern="1200" dirty="0">
              <a:latin typeface="Arial" panose="020B0604020202020204" pitchFamily="34" charset="0"/>
              <a:cs typeface="Arial" panose="020B0604020202020204" pitchFamily="34" charset="0"/>
            </a:rPr>
            <a:t> virus. </a:t>
          </a:r>
          <a:endParaRPr lang="en-US" sz="1600" kern="1200" dirty="0">
            <a:latin typeface="Arial" panose="020B0604020202020204" pitchFamily="34" charset="0"/>
            <a:cs typeface="Arial" panose="020B0604020202020204" pitchFamily="34" charset="0"/>
          </a:endParaRPr>
        </a:p>
      </dsp:txBody>
      <dsp:txXfrm>
        <a:off x="554301" y="2075980"/>
        <a:ext cx="2962822" cy="1777693"/>
      </dsp:txXfrm>
    </dsp:sp>
    <dsp:sp modelId="{188163CE-F2FA-B54C-8BF7-3CD2C688F4CA}">
      <dsp:nvSpPr>
        <dsp:cNvPr id="0" name=""/>
        <dsp:cNvSpPr/>
      </dsp:nvSpPr>
      <dsp:spPr>
        <a:xfrm>
          <a:off x="3813405" y="2075980"/>
          <a:ext cx="2962822" cy="17776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fi-FI" sz="3200" kern="1200" dirty="0"/>
            <a:t>▪ </a:t>
          </a:r>
          <a:r>
            <a:rPr lang="fi-FI" sz="1600" kern="1200" dirty="0"/>
            <a:t> </a:t>
          </a:r>
          <a:r>
            <a:rPr lang="fi-FI" sz="1600" kern="1200" dirty="0" err="1">
              <a:latin typeface="Arial" panose="020B0604020202020204" pitchFamily="34" charset="0"/>
              <a:cs typeface="Arial" panose="020B0604020202020204" pitchFamily="34" charset="0"/>
            </a:rPr>
            <a:t>Mapping</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the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various</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number</a:t>
          </a:r>
          <a:r>
            <a:rPr lang="fi-FI" sz="1600" kern="1200" dirty="0">
              <a:latin typeface="Arial" panose="020B0604020202020204" pitchFamily="34" charset="0"/>
              <a:cs typeface="Arial" panose="020B0604020202020204" pitchFamily="34" charset="0"/>
            </a:rPr>
            <a:t> of </a:t>
          </a:r>
          <a:r>
            <a:rPr lang="fi-FI" sz="1600" kern="1200" dirty="0" err="1">
              <a:latin typeface="Arial" panose="020B0604020202020204" pitchFamily="34" charset="0"/>
              <a:cs typeface="Arial" panose="020B0604020202020204" pitchFamily="34" charset="0"/>
            </a:rPr>
            <a:t>cases</a:t>
          </a:r>
          <a:r>
            <a:rPr lang="fi-FI"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3813405" y="2075980"/>
        <a:ext cx="2962822" cy="1777693"/>
      </dsp:txXfrm>
    </dsp:sp>
    <dsp:sp modelId="{A09DEC20-DF84-4849-A257-9E09B82E77DB}">
      <dsp:nvSpPr>
        <dsp:cNvPr id="0" name=""/>
        <dsp:cNvSpPr/>
      </dsp:nvSpPr>
      <dsp:spPr>
        <a:xfrm>
          <a:off x="7072509" y="2075980"/>
          <a:ext cx="2962822" cy="17776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fi-FI" sz="1600" kern="1200" dirty="0"/>
            <a:t>▪  </a:t>
          </a:r>
          <a:r>
            <a:rPr lang="fi-FI" sz="1600" kern="1200" dirty="0" err="1">
              <a:latin typeface="Arial" panose="020B0604020202020204" pitchFamily="34" charset="0"/>
              <a:cs typeface="Arial" panose="020B0604020202020204" pitchFamily="34" charset="0"/>
            </a:rPr>
            <a:t>Ease</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education</a:t>
          </a:r>
          <a:r>
            <a:rPr lang="fi-FI" sz="1600" kern="1200" dirty="0">
              <a:latin typeface="Arial" panose="020B0604020202020204" pitchFamily="34" charset="0"/>
              <a:cs typeface="Arial" panose="020B0604020202020204" pitchFamily="34" charset="0"/>
            </a:rPr>
            <a:t> </a:t>
          </a:r>
          <a:r>
            <a:rPr lang="fi-FI" sz="1600" kern="1200" dirty="0" err="1">
              <a:latin typeface="Arial" panose="020B0604020202020204" pitchFamily="34" charset="0"/>
              <a:cs typeface="Arial" panose="020B0604020202020204" pitchFamily="34" charset="0"/>
            </a:rPr>
            <a:t>system</a:t>
          </a:r>
          <a:r>
            <a:rPr lang="fi-FI"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7072509" y="2075980"/>
        <a:ext cx="2962822" cy="17776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0AD68E-4D10-4E89-8402-5E1230F23E40}">
      <dsp:nvSpPr>
        <dsp:cNvPr id="0" name=""/>
        <dsp:cNvSpPr/>
      </dsp:nvSpPr>
      <dsp:spPr>
        <a:xfrm>
          <a:off x="57854" y="1096727"/>
          <a:ext cx="1256182" cy="125618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DE5BD-B950-4D71-9337-2AC191D181C5}">
      <dsp:nvSpPr>
        <dsp:cNvPr id="0" name=""/>
        <dsp:cNvSpPr/>
      </dsp:nvSpPr>
      <dsp:spPr>
        <a:xfrm>
          <a:off x="321652" y="1360525"/>
          <a:ext cx="728586" cy="728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A35CE2-D9D9-450D-B4DE-2AFFF1CFD595}">
      <dsp:nvSpPr>
        <dsp:cNvPr id="0" name=""/>
        <dsp:cNvSpPr/>
      </dsp:nvSpPr>
      <dsp:spPr>
        <a:xfrm>
          <a:off x="1520593" y="1121788"/>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Digital communication is the process of devices communicating information digitally through the internet or through any other relevant media (</a:t>
          </a:r>
          <a:r>
            <a:rPr lang="en-US" sz="1600" kern="1200" dirty="0" err="1">
              <a:latin typeface="Arial" panose="020B0604020202020204" pitchFamily="34" charset="0"/>
              <a:cs typeface="Arial" panose="020B0604020202020204" pitchFamily="34" charset="0"/>
            </a:rPr>
            <a:t>Laurenza</a:t>
          </a:r>
          <a:r>
            <a:rPr lang="en-US" sz="1600" kern="1200" dirty="0">
              <a:latin typeface="Arial" panose="020B0604020202020204" pitchFamily="34" charset="0"/>
              <a:cs typeface="Arial" panose="020B0604020202020204" pitchFamily="34" charset="0"/>
            </a:rPr>
            <a:t> et al., 2018).​</a:t>
          </a:r>
        </a:p>
      </dsp:txBody>
      <dsp:txXfrm>
        <a:off x="1520593" y="1121788"/>
        <a:ext cx="2961002" cy="1256182"/>
      </dsp:txXfrm>
    </dsp:sp>
    <dsp:sp modelId="{D97A4162-796E-4898-B198-A8B9C8CC9468}">
      <dsp:nvSpPr>
        <dsp:cNvPr id="0" name=""/>
        <dsp:cNvSpPr/>
      </dsp:nvSpPr>
      <dsp:spPr>
        <a:xfrm>
          <a:off x="5060153" y="1096727"/>
          <a:ext cx="1256182" cy="125618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A273E-8794-48C4-B3E9-33E7FF1C17BF}">
      <dsp:nvSpPr>
        <dsp:cNvPr id="0" name=""/>
        <dsp:cNvSpPr/>
      </dsp:nvSpPr>
      <dsp:spPr>
        <a:xfrm>
          <a:off x="5323952" y="1360525"/>
          <a:ext cx="728586" cy="728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50813C-8B52-47CE-9803-04D098A1B3BF}">
      <dsp:nvSpPr>
        <dsp:cNvPr id="0" name=""/>
        <dsp:cNvSpPr/>
      </dsp:nvSpPr>
      <dsp:spPr>
        <a:xfrm>
          <a:off x="6585518" y="1096727"/>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This deals with </a:t>
          </a:r>
          <a:r>
            <a:rPr lang="en-US" sz="1600" kern="1200" dirty="0" err="1">
              <a:latin typeface="Arial" panose="020B0604020202020204" pitchFamily="34" charset="0"/>
              <a:cs typeface="Arial" panose="020B0604020202020204" pitchFamily="34" charset="0"/>
            </a:rPr>
            <a:t>behaviours</a:t>
          </a:r>
          <a:r>
            <a:rPr lang="en-US" sz="1600" kern="1200" dirty="0">
              <a:latin typeface="Arial" panose="020B0604020202020204" pitchFamily="34" charset="0"/>
              <a:cs typeface="Arial" panose="020B0604020202020204" pitchFamily="34" charset="0"/>
            </a:rPr>
            <a:t> and attitudes that facilitate work with different individuals in a digital space​</a:t>
          </a:r>
        </a:p>
      </dsp:txBody>
      <dsp:txXfrm>
        <a:off x="6585518" y="1096727"/>
        <a:ext cx="2961002" cy="12561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C1560-2136-5343-AA58-B4A65D059E15}">
      <dsp:nvSpPr>
        <dsp:cNvPr id="0" name=""/>
        <dsp:cNvSpPr/>
      </dsp:nvSpPr>
      <dsp:spPr>
        <a:xfrm>
          <a:off x="365268" y="138947"/>
          <a:ext cx="3052638" cy="1831582"/>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It may include forming digital networks via social media. Its basically about knowing how to work with others through the help of internet</a:t>
          </a:r>
          <a:r>
            <a:rPr lang="en-US" sz="2000" kern="1200"/>
            <a:t>.​</a:t>
          </a:r>
        </a:p>
      </dsp:txBody>
      <dsp:txXfrm>
        <a:off x="365268" y="138947"/>
        <a:ext cx="3052638" cy="1831582"/>
      </dsp:txXfrm>
    </dsp:sp>
    <dsp:sp modelId="{35906BDF-1A36-3E42-9541-F370EF9F6FA8}">
      <dsp:nvSpPr>
        <dsp:cNvPr id="0" name=""/>
        <dsp:cNvSpPr/>
      </dsp:nvSpPr>
      <dsp:spPr>
        <a:xfrm>
          <a:off x="3762824" y="115722"/>
          <a:ext cx="3388672" cy="2103499"/>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In healthcare services, this approach help healthcare workers to disseminate their digital materials with their colleagues, formulate varied communications to persuade, entertain, inform and to support.​</a:t>
          </a:r>
        </a:p>
      </dsp:txBody>
      <dsp:txXfrm>
        <a:off x="3762824" y="115722"/>
        <a:ext cx="3388672" cy="2103499"/>
      </dsp:txXfrm>
    </dsp:sp>
    <dsp:sp modelId="{FA7C4471-15F8-2148-90D3-B31A2193473E}">
      <dsp:nvSpPr>
        <dsp:cNvPr id="0" name=""/>
        <dsp:cNvSpPr/>
      </dsp:nvSpPr>
      <dsp:spPr>
        <a:xfrm>
          <a:off x="7417107" y="138947"/>
          <a:ext cx="3052638" cy="1831582"/>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It also assist health workers in adhering to different norms and needs of communicating</a:t>
          </a:r>
          <a:r>
            <a:rPr lang="en-US" sz="2000" kern="1200" dirty="0"/>
            <a:t>.​</a:t>
          </a:r>
        </a:p>
      </dsp:txBody>
      <dsp:txXfrm>
        <a:off x="7417107" y="138947"/>
        <a:ext cx="3052638" cy="1831582"/>
      </dsp:txXfrm>
    </dsp:sp>
    <dsp:sp modelId="{01A751BF-E929-0B43-A422-914683C4B71E}">
      <dsp:nvSpPr>
        <dsp:cNvPr id="0" name=""/>
        <dsp:cNvSpPr/>
      </dsp:nvSpPr>
      <dsp:spPr>
        <a:xfrm>
          <a:off x="533285" y="2411752"/>
          <a:ext cx="3052638" cy="1831582"/>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It assists in figuring and discarding of false information within the healthcare system.​</a:t>
          </a:r>
        </a:p>
      </dsp:txBody>
      <dsp:txXfrm>
        <a:off x="533285" y="2411752"/>
        <a:ext cx="3052638" cy="1831582"/>
      </dsp:txXfrm>
    </dsp:sp>
    <dsp:sp modelId="{A64E8A62-4A68-3644-8E9F-DA3A66B886EF}">
      <dsp:nvSpPr>
        <dsp:cNvPr id="0" name=""/>
        <dsp:cNvSpPr/>
      </dsp:nvSpPr>
      <dsp:spPr>
        <a:xfrm>
          <a:off x="3891187" y="2411752"/>
          <a:ext cx="3052638" cy="1831582"/>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By means of collaboration, this approach help workers to effectively partake in digital groups and team works.​</a:t>
          </a:r>
        </a:p>
      </dsp:txBody>
      <dsp:txXfrm>
        <a:off x="3891187" y="2411752"/>
        <a:ext cx="3052638" cy="1831582"/>
      </dsp:txXfrm>
    </dsp:sp>
    <dsp:sp modelId="{01E7039B-4954-CB4D-A53B-6DAA1652D7A5}">
      <dsp:nvSpPr>
        <dsp:cNvPr id="0" name=""/>
        <dsp:cNvSpPr/>
      </dsp:nvSpPr>
      <dsp:spPr>
        <a:xfrm>
          <a:off x="7249089" y="2411752"/>
          <a:ext cx="3052638" cy="1831582"/>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It facilitate smooth working across different cultural, social and linguistic regions (Health Education England, 2018).​</a:t>
          </a:r>
        </a:p>
      </dsp:txBody>
      <dsp:txXfrm>
        <a:off x="7249089" y="2411752"/>
        <a:ext cx="3052638" cy="18315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4B5A8-0D42-EE41-A649-3FF4E0A296AE}">
      <dsp:nvSpPr>
        <dsp:cNvPr id="0" name=""/>
        <dsp:cNvSpPr/>
      </dsp:nvSpPr>
      <dsp:spPr>
        <a:xfrm>
          <a:off x="0" y="306143"/>
          <a:ext cx="5913437" cy="1216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Pagers can share information on a patient’s status, let them know test results are in or inform them of an emergency</a:t>
          </a:r>
          <a:r>
            <a:rPr lang="en-US" sz="2300" kern="1200" dirty="0"/>
            <a:t>.​</a:t>
          </a:r>
        </a:p>
      </dsp:txBody>
      <dsp:txXfrm>
        <a:off x="59399" y="365542"/>
        <a:ext cx="5794639" cy="1098002"/>
      </dsp:txXfrm>
    </dsp:sp>
    <dsp:sp modelId="{D1C0D980-9E49-6E41-AB9E-FE28455C5621}">
      <dsp:nvSpPr>
        <dsp:cNvPr id="0" name=""/>
        <dsp:cNvSpPr/>
      </dsp:nvSpPr>
      <dsp:spPr>
        <a:xfrm>
          <a:off x="0" y="1710144"/>
          <a:ext cx="5913437" cy="12168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It facilitate doctor, nursing, and health educator consultations on telehealth. This is done without meeting in person. ​</a:t>
          </a:r>
        </a:p>
      </dsp:txBody>
      <dsp:txXfrm>
        <a:off x="59399" y="1769543"/>
        <a:ext cx="5794639" cy="1098002"/>
      </dsp:txXfrm>
    </dsp:sp>
    <dsp:sp modelId="{50B19B61-705D-5A4D-B52B-3862EFEFD3D2}">
      <dsp:nvSpPr>
        <dsp:cNvPr id="0" name=""/>
        <dsp:cNvSpPr/>
      </dsp:nvSpPr>
      <dsp:spPr>
        <a:xfrm>
          <a:off x="0" y="3114144"/>
          <a:ext cx="5913437" cy="12168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It also allow patients to know medical results in the EHR system.​</a:t>
          </a:r>
        </a:p>
      </dsp:txBody>
      <dsp:txXfrm>
        <a:off x="59399" y="3173543"/>
        <a:ext cx="5794639"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4903F-69F0-C142-BE4F-4FB469D5DCFE}">
      <dsp:nvSpPr>
        <dsp:cNvPr id="0" name=""/>
        <dsp:cNvSpPr/>
      </dsp:nvSpPr>
      <dsp:spPr>
        <a:xfrm>
          <a:off x="0" y="1965"/>
          <a:ext cx="5913437" cy="1148839"/>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Healthcare in the future is expected to pave way for:​</a:t>
          </a:r>
        </a:p>
      </dsp:txBody>
      <dsp:txXfrm>
        <a:off x="56082" y="58047"/>
        <a:ext cx="5801273" cy="1036675"/>
      </dsp:txXfrm>
    </dsp:sp>
    <dsp:sp modelId="{F200EB8D-4BE7-DD48-9507-254C7D3542B9}">
      <dsp:nvSpPr>
        <dsp:cNvPr id="0" name=""/>
        <dsp:cNvSpPr/>
      </dsp:nvSpPr>
      <dsp:spPr>
        <a:xfrm>
          <a:off x="0" y="1163404"/>
          <a:ext cx="5913437" cy="1148839"/>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Changing chatbots: With the ability to pick up on information in free text responses and to then use it to tailor additional questions, fully-fledged chatbots can glean far more valuable data from survey responders using Natural Language Processing (NLP).​</a:t>
          </a:r>
        </a:p>
      </dsp:txBody>
      <dsp:txXfrm>
        <a:off x="56082" y="1219486"/>
        <a:ext cx="5801273" cy="1036675"/>
      </dsp:txXfrm>
    </dsp:sp>
    <dsp:sp modelId="{9C08C45B-6159-7C4F-B009-BB08A8B50D23}">
      <dsp:nvSpPr>
        <dsp:cNvPr id="0" name=""/>
        <dsp:cNvSpPr/>
      </dsp:nvSpPr>
      <dsp:spPr>
        <a:xfrm>
          <a:off x="0" y="2324843"/>
          <a:ext cx="5913437" cy="1148839"/>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Rich Communication Service: Digital messaging channels like RCS open the door to simple automation for basic query handling (FAQs) and form filling, moving the functionality and services of expensive-to-create apps into a low-cost, accessible channel.​​</a:t>
          </a:r>
        </a:p>
      </dsp:txBody>
      <dsp:txXfrm>
        <a:off x="56082" y="2380925"/>
        <a:ext cx="5801273" cy="1036675"/>
      </dsp:txXfrm>
    </dsp:sp>
    <dsp:sp modelId="{6A8565F0-8BBF-694F-8F14-58BB5FFC9AED}">
      <dsp:nvSpPr>
        <dsp:cNvPr id="0" name=""/>
        <dsp:cNvSpPr/>
      </dsp:nvSpPr>
      <dsp:spPr>
        <a:xfrm>
          <a:off x="0" y="3486283"/>
          <a:ext cx="5913437" cy="1148839"/>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These are already been used for piloting but yet to be integrated into the healthcare system</a:t>
          </a:r>
          <a:r>
            <a:rPr lang="en-US" sz="500" kern="1200" dirty="0"/>
            <a:t>.​</a:t>
          </a:r>
        </a:p>
      </dsp:txBody>
      <dsp:txXfrm>
        <a:off x="56082" y="3542365"/>
        <a:ext cx="5801273" cy="10366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0956A-CC10-D748-8386-0E8F2417DE1D}">
      <dsp:nvSpPr>
        <dsp:cNvPr id="0" name=""/>
        <dsp:cNvSpPr/>
      </dsp:nvSpPr>
      <dsp:spPr>
        <a:xfrm>
          <a:off x="176479" y="0"/>
          <a:ext cx="3809999" cy="228600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DEFINITION</a:t>
          </a:r>
          <a:r>
            <a:rPr lang="en-US" sz="2000" b="1" kern="1200" dirty="0">
              <a:latin typeface="Arial" panose="020B0604020202020204" pitchFamily="34" charset="0"/>
              <a:cs typeface="Arial" panose="020B0604020202020204" pitchFamily="34" charset="0"/>
            </a:rPr>
            <a:t> </a:t>
          </a:r>
          <a:endParaRPr lang="en-US" sz="2000" kern="1200" dirty="0">
            <a:latin typeface="Arial" panose="020B0604020202020204" pitchFamily="34" charset="0"/>
            <a:cs typeface="Arial" panose="020B0604020202020204" pitchFamily="34" charset="0"/>
          </a:endParaRPr>
        </a:p>
      </dsp:txBody>
      <dsp:txXfrm>
        <a:off x="176479" y="0"/>
        <a:ext cx="3809999" cy="2286000"/>
      </dsp:txXfrm>
    </dsp:sp>
    <dsp:sp modelId="{2ED1E847-51DC-224E-8DAB-AB2606CF785B}">
      <dsp:nvSpPr>
        <dsp:cNvPr id="0" name=""/>
        <dsp:cNvSpPr/>
      </dsp:nvSpPr>
      <dsp:spPr>
        <a:xfrm>
          <a:off x="4191000" y="25622"/>
          <a:ext cx="3809999" cy="228600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 Data is defined as raw facts which is unprocessed and does not require full meanings. They are facts, statistics or items of information which is often numeric. They can be </a:t>
          </a:r>
          <a:r>
            <a:rPr lang="en-US" sz="1600" kern="1200" dirty="0" err="1">
              <a:latin typeface="Arial" panose="020B0604020202020204" pitchFamily="34" charset="0"/>
              <a:cs typeface="Arial" panose="020B0604020202020204" pitchFamily="34" charset="0"/>
            </a:rPr>
            <a:t>inputed</a:t>
          </a:r>
          <a:r>
            <a:rPr lang="en-US" sz="1600" kern="1200" dirty="0">
              <a:latin typeface="Arial" panose="020B0604020202020204" pitchFamily="34" charset="0"/>
              <a:cs typeface="Arial" panose="020B0604020202020204" pitchFamily="34" charset="0"/>
            </a:rPr>
            <a:t> to a system. </a:t>
          </a:r>
        </a:p>
      </dsp:txBody>
      <dsp:txXfrm>
        <a:off x="4191000" y="25622"/>
        <a:ext cx="3809999" cy="2286000"/>
      </dsp:txXfrm>
    </dsp:sp>
    <dsp:sp modelId="{751EB44B-497A-734C-A776-25929580217B}">
      <dsp:nvSpPr>
        <dsp:cNvPr id="0" name=""/>
        <dsp:cNvSpPr/>
      </dsp:nvSpPr>
      <dsp:spPr>
        <a:xfrm>
          <a:off x="8382000" y="25622"/>
          <a:ext cx="3809999" cy="228600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 Information handling is a processed data that which gives full meaning. </a:t>
          </a:r>
          <a:r>
            <a:rPr lang="en-US" sz="1600" kern="1200" dirty="0" err="1">
              <a:latin typeface="Arial" panose="020B0604020202020204" pitchFamily="34" charset="0"/>
              <a:cs typeface="Arial" panose="020B0604020202020204" pitchFamily="34" charset="0"/>
            </a:rPr>
            <a:t>Informations</a:t>
          </a:r>
          <a:r>
            <a:rPr lang="en-US" sz="1600" kern="1200" dirty="0">
              <a:latin typeface="Arial" panose="020B0604020202020204" pitchFamily="34" charset="0"/>
              <a:cs typeface="Arial" panose="020B0604020202020204" pitchFamily="34" charset="0"/>
            </a:rPr>
            <a:t> are normally output from the system. For example, an </a:t>
          </a:r>
          <a:r>
            <a:rPr lang="en-US" sz="1600" kern="1200" dirty="0" err="1">
              <a:latin typeface="Arial" panose="020B0604020202020204" pitchFamily="34" charset="0"/>
              <a:cs typeface="Arial" panose="020B0604020202020204" pitchFamily="34" charset="0"/>
            </a:rPr>
            <a:t>organisational</a:t>
          </a:r>
          <a:r>
            <a:rPr lang="en-US" sz="1600" kern="1200" dirty="0">
              <a:latin typeface="Arial" panose="020B0604020202020204" pitchFamily="34" charset="0"/>
              <a:cs typeface="Arial" panose="020B0604020202020204" pitchFamily="34" charset="0"/>
            </a:rPr>
            <a:t> monthly salary of an employee, total sales in a particular month. </a:t>
          </a:r>
        </a:p>
      </dsp:txBody>
      <dsp:txXfrm>
        <a:off x="8382000" y="25622"/>
        <a:ext cx="3809999" cy="2286000"/>
      </dsp:txXfrm>
    </dsp:sp>
    <dsp:sp modelId="{2820E204-96AC-9042-B80E-7A591453624F}">
      <dsp:nvSpPr>
        <dsp:cNvPr id="0" name=""/>
        <dsp:cNvSpPr/>
      </dsp:nvSpPr>
      <dsp:spPr>
        <a:xfrm>
          <a:off x="2095500" y="2692622"/>
          <a:ext cx="3809999" cy="228600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 </a:t>
          </a:r>
          <a:r>
            <a:rPr lang="en-US" sz="1600" kern="1200" dirty="0">
              <a:latin typeface="Arial" panose="020B0604020202020204" pitchFamily="34" charset="0"/>
              <a:cs typeface="Arial" panose="020B0604020202020204" pitchFamily="34" charset="0"/>
            </a:rPr>
            <a:t>Data handling management also involves understanding how to write a report and queries using tools and copying data into excel and other types of formats in order to discover even further. </a:t>
          </a:r>
          <a:endParaRPr lang="en-US" sz="2000" kern="1200" dirty="0">
            <a:latin typeface="Arial" panose="020B0604020202020204" pitchFamily="34" charset="0"/>
            <a:cs typeface="Arial" panose="020B0604020202020204" pitchFamily="34" charset="0"/>
          </a:endParaRPr>
        </a:p>
      </dsp:txBody>
      <dsp:txXfrm>
        <a:off x="2095500" y="2692622"/>
        <a:ext cx="3809999" cy="2286000"/>
      </dsp:txXfrm>
    </dsp:sp>
    <dsp:sp modelId="{1A5E9E54-9F42-E84C-8897-ED90C5368031}">
      <dsp:nvSpPr>
        <dsp:cNvPr id="0" name=""/>
        <dsp:cNvSpPr/>
      </dsp:nvSpPr>
      <dsp:spPr>
        <a:xfrm>
          <a:off x="6286500" y="2692622"/>
          <a:ext cx="3809999" cy="228600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 Technical skills are the knowledge and capabilities to perform field specific </a:t>
          </a:r>
          <a:r>
            <a:rPr lang="en-US" sz="1600" kern="1200" dirty="0" err="1">
              <a:latin typeface="Arial" panose="020B0604020202020204" pitchFamily="34" charset="0"/>
              <a:cs typeface="Arial" panose="020B0604020202020204" pitchFamily="34" charset="0"/>
            </a:rPr>
            <a:t>specialised</a:t>
          </a:r>
          <a:r>
            <a:rPr lang="en-US" sz="1600" kern="1200" dirty="0">
              <a:latin typeface="Arial" panose="020B0604020202020204" pitchFamily="34" charset="0"/>
              <a:cs typeface="Arial" panose="020B0604020202020204" pitchFamily="34" charset="0"/>
            </a:rPr>
            <a:t> tasks. These skills often enable a manager to coordinate work, solve problems, communicate effectively and understand the big picture. </a:t>
          </a:r>
        </a:p>
      </dsp:txBody>
      <dsp:txXfrm>
        <a:off x="6286500" y="2692622"/>
        <a:ext cx="3809999" cy="2286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Ylätunnisteen paikkamerkki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i-GB"/>
          </a:p>
        </p:txBody>
      </p:sp>
      <p:sp>
        <p:nvSpPr>
          <p:cNvPr id="3" name="Päivämäärän paikkamerkki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3092C-2F33-F645-A392-2F63EEF07F71}" type="datetimeFigureOut">
              <a:rPr lang="fi-GB" smtClean="0"/>
              <a:t>13/12/2021</a:t>
            </a:fld>
            <a:endParaRPr lang="fi-GB"/>
          </a:p>
        </p:txBody>
      </p:sp>
      <p:sp>
        <p:nvSpPr>
          <p:cNvPr id="4" name="Dian kuvan paikkamerkki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i-GB"/>
          </a:p>
        </p:txBody>
      </p:sp>
      <p:sp>
        <p:nvSpPr>
          <p:cNvPr id="5" name="Huomautusten paikkamerkki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fi-GB"/>
          </a:p>
        </p:txBody>
      </p:sp>
      <p:sp>
        <p:nvSpPr>
          <p:cNvPr id="6" name="Alatunnisteen paikkamerk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i-GB"/>
          </a:p>
        </p:txBody>
      </p:sp>
      <p:sp>
        <p:nvSpPr>
          <p:cNvPr id="7" name="Dian numeron paikkamerkki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8A5290-DA92-B342-985C-98D00EC49A7F}" type="slidenum">
              <a:rPr lang="fi-GB" smtClean="0"/>
              <a:t>‹#›</a:t>
            </a:fld>
            <a:endParaRPr lang="fi-GB"/>
          </a:p>
        </p:txBody>
      </p:sp>
    </p:spTree>
    <p:extLst>
      <p:ext uri="{BB962C8B-B14F-4D97-AF65-F5344CB8AC3E}">
        <p14:creationId xmlns:p14="http://schemas.microsoft.com/office/powerpoint/2010/main" val="1421117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n kuvan paikkamerkki 1"/>
          <p:cNvSpPr>
            <a:spLocks noGrp="1" noRot="1" noChangeAspect="1"/>
          </p:cNvSpPr>
          <p:nvPr>
            <p:ph type="sldImg"/>
          </p:nvPr>
        </p:nvSpPr>
        <p:spPr/>
      </p:sp>
      <p:sp>
        <p:nvSpPr>
          <p:cNvPr id="3" name="Huomautusten paikkamerkki 2"/>
          <p:cNvSpPr>
            <a:spLocks noGrp="1"/>
          </p:cNvSpPr>
          <p:nvPr>
            <p:ph type="body" idx="1"/>
          </p:nvPr>
        </p:nvSpPr>
        <p:spPr/>
        <p:txBody>
          <a:bodyPr/>
          <a:lstStyle/>
          <a:p>
            <a:endParaRPr lang="fi-GB" dirty="0"/>
          </a:p>
        </p:txBody>
      </p:sp>
      <p:sp>
        <p:nvSpPr>
          <p:cNvPr id="4" name="Dian numeron paikkamerkki 3"/>
          <p:cNvSpPr>
            <a:spLocks noGrp="1"/>
          </p:cNvSpPr>
          <p:nvPr>
            <p:ph type="sldNum" sz="quarter" idx="5"/>
          </p:nvPr>
        </p:nvSpPr>
        <p:spPr/>
        <p:txBody>
          <a:bodyPr/>
          <a:lstStyle/>
          <a:p>
            <a:fld id="{188A5290-DA92-B342-985C-98D00EC49A7F}" type="slidenum">
              <a:rPr lang="fi-GB" smtClean="0"/>
              <a:t>3</a:t>
            </a:fld>
            <a:endParaRPr lang="fi-GB"/>
          </a:p>
        </p:txBody>
      </p:sp>
    </p:spTree>
    <p:extLst>
      <p:ext uri="{BB962C8B-B14F-4D97-AF65-F5344CB8AC3E}">
        <p14:creationId xmlns:p14="http://schemas.microsoft.com/office/powerpoint/2010/main" val="1431575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Otsikkodia">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fi-FI"/>
              <a:t>Muokkaa ots. perustyyl. napsautt.</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2933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Otsikko ja sisält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Content Placeholder 2"/>
          <p:cNvSpPr>
            <a:spLocks noGrp="1"/>
          </p:cNvSpPr>
          <p:nvPr>
            <p:ph idx="1"/>
          </p:nvPr>
        </p:nvSpPr>
        <p:spPr/>
        <p:txBody>
          <a:bodyPr ancho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6320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Osan ylätunniste">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fi-FI"/>
              <a:t>Muokkaa ots. perustyyl. napsautt.</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i-FI"/>
              <a:t>Muokkaa tekstin perustyylejä napsauttamalla</a:t>
            </a:r>
          </a:p>
        </p:txBody>
      </p:sp>
      <p:sp>
        <p:nvSpPr>
          <p:cNvPr id="4" name="Date Placeholder 3"/>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3348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Kaksi sisältökohdetta">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fi-FI"/>
              <a:t>Muokkaa ots. perustyyl. napsautt.</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4306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tailu">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fi-FI"/>
              <a:t>Muokkaa ots. perustyyl. napsautt.</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4" name="Content Placeholder 3"/>
          <p:cNvSpPr>
            <a:spLocks noGrp="1"/>
          </p:cNvSpPr>
          <p:nvPr>
            <p:ph sz="half" idx="2"/>
          </p:nvPr>
        </p:nvSpPr>
        <p:spPr>
          <a:xfrm>
            <a:off x="1447191" y="2824269"/>
            <a:ext cx="4645152" cy="2644457"/>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6" name="Content Placeholder 5"/>
          <p:cNvSpPr>
            <a:spLocks noGrp="1"/>
          </p:cNvSpPr>
          <p:nvPr>
            <p:ph sz="quarter" idx="4"/>
          </p:nvPr>
        </p:nvSpPr>
        <p:spPr>
          <a:xfrm>
            <a:off x="6412362" y="2821491"/>
            <a:ext cx="4645152" cy="2637371"/>
          </a:xfrm>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3093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Vain otsikk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5828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yhjä">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05544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Kuvatekstillinen sisältö">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fi-FI"/>
              <a:t>Muokkaa ots. perustyyl. napsautt.</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Date Placeholder 4"/>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3008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uvatekstillinen kuva">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fi-FI"/>
              <a:t>Muokkaa ots. perustyyl. napsautt.</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i-FI"/>
              <a:t>Lisää kuva napsauttamalla kuvaketta</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i-FI"/>
              <a:t>Muokkaa tekstin perustyylejä napsauttamalla</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pPr/>
              <a:t>12/13/21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0843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Otsikko ja pystysuora teks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Vertical Text Placeholder 2"/>
          <p:cNvSpPr>
            <a:spLocks noGrp="1"/>
          </p:cNvSpPr>
          <p:nvPr>
            <p:ph type="body" orient="vert" idx="1"/>
          </p:nvPr>
        </p:nvSpPr>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2862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Pystysuora otsikko ja teksti">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fi-FI"/>
              <a:t>Muokkaa ots. perustyyl. napsautt.</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6812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fi-FI"/>
              <a:t>Muokkaa ots. perustyyl. napsautt.</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12/13/21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495047"/>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40CDD11-343B-C345-BC81-316CE874C156}"/>
              </a:ext>
            </a:extLst>
          </p:cNvPr>
          <p:cNvSpPr>
            <a:spLocks noGrp="1"/>
          </p:cNvSpPr>
          <p:nvPr>
            <p:ph type="title"/>
          </p:nvPr>
        </p:nvSpPr>
        <p:spPr>
          <a:xfrm>
            <a:off x="2403065" y="776009"/>
            <a:ext cx="6502940" cy="1049235"/>
          </a:xfrm>
        </p:spPr>
        <p:txBody>
          <a:bodyPr vert="horz" lIns="91440" tIns="45720" rIns="91440" bIns="45720" rtlCol="0" anchor="t">
            <a:noAutofit/>
          </a:bodyPr>
          <a:lstStyle/>
          <a:p>
            <a:r>
              <a:rPr lang="en-US" sz="2800" dirty="0">
                <a:latin typeface="Arial" panose="020B0604020202020204" pitchFamily="34" charset="0"/>
                <a:cs typeface="Arial" panose="020B0604020202020204" pitchFamily="34" charset="0"/>
              </a:rPr>
              <a:t>Digital skills and research methods (BMSW4003 )</a:t>
            </a:r>
          </a:p>
        </p:txBody>
      </p:sp>
      <p:sp>
        <p:nvSpPr>
          <p:cNvPr id="4" name="Tekstiruutu 3">
            <a:extLst>
              <a:ext uri="{FF2B5EF4-FFF2-40B4-BE49-F238E27FC236}">
                <a16:creationId xmlns:a16="http://schemas.microsoft.com/office/drawing/2014/main" id="{B587A371-B9D9-6849-8FA2-0119D6929994}"/>
              </a:ext>
            </a:extLst>
          </p:cNvPr>
          <p:cNvSpPr txBox="1"/>
          <p:nvPr/>
        </p:nvSpPr>
        <p:spPr>
          <a:xfrm>
            <a:off x="1451580" y="2015732"/>
            <a:ext cx="5550355"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sz="1600" dirty="0">
                <a:latin typeface="Arial" panose="020B0604020202020204" pitchFamily="34" charset="0"/>
                <a:cs typeface="Arial" panose="020B0604020202020204" pitchFamily="34" charset="0"/>
              </a:rPr>
              <a:t>Rejoice </a:t>
            </a:r>
            <a:r>
              <a:rPr lang="en-US" sz="1600" dirty="0" err="1">
                <a:latin typeface="Arial" panose="020B0604020202020204" pitchFamily="34" charset="0"/>
                <a:cs typeface="Arial" panose="020B0604020202020204" pitchFamily="34" charset="0"/>
              </a:rPr>
              <a:t>Ehis</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Osarieme</a:t>
            </a:r>
            <a:r>
              <a:rPr lang="en-US" sz="1600" dirty="0">
                <a:latin typeface="Arial" panose="020B0604020202020204" pitchFamily="34" charset="0"/>
                <a:cs typeface="Arial" panose="020B0604020202020204" pitchFamily="34" charset="0"/>
              </a:rPr>
              <a:t> (2107403)</a:t>
            </a:r>
          </a:p>
          <a:p>
            <a:pPr indent="-228600" defTabSz="914400">
              <a:lnSpc>
                <a:spcPct val="120000"/>
              </a:lnSpc>
              <a:spcAft>
                <a:spcPts val="600"/>
              </a:spcAft>
              <a:buClr>
                <a:schemeClr val="accent1"/>
              </a:buClr>
              <a:buSzPct val="100000"/>
              <a:buFont typeface="Arial" panose="020B0604020202020204" pitchFamily="34" charset="0"/>
              <a:buChar char="•"/>
            </a:pPr>
            <a:r>
              <a:rPr lang="en-US" sz="1600" dirty="0">
                <a:latin typeface="Arial" panose="020B0604020202020204" pitchFamily="34" charset="0"/>
                <a:cs typeface="Arial" panose="020B0604020202020204" pitchFamily="34" charset="0"/>
              </a:rPr>
              <a:t>Hannah Frimpong (2022273)</a:t>
            </a:r>
          </a:p>
          <a:p>
            <a:pPr indent="-228600" defTabSz="914400">
              <a:lnSpc>
                <a:spcPct val="120000"/>
              </a:lnSpc>
              <a:spcAft>
                <a:spcPts val="600"/>
              </a:spcAft>
              <a:buClr>
                <a:schemeClr val="accent1"/>
              </a:buClr>
              <a:buSzPct val="100000"/>
              <a:buFont typeface="Arial" panose="020B0604020202020204" pitchFamily="34" charset="0"/>
              <a:buChar char="•"/>
            </a:pPr>
            <a:r>
              <a:rPr lang="en-US" sz="1600" dirty="0" err="1">
                <a:latin typeface="Arial" panose="020B0604020202020204" pitchFamily="34" charset="0"/>
                <a:cs typeface="Arial" panose="020B0604020202020204" pitchFamily="34" charset="0"/>
              </a:rPr>
              <a:t>Fatmata</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Sillah</a:t>
            </a:r>
            <a:r>
              <a:rPr lang="en-US" sz="1600" dirty="0">
                <a:latin typeface="Arial" panose="020B0604020202020204" pitchFamily="34" charset="0"/>
                <a:cs typeface="Arial" panose="020B0604020202020204" pitchFamily="34" charset="0"/>
              </a:rPr>
              <a:t> (2109661)</a:t>
            </a:r>
          </a:p>
          <a:p>
            <a:pPr indent="-228600" defTabSz="914400">
              <a:lnSpc>
                <a:spcPct val="120000"/>
              </a:lnSpc>
              <a:spcAft>
                <a:spcPts val="600"/>
              </a:spcAft>
              <a:buClr>
                <a:schemeClr val="accent1"/>
              </a:buClr>
              <a:buSzPct val="100000"/>
              <a:buFont typeface="Arial" panose="020B0604020202020204" pitchFamily="34" charset="0"/>
              <a:buChar char="•"/>
            </a:pPr>
            <a:r>
              <a:rPr lang="en-US" sz="1600" dirty="0" err="1">
                <a:latin typeface="Arial" panose="020B0604020202020204" pitchFamily="34" charset="0"/>
                <a:cs typeface="Arial" panose="020B0604020202020204" pitchFamily="34" charset="0"/>
              </a:rPr>
              <a:t>Maryan</a:t>
            </a:r>
            <a:r>
              <a:rPr lang="en-US" sz="1600" dirty="0">
                <a:latin typeface="Arial" panose="020B0604020202020204" pitchFamily="34" charset="0"/>
                <a:cs typeface="Arial" panose="020B0604020202020204" pitchFamily="34" charset="0"/>
              </a:rPr>
              <a:t> Mohamed </a:t>
            </a:r>
            <a:r>
              <a:rPr lang="en-US" sz="1600" dirty="0" err="1">
                <a:latin typeface="Arial" panose="020B0604020202020204" pitchFamily="34" charset="0"/>
                <a:cs typeface="Arial" panose="020B0604020202020204" pitchFamily="34" charset="0"/>
              </a:rPr>
              <a:t>Muhumed</a:t>
            </a:r>
            <a:r>
              <a:rPr lang="en-US" sz="1600" dirty="0">
                <a:latin typeface="Arial" panose="020B0604020202020204" pitchFamily="34" charset="0"/>
                <a:cs typeface="Arial" panose="020B0604020202020204" pitchFamily="34" charset="0"/>
              </a:rPr>
              <a:t> (2029256)</a:t>
            </a:r>
          </a:p>
        </p:txBody>
      </p:sp>
      <p:pic>
        <p:nvPicPr>
          <p:cNvPr id="35" name="Graphic 5" descr="Tietokone">
            <a:extLst>
              <a:ext uri="{FF2B5EF4-FFF2-40B4-BE49-F238E27FC236}">
                <a16:creationId xmlns:a16="http://schemas.microsoft.com/office/drawing/2014/main" id="{56C44188-D72E-4476-9C23-911FB8B407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1712186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tsikko 1">
            <a:extLst>
              <a:ext uri="{FF2B5EF4-FFF2-40B4-BE49-F238E27FC236}">
                <a16:creationId xmlns:a16="http://schemas.microsoft.com/office/drawing/2014/main" id="{86AD19E9-BFC4-ED46-8727-8511DF684B7E}"/>
              </a:ext>
            </a:extLst>
          </p:cNvPr>
          <p:cNvSpPr>
            <a:spLocks noGrp="1"/>
          </p:cNvSpPr>
          <p:nvPr>
            <p:ph type="title"/>
          </p:nvPr>
        </p:nvSpPr>
        <p:spPr>
          <a:xfrm>
            <a:off x="844476" y="1600199"/>
            <a:ext cx="3539266" cy="4297680"/>
          </a:xfrm>
        </p:spPr>
        <p:txBody>
          <a:bodyPr anchor="ctr">
            <a:normAutofit/>
          </a:bodyPr>
          <a:lstStyle/>
          <a:p>
            <a:r>
              <a:rPr lang="fi-GB" sz="2800" dirty="0">
                <a:latin typeface="Arial" panose="020B0604020202020204" pitchFamily="34" charset="0"/>
                <a:cs typeface="Arial" panose="020B0604020202020204" pitchFamily="34" charset="0"/>
              </a:rPr>
              <a:t>introduction</a:t>
            </a:r>
          </a:p>
        </p:txBody>
      </p:sp>
      <p:cxnSp>
        <p:nvCxnSpPr>
          <p:cNvPr id="11"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Sisällön paikkamerkki 2">
            <a:extLst>
              <a:ext uri="{FF2B5EF4-FFF2-40B4-BE49-F238E27FC236}">
                <a16:creationId xmlns:a16="http://schemas.microsoft.com/office/drawing/2014/main" id="{826B796A-D327-8841-A1C6-DB9EEA99DC97}"/>
              </a:ext>
            </a:extLst>
          </p:cNvPr>
          <p:cNvSpPr>
            <a:spLocks noGrp="1"/>
          </p:cNvSpPr>
          <p:nvPr>
            <p:ph idx="1"/>
          </p:nvPr>
        </p:nvSpPr>
        <p:spPr>
          <a:xfrm>
            <a:off x="4924851" y="1600199"/>
            <a:ext cx="6130003" cy="4297680"/>
          </a:xfrm>
        </p:spPr>
        <p:txBody>
          <a:bodyPr anchor="ctr">
            <a:normAutofit/>
          </a:bodyPr>
          <a:lstStyle/>
          <a:p>
            <a:pPr marL="0" indent="0">
              <a:lnSpc>
                <a:spcPct val="110000"/>
              </a:lnSpc>
              <a:buNone/>
            </a:pPr>
            <a:r>
              <a:rPr lang="fi-GB" sz="1600" dirty="0">
                <a:latin typeface="Arial" panose="020B0604020202020204" pitchFamily="34" charset="0"/>
                <a:cs typeface="Arial" panose="020B0604020202020204" pitchFamily="34" charset="0"/>
              </a:rPr>
              <a:t>Today I will be talking about the use of contemporary technology in healthcare which is essentially divided in 3 sections. </a:t>
            </a:r>
          </a:p>
          <a:p>
            <a:pPr marL="0" indent="0">
              <a:lnSpc>
                <a:spcPct val="110000"/>
              </a:lnSpc>
              <a:buNone/>
            </a:pPr>
            <a:r>
              <a:rPr lang="fi-GB" sz="1600" dirty="0">
                <a:latin typeface="Arial" panose="020B0604020202020204" pitchFamily="34" charset="0"/>
                <a:cs typeface="Arial" panose="020B0604020202020204" pitchFamily="34" charset="0"/>
              </a:rPr>
              <a:t>Anna will be talking about the use of technology during COVID-19.</a:t>
            </a:r>
          </a:p>
          <a:p>
            <a:pPr marL="0" indent="0">
              <a:lnSpc>
                <a:spcPct val="110000"/>
              </a:lnSpc>
              <a:buNone/>
            </a:pPr>
            <a:r>
              <a:rPr lang="fi-GB" sz="1600" dirty="0">
                <a:latin typeface="Arial" panose="020B0604020202020204" pitchFamily="34" charset="0"/>
                <a:cs typeface="Arial" panose="020B0604020202020204" pitchFamily="34" charset="0"/>
              </a:rPr>
              <a:t>Fatimata will be the use of digital communication, collaboration and participation.</a:t>
            </a:r>
          </a:p>
          <a:p>
            <a:pPr marL="0" indent="0">
              <a:lnSpc>
                <a:spcPct val="110000"/>
              </a:lnSpc>
              <a:buNone/>
            </a:pPr>
            <a:r>
              <a:rPr lang="fi-GB" sz="1600" dirty="0">
                <a:latin typeface="Arial" panose="020B0604020202020204" pitchFamily="34" charset="0"/>
                <a:cs typeface="Arial" panose="020B0604020202020204" pitchFamily="34" charset="0"/>
              </a:rPr>
              <a:t>Maryan will  be talking about relevance of technical proficiency for data and information handling.</a:t>
            </a:r>
          </a:p>
          <a:p>
            <a:pPr marL="0" indent="0">
              <a:lnSpc>
                <a:spcPct val="110000"/>
              </a:lnSpc>
              <a:buNone/>
            </a:pPr>
            <a:endParaRPr lang="fi-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0856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0BE6B89-731E-C64D-A920-EF500036A571}"/>
              </a:ext>
            </a:extLst>
          </p:cNvPr>
          <p:cNvSpPr>
            <a:spLocks noGrp="1"/>
          </p:cNvSpPr>
          <p:nvPr>
            <p:ph type="ctrTitle"/>
          </p:nvPr>
        </p:nvSpPr>
        <p:spPr>
          <a:xfrm>
            <a:off x="2116220" y="881316"/>
            <a:ext cx="8686800" cy="3241515"/>
          </a:xfrm>
        </p:spPr>
        <p:txBody>
          <a:bodyPr vert="horz" lIns="91440" tIns="45720" rIns="91440" bIns="45720" rtlCol="0" anchor="ctr">
            <a:normAutofit/>
          </a:bodyPr>
          <a:lstStyle/>
          <a:p>
            <a:r>
              <a:rPr lang="en-US" sz="2800" dirty="0">
                <a:latin typeface="Arial" panose="020B0604020202020204" pitchFamily="34" charset="0"/>
                <a:cs typeface="Arial" panose="020B0604020202020204" pitchFamily="34" charset="0"/>
              </a:rPr>
              <a:t>The use of contemporary technology in healthcare (diagnostic, administrative and care support)</a:t>
            </a:r>
          </a:p>
        </p:txBody>
      </p:sp>
      <p:sp>
        <p:nvSpPr>
          <p:cNvPr id="4" name="Tekstiruutu 3">
            <a:extLst>
              <a:ext uri="{FF2B5EF4-FFF2-40B4-BE49-F238E27FC236}">
                <a16:creationId xmlns:a16="http://schemas.microsoft.com/office/drawing/2014/main" id="{B631C554-194E-9640-8615-5E75F2DF8FCF}"/>
              </a:ext>
            </a:extLst>
          </p:cNvPr>
          <p:cNvSpPr txBox="1"/>
          <p:nvPr/>
        </p:nvSpPr>
        <p:spPr>
          <a:xfrm>
            <a:off x="4199467" y="3429000"/>
            <a:ext cx="6825696" cy="1567996"/>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endParaRPr lang="en-US" dirty="0">
              <a:solidFill>
                <a:srgbClr val="000000"/>
              </a:solidFill>
            </a:endParaRPr>
          </a:p>
        </p:txBody>
      </p:sp>
    </p:spTree>
    <p:extLst>
      <p:ext uri="{BB962C8B-B14F-4D97-AF65-F5344CB8AC3E}">
        <p14:creationId xmlns:p14="http://schemas.microsoft.com/office/powerpoint/2010/main" val="133161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5378ED0E-ABF9-F048-A4E3-CB2494EF446C}"/>
              </a:ext>
            </a:extLst>
          </p:cNvPr>
          <p:cNvSpPr>
            <a:spLocks noGrp="1"/>
          </p:cNvSpPr>
          <p:nvPr>
            <p:ph type="title"/>
          </p:nvPr>
        </p:nvSpPr>
        <p:spPr/>
        <p:txBody>
          <a:bodyPr>
            <a:normAutofit/>
          </a:bodyPr>
          <a:lstStyle/>
          <a:p>
            <a:r>
              <a:rPr lang="fi-FI" sz="2800" dirty="0" err="1">
                <a:latin typeface="Arial" panose="020B0604020202020204" pitchFamily="34" charset="0"/>
                <a:cs typeface="Arial" panose="020B0604020202020204" pitchFamily="34" charset="0"/>
              </a:rPr>
              <a:t>diagnostic</a:t>
            </a:r>
            <a:r>
              <a:rPr lang="fi-FI" sz="2800" dirty="0">
                <a:latin typeface="Arial" panose="020B0604020202020204" pitchFamily="34" charset="0"/>
                <a:cs typeface="Arial" panose="020B0604020202020204" pitchFamily="34" charset="0"/>
              </a:rPr>
              <a:t>, </a:t>
            </a:r>
            <a:r>
              <a:rPr lang="fi-FI" sz="2800" dirty="0" err="1">
                <a:latin typeface="Arial" panose="020B0604020202020204" pitchFamily="34" charset="0"/>
                <a:cs typeface="Arial" panose="020B0604020202020204" pitchFamily="34" charset="0"/>
              </a:rPr>
              <a:t>administrative</a:t>
            </a:r>
            <a:r>
              <a:rPr lang="fi-FI" sz="2800" dirty="0">
                <a:latin typeface="Arial" panose="020B0604020202020204" pitchFamily="34" charset="0"/>
                <a:cs typeface="Arial" panose="020B0604020202020204" pitchFamily="34" charset="0"/>
              </a:rPr>
              <a:t> and </a:t>
            </a:r>
            <a:r>
              <a:rPr lang="fi-FI" sz="2800" dirty="0" err="1">
                <a:latin typeface="Arial" panose="020B0604020202020204" pitchFamily="34" charset="0"/>
                <a:cs typeface="Arial" panose="020B0604020202020204" pitchFamily="34" charset="0"/>
              </a:rPr>
              <a:t>care</a:t>
            </a:r>
            <a:r>
              <a:rPr lang="fi-FI" sz="2800" dirty="0">
                <a:latin typeface="Arial" panose="020B0604020202020204" pitchFamily="34" charset="0"/>
                <a:cs typeface="Arial" panose="020B0604020202020204" pitchFamily="34" charset="0"/>
              </a:rPr>
              <a:t> </a:t>
            </a:r>
            <a:r>
              <a:rPr lang="fi-FI" sz="2800" dirty="0" err="1">
                <a:latin typeface="Arial" panose="020B0604020202020204" pitchFamily="34" charset="0"/>
                <a:cs typeface="Arial" panose="020B0604020202020204" pitchFamily="34" charset="0"/>
              </a:rPr>
              <a:t>support</a:t>
            </a:r>
            <a:br>
              <a:rPr lang="fi-FI" sz="3000" dirty="0"/>
            </a:br>
            <a:endParaRPr lang="fi-GB" sz="3000" dirty="0"/>
          </a:p>
        </p:txBody>
      </p:sp>
      <p:graphicFrame>
        <p:nvGraphicFramePr>
          <p:cNvPr id="5" name="Sisällön paikkamerkki 2">
            <a:extLst>
              <a:ext uri="{FF2B5EF4-FFF2-40B4-BE49-F238E27FC236}">
                <a16:creationId xmlns:a16="http://schemas.microsoft.com/office/drawing/2014/main" id="{146C090A-A71E-4744-AE95-ECBDE42027AB}"/>
              </a:ext>
            </a:extLst>
          </p:cNvPr>
          <p:cNvGraphicFramePr>
            <a:graphicFrameLocks noGrp="1"/>
          </p:cNvGraphicFramePr>
          <p:nvPr>
            <p:ph idx="1"/>
            <p:extLst>
              <p:ext uri="{D42A27DB-BD31-4B8C-83A1-F6EECF244321}">
                <p14:modId xmlns:p14="http://schemas.microsoft.com/office/powerpoint/2010/main" val="2855700061"/>
              </p:ext>
            </p:extLst>
          </p:nvPr>
        </p:nvGraphicFramePr>
        <p:xfrm>
          <a:off x="868416" y="1542986"/>
          <a:ext cx="10769600" cy="4838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6885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B96F8CF-D996-064A-9270-6FCF69CA75D4}"/>
              </a:ext>
            </a:extLst>
          </p:cNvPr>
          <p:cNvSpPr>
            <a:spLocks noGrp="1"/>
          </p:cNvSpPr>
          <p:nvPr>
            <p:ph type="title"/>
          </p:nvPr>
        </p:nvSpPr>
        <p:spPr/>
        <p:txBody>
          <a:bodyPr>
            <a:normAutofit/>
          </a:bodyPr>
          <a:lstStyle/>
          <a:p>
            <a:r>
              <a:rPr lang="fi-GB" sz="2800" dirty="0">
                <a:latin typeface="Arial" panose="020B0604020202020204" pitchFamily="34" charset="0"/>
                <a:cs typeface="Arial" panose="020B0604020202020204" pitchFamily="34" charset="0"/>
              </a:rPr>
              <a:t>WHAT IS THE USE OF CONTEMPORARY TECHNOLOGY IN HEALTH AND SOCIAL CARE?</a:t>
            </a:r>
          </a:p>
        </p:txBody>
      </p:sp>
      <p:graphicFrame>
        <p:nvGraphicFramePr>
          <p:cNvPr id="27" name="Sisällön paikkamerkki 2">
            <a:extLst>
              <a:ext uri="{FF2B5EF4-FFF2-40B4-BE49-F238E27FC236}">
                <a16:creationId xmlns:a16="http://schemas.microsoft.com/office/drawing/2014/main" id="{E53652B9-A8B1-4F87-A622-4C25865F791F}"/>
              </a:ext>
            </a:extLst>
          </p:cNvPr>
          <p:cNvGraphicFramePr>
            <a:graphicFrameLocks noGrp="1"/>
          </p:cNvGraphicFramePr>
          <p:nvPr>
            <p:ph idx="1"/>
            <p:extLst>
              <p:ext uri="{D42A27DB-BD31-4B8C-83A1-F6EECF244321}">
                <p14:modId xmlns:p14="http://schemas.microsoft.com/office/powerpoint/2010/main" val="3105929000"/>
              </p:ext>
            </p:extLst>
          </p:nvPr>
        </p:nvGraphicFramePr>
        <p:xfrm>
          <a:off x="200416" y="1853754"/>
          <a:ext cx="11761940" cy="50042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273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D56C196-DCB3-2F49-A484-D301DAB8399A}"/>
              </a:ext>
            </a:extLst>
          </p:cNvPr>
          <p:cNvSpPr>
            <a:spLocks noGrp="1"/>
          </p:cNvSpPr>
          <p:nvPr>
            <p:ph type="title"/>
          </p:nvPr>
        </p:nvSpPr>
        <p:spPr>
          <a:xfrm>
            <a:off x="1451579" y="2303047"/>
            <a:ext cx="3272093" cy="2674198"/>
          </a:xfrm>
        </p:spPr>
        <p:txBody>
          <a:bodyPr anchor="t">
            <a:normAutofit/>
          </a:bodyPr>
          <a:lstStyle/>
          <a:p>
            <a:r>
              <a:rPr lang="fi-FI" sz="2800" dirty="0">
                <a:latin typeface="Arial" panose="020B0604020202020204" pitchFamily="34" charset="0"/>
                <a:cs typeface="Arial" panose="020B0604020202020204" pitchFamily="34" charset="0"/>
              </a:rPr>
              <a:t>E</a:t>
            </a:r>
            <a:r>
              <a:rPr lang="fi-GB" sz="2800" dirty="0">
                <a:latin typeface="Arial" panose="020B0604020202020204" pitchFamily="34" charset="0"/>
                <a:cs typeface="Arial" panose="020B0604020202020204" pitchFamily="34" charset="0"/>
              </a:rPr>
              <a:t>VALUATION OF CONTEMPORARY TECHNOLOGY IN HEALTH AND SOCIAL CARE</a:t>
            </a:r>
          </a:p>
        </p:txBody>
      </p:sp>
      <p:graphicFrame>
        <p:nvGraphicFramePr>
          <p:cNvPr id="6" name="Sisällön paikkamerkki 2">
            <a:extLst>
              <a:ext uri="{FF2B5EF4-FFF2-40B4-BE49-F238E27FC236}">
                <a16:creationId xmlns:a16="http://schemas.microsoft.com/office/drawing/2014/main" id="{4B0BBFCD-6F88-4621-BA38-BFBE3C6E0AED}"/>
              </a:ext>
            </a:extLst>
          </p:cNvPr>
          <p:cNvGraphicFramePr>
            <a:graphicFrameLocks noGrp="1"/>
          </p:cNvGraphicFramePr>
          <p:nvPr>
            <p:ph idx="1"/>
            <p:extLst>
              <p:ext uri="{D42A27DB-BD31-4B8C-83A1-F6EECF244321}">
                <p14:modId xmlns:p14="http://schemas.microsoft.com/office/powerpoint/2010/main" val="2557341909"/>
              </p:ext>
            </p:extLst>
          </p:nvPr>
        </p:nvGraphicFramePr>
        <p:xfrm>
          <a:off x="5141914" y="803274"/>
          <a:ext cx="6557028" cy="5059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5170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7E9AFB8-AA57-DB42-B41A-D2ACA7F4CCB9}"/>
              </a:ext>
            </a:extLst>
          </p:cNvPr>
          <p:cNvSpPr>
            <a:spLocks noGrp="1"/>
          </p:cNvSpPr>
          <p:nvPr>
            <p:ph type="title"/>
          </p:nvPr>
        </p:nvSpPr>
        <p:spPr>
          <a:xfrm>
            <a:off x="844476" y="1600199"/>
            <a:ext cx="3539266" cy="4297680"/>
          </a:xfrm>
        </p:spPr>
        <p:txBody>
          <a:bodyPr anchor="ctr">
            <a:normAutofit/>
          </a:bodyPr>
          <a:lstStyle/>
          <a:p>
            <a:r>
              <a:rPr lang="fi-FI" sz="2800" dirty="0"/>
              <a:t>THE USE OF TECHNOLOGY DURING COVID 19</a:t>
            </a:r>
            <a:endParaRPr lang="fi-GB" sz="2800" dirty="0"/>
          </a:p>
        </p:txBody>
      </p:sp>
      <p:sp>
        <p:nvSpPr>
          <p:cNvPr id="3" name="Sisällön paikkamerkki 2">
            <a:extLst>
              <a:ext uri="{FF2B5EF4-FFF2-40B4-BE49-F238E27FC236}">
                <a16:creationId xmlns:a16="http://schemas.microsoft.com/office/drawing/2014/main" id="{82065081-4C4B-CC4E-82DE-231D99C300D7}"/>
              </a:ext>
            </a:extLst>
          </p:cNvPr>
          <p:cNvSpPr>
            <a:spLocks noGrp="1"/>
          </p:cNvSpPr>
          <p:nvPr>
            <p:ph idx="1"/>
          </p:nvPr>
        </p:nvSpPr>
        <p:spPr>
          <a:xfrm>
            <a:off x="4924851" y="1600199"/>
            <a:ext cx="6130003" cy="4297680"/>
          </a:xfrm>
        </p:spPr>
        <p:txBody>
          <a:bodyPr anchor="ctr">
            <a:normAutofit/>
          </a:bodyPr>
          <a:lstStyle/>
          <a:p>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situation</a:t>
            </a:r>
            <a:r>
              <a:rPr lang="fi-FI" sz="1600" dirty="0">
                <a:latin typeface="Arial" panose="020B0604020202020204" pitchFamily="34" charset="0"/>
                <a:cs typeface="Arial" panose="020B0604020202020204" pitchFamily="34" charset="0"/>
              </a:rPr>
              <a:t> of COVID-19 </a:t>
            </a:r>
            <a:r>
              <a:rPr lang="fi-FI" sz="1600" dirty="0" err="1">
                <a:latin typeface="Arial" panose="020B0604020202020204" pitchFamily="34" charset="0"/>
                <a:cs typeface="Arial" panose="020B0604020202020204" pitchFamily="34" charset="0"/>
              </a:rPr>
              <a:t>created</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global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pandemic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that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affected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people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all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over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world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This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time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pandemic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had</a:t>
            </a:r>
            <a:r>
              <a:rPr lang="fi-FI" sz="1600" dirty="0">
                <a:latin typeface="Arial" panose="020B0604020202020204" pitchFamily="34" charset="0"/>
                <a:cs typeface="Arial" panose="020B0604020202020204" pitchFamily="34" charset="0"/>
              </a:rPr>
              <a:t> led to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shutdown</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working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system</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whole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world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which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subsequently</a:t>
            </a:r>
            <a:r>
              <a:rPr lang="fi-FI" sz="1600" dirty="0">
                <a:latin typeface="Arial" panose="020B0604020202020204" pitchFamily="34" charset="0"/>
                <a:cs typeface="Arial" panose="020B0604020202020204" pitchFamily="34" charset="0"/>
              </a:rPr>
              <a:t> led to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downfall</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companies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institutions</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organizations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However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helped</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coping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up</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with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differences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that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were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created</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economic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system</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worldwide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during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time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pandemic</a:t>
            </a:r>
            <a:r>
              <a:rPr lang="fi-FI" sz="1600" dirty="0">
                <a:latin typeface="Arial" panose="020B0604020202020204" pitchFamily="34" charset="0"/>
                <a:cs typeface="Arial" panose="020B0604020202020204" pitchFamily="34" charset="0"/>
              </a:rPr>
              <a:t>. </a:t>
            </a:r>
          </a:p>
          <a:p>
            <a:endParaRPr lang="fi-GB" dirty="0"/>
          </a:p>
        </p:txBody>
      </p:sp>
    </p:spTree>
    <p:extLst>
      <p:ext uri="{BB962C8B-B14F-4D97-AF65-F5344CB8AC3E}">
        <p14:creationId xmlns:p14="http://schemas.microsoft.com/office/powerpoint/2010/main" val="283921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7B9C9311-2922-4C4E-A857-8C8DBFAED96E}"/>
              </a:ext>
            </a:extLst>
          </p:cNvPr>
          <p:cNvSpPr>
            <a:spLocks noGrp="1"/>
          </p:cNvSpPr>
          <p:nvPr>
            <p:ph type="title"/>
          </p:nvPr>
        </p:nvSpPr>
        <p:spPr>
          <a:xfrm>
            <a:off x="1451579" y="804519"/>
            <a:ext cx="5550357" cy="1049235"/>
          </a:xfrm>
        </p:spPr>
        <p:txBody>
          <a:bodyPr>
            <a:noAutofit/>
          </a:bodyPr>
          <a:lstStyle/>
          <a:p>
            <a:r>
              <a:rPr lang="fi-FI" sz="2800" b="1" dirty="0">
                <a:latin typeface="Arial" panose="020B0604020202020204" pitchFamily="34" charset="0"/>
                <a:cs typeface="Arial" panose="020B0604020202020204" pitchFamily="34" charset="0"/>
              </a:rPr>
              <a:t>Technologies </a:t>
            </a:r>
            <a:r>
              <a:rPr lang="fi-FI" sz="2800" b="1" dirty="0" err="1">
                <a:latin typeface="Arial" panose="020B0604020202020204" pitchFamily="34" charset="0"/>
                <a:cs typeface="Arial" panose="020B0604020202020204" pitchFamily="34" charset="0"/>
              </a:rPr>
              <a:t>used</a:t>
            </a:r>
            <a:r>
              <a:rPr lang="fi-FI" sz="2800" b="1" dirty="0">
                <a:latin typeface="Arial" panose="020B0604020202020204" pitchFamily="34" charset="0"/>
                <a:cs typeface="Arial" panose="020B0604020202020204" pitchFamily="34" charset="0"/>
              </a:rPr>
              <a:t> in COVID-19 </a:t>
            </a:r>
            <a:br>
              <a:rPr lang="fi-FI" sz="2800" dirty="0"/>
            </a:br>
            <a:endParaRPr lang="fi-GB" sz="2800" dirty="0"/>
          </a:p>
        </p:txBody>
      </p:sp>
      <p:sp>
        <p:nvSpPr>
          <p:cNvPr id="1061" name="Sisällön paikkamerkki 2">
            <a:extLst>
              <a:ext uri="{FF2B5EF4-FFF2-40B4-BE49-F238E27FC236}">
                <a16:creationId xmlns:a16="http://schemas.microsoft.com/office/drawing/2014/main" id="{F5E8F6DB-473E-954E-81E8-A26F3C64A303}"/>
              </a:ext>
            </a:extLst>
          </p:cNvPr>
          <p:cNvSpPr>
            <a:spLocks noGrp="1"/>
          </p:cNvSpPr>
          <p:nvPr>
            <p:ph idx="1"/>
          </p:nvPr>
        </p:nvSpPr>
        <p:spPr>
          <a:xfrm>
            <a:off x="1451579" y="2015732"/>
            <a:ext cx="5550357" cy="3450613"/>
          </a:xfrm>
        </p:spPr>
        <p:txBody>
          <a:bodyPr>
            <a:normAutofit/>
          </a:bodyPr>
          <a:lstStyle/>
          <a:p>
            <a:pPr marL="0" marR="0" lvl="0" indent="0" defTabSz="914400" rtl="0" eaLnBrk="0" fontAlgn="base" latinLnBrk="0" hangingPunct="0">
              <a:lnSpc>
                <a:spcPct val="110000"/>
              </a:lnSpc>
              <a:spcBef>
                <a:spcPct val="0"/>
              </a:spcBef>
              <a:spcAft>
                <a:spcPts val="600"/>
              </a:spcAft>
              <a:buClrTx/>
              <a:buSzTx/>
              <a:buFontTx/>
              <a:buNone/>
              <a:tabLst/>
            </a:pPr>
            <a: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t>▪ Tracking activity of the disease in real-time</a:t>
            </a:r>
            <a:b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br>
            <a: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t>▪ Infection screening population affected by the disease</a:t>
            </a:r>
            <a:b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br>
            <a: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t>▪ Tracing contact identification of individuals who have come in contact ▪ Quarantine and self-isolation isolating the infected individuals</a:t>
            </a:r>
            <a:b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br>
            <a: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t>▪ Clinical management diagnosing and treating the disease virtually</a:t>
            </a:r>
            <a:b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br>
            <a: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t>▪ Monitoring real-time mobile- devices through wereable teachnology </a:t>
            </a:r>
          </a:p>
          <a:p>
            <a:pPr marL="0" marR="0" lvl="0" indent="0" defTabSz="914400" rtl="0" eaLnBrk="0" fontAlgn="base" latinLnBrk="0" hangingPunct="0">
              <a:lnSpc>
                <a:spcPct val="110000"/>
              </a:lnSpc>
              <a:spcBef>
                <a:spcPct val="0"/>
              </a:spcBef>
              <a:spcAft>
                <a:spcPts val="600"/>
              </a:spcAft>
              <a:buClrTx/>
              <a:buSzTx/>
              <a:buFontTx/>
              <a:buNone/>
              <a:tabLst/>
            </a:pPr>
            <a:r>
              <a:rPr kumimoji="0" lang="fi-GB" altLang="fi-GB" sz="1600" b="0" i="0" u="none" strike="noStrike" cap="none" normalizeH="0" baseline="0" dirty="0">
                <a:ln>
                  <a:noFill/>
                </a:ln>
                <a:effectLst/>
                <a:latin typeface="Arial" panose="020B0604020202020204" pitchFamily="34" charset="0"/>
                <a:cs typeface="Arial" panose="020B0604020202020204" pitchFamily="34" charset="0"/>
              </a:rPr>
              <a:t>                           </a:t>
            </a:r>
          </a:p>
        </p:txBody>
      </p:sp>
      <p:pic>
        <p:nvPicPr>
          <p:cNvPr id="1026" name="Picture 2" descr="page2image35455184">
            <a:extLst>
              <a:ext uri="{FF2B5EF4-FFF2-40B4-BE49-F238E27FC236}">
                <a16:creationId xmlns:a16="http://schemas.microsoft.com/office/drawing/2014/main" id="{F8C5DEBD-9A2C-E148-B5D1-3FD457D887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09756" y="481109"/>
            <a:ext cx="2602512" cy="249190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page2image35457264">
            <a:extLst>
              <a:ext uri="{FF2B5EF4-FFF2-40B4-BE49-F238E27FC236}">
                <a16:creationId xmlns:a16="http://schemas.microsoft.com/office/drawing/2014/main" id="{2D803AFB-4A05-5446-8B05-C1381E3F1F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73594" y="3768120"/>
            <a:ext cx="4074836" cy="1232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378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1" name="Rectangle 6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tsikko 1">
            <a:extLst>
              <a:ext uri="{FF2B5EF4-FFF2-40B4-BE49-F238E27FC236}">
                <a16:creationId xmlns:a16="http://schemas.microsoft.com/office/drawing/2014/main" id="{07E0AC62-5924-294C-A8D5-401335B6548B}"/>
              </a:ext>
            </a:extLst>
          </p:cNvPr>
          <p:cNvSpPr>
            <a:spLocks noGrp="1"/>
          </p:cNvSpPr>
          <p:nvPr>
            <p:ph type="title"/>
          </p:nvPr>
        </p:nvSpPr>
        <p:spPr>
          <a:xfrm>
            <a:off x="1451579" y="804519"/>
            <a:ext cx="9603275" cy="1049235"/>
          </a:xfrm>
        </p:spPr>
        <p:txBody>
          <a:bodyPr>
            <a:normAutofit/>
          </a:bodyPr>
          <a:lstStyle/>
          <a:p>
            <a:r>
              <a:rPr lang="fi-FI" sz="2800" b="1" dirty="0">
                <a:latin typeface="Arial" panose="020B0604020202020204" pitchFamily="34" charset="0"/>
                <a:cs typeface="Arial" panose="020B0604020202020204" pitchFamily="34" charset="0"/>
              </a:rPr>
              <a:t>Analysis on </a:t>
            </a:r>
            <a:r>
              <a:rPr lang="fi-FI" sz="2800" b="1" dirty="0" err="1">
                <a:latin typeface="Arial" panose="020B0604020202020204" pitchFamily="34" charset="0"/>
                <a:cs typeface="Arial" panose="020B0604020202020204" pitchFamily="34" charset="0"/>
              </a:rPr>
              <a:t>the</a:t>
            </a:r>
            <a:r>
              <a:rPr lang="fi-FI" sz="2800" b="1" dirty="0">
                <a:latin typeface="Arial" panose="020B0604020202020204" pitchFamily="34" charset="0"/>
                <a:cs typeface="Arial" panose="020B0604020202020204" pitchFamily="34" charset="0"/>
              </a:rPr>
              <a:t> Healthcare</a:t>
            </a:r>
            <a:r>
              <a:rPr lang="fi-FI" b="1" dirty="0"/>
              <a:t> </a:t>
            </a:r>
            <a:br>
              <a:rPr lang="fi-FI" dirty="0"/>
            </a:br>
            <a:endParaRPr lang="fi-GB" dirty="0"/>
          </a:p>
        </p:txBody>
      </p:sp>
      <p:cxnSp>
        <p:nvCxnSpPr>
          <p:cNvPr id="92" name="Straight Connector 7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3" name="Rectangle 7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4" name="Sisällön paikkamerkki 2">
            <a:extLst>
              <a:ext uri="{FF2B5EF4-FFF2-40B4-BE49-F238E27FC236}">
                <a16:creationId xmlns:a16="http://schemas.microsoft.com/office/drawing/2014/main" id="{3A65092F-B88E-43CF-B399-531A01D16C5B}"/>
              </a:ext>
            </a:extLst>
          </p:cNvPr>
          <p:cNvGraphicFramePr>
            <a:graphicFrameLocks noGrp="1"/>
          </p:cNvGraphicFramePr>
          <p:nvPr>
            <p:ph idx="1"/>
            <p:extLst>
              <p:ext uri="{D42A27DB-BD31-4B8C-83A1-F6EECF244321}">
                <p14:modId xmlns:p14="http://schemas.microsoft.com/office/powerpoint/2010/main" val="3863374318"/>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4498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ED22A0C-7196-5B4A-9000-2D7D10F8478A}"/>
              </a:ext>
            </a:extLst>
          </p:cNvPr>
          <p:cNvSpPr>
            <a:spLocks noGrp="1"/>
          </p:cNvSpPr>
          <p:nvPr>
            <p:ph type="title"/>
          </p:nvPr>
        </p:nvSpPr>
        <p:spPr>
          <a:xfrm>
            <a:off x="958399" y="779467"/>
            <a:ext cx="9603275" cy="1049235"/>
          </a:xfrm>
        </p:spPr>
        <p:txBody>
          <a:bodyPr>
            <a:normAutofit fontScale="90000"/>
          </a:bodyPr>
          <a:lstStyle/>
          <a:p>
            <a:r>
              <a:rPr lang="fi-FI" sz="3100" b="1" dirty="0" err="1">
                <a:latin typeface="Arial" panose="020B0604020202020204" pitchFamily="34" charset="0"/>
                <a:cs typeface="Arial" panose="020B0604020202020204" pitchFamily="34" charset="0"/>
              </a:rPr>
              <a:t>Effect</a:t>
            </a:r>
            <a:r>
              <a:rPr lang="fi-FI" sz="3100" b="1" dirty="0">
                <a:latin typeface="Arial" panose="020B0604020202020204" pitchFamily="34" charset="0"/>
                <a:cs typeface="Arial" panose="020B0604020202020204" pitchFamily="34" charset="0"/>
              </a:rPr>
              <a:t> of Technology on </a:t>
            </a:r>
            <a:r>
              <a:rPr lang="fi-FI" sz="3100" b="1" dirty="0" err="1">
                <a:latin typeface="Arial" panose="020B0604020202020204" pitchFamily="34" charset="0"/>
                <a:cs typeface="Arial" panose="020B0604020202020204" pitchFamily="34" charset="0"/>
              </a:rPr>
              <a:t>the</a:t>
            </a:r>
            <a:r>
              <a:rPr lang="fi-FI" sz="3100" b="1" dirty="0">
                <a:latin typeface="Arial" panose="020B0604020202020204" pitchFamily="34" charset="0"/>
                <a:cs typeface="Arial" panose="020B0604020202020204" pitchFamily="34" charset="0"/>
              </a:rPr>
              <a:t> </a:t>
            </a:r>
            <a:r>
              <a:rPr lang="fi-FI" sz="3100" b="1" dirty="0" err="1">
                <a:latin typeface="Arial" panose="020B0604020202020204" pitchFamily="34" charset="0"/>
                <a:cs typeface="Arial" panose="020B0604020202020204" pitchFamily="34" charset="0"/>
              </a:rPr>
              <a:t>during</a:t>
            </a:r>
            <a:r>
              <a:rPr lang="fi-FI" sz="3100" b="1" dirty="0">
                <a:latin typeface="Arial" panose="020B0604020202020204" pitchFamily="34" charset="0"/>
                <a:cs typeface="Arial" panose="020B0604020202020204" pitchFamily="34" charset="0"/>
              </a:rPr>
              <a:t> </a:t>
            </a:r>
            <a:r>
              <a:rPr lang="fi-FI" sz="3100" b="1" dirty="0" err="1">
                <a:latin typeface="Arial" panose="020B0604020202020204" pitchFamily="34" charset="0"/>
                <a:cs typeface="Arial" panose="020B0604020202020204" pitchFamily="34" charset="0"/>
              </a:rPr>
              <a:t>covid</a:t>
            </a:r>
            <a:r>
              <a:rPr lang="fi-FI" sz="3100" b="1" dirty="0">
                <a:latin typeface="Arial" panose="020B0604020202020204" pitchFamily="34" charset="0"/>
                <a:cs typeface="Arial" panose="020B0604020202020204" pitchFamily="34" charset="0"/>
              </a:rPr>
              <a:t> 19 </a:t>
            </a:r>
            <a:br>
              <a:rPr lang="fi-FI" dirty="0"/>
            </a:br>
            <a:endParaRPr lang="fi-GB" dirty="0"/>
          </a:p>
        </p:txBody>
      </p:sp>
      <p:graphicFrame>
        <p:nvGraphicFramePr>
          <p:cNvPr id="5" name="Sisällön paikkamerkki 2">
            <a:extLst>
              <a:ext uri="{FF2B5EF4-FFF2-40B4-BE49-F238E27FC236}">
                <a16:creationId xmlns:a16="http://schemas.microsoft.com/office/drawing/2014/main" id="{056608DC-8A35-4B28-9B6B-365DD43A2E7A}"/>
              </a:ext>
            </a:extLst>
          </p:cNvPr>
          <p:cNvGraphicFramePr>
            <a:graphicFrameLocks noGrp="1"/>
          </p:cNvGraphicFramePr>
          <p:nvPr>
            <p:ph idx="1"/>
            <p:extLst>
              <p:ext uri="{D42A27DB-BD31-4B8C-83A1-F6EECF244321}">
                <p14:modId xmlns:p14="http://schemas.microsoft.com/office/powerpoint/2010/main" val="2529274774"/>
              </p:ext>
            </p:extLst>
          </p:nvPr>
        </p:nvGraphicFramePr>
        <p:xfrm>
          <a:off x="465221" y="2015732"/>
          <a:ext cx="10589633" cy="3855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714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3" descr="Working space background">
            <a:extLst>
              <a:ext uri="{FF2B5EF4-FFF2-40B4-BE49-F238E27FC236}">
                <a16:creationId xmlns:a16="http://schemas.microsoft.com/office/drawing/2014/main" id="{AC8C56D8-4DF6-451A-85FA-DB646F79B221}"/>
              </a:ext>
            </a:extLst>
          </p:cNvPr>
          <p:cNvPicPr>
            <a:picLocks noChangeAspect="1"/>
          </p:cNvPicPr>
          <p:nvPr/>
        </p:nvPicPr>
        <p:blipFill rotWithShape="1">
          <a:blip r:embed="rId2"/>
          <a:srcRect l="9091" t="9963" b="13426"/>
          <a:stretch/>
        </p:blipFill>
        <p:spPr>
          <a:xfrm>
            <a:off x="305" y="10"/>
            <a:ext cx="12191695" cy="6857990"/>
          </a:xfrm>
          <a:prstGeom prst="rect">
            <a:avLst/>
          </a:prstGeom>
        </p:spPr>
      </p:pic>
      <p:sp>
        <p:nvSpPr>
          <p:cNvPr id="2" name="Otsikko 1">
            <a:extLst>
              <a:ext uri="{FF2B5EF4-FFF2-40B4-BE49-F238E27FC236}">
                <a16:creationId xmlns:a16="http://schemas.microsoft.com/office/drawing/2014/main" id="{FAE2882E-7D84-C341-8F8B-0826383FB534}"/>
              </a:ext>
            </a:extLst>
          </p:cNvPr>
          <p:cNvSpPr>
            <a:spLocks noGrp="1"/>
          </p:cNvSpPr>
          <p:nvPr>
            <p:ph type="title"/>
          </p:nvPr>
        </p:nvSpPr>
        <p:spPr>
          <a:xfrm>
            <a:off x="4065511" y="3236470"/>
            <a:ext cx="6832500" cy="1252601"/>
          </a:xfrm>
        </p:spPr>
        <p:txBody>
          <a:bodyPr vert="horz" lIns="91440" tIns="45720" rIns="91440" bIns="0" rtlCol="0" anchor="b">
            <a:normAutofit fontScale="90000"/>
          </a:bodyPr>
          <a:lstStyle/>
          <a:p>
            <a:r>
              <a:rPr lang="en-US" sz="2800" dirty="0">
                <a:solidFill>
                  <a:srgbClr val="FFFFFE"/>
                </a:solidFill>
                <a:latin typeface="Arial" panose="020B0604020202020204" pitchFamily="34" charset="0"/>
                <a:cs typeface="Arial" panose="020B0604020202020204" pitchFamily="34" charset="0"/>
              </a:rPr>
              <a:t>The use of digital communication, collaboration, and parti</a:t>
            </a:r>
            <a:r>
              <a:rPr lang="en-US" sz="2800" dirty="0">
                <a:solidFill>
                  <a:srgbClr val="FFFFFE"/>
                </a:solidFill>
              </a:rPr>
              <a:t>cipation </a:t>
            </a:r>
            <a:br>
              <a:rPr lang="en-US" sz="2800" dirty="0">
                <a:solidFill>
                  <a:srgbClr val="FFFFFE"/>
                </a:solidFill>
              </a:rPr>
            </a:br>
            <a:endParaRPr lang="en-US" sz="2800" dirty="0">
              <a:solidFill>
                <a:srgbClr val="FFFFFE"/>
              </a:solidFill>
            </a:endParaRPr>
          </a:p>
        </p:txBody>
      </p:sp>
    </p:spTree>
    <p:extLst>
      <p:ext uri="{BB962C8B-B14F-4D97-AF65-F5344CB8AC3E}">
        <p14:creationId xmlns:p14="http://schemas.microsoft.com/office/powerpoint/2010/main" val="1502066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8FE47E1-E8E3-6C40-A285-7F9499EC6731}"/>
              </a:ext>
            </a:extLst>
          </p:cNvPr>
          <p:cNvSpPr>
            <a:spLocks noGrp="1"/>
          </p:cNvSpPr>
          <p:nvPr>
            <p:ph type="title"/>
          </p:nvPr>
        </p:nvSpPr>
        <p:spPr>
          <a:xfrm>
            <a:off x="1451581" y="5008500"/>
            <a:ext cx="9603272" cy="960755"/>
          </a:xfrm>
        </p:spPr>
        <p:txBody>
          <a:bodyPr anchor="t">
            <a:normAutofit/>
          </a:bodyPr>
          <a:lstStyle/>
          <a:p>
            <a:r>
              <a:rPr lang="en-US" sz="2800" dirty="0">
                <a:latin typeface="Arial" panose="020B0604020202020204" pitchFamily="34" charset="0"/>
                <a:cs typeface="Arial" panose="020B0604020202020204" pitchFamily="34" charset="0"/>
              </a:rPr>
              <a:t>DIGITAL COMMUNICATION, What is it?​</a:t>
            </a:r>
            <a:endParaRPr lang="fi-GB" sz="2800" dirty="0">
              <a:latin typeface="Arial" panose="020B0604020202020204" pitchFamily="34" charset="0"/>
              <a:cs typeface="Arial" panose="020B0604020202020204" pitchFamily="34" charset="0"/>
            </a:endParaRPr>
          </a:p>
        </p:txBody>
      </p:sp>
      <p:graphicFrame>
        <p:nvGraphicFramePr>
          <p:cNvPr id="5" name="Sisällön paikkamerkki 2">
            <a:extLst>
              <a:ext uri="{FF2B5EF4-FFF2-40B4-BE49-F238E27FC236}">
                <a16:creationId xmlns:a16="http://schemas.microsoft.com/office/drawing/2014/main" id="{867DBDD6-1D31-416C-992D-954663CE1284}"/>
              </a:ext>
            </a:extLst>
          </p:cNvPr>
          <p:cNvGraphicFramePr>
            <a:graphicFrameLocks noGrp="1"/>
          </p:cNvGraphicFramePr>
          <p:nvPr>
            <p:ph idx="1"/>
            <p:extLst>
              <p:ext uri="{D42A27DB-BD31-4B8C-83A1-F6EECF244321}">
                <p14:modId xmlns:p14="http://schemas.microsoft.com/office/powerpoint/2010/main" val="287340490"/>
              </p:ext>
            </p:extLst>
          </p:nvPr>
        </p:nvGraphicFramePr>
        <p:xfrm>
          <a:off x="1450975" y="933450"/>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7955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2DB4E14-F50C-4944-9EC5-64658E1A0A46}"/>
              </a:ext>
            </a:extLst>
          </p:cNvPr>
          <p:cNvSpPr>
            <a:spLocks noGrp="1"/>
          </p:cNvSpPr>
          <p:nvPr>
            <p:ph type="title"/>
          </p:nvPr>
        </p:nvSpPr>
        <p:spPr>
          <a:xfrm>
            <a:off x="87682" y="1600199"/>
            <a:ext cx="4296060" cy="4297680"/>
          </a:xfrm>
        </p:spPr>
        <p:txBody>
          <a:bodyPr anchor="ctr">
            <a:normAutofit/>
          </a:bodyPr>
          <a:lstStyle/>
          <a:p>
            <a:r>
              <a:rPr lang="en-US" sz="2800" dirty="0">
                <a:latin typeface="Arial" panose="020B0604020202020204" pitchFamily="34" charset="0"/>
                <a:cs typeface="Arial" panose="020B0604020202020204" pitchFamily="34" charset="0"/>
              </a:rPr>
              <a:t>Examples of digital communication tools in healthcare​</a:t>
            </a:r>
            <a:endParaRPr lang="fi-GB" sz="2800" dirty="0">
              <a:latin typeface="Arial" panose="020B0604020202020204" pitchFamily="34" charset="0"/>
              <a:cs typeface="Arial" panose="020B0604020202020204" pitchFamily="34" charset="0"/>
            </a:endParaRPr>
          </a:p>
        </p:txBody>
      </p:sp>
      <p:sp>
        <p:nvSpPr>
          <p:cNvPr id="3" name="Sisällön paikkamerkki 2">
            <a:extLst>
              <a:ext uri="{FF2B5EF4-FFF2-40B4-BE49-F238E27FC236}">
                <a16:creationId xmlns:a16="http://schemas.microsoft.com/office/drawing/2014/main" id="{E8CD2736-ACFB-1140-B354-D0FA155CEDEC}"/>
              </a:ext>
            </a:extLst>
          </p:cNvPr>
          <p:cNvSpPr>
            <a:spLocks noGrp="1"/>
          </p:cNvSpPr>
          <p:nvPr>
            <p:ph idx="1"/>
          </p:nvPr>
        </p:nvSpPr>
        <p:spPr>
          <a:xfrm>
            <a:off x="4924851" y="1600199"/>
            <a:ext cx="6130003" cy="4297680"/>
          </a:xfrm>
        </p:spPr>
        <p:txBody>
          <a:bodyPr anchor="ctr">
            <a:normAutofit/>
          </a:bodyPr>
          <a:lstStyle/>
          <a:p>
            <a:pPr fontAlgn="base"/>
            <a:r>
              <a:rPr lang="en-US" sz="1600" b="1" dirty="0">
                <a:latin typeface="Arial" panose="020B0604020202020204" pitchFamily="34" charset="0"/>
                <a:cs typeface="Arial" panose="020B0604020202020204" pitchFamily="34" charset="0"/>
              </a:rPr>
              <a:t>MSD Salute Digital Ecosystem</a:t>
            </a:r>
            <a:r>
              <a:rPr lang="en-US" sz="1600" dirty="0">
                <a:latin typeface="Arial" panose="020B0604020202020204" pitchFamily="34" charset="0"/>
                <a:cs typeface="Arial" panose="020B0604020202020204" pitchFamily="34" charset="0"/>
              </a:rPr>
              <a:t>: a virtual collection point for all digital services supporting the medical practice of general practitioners, specialists and pharmacists, which can be accessed through private credentials.​</a:t>
            </a:r>
          </a:p>
          <a:p>
            <a:pPr marL="0" indent="0" fontAlgn="base">
              <a:buNone/>
            </a:pPr>
            <a:endParaRPr lang="en-US" dirty="0"/>
          </a:p>
        </p:txBody>
      </p:sp>
    </p:spTree>
    <p:extLst>
      <p:ext uri="{BB962C8B-B14F-4D97-AF65-F5344CB8AC3E}">
        <p14:creationId xmlns:p14="http://schemas.microsoft.com/office/powerpoint/2010/main" val="2484619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tsikko 1">
            <a:extLst>
              <a:ext uri="{FF2B5EF4-FFF2-40B4-BE49-F238E27FC236}">
                <a16:creationId xmlns:a16="http://schemas.microsoft.com/office/drawing/2014/main" id="{82C3C9B6-3394-B744-BBD7-9443B3C0D179}"/>
              </a:ext>
            </a:extLst>
          </p:cNvPr>
          <p:cNvSpPr>
            <a:spLocks noGrp="1"/>
          </p:cNvSpPr>
          <p:nvPr>
            <p:ph type="title"/>
          </p:nvPr>
        </p:nvSpPr>
        <p:spPr>
          <a:xfrm>
            <a:off x="849683" y="1240076"/>
            <a:ext cx="2727813" cy="4584527"/>
          </a:xfrm>
        </p:spPr>
        <p:txBody>
          <a:bodyPr>
            <a:normAutofit/>
          </a:bodyPr>
          <a:lstStyle/>
          <a:p>
            <a:r>
              <a:rPr lang="en-US" sz="2800" dirty="0">
                <a:solidFill>
                  <a:srgbClr val="FFFFFF"/>
                </a:solidFill>
                <a:latin typeface="Arial" panose="020B0604020202020204" pitchFamily="34" charset="0"/>
                <a:cs typeface="Arial" panose="020B0604020202020204" pitchFamily="34" charset="0"/>
              </a:rPr>
              <a:t>Examples of digital communication tools in healthcare </a:t>
            </a:r>
            <a:endParaRPr lang="fi-GB" sz="2800" dirty="0">
              <a:solidFill>
                <a:srgbClr val="FFFFFF"/>
              </a:solidFill>
              <a:latin typeface="Arial" panose="020B0604020202020204" pitchFamily="34" charset="0"/>
              <a:cs typeface="Arial" panose="020B0604020202020204" pitchFamily="34" charset="0"/>
            </a:endParaRPr>
          </a:p>
        </p:txBody>
      </p:sp>
      <p:sp>
        <p:nvSpPr>
          <p:cNvPr id="6" name="Sisällön paikkamerkki 5">
            <a:extLst>
              <a:ext uri="{FF2B5EF4-FFF2-40B4-BE49-F238E27FC236}">
                <a16:creationId xmlns:a16="http://schemas.microsoft.com/office/drawing/2014/main" id="{F4A905BB-DF47-0348-A5F2-450A78C63894}"/>
              </a:ext>
            </a:extLst>
          </p:cNvPr>
          <p:cNvSpPr>
            <a:spLocks noGrp="1"/>
          </p:cNvSpPr>
          <p:nvPr>
            <p:ph idx="1"/>
          </p:nvPr>
        </p:nvSpPr>
        <p:spPr>
          <a:xfrm>
            <a:off x="4705594" y="1240077"/>
            <a:ext cx="6034827" cy="4916465"/>
          </a:xfrm>
        </p:spPr>
        <p:txBody>
          <a:bodyPr anchor="t">
            <a:normAutofit/>
          </a:bodyPr>
          <a:lstStyle/>
          <a:p>
            <a:pPr fontAlgn="base">
              <a:lnSpc>
                <a:spcPct val="110000"/>
              </a:lnSpc>
            </a:pPr>
            <a:r>
              <a:rPr lang="en-US" sz="1600" b="1" dirty="0">
                <a:latin typeface="Arial" panose="020B0604020202020204" pitchFamily="34" charset="0"/>
                <a:cs typeface="Arial" panose="020B0604020202020204" pitchFamily="34" charset="0"/>
              </a:rPr>
              <a:t>Mobile communication channels</a:t>
            </a:r>
            <a:r>
              <a:rPr lang="en-US" sz="1600" dirty="0">
                <a:latin typeface="Arial" panose="020B0604020202020204" pitchFamily="34" charset="0"/>
                <a:cs typeface="Arial" panose="020B0604020202020204" pitchFamily="34" charset="0"/>
              </a:rPr>
              <a:t>: Arguably the newest development for both external and internal communication, mobile allows you to convey rich information wherever your recipients are based (Thomas, 2021).​</a:t>
            </a:r>
          </a:p>
          <a:p>
            <a:pPr fontAlgn="base">
              <a:lnSpc>
                <a:spcPct val="110000"/>
              </a:lnSpc>
            </a:pPr>
            <a:r>
              <a:rPr lang="en-US" sz="1600" dirty="0">
                <a:latin typeface="Arial" panose="020B0604020202020204" pitchFamily="34" charset="0"/>
                <a:cs typeface="Arial" panose="020B0604020202020204" pitchFamily="34" charset="0"/>
              </a:rPr>
              <a:t>​</a:t>
            </a:r>
          </a:p>
          <a:p>
            <a:pPr fontAlgn="base">
              <a:lnSpc>
                <a:spcPct val="110000"/>
              </a:lnSpc>
            </a:pPr>
            <a:r>
              <a:rPr lang="en-US" sz="1600" dirty="0">
                <a:latin typeface="Arial" panose="020B0604020202020204" pitchFamily="34" charset="0"/>
                <a:cs typeface="Arial" panose="020B0604020202020204" pitchFamily="34" charset="0"/>
              </a:rPr>
              <a:t>Their services include: ​</a:t>
            </a:r>
          </a:p>
          <a:p>
            <a:pPr fontAlgn="base">
              <a:lnSpc>
                <a:spcPct val="110000"/>
              </a:lnSpc>
            </a:pPr>
            <a:r>
              <a:rPr lang="en-US" sz="1600" dirty="0">
                <a:latin typeface="Arial" panose="020B0604020202020204" pitchFamily="34" charset="0"/>
                <a:cs typeface="Arial" panose="020B0604020202020204" pitchFamily="34" charset="0"/>
              </a:rPr>
              <a:t>Mobile calls​</a:t>
            </a:r>
          </a:p>
          <a:p>
            <a:pPr fontAlgn="base">
              <a:lnSpc>
                <a:spcPct val="110000"/>
              </a:lnSpc>
            </a:pPr>
            <a:r>
              <a:rPr lang="en-US" sz="1600" dirty="0">
                <a:latin typeface="Arial" panose="020B0604020202020204" pitchFamily="34" charset="0"/>
                <a:cs typeface="Arial" panose="020B0604020202020204" pitchFamily="34" charset="0"/>
              </a:rPr>
              <a:t>SMS text messages​</a:t>
            </a:r>
          </a:p>
          <a:p>
            <a:pPr fontAlgn="base">
              <a:lnSpc>
                <a:spcPct val="110000"/>
              </a:lnSpc>
            </a:pPr>
            <a:r>
              <a:rPr lang="en-US" sz="1600" dirty="0">
                <a:latin typeface="Arial" panose="020B0604020202020204" pitchFamily="34" charset="0"/>
                <a:cs typeface="Arial" panose="020B0604020202020204" pitchFamily="34" charset="0"/>
              </a:rPr>
              <a:t>Instant messaging apps like WhatsApp​</a:t>
            </a:r>
          </a:p>
          <a:p>
            <a:pPr fontAlgn="base">
              <a:lnSpc>
                <a:spcPct val="110000"/>
              </a:lnSpc>
            </a:pPr>
            <a:r>
              <a:rPr lang="en-US" sz="1600" dirty="0">
                <a:latin typeface="Arial" panose="020B0604020202020204" pitchFamily="34" charset="0"/>
                <a:cs typeface="Arial" panose="020B0604020202020204" pitchFamily="34" charset="0"/>
              </a:rPr>
              <a:t>Video calls​</a:t>
            </a:r>
          </a:p>
          <a:p>
            <a:pPr fontAlgn="base">
              <a:lnSpc>
                <a:spcPct val="110000"/>
              </a:lnSpc>
            </a:pPr>
            <a:r>
              <a:rPr lang="en-US" sz="1900" dirty="0"/>
              <a:t>​</a:t>
            </a:r>
          </a:p>
          <a:p>
            <a:pPr>
              <a:lnSpc>
                <a:spcPct val="110000"/>
              </a:lnSpc>
            </a:pPr>
            <a:endParaRPr lang="fi-GB" sz="1900" dirty="0"/>
          </a:p>
        </p:txBody>
      </p:sp>
    </p:spTree>
    <p:extLst>
      <p:ext uri="{BB962C8B-B14F-4D97-AF65-F5344CB8AC3E}">
        <p14:creationId xmlns:p14="http://schemas.microsoft.com/office/powerpoint/2010/main" val="2205937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E6DF9C79-6810-834E-B1E7-4EC544B719F2}"/>
              </a:ext>
            </a:extLst>
          </p:cNvPr>
          <p:cNvSpPr>
            <a:spLocks noGrp="1"/>
          </p:cNvSpPr>
          <p:nvPr>
            <p:ph type="title"/>
          </p:nvPr>
        </p:nvSpPr>
        <p:spPr>
          <a:xfrm>
            <a:off x="1452075" y="541766"/>
            <a:ext cx="10021766" cy="1302609"/>
          </a:xfrm>
        </p:spPr>
        <p:txBody>
          <a:bodyPr>
            <a:noAutofit/>
          </a:bodyPr>
          <a:lstStyle/>
          <a:p>
            <a:r>
              <a:rPr lang="en-US" sz="2800" dirty="0">
                <a:latin typeface="Arial" panose="020B0604020202020204" pitchFamily="34" charset="0"/>
                <a:cs typeface="Arial" panose="020B0604020202020204" pitchFamily="34" charset="0"/>
              </a:rPr>
              <a:t>Literature on the use of Digital Communication, Collaboration and Participation​</a:t>
            </a:r>
            <a:endParaRPr lang="fi-GB" sz="2800" dirty="0">
              <a:latin typeface="Arial" panose="020B0604020202020204" pitchFamily="34" charset="0"/>
              <a:cs typeface="Arial" panose="020B0604020202020204" pitchFamily="34" charset="0"/>
            </a:endParaRPr>
          </a:p>
        </p:txBody>
      </p:sp>
      <p:graphicFrame>
        <p:nvGraphicFramePr>
          <p:cNvPr id="24" name="Sisällön paikkamerkki 2">
            <a:extLst>
              <a:ext uri="{FF2B5EF4-FFF2-40B4-BE49-F238E27FC236}">
                <a16:creationId xmlns:a16="http://schemas.microsoft.com/office/drawing/2014/main" id="{92D21140-CDA8-4009-A0B9-3907985F62A4}"/>
              </a:ext>
            </a:extLst>
          </p:cNvPr>
          <p:cNvGraphicFramePr>
            <a:graphicFrameLocks noGrp="1"/>
          </p:cNvGraphicFramePr>
          <p:nvPr>
            <p:ph idx="1"/>
            <p:extLst>
              <p:ext uri="{D42A27DB-BD31-4B8C-83A1-F6EECF244321}">
                <p14:modId xmlns:p14="http://schemas.microsoft.com/office/powerpoint/2010/main" val="3099534923"/>
              </p:ext>
            </p:extLst>
          </p:nvPr>
        </p:nvGraphicFramePr>
        <p:xfrm>
          <a:off x="638827" y="1979112"/>
          <a:ext cx="10835014" cy="4246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9310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F2B13809-73ED-F742-9175-F3F94BD9D7CF}"/>
              </a:ext>
            </a:extLst>
          </p:cNvPr>
          <p:cNvSpPr>
            <a:spLocks noGrp="1"/>
          </p:cNvSpPr>
          <p:nvPr>
            <p:ph type="title"/>
          </p:nvPr>
        </p:nvSpPr>
        <p:spPr>
          <a:xfrm>
            <a:off x="1" y="2242159"/>
            <a:ext cx="4723672" cy="2735086"/>
          </a:xfrm>
        </p:spPr>
        <p:txBody>
          <a:bodyPr anchor="t">
            <a:noAutofit/>
          </a:bodyPr>
          <a:lstStyle/>
          <a:p>
            <a:r>
              <a:rPr lang="en-US" sz="2800" dirty="0">
                <a:latin typeface="Arial" panose="020B0604020202020204" pitchFamily="34" charset="0"/>
                <a:cs typeface="Arial" panose="020B0604020202020204" pitchFamily="34" charset="0"/>
              </a:rPr>
              <a:t>impacts of digital communication on collaboration and participation in healthcare​</a:t>
            </a:r>
            <a:endParaRPr lang="fi-GB" sz="2800" dirty="0">
              <a:latin typeface="Arial" panose="020B0604020202020204" pitchFamily="34" charset="0"/>
              <a:cs typeface="Arial" panose="020B0604020202020204" pitchFamily="34" charset="0"/>
            </a:endParaRPr>
          </a:p>
        </p:txBody>
      </p:sp>
      <p:graphicFrame>
        <p:nvGraphicFramePr>
          <p:cNvPr id="5" name="Sisällön paikkamerkki 2">
            <a:extLst>
              <a:ext uri="{FF2B5EF4-FFF2-40B4-BE49-F238E27FC236}">
                <a16:creationId xmlns:a16="http://schemas.microsoft.com/office/drawing/2014/main" id="{A29CA046-5375-44B1-9090-C10842450F78}"/>
              </a:ext>
            </a:extLst>
          </p:cNvPr>
          <p:cNvGraphicFramePr>
            <a:graphicFrameLocks noGrp="1"/>
          </p:cNvGraphicFramePr>
          <p:nvPr>
            <p:ph idx="1"/>
            <p:extLst>
              <p:ext uri="{D42A27DB-BD31-4B8C-83A1-F6EECF244321}">
                <p14:modId xmlns:p14="http://schemas.microsoft.com/office/powerpoint/2010/main" val="127565684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6985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4765D93-7144-0242-ACA9-D46FCBA3ED96}"/>
              </a:ext>
            </a:extLst>
          </p:cNvPr>
          <p:cNvSpPr>
            <a:spLocks noGrp="1"/>
          </p:cNvSpPr>
          <p:nvPr>
            <p:ph type="title"/>
          </p:nvPr>
        </p:nvSpPr>
        <p:spPr>
          <a:xfrm>
            <a:off x="1451579" y="2303047"/>
            <a:ext cx="3272093" cy="2674198"/>
          </a:xfrm>
        </p:spPr>
        <p:txBody>
          <a:bodyPr anchor="t">
            <a:normAutofit/>
          </a:bodyPr>
          <a:lstStyle/>
          <a:p>
            <a:r>
              <a:rPr lang="en-US" sz="1800"/>
              <a:t>Future of digital communication in healthcare​</a:t>
            </a:r>
            <a:endParaRPr lang="fi-GB" sz="1800"/>
          </a:p>
        </p:txBody>
      </p:sp>
      <p:graphicFrame>
        <p:nvGraphicFramePr>
          <p:cNvPr id="27" name="Sisällön paikkamerkki 2">
            <a:extLst>
              <a:ext uri="{FF2B5EF4-FFF2-40B4-BE49-F238E27FC236}">
                <a16:creationId xmlns:a16="http://schemas.microsoft.com/office/drawing/2014/main" id="{6C2AC0BD-BB8A-4C29-8052-9B0996DD38B6}"/>
              </a:ext>
            </a:extLst>
          </p:cNvPr>
          <p:cNvGraphicFramePr>
            <a:graphicFrameLocks noGrp="1"/>
          </p:cNvGraphicFramePr>
          <p:nvPr>
            <p:ph idx="1"/>
            <p:extLst>
              <p:ext uri="{D42A27DB-BD31-4B8C-83A1-F6EECF244321}">
                <p14:modId xmlns:p14="http://schemas.microsoft.com/office/powerpoint/2010/main" val="910761191"/>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555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F8B8380-E67A-824D-BBCD-BA27AD5096FE}"/>
              </a:ext>
            </a:extLst>
          </p:cNvPr>
          <p:cNvSpPr>
            <a:spLocks noGrp="1"/>
          </p:cNvSpPr>
          <p:nvPr>
            <p:ph type="title"/>
          </p:nvPr>
        </p:nvSpPr>
        <p:spPr>
          <a:xfrm>
            <a:off x="1393054" y="1044453"/>
            <a:ext cx="9405891" cy="1002990"/>
          </a:xfrm>
        </p:spPr>
        <p:txBody>
          <a:bodyPr anchor="ctr">
            <a:noAutofit/>
          </a:bodyPr>
          <a:lstStyle/>
          <a:p>
            <a:r>
              <a:rPr lang="en-US" sz="2800" dirty="0">
                <a:latin typeface="Arial" panose="020B0604020202020204" pitchFamily="34" charset="0"/>
                <a:cs typeface="Arial" panose="020B0604020202020204" pitchFamily="34" charset="0"/>
              </a:rPr>
              <a:t>Barriers to Digital Communication in healthcare​</a:t>
            </a:r>
            <a:br>
              <a:rPr lang="en-US" sz="2800" dirty="0"/>
            </a:br>
            <a:endParaRPr lang="fi-GB" sz="2800" dirty="0"/>
          </a:p>
        </p:txBody>
      </p:sp>
      <p:sp>
        <p:nvSpPr>
          <p:cNvPr id="29" name="Sisällön paikkamerkki 2">
            <a:extLst>
              <a:ext uri="{FF2B5EF4-FFF2-40B4-BE49-F238E27FC236}">
                <a16:creationId xmlns:a16="http://schemas.microsoft.com/office/drawing/2014/main" id="{8C98105D-280E-FF48-9849-21B9177B6867}"/>
              </a:ext>
            </a:extLst>
          </p:cNvPr>
          <p:cNvSpPr>
            <a:spLocks noGrp="1"/>
          </p:cNvSpPr>
          <p:nvPr>
            <p:ph idx="1"/>
          </p:nvPr>
        </p:nvSpPr>
        <p:spPr>
          <a:xfrm>
            <a:off x="1451579" y="2464991"/>
            <a:ext cx="9405891" cy="2403571"/>
          </a:xfrm>
        </p:spPr>
        <p:txBody>
          <a:bodyPr>
            <a:normAutofit/>
          </a:bodyPr>
          <a:lstStyle/>
          <a:p>
            <a:pPr fontAlgn="base">
              <a:lnSpc>
                <a:spcPct val="110000"/>
              </a:lnSpc>
            </a:pPr>
            <a:r>
              <a:rPr lang="en-US" sz="1600" dirty="0">
                <a:latin typeface="Arial" panose="020B0604020202020204" pitchFamily="34" charset="0"/>
                <a:cs typeface="Arial" panose="020B0604020202020204" pitchFamily="34" charset="0"/>
              </a:rPr>
              <a:t>Physical </a:t>
            </a:r>
            <a:r>
              <a:rPr lang="en-US" sz="1600" dirty="0" err="1">
                <a:latin typeface="Arial" panose="020B0604020202020204" pitchFamily="34" charset="0"/>
                <a:cs typeface="Arial" panose="020B0604020202020204" pitchFamily="34" charset="0"/>
              </a:rPr>
              <a:t>barriers:include</a:t>
            </a:r>
            <a:r>
              <a:rPr lang="en-US" sz="1600" dirty="0">
                <a:latin typeface="Arial" panose="020B0604020202020204" pitchFamily="34" charset="0"/>
                <a:cs typeface="Arial" panose="020B0604020202020204" pitchFamily="34" charset="0"/>
              </a:rPr>
              <a:t> other environmental conditions like time, place and medium..​</a:t>
            </a:r>
          </a:p>
          <a:p>
            <a:pPr fontAlgn="base">
              <a:lnSpc>
                <a:spcPct val="110000"/>
              </a:lnSpc>
            </a:pPr>
            <a:r>
              <a:rPr lang="en-US" sz="1600" dirty="0">
                <a:latin typeface="Arial" panose="020B0604020202020204" pitchFamily="34" charset="0"/>
                <a:cs typeface="Arial" panose="020B0604020202020204" pitchFamily="34" charset="0"/>
              </a:rPr>
              <a:t>Semantic barriers: Semantic barriers are about the different interpretations of words and symbols used to communicate.​</a:t>
            </a:r>
          </a:p>
          <a:p>
            <a:pPr fontAlgn="base">
              <a:lnSpc>
                <a:spcPct val="110000"/>
              </a:lnSpc>
            </a:pPr>
            <a:r>
              <a:rPr lang="en-US" sz="1600" dirty="0">
                <a:latin typeface="Arial" panose="020B0604020202020204" pitchFamily="34" charset="0"/>
                <a:cs typeface="Arial" panose="020B0604020202020204" pitchFamily="34" charset="0"/>
              </a:rPr>
              <a:t>Accessibility barriers: Digital communication is effective only when people of all abilities can access and understand information.​</a:t>
            </a:r>
          </a:p>
          <a:p>
            <a:pPr fontAlgn="base">
              <a:lnSpc>
                <a:spcPct val="110000"/>
              </a:lnSpc>
            </a:pPr>
            <a:r>
              <a:rPr lang="en-US" sz="1600" dirty="0">
                <a:latin typeface="Arial" panose="020B0604020202020204" pitchFamily="34" charset="0"/>
                <a:cs typeface="Arial" panose="020B0604020202020204" pitchFamily="34" charset="0"/>
              </a:rPr>
              <a:t>Attention barriers are when people miss out on what you have to say because they are distracted from giving your message their full focus(Girardin, 2020).​</a:t>
            </a:r>
          </a:p>
          <a:p>
            <a:pPr>
              <a:lnSpc>
                <a:spcPct val="110000"/>
              </a:lnSpc>
            </a:pPr>
            <a:endParaRPr lang="fi-GB" sz="1600" dirty="0"/>
          </a:p>
        </p:txBody>
      </p:sp>
    </p:spTree>
    <p:extLst>
      <p:ext uri="{BB962C8B-B14F-4D97-AF65-F5344CB8AC3E}">
        <p14:creationId xmlns:p14="http://schemas.microsoft.com/office/powerpoint/2010/main" val="190196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tsikko 1">
            <a:extLst>
              <a:ext uri="{FF2B5EF4-FFF2-40B4-BE49-F238E27FC236}">
                <a16:creationId xmlns:a16="http://schemas.microsoft.com/office/drawing/2014/main" id="{7214609E-3CE6-0744-A046-32F58CB67631}"/>
              </a:ext>
            </a:extLst>
          </p:cNvPr>
          <p:cNvSpPr>
            <a:spLocks noGrp="1"/>
          </p:cNvSpPr>
          <p:nvPr>
            <p:ph type="title"/>
          </p:nvPr>
        </p:nvSpPr>
        <p:spPr>
          <a:xfrm>
            <a:off x="1451579" y="804519"/>
            <a:ext cx="9603275" cy="1049235"/>
          </a:xfrm>
        </p:spPr>
        <p:txBody>
          <a:bodyPr>
            <a:normAutofit/>
          </a:bodyPr>
          <a:lstStyle/>
          <a:p>
            <a:r>
              <a:rPr lang="en-US" b="1">
                <a:latin typeface="Arial" panose="020B0604020202020204" pitchFamily="34" charset="0"/>
                <a:cs typeface="Arial" panose="020B0604020202020204" pitchFamily="34" charset="0"/>
              </a:rPr>
              <a:t>RELEVANCE OF TECHNICAL PROFICIENCY FOR DATA AND INFORMATION HANDLING </a:t>
            </a:r>
            <a:endParaRPr lang="fi-GB">
              <a:latin typeface="Arial" panose="020B0604020202020204" pitchFamily="34" charset="0"/>
              <a:cs typeface="Arial" panose="020B0604020202020204" pitchFamily="34" charset="0"/>
            </a:endParaRPr>
          </a:p>
        </p:txBody>
      </p:sp>
      <p:cxnSp>
        <p:nvCxnSpPr>
          <p:cNvPr id="101" name="Straight Connector 10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03" name="Rectangle 10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37" name="Sisällön paikkamerkki 2">
            <a:extLst>
              <a:ext uri="{FF2B5EF4-FFF2-40B4-BE49-F238E27FC236}">
                <a16:creationId xmlns:a16="http://schemas.microsoft.com/office/drawing/2014/main" id="{C6A29B3E-553E-4251-9CA0-C362A1A39C7C}"/>
              </a:ext>
            </a:extLst>
          </p:cNvPr>
          <p:cNvGraphicFramePr>
            <a:graphicFrameLocks noGrp="1"/>
          </p:cNvGraphicFramePr>
          <p:nvPr>
            <p:ph idx="1"/>
            <p:extLst>
              <p:ext uri="{D42A27DB-BD31-4B8C-83A1-F6EECF244321}">
                <p14:modId xmlns:p14="http://schemas.microsoft.com/office/powerpoint/2010/main" val="3964392029"/>
              </p:ext>
            </p:extLst>
          </p:nvPr>
        </p:nvGraphicFramePr>
        <p:xfrm>
          <a:off x="0" y="1853754"/>
          <a:ext cx="12192000" cy="50042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3005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9" name="Rectangle 11">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Otsikko 1">
            <a:extLst>
              <a:ext uri="{FF2B5EF4-FFF2-40B4-BE49-F238E27FC236}">
                <a16:creationId xmlns:a16="http://schemas.microsoft.com/office/drawing/2014/main" id="{BD8B7F9B-4029-C345-B668-DACA0B51B84F}"/>
              </a:ext>
            </a:extLst>
          </p:cNvPr>
          <p:cNvSpPr>
            <a:spLocks noGrp="1"/>
          </p:cNvSpPr>
          <p:nvPr>
            <p:ph type="title"/>
          </p:nvPr>
        </p:nvSpPr>
        <p:spPr>
          <a:xfrm>
            <a:off x="860612" y="1138228"/>
            <a:ext cx="3793685" cy="3858767"/>
          </a:xfrm>
        </p:spPr>
        <p:txBody>
          <a:bodyPr anchor="ctr">
            <a:normAutofit/>
          </a:bodyPr>
          <a:lstStyle/>
          <a:p>
            <a:r>
              <a:rPr lang="en-GB" sz="3600" b="1" dirty="0">
                <a:latin typeface="Arial" panose="020B0604020202020204" pitchFamily="34" charset="0"/>
                <a:cs typeface="Arial" panose="020B0604020202020204" pitchFamily="34" charset="0"/>
              </a:rPr>
              <a:t>Data handling </a:t>
            </a:r>
            <a:endParaRPr lang="fi-GB" sz="3600" dirty="0">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7" name="Rectangle 16">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isällön paikkamerkki 2">
            <a:extLst>
              <a:ext uri="{FF2B5EF4-FFF2-40B4-BE49-F238E27FC236}">
                <a16:creationId xmlns:a16="http://schemas.microsoft.com/office/drawing/2014/main" id="{B62D62BC-6949-F649-AFF9-36BDBB7D6662}"/>
              </a:ext>
            </a:extLst>
          </p:cNvPr>
          <p:cNvSpPr>
            <a:spLocks noGrp="1"/>
          </p:cNvSpPr>
          <p:nvPr>
            <p:ph idx="1"/>
          </p:nvPr>
        </p:nvSpPr>
        <p:spPr>
          <a:xfrm>
            <a:off x="5584483" y="1138228"/>
            <a:ext cx="5440680" cy="3858768"/>
          </a:xfrm>
        </p:spPr>
        <p:txBody>
          <a:bodyPr anchor="ctr">
            <a:normAutofit/>
          </a:bodyPr>
          <a:lstStyle/>
          <a:p>
            <a:pPr marL="0" indent="0">
              <a:lnSpc>
                <a:spcPct val="110000"/>
              </a:lnSpc>
              <a:buNone/>
            </a:pPr>
            <a:r>
              <a:rPr lang="en-GB" sz="1600" b="1">
                <a:solidFill>
                  <a:srgbClr val="000000"/>
                </a:solidFill>
                <a:cs typeface="Calibri"/>
              </a:rPr>
              <a:t>Importance of data handling </a:t>
            </a:r>
          </a:p>
          <a:p>
            <a:pPr marL="0" indent="0">
              <a:lnSpc>
                <a:spcPct val="110000"/>
              </a:lnSpc>
              <a:buNone/>
            </a:pPr>
            <a:r>
              <a:rPr lang="en-GB" sz="1600">
                <a:solidFill>
                  <a:srgbClr val="000000"/>
                </a:solidFill>
                <a:latin typeface="Arial" panose="020B0604020202020204" pitchFamily="34" charset="0"/>
                <a:cs typeface="Arial" panose="020B0604020202020204" pitchFamily="34" charset="0"/>
              </a:rPr>
              <a:t>- In health and social care, data handling is important because it improves the health, care and the NHS services. For example, if small amounts of data of the patients are being linked and being brought together, the doctors and patients and enhances the health outcomes. </a:t>
            </a:r>
          </a:p>
          <a:p>
            <a:pPr marL="0" indent="0">
              <a:lnSpc>
                <a:spcPct val="110000"/>
              </a:lnSpc>
              <a:buNone/>
            </a:pPr>
            <a:r>
              <a:rPr lang="en-GB" sz="1600">
                <a:solidFill>
                  <a:srgbClr val="000000"/>
                </a:solidFill>
                <a:latin typeface="Arial" panose="020B0604020202020204" pitchFamily="34" charset="0"/>
                <a:cs typeface="Arial" panose="020B0604020202020204" pitchFamily="34" charset="0"/>
              </a:rPr>
              <a:t>- Meaningful data allows the hospital health staff members to make informed decisions to improve the quality of the care. </a:t>
            </a:r>
          </a:p>
          <a:p>
            <a:pPr marL="0" indent="0">
              <a:lnSpc>
                <a:spcPct val="110000"/>
              </a:lnSpc>
              <a:buNone/>
            </a:pPr>
            <a:r>
              <a:rPr lang="en-GB" sz="1600">
                <a:solidFill>
                  <a:srgbClr val="000000"/>
                </a:solidFill>
                <a:latin typeface="Arial" panose="020B0604020202020204" pitchFamily="34" charset="0"/>
                <a:cs typeface="Arial" panose="020B0604020202020204" pitchFamily="34" charset="0"/>
              </a:rPr>
              <a:t>-This can be able to be monitored and analysing clinical data facilities to understand where programs are working and where they need to be improved. </a:t>
            </a:r>
          </a:p>
          <a:p>
            <a:pPr>
              <a:lnSpc>
                <a:spcPct val="110000"/>
              </a:lnSpc>
            </a:pPr>
            <a:endParaRPr lang="fi-GB" sz="1600">
              <a:solidFill>
                <a:srgbClr val="000000"/>
              </a:solidFill>
            </a:endParaRPr>
          </a:p>
        </p:txBody>
      </p:sp>
      <p:pic>
        <p:nvPicPr>
          <p:cNvPr id="22" name="Picture 21">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025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6B25055-B94D-CF48-92BA-923AAC2F78E1}"/>
              </a:ext>
            </a:extLst>
          </p:cNvPr>
          <p:cNvSpPr>
            <a:spLocks noGrp="1"/>
          </p:cNvSpPr>
          <p:nvPr>
            <p:ph type="title"/>
          </p:nvPr>
        </p:nvSpPr>
        <p:spPr/>
        <p:txBody>
          <a:bodyPr>
            <a:normAutofit/>
          </a:bodyPr>
          <a:lstStyle/>
          <a:p>
            <a:r>
              <a:rPr lang="en-GB" sz="2800" b="1" dirty="0">
                <a:solidFill>
                  <a:srgbClr val="FFFFFF"/>
                </a:solidFill>
                <a:cs typeface="Calibri Light"/>
              </a:rPr>
              <a:t>Information handling </a:t>
            </a:r>
            <a:endParaRPr lang="fi-GB" sz="2800" dirty="0"/>
          </a:p>
        </p:txBody>
      </p:sp>
      <p:sp>
        <p:nvSpPr>
          <p:cNvPr id="3" name="Sisällön paikkamerkki 2">
            <a:extLst>
              <a:ext uri="{FF2B5EF4-FFF2-40B4-BE49-F238E27FC236}">
                <a16:creationId xmlns:a16="http://schemas.microsoft.com/office/drawing/2014/main" id="{1CFD6931-180E-EA4F-AFF1-3B7449E24B87}"/>
              </a:ext>
            </a:extLst>
          </p:cNvPr>
          <p:cNvSpPr>
            <a:spLocks noGrp="1"/>
          </p:cNvSpPr>
          <p:nvPr>
            <p:ph idx="1"/>
          </p:nvPr>
        </p:nvSpPr>
        <p:spPr/>
        <p:txBody>
          <a:bodyPr/>
          <a:lstStyle/>
          <a:p>
            <a:pPr marL="0" indent="0">
              <a:lnSpc>
                <a:spcPct val="90000"/>
              </a:lnSpc>
              <a:buNone/>
            </a:pPr>
            <a:r>
              <a:rPr lang="en-GB" sz="1600" b="1" dirty="0">
                <a:cs typeface="Calibri"/>
              </a:rPr>
              <a:t>Importance of information handling </a:t>
            </a:r>
          </a:p>
          <a:p>
            <a:pPr marL="0" indent="0">
              <a:lnSpc>
                <a:spcPct val="90000"/>
              </a:lnSpc>
              <a:buNone/>
            </a:pPr>
            <a:r>
              <a:rPr lang="en-GB" sz="1600" dirty="0">
                <a:cs typeface="Calibri"/>
              </a:rPr>
              <a:t>- The correct handling of personal information are vital for trusting relationships and a collide in this may lead to a service user becoming unwilling to cooperate with their care providers. As a health and social care staff member, it is your responsibility to safeguard an individual's personal information. </a:t>
            </a:r>
          </a:p>
          <a:p>
            <a:pPr marL="0" indent="0">
              <a:lnSpc>
                <a:spcPct val="90000"/>
              </a:lnSpc>
              <a:buNone/>
            </a:pPr>
            <a:r>
              <a:rPr lang="en-GB" sz="1600" dirty="0">
                <a:cs typeface="Calibri"/>
              </a:rPr>
              <a:t>- Collecting information is used at all levels and in all contexts within organisations managing information in HSC is important because this leads to understanding and ensuring how patient data is generated and captured by health professionals is just as important as the analysis itself. </a:t>
            </a:r>
          </a:p>
          <a:p>
            <a:pPr marL="0" indent="0">
              <a:buNone/>
            </a:pPr>
            <a:endParaRPr lang="fi-GB" dirty="0"/>
          </a:p>
        </p:txBody>
      </p:sp>
    </p:spTree>
    <p:extLst>
      <p:ext uri="{BB962C8B-B14F-4D97-AF65-F5344CB8AC3E}">
        <p14:creationId xmlns:p14="http://schemas.microsoft.com/office/powerpoint/2010/main" val="2767445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A5A4C4C3-90E3-A44C-85B9-F8D02105FA89}"/>
              </a:ext>
            </a:extLst>
          </p:cNvPr>
          <p:cNvSpPr>
            <a:spLocks noGrp="1"/>
          </p:cNvSpPr>
          <p:nvPr>
            <p:ph type="title"/>
          </p:nvPr>
        </p:nvSpPr>
        <p:spPr>
          <a:xfrm>
            <a:off x="1451579" y="804519"/>
            <a:ext cx="9603275" cy="1049235"/>
          </a:xfrm>
        </p:spPr>
        <p:txBody>
          <a:bodyPr>
            <a:noAutofit/>
          </a:bodyPr>
          <a:lstStyle/>
          <a:p>
            <a:r>
              <a:rPr lang="en-GB" sz="3600" b="1" dirty="0">
                <a:latin typeface="Arial" panose="020B0604020202020204" pitchFamily="34" charset="0"/>
                <a:cs typeface="Arial" panose="020B0604020202020204" pitchFamily="34" charset="0"/>
              </a:rPr>
              <a:t>Technical proficiency for data handling </a:t>
            </a:r>
            <a:br>
              <a:rPr lang="en-GB" sz="3600" b="1"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pic>
        <p:nvPicPr>
          <p:cNvPr id="5" name="Picture 4" descr="Digital financial graph">
            <a:extLst>
              <a:ext uri="{FF2B5EF4-FFF2-40B4-BE49-F238E27FC236}">
                <a16:creationId xmlns:a16="http://schemas.microsoft.com/office/drawing/2014/main" id="{3EAB92CB-932C-4D89-AC3B-5B51DEF2EB5B}"/>
              </a:ext>
            </a:extLst>
          </p:cNvPr>
          <p:cNvPicPr>
            <a:picLocks noChangeAspect="1"/>
          </p:cNvPicPr>
          <p:nvPr/>
        </p:nvPicPr>
        <p:blipFill rotWithShape="1">
          <a:blip r:embed="rId2"/>
          <a:srcRect l="2"/>
          <a:stretch/>
        </p:blipFill>
        <p:spPr>
          <a:xfrm>
            <a:off x="0" y="2333362"/>
            <a:ext cx="4960443" cy="2790304"/>
          </a:xfrm>
          <a:prstGeom prst="rect">
            <a:avLst/>
          </a:prstGeom>
        </p:spPr>
      </p:pic>
      <p:sp>
        <p:nvSpPr>
          <p:cNvPr id="3" name="Sisällön paikkamerkki 2">
            <a:extLst>
              <a:ext uri="{FF2B5EF4-FFF2-40B4-BE49-F238E27FC236}">
                <a16:creationId xmlns:a16="http://schemas.microsoft.com/office/drawing/2014/main" id="{224F80CF-463E-AD46-952D-8B2355A58853}"/>
              </a:ext>
            </a:extLst>
          </p:cNvPr>
          <p:cNvSpPr>
            <a:spLocks noGrp="1"/>
          </p:cNvSpPr>
          <p:nvPr>
            <p:ph idx="1"/>
          </p:nvPr>
        </p:nvSpPr>
        <p:spPr>
          <a:xfrm>
            <a:off x="5173249" y="2016690"/>
            <a:ext cx="6826686" cy="4036791"/>
          </a:xfrm>
        </p:spPr>
        <p:txBody>
          <a:bodyPr>
            <a:normAutofit/>
          </a:bodyPr>
          <a:lstStyle/>
          <a:p>
            <a:pPr marL="0" indent="0">
              <a:lnSpc>
                <a:spcPct val="110000"/>
              </a:lnSpc>
              <a:buNone/>
            </a:pPr>
            <a:r>
              <a:rPr lang="en-GB" sz="1600" dirty="0">
                <a:cs typeface="Calibri"/>
              </a:rPr>
              <a:t>. A data analyst is someone who uses technical skills to examine data and report insights. </a:t>
            </a:r>
          </a:p>
          <a:p>
            <a:pPr marL="0" indent="0">
              <a:lnSpc>
                <a:spcPct val="110000"/>
              </a:lnSpc>
              <a:buNone/>
            </a:pPr>
            <a:r>
              <a:rPr lang="en-GB" sz="1600" dirty="0">
                <a:cs typeface="Calibri"/>
              </a:rPr>
              <a:t>. A data analyst might use SQL skills to pull data from a company database, using programming skills to investigate  that data and then use communication skills to report their results to the audience. </a:t>
            </a:r>
            <a:endParaRPr lang="en-GB" sz="1600" dirty="0"/>
          </a:p>
          <a:p>
            <a:pPr marL="0" indent="0">
              <a:lnSpc>
                <a:spcPct val="110000"/>
              </a:lnSpc>
              <a:buNone/>
            </a:pPr>
            <a:r>
              <a:rPr lang="en-GB" sz="1600" dirty="0">
                <a:cs typeface="Calibri"/>
              </a:rPr>
              <a:t>. SQL skills stands for structured query language which is basically a language used by databases. </a:t>
            </a:r>
          </a:p>
          <a:p>
            <a:pPr marL="0" indent="0">
              <a:lnSpc>
                <a:spcPct val="110000"/>
              </a:lnSpc>
              <a:buNone/>
            </a:pPr>
            <a:r>
              <a:rPr lang="en-GB" sz="1600" dirty="0">
                <a:cs typeface="Calibri"/>
              </a:rPr>
              <a:t>. Having an SQL skills is important because it is highly marketable skill both within the organization and other organizations. Learning SQL is an effective use of time. </a:t>
            </a:r>
            <a:endParaRPr lang="en-GB" sz="1600" dirty="0"/>
          </a:p>
          <a:p>
            <a:pPr>
              <a:lnSpc>
                <a:spcPct val="110000"/>
              </a:lnSpc>
            </a:pPr>
            <a:endParaRPr lang="en-GB" sz="1400" dirty="0"/>
          </a:p>
        </p:txBody>
      </p:sp>
    </p:spTree>
    <p:extLst>
      <p:ext uri="{BB962C8B-B14F-4D97-AF65-F5344CB8AC3E}">
        <p14:creationId xmlns:p14="http://schemas.microsoft.com/office/powerpoint/2010/main" val="34962746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Sisällön paikkamerkki 2">
            <a:extLst>
              <a:ext uri="{FF2B5EF4-FFF2-40B4-BE49-F238E27FC236}">
                <a16:creationId xmlns:a16="http://schemas.microsoft.com/office/drawing/2014/main" id="{D788AB1C-0F56-C44B-B237-4F2ECFE643C9}"/>
              </a:ext>
            </a:extLst>
          </p:cNvPr>
          <p:cNvSpPr>
            <a:spLocks noGrp="1"/>
          </p:cNvSpPr>
          <p:nvPr>
            <p:ph idx="1"/>
          </p:nvPr>
        </p:nvSpPr>
        <p:spPr>
          <a:xfrm>
            <a:off x="112734" y="2104373"/>
            <a:ext cx="7139836" cy="3949108"/>
          </a:xfrm>
        </p:spPr>
        <p:txBody>
          <a:bodyPr>
            <a:normAutofit/>
          </a:bodyPr>
          <a:lstStyle/>
          <a:p>
            <a:pPr>
              <a:lnSpc>
                <a:spcPct val="110000"/>
              </a:lnSpc>
            </a:pPr>
            <a:r>
              <a:rPr lang="en-GB" sz="1700" dirty="0">
                <a:latin typeface="Arial" panose="020B0604020202020204" pitchFamily="34" charset="0"/>
                <a:cs typeface="Arial" panose="020B0604020202020204" pitchFamily="34" charset="0"/>
              </a:rPr>
              <a:t>Technical information skills are sets of abilities that are used to perform practical tasks that are needed in HSC. </a:t>
            </a:r>
          </a:p>
          <a:p>
            <a:pPr>
              <a:lnSpc>
                <a:spcPct val="110000"/>
              </a:lnSpc>
            </a:pPr>
            <a:r>
              <a:rPr lang="en-GB" sz="1700" dirty="0">
                <a:latin typeface="Arial" panose="020B0604020202020204" pitchFamily="34" charset="0"/>
                <a:cs typeface="Arial" panose="020B0604020202020204" pitchFamily="34" charset="0"/>
              </a:rPr>
              <a:t>This are learned tasks that usually improve with experience and practice. For example. Writing down medical records, administrating medications or electrocardiogram. </a:t>
            </a:r>
          </a:p>
          <a:p>
            <a:pPr>
              <a:lnSpc>
                <a:spcPct val="110000"/>
              </a:lnSpc>
            </a:pPr>
            <a:r>
              <a:rPr lang="en-GB" sz="1700" dirty="0">
                <a:latin typeface="Arial" panose="020B0604020202020204" pitchFamily="34" charset="0"/>
                <a:cs typeface="Arial" panose="020B0604020202020204" pitchFamily="34" charset="0"/>
              </a:rPr>
              <a:t>information handling management in health and social care is the analysis, interpretation and presentation of health data. It enables the planning, improvement and delivery patient services and care. </a:t>
            </a:r>
          </a:p>
          <a:p>
            <a:pPr>
              <a:lnSpc>
                <a:spcPct val="110000"/>
              </a:lnSpc>
            </a:pPr>
            <a:endParaRPr lang="en-GB" sz="1700" dirty="0"/>
          </a:p>
        </p:txBody>
      </p:sp>
      <p:pic>
        <p:nvPicPr>
          <p:cNvPr id="5" name="Picture 4" descr="Graph on document with pen">
            <a:extLst>
              <a:ext uri="{FF2B5EF4-FFF2-40B4-BE49-F238E27FC236}">
                <a16:creationId xmlns:a16="http://schemas.microsoft.com/office/drawing/2014/main" id="{44F65DC8-5296-49D6-ACD9-7DBE753C0040}"/>
              </a:ext>
            </a:extLst>
          </p:cNvPr>
          <p:cNvPicPr>
            <a:picLocks noChangeAspect="1"/>
          </p:cNvPicPr>
          <p:nvPr/>
        </p:nvPicPr>
        <p:blipFill rotWithShape="1">
          <a:blip r:embed="rId2"/>
          <a:srcRect t="1509" r="-1" b="14218"/>
          <a:stretch/>
        </p:blipFill>
        <p:spPr>
          <a:xfrm>
            <a:off x="7554139" y="2756435"/>
            <a:ext cx="3500715" cy="1969210"/>
          </a:xfrm>
          <a:prstGeom prst="rect">
            <a:avLst/>
          </a:prstGeom>
        </p:spPr>
      </p:pic>
    </p:spTree>
    <p:extLst>
      <p:ext uri="{BB962C8B-B14F-4D97-AF65-F5344CB8AC3E}">
        <p14:creationId xmlns:p14="http://schemas.microsoft.com/office/powerpoint/2010/main" val="2340004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1C5B3123-9D5C-A442-A5E9-BB24B1A455B5}"/>
              </a:ext>
            </a:extLst>
          </p:cNvPr>
          <p:cNvSpPr>
            <a:spLocks noGrp="1"/>
          </p:cNvSpPr>
          <p:nvPr>
            <p:ph type="title"/>
          </p:nvPr>
        </p:nvSpPr>
        <p:spPr>
          <a:xfrm>
            <a:off x="1451579" y="1142747"/>
            <a:ext cx="9405891" cy="1002990"/>
          </a:xfrm>
        </p:spPr>
        <p:txBody>
          <a:bodyPr anchor="ctr">
            <a:normAutofit/>
          </a:bodyPr>
          <a:lstStyle/>
          <a:p>
            <a:r>
              <a:rPr lang="fi-GB" sz="2800" dirty="0">
                <a:latin typeface="Arial" panose="020B0604020202020204" pitchFamily="34" charset="0"/>
                <a:cs typeface="Arial" panose="020B0604020202020204" pitchFamily="34" charset="0"/>
              </a:rPr>
              <a:t>conclusion</a:t>
            </a:r>
          </a:p>
        </p:txBody>
      </p:sp>
      <p:sp>
        <p:nvSpPr>
          <p:cNvPr id="3" name="Sisällön paikkamerkki 2">
            <a:extLst>
              <a:ext uri="{FF2B5EF4-FFF2-40B4-BE49-F238E27FC236}">
                <a16:creationId xmlns:a16="http://schemas.microsoft.com/office/drawing/2014/main" id="{CABD8E21-5109-0E4C-8599-BAD76DB129AA}"/>
              </a:ext>
            </a:extLst>
          </p:cNvPr>
          <p:cNvSpPr>
            <a:spLocks noGrp="1"/>
          </p:cNvSpPr>
          <p:nvPr>
            <p:ph idx="1"/>
          </p:nvPr>
        </p:nvSpPr>
        <p:spPr>
          <a:xfrm>
            <a:off x="513567" y="2016690"/>
            <a:ext cx="10922696" cy="4246324"/>
          </a:xfrm>
        </p:spPr>
        <p:txBody>
          <a:bodyPr>
            <a:normAutofit/>
          </a:bodyPr>
          <a:lstStyle/>
          <a:p>
            <a:pPr>
              <a:lnSpc>
                <a:spcPct val="110000"/>
              </a:lnSpc>
            </a:pPr>
            <a:r>
              <a:rPr lang="fi-FI" sz="1600" dirty="0">
                <a:latin typeface="Arial" panose="020B0604020202020204" pitchFamily="34" charset="0"/>
                <a:cs typeface="Arial" panose="020B0604020202020204" pitchFamily="34" charset="0"/>
              </a:rPr>
              <a:t>In </a:t>
            </a:r>
            <a:r>
              <a:rPr lang="fi-FI" sz="1600" dirty="0" err="1">
                <a:latin typeface="Arial" panose="020B0604020202020204" pitchFamily="34" charset="0"/>
                <a:cs typeface="Arial" panose="020B0604020202020204" pitchFamily="34" charset="0"/>
              </a:rPr>
              <a:t>conclusion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contemporary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social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is a </a:t>
            </a:r>
            <a:r>
              <a:rPr lang="fi-FI" sz="1600" dirty="0" err="1">
                <a:latin typeface="Arial" panose="020B0604020202020204" pitchFamily="34" charset="0"/>
                <a:cs typeface="Arial" panose="020B0604020202020204" pitchFamily="34" charset="0"/>
              </a:rPr>
              <a:t>vital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part</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future</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current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time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we</a:t>
            </a:r>
            <a:r>
              <a:rPr lang="fi-FI" sz="1600" dirty="0">
                <a:latin typeface="Arial" panose="020B0604020202020204" pitchFamily="34" charset="0"/>
                <a:cs typeface="Arial" panose="020B0604020202020204" pitchFamily="34" charset="0"/>
              </a:rPr>
              <a:t> live in, </a:t>
            </a:r>
            <a:r>
              <a:rPr lang="fi-FI" sz="1600" dirty="0" err="1">
                <a:latin typeface="Arial" panose="020B0604020202020204" pitchFamily="34" charset="0"/>
                <a:cs typeface="Arial" panose="020B0604020202020204" pitchFamily="34" charset="0"/>
              </a:rPr>
              <a:t>this</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because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plays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such</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big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part</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everyones</a:t>
            </a:r>
            <a:r>
              <a:rPr lang="fi-FI" sz="1600" dirty="0">
                <a:latin typeface="Arial" panose="020B0604020202020204" pitchFamily="34" charset="0"/>
                <a:cs typeface="Arial" panose="020B0604020202020204" pitchFamily="34" charset="0"/>
              </a:rPr>
              <a:t> life </a:t>
            </a:r>
            <a:r>
              <a:rPr lang="fi-FI" sz="1600" dirty="0" err="1">
                <a:latin typeface="Arial" panose="020B0604020202020204" pitchFamily="34" charset="0"/>
                <a:cs typeface="Arial" panose="020B0604020202020204" pitchFamily="34" charset="0"/>
              </a:rPr>
              <a:t>regardless</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age</a:t>
            </a:r>
            <a:r>
              <a:rPr lang="fi-FI" sz="1600" dirty="0">
                <a:latin typeface="Arial" panose="020B0604020202020204" pitchFamily="34" charset="0"/>
                <a:cs typeface="Arial" panose="020B0604020202020204" pitchFamily="34" charset="0"/>
              </a:rPr>
              <a:t> and life </a:t>
            </a:r>
            <a:r>
              <a:rPr lang="fi-FI" sz="1600" dirty="0" err="1">
                <a:latin typeface="Arial" panose="020B0604020202020204" pitchFamily="34" charset="0"/>
                <a:cs typeface="Arial" panose="020B0604020202020204" pitchFamily="34" charset="0"/>
              </a:rPr>
              <a:t>stage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ones</a:t>
            </a:r>
            <a:r>
              <a:rPr lang="fi-FI" sz="1600" dirty="0">
                <a:latin typeface="Arial" panose="020B0604020202020204" pitchFamily="34" charset="0"/>
                <a:cs typeface="Arial" panose="020B0604020202020204" pitchFamily="34" charset="0"/>
              </a:rPr>
              <a:t> in. For </a:t>
            </a:r>
            <a:r>
              <a:rPr lang="fi-FI" sz="1600" dirty="0" err="1">
                <a:latin typeface="Arial" panose="020B0604020202020204" pitchFamily="34" charset="0"/>
                <a:cs typeface="Arial" panose="020B0604020202020204" pitchFamily="34" charset="0"/>
              </a:rPr>
              <a:t>example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nearly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everyone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owns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atleast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one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technological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device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such</a:t>
            </a:r>
            <a:r>
              <a:rPr lang="fi-FI" sz="1600" dirty="0">
                <a:latin typeface="Arial" panose="020B0604020202020204" pitchFamily="34" charset="0"/>
                <a:cs typeface="Arial" panose="020B0604020202020204" pitchFamily="34" charset="0"/>
              </a:rPr>
              <a:t> as a </a:t>
            </a:r>
            <a:r>
              <a:rPr lang="fi-FI" sz="1600" dirty="0" err="1">
                <a:latin typeface="Arial" panose="020B0604020202020204" pitchFamily="34" charset="0"/>
                <a:cs typeface="Arial" panose="020B0604020202020204" pitchFamily="34" charset="0"/>
              </a:rPr>
              <a:t>phone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tablet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which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not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only</a:t>
            </a:r>
            <a:r>
              <a:rPr lang="fi-FI" sz="1600" dirty="0">
                <a:latin typeface="Arial" panose="020B0604020202020204" pitchFamily="34" charset="0"/>
                <a:cs typeface="Arial" panose="020B0604020202020204" pitchFamily="34" charset="0"/>
              </a:rPr>
              <a:t> for </a:t>
            </a:r>
            <a:r>
              <a:rPr lang="fi-FI" sz="1600" dirty="0" err="1">
                <a:latin typeface="Arial" panose="020B0604020202020204" pitchFamily="34" charset="0"/>
                <a:cs typeface="Arial" panose="020B0604020202020204" pitchFamily="34" charset="0"/>
              </a:rPr>
              <a:t>leisure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but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also</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monitor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ones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a:latin typeface="Arial" panose="020B0604020202020204" pitchFamily="34" charset="0"/>
                <a:cs typeface="Arial" panose="020B0604020202020204" pitchFamily="34" charset="0"/>
              </a:rPr>
              <a:t>.</a:t>
            </a:r>
            <a:endParaRPr lang="fi-FI" sz="1600" dirty="0">
              <a:latin typeface="Arial" panose="020B0604020202020204" pitchFamily="34" charset="0"/>
              <a:cs typeface="Arial" panose="020B0604020202020204" pitchFamily="34" charset="0"/>
            </a:endParaRPr>
          </a:p>
          <a:p>
            <a:pPr>
              <a:lnSpc>
                <a:spcPct val="110000"/>
              </a:lnSpc>
            </a:pP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above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discussion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helped</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understanding</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importance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during</a:t>
            </a:r>
            <a:r>
              <a:rPr lang="fi-FI" sz="1600" dirty="0">
                <a:latin typeface="Arial" panose="020B0604020202020204" pitchFamily="34" charset="0"/>
                <a:cs typeface="Arial" panose="020B0604020202020204" pitchFamily="34" charset="0"/>
              </a:rPr>
              <a:t> COVID-19. It </a:t>
            </a:r>
            <a:r>
              <a:rPr lang="fi-FI" sz="1600" dirty="0" err="1">
                <a:latin typeface="Arial" panose="020B0604020202020204" pitchFamily="34" charset="0"/>
                <a:cs typeface="Arial" panose="020B0604020202020204" pitchFamily="34" charset="0"/>
              </a:rPr>
              <a:t>could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also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concluded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that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has</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very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important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role</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lives</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people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during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time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COVID-19 </a:t>
            </a:r>
            <a:r>
              <a:rPr lang="fi-FI" sz="1600" dirty="0" err="1">
                <a:latin typeface="Arial" panose="020B0604020202020204" pitchFamily="34" charset="0"/>
                <a:cs typeface="Arial" panose="020B0604020202020204" pitchFamily="34" charset="0"/>
              </a:rPr>
              <a:t>situation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that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helped</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globally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Although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were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setbacks</a:t>
            </a:r>
            <a:r>
              <a:rPr lang="fi-FI" sz="1600" dirty="0">
                <a:latin typeface="Arial" panose="020B0604020202020204" pitchFamily="34" charset="0"/>
                <a:cs typeface="Arial" panose="020B0604020202020204" pitchFamily="34" charset="0"/>
              </a:rPr>
              <a:t> in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usage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still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constant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made it </a:t>
            </a:r>
            <a:r>
              <a:rPr lang="fi-FI" sz="1600" dirty="0" err="1">
                <a:latin typeface="Arial" panose="020B0604020202020204" pitchFamily="34" charset="0"/>
                <a:cs typeface="Arial" panose="020B0604020202020204" pitchFamily="34" charset="0"/>
              </a:rPr>
              <a:t>easier</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understand</a:t>
            </a:r>
            <a:r>
              <a:rPr lang="fi-FI" sz="1600" dirty="0">
                <a:latin typeface="Arial" panose="020B0604020202020204" pitchFamily="34" charset="0"/>
                <a:cs typeface="Arial" panose="020B0604020202020204" pitchFamily="34" charset="0"/>
              </a:rPr>
              <a:t> and </a:t>
            </a:r>
            <a:r>
              <a:rPr lang="fi-FI" sz="1600" dirty="0" err="1">
                <a:latin typeface="Arial" panose="020B0604020202020204" pitchFamily="34" charset="0"/>
                <a:cs typeface="Arial" panose="020B0604020202020204" pitchFamily="34" charset="0"/>
              </a:rPr>
              <a:t>develop</a:t>
            </a:r>
            <a:r>
              <a:rPr lang="fi-FI" sz="1600" dirty="0">
                <a:latin typeface="Arial" panose="020B0604020202020204" pitchFamily="34" charset="0"/>
                <a:cs typeface="Arial" panose="020B0604020202020204" pitchFamily="34" charset="0"/>
              </a:rPr>
              <a:t> it.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various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types</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users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were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also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been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able</a:t>
            </a:r>
            <a:r>
              <a:rPr lang="fi-FI" sz="1600" dirty="0">
                <a:latin typeface="Arial" panose="020B0604020202020204" pitchFamily="34" charset="0"/>
                <a:cs typeface="Arial" panose="020B0604020202020204" pitchFamily="34" charset="0"/>
              </a:rPr>
              <a:t> to </a:t>
            </a:r>
            <a:r>
              <a:rPr lang="fi-FI" sz="1600" dirty="0" err="1">
                <a:latin typeface="Arial" panose="020B0604020202020204" pitchFamily="34" charset="0"/>
                <a:cs typeface="Arial" panose="020B0604020202020204" pitchFamily="34" charset="0"/>
              </a:rPr>
              <a:t>analyze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through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discussion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who</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have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taken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privilege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using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Hence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technology</a:t>
            </a:r>
            <a:r>
              <a:rPr lang="fi-FI" sz="1600" dirty="0">
                <a:latin typeface="Arial" panose="020B0604020202020204" pitchFamily="34" charset="0"/>
                <a:cs typeface="Arial" panose="020B0604020202020204" pitchFamily="34" charset="0"/>
              </a:rPr>
              <a:t> is </a:t>
            </a:r>
            <a:r>
              <a:rPr lang="fi-FI" sz="1600" dirty="0" err="1">
                <a:latin typeface="Arial" panose="020B0604020202020204" pitchFamily="34" charset="0"/>
                <a:cs typeface="Arial" panose="020B0604020202020204" pitchFamily="34" charset="0"/>
              </a:rPr>
              <a:t>considered</a:t>
            </a:r>
            <a:r>
              <a:rPr lang="fi-FI" sz="1600" dirty="0">
                <a:latin typeface="Arial" panose="020B0604020202020204" pitchFamily="34" charset="0"/>
                <a:cs typeface="Arial" panose="020B0604020202020204" pitchFamily="34" charset="0"/>
              </a:rPr>
              <a:t> an </a:t>
            </a:r>
            <a:r>
              <a:rPr lang="fi-FI" sz="1600" dirty="0" err="1">
                <a:latin typeface="Arial" panose="020B0604020202020204" pitchFamily="34" charset="0"/>
                <a:cs typeface="Arial" panose="020B0604020202020204" pitchFamily="34" charset="0"/>
              </a:rPr>
              <a:t>important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part</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lives</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people</a:t>
            </a:r>
            <a:r>
              <a:rPr lang="fi-FI" sz="1600" dirty="0">
                <a:latin typeface="Arial" panose="020B0604020202020204" pitchFamily="34" charset="0"/>
                <a:cs typeface="Arial" panose="020B0604020202020204" pitchFamily="34" charset="0"/>
              </a:rPr>
              <a:t> for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working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process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which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has</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been</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evolving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with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constant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usage</a:t>
            </a:r>
            <a:r>
              <a:rPr lang="fi-FI" sz="1600" dirty="0">
                <a:latin typeface="Arial" panose="020B0604020202020204" pitchFamily="34" charset="0"/>
                <a:cs typeface="Arial" panose="020B0604020202020204" pitchFamily="34" charset="0"/>
              </a:rPr>
              <a:t>. </a:t>
            </a:r>
          </a:p>
          <a:p>
            <a:pPr>
              <a:lnSpc>
                <a:spcPct val="110000"/>
              </a:lnSpc>
            </a:pPr>
            <a:endParaRPr lang="fi-GB" sz="1700" dirty="0"/>
          </a:p>
        </p:txBody>
      </p:sp>
    </p:spTree>
    <p:extLst>
      <p:ext uri="{BB962C8B-B14F-4D97-AF65-F5344CB8AC3E}">
        <p14:creationId xmlns:p14="http://schemas.microsoft.com/office/powerpoint/2010/main" val="6185210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tsikko 1">
            <a:extLst>
              <a:ext uri="{FF2B5EF4-FFF2-40B4-BE49-F238E27FC236}">
                <a16:creationId xmlns:a16="http://schemas.microsoft.com/office/drawing/2014/main" id="{6F2E5934-4ED1-3044-98C2-35874C2007A8}"/>
              </a:ext>
            </a:extLst>
          </p:cNvPr>
          <p:cNvSpPr>
            <a:spLocks noGrp="1"/>
          </p:cNvSpPr>
          <p:nvPr>
            <p:ph type="title"/>
          </p:nvPr>
        </p:nvSpPr>
        <p:spPr>
          <a:xfrm>
            <a:off x="849683" y="1240076"/>
            <a:ext cx="2727813" cy="4584527"/>
          </a:xfrm>
        </p:spPr>
        <p:txBody>
          <a:bodyPr>
            <a:normAutofit/>
          </a:bodyPr>
          <a:lstStyle/>
          <a:p>
            <a:r>
              <a:rPr lang="fi-GB" sz="2800" dirty="0">
                <a:solidFill>
                  <a:srgbClr val="FFFFFF"/>
                </a:solidFill>
                <a:latin typeface="Arial" panose="020B0604020202020204" pitchFamily="34" charset="0"/>
                <a:cs typeface="Arial" panose="020B0604020202020204" pitchFamily="34" charset="0"/>
              </a:rPr>
              <a:t>reference</a:t>
            </a:r>
          </a:p>
        </p:txBody>
      </p:sp>
      <p:sp>
        <p:nvSpPr>
          <p:cNvPr id="27" name="Sisällön paikkamerkki 2">
            <a:extLst>
              <a:ext uri="{FF2B5EF4-FFF2-40B4-BE49-F238E27FC236}">
                <a16:creationId xmlns:a16="http://schemas.microsoft.com/office/drawing/2014/main" id="{4147C61D-254D-F042-A9D5-EFE116716B6A}"/>
              </a:ext>
            </a:extLst>
          </p:cNvPr>
          <p:cNvSpPr>
            <a:spLocks noGrp="1"/>
          </p:cNvSpPr>
          <p:nvPr>
            <p:ph idx="1"/>
          </p:nvPr>
        </p:nvSpPr>
        <p:spPr>
          <a:xfrm>
            <a:off x="4158641" y="153443"/>
            <a:ext cx="7440461" cy="6350695"/>
          </a:xfrm>
        </p:spPr>
        <p:txBody>
          <a:bodyPr anchor="t">
            <a:normAutofit fontScale="77500" lnSpcReduction="20000"/>
          </a:bodyPr>
          <a:lstStyle/>
          <a:p>
            <a:pPr fontAlgn="base">
              <a:lnSpc>
                <a:spcPct val="110000"/>
              </a:lnSpc>
            </a:pPr>
            <a:r>
              <a:rPr lang="en-US" sz="1600" dirty="0">
                <a:latin typeface="Arial" panose="020B0604020202020204" pitchFamily="34" charset="0"/>
                <a:cs typeface="Arial" panose="020B0604020202020204" pitchFamily="34" charset="0"/>
              </a:rPr>
              <a:t>Castle-Clarke, S., 2018. What will new technology mean for the NHS and its patients?.​</a:t>
            </a:r>
          </a:p>
          <a:p>
            <a:pPr fontAlgn="base">
              <a:lnSpc>
                <a:spcPct val="110000"/>
              </a:lnSpc>
            </a:pPr>
            <a:r>
              <a:rPr lang="fi-FI" sz="1600" dirty="0" err="1">
                <a:latin typeface="Arial" panose="020B0604020202020204" pitchFamily="34" charset="0"/>
                <a:cs typeface="Arial" panose="020B0604020202020204" pitchFamily="34" charset="0"/>
              </a:rPr>
              <a:t>Dictionary.cambridge.org</a:t>
            </a:r>
            <a:r>
              <a:rPr lang="fi-FI" sz="1600" dirty="0">
                <a:latin typeface="Arial" panose="020B0604020202020204" pitchFamily="34" charset="0"/>
                <a:cs typeface="Arial" panose="020B0604020202020204" pitchFamily="34" charset="0"/>
              </a:rPr>
              <a:t>. 2021. </a:t>
            </a:r>
            <a:r>
              <a:rPr lang="fi-FI" sz="1600" i="1" dirty="0" err="1">
                <a:latin typeface="Arial" panose="020B0604020202020204" pitchFamily="34" charset="0"/>
                <a:cs typeface="Arial" panose="020B0604020202020204" pitchFamily="34" charset="0"/>
              </a:rPr>
              <a:t>administrative</a:t>
            </a:r>
            <a:r>
              <a:rPr lang="fi-FI" sz="1600" dirty="0">
                <a:latin typeface="Arial" panose="020B0604020202020204" pitchFamily="34" charset="0"/>
                <a:cs typeface="Arial" panose="020B0604020202020204" pitchFamily="34" charset="0"/>
              </a:rPr>
              <a:t>. [online] </a:t>
            </a:r>
            <a:r>
              <a:rPr lang="fi-FI" sz="1600" dirty="0" err="1">
                <a:latin typeface="Arial" panose="020B0604020202020204" pitchFamily="34" charset="0"/>
                <a:cs typeface="Arial" panose="020B0604020202020204" pitchFamily="34" charset="0"/>
              </a:rPr>
              <a:t>Available</a:t>
            </a:r>
            <a:r>
              <a:rPr lang="fi-FI" sz="1600" dirty="0">
                <a:latin typeface="Arial" panose="020B0604020202020204" pitchFamily="34" charset="0"/>
                <a:cs typeface="Arial" panose="020B0604020202020204" pitchFamily="34" charset="0"/>
              </a:rPr>
              <a:t> at: &lt;</a:t>
            </a:r>
            <a:r>
              <a:rPr lang="fi-FI" sz="1600" dirty="0" err="1">
                <a:latin typeface="Arial" panose="020B0604020202020204" pitchFamily="34" charset="0"/>
                <a:cs typeface="Arial" panose="020B0604020202020204" pitchFamily="34" charset="0"/>
              </a:rPr>
              <a:t>https</a:t>
            </a:r>
            <a:r>
              <a:rPr lang="fi-FI" sz="1600" dirty="0">
                <a:latin typeface="Arial" panose="020B0604020202020204" pitchFamily="34" charset="0"/>
                <a:cs typeface="Arial" panose="020B0604020202020204" pitchFamily="34" charset="0"/>
              </a:rPr>
              <a:t>://</a:t>
            </a:r>
            <a:r>
              <a:rPr lang="fi-FI" sz="1600" dirty="0" err="1">
                <a:latin typeface="Arial" panose="020B0604020202020204" pitchFamily="34" charset="0"/>
                <a:cs typeface="Arial" panose="020B0604020202020204" pitchFamily="34" charset="0"/>
              </a:rPr>
              <a:t>dictionary.cambridge.org</a:t>
            </a:r>
            <a:r>
              <a:rPr lang="fi-FI" sz="1600" dirty="0">
                <a:latin typeface="Arial" panose="020B0604020202020204" pitchFamily="34" charset="0"/>
                <a:cs typeface="Arial" panose="020B0604020202020204" pitchFamily="34" charset="0"/>
              </a:rPr>
              <a:t>/</a:t>
            </a:r>
            <a:r>
              <a:rPr lang="fi-FI" sz="1600" dirty="0" err="1">
                <a:latin typeface="Arial" panose="020B0604020202020204" pitchFamily="34" charset="0"/>
                <a:cs typeface="Arial" panose="020B0604020202020204" pitchFamily="34" charset="0"/>
              </a:rPr>
              <a:t>dictionary</a:t>
            </a:r>
            <a:r>
              <a:rPr lang="fi-FI" sz="1600" dirty="0">
                <a:latin typeface="Arial" panose="020B0604020202020204" pitchFamily="34" charset="0"/>
                <a:cs typeface="Arial" panose="020B0604020202020204" pitchFamily="34" charset="0"/>
              </a:rPr>
              <a:t>/</a:t>
            </a:r>
            <a:r>
              <a:rPr lang="fi-FI" sz="1600" dirty="0" err="1">
                <a:latin typeface="Arial" panose="020B0604020202020204" pitchFamily="34" charset="0"/>
                <a:cs typeface="Arial" panose="020B0604020202020204" pitchFamily="34" charset="0"/>
              </a:rPr>
              <a:t>english</a:t>
            </a:r>
            <a:r>
              <a:rPr lang="fi-FI" sz="1600" dirty="0">
                <a:latin typeface="Arial" panose="020B0604020202020204" pitchFamily="34" charset="0"/>
                <a:cs typeface="Arial" panose="020B0604020202020204" pitchFamily="34" charset="0"/>
              </a:rPr>
              <a:t>/</a:t>
            </a:r>
            <a:r>
              <a:rPr lang="fi-FI" sz="1600" dirty="0" err="1">
                <a:latin typeface="Arial" panose="020B0604020202020204" pitchFamily="34" charset="0"/>
                <a:cs typeface="Arial" panose="020B0604020202020204" pitchFamily="34" charset="0"/>
              </a:rPr>
              <a:t>administrative</a:t>
            </a:r>
            <a:r>
              <a:rPr lang="fi-FI" sz="1600" dirty="0">
                <a:latin typeface="Arial" panose="020B0604020202020204" pitchFamily="34" charset="0"/>
                <a:cs typeface="Arial" panose="020B0604020202020204" pitchFamily="34" charset="0"/>
              </a:rPr>
              <a:t>&gt; [</a:t>
            </a:r>
            <a:r>
              <a:rPr lang="fi-FI" sz="1600" dirty="0" err="1">
                <a:latin typeface="Arial" panose="020B0604020202020204" pitchFamily="34" charset="0"/>
                <a:cs typeface="Arial" panose="020B0604020202020204" pitchFamily="34" charset="0"/>
              </a:rPr>
              <a:t>Accessed</a:t>
            </a:r>
            <a:r>
              <a:rPr lang="fi-FI" sz="1600" dirty="0">
                <a:latin typeface="Arial" panose="020B0604020202020204" pitchFamily="34" charset="0"/>
                <a:cs typeface="Arial" panose="020B0604020202020204" pitchFamily="34" charset="0"/>
              </a:rPr>
              <a:t> 22 November 2021]</a:t>
            </a:r>
          </a:p>
          <a:p>
            <a:pPr fontAlgn="base">
              <a:lnSpc>
                <a:spcPct val="110000"/>
              </a:lnSpc>
            </a:pPr>
            <a:r>
              <a:rPr lang="fi-FI" sz="1600" dirty="0" err="1"/>
              <a:t>Figueroa</a:t>
            </a:r>
            <a:r>
              <a:rPr lang="fi-FI" sz="1600" dirty="0"/>
              <a:t>, C.A. and Aguilera, A., 2020. </a:t>
            </a:r>
            <a:r>
              <a:rPr lang="fi-FI" sz="1600" dirty="0" err="1"/>
              <a:t>The</a:t>
            </a:r>
            <a:r>
              <a:rPr lang="fi-FI" sz="1600" dirty="0"/>
              <a:t> </a:t>
            </a:r>
            <a:r>
              <a:rPr lang="fi-FI" sz="1600" dirty="0" err="1"/>
              <a:t>need</a:t>
            </a:r>
            <a:r>
              <a:rPr lang="fi-FI" sz="1600" dirty="0"/>
              <a:t> for a </a:t>
            </a:r>
            <a:r>
              <a:rPr lang="fi-FI" sz="1600" dirty="0" err="1"/>
              <a:t>mental</a:t>
            </a:r>
            <a:r>
              <a:rPr lang="fi-FI" sz="1600" dirty="0"/>
              <a:t> </a:t>
            </a:r>
            <a:r>
              <a:rPr lang="fi-FI" sz="1600" dirty="0" err="1"/>
              <a:t>health</a:t>
            </a:r>
            <a:r>
              <a:rPr lang="fi-FI" sz="1600" dirty="0"/>
              <a:t> </a:t>
            </a:r>
            <a:r>
              <a:rPr lang="fi-FI" sz="1600" dirty="0" err="1"/>
              <a:t>technology</a:t>
            </a:r>
            <a:r>
              <a:rPr lang="fi-FI" sz="1600" dirty="0"/>
              <a:t> </a:t>
            </a:r>
            <a:r>
              <a:rPr lang="fi-FI" sz="1600" dirty="0" err="1"/>
              <a:t>revolution</a:t>
            </a:r>
            <a:r>
              <a:rPr lang="fi-FI" sz="1600" dirty="0"/>
              <a:t> in </a:t>
            </a:r>
            <a:r>
              <a:rPr lang="fi-FI" sz="1600" dirty="0" err="1"/>
              <a:t>the</a:t>
            </a:r>
            <a:r>
              <a:rPr lang="fi-FI" sz="1600" dirty="0"/>
              <a:t> COVID-19 </a:t>
            </a:r>
            <a:r>
              <a:rPr lang="fi-FI" sz="1600" dirty="0" err="1"/>
              <a:t>pandemic</a:t>
            </a:r>
            <a:r>
              <a:rPr lang="fi-FI" sz="1600" dirty="0"/>
              <a:t>. </a:t>
            </a:r>
            <a:r>
              <a:rPr lang="fi-FI" sz="1600" i="1" dirty="0" err="1"/>
              <a:t>Frontiers</a:t>
            </a:r>
            <a:r>
              <a:rPr lang="fi-FI" sz="1600" i="1" dirty="0"/>
              <a:t> in </a:t>
            </a:r>
            <a:r>
              <a:rPr lang="fi-FI" sz="1600" i="1" dirty="0" err="1"/>
              <a:t>Psychiatry</a:t>
            </a:r>
            <a:r>
              <a:rPr lang="fi-FI" sz="1600" dirty="0"/>
              <a:t>, </a:t>
            </a:r>
            <a:r>
              <a:rPr lang="fi-FI" sz="1600" i="1" dirty="0"/>
              <a:t>11</a:t>
            </a:r>
            <a:r>
              <a:rPr lang="fi-FI" sz="1600" dirty="0"/>
              <a:t>, p.523. </a:t>
            </a:r>
            <a:endParaRPr lang="en-US" sz="1600" dirty="0"/>
          </a:p>
          <a:p>
            <a:pPr marL="0" indent="0" fontAlgn="base">
              <a:lnSpc>
                <a:spcPct val="110000"/>
              </a:lnSpc>
              <a:buNone/>
            </a:pPr>
            <a:endParaRPr lang="fi-FI" sz="1600" dirty="0">
              <a:latin typeface="Arial" panose="020B0604020202020204" pitchFamily="34" charset="0"/>
              <a:cs typeface="Arial" panose="020B0604020202020204" pitchFamily="34" charset="0"/>
            </a:endParaRPr>
          </a:p>
          <a:p>
            <a:pPr fontAlgn="base">
              <a:lnSpc>
                <a:spcPct val="110000"/>
              </a:lnSpc>
            </a:pP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Free</a:t>
            </a:r>
            <a:r>
              <a:rPr lang="fi-FI" sz="1600" dirty="0">
                <a:latin typeface="Arial" panose="020B0604020202020204" pitchFamily="34" charset="0"/>
                <a:cs typeface="Arial" panose="020B0604020202020204" pitchFamily="34" charset="0"/>
              </a:rPr>
              <a:t>, C., </a:t>
            </a:r>
            <a:r>
              <a:rPr lang="fi-FI" sz="1600" dirty="0" err="1">
                <a:latin typeface="Arial" panose="020B0604020202020204" pitchFamily="34" charset="0"/>
                <a:cs typeface="Arial" panose="020B0604020202020204" pitchFamily="34" charset="0"/>
              </a:rPr>
              <a:t>Phillips</a:t>
            </a:r>
            <a:r>
              <a:rPr lang="fi-FI" sz="1600" dirty="0">
                <a:latin typeface="Arial" panose="020B0604020202020204" pitchFamily="34" charset="0"/>
                <a:cs typeface="Arial" panose="020B0604020202020204" pitchFamily="34" charset="0"/>
              </a:rPr>
              <a:t>, G., </a:t>
            </a:r>
            <a:r>
              <a:rPr lang="fi-FI" sz="1600" dirty="0" err="1">
                <a:latin typeface="Arial" panose="020B0604020202020204" pitchFamily="34" charset="0"/>
                <a:cs typeface="Arial" panose="020B0604020202020204" pitchFamily="34" charset="0"/>
              </a:rPr>
              <a:t>Galli</a:t>
            </a:r>
            <a:r>
              <a:rPr lang="fi-FI" sz="1600" dirty="0">
                <a:latin typeface="Arial" panose="020B0604020202020204" pitchFamily="34" charset="0"/>
                <a:cs typeface="Arial" panose="020B0604020202020204" pitchFamily="34" charset="0"/>
              </a:rPr>
              <a:t>, L., Watson, L., Felix, L., Edwards, P., </a:t>
            </a:r>
            <a:r>
              <a:rPr lang="fi-FI" sz="1600" dirty="0" err="1">
                <a:latin typeface="Arial" panose="020B0604020202020204" pitchFamily="34" charset="0"/>
                <a:cs typeface="Arial" panose="020B0604020202020204" pitchFamily="34" charset="0"/>
              </a:rPr>
              <a:t>Patel</a:t>
            </a:r>
            <a:r>
              <a:rPr lang="fi-FI" sz="1600" dirty="0">
                <a:latin typeface="Arial" panose="020B0604020202020204" pitchFamily="34" charset="0"/>
                <a:cs typeface="Arial" panose="020B0604020202020204" pitchFamily="34" charset="0"/>
              </a:rPr>
              <a:t>, V. and </a:t>
            </a:r>
            <a:r>
              <a:rPr lang="fi-FI" sz="1600" dirty="0" err="1">
                <a:latin typeface="Arial" panose="020B0604020202020204" pitchFamily="34" charset="0"/>
                <a:cs typeface="Arial" panose="020B0604020202020204" pitchFamily="34" charset="0"/>
              </a:rPr>
              <a:t>Haines</a:t>
            </a:r>
            <a:r>
              <a:rPr lang="fi-FI" sz="1600" dirty="0">
                <a:latin typeface="Arial" panose="020B0604020202020204" pitchFamily="34" charset="0"/>
                <a:cs typeface="Arial" panose="020B0604020202020204" pitchFamily="34" charset="0"/>
              </a:rPr>
              <a:t>, A., 2013.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Effectiveness</a:t>
            </a:r>
            <a:r>
              <a:rPr lang="fi-FI" sz="1600" dirty="0">
                <a:latin typeface="Arial" panose="020B0604020202020204" pitchFamily="34" charset="0"/>
                <a:cs typeface="Arial" panose="020B0604020202020204" pitchFamily="34" charset="0"/>
              </a:rPr>
              <a:t> of Mobile-Health Technology-</a:t>
            </a:r>
            <a:r>
              <a:rPr lang="fi-FI" sz="1600" dirty="0" err="1">
                <a:latin typeface="Arial" panose="020B0604020202020204" pitchFamily="34" charset="0"/>
                <a:cs typeface="Arial" panose="020B0604020202020204" pitchFamily="34" charset="0"/>
              </a:rPr>
              <a:t>Based</a:t>
            </a:r>
            <a:r>
              <a:rPr lang="fi-FI" sz="1600" dirty="0">
                <a:latin typeface="Arial" panose="020B0604020202020204" pitchFamily="34" charset="0"/>
                <a:cs typeface="Arial" panose="020B0604020202020204" pitchFamily="34" charset="0"/>
              </a:rPr>
              <a:t> Health </a:t>
            </a:r>
            <a:r>
              <a:rPr lang="fi-FI" sz="1600" dirty="0" err="1">
                <a:latin typeface="Arial" panose="020B0604020202020204" pitchFamily="34" charset="0"/>
                <a:cs typeface="Arial" panose="020B0604020202020204" pitchFamily="34" charset="0"/>
              </a:rPr>
              <a:t>Behaviour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Change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or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Disease</a:t>
            </a:r>
            <a:r>
              <a:rPr lang="fi-FI" sz="1600" dirty="0">
                <a:latin typeface="Arial" panose="020B0604020202020204" pitchFamily="34" charset="0"/>
                <a:cs typeface="Arial" panose="020B0604020202020204" pitchFamily="34" charset="0"/>
              </a:rPr>
              <a:t> Management </a:t>
            </a:r>
            <a:r>
              <a:rPr lang="fi-FI" sz="1600" dirty="0" err="1">
                <a:latin typeface="Arial" panose="020B0604020202020204" pitchFamily="34" charset="0"/>
                <a:cs typeface="Arial" panose="020B0604020202020204" pitchFamily="34" charset="0"/>
              </a:rPr>
              <a:t>Interventions</a:t>
            </a:r>
            <a:r>
              <a:rPr lang="fi-FI" sz="1600" dirty="0">
                <a:latin typeface="Arial" panose="020B0604020202020204" pitchFamily="34" charset="0"/>
                <a:cs typeface="Arial" panose="020B0604020202020204" pitchFamily="34" charset="0"/>
              </a:rPr>
              <a:t> for Health Care </a:t>
            </a:r>
            <a:r>
              <a:rPr lang="fi-FI" sz="1600" dirty="0" err="1">
                <a:latin typeface="Arial" panose="020B0604020202020204" pitchFamily="34" charset="0"/>
                <a:cs typeface="Arial" panose="020B0604020202020204" pitchFamily="34" charset="0"/>
              </a:rPr>
              <a:t>Consumers</a:t>
            </a:r>
            <a:r>
              <a:rPr lang="fi-FI" sz="1600" dirty="0">
                <a:latin typeface="Arial" panose="020B0604020202020204" pitchFamily="34" charset="0"/>
                <a:cs typeface="Arial" panose="020B0604020202020204" pitchFamily="34" charset="0"/>
              </a:rPr>
              <a:t>: A </a:t>
            </a:r>
            <a:r>
              <a:rPr lang="fi-FI" sz="1600" dirty="0" err="1">
                <a:latin typeface="Arial" panose="020B0604020202020204" pitchFamily="34" charset="0"/>
                <a:cs typeface="Arial" panose="020B0604020202020204" pitchFamily="34" charset="0"/>
              </a:rPr>
              <a:t>Systematic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Review</a:t>
            </a:r>
            <a:r>
              <a:rPr lang="fi-FI" sz="1600" dirty="0">
                <a:latin typeface="Arial" panose="020B0604020202020204" pitchFamily="34" charset="0"/>
                <a:cs typeface="Arial" panose="020B0604020202020204" pitchFamily="34" charset="0"/>
              </a:rPr>
              <a:t>. </a:t>
            </a:r>
            <a:r>
              <a:rPr lang="fi-FI" sz="1600" i="1" dirty="0" err="1">
                <a:latin typeface="Arial" panose="020B0604020202020204" pitchFamily="34" charset="0"/>
                <a:cs typeface="Arial" panose="020B0604020202020204" pitchFamily="34" charset="0"/>
              </a:rPr>
              <a:t>PLoS</a:t>
            </a:r>
            <a:r>
              <a:rPr lang="fi-FI" sz="1600" i="1" dirty="0">
                <a:latin typeface="Arial" panose="020B0604020202020204" pitchFamily="34" charset="0"/>
                <a:cs typeface="Arial" panose="020B0604020202020204" pitchFamily="34" charset="0"/>
              </a:rPr>
              <a:t> </a:t>
            </a:r>
            <a:r>
              <a:rPr lang="fi-FI" sz="1600" i="1" dirty="0" err="1">
                <a:latin typeface="Arial" panose="020B0604020202020204" pitchFamily="34" charset="0"/>
                <a:cs typeface="Arial" panose="020B0604020202020204" pitchFamily="34" charset="0"/>
              </a:rPr>
              <a:t>Medicine</a:t>
            </a:r>
            <a:r>
              <a:rPr lang="fi-FI" sz="1600" dirty="0">
                <a:latin typeface="Arial" panose="020B0604020202020204" pitchFamily="34" charset="0"/>
                <a:cs typeface="Arial" panose="020B0604020202020204" pitchFamily="34" charset="0"/>
              </a:rPr>
              <a:t>, 10(1), p.e1001362.</a:t>
            </a:r>
          </a:p>
          <a:p>
            <a:pPr fontAlgn="base">
              <a:lnSpc>
                <a:spcPct val="110000"/>
              </a:lnSpc>
            </a:pPr>
            <a:r>
              <a:rPr lang="fi-FI" sz="1600" dirty="0" err="1"/>
              <a:t>Garfin</a:t>
            </a:r>
            <a:r>
              <a:rPr lang="fi-FI" sz="1600" dirty="0"/>
              <a:t>, D.R., 2020. Technology as a </a:t>
            </a:r>
            <a:r>
              <a:rPr lang="fi-FI" sz="1600" dirty="0" err="1"/>
              <a:t>coping</a:t>
            </a:r>
            <a:r>
              <a:rPr lang="fi-FI" sz="1600" dirty="0"/>
              <a:t> </a:t>
            </a:r>
            <a:r>
              <a:rPr lang="fi-FI" sz="1600" dirty="0" err="1"/>
              <a:t>tool</a:t>
            </a:r>
            <a:r>
              <a:rPr lang="fi-FI" sz="1600" dirty="0"/>
              <a:t> </a:t>
            </a:r>
            <a:r>
              <a:rPr lang="fi-FI" sz="1600" dirty="0" err="1"/>
              <a:t>during</a:t>
            </a:r>
            <a:r>
              <a:rPr lang="fi-FI" sz="1600" dirty="0"/>
              <a:t> </a:t>
            </a:r>
            <a:r>
              <a:rPr lang="fi-FI" sz="1600" dirty="0" err="1"/>
              <a:t>the</a:t>
            </a:r>
            <a:r>
              <a:rPr lang="fi-FI" sz="1600" dirty="0"/>
              <a:t> COVID‐19 </a:t>
            </a:r>
            <a:r>
              <a:rPr lang="fi-FI" sz="1600" dirty="0" err="1"/>
              <a:t>pandemic</a:t>
            </a:r>
            <a:r>
              <a:rPr lang="fi-FI" sz="1600" dirty="0"/>
              <a:t>: </a:t>
            </a:r>
            <a:r>
              <a:rPr lang="fi-FI" sz="1600" dirty="0" err="1"/>
              <a:t>Implications</a:t>
            </a:r>
            <a:r>
              <a:rPr lang="fi-FI" sz="1600" dirty="0"/>
              <a:t> and </a:t>
            </a:r>
            <a:r>
              <a:rPr lang="fi-FI" sz="1600" dirty="0" err="1"/>
              <a:t>recommendations</a:t>
            </a:r>
            <a:r>
              <a:rPr lang="fi-FI" sz="1600" dirty="0"/>
              <a:t>. </a:t>
            </a:r>
            <a:r>
              <a:rPr lang="fi-FI" sz="1600" i="1" dirty="0" err="1"/>
              <a:t>Stress</a:t>
            </a:r>
            <a:r>
              <a:rPr lang="fi-FI" sz="1600" i="1" dirty="0"/>
              <a:t> and Health</a:t>
            </a:r>
            <a:r>
              <a:rPr lang="fi-FI" sz="1600" dirty="0"/>
              <a:t>. </a:t>
            </a:r>
            <a:endParaRPr lang="en-US" sz="1600" dirty="0">
              <a:latin typeface="Arial" panose="020B0604020202020204" pitchFamily="34" charset="0"/>
              <a:cs typeface="Arial" panose="020B0604020202020204" pitchFamily="34" charset="0"/>
            </a:endParaRPr>
          </a:p>
          <a:p>
            <a:pPr fontAlgn="base">
              <a:lnSpc>
                <a:spcPct val="110000"/>
              </a:lnSpc>
            </a:pPr>
            <a:r>
              <a:rPr lang="en-US" sz="1600" dirty="0">
                <a:latin typeface="Arial" panose="020B0604020202020204" pitchFamily="34" charset="0"/>
                <a:cs typeface="Arial" panose="020B0604020202020204" pitchFamily="34" charset="0"/>
              </a:rPr>
              <a:t>Girardin, L., 2020. The 7 Barriers To Digital Communication.​</a:t>
            </a:r>
          </a:p>
          <a:p>
            <a:pPr fontAlgn="base">
              <a:lnSpc>
                <a:spcPct val="110000"/>
              </a:lnSpc>
            </a:pPr>
            <a:r>
              <a:rPr lang="fi-FI" sz="1600" dirty="0" err="1"/>
              <a:t>Goh</a:t>
            </a:r>
            <a:r>
              <a:rPr lang="fi-FI" sz="1600" dirty="0"/>
              <a:t>, P.S. and </a:t>
            </a:r>
            <a:r>
              <a:rPr lang="fi-FI" sz="1600" dirty="0" err="1"/>
              <a:t>Sandars</a:t>
            </a:r>
            <a:r>
              <a:rPr lang="fi-FI" sz="1600" dirty="0"/>
              <a:t>, J., 2020. A vision of </a:t>
            </a:r>
            <a:r>
              <a:rPr lang="fi-FI" sz="1600" dirty="0" err="1"/>
              <a:t>the</a:t>
            </a:r>
            <a:r>
              <a:rPr lang="fi-FI" sz="1600" dirty="0"/>
              <a:t> </a:t>
            </a:r>
            <a:r>
              <a:rPr lang="fi-FI" sz="1600" dirty="0" err="1"/>
              <a:t>use</a:t>
            </a:r>
            <a:r>
              <a:rPr lang="fi-FI" sz="1600" dirty="0"/>
              <a:t> of </a:t>
            </a:r>
            <a:r>
              <a:rPr lang="fi-FI" sz="1600" dirty="0" err="1"/>
              <a:t>technology</a:t>
            </a:r>
            <a:r>
              <a:rPr lang="fi-FI" sz="1600" dirty="0"/>
              <a:t> in </a:t>
            </a:r>
            <a:r>
              <a:rPr lang="fi-FI" sz="1600" dirty="0" err="1"/>
              <a:t>medical</a:t>
            </a:r>
            <a:r>
              <a:rPr lang="fi-FI" sz="1600" dirty="0"/>
              <a:t> </a:t>
            </a:r>
            <a:r>
              <a:rPr lang="fi-FI" sz="1600" dirty="0" err="1"/>
              <a:t>education</a:t>
            </a:r>
            <a:r>
              <a:rPr lang="fi-FI" sz="1600" dirty="0"/>
              <a:t> </a:t>
            </a:r>
            <a:r>
              <a:rPr lang="fi-FI" sz="1600" dirty="0" err="1"/>
              <a:t>after</a:t>
            </a:r>
            <a:r>
              <a:rPr lang="fi-FI" sz="1600" dirty="0"/>
              <a:t> </a:t>
            </a:r>
            <a:r>
              <a:rPr lang="fi-FI" sz="1600" dirty="0" err="1"/>
              <a:t>the</a:t>
            </a:r>
            <a:r>
              <a:rPr lang="fi-FI" sz="1600" dirty="0"/>
              <a:t> COVID-19 </a:t>
            </a:r>
            <a:r>
              <a:rPr lang="fi-FI" sz="1600" dirty="0" err="1"/>
              <a:t>pandemic</a:t>
            </a:r>
            <a:r>
              <a:rPr lang="fi-FI" sz="1600" dirty="0"/>
              <a:t>. </a:t>
            </a:r>
            <a:r>
              <a:rPr lang="fi-FI" sz="1600" i="1" dirty="0"/>
              <a:t>MedEdPublish</a:t>
            </a:r>
            <a:r>
              <a:rPr lang="fi-FI" sz="1600" dirty="0"/>
              <a:t>,pp.1-8. </a:t>
            </a:r>
            <a:endParaRPr lang="en-US" sz="1600" dirty="0">
              <a:latin typeface="Arial" panose="020B0604020202020204" pitchFamily="34" charset="0"/>
              <a:cs typeface="Arial" panose="020B0604020202020204" pitchFamily="34" charset="0"/>
            </a:endParaRPr>
          </a:p>
          <a:p>
            <a:pPr fontAlgn="base">
              <a:lnSpc>
                <a:spcPct val="110000"/>
              </a:lnSpc>
            </a:pPr>
            <a:r>
              <a:rPr lang="fi-FI" sz="1600" dirty="0" err="1">
                <a:latin typeface="Arial" panose="020B0604020202020204" pitchFamily="34" charset="0"/>
                <a:cs typeface="Arial" panose="020B0604020202020204" pitchFamily="34" charset="0"/>
              </a:rPr>
              <a:t>Groome</a:t>
            </a:r>
            <a:r>
              <a:rPr lang="fi-FI" sz="1600" dirty="0">
                <a:latin typeface="Arial" panose="020B0604020202020204" pitchFamily="34" charset="0"/>
                <a:cs typeface="Arial" panose="020B0604020202020204" pitchFamily="34" charset="0"/>
              </a:rPr>
              <a:t>, P.A., Webber, C., </a:t>
            </a:r>
            <a:r>
              <a:rPr lang="fi-FI" sz="1600" dirty="0" err="1">
                <a:latin typeface="Arial" panose="020B0604020202020204" pitchFamily="34" charset="0"/>
                <a:cs typeface="Arial" panose="020B0604020202020204" pitchFamily="34" charset="0"/>
              </a:rPr>
              <a:t>Whitehead</a:t>
            </a:r>
            <a:r>
              <a:rPr lang="fi-FI" sz="1600" dirty="0">
                <a:latin typeface="Arial" panose="020B0604020202020204" pitchFamily="34" charset="0"/>
                <a:cs typeface="Arial" panose="020B0604020202020204" pitchFamily="34" charset="0"/>
              </a:rPr>
              <a:t>, M., </a:t>
            </a:r>
            <a:r>
              <a:rPr lang="fi-FI" sz="1600" dirty="0" err="1">
                <a:latin typeface="Arial" panose="020B0604020202020204" pitchFamily="34" charset="0"/>
                <a:cs typeface="Arial" panose="020B0604020202020204" pitchFamily="34" charset="0"/>
              </a:rPr>
              <a:t>Moineddin</a:t>
            </a:r>
            <a:r>
              <a:rPr lang="fi-FI" sz="1600" dirty="0">
                <a:latin typeface="Arial" panose="020B0604020202020204" pitchFamily="34" charset="0"/>
                <a:cs typeface="Arial" panose="020B0604020202020204" pitchFamily="34" charset="0"/>
              </a:rPr>
              <a:t>, R., </a:t>
            </a:r>
            <a:r>
              <a:rPr lang="fi-FI" sz="1600" dirty="0" err="1">
                <a:latin typeface="Arial" panose="020B0604020202020204" pitchFamily="34" charset="0"/>
                <a:cs typeface="Arial" panose="020B0604020202020204" pitchFamily="34" charset="0"/>
              </a:rPr>
              <a:t>Grunfeld</a:t>
            </a:r>
            <a:r>
              <a:rPr lang="fi-FI" sz="1600" dirty="0">
                <a:latin typeface="Arial" panose="020B0604020202020204" pitchFamily="34" charset="0"/>
                <a:cs typeface="Arial" panose="020B0604020202020204" pitchFamily="34" charset="0"/>
              </a:rPr>
              <a:t>, E., </a:t>
            </a:r>
            <a:r>
              <a:rPr lang="fi-FI" sz="1600" dirty="0" err="1">
                <a:latin typeface="Arial" panose="020B0604020202020204" pitchFamily="34" charset="0"/>
                <a:cs typeface="Arial" panose="020B0604020202020204" pitchFamily="34" charset="0"/>
              </a:rPr>
              <a:t>Eisen</a:t>
            </a:r>
            <a:r>
              <a:rPr lang="fi-FI" sz="1600" dirty="0">
                <a:latin typeface="Arial" panose="020B0604020202020204" pitchFamily="34" charset="0"/>
                <a:cs typeface="Arial" panose="020B0604020202020204" pitchFamily="34" charset="0"/>
              </a:rPr>
              <a:t>, A., Gilbert, J., </a:t>
            </a:r>
            <a:r>
              <a:rPr lang="fi-FI" sz="1600" dirty="0" err="1">
                <a:latin typeface="Arial" panose="020B0604020202020204" pitchFamily="34" charset="0"/>
                <a:cs typeface="Arial" panose="020B0604020202020204" pitchFamily="34" charset="0"/>
              </a:rPr>
              <a:t>Holloway</a:t>
            </a:r>
            <a:r>
              <a:rPr lang="fi-FI" sz="1600" dirty="0">
                <a:latin typeface="Arial" panose="020B0604020202020204" pitchFamily="34" charset="0"/>
                <a:cs typeface="Arial" panose="020B0604020202020204" pitchFamily="34" charset="0"/>
              </a:rPr>
              <a:t>, C., </a:t>
            </a:r>
            <a:r>
              <a:rPr lang="fi-FI" sz="1600" dirty="0" err="1">
                <a:latin typeface="Arial" panose="020B0604020202020204" pitchFamily="34" charset="0"/>
                <a:cs typeface="Arial" panose="020B0604020202020204" pitchFamily="34" charset="0"/>
              </a:rPr>
              <a:t>Irish</a:t>
            </a:r>
            <a:r>
              <a:rPr lang="fi-FI" sz="1600" dirty="0">
                <a:latin typeface="Arial" panose="020B0604020202020204" pitchFamily="34" charset="0"/>
                <a:cs typeface="Arial" panose="020B0604020202020204" pitchFamily="34" charset="0"/>
              </a:rPr>
              <a:t>, J.C. and </a:t>
            </a:r>
            <a:r>
              <a:rPr lang="fi-FI" sz="1600" dirty="0" err="1">
                <a:latin typeface="Arial" panose="020B0604020202020204" pitchFamily="34" charset="0"/>
                <a:cs typeface="Arial" panose="020B0604020202020204" pitchFamily="34" charset="0"/>
              </a:rPr>
              <a:t>Langley</a:t>
            </a:r>
            <a:r>
              <a:rPr lang="fi-FI" sz="1600" dirty="0">
                <a:latin typeface="Arial" panose="020B0604020202020204" pitchFamily="34" charset="0"/>
                <a:cs typeface="Arial" panose="020B0604020202020204" pitchFamily="34" charset="0"/>
              </a:rPr>
              <a:t>, H., 2019. </a:t>
            </a:r>
            <a:r>
              <a:rPr lang="fi-FI" sz="1600" dirty="0" err="1">
                <a:latin typeface="Arial" panose="020B0604020202020204" pitchFamily="34" charset="0"/>
                <a:cs typeface="Arial" panose="020B0604020202020204" pitchFamily="34" charset="0"/>
              </a:rPr>
              <a:t>Determining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cancer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diagnostic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interval</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administrative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health</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care</a:t>
            </a:r>
            <a:r>
              <a:rPr lang="fi-FI" sz="1600" dirty="0">
                <a:latin typeface="Arial" panose="020B0604020202020204" pitchFamily="34" charset="0"/>
                <a:cs typeface="Arial" panose="020B0604020202020204" pitchFamily="34" charset="0"/>
              </a:rPr>
              <a:t> data in a </a:t>
            </a:r>
            <a:r>
              <a:rPr lang="fi-FI" sz="1600" dirty="0" err="1">
                <a:latin typeface="Arial" panose="020B0604020202020204" pitchFamily="34" charset="0"/>
                <a:cs typeface="Arial" panose="020B0604020202020204" pitchFamily="34" charset="0"/>
              </a:rPr>
              <a:t>breast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cancer</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cohort</a:t>
            </a:r>
            <a:r>
              <a:rPr lang="fi-FI" sz="1600" dirty="0">
                <a:latin typeface="Arial" panose="020B0604020202020204" pitchFamily="34" charset="0"/>
                <a:cs typeface="Arial" panose="020B0604020202020204" pitchFamily="34" charset="0"/>
              </a:rPr>
              <a:t>. </a:t>
            </a:r>
            <a:r>
              <a:rPr lang="fi-FI" sz="1600" i="1" dirty="0">
                <a:latin typeface="Arial" panose="020B0604020202020204" pitchFamily="34" charset="0"/>
                <a:cs typeface="Arial" panose="020B0604020202020204" pitchFamily="34" charset="0"/>
              </a:rPr>
              <a:t>JCO </a:t>
            </a:r>
            <a:r>
              <a:rPr lang="fi-FI" sz="1600" i="1" dirty="0" err="1">
                <a:latin typeface="Arial" panose="020B0604020202020204" pitchFamily="34" charset="0"/>
                <a:cs typeface="Arial" panose="020B0604020202020204" pitchFamily="34" charset="0"/>
              </a:rPr>
              <a:t>clinical</a:t>
            </a:r>
            <a:r>
              <a:rPr lang="fi-FI" sz="1600" i="1" dirty="0">
                <a:latin typeface="Arial" panose="020B0604020202020204" pitchFamily="34" charset="0"/>
                <a:cs typeface="Arial" panose="020B0604020202020204" pitchFamily="34" charset="0"/>
              </a:rPr>
              <a:t> </a:t>
            </a:r>
            <a:r>
              <a:rPr lang="fi-FI" sz="1600" i="1" dirty="0" err="1">
                <a:latin typeface="Arial" panose="020B0604020202020204" pitchFamily="34" charset="0"/>
                <a:cs typeface="Arial" panose="020B0604020202020204" pitchFamily="34" charset="0"/>
              </a:rPr>
              <a:t>cancer</a:t>
            </a:r>
            <a:r>
              <a:rPr lang="fi-FI" sz="1600" i="1" dirty="0">
                <a:latin typeface="Arial" panose="020B0604020202020204" pitchFamily="34" charset="0"/>
                <a:cs typeface="Arial" panose="020B0604020202020204" pitchFamily="34" charset="0"/>
              </a:rPr>
              <a:t> </a:t>
            </a:r>
            <a:r>
              <a:rPr lang="fi-FI" sz="1600" i="1" dirty="0" err="1">
                <a:latin typeface="Arial" panose="020B0604020202020204" pitchFamily="34" charset="0"/>
                <a:cs typeface="Arial" panose="020B0604020202020204" pitchFamily="34" charset="0"/>
              </a:rPr>
              <a:t>informatics</a:t>
            </a:r>
            <a:r>
              <a:rPr lang="fi-FI" sz="1600" dirty="0">
                <a:latin typeface="Arial" panose="020B0604020202020204" pitchFamily="34" charset="0"/>
                <a:cs typeface="Arial" panose="020B0604020202020204" pitchFamily="34" charset="0"/>
              </a:rPr>
              <a:t>, </a:t>
            </a:r>
            <a:r>
              <a:rPr lang="fi-FI" sz="1600" i="1" dirty="0">
                <a:latin typeface="Arial" panose="020B0604020202020204" pitchFamily="34" charset="0"/>
                <a:cs typeface="Arial" panose="020B0604020202020204" pitchFamily="34" charset="0"/>
              </a:rPr>
              <a:t>3</a:t>
            </a:r>
            <a:r>
              <a:rPr lang="fi-FI" sz="1600" dirty="0">
                <a:latin typeface="Arial" panose="020B0604020202020204" pitchFamily="34" charset="0"/>
                <a:cs typeface="Arial" panose="020B0604020202020204" pitchFamily="34" charset="0"/>
              </a:rPr>
              <a:t>, pp.1-10.</a:t>
            </a:r>
            <a:endParaRPr lang="en-US" sz="1600" dirty="0">
              <a:latin typeface="Arial" panose="020B0604020202020204" pitchFamily="34" charset="0"/>
              <a:cs typeface="Arial" panose="020B0604020202020204" pitchFamily="34" charset="0"/>
            </a:endParaRPr>
          </a:p>
          <a:p>
            <a:pPr fontAlgn="base">
              <a:lnSpc>
                <a:spcPct val="110000"/>
              </a:lnSpc>
            </a:pPr>
            <a:r>
              <a:rPr lang="en-US" sz="1600" dirty="0">
                <a:latin typeface="Arial" panose="020B0604020202020204" pitchFamily="34" charset="0"/>
                <a:cs typeface="Arial" panose="020B0604020202020204" pitchFamily="34" charset="0"/>
              </a:rPr>
              <a:t>Health Education England, 2018. A health and care digital capabilities framework.​</a:t>
            </a:r>
          </a:p>
          <a:p>
            <a:pPr fontAlgn="base">
              <a:lnSpc>
                <a:spcPct val="110000"/>
              </a:lnSpc>
            </a:pPr>
            <a:r>
              <a:rPr lang="fi-FI" sz="1600" dirty="0" err="1">
                <a:latin typeface="Arial" panose="020B0604020202020204" pitchFamily="34" charset="0"/>
                <a:cs typeface="Arial" panose="020B0604020202020204" pitchFamily="34" charset="0"/>
              </a:rPr>
              <a:t>Kuehl</a:t>
            </a:r>
            <a:r>
              <a:rPr lang="fi-FI" sz="1600" dirty="0">
                <a:latin typeface="Arial" panose="020B0604020202020204" pitchFamily="34" charset="0"/>
                <a:cs typeface="Arial" panose="020B0604020202020204" pitchFamily="34" charset="0"/>
              </a:rPr>
              <a:t>, D.R., </a:t>
            </a:r>
            <a:r>
              <a:rPr lang="fi-FI" sz="1600" dirty="0" err="1">
                <a:latin typeface="Arial" panose="020B0604020202020204" pitchFamily="34" charset="0"/>
                <a:cs typeface="Arial" panose="020B0604020202020204" pitchFamily="34" charset="0"/>
              </a:rPr>
              <a:t>Berdahl</a:t>
            </a:r>
            <a:r>
              <a:rPr lang="fi-FI" sz="1600" dirty="0">
                <a:latin typeface="Arial" panose="020B0604020202020204" pitchFamily="34" charset="0"/>
                <a:cs typeface="Arial" panose="020B0604020202020204" pitchFamily="34" charset="0"/>
              </a:rPr>
              <a:t>, C.T., Jackson, T.D., </a:t>
            </a:r>
            <a:r>
              <a:rPr lang="fi-FI" sz="1600" dirty="0" err="1">
                <a:latin typeface="Arial" panose="020B0604020202020204" pitchFamily="34" charset="0"/>
                <a:cs typeface="Arial" panose="020B0604020202020204" pitchFamily="34" charset="0"/>
              </a:rPr>
              <a:t>Venkatesh</a:t>
            </a:r>
            <a:r>
              <a:rPr lang="fi-FI" sz="1600" dirty="0">
                <a:latin typeface="Arial" panose="020B0604020202020204" pitchFamily="34" charset="0"/>
                <a:cs typeface="Arial" panose="020B0604020202020204" pitchFamily="34" charset="0"/>
              </a:rPr>
              <a:t>, A.K., </a:t>
            </a:r>
            <a:r>
              <a:rPr lang="fi-FI" sz="1600" dirty="0" err="1">
                <a:latin typeface="Arial" panose="020B0604020202020204" pitchFamily="34" charset="0"/>
                <a:cs typeface="Arial" panose="020B0604020202020204" pitchFamily="34" charset="0"/>
              </a:rPr>
              <a:t>Mistry</a:t>
            </a:r>
            <a:r>
              <a:rPr lang="fi-FI" sz="1600" dirty="0">
                <a:latin typeface="Arial" panose="020B0604020202020204" pitchFamily="34" charset="0"/>
                <a:cs typeface="Arial" panose="020B0604020202020204" pitchFamily="34" charset="0"/>
              </a:rPr>
              <a:t>, R.D., </a:t>
            </a:r>
            <a:r>
              <a:rPr lang="fi-FI" sz="1600" dirty="0" err="1">
                <a:latin typeface="Arial" panose="020B0604020202020204" pitchFamily="34" charset="0"/>
                <a:cs typeface="Arial" panose="020B0604020202020204" pitchFamily="34" charset="0"/>
              </a:rPr>
              <a:t>Bhargavan‐Chatfield</a:t>
            </a:r>
            <a:r>
              <a:rPr lang="fi-FI" sz="1600" dirty="0">
                <a:latin typeface="Arial" panose="020B0604020202020204" pitchFamily="34" charset="0"/>
                <a:cs typeface="Arial" panose="020B0604020202020204" pitchFamily="34" charset="0"/>
              </a:rPr>
              <a:t>, M., </a:t>
            </a:r>
            <a:r>
              <a:rPr lang="fi-FI" sz="1600" dirty="0" err="1">
                <a:latin typeface="Arial" panose="020B0604020202020204" pitchFamily="34" charset="0"/>
                <a:cs typeface="Arial" panose="020B0604020202020204" pitchFamily="34" charset="0"/>
              </a:rPr>
              <a:t>Raukar</a:t>
            </a:r>
            <a:r>
              <a:rPr lang="fi-FI" sz="1600" dirty="0">
                <a:latin typeface="Arial" panose="020B0604020202020204" pitchFamily="34" charset="0"/>
                <a:cs typeface="Arial" panose="020B0604020202020204" pitchFamily="34" charset="0"/>
              </a:rPr>
              <a:t>, N.P., </a:t>
            </a:r>
            <a:r>
              <a:rPr lang="fi-FI" sz="1600" dirty="0" err="1">
                <a:latin typeface="Arial" panose="020B0604020202020204" pitchFamily="34" charset="0"/>
                <a:cs typeface="Arial" panose="020B0604020202020204" pitchFamily="34" charset="0"/>
              </a:rPr>
              <a:t>Carr</a:t>
            </a:r>
            <a:r>
              <a:rPr lang="fi-FI" sz="1600" dirty="0">
                <a:latin typeface="Arial" panose="020B0604020202020204" pitchFamily="34" charset="0"/>
                <a:cs typeface="Arial" panose="020B0604020202020204" pitchFamily="34" charset="0"/>
              </a:rPr>
              <a:t>, B.G., </a:t>
            </a:r>
            <a:r>
              <a:rPr lang="fi-FI" sz="1600" dirty="0" err="1">
                <a:latin typeface="Arial" panose="020B0604020202020204" pitchFamily="34" charset="0"/>
                <a:cs typeface="Arial" panose="020B0604020202020204" pitchFamily="34" charset="0"/>
              </a:rPr>
              <a:t>Schuur</a:t>
            </a:r>
            <a:r>
              <a:rPr lang="fi-FI" sz="1600" dirty="0">
                <a:latin typeface="Arial" panose="020B0604020202020204" pitchFamily="34" charset="0"/>
                <a:cs typeface="Arial" panose="020B0604020202020204" pitchFamily="34" charset="0"/>
              </a:rPr>
              <a:t>, J.D. and </a:t>
            </a:r>
            <a:r>
              <a:rPr lang="fi-FI" sz="1600" dirty="0" err="1">
                <a:latin typeface="Arial" panose="020B0604020202020204" pitchFamily="34" charset="0"/>
                <a:cs typeface="Arial" panose="020B0604020202020204" pitchFamily="34" charset="0"/>
              </a:rPr>
              <a:t>Kocher</a:t>
            </a:r>
            <a:r>
              <a:rPr lang="fi-FI" sz="1600" dirty="0">
                <a:latin typeface="Arial" panose="020B0604020202020204" pitchFamily="34" charset="0"/>
                <a:cs typeface="Arial" panose="020B0604020202020204" pitchFamily="34" charset="0"/>
              </a:rPr>
              <a:t>, K.E., 2015. </a:t>
            </a:r>
            <a:r>
              <a:rPr lang="fi-FI" sz="1600" dirty="0" err="1">
                <a:latin typeface="Arial" panose="020B0604020202020204" pitchFamily="34" charset="0"/>
                <a:cs typeface="Arial" panose="020B0604020202020204" pitchFamily="34" charset="0"/>
              </a:rPr>
              <a:t>Advancing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the</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use</a:t>
            </a:r>
            <a:r>
              <a:rPr lang="fi-FI" sz="1600" dirty="0">
                <a:latin typeface="Arial" panose="020B0604020202020204" pitchFamily="34" charset="0"/>
                <a:cs typeface="Arial" panose="020B0604020202020204" pitchFamily="34" charset="0"/>
              </a:rPr>
              <a:t> of </a:t>
            </a:r>
            <a:r>
              <a:rPr lang="fi-FI" sz="1600" dirty="0" err="1">
                <a:latin typeface="Arial" panose="020B0604020202020204" pitchFamily="34" charset="0"/>
                <a:cs typeface="Arial" panose="020B0604020202020204" pitchFamily="34" charset="0"/>
              </a:rPr>
              <a:t>administrative</a:t>
            </a:r>
            <a:r>
              <a:rPr lang="fi-FI" sz="1600" dirty="0">
                <a:latin typeface="Arial" panose="020B0604020202020204" pitchFamily="34" charset="0"/>
                <a:cs typeface="Arial" panose="020B0604020202020204" pitchFamily="34" charset="0"/>
              </a:rPr>
              <a:t> data for </a:t>
            </a:r>
            <a:r>
              <a:rPr lang="fi-FI" sz="1600" dirty="0" err="1">
                <a:latin typeface="Arial" panose="020B0604020202020204" pitchFamily="34" charset="0"/>
                <a:cs typeface="Arial" panose="020B0604020202020204" pitchFamily="34" charset="0"/>
              </a:rPr>
              <a:t>emergency</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department</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diagnostic</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imaging</a:t>
            </a:r>
            <a:r>
              <a:rPr lang="fi-FI" sz="1600" dirty="0">
                <a:latin typeface="Arial" panose="020B0604020202020204" pitchFamily="34" charset="0"/>
                <a:cs typeface="Arial" panose="020B0604020202020204" pitchFamily="34" charset="0"/>
              </a:rPr>
              <a:t> </a:t>
            </a:r>
            <a:r>
              <a:rPr lang="fi-FI" sz="1600" dirty="0" err="1">
                <a:latin typeface="Arial" panose="020B0604020202020204" pitchFamily="34" charset="0"/>
                <a:cs typeface="Arial" panose="020B0604020202020204" pitchFamily="34" charset="0"/>
              </a:rPr>
              <a:t>research</a:t>
            </a:r>
            <a:r>
              <a:rPr lang="fi-FI" sz="1600" dirty="0">
                <a:latin typeface="Arial" panose="020B0604020202020204" pitchFamily="34" charset="0"/>
                <a:cs typeface="Arial" panose="020B0604020202020204" pitchFamily="34" charset="0"/>
              </a:rPr>
              <a:t>. </a:t>
            </a:r>
            <a:r>
              <a:rPr lang="fi-FI" sz="1600" i="1" dirty="0" err="1">
                <a:latin typeface="Arial" panose="020B0604020202020204" pitchFamily="34" charset="0"/>
                <a:cs typeface="Arial" panose="020B0604020202020204" pitchFamily="34" charset="0"/>
              </a:rPr>
              <a:t>Academic</a:t>
            </a:r>
            <a:r>
              <a:rPr lang="fi-FI" sz="1600" i="1" dirty="0">
                <a:latin typeface="Arial" panose="020B0604020202020204" pitchFamily="34" charset="0"/>
                <a:cs typeface="Arial" panose="020B0604020202020204" pitchFamily="34" charset="0"/>
              </a:rPr>
              <a:t> </a:t>
            </a:r>
            <a:r>
              <a:rPr lang="fi-FI" sz="1600" i="1" dirty="0" err="1">
                <a:latin typeface="Arial" panose="020B0604020202020204" pitchFamily="34" charset="0"/>
                <a:cs typeface="Arial" panose="020B0604020202020204" pitchFamily="34" charset="0"/>
              </a:rPr>
              <a:t>Emergency</a:t>
            </a:r>
            <a:r>
              <a:rPr lang="fi-FI" sz="1600" i="1" dirty="0">
                <a:latin typeface="Arial" panose="020B0604020202020204" pitchFamily="34" charset="0"/>
                <a:cs typeface="Arial" panose="020B0604020202020204" pitchFamily="34" charset="0"/>
              </a:rPr>
              <a:t> </a:t>
            </a:r>
            <a:r>
              <a:rPr lang="fi-FI" sz="1600" i="1" dirty="0" err="1">
                <a:latin typeface="Arial" panose="020B0604020202020204" pitchFamily="34" charset="0"/>
                <a:cs typeface="Arial" panose="020B0604020202020204" pitchFamily="34" charset="0"/>
              </a:rPr>
              <a:t>Medicine</a:t>
            </a:r>
            <a:r>
              <a:rPr lang="fi-FI" sz="1600" dirty="0">
                <a:latin typeface="Arial" panose="020B0604020202020204" pitchFamily="34" charset="0"/>
                <a:cs typeface="Arial" panose="020B0604020202020204" pitchFamily="34" charset="0"/>
              </a:rPr>
              <a:t>, </a:t>
            </a:r>
            <a:r>
              <a:rPr lang="fi-FI" sz="1600" i="1" dirty="0">
                <a:latin typeface="Arial" panose="020B0604020202020204" pitchFamily="34" charset="0"/>
                <a:cs typeface="Arial" panose="020B0604020202020204" pitchFamily="34" charset="0"/>
              </a:rPr>
              <a:t>22</a:t>
            </a:r>
            <a:r>
              <a:rPr lang="fi-FI" sz="1600" dirty="0">
                <a:latin typeface="Arial" panose="020B0604020202020204" pitchFamily="34" charset="0"/>
                <a:cs typeface="Arial" panose="020B0604020202020204" pitchFamily="34" charset="0"/>
              </a:rPr>
              <a:t>(12), pp.1417-1426.</a:t>
            </a:r>
          </a:p>
          <a:p>
            <a:pPr fontAlgn="base">
              <a:lnSpc>
                <a:spcPct val="110000"/>
              </a:lnSpc>
            </a:pPr>
            <a:r>
              <a:rPr lang="en-US" sz="1600" dirty="0" err="1">
                <a:latin typeface="Arial" panose="020B0604020202020204" pitchFamily="34" charset="0"/>
                <a:cs typeface="Arial" panose="020B0604020202020204" pitchFamily="34" charset="0"/>
              </a:rPr>
              <a:t>Laurenza</a:t>
            </a:r>
            <a:r>
              <a:rPr lang="en-US" sz="1600" dirty="0">
                <a:latin typeface="Arial" panose="020B0604020202020204" pitchFamily="34" charset="0"/>
                <a:cs typeface="Arial" panose="020B0604020202020204" pitchFamily="34" charset="0"/>
              </a:rPr>
              <a:t>, E., </a:t>
            </a:r>
            <a:r>
              <a:rPr lang="en-US" sz="1600" dirty="0" err="1">
                <a:latin typeface="Arial" panose="020B0604020202020204" pitchFamily="34" charset="0"/>
                <a:cs typeface="Arial" panose="020B0604020202020204" pitchFamily="34" charset="0"/>
              </a:rPr>
              <a:t>Quintano</a:t>
            </a:r>
            <a:r>
              <a:rPr lang="en-US" sz="1600" dirty="0">
                <a:latin typeface="Arial" panose="020B0604020202020204" pitchFamily="34" charset="0"/>
                <a:cs typeface="Arial" panose="020B0604020202020204" pitchFamily="34" charset="0"/>
              </a:rPr>
              <a:t>, M., Schiavone, F. and </a:t>
            </a:r>
            <a:r>
              <a:rPr lang="en-US" sz="1600" dirty="0" err="1">
                <a:latin typeface="Arial" panose="020B0604020202020204" pitchFamily="34" charset="0"/>
                <a:cs typeface="Arial" panose="020B0604020202020204" pitchFamily="34" charset="0"/>
              </a:rPr>
              <a:t>Vrontis</a:t>
            </a:r>
            <a:r>
              <a:rPr lang="en-US" sz="1600" dirty="0">
                <a:latin typeface="Arial" panose="020B0604020202020204" pitchFamily="34" charset="0"/>
                <a:cs typeface="Arial" panose="020B0604020202020204" pitchFamily="34" charset="0"/>
              </a:rPr>
              <a:t>, D., 2018. The effect of digital technologies adoption in healthcare industry: a case based analysis. Business process management journal.​</a:t>
            </a:r>
          </a:p>
          <a:p>
            <a:pPr fontAlgn="base">
              <a:lnSpc>
                <a:spcPct val="110000"/>
              </a:lnSpc>
            </a:pP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31444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45"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tsikko 1">
            <a:extLst>
              <a:ext uri="{FF2B5EF4-FFF2-40B4-BE49-F238E27FC236}">
                <a16:creationId xmlns:a16="http://schemas.microsoft.com/office/drawing/2014/main" id="{C98497C4-FA01-8F40-A898-D40F589031F6}"/>
              </a:ext>
            </a:extLst>
          </p:cNvPr>
          <p:cNvSpPr>
            <a:spLocks noGrp="1"/>
          </p:cNvSpPr>
          <p:nvPr>
            <p:ph type="title"/>
          </p:nvPr>
        </p:nvSpPr>
        <p:spPr>
          <a:xfrm>
            <a:off x="8614504" y="1240076"/>
            <a:ext cx="2727813" cy="4584527"/>
          </a:xfrm>
        </p:spPr>
        <p:txBody>
          <a:bodyPr>
            <a:normAutofit/>
          </a:bodyPr>
          <a:lstStyle/>
          <a:p>
            <a:r>
              <a:rPr lang="fi-GB" sz="2800" dirty="0">
                <a:solidFill>
                  <a:srgbClr val="FFFFFF"/>
                </a:solidFill>
                <a:latin typeface="Arial" panose="020B0604020202020204" pitchFamily="34" charset="0"/>
                <a:cs typeface="Arial" panose="020B0604020202020204" pitchFamily="34" charset="0"/>
              </a:rPr>
              <a:t>references</a:t>
            </a:r>
          </a:p>
        </p:txBody>
      </p:sp>
      <p:sp>
        <p:nvSpPr>
          <p:cNvPr id="47" name="Sisällön paikkamerkki 3">
            <a:extLst>
              <a:ext uri="{FF2B5EF4-FFF2-40B4-BE49-F238E27FC236}">
                <a16:creationId xmlns:a16="http://schemas.microsoft.com/office/drawing/2014/main" id="{32D2190B-B084-3147-B125-06B6DFAE7F7D}"/>
              </a:ext>
            </a:extLst>
          </p:cNvPr>
          <p:cNvSpPr>
            <a:spLocks noGrp="1"/>
          </p:cNvSpPr>
          <p:nvPr>
            <p:ph idx="1"/>
          </p:nvPr>
        </p:nvSpPr>
        <p:spPr>
          <a:xfrm>
            <a:off x="0" y="0"/>
            <a:ext cx="7765123" cy="6857999"/>
          </a:xfrm>
        </p:spPr>
        <p:txBody>
          <a:bodyPr anchor="t">
            <a:normAutofit fontScale="77500" lnSpcReduction="20000"/>
          </a:bodyPr>
          <a:lstStyle/>
          <a:p>
            <a:pPr fontAlgn="base">
              <a:lnSpc>
                <a:spcPct val="110000"/>
              </a:lnSpc>
            </a:pPr>
            <a:r>
              <a:rPr lang="en-US" sz="1900" dirty="0">
                <a:latin typeface="Arial" panose="020B0604020202020204" pitchFamily="34" charset="0"/>
                <a:cs typeface="Arial" panose="020B0604020202020204" pitchFamily="34" charset="0"/>
              </a:rPr>
              <a:t>Thomas, C., 2021. The 10 Most Essential Digital Communication Channels for Business.​</a:t>
            </a:r>
          </a:p>
          <a:p>
            <a:pPr fontAlgn="base">
              <a:lnSpc>
                <a:spcPct val="110000"/>
              </a:lnSpc>
            </a:pPr>
            <a:r>
              <a:rPr lang="en-US" sz="1900" dirty="0">
                <a:latin typeface="Arial" panose="020B0604020202020204" pitchFamily="34" charset="0"/>
                <a:cs typeface="Arial" panose="020B0604020202020204" pitchFamily="34" charset="0"/>
              </a:rPr>
              <a:t>Maguire, D., Evans, H., </a:t>
            </a:r>
            <a:r>
              <a:rPr lang="en-US" sz="1900" dirty="0" err="1">
                <a:latin typeface="Arial" panose="020B0604020202020204" pitchFamily="34" charset="0"/>
                <a:cs typeface="Arial" panose="020B0604020202020204" pitchFamily="34" charset="0"/>
              </a:rPr>
              <a:t>Honeyman</a:t>
            </a:r>
            <a:r>
              <a:rPr lang="en-US" sz="1900" dirty="0">
                <a:latin typeface="Arial" panose="020B0604020202020204" pitchFamily="34" charset="0"/>
                <a:cs typeface="Arial" panose="020B0604020202020204" pitchFamily="34" charset="0"/>
              </a:rPr>
              <a:t>, M. and </a:t>
            </a:r>
            <a:r>
              <a:rPr lang="en-US" sz="1900" dirty="0" err="1">
                <a:latin typeface="Arial" panose="020B0604020202020204" pitchFamily="34" charset="0"/>
                <a:cs typeface="Arial" panose="020B0604020202020204" pitchFamily="34" charset="0"/>
              </a:rPr>
              <a:t>Omojomolo</a:t>
            </a:r>
            <a:r>
              <a:rPr lang="en-US" sz="1900" dirty="0">
                <a:latin typeface="Arial" panose="020B0604020202020204" pitchFamily="34" charset="0"/>
                <a:cs typeface="Arial" panose="020B0604020202020204" pitchFamily="34" charset="0"/>
              </a:rPr>
              <a:t>, D., 2018. Digital change in health and social care. King's Fund.​</a:t>
            </a:r>
          </a:p>
          <a:p>
            <a:pPr fontAlgn="base">
              <a:lnSpc>
                <a:spcPct val="110000"/>
              </a:lnSpc>
            </a:pPr>
            <a:r>
              <a:rPr lang="en-US" sz="1900" dirty="0">
                <a:latin typeface="Arial" panose="020B0604020202020204" pitchFamily="34" charset="0"/>
                <a:cs typeface="Arial" panose="020B0604020202020204" pitchFamily="34" charset="0"/>
              </a:rPr>
              <a:t>Marsh, E., 2021. Understanding the effect of digital literacy on employees' digital workplace continuance intentions and individual performance. In Research Anthology on Digital Transformation, Organizational Change, and the Impact of Remote Work (pp. 1638-1659). IGI Global.​</a:t>
            </a:r>
          </a:p>
          <a:p>
            <a:pPr fontAlgn="base">
              <a:lnSpc>
                <a:spcPct val="110000"/>
              </a:lnSpc>
            </a:pPr>
            <a:r>
              <a:rPr lang="fi-FI" sz="1900" dirty="0" err="1">
                <a:latin typeface="Arial" panose="020B0604020202020204" pitchFamily="34" charset="0"/>
                <a:cs typeface="Arial" panose="020B0604020202020204" pitchFamily="34" charset="0"/>
              </a:rPr>
              <a:t>McIsaac</a:t>
            </a:r>
            <a:r>
              <a:rPr lang="fi-FI" sz="1900" dirty="0">
                <a:latin typeface="Arial" panose="020B0604020202020204" pitchFamily="34" charset="0"/>
                <a:cs typeface="Arial" panose="020B0604020202020204" pitchFamily="34" charset="0"/>
              </a:rPr>
              <a:t>, D.I., </a:t>
            </a:r>
            <a:r>
              <a:rPr lang="fi-FI" sz="1900" dirty="0" err="1">
                <a:latin typeface="Arial" panose="020B0604020202020204" pitchFamily="34" charset="0"/>
                <a:cs typeface="Arial" panose="020B0604020202020204" pitchFamily="34" charset="0"/>
              </a:rPr>
              <a:t>Gershon</a:t>
            </a:r>
            <a:r>
              <a:rPr lang="fi-FI" sz="1900" dirty="0">
                <a:latin typeface="Arial" panose="020B0604020202020204" pitchFamily="34" charset="0"/>
                <a:cs typeface="Arial" panose="020B0604020202020204" pitchFamily="34" charset="0"/>
              </a:rPr>
              <a:t>, A., </a:t>
            </a:r>
            <a:r>
              <a:rPr lang="fi-FI" sz="1900" dirty="0" err="1">
                <a:latin typeface="Arial" panose="020B0604020202020204" pitchFamily="34" charset="0"/>
                <a:cs typeface="Arial" panose="020B0604020202020204" pitchFamily="34" charset="0"/>
              </a:rPr>
              <a:t>Wijeysundera</a:t>
            </a:r>
            <a:r>
              <a:rPr lang="fi-FI" sz="1900" dirty="0">
                <a:latin typeface="Arial" panose="020B0604020202020204" pitchFamily="34" charset="0"/>
                <a:cs typeface="Arial" panose="020B0604020202020204" pitchFamily="34" charset="0"/>
              </a:rPr>
              <a:t>, D., </a:t>
            </a:r>
            <a:r>
              <a:rPr lang="fi-FI" sz="1900" dirty="0" err="1">
                <a:latin typeface="Arial" panose="020B0604020202020204" pitchFamily="34" charset="0"/>
                <a:cs typeface="Arial" panose="020B0604020202020204" pitchFamily="34" charset="0"/>
              </a:rPr>
              <a:t>Bryson</a:t>
            </a:r>
            <a:r>
              <a:rPr lang="fi-FI" sz="1900" dirty="0">
                <a:latin typeface="Arial" panose="020B0604020202020204" pitchFamily="34" charset="0"/>
                <a:cs typeface="Arial" panose="020B0604020202020204" pitchFamily="34" charset="0"/>
              </a:rPr>
              <a:t>, G.L., </a:t>
            </a:r>
            <a:r>
              <a:rPr lang="fi-FI" sz="1900" dirty="0" err="1">
                <a:latin typeface="Arial" panose="020B0604020202020204" pitchFamily="34" charset="0"/>
                <a:cs typeface="Arial" panose="020B0604020202020204" pitchFamily="34" charset="0"/>
              </a:rPr>
              <a:t>Badner</a:t>
            </a:r>
            <a:r>
              <a:rPr lang="fi-FI" sz="1900" dirty="0">
                <a:latin typeface="Arial" panose="020B0604020202020204" pitchFamily="34" charset="0"/>
                <a:cs typeface="Arial" panose="020B0604020202020204" pitchFamily="34" charset="0"/>
              </a:rPr>
              <a:t>, N. and van </a:t>
            </a:r>
            <a:r>
              <a:rPr lang="fi-FI" sz="1900" dirty="0" err="1">
                <a:latin typeface="Arial" panose="020B0604020202020204" pitchFamily="34" charset="0"/>
                <a:cs typeface="Arial" panose="020B0604020202020204" pitchFamily="34" charset="0"/>
              </a:rPr>
              <a:t>Walraven</a:t>
            </a:r>
            <a:r>
              <a:rPr lang="fi-FI" sz="1900" dirty="0">
                <a:latin typeface="Arial" panose="020B0604020202020204" pitchFamily="34" charset="0"/>
                <a:cs typeface="Arial" panose="020B0604020202020204" pitchFamily="34" charset="0"/>
              </a:rPr>
              <a:t>, C., 2015. </a:t>
            </a:r>
            <a:r>
              <a:rPr lang="fi-FI" sz="1900" dirty="0" err="1">
                <a:latin typeface="Arial" panose="020B0604020202020204" pitchFamily="34" charset="0"/>
                <a:cs typeface="Arial" panose="020B0604020202020204" pitchFamily="34" charset="0"/>
              </a:rPr>
              <a:t>Identifying</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obstructive</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sleep</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apnea</a:t>
            </a:r>
            <a:r>
              <a:rPr lang="fi-FI" sz="1900" dirty="0">
                <a:latin typeface="Arial" panose="020B0604020202020204" pitchFamily="34" charset="0"/>
                <a:cs typeface="Arial" panose="020B0604020202020204" pitchFamily="34" charset="0"/>
              </a:rPr>
              <a:t> in </a:t>
            </a:r>
            <a:r>
              <a:rPr lang="fi-FI" sz="1900" dirty="0" err="1">
                <a:latin typeface="Arial" panose="020B0604020202020204" pitchFamily="34" charset="0"/>
                <a:cs typeface="Arial" panose="020B0604020202020204" pitchFamily="34" charset="0"/>
              </a:rPr>
              <a:t>administrative</a:t>
            </a:r>
            <a:r>
              <a:rPr lang="fi-FI" sz="1900" dirty="0">
                <a:latin typeface="Arial" panose="020B0604020202020204" pitchFamily="34" charset="0"/>
                <a:cs typeface="Arial" panose="020B0604020202020204" pitchFamily="34" charset="0"/>
              </a:rPr>
              <a:t> data: a </a:t>
            </a:r>
            <a:r>
              <a:rPr lang="fi-FI" sz="1900" dirty="0" err="1">
                <a:latin typeface="Arial" panose="020B0604020202020204" pitchFamily="34" charset="0"/>
                <a:cs typeface="Arial" panose="020B0604020202020204" pitchFamily="34" charset="0"/>
              </a:rPr>
              <a:t>study</a:t>
            </a:r>
            <a:r>
              <a:rPr lang="fi-FI" sz="1900" dirty="0">
                <a:latin typeface="Arial" panose="020B0604020202020204" pitchFamily="34" charset="0"/>
                <a:cs typeface="Arial" panose="020B0604020202020204" pitchFamily="34" charset="0"/>
              </a:rPr>
              <a:t> of </a:t>
            </a:r>
            <a:r>
              <a:rPr lang="fi-FI" sz="1900" dirty="0" err="1">
                <a:latin typeface="Arial" panose="020B0604020202020204" pitchFamily="34" charset="0"/>
                <a:cs typeface="Arial" panose="020B0604020202020204" pitchFamily="34" charset="0"/>
              </a:rPr>
              <a:t>diagnostic</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accuracy</a:t>
            </a:r>
            <a:r>
              <a:rPr lang="fi-FI" sz="1900" dirty="0">
                <a:latin typeface="Arial" panose="020B0604020202020204" pitchFamily="34" charset="0"/>
                <a:cs typeface="Arial" panose="020B0604020202020204" pitchFamily="34" charset="0"/>
              </a:rPr>
              <a:t>. </a:t>
            </a:r>
            <a:r>
              <a:rPr lang="fi-FI" sz="1900" i="1" dirty="0" err="1">
                <a:latin typeface="Arial" panose="020B0604020202020204" pitchFamily="34" charset="0"/>
                <a:cs typeface="Arial" panose="020B0604020202020204" pitchFamily="34" charset="0"/>
              </a:rPr>
              <a:t>Anesthesiology</a:t>
            </a:r>
            <a:r>
              <a:rPr lang="fi-FI" sz="1900" dirty="0">
                <a:latin typeface="Arial" panose="020B0604020202020204" pitchFamily="34" charset="0"/>
                <a:cs typeface="Arial" panose="020B0604020202020204" pitchFamily="34" charset="0"/>
              </a:rPr>
              <a:t>, </a:t>
            </a:r>
            <a:r>
              <a:rPr lang="fi-FI" sz="1900" i="1" dirty="0">
                <a:latin typeface="Arial" panose="020B0604020202020204" pitchFamily="34" charset="0"/>
                <a:cs typeface="Arial" panose="020B0604020202020204" pitchFamily="34" charset="0"/>
              </a:rPr>
              <a:t>123</a:t>
            </a:r>
            <a:r>
              <a:rPr lang="fi-FI" sz="1900" dirty="0">
                <a:latin typeface="Arial" panose="020B0604020202020204" pitchFamily="34" charset="0"/>
                <a:cs typeface="Arial" panose="020B0604020202020204" pitchFamily="34" charset="0"/>
              </a:rPr>
              <a:t>(2), pp.253-263. </a:t>
            </a:r>
          </a:p>
          <a:p>
            <a:pPr fontAlgn="base">
              <a:lnSpc>
                <a:spcPct val="110000"/>
              </a:lnSpc>
            </a:pPr>
            <a:r>
              <a:rPr lang="fi-FI" sz="1900" dirty="0" err="1">
                <a:latin typeface="Arial" panose="020B0604020202020204" pitchFamily="34" charset="0"/>
                <a:cs typeface="Arial" panose="020B0604020202020204" pitchFamily="34" charset="0"/>
              </a:rPr>
              <a:t>Rawson</a:t>
            </a:r>
            <a:r>
              <a:rPr lang="fi-FI" sz="1900" dirty="0">
                <a:latin typeface="Arial" panose="020B0604020202020204" pitchFamily="34" charset="0"/>
                <a:cs typeface="Arial" panose="020B0604020202020204" pitchFamily="34" charset="0"/>
              </a:rPr>
              <a:t>, N.S. and </a:t>
            </a:r>
            <a:r>
              <a:rPr lang="fi-FI" sz="1900" dirty="0" err="1">
                <a:latin typeface="Arial" panose="020B0604020202020204" pitchFamily="34" charset="0"/>
                <a:cs typeface="Arial" panose="020B0604020202020204" pitchFamily="34" charset="0"/>
              </a:rPr>
              <a:t>D'Arcy</a:t>
            </a:r>
            <a:r>
              <a:rPr lang="fi-FI" sz="1900" dirty="0">
                <a:latin typeface="Arial" panose="020B0604020202020204" pitchFamily="34" charset="0"/>
                <a:cs typeface="Arial" panose="020B0604020202020204" pitchFamily="34" charset="0"/>
              </a:rPr>
              <a:t>, C., 1998. </a:t>
            </a:r>
            <a:r>
              <a:rPr lang="fi-FI" sz="1900" dirty="0" err="1">
                <a:latin typeface="Arial" panose="020B0604020202020204" pitchFamily="34" charset="0"/>
                <a:cs typeface="Arial" panose="020B0604020202020204" pitchFamily="34" charset="0"/>
              </a:rPr>
              <a:t>Assessing</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the</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validity</a:t>
            </a:r>
            <a:r>
              <a:rPr lang="fi-FI" sz="1900" dirty="0">
                <a:latin typeface="Arial" panose="020B0604020202020204" pitchFamily="34" charset="0"/>
                <a:cs typeface="Arial" panose="020B0604020202020204" pitchFamily="34" charset="0"/>
              </a:rPr>
              <a:t> of </a:t>
            </a:r>
            <a:r>
              <a:rPr lang="fi-FI" sz="1900" dirty="0" err="1">
                <a:latin typeface="Arial" panose="020B0604020202020204" pitchFamily="34" charset="0"/>
                <a:cs typeface="Arial" panose="020B0604020202020204" pitchFamily="34" charset="0"/>
              </a:rPr>
              <a:t>diagnostic</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information</a:t>
            </a:r>
            <a:r>
              <a:rPr lang="fi-FI" sz="1900" dirty="0">
                <a:latin typeface="Arial" panose="020B0604020202020204" pitchFamily="34" charset="0"/>
                <a:cs typeface="Arial" panose="020B0604020202020204" pitchFamily="34" charset="0"/>
              </a:rPr>
              <a:t> in </a:t>
            </a:r>
            <a:r>
              <a:rPr lang="fi-FI" sz="1900" dirty="0" err="1">
                <a:latin typeface="Arial" panose="020B0604020202020204" pitchFamily="34" charset="0"/>
                <a:cs typeface="Arial" panose="020B0604020202020204" pitchFamily="34" charset="0"/>
              </a:rPr>
              <a:t>administrative</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health</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care</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utilization</a:t>
            </a:r>
            <a:r>
              <a:rPr lang="fi-FI" sz="1900" dirty="0">
                <a:latin typeface="Arial" panose="020B0604020202020204" pitchFamily="34" charset="0"/>
                <a:cs typeface="Arial" panose="020B0604020202020204" pitchFamily="34" charset="0"/>
              </a:rPr>
              <a:t> data: </a:t>
            </a:r>
            <a:r>
              <a:rPr lang="fi-FI" sz="1900" dirty="0" err="1">
                <a:latin typeface="Arial" panose="020B0604020202020204" pitchFamily="34" charset="0"/>
                <a:cs typeface="Arial" panose="020B0604020202020204" pitchFamily="34" charset="0"/>
              </a:rPr>
              <a:t>experience</a:t>
            </a:r>
            <a:r>
              <a:rPr lang="fi-FI" sz="1900" dirty="0">
                <a:latin typeface="Arial" panose="020B0604020202020204" pitchFamily="34" charset="0"/>
                <a:cs typeface="Arial" panose="020B0604020202020204" pitchFamily="34" charset="0"/>
              </a:rPr>
              <a:t> in Saskatchewan. </a:t>
            </a:r>
            <a:r>
              <a:rPr lang="fi-FI" sz="1900" i="1" dirty="0" err="1">
                <a:latin typeface="Arial" panose="020B0604020202020204" pitchFamily="34" charset="0"/>
                <a:cs typeface="Arial" panose="020B0604020202020204" pitchFamily="34" charset="0"/>
              </a:rPr>
              <a:t>Pharmacoepidemiology</a:t>
            </a:r>
            <a:r>
              <a:rPr lang="fi-FI" sz="1900" i="1" dirty="0">
                <a:latin typeface="Arial" panose="020B0604020202020204" pitchFamily="34" charset="0"/>
                <a:cs typeface="Arial" panose="020B0604020202020204" pitchFamily="34" charset="0"/>
              </a:rPr>
              <a:t> and </a:t>
            </a:r>
            <a:r>
              <a:rPr lang="fi-FI" sz="1900" i="1" dirty="0" err="1">
                <a:latin typeface="Arial" panose="020B0604020202020204" pitchFamily="34" charset="0"/>
                <a:cs typeface="Arial" panose="020B0604020202020204" pitchFamily="34" charset="0"/>
              </a:rPr>
              <a:t>drug</a:t>
            </a:r>
            <a:r>
              <a:rPr lang="fi-FI" sz="1900" i="1" dirty="0">
                <a:latin typeface="Arial" panose="020B0604020202020204" pitchFamily="34" charset="0"/>
                <a:cs typeface="Arial" panose="020B0604020202020204" pitchFamily="34" charset="0"/>
              </a:rPr>
              <a:t> </a:t>
            </a:r>
            <a:r>
              <a:rPr lang="fi-FI" sz="1900" i="1" dirty="0" err="1">
                <a:latin typeface="Arial" panose="020B0604020202020204" pitchFamily="34" charset="0"/>
                <a:cs typeface="Arial" panose="020B0604020202020204" pitchFamily="34" charset="0"/>
              </a:rPr>
              <a:t>safety</a:t>
            </a:r>
            <a:r>
              <a:rPr lang="fi-FI" sz="1900" dirty="0">
                <a:latin typeface="Arial" panose="020B0604020202020204" pitchFamily="34" charset="0"/>
                <a:cs typeface="Arial" panose="020B0604020202020204" pitchFamily="34" charset="0"/>
              </a:rPr>
              <a:t>, </a:t>
            </a:r>
            <a:r>
              <a:rPr lang="fi-FI" sz="1900" i="1" dirty="0">
                <a:latin typeface="Arial" panose="020B0604020202020204" pitchFamily="34" charset="0"/>
                <a:cs typeface="Arial" panose="020B0604020202020204" pitchFamily="34" charset="0"/>
              </a:rPr>
              <a:t>7</a:t>
            </a:r>
            <a:r>
              <a:rPr lang="fi-FI" sz="1900" dirty="0">
                <a:latin typeface="Arial" panose="020B0604020202020204" pitchFamily="34" charset="0"/>
                <a:cs typeface="Arial" panose="020B0604020202020204" pitchFamily="34" charset="0"/>
              </a:rPr>
              <a:t>(6), pp.389-398.</a:t>
            </a:r>
            <a:endParaRPr lang="en-US" sz="1900" dirty="0">
              <a:latin typeface="Arial" panose="020B0604020202020204" pitchFamily="34" charset="0"/>
              <a:cs typeface="Arial" panose="020B0604020202020204" pitchFamily="34" charset="0"/>
            </a:endParaRPr>
          </a:p>
          <a:p>
            <a:pPr fontAlgn="base">
              <a:lnSpc>
                <a:spcPct val="110000"/>
              </a:lnSpc>
            </a:pPr>
            <a:r>
              <a:rPr lang="en-US" sz="1900" dirty="0">
                <a:latin typeface="Arial" panose="020B0604020202020204" pitchFamily="34" charset="0"/>
                <a:cs typeface="Arial" panose="020B0604020202020204" pitchFamily="34" charset="0"/>
              </a:rPr>
              <a:t>Snyder, C.F., Wu, A.W., Miller, R.S., Jensen, R.E., </a:t>
            </a:r>
            <a:r>
              <a:rPr lang="en-US" sz="1900" dirty="0" err="1">
                <a:latin typeface="Arial" panose="020B0604020202020204" pitchFamily="34" charset="0"/>
                <a:cs typeface="Arial" panose="020B0604020202020204" pitchFamily="34" charset="0"/>
              </a:rPr>
              <a:t>Bantug</a:t>
            </a:r>
            <a:r>
              <a:rPr lang="en-US" sz="1900" dirty="0">
                <a:latin typeface="Arial" panose="020B0604020202020204" pitchFamily="34" charset="0"/>
                <a:cs typeface="Arial" panose="020B0604020202020204" pitchFamily="34" charset="0"/>
              </a:rPr>
              <a:t>, E.T. and Wolff, A.C., 2011. The role of informatics in promoting patient-centered care. Cancer Journal (Sudbury, Mass.), 17(4), p.211.​</a:t>
            </a:r>
          </a:p>
          <a:p>
            <a:pPr fontAlgn="base">
              <a:lnSpc>
                <a:spcPct val="110000"/>
              </a:lnSpc>
            </a:pPr>
            <a:r>
              <a:rPr lang="fi-FI" sz="1900" dirty="0">
                <a:latin typeface="Arial" panose="020B0604020202020204" pitchFamily="34" charset="0"/>
                <a:cs typeface="Arial" panose="020B0604020202020204" pitchFamily="34" charset="0"/>
              </a:rPr>
              <a:t>van </a:t>
            </a:r>
            <a:r>
              <a:rPr lang="fi-FI" sz="1900" dirty="0" err="1">
                <a:latin typeface="Arial" panose="020B0604020202020204" pitchFamily="34" charset="0"/>
                <a:cs typeface="Arial" panose="020B0604020202020204" pitchFamily="34" charset="0"/>
              </a:rPr>
              <a:t>Walraven</a:t>
            </a:r>
            <a:r>
              <a:rPr lang="fi-FI" sz="1900" dirty="0">
                <a:latin typeface="Arial" panose="020B0604020202020204" pitchFamily="34" charset="0"/>
                <a:cs typeface="Arial" panose="020B0604020202020204" pitchFamily="34" charset="0"/>
              </a:rPr>
              <a:t>, C., Bennett, C. and </a:t>
            </a:r>
            <a:r>
              <a:rPr lang="fi-FI" sz="1900" dirty="0" err="1">
                <a:latin typeface="Arial" panose="020B0604020202020204" pitchFamily="34" charset="0"/>
                <a:cs typeface="Arial" panose="020B0604020202020204" pitchFamily="34" charset="0"/>
              </a:rPr>
              <a:t>Forster</a:t>
            </a:r>
            <a:r>
              <a:rPr lang="fi-FI" sz="1900" dirty="0">
                <a:latin typeface="Arial" panose="020B0604020202020204" pitchFamily="34" charset="0"/>
                <a:cs typeface="Arial" panose="020B0604020202020204" pitchFamily="34" charset="0"/>
              </a:rPr>
              <a:t>, A.J., 2011. </a:t>
            </a:r>
            <a:r>
              <a:rPr lang="fi-FI" sz="1900" dirty="0" err="1">
                <a:latin typeface="Arial" panose="020B0604020202020204" pitchFamily="34" charset="0"/>
                <a:cs typeface="Arial" panose="020B0604020202020204" pitchFamily="34" charset="0"/>
              </a:rPr>
              <a:t>Administrative</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database</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research</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infrequently</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used</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validated</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diagnostic</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or</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procedural</a:t>
            </a:r>
            <a:r>
              <a:rPr lang="fi-FI" sz="1900" dirty="0">
                <a:latin typeface="Arial" panose="020B0604020202020204" pitchFamily="34" charset="0"/>
                <a:cs typeface="Arial" panose="020B0604020202020204" pitchFamily="34" charset="0"/>
              </a:rPr>
              <a:t> </a:t>
            </a:r>
            <a:r>
              <a:rPr lang="fi-FI" sz="1900" dirty="0" err="1">
                <a:latin typeface="Arial" panose="020B0604020202020204" pitchFamily="34" charset="0"/>
                <a:cs typeface="Arial" panose="020B0604020202020204" pitchFamily="34" charset="0"/>
              </a:rPr>
              <a:t>codes</a:t>
            </a:r>
            <a:r>
              <a:rPr lang="fi-FI" sz="1900" dirty="0">
                <a:latin typeface="Arial" panose="020B0604020202020204" pitchFamily="34" charset="0"/>
                <a:cs typeface="Arial" panose="020B0604020202020204" pitchFamily="34" charset="0"/>
              </a:rPr>
              <a:t>. </a:t>
            </a:r>
            <a:r>
              <a:rPr lang="fi-FI" sz="1900" i="1" dirty="0">
                <a:latin typeface="Arial" panose="020B0604020202020204" pitchFamily="34" charset="0"/>
                <a:cs typeface="Arial" panose="020B0604020202020204" pitchFamily="34" charset="0"/>
              </a:rPr>
              <a:t>Journal of </a:t>
            </a:r>
            <a:r>
              <a:rPr lang="fi-FI" sz="1900" i="1" dirty="0" err="1">
                <a:latin typeface="Arial" panose="020B0604020202020204" pitchFamily="34" charset="0"/>
                <a:cs typeface="Arial" panose="020B0604020202020204" pitchFamily="34" charset="0"/>
              </a:rPr>
              <a:t>clinical</a:t>
            </a:r>
            <a:r>
              <a:rPr lang="fi-FI" sz="1900" i="1" dirty="0">
                <a:latin typeface="Arial" panose="020B0604020202020204" pitchFamily="34" charset="0"/>
                <a:cs typeface="Arial" panose="020B0604020202020204" pitchFamily="34" charset="0"/>
              </a:rPr>
              <a:t> </a:t>
            </a:r>
            <a:r>
              <a:rPr lang="fi-FI" sz="1900" i="1" dirty="0" err="1">
                <a:latin typeface="Arial" panose="020B0604020202020204" pitchFamily="34" charset="0"/>
                <a:cs typeface="Arial" panose="020B0604020202020204" pitchFamily="34" charset="0"/>
              </a:rPr>
              <a:t>epidemiology</a:t>
            </a:r>
            <a:r>
              <a:rPr lang="fi-FI" sz="1900" dirty="0">
                <a:latin typeface="Arial" panose="020B0604020202020204" pitchFamily="34" charset="0"/>
                <a:cs typeface="Arial" panose="020B0604020202020204" pitchFamily="34" charset="0"/>
              </a:rPr>
              <a:t>, </a:t>
            </a:r>
            <a:r>
              <a:rPr lang="fi-FI" sz="1900" i="1" dirty="0">
                <a:latin typeface="Arial" panose="020B0604020202020204" pitchFamily="34" charset="0"/>
                <a:cs typeface="Arial" panose="020B0604020202020204" pitchFamily="34" charset="0"/>
              </a:rPr>
              <a:t>64</a:t>
            </a:r>
            <a:r>
              <a:rPr lang="fi-FI" sz="1900" dirty="0">
                <a:latin typeface="Arial" panose="020B0604020202020204" pitchFamily="34" charset="0"/>
                <a:cs typeface="Arial" panose="020B0604020202020204" pitchFamily="34" charset="0"/>
              </a:rPr>
              <a:t>(10), pp.1054-1059.</a:t>
            </a:r>
            <a:br>
              <a:rPr lang="fi-FI" sz="1900" dirty="0">
                <a:latin typeface="Arial" panose="020B0604020202020204" pitchFamily="34" charset="0"/>
                <a:cs typeface="Arial" panose="020B0604020202020204" pitchFamily="34" charset="0"/>
              </a:rPr>
            </a:br>
            <a:endParaRPr lang="en-US" sz="1900" dirty="0">
              <a:latin typeface="Arial" panose="020B0604020202020204" pitchFamily="34" charset="0"/>
              <a:cs typeface="Arial" panose="020B0604020202020204" pitchFamily="34" charset="0"/>
            </a:endParaRPr>
          </a:p>
          <a:p>
            <a:pPr fontAlgn="base">
              <a:lnSpc>
                <a:spcPct val="110000"/>
              </a:lnSpc>
            </a:pPr>
            <a:r>
              <a:rPr lang="en-US" sz="1900" dirty="0" err="1">
                <a:latin typeface="Arial" panose="020B0604020202020204" pitchFamily="34" charset="0"/>
                <a:cs typeface="Arial" panose="020B0604020202020204" pitchFamily="34" charset="0"/>
              </a:rPr>
              <a:t>Waldren</a:t>
            </a:r>
            <a:r>
              <a:rPr lang="en-US" sz="1900" dirty="0">
                <a:latin typeface="Arial" panose="020B0604020202020204" pitchFamily="34" charset="0"/>
                <a:cs typeface="Arial" panose="020B0604020202020204" pitchFamily="34" charset="0"/>
              </a:rPr>
              <a:t>, S.E., </a:t>
            </a:r>
            <a:r>
              <a:rPr lang="en-US" sz="1900" dirty="0" err="1">
                <a:latin typeface="Arial" panose="020B0604020202020204" pitchFamily="34" charset="0"/>
                <a:cs typeface="Arial" panose="020B0604020202020204" pitchFamily="34" charset="0"/>
              </a:rPr>
              <a:t>Agresta</a:t>
            </a:r>
            <a:r>
              <a:rPr lang="en-US" sz="1900" dirty="0">
                <a:latin typeface="Arial" panose="020B0604020202020204" pitchFamily="34" charset="0"/>
                <a:cs typeface="Arial" panose="020B0604020202020204" pitchFamily="34" charset="0"/>
              </a:rPr>
              <a:t>, T. and Wilkes, T., 2017. Technology tools and trends for better patient care: beyond the EHR. Family practice management, 24(5), pp.28-32.​</a:t>
            </a:r>
          </a:p>
          <a:p>
            <a:pPr fontAlgn="base">
              <a:lnSpc>
                <a:spcPct val="110000"/>
              </a:lnSpc>
            </a:pPr>
            <a:r>
              <a:rPr lang="en-US" sz="1900" dirty="0">
                <a:latin typeface="Arial" panose="020B0604020202020204" pitchFamily="34" charset="0"/>
                <a:cs typeface="Arial" panose="020B0604020202020204" pitchFamily="34" charset="0"/>
              </a:rPr>
              <a:t>Zhang, J., Oh, Y.J., Lange, P., Yu, Z. and Fukuoka, Y., 2020. Artificial intelligence Chatbot behavior change model for designing artificial intelligence Chatbots to promote physical activity and a healthy diet. Journal of medical Internet research, 22(9), p.e22845.​</a:t>
            </a:r>
          </a:p>
          <a:p>
            <a:endParaRPr lang="fi-GB" sz="1800" dirty="0"/>
          </a:p>
        </p:txBody>
      </p:sp>
    </p:spTree>
    <p:extLst>
      <p:ext uri="{BB962C8B-B14F-4D97-AF65-F5344CB8AC3E}">
        <p14:creationId xmlns:p14="http://schemas.microsoft.com/office/powerpoint/2010/main" val="3482253909"/>
      </p:ext>
    </p:extLst>
  </p:cSld>
  <p:clrMapOvr>
    <a:masterClrMapping/>
  </p:clrMapOvr>
</p:sld>
</file>

<file path=ppt/theme/theme1.xml><?xml version="1.0" encoding="utf-8"?>
<a:theme xmlns:a="http://schemas.openxmlformats.org/drawingml/2006/main" name="Galleria">
  <a:themeElements>
    <a:clrScheme name="Galleria">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ia">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ia">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te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{785F3FB1-17D8-4541-B436-C4D61110482A}tf10001119</Template>
  <TotalTime>12661</TotalTime>
  <Words>2949</Words>
  <Application>Microsoft Macintosh PowerPoint</Application>
  <PresentationFormat>Laajakuva</PresentationFormat>
  <Paragraphs>124</Paragraphs>
  <Slides>26</Slides>
  <Notes>1</Notes>
  <HiddenSlides>0</HiddenSlides>
  <MMClips>0</MMClips>
  <ScaleCrop>false</ScaleCrop>
  <HeadingPairs>
    <vt:vector size="6" baseType="variant">
      <vt:variant>
        <vt:lpstr>Käytetyt fontit</vt:lpstr>
      </vt:variant>
      <vt:variant>
        <vt:i4>3</vt:i4>
      </vt:variant>
      <vt:variant>
        <vt:lpstr>Teema</vt:lpstr>
      </vt:variant>
      <vt:variant>
        <vt:i4>1</vt:i4>
      </vt:variant>
      <vt:variant>
        <vt:lpstr>Dian otsikot</vt:lpstr>
      </vt:variant>
      <vt:variant>
        <vt:i4>26</vt:i4>
      </vt:variant>
    </vt:vector>
  </HeadingPairs>
  <TitlesOfParts>
    <vt:vector size="30" baseType="lpstr">
      <vt:lpstr>Arial</vt:lpstr>
      <vt:lpstr>Calibri</vt:lpstr>
      <vt:lpstr>Gill Sans MT</vt:lpstr>
      <vt:lpstr>Galleria</vt:lpstr>
      <vt:lpstr>Digital skills and research methods (BMSW4003 )</vt:lpstr>
      <vt:lpstr>introduction</vt:lpstr>
      <vt:lpstr>The use of contemporary technology in healthcare (diagnostic, administrative and care support)</vt:lpstr>
      <vt:lpstr>diagnostic, administrative and care support </vt:lpstr>
      <vt:lpstr>WHAT IS THE USE OF CONTEMPORARY TECHNOLOGY IN HEALTH AND SOCIAL CARE?</vt:lpstr>
      <vt:lpstr>EVALUATION OF CONTEMPORARY TECHNOLOGY IN HEALTH AND SOCIAL CARE</vt:lpstr>
      <vt:lpstr>THE USE OF TECHNOLOGY DURING COVID 19</vt:lpstr>
      <vt:lpstr>Technologies used in COVID-19  </vt:lpstr>
      <vt:lpstr>Analysis on the Healthcare  </vt:lpstr>
      <vt:lpstr>Effect of Technology on the during covid 19  </vt:lpstr>
      <vt:lpstr>The use of digital communication, collaboration, and participation  </vt:lpstr>
      <vt:lpstr>DIGITAL COMMUNICATION, What is it?​</vt:lpstr>
      <vt:lpstr>Examples of digital communication tools in healthcare​</vt:lpstr>
      <vt:lpstr>Examples of digital communication tools in healthcare </vt:lpstr>
      <vt:lpstr>Literature on the use of Digital Communication, Collaboration and Participation​</vt:lpstr>
      <vt:lpstr>impacts of digital communication on collaboration and participation in healthcare​</vt:lpstr>
      <vt:lpstr>Future of digital communication in healthcare​</vt:lpstr>
      <vt:lpstr>Barriers to Digital Communication in healthcare​ </vt:lpstr>
      <vt:lpstr>RELEVANCE OF TECHNICAL PROFICIENCY FOR DATA AND INFORMATION HANDLING </vt:lpstr>
      <vt:lpstr>Data handling </vt:lpstr>
      <vt:lpstr>Information handling </vt:lpstr>
      <vt:lpstr>Technical proficiency for data handling  </vt:lpstr>
      <vt:lpstr>PowerPoint-esitys</vt:lpstr>
      <vt:lpstr>conclusion</vt:lpstr>
      <vt:lpstr>reference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Rejoice Ehis Osarieme (2107403)</dc:creator>
  <cp:lastModifiedBy>Rejoice Ehis Osarieme (2107403)</cp:lastModifiedBy>
  <cp:revision>2</cp:revision>
  <dcterms:created xsi:type="dcterms:W3CDTF">2021-11-11T17:04:02Z</dcterms:created>
  <dcterms:modified xsi:type="dcterms:W3CDTF">2021-12-13T09:57:59Z</dcterms:modified>
</cp:coreProperties>
</file>