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09CC28-4848-4315-8405-5146AAED6A3F}" v="37" dt="2023-02-10T17:57:13.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6" d="100"/>
          <a:sy n="76" d="100"/>
        </p:scale>
        <p:origin x="16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asmarandei" userId="1d956a2cf6304e1c" providerId="LiveId" clId="{9A09CC28-4848-4315-8405-5146AAED6A3F}"/>
    <pc:docChg chg="custSel addSld delSld modSld addMainMaster delMainMaster">
      <pc:chgData name="vasile asmarandei" userId="1d956a2cf6304e1c" providerId="LiveId" clId="{9A09CC28-4848-4315-8405-5146AAED6A3F}" dt="2023-02-10T19:06:50.876" v="1068" actId="20577"/>
      <pc:docMkLst>
        <pc:docMk/>
      </pc:docMkLst>
      <pc:sldChg chg="addSp delSp modSp mod setBg modClrScheme chgLayout">
        <pc:chgData name="vasile asmarandei" userId="1d956a2cf6304e1c" providerId="LiveId" clId="{9A09CC28-4848-4315-8405-5146AAED6A3F}" dt="2023-02-10T18:13:02.219" v="883" actId="1076"/>
        <pc:sldMkLst>
          <pc:docMk/>
          <pc:sldMk cId="3760765495" sldId="256"/>
        </pc:sldMkLst>
        <pc:spChg chg="mod">
          <ac:chgData name="vasile asmarandei" userId="1d956a2cf6304e1c" providerId="LiveId" clId="{9A09CC28-4848-4315-8405-5146AAED6A3F}" dt="2023-02-10T18:11:58.986" v="875" actId="1076"/>
          <ac:spMkLst>
            <pc:docMk/>
            <pc:sldMk cId="3760765495" sldId="256"/>
            <ac:spMk id="2" creationId="{93595144-4A94-58F9-8F0A-6768E77BD962}"/>
          </ac:spMkLst>
        </pc:spChg>
        <pc:spChg chg="del mod">
          <ac:chgData name="vasile asmarandei" userId="1d956a2cf6304e1c" providerId="LiveId" clId="{9A09CC28-4848-4315-8405-5146AAED6A3F}" dt="2023-02-10T15:30:55.757" v="8" actId="478"/>
          <ac:spMkLst>
            <pc:docMk/>
            <pc:sldMk cId="3760765495" sldId="256"/>
            <ac:spMk id="3" creationId="{11099FBE-1B1B-0F7A-D375-72CDCBCB7EC2}"/>
          </ac:spMkLst>
        </pc:spChg>
        <pc:spChg chg="add mod">
          <ac:chgData name="vasile asmarandei" userId="1d956a2cf6304e1c" providerId="LiveId" clId="{9A09CC28-4848-4315-8405-5146AAED6A3F}" dt="2023-02-10T18:13:02.219" v="883" actId="1076"/>
          <ac:spMkLst>
            <pc:docMk/>
            <pc:sldMk cId="3760765495" sldId="256"/>
            <ac:spMk id="5" creationId="{56989364-C6EE-12F9-9FFC-AADF42EBEF11}"/>
          </ac:spMkLst>
        </pc:spChg>
        <pc:spChg chg="add">
          <ac:chgData name="vasile asmarandei" userId="1d956a2cf6304e1c" providerId="LiveId" clId="{9A09CC28-4848-4315-8405-5146AAED6A3F}" dt="2023-02-10T15:29:09.559" v="0" actId="26606"/>
          <ac:spMkLst>
            <pc:docMk/>
            <pc:sldMk cId="3760765495" sldId="256"/>
            <ac:spMk id="9" creationId="{06E15305-164C-44CD-9E0F-420C2DC1B32A}"/>
          </ac:spMkLst>
        </pc:spChg>
        <pc:spChg chg="add">
          <ac:chgData name="vasile asmarandei" userId="1d956a2cf6304e1c" providerId="LiveId" clId="{9A09CC28-4848-4315-8405-5146AAED6A3F}" dt="2023-02-10T15:29:09.559" v="0" actId="26606"/>
          <ac:spMkLst>
            <pc:docMk/>
            <pc:sldMk cId="3760765495" sldId="256"/>
            <ac:spMk id="11" creationId="{C49B6340-9D54-4548-B87C-24BA7EA53A56}"/>
          </ac:spMkLst>
        </pc:spChg>
        <pc:spChg chg="add">
          <ac:chgData name="vasile asmarandei" userId="1d956a2cf6304e1c" providerId="LiveId" clId="{9A09CC28-4848-4315-8405-5146AAED6A3F}" dt="2023-02-10T15:29:09.559" v="0" actId="26606"/>
          <ac:spMkLst>
            <pc:docMk/>
            <pc:sldMk cId="3760765495" sldId="256"/>
            <ac:spMk id="13" creationId="{F1D5403D-09EC-41DB-B916-A09C0E5AEC2B}"/>
          </ac:spMkLst>
        </pc:spChg>
        <pc:picChg chg="add">
          <ac:chgData name="vasile asmarandei" userId="1d956a2cf6304e1c" providerId="LiveId" clId="{9A09CC28-4848-4315-8405-5146AAED6A3F}" dt="2023-02-10T15:29:09.559" v="0" actId="26606"/>
          <ac:picMkLst>
            <pc:docMk/>
            <pc:sldMk cId="3760765495" sldId="256"/>
            <ac:picMk id="4" creationId="{893A69C2-64FA-F271-3025-D20494A2CFA3}"/>
          </ac:picMkLst>
        </pc:picChg>
      </pc:sldChg>
      <pc:sldChg chg="addSp delSp modSp new mod">
        <pc:chgData name="vasile asmarandei" userId="1d956a2cf6304e1c" providerId="LiveId" clId="{9A09CC28-4848-4315-8405-5146AAED6A3F}" dt="2023-02-10T15:45:54.932" v="68" actId="14100"/>
        <pc:sldMkLst>
          <pc:docMk/>
          <pc:sldMk cId="4151533448" sldId="257"/>
        </pc:sldMkLst>
        <pc:spChg chg="mod">
          <ac:chgData name="vasile asmarandei" userId="1d956a2cf6304e1c" providerId="LiveId" clId="{9A09CC28-4848-4315-8405-5146AAED6A3F}" dt="2023-02-10T15:43:52.875" v="62" actId="14100"/>
          <ac:spMkLst>
            <pc:docMk/>
            <pc:sldMk cId="4151533448" sldId="257"/>
            <ac:spMk id="2" creationId="{4E215DF3-02C1-5DC6-7DE3-7423078FB1F7}"/>
          </ac:spMkLst>
        </pc:spChg>
        <pc:spChg chg="del">
          <ac:chgData name="vasile asmarandei" userId="1d956a2cf6304e1c" providerId="LiveId" clId="{9A09CC28-4848-4315-8405-5146AAED6A3F}" dt="2023-02-10T15:31:45.781" v="13" actId="478"/>
          <ac:spMkLst>
            <pc:docMk/>
            <pc:sldMk cId="4151533448" sldId="257"/>
            <ac:spMk id="3" creationId="{75154952-FCE4-7261-3975-602E3B8313A1}"/>
          </ac:spMkLst>
        </pc:spChg>
        <pc:spChg chg="add mod">
          <ac:chgData name="vasile asmarandei" userId="1d956a2cf6304e1c" providerId="LiveId" clId="{9A09CC28-4848-4315-8405-5146AAED6A3F}" dt="2023-02-10T15:45:54.932" v="68" actId="14100"/>
          <ac:spMkLst>
            <pc:docMk/>
            <pc:sldMk cId="4151533448" sldId="257"/>
            <ac:spMk id="9" creationId="{6FC927DD-DA1A-A10E-B015-CCCF666AD20D}"/>
          </ac:spMkLst>
        </pc:spChg>
        <pc:picChg chg="add mod">
          <ac:chgData name="vasile asmarandei" userId="1d956a2cf6304e1c" providerId="LiveId" clId="{9A09CC28-4848-4315-8405-5146AAED6A3F}" dt="2023-02-10T15:42:05.361" v="56" actId="14100"/>
          <ac:picMkLst>
            <pc:docMk/>
            <pc:sldMk cId="4151533448" sldId="257"/>
            <ac:picMk id="5" creationId="{76D7D751-D4D6-8D6A-E093-53A42D2B0ABD}"/>
          </ac:picMkLst>
        </pc:picChg>
        <pc:picChg chg="add mod">
          <ac:chgData name="vasile asmarandei" userId="1d956a2cf6304e1c" providerId="LiveId" clId="{9A09CC28-4848-4315-8405-5146AAED6A3F}" dt="2023-02-10T15:43:36.650" v="60" actId="14100"/>
          <ac:picMkLst>
            <pc:docMk/>
            <pc:sldMk cId="4151533448" sldId="257"/>
            <ac:picMk id="7" creationId="{55F4C761-BBDB-7A93-D3AE-64347D8EA23A}"/>
          </ac:picMkLst>
        </pc:picChg>
      </pc:sldChg>
      <pc:sldChg chg="addSp modSp new mod">
        <pc:chgData name="vasile asmarandei" userId="1d956a2cf6304e1c" providerId="LiveId" clId="{9A09CC28-4848-4315-8405-5146AAED6A3F}" dt="2023-02-10T16:00:38.300" v="158" actId="20577"/>
        <pc:sldMkLst>
          <pc:docMk/>
          <pc:sldMk cId="2036855343" sldId="258"/>
        </pc:sldMkLst>
        <pc:spChg chg="mod">
          <ac:chgData name="vasile asmarandei" userId="1d956a2cf6304e1c" providerId="LiveId" clId="{9A09CC28-4848-4315-8405-5146AAED6A3F}" dt="2023-02-10T15:52:22.675" v="102" actId="27636"/>
          <ac:spMkLst>
            <pc:docMk/>
            <pc:sldMk cId="2036855343" sldId="258"/>
            <ac:spMk id="2" creationId="{C02B9927-0E12-659E-3A3E-85E3CE2D55FC}"/>
          </ac:spMkLst>
        </pc:spChg>
        <pc:spChg chg="mod">
          <ac:chgData name="vasile asmarandei" userId="1d956a2cf6304e1c" providerId="LiveId" clId="{9A09CC28-4848-4315-8405-5146AAED6A3F}" dt="2023-02-10T16:00:38.300" v="158" actId="20577"/>
          <ac:spMkLst>
            <pc:docMk/>
            <pc:sldMk cId="2036855343" sldId="258"/>
            <ac:spMk id="3" creationId="{17579643-2D65-BFBF-EA3F-9952CCA15991}"/>
          </ac:spMkLst>
        </pc:spChg>
        <pc:spChg chg="add mod">
          <ac:chgData name="vasile asmarandei" userId="1d956a2cf6304e1c" providerId="LiveId" clId="{9A09CC28-4848-4315-8405-5146AAED6A3F}" dt="2023-02-10T15:58:29.129" v="148" actId="20577"/>
          <ac:spMkLst>
            <pc:docMk/>
            <pc:sldMk cId="2036855343" sldId="258"/>
            <ac:spMk id="4" creationId="{D55B7368-17E2-46B5-B0DC-0F3EBC81B5EB}"/>
          </ac:spMkLst>
        </pc:spChg>
        <pc:spChg chg="add mod">
          <ac:chgData name="vasile asmarandei" userId="1d956a2cf6304e1c" providerId="LiveId" clId="{9A09CC28-4848-4315-8405-5146AAED6A3F}" dt="2023-02-10T15:56:05.447" v="123" actId="6549"/>
          <ac:spMkLst>
            <pc:docMk/>
            <pc:sldMk cId="2036855343" sldId="258"/>
            <ac:spMk id="5" creationId="{8BBB892F-954D-030A-4CB2-2CC6DDAFCBA3}"/>
          </ac:spMkLst>
        </pc:spChg>
        <pc:spChg chg="add mod">
          <ac:chgData name="vasile asmarandei" userId="1d956a2cf6304e1c" providerId="LiveId" clId="{9A09CC28-4848-4315-8405-5146AAED6A3F}" dt="2023-02-10T15:58:02.648" v="145" actId="20577"/>
          <ac:spMkLst>
            <pc:docMk/>
            <pc:sldMk cId="2036855343" sldId="258"/>
            <ac:spMk id="7" creationId="{6FD753FA-3B0F-1C1A-4A6A-3EAA3773174F}"/>
          </ac:spMkLst>
        </pc:spChg>
        <pc:picChg chg="add mod">
          <ac:chgData name="vasile asmarandei" userId="1d956a2cf6304e1c" providerId="LiveId" clId="{9A09CC28-4848-4315-8405-5146AAED6A3F}" dt="2023-02-10T16:00:09.722" v="150" actId="1076"/>
          <ac:picMkLst>
            <pc:docMk/>
            <pc:sldMk cId="2036855343" sldId="258"/>
            <ac:picMk id="8" creationId="{F9B3F48D-D878-D311-300E-E1A542054D8A}"/>
          </ac:picMkLst>
        </pc:picChg>
      </pc:sldChg>
      <pc:sldChg chg="modSp new mod">
        <pc:chgData name="vasile asmarandei" userId="1d956a2cf6304e1c" providerId="LiveId" clId="{9A09CC28-4848-4315-8405-5146AAED6A3F}" dt="2023-02-10T18:16:54.174" v="889" actId="5793"/>
        <pc:sldMkLst>
          <pc:docMk/>
          <pc:sldMk cId="2015282350" sldId="259"/>
        </pc:sldMkLst>
        <pc:spChg chg="mod">
          <ac:chgData name="vasile asmarandei" userId="1d956a2cf6304e1c" providerId="LiveId" clId="{9A09CC28-4848-4315-8405-5146AAED6A3F}" dt="2023-02-10T16:47:17.023" v="568" actId="1076"/>
          <ac:spMkLst>
            <pc:docMk/>
            <pc:sldMk cId="2015282350" sldId="259"/>
            <ac:spMk id="2" creationId="{3D3B787D-276B-21B9-9908-37727EBAF36D}"/>
          </ac:spMkLst>
        </pc:spChg>
        <pc:spChg chg="mod">
          <ac:chgData name="vasile asmarandei" userId="1d956a2cf6304e1c" providerId="LiveId" clId="{9A09CC28-4848-4315-8405-5146AAED6A3F}" dt="2023-02-10T18:16:54.174" v="889" actId="5793"/>
          <ac:spMkLst>
            <pc:docMk/>
            <pc:sldMk cId="2015282350" sldId="259"/>
            <ac:spMk id="3" creationId="{D10B2F06-280D-6B8A-8034-592791E180DE}"/>
          </ac:spMkLst>
        </pc:spChg>
      </pc:sldChg>
      <pc:sldChg chg="addSp delSp modSp new mod setBg">
        <pc:chgData name="vasile asmarandei" userId="1d956a2cf6304e1c" providerId="LiveId" clId="{9A09CC28-4848-4315-8405-5146AAED6A3F}" dt="2023-02-10T18:27:45.470" v="891" actId="1076"/>
        <pc:sldMkLst>
          <pc:docMk/>
          <pc:sldMk cId="4243173089" sldId="260"/>
        </pc:sldMkLst>
        <pc:spChg chg="del mod ord">
          <ac:chgData name="vasile asmarandei" userId="1d956a2cf6304e1c" providerId="LiveId" clId="{9A09CC28-4848-4315-8405-5146AAED6A3F}" dt="2023-02-10T16:49:37.629" v="580" actId="478"/>
          <ac:spMkLst>
            <pc:docMk/>
            <pc:sldMk cId="4243173089" sldId="260"/>
            <ac:spMk id="2" creationId="{629054C3-1925-BD34-3F9E-8EFC285280C8}"/>
          </ac:spMkLst>
        </pc:spChg>
        <pc:spChg chg="mod">
          <ac:chgData name="vasile asmarandei" userId="1d956a2cf6304e1c" providerId="LiveId" clId="{9A09CC28-4848-4315-8405-5146AAED6A3F}" dt="2023-02-10T16:52:20.074" v="598" actId="20577"/>
          <ac:spMkLst>
            <pc:docMk/>
            <pc:sldMk cId="4243173089" sldId="260"/>
            <ac:spMk id="3" creationId="{76834D1A-2D3E-6FDD-89BC-97215A60D7F1}"/>
          </ac:spMkLst>
        </pc:spChg>
        <pc:spChg chg="add mod">
          <ac:chgData name="vasile asmarandei" userId="1d956a2cf6304e1c" providerId="LiveId" clId="{9A09CC28-4848-4315-8405-5146AAED6A3F}" dt="2023-02-10T16:53:40.504" v="610" actId="20577"/>
          <ac:spMkLst>
            <pc:docMk/>
            <pc:sldMk cId="4243173089" sldId="260"/>
            <ac:spMk id="6" creationId="{6C471D98-C415-6BD9-818A-12AD18782EF1}"/>
          </ac:spMkLst>
        </pc:spChg>
        <pc:spChg chg="add mod">
          <ac:chgData name="vasile asmarandei" userId="1d956a2cf6304e1c" providerId="LiveId" clId="{9A09CC28-4848-4315-8405-5146AAED6A3F}" dt="2023-02-10T16:54:38.299" v="619" actId="20577"/>
          <ac:spMkLst>
            <pc:docMk/>
            <pc:sldMk cId="4243173089" sldId="260"/>
            <ac:spMk id="8" creationId="{2C175005-4CE5-1975-1928-C2A7943A46CB}"/>
          </ac:spMkLst>
        </pc:spChg>
        <pc:spChg chg="add">
          <ac:chgData name="vasile asmarandei" userId="1d956a2cf6304e1c" providerId="LiveId" clId="{9A09CC28-4848-4315-8405-5146AAED6A3F}" dt="2023-02-10T16:48:20.141" v="573" actId="26606"/>
          <ac:spMkLst>
            <pc:docMk/>
            <pc:sldMk cId="4243173089" sldId="260"/>
            <ac:spMk id="9" creationId="{06E15305-164C-44CD-9E0F-420C2DC1B32A}"/>
          </ac:spMkLst>
        </pc:spChg>
        <pc:spChg chg="add">
          <ac:chgData name="vasile asmarandei" userId="1d956a2cf6304e1c" providerId="LiveId" clId="{9A09CC28-4848-4315-8405-5146AAED6A3F}" dt="2023-02-10T16:48:20.141" v="573" actId="26606"/>
          <ac:spMkLst>
            <pc:docMk/>
            <pc:sldMk cId="4243173089" sldId="260"/>
            <ac:spMk id="11" creationId="{C49B6340-9D54-4548-B87C-24BA7EA53A56}"/>
          </ac:spMkLst>
        </pc:spChg>
        <pc:spChg chg="add">
          <ac:chgData name="vasile asmarandei" userId="1d956a2cf6304e1c" providerId="LiveId" clId="{9A09CC28-4848-4315-8405-5146AAED6A3F}" dt="2023-02-10T16:48:20.141" v="573" actId="26606"/>
          <ac:spMkLst>
            <pc:docMk/>
            <pc:sldMk cId="4243173089" sldId="260"/>
            <ac:spMk id="13" creationId="{F1D5403D-09EC-41DB-B916-A09C0E5AEC2B}"/>
          </ac:spMkLst>
        </pc:spChg>
        <pc:picChg chg="add mod">
          <ac:chgData name="vasile asmarandei" userId="1d956a2cf6304e1c" providerId="LiveId" clId="{9A09CC28-4848-4315-8405-5146AAED6A3F}" dt="2023-02-10T18:27:45.470" v="891" actId="1076"/>
          <ac:picMkLst>
            <pc:docMk/>
            <pc:sldMk cId="4243173089" sldId="260"/>
            <ac:picMk id="4" creationId="{00DB2112-61AA-0FF4-E9A5-2591322EBF7E}"/>
          </ac:picMkLst>
        </pc:picChg>
      </pc:sldChg>
      <pc:sldChg chg="addSp delSp modSp new mod">
        <pc:chgData name="vasile asmarandei" userId="1d956a2cf6304e1c" providerId="LiveId" clId="{9A09CC28-4848-4315-8405-5146AAED6A3F}" dt="2023-02-10T16:58:42.030" v="637" actId="14100"/>
        <pc:sldMkLst>
          <pc:docMk/>
          <pc:sldMk cId="1635445216" sldId="261"/>
        </pc:sldMkLst>
        <pc:spChg chg="mod">
          <ac:chgData name="vasile asmarandei" userId="1d956a2cf6304e1c" providerId="LiveId" clId="{9A09CC28-4848-4315-8405-5146AAED6A3F}" dt="2023-02-10T16:56:58.155" v="628" actId="14100"/>
          <ac:spMkLst>
            <pc:docMk/>
            <pc:sldMk cId="1635445216" sldId="261"/>
            <ac:spMk id="2" creationId="{B1BB6694-0DD4-DCE7-C8D9-D3978F5960E7}"/>
          </ac:spMkLst>
        </pc:spChg>
        <pc:spChg chg="mod">
          <ac:chgData name="vasile asmarandei" userId="1d956a2cf6304e1c" providerId="LiveId" clId="{9A09CC28-4848-4315-8405-5146AAED6A3F}" dt="2023-02-10T16:57:54.794" v="633" actId="1076"/>
          <ac:spMkLst>
            <pc:docMk/>
            <pc:sldMk cId="1635445216" sldId="261"/>
            <ac:spMk id="3" creationId="{5B5EC8C6-64B8-45FB-E070-3629738DB844}"/>
          </ac:spMkLst>
        </pc:spChg>
        <pc:spChg chg="add mod">
          <ac:chgData name="vasile asmarandei" userId="1d956a2cf6304e1c" providerId="LiveId" clId="{9A09CC28-4848-4315-8405-5146AAED6A3F}" dt="2023-02-10T16:58:33.406" v="636" actId="1076"/>
          <ac:spMkLst>
            <pc:docMk/>
            <pc:sldMk cId="1635445216" sldId="261"/>
            <ac:spMk id="7" creationId="{BCA67B04-43CB-7741-80F1-79200A04C6D1}"/>
          </ac:spMkLst>
        </pc:spChg>
        <pc:picChg chg="add del">
          <ac:chgData name="vasile asmarandei" userId="1d956a2cf6304e1c" providerId="LiveId" clId="{9A09CC28-4848-4315-8405-5146AAED6A3F}" dt="2023-02-10T16:55:43.154" v="622"/>
          <ac:picMkLst>
            <pc:docMk/>
            <pc:sldMk cId="1635445216" sldId="261"/>
            <ac:picMk id="4" creationId="{71ECA658-22AA-931A-D907-D3D6D721394F}"/>
          </ac:picMkLst>
        </pc:picChg>
        <pc:picChg chg="add mod">
          <ac:chgData name="vasile asmarandei" userId="1d956a2cf6304e1c" providerId="LiveId" clId="{9A09CC28-4848-4315-8405-5146AAED6A3F}" dt="2023-02-10T16:58:42.030" v="637" actId="14100"/>
          <ac:picMkLst>
            <pc:docMk/>
            <pc:sldMk cId="1635445216" sldId="261"/>
            <ac:picMk id="5" creationId="{A13991AF-A6C1-A5DE-8D6B-03376A47B159}"/>
          </ac:picMkLst>
        </pc:picChg>
      </pc:sldChg>
      <pc:sldChg chg="addSp delSp modSp new mod setBg">
        <pc:chgData name="vasile asmarandei" userId="1d956a2cf6304e1c" providerId="LiveId" clId="{9A09CC28-4848-4315-8405-5146AAED6A3F}" dt="2023-02-10T17:10:47.084" v="696" actId="1076"/>
        <pc:sldMkLst>
          <pc:docMk/>
          <pc:sldMk cId="416516342" sldId="262"/>
        </pc:sldMkLst>
        <pc:spChg chg="del">
          <ac:chgData name="vasile asmarandei" userId="1d956a2cf6304e1c" providerId="LiveId" clId="{9A09CC28-4848-4315-8405-5146AAED6A3F}" dt="2023-02-10T16:59:47.336" v="642" actId="478"/>
          <ac:spMkLst>
            <pc:docMk/>
            <pc:sldMk cId="416516342" sldId="262"/>
            <ac:spMk id="2" creationId="{B5782131-F67C-9B56-2365-59EA6AF9BA1A}"/>
          </ac:spMkLst>
        </pc:spChg>
        <pc:spChg chg="mod">
          <ac:chgData name="vasile asmarandei" userId="1d956a2cf6304e1c" providerId="LiveId" clId="{9A09CC28-4848-4315-8405-5146AAED6A3F}" dt="2023-02-10T17:00:22.135" v="649" actId="26606"/>
          <ac:spMkLst>
            <pc:docMk/>
            <pc:sldMk cId="416516342" sldId="262"/>
            <ac:spMk id="3" creationId="{82D80C13-9158-6D46-8E7D-ECF1AE8B629A}"/>
          </ac:spMkLst>
        </pc:spChg>
        <pc:spChg chg="add mod">
          <ac:chgData name="vasile asmarandei" userId="1d956a2cf6304e1c" providerId="LiveId" clId="{9A09CC28-4848-4315-8405-5146AAED6A3F}" dt="2023-02-10T17:10:26.156" v="693" actId="1076"/>
          <ac:spMkLst>
            <pc:docMk/>
            <pc:sldMk cId="416516342" sldId="262"/>
            <ac:spMk id="7" creationId="{1A15B5DB-5F35-0BA9-7ACD-CEBDB4215BDC}"/>
          </ac:spMkLst>
        </pc:spChg>
        <pc:spChg chg="add">
          <ac:chgData name="vasile asmarandei" userId="1d956a2cf6304e1c" providerId="LiveId" clId="{9A09CC28-4848-4315-8405-5146AAED6A3F}" dt="2023-02-10T17:00:22.135" v="649" actId="26606"/>
          <ac:spMkLst>
            <pc:docMk/>
            <pc:sldMk cId="416516342" sldId="262"/>
            <ac:spMk id="10" creationId="{6DA65B90-7B06-4499-91BA-CDDD36132481}"/>
          </ac:spMkLst>
        </pc:spChg>
        <pc:spChg chg="add mod">
          <ac:chgData name="vasile asmarandei" userId="1d956a2cf6304e1c" providerId="LiveId" clId="{9A09CC28-4848-4315-8405-5146AAED6A3F}" dt="2023-02-10T17:10:11.793" v="692" actId="1076"/>
          <ac:spMkLst>
            <pc:docMk/>
            <pc:sldMk cId="416516342" sldId="262"/>
            <ac:spMk id="11" creationId="{DED847C5-CD84-F4E6-FD08-5BB147918EAF}"/>
          </ac:spMkLst>
        </pc:spChg>
        <pc:spChg chg="add">
          <ac:chgData name="vasile asmarandei" userId="1d956a2cf6304e1c" providerId="LiveId" clId="{9A09CC28-4848-4315-8405-5146AAED6A3F}" dt="2023-02-10T17:00:22.135" v="649" actId="26606"/>
          <ac:spMkLst>
            <pc:docMk/>
            <pc:sldMk cId="416516342" sldId="262"/>
            <ac:spMk id="12" creationId="{C8BF742A-50EF-4EE9-855D-53E511F86F22}"/>
          </ac:spMkLst>
        </pc:spChg>
        <pc:spChg chg="add">
          <ac:chgData name="vasile asmarandei" userId="1d956a2cf6304e1c" providerId="LiveId" clId="{9A09CC28-4848-4315-8405-5146AAED6A3F}" dt="2023-02-10T17:00:22.135" v="649" actId="26606"/>
          <ac:spMkLst>
            <pc:docMk/>
            <pc:sldMk cId="416516342" sldId="262"/>
            <ac:spMk id="14" creationId="{7EF79062-B5BB-45DF-810C-95A324A9D60F}"/>
          </ac:spMkLst>
        </pc:spChg>
        <pc:picChg chg="add mod ord">
          <ac:chgData name="vasile asmarandei" userId="1d956a2cf6304e1c" providerId="LiveId" clId="{9A09CC28-4848-4315-8405-5146AAED6A3F}" dt="2023-02-10T17:10:47.084" v="696" actId="1076"/>
          <ac:picMkLst>
            <pc:docMk/>
            <pc:sldMk cId="416516342" sldId="262"/>
            <ac:picMk id="4" creationId="{E7AF9322-FC53-55A3-CB64-C930CF1151DF}"/>
          </ac:picMkLst>
        </pc:picChg>
        <pc:picChg chg="add mod">
          <ac:chgData name="vasile asmarandei" userId="1d956a2cf6304e1c" providerId="LiveId" clId="{9A09CC28-4848-4315-8405-5146AAED6A3F}" dt="2023-02-10T17:08:39.821" v="687" actId="14100"/>
          <ac:picMkLst>
            <pc:docMk/>
            <pc:sldMk cId="416516342" sldId="262"/>
            <ac:picMk id="5" creationId="{FAA00F29-018E-51CB-AD1F-3BBB971195E3}"/>
          </ac:picMkLst>
        </pc:picChg>
        <pc:picChg chg="add mod">
          <ac:chgData name="vasile asmarandei" userId="1d956a2cf6304e1c" providerId="LiveId" clId="{9A09CC28-4848-4315-8405-5146AAED6A3F}" dt="2023-02-10T17:10:36.892" v="695" actId="14100"/>
          <ac:picMkLst>
            <pc:docMk/>
            <pc:sldMk cId="416516342" sldId="262"/>
            <ac:picMk id="8" creationId="{7A9082B9-E0B9-6D12-2F3A-30F64F6BC870}"/>
          </ac:picMkLst>
        </pc:picChg>
      </pc:sldChg>
      <pc:sldChg chg="addSp delSp modSp new mod">
        <pc:chgData name="vasile asmarandei" userId="1d956a2cf6304e1c" providerId="LiveId" clId="{9A09CC28-4848-4315-8405-5146AAED6A3F}" dt="2023-02-10T18:44:26.545" v="916" actId="14100"/>
        <pc:sldMkLst>
          <pc:docMk/>
          <pc:sldMk cId="148580498" sldId="263"/>
        </pc:sldMkLst>
        <pc:spChg chg="add mod">
          <ac:chgData name="vasile asmarandei" userId="1d956a2cf6304e1c" providerId="LiveId" clId="{9A09CC28-4848-4315-8405-5146AAED6A3F}" dt="2023-02-10T17:14:32.983" v="720" actId="1076"/>
          <ac:spMkLst>
            <pc:docMk/>
            <pc:sldMk cId="148580498" sldId="263"/>
            <ac:spMk id="8" creationId="{8E98C25E-5096-CCBA-3BA3-DBEDDBCFE36D}"/>
          </ac:spMkLst>
        </pc:spChg>
        <pc:picChg chg="add del mod">
          <ac:chgData name="vasile asmarandei" userId="1d956a2cf6304e1c" providerId="LiveId" clId="{9A09CC28-4848-4315-8405-5146AAED6A3F}" dt="2023-02-10T17:06:03.124" v="665" actId="478"/>
          <ac:picMkLst>
            <pc:docMk/>
            <pc:sldMk cId="148580498" sldId="263"/>
            <ac:picMk id="2" creationId="{3490948B-0B31-0F90-8364-3D5B0F5CC4AD}"/>
          </ac:picMkLst>
        </pc:picChg>
        <pc:picChg chg="add mod">
          <ac:chgData name="vasile asmarandei" userId="1d956a2cf6304e1c" providerId="LiveId" clId="{9A09CC28-4848-4315-8405-5146AAED6A3F}" dt="2023-02-10T18:44:09.009" v="912" actId="14100"/>
          <ac:picMkLst>
            <pc:docMk/>
            <pc:sldMk cId="148580498" sldId="263"/>
            <ac:picMk id="3" creationId="{AA5AFC4C-4FE0-C452-1D1D-FD8FD3B9379E}"/>
          </ac:picMkLst>
        </pc:picChg>
        <pc:picChg chg="add mod">
          <ac:chgData name="vasile asmarandei" userId="1d956a2cf6304e1c" providerId="LiveId" clId="{9A09CC28-4848-4315-8405-5146AAED6A3F}" dt="2023-02-10T18:44:26.545" v="916" actId="14100"/>
          <ac:picMkLst>
            <pc:docMk/>
            <pc:sldMk cId="148580498" sldId="263"/>
            <ac:picMk id="4" creationId="{CC620A93-B011-15F5-0BBC-B45EEAD6AE1F}"/>
          </ac:picMkLst>
        </pc:picChg>
        <pc:picChg chg="add mod">
          <ac:chgData name="vasile asmarandei" userId="1d956a2cf6304e1c" providerId="LiveId" clId="{9A09CC28-4848-4315-8405-5146AAED6A3F}" dt="2023-02-10T18:44:00.642" v="910" actId="1076"/>
          <ac:picMkLst>
            <pc:docMk/>
            <pc:sldMk cId="148580498" sldId="263"/>
            <ac:picMk id="5" creationId="{594CF84C-17D5-274F-0B43-709C293894ED}"/>
          </ac:picMkLst>
        </pc:picChg>
        <pc:picChg chg="add mod">
          <ac:chgData name="vasile asmarandei" userId="1d956a2cf6304e1c" providerId="LiveId" clId="{9A09CC28-4848-4315-8405-5146AAED6A3F}" dt="2023-02-10T18:44:15.726" v="913" actId="14100"/>
          <ac:picMkLst>
            <pc:docMk/>
            <pc:sldMk cId="148580498" sldId="263"/>
            <ac:picMk id="6" creationId="{ADD4102B-E57B-4078-FD60-EA419478C923}"/>
          </ac:picMkLst>
        </pc:picChg>
      </pc:sldChg>
      <pc:sldChg chg="addSp modSp new mod">
        <pc:chgData name="vasile asmarandei" userId="1d956a2cf6304e1c" providerId="LiveId" clId="{9A09CC28-4848-4315-8405-5146AAED6A3F}" dt="2023-02-10T17:17:01.869" v="736" actId="1076"/>
        <pc:sldMkLst>
          <pc:docMk/>
          <pc:sldMk cId="957364050" sldId="264"/>
        </pc:sldMkLst>
        <pc:spChg chg="add mod">
          <ac:chgData name="vasile asmarandei" userId="1d956a2cf6304e1c" providerId="LiveId" clId="{9A09CC28-4848-4315-8405-5146AAED6A3F}" dt="2023-02-10T17:17:01.869" v="736" actId="1076"/>
          <ac:spMkLst>
            <pc:docMk/>
            <pc:sldMk cId="957364050" sldId="264"/>
            <ac:spMk id="4" creationId="{F86484B4-A209-C9BA-B38E-B962E721F7C7}"/>
          </ac:spMkLst>
        </pc:spChg>
        <pc:picChg chg="add mod">
          <ac:chgData name="vasile asmarandei" userId="1d956a2cf6304e1c" providerId="LiveId" clId="{9A09CC28-4848-4315-8405-5146AAED6A3F}" dt="2023-02-10T17:16:14.264" v="730" actId="14100"/>
          <ac:picMkLst>
            <pc:docMk/>
            <pc:sldMk cId="957364050" sldId="264"/>
            <ac:picMk id="2" creationId="{ABD80E16-345A-03D7-E1D0-60DE6169ED68}"/>
          </ac:picMkLst>
        </pc:picChg>
      </pc:sldChg>
      <pc:sldChg chg="addSp modSp new mod">
        <pc:chgData name="vasile asmarandei" userId="1d956a2cf6304e1c" providerId="LiveId" clId="{9A09CC28-4848-4315-8405-5146AAED6A3F}" dt="2023-02-10T17:18:46.660" v="747" actId="255"/>
        <pc:sldMkLst>
          <pc:docMk/>
          <pc:sldMk cId="1096548679" sldId="265"/>
        </pc:sldMkLst>
        <pc:spChg chg="add mod">
          <ac:chgData name="vasile asmarandei" userId="1d956a2cf6304e1c" providerId="LiveId" clId="{9A09CC28-4848-4315-8405-5146AAED6A3F}" dt="2023-02-10T17:18:46.660" v="747" actId="255"/>
          <ac:spMkLst>
            <pc:docMk/>
            <pc:sldMk cId="1096548679" sldId="265"/>
            <ac:spMk id="4" creationId="{EDDA73F4-3D9B-B677-F013-34B94E8A9909}"/>
          </ac:spMkLst>
        </pc:spChg>
        <pc:picChg chg="add mod">
          <ac:chgData name="vasile asmarandei" userId="1d956a2cf6304e1c" providerId="LiveId" clId="{9A09CC28-4848-4315-8405-5146AAED6A3F}" dt="2023-02-10T17:17:51.500" v="742" actId="1076"/>
          <ac:picMkLst>
            <pc:docMk/>
            <pc:sldMk cId="1096548679" sldId="265"/>
            <ac:picMk id="2" creationId="{0520461A-B31A-6E9E-CFE3-DB41765E4380}"/>
          </ac:picMkLst>
        </pc:picChg>
      </pc:sldChg>
      <pc:sldChg chg="addSp modSp new mod">
        <pc:chgData name="vasile asmarandei" userId="1d956a2cf6304e1c" providerId="LiveId" clId="{9A09CC28-4848-4315-8405-5146AAED6A3F}" dt="2023-02-10T17:22:28.710" v="769" actId="255"/>
        <pc:sldMkLst>
          <pc:docMk/>
          <pc:sldMk cId="384291618" sldId="266"/>
        </pc:sldMkLst>
        <pc:spChg chg="add mod">
          <ac:chgData name="vasile asmarandei" userId="1d956a2cf6304e1c" providerId="LiveId" clId="{9A09CC28-4848-4315-8405-5146AAED6A3F}" dt="2023-02-10T17:22:28.710" v="769" actId="255"/>
          <ac:spMkLst>
            <pc:docMk/>
            <pc:sldMk cId="384291618" sldId="266"/>
            <ac:spMk id="7" creationId="{523916D4-DCD9-4C02-BEA8-DEC28822A778}"/>
          </ac:spMkLst>
        </pc:spChg>
        <pc:picChg chg="add mod">
          <ac:chgData name="vasile asmarandei" userId="1d956a2cf6304e1c" providerId="LiveId" clId="{9A09CC28-4848-4315-8405-5146AAED6A3F}" dt="2023-02-10T17:20:06.575" v="753" actId="1076"/>
          <ac:picMkLst>
            <pc:docMk/>
            <pc:sldMk cId="384291618" sldId="266"/>
            <ac:picMk id="2" creationId="{45DF91CB-11DA-47E9-52A8-F6474BD4B0C8}"/>
          </ac:picMkLst>
        </pc:picChg>
        <pc:picChg chg="add mod">
          <ac:chgData name="vasile asmarandei" userId="1d956a2cf6304e1c" providerId="LiveId" clId="{9A09CC28-4848-4315-8405-5146AAED6A3F}" dt="2023-02-10T17:20:21.300" v="757" actId="14100"/>
          <ac:picMkLst>
            <pc:docMk/>
            <pc:sldMk cId="384291618" sldId="266"/>
            <ac:picMk id="3" creationId="{06DCED86-0287-713A-A4EB-DB186FFB1323}"/>
          </ac:picMkLst>
        </pc:picChg>
        <pc:picChg chg="add mod">
          <ac:chgData name="vasile asmarandei" userId="1d956a2cf6304e1c" providerId="LiveId" clId="{9A09CC28-4848-4315-8405-5146AAED6A3F}" dt="2023-02-10T17:21:01.507" v="760" actId="14100"/>
          <ac:picMkLst>
            <pc:docMk/>
            <pc:sldMk cId="384291618" sldId="266"/>
            <ac:picMk id="4" creationId="{269615D0-9E42-DE28-98DE-C1130925893A}"/>
          </ac:picMkLst>
        </pc:picChg>
        <pc:picChg chg="add mod">
          <ac:chgData name="vasile asmarandei" userId="1d956a2cf6304e1c" providerId="LiveId" clId="{9A09CC28-4848-4315-8405-5146AAED6A3F}" dt="2023-02-10T17:21:28.224" v="763" actId="14100"/>
          <ac:picMkLst>
            <pc:docMk/>
            <pc:sldMk cId="384291618" sldId="266"/>
            <ac:picMk id="5" creationId="{C3B12688-0AAD-6AFD-B5C5-8D8D62307108}"/>
          </ac:picMkLst>
        </pc:picChg>
      </pc:sldChg>
      <pc:sldChg chg="addSp modSp new mod">
        <pc:chgData name="vasile asmarandei" userId="1d956a2cf6304e1c" providerId="LiveId" clId="{9A09CC28-4848-4315-8405-5146AAED6A3F}" dt="2023-02-10T17:25:49.492" v="795" actId="14100"/>
        <pc:sldMkLst>
          <pc:docMk/>
          <pc:sldMk cId="2677886809" sldId="267"/>
        </pc:sldMkLst>
        <pc:spChg chg="add mod">
          <ac:chgData name="vasile asmarandei" userId="1d956a2cf6304e1c" providerId="LiveId" clId="{9A09CC28-4848-4315-8405-5146AAED6A3F}" dt="2023-02-10T17:25:28.324" v="792" actId="1076"/>
          <ac:spMkLst>
            <pc:docMk/>
            <pc:sldMk cId="2677886809" sldId="267"/>
            <ac:spMk id="5" creationId="{E3DF566A-28C8-16C3-D28F-6ADE95DCAA6D}"/>
          </ac:spMkLst>
        </pc:spChg>
        <pc:picChg chg="add mod">
          <ac:chgData name="vasile asmarandei" userId="1d956a2cf6304e1c" providerId="LiveId" clId="{9A09CC28-4848-4315-8405-5146AAED6A3F}" dt="2023-02-10T17:25:36.631" v="793" actId="1076"/>
          <ac:picMkLst>
            <pc:docMk/>
            <pc:sldMk cId="2677886809" sldId="267"/>
            <ac:picMk id="2" creationId="{4E7DD0E7-4836-E1F4-091C-3721D4D93742}"/>
          </ac:picMkLst>
        </pc:picChg>
        <pc:picChg chg="add mod">
          <ac:chgData name="vasile asmarandei" userId="1d956a2cf6304e1c" providerId="LiveId" clId="{9A09CC28-4848-4315-8405-5146AAED6A3F}" dt="2023-02-10T17:25:49.492" v="795" actId="14100"/>
          <ac:picMkLst>
            <pc:docMk/>
            <pc:sldMk cId="2677886809" sldId="267"/>
            <ac:picMk id="3" creationId="{4D9417CD-D57A-B1C0-357C-6622EA8308AC}"/>
          </ac:picMkLst>
        </pc:picChg>
      </pc:sldChg>
      <pc:sldChg chg="addSp modSp new mod">
        <pc:chgData name="vasile asmarandei" userId="1d956a2cf6304e1c" providerId="LiveId" clId="{9A09CC28-4848-4315-8405-5146AAED6A3F}" dt="2023-02-10T19:02:57.232" v="919" actId="14100"/>
        <pc:sldMkLst>
          <pc:docMk/>
          <pc:sldMk cId="271299978" sldId="268"/>
        </pc:sldMkLst>
        <pc:spChg chg="add mod">
          <ac:chgData name="vasile asmarandei" userId="1d956a2cf6304e1c" providerId="LiveId" clId="{9A09CC28-4848-4315-8405-5146AAED6A3F}" dt="2023-02-10T19:02:53.764" v="918" actId="1076"/>
          <ac:spMkLst>
            <pc:docMk/>
            <pc:sldMk cId="271299978" sldId="268"/>
            <ac:spMk id="5" creationId="{F6C2CA5B-7DF9-A392-2EAE-331BAB54C667}"/>
          </ac:spMkLst>
        </pc:spChg>
        <pc:picChg chg="add mod">
          <ac:chgData name="vasile asmarandei" userId="1d956a2cf6304e1c" providerId="LiveId" clId="{9A09CC28-4848-4315-8405-5146AAED6A3F}" dt="2023-02-10T19:02:57.232" v="919" actId="14100"/>
          <ac:picMkLst>
            <pc:docMk/>
            <pc:sldMk cId="271299978" sldId="268"/>
            <ac:picMk id="2" creationId="{768BDB9F-9576-D133-8C5E-1CCABCDD8788}"/>
          </ac:picMkLst>
        </pc:picChg>
        <pc:picChg chg="add mod">
          <ac:chgData name="vasile asmarandei" userId="1d956a2cf6304e1c" providerId="LiveId" clId="{9A09CC28-4848-4315-8405-5146AAED6A3F}" dt="2023-02-10T19:02:47.824" v="917" actId="14100"/>
          <ac:picMkLst>
            <pc:docMk/>
            <pc:sldMk cId="271299978" sldId="268"/>
            <ac:picMk id="3" creationId="{472A9C08-B5A2-8CBB-276B-F7A2A741A113}"/>
          </ac:picMkLst>
        </pc:picChg>
      </pc:sldChg>
      <pc:sldChg chg="addSp modSp new mod">
        <pc:chgData name="vasile asmarandei" userId="1d956a2cf6304e1c" providerId="LiveId" clId="{9A09CC28-4848-4315-8405-5146AAED6A3F}" dt="2023-02-10T19:03:16.766" v="922" actId="14100"/>
        <pc:sldMkLst>
          <pc:docMk/>
          <pc:sldMk cId="2197863860" sldId="269"/>
        </pc:sldMkLst>
        <pc:spChg chg="add mod">
          <ac:chgData name="vasile asmarandei" userId="1d956a2cf6304e1c" providerId="LiveId" clId="{9A09CC28-4848-4315-8405-5146AAED6A3F}" dt="2023-02-10T19:03:13.621" v="921" actId="1076"/>
          <ac:spMkLst>
            <pc:docMk/>
            <pc:sldMk cId="2197863860" sldId="269"/>
            <ac:spMk id="5" creationId="{F0D893BC-9A41-2595-BE20-C18CBFD1C1C2}"/>
          </ac:spMkLst>
        </pc:spChg>
        <pc:picChg chg="add mod">
          <ac:chgData name="vasile asmarandei" userId="1d956a2cf6304e1c" providerId="LiveId" clId="{9A09CC28-4848-4315-8405-5146AAED6A3F}" dt="2023-02-10T19:03:16.766" v="922" actId="14100"/>
          <ac:picMkLst>
            <pc:docMk/>
            <pc:sldMk cId="2197863860" sldId="269"/>
            <ac:picMk id="2" creationId="{3D69CCF3-306D-CC3F-6498-FD2E2DA7D69F}"/>
          </ac:picMkLst>
        </pc:picChg>
        <pc:picChg chg="add mod">
          <ac:chgData name="vasile asmarandei" userId="1d956a2cf6304e1c" providerId="LiveId" clId="{9A09CC28-4848-4315-8405-5146AAED6A3F}" dt="2023-02-10T19:03:06.902" v="920" actId="14100"/>
          <ac:picMkLst>
            <pc:docMk/>
            <pc:sldMk cId="2197863860" sldId="269"/>
            <ac:picMk id="3" creationId="{20C3DA30-8BE7-E2A1-ABE8-35CE024DE152}"/>
          </ac:picMkLst>
        </pc:picChg>
      </pc:sldChg>
      <pc:sldChg chg="addSp modSp new mod">
        <pc:chgData name="vasile asmarandei" userId="1d956a2cf6304e1c" providerId="LiveId" clId="{9A09CC28-4848-4315-8405-5146AAED6A3F}" dt="2023-02-10T19:03:28.018" v="924" actId="14100"/>
        <pc:sldMkLst>
          <pc:docMk/>
          <pc:sldMk cId="4285382867" sldId="270"/>
        </pc:sldMkLst>
        <pc:spChg chg="add mod">
          <ac:chgData name="vasile asmarandei" userId="1d956a2cf6304e1c" providerId="LiveId" clId="{9A09CC28-4848-4315-8405-5146AAED6A3F}" dt="2023-02-10T17:34:55.243" v="838" actId="1076"/>
          <ac:spMkLst>
            <pc:docMk/>
            <pc:sldMk cId="4285382867" sldId="270"/>
            <ac:spMk id="5" creationId="{6EA1F98C-C1DD-117F-9B89-A9659AB04874}"/>
          </ac:spMkLst>
        </pc:spChg>
        <pc:spChg chg="add mod">
          <ac:chgData name="vasile asmarandei" userId="1d956a2cf6304e1c" providerId="LiveId" clId="{9A09CC28-4848-4315-8405-5146AAED6A3F}" dt="2023-02-10T19:03:24.359" v="923" actId="1076"/>
          <ac:spMkLst>
            <pc:docMk/>
            <pc:sldMk cId="4285382867" sldId="270"/>
            <ac:spMk id="7" creationId="{5C357E71-0D03-948F-13A3-204F8D5DDBD9}"/>
          </ac:spMkLst>
        </pc:spChg>
        <pc:picChg chg="add mod">
          <ac:chgData name="vasile asmarandei" userId="1d956a2cf6304e1c" providerId="LiveId" clId="{9A09CC28-4848-4315-8405-5146AAED6A3F}" dt="2023-02-10T19:03:28.018" v="924" actId="14100"/>
          <ac:picMkLst>
            <pc:docMk/>
            <pc:sldMk cId="4285382867" sldId="270"/>
            <ac:picMk id="2" creationId="{19D44C36-EFE9-C216-B1CB-9CCD1B522F0F}"/>
          </ac:picMkLst>
        </pc:picChg>
        <pc:picChg chg="add mod">
          <ac:chgData name="vasile asmarandei" userId="1d956a2cf6304e1c" providerId="LiveId" clId="{9A09CC28-4848-4315-8405-5146AAED6A3F}" dt="2023-02-10T17:35:05.375" v="840" actId="14100"/>
          <ac:picMkLst>
            <pc:docMk/>
            <pc:sldMk cId="4285382867" sldId="270"/>
            <ac:picMk id="3" creationId="{C3AECC2B-CF9A-832F-8BF3-F63E22273992}"/>
          </ac:picMkLst>
        </pc:picChg>
      </pc:sldChg>
      <pc:sldChg chg="new del">
        <pc:chgData name="vasile asmarandei" userId="1d956a2cf6304e1c" providerId="LiveId" clId="{9A09CC28-4848-4315-8405-5146AAED6A3F}" dt="2023-02-10T17:37:54.327" v="851" actId="2696"/>
        <pc:sldMkLst>
          <pc:docMk/>
          <pc:sldMk cId="461719002" sldId="271"/>
        </pc:sldMkLst>
      </pc:sldChg>
      <pc:sldChg chg="addSp modSp new mod">
        <pc:chgData name="vasile asmarandei" userId="1d956a2cf6304e1c" providerId="LiveId" clId="{9A09CC28-4848-4315-8405-5146AAED6A3F}" dt="2023-02-10T17:36:53.131" v="849" actId="20577"/>
        <pc:sldMkLst>
          <pc:docMk/>
          <pc:sldMk cId="3408951986" sldId="272"/>
        </pc:sldMkLst>
        <pc:spChg chg="add mod">
          <ac:chgData name="vasile asmarandei" userId="1d956a2cf6304e1c" providerId="LiveId" clId="{9A09CC28-4848-4315-8405-5146AAED6A3F}" dt="2023-02-10T17:36:53.131" v="849" actId="20577"/>
          <ac:spMkLst>
            <pc:docMk/>
            <pc:sldMk cId="3408951986" sldId="272"/>
            <ac:spMk id="3" creationId="{8265489E-62B0-BF74-35B1-5C3E58C94923}"/>
          </ac:spMkLst>
        </pc:spChg>
      </pc:sldChg>
      <pc:sldChg chg="addSp modSp new mod">
        <pc:chgData name="vasile asmarandei" userId="1d956a2cf6304e1c" providerId="LiveId" clId="{9A09CC28-4848-4315-8405-5146AAED6A3F}" dt="2023-02-10T19:06:50.876" v="1068" actId="20577"/>
        <pc:sldMkLst>
          <pc:docMk/>
          <pc:sldMk cId="3131755591" sldId="273"/>
        </pc:sldMkLst>
        <pc:spChg chg="add mod">
          <ac:chgData name="vasile asmarandei" userId="1d956a2cf6304e1c" providerId="LiveId" clId="{9A09CC28-4848-4315-8405-5146AAED6A3F}" dt="2023-02-10T17:39:48.637" v="862" actId="1076"/>
          <ac:spMkLst>
            <pc:docMk/>
            <pc:sldMk cId="3131755591" sldId="273"/>
            <ac:spMk id="3" creationId="{6EE53AB7-06E9-5240-6898-286263EAD591}"/>
          </ac:spMkLst>
        </pc:spChg>
        <pc:spChg chg="add mod">
          <ac:chgData name="vasile asmarandei" userId="1d956a2cf6304e1c" providerId="LiveId" clId="{9A09CC28-4848-4315-8405-5146AAED6A3F}" dt="2023-02-10T19:06:50.876" v="1068" actId="20577"/>
          <ac:spMkLst>
            <pc:docMk/>
            <pc:sldMk cId="3131755591" sldId="273"/>
            <ac:spMk id="5" creationId="{40AEBC74-CA46-E665-9522-0CB4250D31EC}"/>
          </ac:spMkLst>
        </pc:spChg>
      </pc:sldChg>
      <pc:sldMasterChg chg="del delSldLayout">
        <pc:chgData name="vasile asmarandei" userId="1d956a2cf6304e1c" providerId="LiveId" clId="{9A09CC28-4848-4315-8405-5146AAED6A3F}" dt="2023-02-10T15:29:09.559" v="0" actId="26606"/>
        <pc:sldMasterMkLst>
          <pc:docMk/>
          <pc:sldMasterMk cId="2424456383" sldId="2147483648"/>
        </pc:sldMasterMkLst>
        <pc:sldLayoutChg chg="del">
          <pc:chgData name="vasile asmarandei" userId="1d956a2cf6304e1c" providerId="LiveId" clId="{9A09CC28-4848-4315-8405-5146AAED6A3F}" dt="2023-02-10T15:29:09.559" v="0" actId="26606"/>
          <pc:sldLayoutMkLst>
            <pc:docMk/>
            <pc:sldMasterMk cId="2424456383" sldId="2147483648"/>
            <pc:sldLayoutMk cId="547783279" sldId="2147483649"/>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3254416649" sldId="2147483650"/>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1492784979" sldId="2147483651"/>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1411023286" sldId="2147483652"/>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2018848558" sldId="2147483653"/>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2220107071" sldId="2147483654"/>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1485716147" sldId="2147483655"/>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1384505449" sldId="2147483656"/>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867658260" sldId="2147483657"/>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2998239513" sldId="2147483658"/>
          </pc:sldLayoutMkLst>
        </pc:sldLayoutChg>
        <pc:sldLayoutChg chg="del">
          <pc:chgData name="vasile asmarandei" userId="1d956a2cf6304e1c" providerId="LiveId" clId="{9A09CC28-4848-4315-8405-5146AAED6A3F}" dt="2023-02-10T15:29:09.559" v="0" actId="26606"/>
          <pc:sldLayoutMkLst>
            <pc:docMk/>
            <pc:sldMasterMk cId="2424456383" sldId="2147483648"/>
            <pc:sldLayoutMk cId="554090360" sldId="2147483659"/>
          </pc:sldLayoutMkLst>
        </pc:sldLayoutChg>
      </pc:sldMasterChg>
      <pc:sldMasterChg chg="add addSldLayout">
        <pc:chgData name="vasile asmarandei" userId="1d956a2cf6304e1c" providerId="LiveId" clId="{9A09CC28-4848-4315-8405-5146AAED6A3F}" dt="2023-02-10T15:29:09.559" v="0" actId="26606"/>
        <pc:sldMasterMkLst>
          <pc:docMk/>
          <pc:sldMasterMk cId="479204917" sldId="2147483686"/>
        </pc:sldMasterMkLst>
        <pc:sldLayoutChg chg="add">
          <pc:chgData name="vasile asmarandei" userId="1d956a2cf6304e1c" providerId="LiveId" clId="{9A09CC28-4848-4315-8405-5146AAED6A3F}" dt="2023-02-10T15:29:09.559" v="0" actId="26606"/>
          <pc:sldLayoutMkLst>
            <pc:docMk/>
            <pc:sldMasterMk cId="479204917" sldId="2147483686"/>
            <pc:sldLayoutMk cId="3787508284" sldId="2147483675"/>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2050865556" sldId="2147483676"/>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930198762" sldId="2147483677"/>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1187603993" sldId="2147483678"/>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3852169077" sldId="2147483679"/>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1678471867" sldId="2147483680"/>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3740600667" sldId="2147483681"/>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1871493473" sldId="2147483682"/>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718360106" sldId="2147483683"/>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2949399930" sldId="2147483684"/>
          </pc:sldLayoutMkLst>
        </pc:sldLayoutChg>
        <pc:sldLayoutChg chg="add">
          <pc:chgData name="vasile asmarandei" userId="1d956a2cf6304e1c" providerId="LiveId" clId="{9A09CC28-4848-4315-8405-5146AAED6A3F}" dt="2023-02-10T15:29:09.559" v="0" actId="26606"/>
          <pc:sldLayoutMkLst>
            <pc:docMk/>
            <pc:sldMasterMk cId="479204917" sldId="2147483686"/>
            <pc:sldLayoutMk cId="3146072517" sldId="214748368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2/10/2023</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740600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2/10/2023</a:t>
            </a:fld>
            <a:endParaRPr lang="en-US" dirty="0"/>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871493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2/10/2023</a:t>
            </a:fld>
            <a:endParaRPr lang="en-US" dirty="0"/>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718360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2/10/2023</a:t>
            </a:fld>
            <a:endParaRPr lang="en-US" dirty="0"/>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949399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2/10/2023</a:t>
            </a:fld>
            <a:endParaRPr lang="en-US" dirty="0"/>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146072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2/10/2023</a:t>
            </a:fld>
            <a:endParaRPr lang="en-US" dirty="0"/>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52169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2/10/2023</a:t>
            </a:fld>
            <a:endParaRPr lang="en-US" dirty="0"/>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787508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2/10/2023</a:t>
            </a:fld>
            <a:endParaRPr lang="en-US" dirty="0"/>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05086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2/10/2023</a:t>
            </a:fld>
            <a:endParaRPr lang="en-US" dirty="0"/>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93019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2/10/2023</a:t>
            </a:fld>
            <a:endParaRPr lang="en-US" dirty="0"/>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18760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2/10/2023</a:t>
            </a:fld>
            <a:endParaRPr lang="en-US" dirty="0"/>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678471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2/10/2023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47920491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11" name="Rectangle 10">
            <a:extLst>
              <a:ext uri="{FF2B5EF4-FFF2-40B4-BE49-F238E27FC236}">
                <a16:creationId xmlns:a16="http://schemas.microsoft.com/office/drawing/2014/main" id="{C49B6340-9D54-4548-B87C-24BA7EA53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Vector background of vibrant colors splashing">
            <a:extLst>
              <a:ext uri="{FF2B5EF4-FFF2-40B4-BE49-F238E27FC236}">
                <a16:creationId xmlns:a16="http://schemas.microsoft.com/office/drawing/2014/main" id="{893A69C2-64FA-F271-3025-D20494A2CFA3}"/>
              </a:ext>
            </a:extLst>
          </p:cNvPr>
          <p:cNvPicPr>
            <a:picLocks noChangeAspect="1"/>
          </p:cNvPicPr>
          <p:nvPr/>
        </p:nvPicPr>
        <p:blipFill rotWithShape="1">
          <a:blip r:embed="rId2"/>
          <a:srcRect l="16578" r="5348" b="-1"/>
          <a:stretch/>
        </p:blipFill>
        <p:spPr>
          <a:xfrm>
            <a:off x="-50042" y="-39158"/>
            <a:ext cx="7918858" cy="6897158"/>
          </a:xfrm>
          <a:prstGeom prst="rect">
            <a:avLst/>
          </a:prstGeom>
        </p:spPr>
      </p:pic>
      <p:sp useBgFill="1">
        <p:nvSpPr>
          <p:cNvPr id="13" name="Freeform: Shape 12">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99031" y="-39157"/>
            <a:ext cx="5592970" cy="6897158"/>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595144-4A94-58F9-8F0A-6768E77BD962}"/>
              </a:ext>
            </a:extLst>
          </p:cNvPr>
          <p:cNvSpPr>
            <a:spLocks noGrp="1"/>
          </p:cNvSpPr>
          <p:nvPr>
            <p:ph type="ctrTitle"/>
          </p:nvPr>
        </p:nvSpPr>
        <p:spPr>
          <a:xfrm>
            <a:off x="7868816" y="3276601"/>
            <a:ext cx="3912875" cy="2387600"/>
          </a:xfrm>
        </p:spPr>
        <p:txBody>
          <a:bodyPr>
            <a:normAutofit fontScale="90000"/>
          </a:bodyPr>
          <a:lstStyle/>
          <a:p>
            <a:pPr algn="ctr">
              <a:lnSpc>
                <a:spcPct val="150000"/>
              </a:lnSpc>
              <a:spcAft>
                <a:spcPts val="400"/>
              </a:spcAft>
            </a:pPr>
            <a:r>
              <a:rPr lang="en-GB" sz="5400" dirty="0">
                <a:effectLst/>
                <a:latin typeface="Arial" panose="020B0604020202020204" pitchFamily="34" charset="0"/>
                <a:ea typeface="Calibri" panose="020F0502020204030204" pitchFamily="34" charset="0"/>
                <a:cs typeface="Times New Roman" panose="02020603050405020304" pitchFamily="18" charset="0"/>
              </a:rPr>
              <a:t> </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Module Title: Hospitality and Guest Service Management BMIH4003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Lecturer’s Name: Muhammad Cassamo</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Student Name: Vasile ASMARANDEI</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Student ID: 2212713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Date: 09.02.2023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
        <p:nvSpPr>
          <p:cNvPr id="5" name="TextBox 4">
            <a:extLst>
              <a:ext uri="{FF2B5EF4-FFF2-40B4-BE49-F238E27FC236}">
                <a16:creationId xmlns:a16="http://schemas.microsoft.com/office/drawing/2014/main" id="{56989364-C6EE-12F9-9FFC-AADF42EBEF11}"/>
              </a:ext>
            </a:extLst>
          </p:cNvPr>
          <p:cNvSpPr txBox="1"/>
          <p:nvPr/>
        </p:nvSpPr>
        <p:spPr>
          <a:xfrm>
            <a:off x="7868815" y="1544193"/>
            <a:ext cx="3912875" cy="1077218"/>
          </a:xfrm>
          <a:prstGeom prst="rect">
            <a:avLst/>
          </a:prstGeom>
          <a:noFill/>
        </p:spPr>
        <p:txBody>
          <a:bodyPr wrap="square">
            <a:spAutoFit/>
          </a:bodyPr>
          <a:lstStyle/>
          <a:p>
            <a:pPr algn="ctr"/>
            <a:r>
              <a:rPr lang="en-GB" sz="1600" dirty="0">
                <a:latin typeface="Arial" panose="020B0604020202020204" pitchFamily="34" charset="0"/>
                <a:cs typeface="Arial" panose="020B0604020202020204" pitchFamily="34" charset="0"/>
              </a:rPr>
              <a:t>Topic: The role and importance of quality service, hospitality,</a:t>
            </a:r>
          </a:p>
          <a:p>
            <a:pPr algn="ctr"/>
            <a:r>
              <a:rPr lang="en-GB" sz="1600" dirty="0">
                <a:latin typeface="Arial" panose="020B0604020202020204" pitchFamily="34" charset="0"/>
                <a:cs typeface="Arial" panose="020B0604020202020204" pitchFamily="34" charset="0"/>
              </a:rPr>
              <a:t>and guest services within the hotel Industry</a:t>
            </a:r>
          </a:p>
        </p:txBody>
      </p:sp>
    </p:spTree>
    <p:extLst>
      <p:ext uri="{BB962C8B-B14F-4D97-AF65-F5344CB8AC3E}">
        <p14:creationId xmlns:p14="http://schemas.microsoft.com/office/powerpoint/2010/main" val="3760765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5DF3-02C1-5DC6-7DE3-7423078FB1F7}"/>
              </a:ext>
            </a:extLst>
          </p:cNvPr>
          <p:cNvSpPr>
            <a:spLocks noGrp="1"/>
          </p:cNvSpPr>
          <p:nvPr>
            <p:ph type="ctrTitle"/>
          </p:nvPr>
        </p:nvSpPr>
        <p:spPr>
          <a:xfrm>
            <a:off x="611124" y="222504"/>
            <a:ext cx="5683350" cy="3796604"/>
          </a:xfrm>
        </p:spPr>
        <p:txBody>
          <a:bodyPr>
            <a:normAutofit fontScale="90000"/>
          </a:bodyPr>
          <a:lstStyle/>
          <a:p>
            <a:pPr>
              <a:spcAft>
                <a:spcPts val="4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Content: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Introduction</a:t>
            </a:r>
            <a:br>
              <a:rPr lang="en-GB" sz="1800" b="1" dirty="0">
                <a:effectLst/>
                <a:latin typeface="Arial" panose="020B060402020202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Why 5 stars</a:t>
            </a:r>
            <a:br>
              <a:rPr lang="en-GB" sz="1800" dirty="0">
                <a:effectLst/>
                <a:latin typeface="Arial" panose="020B060402020202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Main Body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Terms and definitions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JW Marriott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What is offered?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How is offered?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 sight on sustainability</a:t>
            </a:r>
            <a:br>
              <a:rPr lang="en-GB" sz="1800" dirty="0">
                <a:effectLst/>
                <a:latin typeface="Arial" panose="020B060402020202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Conclusion </a:t>
            </a:r>
            <a:br>
              <a:rPr lang="en-GB" sz="1800" b="1" dirty="0">
                <a:effectLst/>
                <a:latin typeface="Arial" panose="020B0604020202020204" pitchFamily="34" charset="0"/>
                <a:ea typeface="Calibri" panose="020F0502020204030204" pitchFamily="34" charset="0"/>
                <a:cs typeface="Times New Roman" panose="02020603050405020304" pitchFamily="18"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Role and importance of services</a:t>
            </a:r>
            <a:endParaRPr lang="en-GB" sz="1800" dirty="0"/>
          </a:p>
        </p:txBody>
      </p:sp>
      <p:pic>
        <p:nvPicPr>
          <p:cNvPr id="5" name="Picture 4">
            <a:extLst>
              <a:ext uri="{FF2B5EF4-FFF2-40B4-BE49-F238E27FC236}">
                <a16:creationId xmlns:a16="http://schemas.microsoft.com/office/drawing/2014/main" id="{76D7D751-D4D6-8D6A-E093-53A42D2B0ABD}"/>
              </a:ext>
            </a:extLst>
          </p:cNvPr>
          <p:cNvPicPr>
            <a:picLocks noChangeAspect="1"/>
          </p:cNvPicPr>
          <p:nvPr/>
        </p:nvPicPr>
        <p:blipFill>
          <a:blip r:embed="rId2"/>
          <a:stretch>
            <a:fillRect/>
          </a:stretch>
        </p:blipFill>
        <p:spPr>
          <a:xfrm>
            <a:off x="1004176" y="4289906"/>
            <a:ext cx="10395343" cy="2210108"/>
          </a:xfrm>
          <a:prstGeom prst="rect">
            <a:avLst/>
          </a:prstGeom>
        </p:spPr>
      </p:pic>
      <p:pic>
        <p:nvPicPr>
          <p:cNvPr id="7" name="Picture 6">
            <a:extLst>
              <a:ext uri="{FF2B5EF4-FFF2-40B4-BE49-F238E27FC236}">
                <a16:creationId xmlns:a16="http://schemas.microsoft.com/office/drawing/2014/main" id="{55F4C761-BBDB-7A93-D3AE-64347D8EA23A}"/>
              </a:ext>
            </a:extLst>
          </p:cNvPr>
          <p:cNvPicPr>
            <a:picLocks noChangeAspect="1"/>
          </p:cNvPicPr>
          <p:nvPr/>
        </p:nvPicPr>
        <p:blipFill>
          <a:blip r:embed="rId3"/>
          <a:stretch>
            <a:fillRect/>
          </a:stretch>
        </p:blipFill>
        <p:spPr>
          <a:xfrm>
            <a:off x="7281939" y="989086"/>
            <a:ext cx="4117579" cy="2371725"/>
          </a:xfrm>
          <a:prstGeom prst="rect">
            <a:avLst/>
          </a:prstGeom>
        </p:spPr>
      </p:pic>
      <p:sp>
        <p:nvSpPr>
          <p:cNvPr id="9" name="TextBox 8">
            <a:extLst>
              <a:ext uri="{FF2B5EF4-FFF2-40B4-BE49-F238E27FC236}">
                <a16:creationId xmlns:a16="http://schemas.microsoft.com/office/drawing/2014/main" id="{6FC927DD-DA1A-A10E-B015-CCCF666AD20D}"/>
              </a:ext>
            </a:extLst>
          </p:cNvPr>
          <p:cNvSpPr txBox="1"/>
          <p:nvPr/>
        </p:nvSpPr>
        <p:spPr>
          <a:xfrm>
            <a:off x="792481" y="6500014"/>
            <a:ext cx="281431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https://jw-marriott.marriott.com/</a:t>
            </a:r>
          </a:p>
        </p:txBody>
      </p:sp>
    </p:spTree>
    <p:extLst>
      <p:ext uri="{BB962C8B-B14F-4D97-AF65-F5344CB8AC3E}">
        <p14:creationId xmlns:p14="http://schemas.microsoft.com/office/powerpoint/2010/main" val="4151533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B9927-0E12-659E-3A3E-85E3CE2D55FC}"/>
              </a:ext>
            </a:extLst>
          </p:cNvPr>
          <p:cNvSpPr>
            <a:spLocks noGrp="1"/>
          </p:cNvSpPr>
          <p:nvPr>
            <p:ph type="ctrTitle"/>
          </p:nvPr>
        </p:nvSpPr>
        <p:spPr>
          <a:xfrm>
            <a:off x="612648" y="557783"/>
            <a:ext cx="10969752" cy="763017"/>
          </a:xfrm>
        </p:spPr>
        <p:txBody>
          <a:bodyPr>
            <a:normAutofit/>
          </a:bodyPr>
          <a:lstStyle/>
          <a:p>
            <a:r>
              <a:rPr lang="en-GB" sz="3200" dirty="0"/>
              <a:t>Why 5 stars</a:t>
            </a:r>
          </a:p>
        </p:txBody>
      </p:sp>
      <p:sp>
        <p:nvSpPr>
          <p:cNvPr id="3" name="Subtitle 2">
            <a:extLst>
              <a:ext uri="{FF2B5EF4-FFF2-40B4-BE49-F238E27FC236}">
                <a16:creationId xmlns:a16="http://schemas.microsoft.com/office/drawing/2014/main" id="{17579643-2D65-BFBF-EA3F-9952CCA15991}"/>
              </a:ext>
            </a:extLst>
          </p:cNvPr>
          <p:cNvSpPr>
            <a:spLocks noGrp="1"/>
          </p:cNvSpPr>
          <p:nvPr>
            <p:ph type="subTitle" idx="1"/>
          </p:nvPr>
        </p:nvSpPr>
        <p:spPr>
          <a:xfrm>
            <a:off x="612648" y="1446153"/>
            <a:ext cx="11172952" cy="1284348"/>
          </a:xfrm>
        </p:spPr>
        <p:txBody>
          <a:bodyPr/>
          <a:lstStyle/>
          <a:p>
            <a:r>
              <a:rPr lang="en-GB" sz="1800" dirty="0">
                <a:latin typeface="Arial" panose="020B0604020202020204" pitchFamily="34" charset="0"/>
                <a:cs typeface="Arial" panose="020B0604020202020204" pitchFamily="34" charset="0"/>
              </a:rPr>
              <a:t>“   ‘If you want to transform your customers’ experience, then 5 Star Service is the place to start’ </a:t>
            </a:r>
          </a:p>
          <a:p>
            <a:r>
              <a:rPr lang="en-GB" sz="1800" dirty="0">
                <a:latin typeface="Arial" panose="020B0604020202020204" pitchFamily="34" charset="0"/>
                <a:cs typeface="Arial" panose="020B0604020202020204" pitchFamily="34" charset="0"/>
              </a:rPr>
              <a:t> 	Simon Perkins, Operations Director, Countrywide Estate Agents”     (Heppell, 2015, p.i)</a:t>
            </a:r>
          </a:p>
          <a:p>
            <a:endParaRPr lang="en-GB" dirty="0"/>
          </a:p>
        </p:txBody>
      </p:sp>
      <p:sp>
        <p:nvSpPr>
          <p:cNvPr id="4" name="Title 1">
            <a:extLst>
              <a:ext uri="{FF2B5EF4-FFF2-40B4-BE49-F238E27FC236}">
                <a16:creationId xmlns:a16="http://schemas.microsoft.com/office/drawing/2014/main" id="{D55B7368-17E2-46B5-B0DC-0F3EBC81B5EB}"/>
              </a:ext>
            </a:extLst>
          </p:cNvPr>
          <p:cNvSpPr txBox="1">
            <a:spLocks/>
          </p:cNvSpPr>
          <p:nvPr/>
        </p:nvSpPr>
        <p:spPr>
          <a:xfrm>
            <a:off x="815848" y="2316733"/>
            <a:ext cx="10969752" cy="763017"/>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r>
              <a:rPr lang="en-GB" sz="3200" dirty="0"/>
              <a:t>Why JW Marriott</a:t>
            </a:r>
          </a:p>
        </p:txBody>
      </p:sp>
      <p:sp>
        <p:nvSpPr>
          <p:cNvPr id="5" name="Subtitle 2">
            <a:extLst>
              <a:ext uri="{FF2B5EF4-FFF2-40B4-BE49-F238E27FC236}">
                <a16:creationId xmlns:a16="http://schemas.microsoft.com/office/drawing/2014/main" id="{8BBB892F-954D-030A-4CB2-2CC6DDAFCBA3}"/>
              </a:ext>
            </a:extLst>
          </p:cNvPr>
          <p:cNvSpPr txBox="1">
            <a:spLocks/>
          </p:cNvSpPr>
          <p:nvPr/>
        </p:nvSpPr>
        <p:spPr>
          <a:xfrm>
            <a:off x="714248" y="3429000"/>
            <a:ext cx="11172952" cy="128434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10000"/>
              </a:lnSpc>
              <a:spcBef>
                <a:spcPts val="500"/>
              </a:spcBef>
              <a:buClr>
                <a:schemeClr val="accent5"/>
              </a:buClr>
              <a:buFont typeface="Avenir Next LT Pro" panose="020B05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dirty="0"/>
          </a:p>
        </p:txBody>
      </p:sp>
      <p:sp>
        <p:nvSpPr>
          <p:cNvPr id="7" name="TextBox 6">
            <a:extLst>
              <a:ext uri="{FF2B5EF4-FFF2-40B4-BE49-F238E27FC236}">
                <a16:creationId xmlns:a16="http://schemas.microsoft.com/office/drawing/2014/main" id="{6FD753FA-3B0F-1C1A-4A6A-3EAA3773174F}"/>
              </a:ext>
            </a:extLst>
          </p:cNvPr>
          <p:cNvSpPr txBox="1"/>
          <p:nvPr/>
        </p:nvSpPr>
        <p:spPr>
          <a:xfrm>
            <a:off x="815848" y="3237362"/>
            <a:ext cx="10399776" cy="646331"/>
          </a:xfrm>
          <a:prstGeom prst="rect">
            <a:avLst/>
          </a:prstGeom>
          <a:noFill/>
        </p:spPr>
        <p:txBody>
          <a:bodyPr wrap="square">
            <a:spAutoFit/>
          </a:bodyPr>
          <a:lstStyle/>
          <a:p>
            <a:pPr>
              <a:spcAft>
                <a:spcPts val="4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JW Marriott hotels and resorts: The most elegant and luxurious Marriott brand, offering business and leisure travellers a deluxe level of comfort and personal service “       </a:t>
            </a:r>
            <a:r>
              <a:rPr lang="en-GB" sz="1800" dirty="0">
                <a:effectLst/>
                <a:latin typeface="Arial" panose="020B0604020202020204" pitchFamily="34" charset="0"/>
                <a:ea typeface="Calibri" panose="020F0502020204030204" pitchFamily="34" charset="0"/>
              </a:rPr>
              <a:t>(Walker, 2013, p.32)</a:t>
            </a:r>
            <a:endParaRPr lang="en-GB" dirty="0"/>
          </a:p>
        </p:txBody>
      </p:sp>
      <p:pic>
        <p:nvPicPr>
          <p:cNvPr id="8" name="Picture 7">
            <a:extLst>
              <a:ext uri="{FF2B5EF4-FFF2-40B4-BE49-F238E27FC236}">
                <a16:creationId xmlns:a16="http://schemas.microsoft.com/office/drawing/2014/main" id="{F9B3F48D-D878-D311-300E-E1A542054D8A}"/>
              </a:ext>
            </a:extLst>
          </p:cNvPr>
          <p:cNvPicPr>
            <a:picLocks noChangeAspect="1"/>
          </p:cNvPicPr>
          <p:nvPr/>
        </p:nvPicPr>
        <p:blipFill>
          <a:blip r:embed="rId2"/>
          <a:stretch>
            <a:fillRect/>
          </a:stretch>
        </p:blipFill>
        <p:spPr>
          <a:xfrm>
            <a:off x="1739721" y="4263676"/>
            <a:ext cx="4115157" cy="2371550"/>
          </a:xfrm>
          <a:prstGeom prst="rect">
            <a:avLst/>
          </a:prstGeom>
        </p:spPr>
      </p:pic>
    </p:spTree>
    <p:extLst>
      <p:ext uri="{BB962C8B-B14F-4D97-AF65-F5344CB8AC3E}">
        <p14:creationId xmlns:p14="http://schemas.microsoft.com/office/powerpoint/2010/main" val="2036855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B787D-276B-21B9-9908-37727EBAF36D}"/>
              </a:ext>
            </a:extLst>
          </p:cNvPr>
          <p:cNvSpPr>
            <a:spLocks noGrp="1"/>
          </p:cNvSpPr>
          <p:nvPr>
            <p:ph type="title"/>
          </p:nvPr>
        </p:nvSpPr>
        <p:spPr>
          <a:xfrm>
            <a:off x="748145" y="897607"/>
            <a:ext cx="10972800" cy="1325563"/>
          </a:xfrm>
        </p:spPr>
        <p:txBody>
          <a:bodyPr/>
          <a:lstStyle/>
          <a:p>
            <a:r>
              <a:rPr lang="en-GB" dirty="0"/>
              <a:t>Terms</a:t>
            </a:r>
          </a:p>
        </p:txBody>
      </p:sp>
      <p:sp>
        <p:nvSpPr>
          <p:cNvPr id="3" name="Content Placeholder 2">
            <a:extLst>
              <a:ext uri="{FF2B5EF4-FFF2-40B4-BE49-F238E27FC236}">
                <a16:creationId xmlns:a16="http://schemas.microsoft.com/office/drawing/2014/main" id="{D10B2F06-280D-6B8A-8034-592791E180DE}"/>
              </a:ext>
            </a:extLst>
          </p:cNvPr>
          <p:cNvSpPr>
            <a:spLocks noGrp="1"/>
          </p:cNvSpPr>
          <p:nvPr>
            <p:ph idx="1"/>
          </p:nvPr>
        </p:nvSpPr>
        <p:spPr>
          <a:xfrm>
            <a:off x="415636" y="2449823"/>
            <a:ext cx="10972800" cy="4036534"/>
          </a:xfrm>
        </p:spPr>
        <p:txBody>
          <a:bodyPr>
            <a:normAutofit/>
          </a:bodyPr>
          <a:lstStyle/>
          <a:p>
            <a:r>
              <a:rPr lang="en-GB" dirty="0">
                <a:latin typeface="Arial" panose="020B0604020202020204" pitchFamily="34" charset="0"/>
                <a:cs typeface="Arial" panose="020B0604020202020204" pitchFamily="34" charset="0"/>
              </a:rPr>
              <a:t>“ The hospitality industry is essentially a people industry” (Wood, 2015, p.xiii)</a:t>
            </a:r>
          </a:p>
          <a:p>
            <a:r>
              <a:rPr lang="en-GB" dirty="0">
                <a:latin typeface="Arial" panose="020B0604020202020204" pitchFamily="34" charset="0"/>
                <a:cs typeface="Arial" panose="020B0604020202020204" pitchFamily="34" charset="0"/>
              </a:rPr>
              <a:t>As Wood (2015) said, many hospitality business are capital and labour intensive but the real difference in branch is made by human factor. The product delivered, the tangible part is important as well, still more important starts to become the intangible part, </a:t>
            </a:r>
            <a:r>
              <a:rPr lang="en-GB" b="1" dirty="0">
                <a:latin typeface="Arial" panose="020B0604020202020204" pitchFamily="34" charset="0"/>
                <a:cs typeface="Arial" panose="020B0604020202020204" pitchFamily="34" charset="0"/>
              </a:rPr>
              <a:t>the service.</a:t>
            </a:r>
          </a:p>
          <a:p>
            <a:r>
              <a:rPr lang="en-GB" dirty="0">
                <a:effectLst/>
                <a:latin typeface="Arial" panose="020B0604020202020204" pitchFamily="34" charset="0"/>
                <a:ea typeface="Calibri" panose="020F0502020204030204" pitchFamily="34" charset="0"/>
              </a:rPr>
              <a:t>“…service consists of interactions and transactions that result in relationships among customers and staff members, which is called customer relationships. Hospitality service enterprises are organizations that regularly engage in customer relationships.”(Tesone. 2010 p.4)</a:t>
            </a:r>
          </a:p>
          <a:p>
            <a:r>
              <a:rPr lang="en-GB" dirty="0">
                <a:effectLst/>
                <a:latin typeface="Arial" panose="020B0604020202020204" pitchFamily="34" charset="0"/>
                <a:ea typeface="Calibri" panose="020F0502020204030204" pitchFamily="34" charset="0"/>
                <a:cs typeface="Times New Roman" panose="02020603050405020304" pitchFamily="18" charset="0"/>
              </a:rPr>
              <a:t>“Your job is to ensure that you deliver top class, well-thought out service so that your customer loves you, stays loyal and keeps you in a job.”</a:t>
            </a: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Arial" panose="020B0604020202020204" pitchFamily="34" charset="0"/>
                <a:ea typeface="Calibri" panose="020F0502020204030204" pitchFamily="34" charset="0"/>
                <a:cs typeface="Times New Roman" panose="02020603050405020304" pitchFamily="18" charset="0"/>
              </a:rPr>
              <a:t>(Heppell, 2015, p.xii)</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5282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11" name="Rectangle 10">
            <a:extLst>
              <a:ext uri="{FF2B5EF4-FFF2-40B4-BE49-F238E27FC236}">
                <a16:creationId xmlns:a16="http://schemas.microsoft.com/office/drawing/2014/main" id="{C49B6340-9D54-4548-B87C-24BA7EA53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00DB2112-61AA-0FF4-E9A5-2591322EBF7E}"/>
              </a:ext>
            </a:extLst>
          </p:cNvPr>
          <p:cNvPicPr>
            <a:picLocks noChangeAspect="1"/>
          </p:cNvPicPr>
          <p:nvPr/>
        </p:nvPicPr>
        <p:blipFill rotWithShape="1">
          <a:blip r:embed="rId2"/>
          <a:srcRect r="6748"/>
          <a:stretch/>
        </p:blipFill>
        <p:spPr>
          <a:xfrm>
            <a:off x="683089" y="673714"/>
            <a:ext cx="5232853" cy="4557705"/>
          </a:xfrm>
          <a:prstGeom prst="rect">
            <a:avLst/>
          </a:prstGeom>
        </p:spPr>
      </p:pic>
      <p:sp useBgFill="1">
        <p:nvSpPr>
          <p:cNvPr id="13" name="Freeform: Shape 12">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99031" y="-39157"/>
            <a:ext cx="5592970" cy="6897158"/>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Subtitle 2">
            <a:extLst>
              <a:ext uri="{FF2B5EF4-FFF2-40B4-BE49-F238E27FC236}">
                <a16:creationId xmlns:a16="http://schemas.microsoft.com/office/drawing/2014/main" id="{76834D1A-2D3E-6FDD-89BC-97215A60D7F1}"/>
              </a:ext>
            </a:extLst>
          </p:cNvPr>
          <p:cNvSpPr>
            <a:spLocks noGrp="1"/>
          </p:cNvSpPr>
          <p:nvPr>
            <p:ph type="subTitle" idx="1"/>
          </p:nvPr>
        </p:nvSpPr>
        <p:spPr>
          <a:xfrm>
            <a:off x="6692167" y="4177002"/>
            <a:ext cx="4514810" cy="1655762"/>
          </a:xfrm>
        </p:spPr>
        <p:txBody>
          <a:bodyPr>
            <a:normAutofit/>
          </a:bodyPr>
          <a:lstStyle/>
          <a:p>
            <a:pPr algn="r"/>
            <a:endParaRPr lang="en-GB" dirty="0">
              <a:latin typeface="Arial" panose="020B0604020202020204" pitchFamily="34" charset="0"/>
              <a:cs typeface="Arial" panose="020B0604020202020204" pitchFamily="34" charset="0"/>
            </a:endParaRPr>
          </a:p>
          <a:p>
            <a:pPr algn="r"/>
            <a:r>
              <a:rPr lang="en-GB" dirty="0">
                <a:latin typeface="Arial" panose="020B0604020202020204" pitchFamily="34" charset="0"/>
                <a:cs typeface="Arial" panose="020B0604020202020204" pitchFamily="34" charset="0"/>
              </a:rPr>
              <a:t>“Make them to feel famous” </a:t>
            </a:r>
          </a:p>
          <a:p>
            <a:pPr algn="r"/>
            <a:r>
              <a:rPr lang="en-GB" dirty="0">
                <a:latin typeface="Arial" panose="020B0604020202020204" pitchFamily="34" charset="0"/>
                <a:cs typeface="Arial" panose="020B0604020202020204" pitchFamily="34" charset="0"/>
              </a:rPr>
              <a:t>(Heppell, 2015, p.20)</a:t>
            </a:r>
          </a:p>
        </p:txBody>
      </p:sp>
      <p:sp>
        <p:nvSpPr>
          <p:cNvPr id="6" name="TextBox 5">
            <a:extLst>
              <a:ext uri="{FF2B5EF4-FFF2-40B4-BE49-F238E27FC236}">
                <a16:creationId xmlns:a16="http://schemas.microsoft.com/office/drawing/2014/main" id="{6C471D98-C415-6BD9-818A-12AD18782EF1}"/>
              </a:ext>
            </a:extLst>
          </p:cNvPr>
          <p:cNvSpPr txBox="1"/>
          <p:nvPr/>
        </p:nvSpPr>
        <p:spPr>
          <a:xfrm>
            <a:off x="6692167" y="1020020"/>
            <a:ext cx="4514810" cy="1015663"/>
          </a:xfrm>
          <a:prstGeom prst="rect">
            <a:avLst/>
          </a:prstGeom>
          <a:noFill/>
        </p:spPr>
        <p:txBody>
          <a:bodyPr wrap="square">
            <a:spAutoFit/>
          </a:bodyPr>
          <a:lstStyle/>
          <a:p>
            <a:pPr algn="just"/>
            <a:r>
              <a:rPr lang="en-GB" sz="2000" dirty="0">
                <a:effectLst/>
                <a:latin typeface="Arial" panose="020B0604020202020204" pitchFamily="34" charset="0"/>
                <a:ea typeface="Calibri" panose="020F0502020204030204" pitchFamily="34" charset="0"/>
                <a:cs typeface="Arial" panose="020B0604020202020204" pitchFamily="34" charset="0"/>
              </a:rPr>
              <a:t>	“How to measure / appreciate your continuous improvement of the service delivered” (Heppell, 2015, p.2)</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C175005-4CE5-1975-1928-C2A7943A46CB}"/>
              </a:ext>
            </a:extLst>
          </p:cNvPr>
          <p:cNvSpPr txBox="1"/>
          <p:nvPr/>
        </p:nvSpPr>
        <p:spPr>
          <a:xfrm>
            <a:off x="6692167" y="2680998"/>
            <a:ext cx="5014924" cy="1374735"/>
          </a:xfrm>
          <a:prstGeom prst="rect">
            <a:avLst/>
          </a:prstGeom>
          <a:noFill/>
        </p:spPr>
        <p:txBody>
          <a:bodyPr wrap="square">
            <a:spAutoFit/>
          </a:bodyPr>
          <a:lstStyle/>
          <a:p>
            <a:pPr algn="ctr">
              <a:spcAft>
                <a:spcPts val="400"/>
              </a:spcAft>
            </a:pPr>
            <a:r>
              <a:rPr lang="en-GB" sz="2000" dirty="0">
                <a:effectLst/>
                <a:latin typeface="Arial" panose="020B0604020202020204" pitchFamily="34" charset="0"/>
                <a:ea typeface="Calibri" panose="020F0502020204030204" pitchFamily="34" charset="0"/>
                <a:cs typeface="Arial" panose="020B0604020202020204" pitchFamily="34" charset="0"/>
              </a:rPr>
              <a:t>“In 1998, Jeffrey Gitomer published his book : </a:t>
            </a:r>
            <a:r>
              <a:rPr lang="en-GB" sz="2000" dirty="0">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Customer Satisfaction is Worthless, Customer Loyalty is Priceless’.”</a:t>
            </a:r>
          </a:p>
          <a:p>
            <a:pPr algn="ctr">
              <a:spcAft>
                <a:spcPts val="400"/>
              </a:spcAft>
            </a:pPr>
            <a:r>
              <a:rPr lang="en-GB" sz="2000" dirty="0">
                <a:effectLst/>
                <a:latin typeface="Arial" panose="020B0604020202020204" pitchFamily="34" charset="0"/>
                <a:ea typeface="Calibri" panose="020F0502020204030204" pitchFamily="34" charset="0"/>
                <a:cs typeface="Arial" panose="020B0604020202020204" pitchFamily="34" charset="0"/>
              </a:rPr>
              <a:t> (Heppell, 2015, p.14)</a:t>
            </a:r>
          </a:p>
        </p:txBody>
      </p:sp>
    </p:spTree>
    <p:extLst>
      <p:ext uri="{BB962C8B-B14F-4D97-AF65-F5344CB8AC3E}">
        <p14:creationId xmlns:p14="http://schemas.microsoft.com/office/powerpoint/2010/main" val="4243173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3991AF-A6C1-A5DE-8D6B-03376A47B159}"/>
              </a:ext>
            </a:extLst>
          </p:cNvPr>
          <p:cNvPicPr>
            <a:picLocks noChangeAspect="1"/>
          </p:cNvPicPr>
          <p:nvPr/>
        </p:nvPicPr>
        <p:blipFill>
          <a:blip r:embed="rId2"/>
          <a:stretch>
            <a:fillRect/>
          </a:stretch>
        </p:blipFill>
        <p:spPr>
          <a:xfrm>
            <a:off x="6096000" y="431972"/>
            <a:ext cx="5483352" cy="3117235"/>
          </a:xfrm>
          <a:prstGeom prst="rect">
            <a:avLst/>
          </a:prstGeom>
        </p:spPr>
      </p:pic>
      <p:sp>
        <p:nvSpPr>
          <p:cNvPr id="2" name="Title 1">
            <a:extLst>
              <a:ext uri="{FF2B5EF4-FFF2-40B4-BE49-F238E27FC236}">
                <a16:creationId xmlns:a16="http://schemas.microsoft.com/office/drawing/2014/main" id="{B1BB6694-0DD4-DCE7-C8D9-D3978F5960E7}"/>
              </a:ext>
            </a:extLst>
          </p:cNvPr>
          <p:cNvSpPr>
            <a:spLocks noGrp="1"/>
          </p:cNvSpPr>
          <p:nvPr>
            <p:ph type="ctrTitle"/>
          </p:nvPr>
        </p:nvSpPr>
        <p:spPr>
          <a:xfrm>
            <a:off x="612648" y="557783"/>
            <a:ext cx="10969752" cy="2240529"/>
          </a:xfrm>
        </p:spPr>
        <p:txBody>
          <a:bodyPr/>
          <a:lstStyle/>
          <a:p>
            <a:r>
              <a:rPr lang="en-GB" sz="3600" dirty="0">
                <a:effectLst/>
                <a:latin typeface="Arial" panose="020B0604020202020204" pitchFamily="34" charset="0"/>
                <a:ea typeface="Calibri" panose="020F0502020204030204" pitchFamily="34" charset="0"/>
                <a:cs typeface="Times New Roman" panose="02020603050405020304" pitchFamily="18" charset="0"/>
              </a:rPr>
              <a:t>Satisfaction -&gt;Delight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5B5EC8C6-64B8-45FB-E070-3629738DB844}"/>
              </a:ext>
            </a:extLst>
          </p:cNvPr>
          <p:cNvSpPr>
            <a:spLocks noGrp="1"/>
          </p:cNvSpPr>
          <p:nvPr>
            <p:ph type="subTitle" idx="1"/>
          </p:nvPr>
        </p:nvSpPr>
        <p:spPr>
          <a:xfrm>
            <a:off x="887570" y="4809387"/>
            <a:ext cx="10969752" cy="2240529"/>
          </a:xfrm>
        </p:spPr>
        <p:txBody>
          <a:bodyPr/>
          <a:lstStyle/>
          <a:p>
            <a:r>
              <a:rPr lang="en-GB" dirty="0"/>
              <a:t>“Satisfaction is the result of customers’ overall assessment of their perceptions of the service (the service process, their experiences and outcomes such as the beneﬁts obtained), compared to their prior expectations.” (Johnston, 2012, p.125)</a:t>
            </a:r>
          </a:p>
        </p:txBody>
      </p:sp>
      <p:sp>
        <p:nvSpPr>
          <p:cNvPr id="7" name="TextBox 6">
            <a:extLst>
              <a:ext uri="{FF2B5EF4-FFF2-40B4-BE49-F238E27FC236}">
                <a16:creationId xmlns:a16="http://schemas.microsoft.com/office/drawing/2014/main" id="{BCA67B04-43CB-7741-80F1-79200A04C6D1}"/>
              </a:ext>
            </a:extLst>
          </p:cNvPr>
          <p:cNvSpPr txBox="1"/>
          <p:nvPr/>
        </p:nvSpPr>
        <p:spPr>
          <a:xfrm>
            <a:off x="5761322" y="4058492"/>
            <a:ext cx="6096000" cy="369332"/>
          </a:xfrm>
          <a:prstGeom prst="rect">
            <a:avLst/>
          </a:prstGeom>
          <a:noFill/>
        </p:spPr>
        <p:txBody>
          <a:bodyPr wrap="square">
            <a:spAutoFit/>
          </a:bodyPr>
          <a:lstStyle/>
          <a:p>
            <a:r>
              <a:rPr lang="en-GB" dirty="0"/>
              <a:t>Eighteen service quality factors (Johnston, 2012, p.114)</a:t>
            </a:r>
          </a:p>
        </p:txBody>
      </p:sp>
    </p:spTree>
    <p:extLst>
      <p:ext uri="{BB962C8B-B14F-4D97-AF65-F5344CB8AC3E}">
        <p14:creationId xmlns:p14="http://schemas.microsoft.com/office/powerpoint/2010/main" val="1635445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8BF742A-50EF-4EE9-855D-53E511F86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7EF79062-B5BB-45DF-810C-95A324A9D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82D80C13-9158-6D46-8E7D-ECF1AE8B629A}"/>
              </a:ext>
            </a:extLst>
          </p:cNvPr>
          <p:cNvSpPr>
            <a:spLocks noGrp="1"/>
          </p:cNvSpPr>
          <p:nvPr>
            <p:ph type="subTitle" idx="1"/>
          </p:nvPr>
        </p:nvSpPr>
        <p:spPr>
          <a:xfrm>
            <a:off x="7642254" y="669856"/>
            <a:ext cx="3940145" cy="1451174"/>
          </a:xfrm>
        </p:spPr>
        <p:txBody>
          <a:bodyPr anchor="ctr">
            <a:normAutofit/>
          </a:bodyPr>
          <a:lstStyle/>
          <a:p>
            <a:endParaRPr lang="en-GB" dirty="0"/>
          </a:p>
        </p:txBody>
      </p:sp>
      <p:pic>
        <p:nvPicPr>
          <p:cNvPr id="5" name="Picture 4">
            <a:extLst>
              <a:ext uri="{FF2B5EF4-FFF2-40B4-BE49-F238E27FC236}">
                <a16:creationId xmlns:a16="http://schemas.microsoft.com/office/drawing/2014/main" id="{FAA00F29-018E-51CB-AD1F-3BBB971195E3}"/>
              </a:ext>
            </a:extLst>
          </p:cNvPr>
          <p:cNvPicPr>
            <a:picLocks noChangeAspect="1"/>
          </p:cNvPicPr>
          <p:nvPr/>
        </p:nvPicPr>
        <p:blipFill>
          <a:blip r:embed="rId2"/>
          <a:stretch>
            <a:fillRect/>
          </a:stretch>
        </p:blipFill>
        <p:spPr>
          <a:xfrm>
            <a:off x="6777279" y="1667778"/>
            <a:ext cx="4993756" cy="4717300"/>
          </a:xfrm>
          <a:prstGeom prst="rect">
            <a:avLst/>
          </a:prstGeom>
        </p:spPr>
      </p:pic>
      <p:pic>
        <p:nvPicPr>
          <p:cNvPr id="4" name="Picture 3">
            <a:extLst>
              <a:ext uri="{FF2B5EF4-FFF2-40B4-BE49-F238E27FC236}">
                <a16:creationId xmlns:a16="http://schemas.microsoft.com/office/drawing/2014/main" id="{E7AF9322-FC53-55A3-CB64-C930CF1151DF}"/>
              </a:ext>
            </a:extLst>
          </p:cNvPr>
          <p:cNvPicPr>
            <a:picLocks noChangeAspect="1"/>
          </p:cNvPicPr>
          <p:nvPr/>
        </p:nvPicPr>
        <p:blipFill>
          <a:blip r:embed="rId3"/>
          <a:stretch>
            <a:fillRect/>
          </a:stretch>
        </p:blipFill>
        <p:spPr>
          <a:xfrm>
            <a:off x="5590147" y="349209"/>
            <a:ext cx="6441192" cy="1304341"/>
          </a:xfrm>
          <a:prstGeom prst="rect">
            <a:avLst/>
          </a:prstGeom>
        </p:spPr>
      </p:pic>
      <p:sp>
        <p:nvSpPr>
          <p:cNvPr id="7" name="TextBox 6">
            <a:extLst>
              <a:ext uri="{FF2B5EF4-FFF2-40B4-BE49-F238E27FC236}">
                <a16:creationId xmlns:a16="http://schemas.microsoft.com/office/drawing/2014/main" id="{1A15B5DB-5F35-0BA9-7ACD-CEBDB4215BDC}"/>
              </a:ext>
            </a:extLst>
          </p:cNvPr>
          <p:cNvSpPr txBox="1"/>
          <p:nvPr/>
        </p:nvSpPr>
        <p:spPr>
          <a:xfrm>
            <a:off x="420965" y="5002087"/>
            <a:ext cx="6197139" cy="1323439"/>
          </a:xfrm>
          <a:prstGeom prst="rect">
            <a:avLst/>
          </a:prstGeom>
          <a:noFill/>
        </p:spPr>
        <p:txBody>
          <a:bodyPr wrap="square">
            <a:spAutoFit/>
          </a:bodyPr>
          <a:lstStyle/>
          <a:p>
            <a:pPr algn="just"/>
            <a:r>
              <a:rPr lang="en-GB" sz="1600" dirty="0">
                <a:latin typeface="Arial" panose="020B0604020202020204" pitchFamily="34" charset="0"/>
                <a:cs typeface="Arial" panose="020B0604020202020204" pitchFamily="34" charset="0"/>
              </a:rPr>
              <a:t>Stay at the world's tallest hotel during your trip to Dubai: the JW Marriott Marquis Hotel offers 1,368 deluxe rooms and 240 suites over 72 floors and promises a luxurious standard for business and leisure stays that is second to none. Located on the Sheikh Zayed Road it's close to Burj Khalifa and only 20 minutes from the airport.</a:t>
            </a:r>
          </a:p>
        </p:txBody>
      </p:sp>
      <p:pic>
        <p:nvPicPr>
          <p:cNvPr id="8" name="Picture 7">
            <a:extLst>
              <a:ext uri="{FF2B5EF4-FFF2-40B4-BE49-F238E27FC236}">
                <a16:creationId xmlns:a16="http://schemas.microsoft.com/office/drawing/2014/main" id="{7A9082B9-E0B9-6D12-2F3A-30F64F6BC870}"/>
              </a:ext>
            </a:extLst>
          </p:cNvPr>
          <p:cNvPicPr>
            <a:picLocks noChangeAspect="1"/>
          </p:cNvPicPr>
          <p:nvPr/>
        </p:nvPicPr>
        <p:blipFill>
          <a:blip r:embed="rId4"/>
          <a:stretch>
            <a:fillRect/>
          </a:stretch>
        </p:blipFill>
        <p:spPr>
          <a:xfrm>
            <a:off x="300410" y="334837"/>
            <a:ext cx="5289737" cy="4579243"/>
          </a:xfrm>
          <a:prstGeom prst="rect">
            <a:avLst/>
          </a:prstGeom>
        </p:spPr>
      </p:pic>
      <p:sp>
        <p:nvSpPr>
          <p:cNvPr id="11" name="TextBox 10">
            <a:extLst>
              <a:ext uri="{FF2B5EF4-FFF2-40B4-BE49-F238E27FC236}">
                <a16:creationId xmlns:a16="http://schemas.microsoft.com/office/drawing/2014/main" id="{DED847C5-CD84-F4E6-FD08-5BB147918EAF}"/>
              </a:ext>
            </a:extLst>
          </p:cNvPr>
          <p:cNvSpPr txBox="1"/>
          <p:nvPr/>
        </p:nvSpPr>
        <p:spPr>
          <a:xfrm>
            <a:off x="3544945" y="6413533"/>
            <a:ext cx="853439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https://www.loveholidays.com/holidays/l/united-arab-emirates/dubai/downtown-dubai/jw-marriott-marquis-hotel-dubai.html</a:t>
            </a:r>
          </a:p>
        </p:txBody>
      </p:sp>
    </p:spTree>
    <p:extLst>
      <p:ext uri="{BB962C8B-B14F-4D97-AF65-F5344CB8AC3E}">
        <p14:creationId xmlns:p14="http://schemas.microsoft.com/office/powerpoint/2010/main" val="416516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5AFC4C-4FE0-C452-1D1D-FD8FD3B9379E}"/>
              </a:ext>
            </a:extLst>
          </p:cNvPr>
          <p:cNvPicPr>
            <a:picLocks noChangeAspect="1"/>
          </p:cNvPicPr>
          <p:nvPr/>
        </p:nvPicPr>
        <p:blipFill>
          <a:blip r:embed="rId2"/>
          <a:stretch>
            <a:fillRect/>
          </a:stretch>
        </p:blipFill>
        <p:spPr>
          <a:xfrm>
            <a:off x="337804" y="177801"/>
            <a:ext cx="5841724" cy="2864214"/>
          </a:xfrm>
          <a:prstGeom prst="rect">
            <a:avLst/>
          </a:prstGeom>
        </p:spPr>
      </p:pic>
      <p:pic>
        <p:nvPicPr>
          <p:cNvPr id="4" name="Picture 3">
            <a:extLst>
              <a:ext uri="{FF2B5EF4-FFF2-40B4-BE49-F238E27FC236}">
                <a16:creationId xmlns:a16="http://schemas.microsoft.com/office/drawing/2014/main" id="{CC620A93-B011-15F5-0BBC-B45EEAD6AE1F}"/>
              </a:ext>
            </a:extLst>
          </p:cNvPr>
          <p:cNvPicPr>
            <a:picLocks noChangeAspect="1"/>
          </p:cNvPicPr>
          <p:nvPr/>
        </p:nvPicPr>
        <p:blipFill>
          <a:blip r:embed="rId3"/>
          <a:stretch>
            <a:fillRect/>
          </a:stretch>
        </p:blipFill>
        <p:spPr>
          <a:xfrm>
            <a:off x="6319975" y="177799"/>
            <a:ext cx="5710621" cy="2864214"/>
          </a:xfrm>
          <a:prstGeom prst="rect">
            <a:avLst/>
          </a:prstGeom>
        </p:spPr>
      </p:pic>
      <p:pic>
        <p:nvPicPr>
          <p:cNvPr id="5" name="Picture 4">
            <a:extLst>
              <a:ext uri="{FF2B5EF4-FFF2-40B4-BE49-F238E27FC236}">
                <a16:creationId xmlns:a16="http://schemas.microsoft.com/office/drawing/2014/main" id="{594CF84C-17D5-274F-0B43-709C293894ED}"/>
              </a:ext>
            </a:extLst>
          </p:cNvPr>
          <p:cNvPicPr>
            <a:picLocks noChangeAspect="1"/>
          </p:cNvPicPr>
          <p:nvPr/>
        </p:nvPicPr>
        <p:blipFill>
          <a:blip r:embed="rId4"/>
          <a:stretch>
            <a:fillRect/>
          </a:stretch>
        </p:blipFill>
        <p:spPr>
          <a:xfrm>
            <a:off x="324729" y="3042014"/>
            <a:ext cx="5854799" cy="3089340"/>
          </a:xfrm>
          <a:prstGeom prst="rect">
            <a:avLst/>
          </a:prstGeom>
        </p:spPr>
      </p:pic>
      <p:pic>
        <p:nvPicPr>
          <p:cNvPr id="6" name="Picture 5">
            <a:extLst>
              <a:ext uri="{FF2B5EF4-FFF2-40B4-BE49-F238E27FC236}">
                <a16:creationId xmlns:a16="http://schemas.microsoft.com/office/drawing/2014/main" id="{ADD4102B-E57B-4078-FD60-EA419478C923}"/>
              </a:ext>
            </a:extLst>
          </p:cNvPr>
          <p:cNvPicPr>
            <a:picLocks noChangeAspect="1"/>
          </p:cNvPicPr>
          <p:nvPr/>
        </p:nvPicPr>
        <p:blipFill>
          <a:blip r:embed="rId5"/>
          <a:stretch>
            <a:fillRect/>
          </a:stretch>
        </p:blipFill>
        <p:spPr>
          <a:xfrm>
            <a:off x="6319976" y="3042013"/>
            <a:ext cx="5710621" cy="3362237"/>
          </a:xfrm>
          <a:prstGeom prst="rect">
            <a:avLst/>
          </a:prstGeom>
        </p:spPr>
      </p:pic>
      <p:sp>
        <p:nvSpPr>
          <p:cNvPr id="8" name="TextBox 7">
            <a:extLst>
              <a:ext uri="{FF2B5EF4-FFF2-40B4-BE49-F238E27FC236}">
                <a16:creationId xmlns:a16="http://schemas.microsoft.com/office/drawing/2014/main" id="{8E98C25E-5096-CCBA-3BA3-DBEDDBCFE36D}"/>
              </a:ext>
            </a:extLst>
          </p:cNvPr>
          <p:cNvSpPr txBox="1"/>
          <p:nvPr/>
        </p:nvSpPr>
        <p:spPr>
          <a:xfrm>
            <a:off x="337804" y="6329322"/>
            <a:ext cx="7633855"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https://www.marriott.com/marriottassets/marriott/MNLAP/PDF/MNLAP_Manila_Marriott_Hotel_-_Guest_Services_Directory_(1).pdf</a:t>
            </a:r>
          </a:p>
        </p:txBody>
      </p:sp>
    </p:spTree>
    <p:extLst>
      <p:ext uri="{BB962C8B-B14F-4D97-AF65-F5344CB8AC3E}">
        <p14:creationId xmlns:p14="http://schemas.microsoft.com/office/powerpoint/2010/main" val="14858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BD80E16-345A-03D7-E1D0-60DE6169ED68}"/>
              </a:ext>
            </a:extLst>
          </p:cNvPr>
          <p:cNvPicPr>
            <a:picLocks noChangeAspect="1"/>
          </p:cNvPicPr>
          <p:nvPr/>
        </p:nvPicPr>
        <p:blipFill>
          <a:blip r:embed="rId2"/>
          <a:stretch>
            <a:fillRect/>
          </a:stretch>
        </p:blipFill>
        <p:spPr>
          <a:xfrm>
            <a:off x="822891" y="114304"/>
            <a:ext cx="10546218" cy="6286496"/>
          </a:xfrm>
          <a:prstGeom prst="rect">
            <a:avLst/>
          </a:prstGeom>
        </p:spPr>
      </p:pic>
      <p:sp>
        <p:nvSpPr>
          <p:cNvPr id="4" name="TextBox 3">
            <a:extLst>
              <a:ext uri="{FF2B5EF4-FFF2-40B4-BE49-F238E27FC236}">
                <a16:creationId xmlns:a16="http://schemas.microsoft.com/office/drawing/2014/main" id="{F86484B4-A209-C9BA-B38E-B962E721F7C7}"/>
              </a:ext>
            </a:extLst>
          </p:cNvPr>
          <p:cNvSpPr txBox="1"/>
          <p:nvPr/>
        </p:nvSpPr>
        <p:spPr>
          <a:xfrm>
            <a:off x="822891" y="6400800"/>
            <a:ext cx="9692709"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https://modules.marriott.com/resourcefiles/nycex-jw-marriott-essex-house-new-york-tx6ymtp-main/suite-brochure-final-2017.compressed.pdf</a:t>
            </a:r>
          </a:p>
        </p:txBody>
      </p:sp>
    </p:spTree>
    <p:extLst>
      <p:ext uri="{BB962C8B-B14F-4D97-AF65-F5344CB8AC3E}">
        <p14:creationId xmlns:p14="http://schemas.microsoft.com/office/powerpoint/2010/main" val="957364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20461A-B31A-6E9E-CFE3-DB41765E4380}"/>
              </a:ext>
            </a:extLst>
          </p:cNvPr>
          <p:cNvPicPr>
            <a:picLocks noChangeAspect="1"/>
          </p:cNvPicPr>
          <p:nvPr/>
        </p:nvPicPr>
        <p:blipFill>
          <a:blip r:embed="rId2"/>
          <a:stretch>
            <a:fillRect/>
          </a:stretch>
        </p:blipFill>
        <p:spPr>
          <a:xfrm>
            <a:off x="913497" y="0"/>
            <a:ext cx="10365006" cy="6259135"/>
          </a:xfrm>
          <a:prstGeom prst="rect">
            <a:avLst/>
          </a:prstGeom>
        </p:spPr>
      </p:pic>
      <p:sp>
        <p:nvSpPr>
          <p:cNvPr id="4" name="TextBox 3">
            <a:extLst>
              <a:ext uri="{FF2B5EF4-FFF2-40B4-BE49-F238E27FC236}">
                <a16:creationId xmlns:a16="http://schemas.microsoft.com/office/drawing/2014/main" id="{EDDA73F4-3D9B-B677-F013-34B94E8A9909}"/>
              </a:ext>
            </a:extLst>
          </p:cNvPr>
          <p:cNvSpPr txBox="1"/>
          <p:nvPr/>
        </p:nvSpPr>
        <p:spPr>
          <a:xfrm>
            <a:off x="706581" y="6259135"/>
            <a:ext cx="10571921"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https://modules.marriott.com/resourcefiles/nycex-jw-marriott-essex-house-new-york-tx6ymtp-main/suite-brochure-final-2017.compressed.pdf</a:t>
            </a:r>
          </a:p>
        </p:txBody>
      </p:sp>
    </p:spTree>
    <p:extLst>
      <p:ext uri="{BB962C8B-B14F-4D97-AF65-F5344CB8AC3E}">
        <p14:creationId xmlns:p14="http://schemas.microsoft.com/office/powerpoint/2010/main" val="1096548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5DF91CB-11DA-47E9-52A8-F6474BD4B0C8}"/>
              </a:ext>
            </a:extLst>
          </p:cNvPr>
          <p:cNvPicPr>
            <a:picLocks noChangeAspect="1"/>
          </p:cNvPicPr>
          <p:nvPr/>
        </p:nvPicPr>
        <p:blipFill>
          <a:blip r:embed="rId2"/>
          <a:stretch>
            <a:fillRect/>
          </a:stretch>
        </p:blipFill>
        <p:spPr>
          <a:xfrm>
            <a:off x="282425" y="206231"/>
            <a:ext cx="5665912" cy="2765569"/>
          </a:xfrm>
          <a:prstGeom prst="rect">
            <a:avLst/>
          </a:prstGeom>
        </p:spPr>
      </p:pic>
      <p:pic>
        <p:nvPicPr>
          <p:cNvPr id="3" name="Picture 2">
            <a:extLst>
              <a:ext uri="{FF2B5EF4-FFF2-40B4-BE49-F238E27FC236}">
                <a16:creationId xmlns:a16="http://schemas.microsoft.com/office/drawing/2014/main" id="{06DCED86-0287-713A-A4EB-DB186FFB1323}"/>
              </a:ext>
            </a:extLst>
          </p:cNvPr>
          <p:cNvPicPr>
            <a:picLocks noChangeAspect="1"/>
          </p:cNvPicPr>
          <p:nvPr/>
        </p:nvPicPr>
        <p:blipFill>
          <a:blip r:embed="rId3"/>
          <a:stretch>
            <a:fillRect/>
          </a:stretch>
        </p:blipFill>
        <p:spPr>
          <a:xfrm>
            <a:off x="5948338" y="206231"/>
            <a:ext cx="5961238" cy="2765569"/>
          </a:xfrm>
          <a:prstGeom prst="rect">
            <a:avLst/>
          </a:prstGeom>
        </p:spPr>
      </p:pic>
      <p:pic>
        <p:nvPicPr>
          <p:cNvPr id="4" name="Picture 3">
            <a:extLst>
              <a:ext uri="{FF2B5EF4-FFF2-40B4-BE49-F238E27FC236}">
                <a16:creationId xmlns:a16="http://schemas.microsoft.com/office/drawing/2014/main" id="{269615D0-9E42-DE28-98DE-C1130925893A}"/>
              </a:ext>
            </a:extLst>
          </p:cNvPr>
          <p:cNvPicPr>
            <a:picLocks noChangeAspect="1"/>
          </p:cNvPicPr>
          <p:nvPr/>
        </p:nvPicPr>
        <p:blipFill>
          <a:blip r:embed="rId4"/>
          <a:stretch>
            <a:fillRect/>
          </a:stretch>
        </p:blipFill>
        <p:spPr>
          <a:xfrm>
            <a:off x="282425" y="3581281"/>
            <a:ext cx="5813575" cy="2743438"/>
          </a:xfrm>
          <a:prstGeom prst="rect">
            <a:avLst/>
          </a:prstGeom>
        </p:spPr>
      </p:pic>
      <p:pic>
        <p:nvPicPr>
          <p:cNvPr id="5" name="Picture 4">
            <a:extLst>
              <a:ext uri="{FF2B5EF4-FFF2-40B4-BE49-F238E27FC236}">
                <a16:creationId xmlns:a16="http://schemas.microsoft.com/office/drawing/2014/main" id="{C3B12688-0AAD-6AFD-B5C5-8D8D62307108}"/>
              </a:ext>
            </a:extLst>
          </p:cNvPr>
          <p:cNvPicPr>
            <a:picLocks noChangeAspect="1"/>
          </p:cNvPicPr>
          <p:nvPr/>
        </p:nvPicPr>
        <p:blipFill>
          <a:blip r:embed="rId5"/>
          <a:stretch>
            <a:fillRect/>
          </a:stretch>
        </p:blipFill>
        <p:spPr>
          <a:xfrm>
            <a:off x="5880693" y="3581280"/>
            <a:ext cx="6096528" cy="2609969"/>
          </a:xfrm>
          <a:prstGeom prst="rect">
            <a:avLst/>
          </a:prstGeom>
        </p:spPr>
      </p:pic>
      <p:sp>
        <p:nvSpPr>
          <p:cNvPr id="7" name="TextBox 6">
            <a:extLst>
              <a:ext uri="{FF2B5EF4-FFF2-40B4-BE49-F238E27FC236}">
                <a16:creationId xmlns:a16="http://schemas.microsoft.com/office/drawing/2014/main" id="{523916D4-DCD9-4C02-BEA8-DEC28822A778}"/>
              </a:ext>
            </a:extLst>
          </p:cNvPr>
          <p:cNvSpPr txBox="1"/>
          <p:nvPr/>
        </p:nvSpPr>
        <p:spPr>
          <a:xfrm>
            <a:off x="295946" y="6287869"/>
            <a:ext cx="972089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https://www.marriott.com/en-us/hotels/hktkl-jw-marriott-khao-lak-resort-and-spa/overview</a:t>
            </a:r>
          </a:p>
        </p:txBody>
      </p:sp>
    </p:spTree>
    <p:extLst>
      <p:ext uri="{BB962C8B-B14F-4D97-AF65-F5344CB8AC3E}">
        <p14:creationId xmlns:p14="http://schemas.microsoft.com/office/powerpoint/2010/main" val="384291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7DD0E7-4836-E1F4-091C-3721D4D93742}"/>
              </a:ext>
            </a:extLst>
          </p:cNvPr>
          <p:cNvPicPr>
            <a:picLocks noChangeAspect="1"/>
          </p:cNvPicPr>
          <p:nvPr/>
        </p:nvPicPr>
        <p:blipFill>
          <a:blip r:embed="rId2"/>
          <a:stretch>
            <a:fillRect/>
          </a:stretch>
        </p:blipFill>
        <p:spPr>
          <a:xfrm>
            <a:off x="417596" y="265559"/>
            <a:ext cx="8369650" cy="3315139"/>
          </a:xfrm>
          <a:prstGeom prst="rect">
            <a:avLst/>
          </a:prstGeom>
        </p:spPr>
      </p:pic>
      <p:pic>
        <p:nvPicPr>
          <p:cNvPr id="3" name="Picture 2">
            <a:extLst>
              <a:ext uri="{FF2B5EF4-FFF2-40B4-BE49-F238E27FC236}">
                <a16:creationId xmlns:a16="http://schemas.microsoft.com/office/drawing/2014/main" id="{4D9417CD-D57A-B1C0-357C-6622EA8308AC}"/>
              </a:ext>
            </a:extLst>
          </p:cNvPr>
          <p:cNvPicPr>
            <a:picLocks noChangeAspect="1"/>
          </p:cNvPicPr>
          <p:nvPr/>
        </p:nvPicPr>
        <p:blipFill>
          <a:blip r:embed="rId3"/>
          <a:stretch>
            <a:fillRect/>
          </a:stretch>
        </p:blipFill>
        <p:spPr>
          <a:xfrm>
            <a:off x="4391891" y="3625023"/>
            <a:ext cx="7662315" cy="2781300"/>
          </a:xfrm>
          <a:prstGeom prst="rect">
            <a:avLst/>
          </a:prstGeom>
        </p:spPr>
      </p:pic>
      <p:sp>
        <p:nvSpPr>
          <p:cNvPr id="5" name="TextBox 4">
            <a:extLst>
              <a:ext uri="{FF2B5EF4-FFF2-40B4-BE49-F238E27FC236}">
                <a16:creationId xmlns:a16="http://schemas.microsoft.com/office/drawing/2014/main" id="{E3DF566A-28C8-16C3-D28F-6ADE95DCAA6D}"/>
              </a:ext>
            </a:extLst>
          </p:cNvPr>
          <p:cNvSpPr txBox="1"/>
          <p:nvPr/>
        </p:nvSpPr>
        <p:spPr>
          <a:xfrm>
            <a:off x="4958058" y="6406323"/>
            <a:ext cx="634725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https://www.marriott.com/en-us/hotels/hktkl-jw-marriott-khao-lak-resort-and-spa/overview</a:t>
            </a:r>
          </a:p>
        </p:txBody>
      </p:sp>
    </p:spTree>
    <p:extLst>
      <p:ext uri="{BB962C8B-B14F-4D97-AF65-F5344CB8AC3E}">
        <p14:creationId xmlns:p14="http://schemas.microsoft.com/office/powerpoint/2010/main" val="2677886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8BDB9F-9576-D133-8C5E-1CCABCDD8788}"/>
              </a:ext>
            </a:extLst>
          </p:cNvPr>
          <p:cNvPicPr>
            <a:picLocks noChangeAspect="1"/>
          </p:cNvPicPr>
          <p:nvPr/>
        </p:nvPicPr>
        <p:blipFill>
          <a:blip r:embed="rId2"/>
          <a:stretch>
            <a:fillRect/>
          </a:stretch>
        </p:blipFill>
        <p:spPr>
          <a:xfrm>
            <a:off x="5696057" y="188853"/>
            <a:ext cx="6230184" cy="3652082"/>
          </a:xfrm>
          <a:prstGeom prst="rect">
            <a:avLst/>
          </a:prstGeom>
        </p:spPr>
      </p:pic>
      <p:pic>
        <p:nvPicPr>
          <p:cNvPr id="3" name="Picture 2">
            <a:extLst>
              <a:ext uri="{FF2B5EF4-FFF2-40B4-BE49-F238E27FC236}">
                <a16:creationId xmlns:a16="http://schemas.microsoft.com/office/drawing/2014/main" id="{472A9C08-B5A2-8CBB-276B-F7A2A741A113}"/>
              </a:ext>
            </a:extLst>
          </p:cNvPr>
          <p:cNvPicPr>
            <a:picLocks noChangeAspect="1"/>
          </p:cNvPicPr>
          <p:nvPr/>
        </p:nvPicPr>
        <p:blipFill>
          <a:blip r:embed="rId3"/>
          <a:stretch>
            <a:fillRect/>
          </a:stretch>
        </p:blipFill>
        <p:spPr>
          <a:xfrm>
            <a:off x="585769" y="1752601"/>
            <a:ext cx="5110288" cy="4768764"/>
          </a:xfrm>
          <a:prstGeom prst="rect">
            <a:avLst/>
          </a:prstGeom>
        </p:spPr>
      </p:pic>
      <p:sp>
        <p:nvSpPr>
          <p:cNvPr id="5" name="TextBox 4">
            <a:extLst>
              <a:ext uri="{FF2B5EF4-FFF2-40B4-BE49-F238E27FC236}">
                <a16:creationId xmlns:a16="http://schemas.microsoft.com/office/drawing/2014/main" id="{F6C2CA5B-7DF9-A392-2EAE-331BAB54C667}"/>
              </a:ext>
            </a:extLst>
          </p:cNvPr>
          <p:cNvSpPr txBox="1"/>
          <p:nvPr/>
        </p:nvSpPr>
        <p:spPr>
          <a:xfrm>
            <a:off x="6096000" y="3840935"/>
            <a:ext cx="60960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2020 SERVE 360 REPORT : Sustainability and Social Impact at Marriott International</a:t>
            </a:r>
          </a:p>
        </p:txBody>
      </p:sp>
    </p:spTree>
    <p:extLst>
      <p:ext uri="{BB962C8B-B14F-4D97-AF65-F5344CB8AC3E}">
        <p14:creationId xmlns:p14="http://schemas.microsoft.com/office/powerpoint/2010/main" val="271299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69CCF3-306D-CC3F-6498-FD2E2DA7D69F}"/>
              </a:ext>
            </a:extLst>
          </p:cNvPr>
          <p:cNvPicPr>
            <a:picLocks noChangeAspect="1"/>
          </p:cNvPicPr>
          <p:nvPr/>
        </p:nvPicPr>
        <p:blipFill>
          <a:blip r:embed="rId2"/>
          <a:stretch>
            <a:fillRect/>
          </a:stretch>
        </p:blipFill>
        <p:spPr>
          <a:xfrm>
            <a:off x="6096000" y="255882"/>
            <a:ext cx="5730737" cy="3903944"/>
          </a:xfrm>
          <a:prstGeom prst="rect">
            <a:avLst/>
          </a:prstGeom>
        </p:spPr>
      </p:pic>
      <p:pic>
        <p:nvPicPr>
          <p:cNvPr id="3" name="Picture 2">
            <a:extLst>
              <a:ext uri="{FF2B5EF4-FFF2-40B4-BE49-F238E27FC236}">
                <a16:creationId xmlns:a16="http://schemas.microsoft.com/office/drawing/2014/main" id="{20C3DA30-8BE7-E2A1-ABE8-35CE024DE152}"/>
              </a:ext>
            </a:extLst>
          </p:cNvPr>
          <p:cNvPicPr>
            <a:picLocks noChangeAspect="1"/>
          </p:cNvPicPr>
          <p:nvPr/>
        </p:nvPicPr>
        <p:blipFill>
          <a:blip r:embed="rId3"/>
          <a:stretch>
            <a:fillRect/>
          </a:stretch>
        </p:blipFill>
        <p:spPr>
          <a:xfrm>
            <a:off x="201681" y="3117274"/>
            <a:ext cx="5995297" cy="3484843"/>
          </a:xfrm>
          <a:prstGeom prst="rect">
            <a:avLst/>
          </a:prstGeom>
        </p:spPr>
      </p:pic>
      <p:sp>
        <p:nvSpPr>
          <p:cNvPr id="5" name="TextBox 4">
            <a:extLst>
              <a:ext uri="{FF2B5EF4-FFF2-40B4-BE49-F238E27FC236}">
                <a16:creationId xmlns:a16="http://schemas.microsoft.com/office/drawing/2014/main" id="{F0D893BC-9A41-2595-BE20-C18CBFD1C1C2}"/>
              </a:ext>
            </a:extLst>
          </p:cNvPr>
          <p:cNvSpPr txBox="1"/>
          <p:nvPr/>
        </p:nvSpPr>
        <p:spPr>
          <a:xfrm>
            <a:off x="6096000" y="4159826"/>
            <a:ext cx="60960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2020 SERVE 360 REPORT : Sustainability and Social Impact at Marriott International</a:t>
            </a:r>
          </a:p>
        </p:txBody>
      </p:sp>
    </p:spTree>
    <p:extLst>
      <p:ext uri="{BB962C8B-B14F-4D97-AF65-F5344CB8AC3E}">
        <p14:creationId xmlns:p14="http://schemas.microsoft.com/office/powerpoint/2010/main" val="2197863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D44C36-EFE9-C216-B1CB-9CCD1B522F0F}"/>
              </a:ext>
            </a:extLst>
          </p:cNvPr>
          <p:cNvPicPr>
            <a:picLocks noChangeAspect="1"/>
          </p:cNvPicPr>
          <p:nvPr/>
        </p:nvPicPr>
        <p:blipFill>
          <a:blip r:embed="rId2"/>
          <a:stretch>
            <a:fillRect/>
          </a:stretch>
        </p:blipFill>
        <p:spPr>
          <a:xfrm>
            <a:off x="5852604" y="372573"/>
            <a:ext cx="5973541" cy="3145327"/>
          </a:xfrm>
          <a:prstGeom prst="rect">
            <a:avLst/>
          </a:prstGeom>
        </p:spPr>
      </p:pic>
      <p:pic>
        <p:nvPicPr>
          <p:cNvPr id="3" name="Picture 2">
            <a:extLst>
              <a:ext uri="{FF2B5EF4-FFF2-40B4-BE49-F238E27FC236}">
                <a16:creationId xmlns:a16="http://schemas.microsoft.com/office/drawing/2014/main" id="{C3AECC2B-CF9A-832F-8BF3-F63E22273992}"/>
              </a:ext>
            </a:extLst>
          </p:cNvPr>
          <p:cNvPicPr>
            <a:picLocks noChangeAspect="1"/>
          </p:cNvPicPr>
          <p:nvPr/>
        </p:nvPicPr>
        <p:blipFill>
          <a:blip r:embed="rId3"/>
          <a:stretch>
            <a:fillRect/>
          </a:stretch>
        </p:blipFill>
        <p:spPr>
          <a:xfrm>
            <a:off x="243396" y="1738861"/>
            <a:ext cx="5367695" cy="4828194"/>
          </a:xfrm>
          <a:prstGeom prst="rect">
            <a:avLst/>
          </a:prstGeom>
        </p:spPr>
      </p:pic>
      <p:sp>
        <p:nvSpPr>
          <p:cNvPr id="5" name="TextBox 4">
            <a:extLst>
              <a:ext uri="{FF2B5EF4-FFF2-40B4-BE49-F238E27FC236}">
                <a16:creationId xmlns:a16="http://schemas.microsoft.com/office/drawing/2014/main" id="{6EA1F98C-C1DD-117F-9B89-A9659AB04874}"/>
              </a:ext>
            </a:extLst>
          </p:cNvPr>
          <p:cNvSpPr txBox="1"/>
          <p:nvPr/>
        </p:nvSpPr>
        <p:spPr>
          <a:xfrm>
            <a:off x="789709" y="1013751"/>
            <a:ext cx="6096000" cy="369332"/>
          </a:xfrm>
          <a:prstGeom prst="rect">
            <a:avLst/>
          </a:prstGeom>
          <a:noFill/>
        </p:spPr>
        <p:txBody>
          <a:bodyPr wrap="square">
            <a:spAutoFit/>
          </a:bodyPr>
          <a:lstStyle/>
          <a:p>
            <a:r>
              <a:rPr lang="en-GB" dirty="0"/>
              <a:t>ON HORIZON : 2025</a:t>
            </a:r>
          </a:p>
        </p:txBody>
      </p:sp>
      <p:sp>
        <p:nvSpPr>
          <p:cNvPr id="7" name="TextBox 6">
            <a:extLst>
              <a:ext uri="{FF2B5EF4-FFF2-40B4-BE49-F238E27FC236}">
                <a16:creationId xmlns:a16="http://schemas.microsoft.com/office/drawing/2014/main" id="{5C357E71-0D03-948F-13A3-204F8D5DDBD9}"/>
              </a:ext>
            </a:extLst>
          </p:cNvPr>
          <p:cNvSpPr txBox="1"/>
          <p:nvPr/>
        </p:nvSpPr>
        <p:spPr>
          <a:xfrm>
            <a:off x="5852604" y="3875959"/>
            <a:ext cx="60960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2020 SERVE 360 REPORT : Sustainability and Social Impact at Marriott International</a:t>
            </a:r>
          </a:p>
        </p:txBody>
      </p:sp>
    </p:spTree>
    <p:extLst>
      <p:ext uri="{BB962C8B-B14F-4D97-AF65-F5344CB8AC3E}">
        <p14:creationId xmlns:p14="http://schemas.microsoft.com/office/powerpoint/2010/main" val="4285382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E53AB7-06E9-5240-6898-286263EAD591}"/>
              </a:ext>
            </a:extLst>
          </p:cNvPr>
          <p:cNvSpPr txBox="1"/>
          <p:nvPr/>
        </p:nvSpPr>
        <p:spPr>
          <a:xfrm>
            <a:off x="4016308" y="1706148"/>
            <a:ext cx="6346892"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Conclusion : Role and importance of services</a:t>
            </a:r>
          </a:p>
        </p:txBody>
      </p:sp>
      <p:sp>
        <p:nvSpPr>
          <p:cNvPr id="5" name="TextBox 4">
            <a:extLst>
              <a:ext uri="{FF2B5EF4-FFF2-40B4-BE49-F238E27FC236}">
                <a16:creationId xmlns:a16="http://schemas.microsoft.com/office/drawing/2014/main" id="{40AEBC74-CA46-E665-9522-0CB4250D31EC}"/>
              </a:ext>
            </a:extLst>
          </p:cNvPr>
          <p:cNvSpPr txBox="1"/>
          <p:nvPr/>
        </p:nvSpPr>
        <p:spPr>
          <a:xfrm>
            <a:off x="1943100" y="2949655"/>
            <a:ext cx="9423400" cy="2862322"/>
          </a:xfrm>
          <a:prstGeom prst="rect">
            <a:avLst/>
          </a:prstGeom>
          <a:noFill/>
        </p:spPr>
        <p:txBody>
          <a:bodyPr wrap="square">
            <a:spAutoFit/>
          </a:bodyPr>
          <a:lstStyle/>
          <a:p>
            <a:pPr algn="just"/>
            <a:r>
              <a:rPr lang="en-GB" sz="2000" dirty="0">
                <a:latin typeface="Arial" panose="020B0604020202020204" pitchFamily="34" charset="0"/>
                <a:cs typeface="Arial" panose="020B0604020202020204" pitchFamily="34" charset="0"/>
              </a:rPr>
              <a:t>	JW Marriott is one of the most representative brands in hospitality, bringing a lot of innovations in branch, sometimes using invented success receipts, coming to guests before theory, becoming a study case for the theory.</a:t>
            </a:r>
          </a:p>
          <a:p>
            <a:pPr algn="just"/>
            <a:r>
              <a:rPr lang="en-GB" sz="2000" dirty="0">
                <a:latin typeface="Arial" panose="020B0604020202020204" pitchFamily="34" charset="0"/>
                <a:cs typeface="Arial" panose="020B0604020202020204" pitchFamily="34" charset="0"/>
              </a:rPr>
              <a:t>	People will forget what you said or what you’ve done but will never forget how you made them feel. How sweet is a desert or a bouquet of a wine and the time spent in a dream place, all of these feelings will make them to return.</a:t>
            </a:r>
          </a:p>
          <a:p>
            <a:pPr algn="just"/>
            <a:r>
              <a:rPr lang="en-GB" sz="2000" dirty="0">
                <a:latin typeface="Arial" panose="020B0604020202020204" pitchFamily="34" charset="0"/>
                <a:cs typeface="Arial" panose="020B0604020202020204" pitchFamily="34" charset="0"/>
              </a:rPr>
              <a:t>	It is essential an activity to </a:t>
            </a:r>
            <a:r>
              <a:rPr lang="en-GB" sz="2000">
                <a:latin typeface="Arial" panose="020B0604020202020204" pitchFamily="34" charset="0"/>
                <a:cs typeface="Arial" panose="020B0604020202020204" pitchFamily="34" charset="0"/>
              </a:rPr>
              <a:t>be sustainable; </a:t>
            </a:r>
            <a:r>
              <a:rPr lang="en-GB" sz="2000" dirty="0">
                <a:latin typeface="Arial" panose="020B0604020202020204" pitchFamily="34" charset="0"/>
                <a:cs typeface="Arial" panose="020B0604020202020204" pitchFamily="34" charset="0"/>
              </a:rPr>
              <a:t>for a hospitality service to be a quality service, to be delivered with a smile, to have “wow” effect and more than </a:t>
            </a:r>
            <a:r>
              <a:rPr lang="en-GB" sz="2000">
                <a:latin typeface="Arial" panose="020B0604020202020204" pitchFamily="34" charset="0"/>
                <a:cs typeface="Arial" panose="020B0604020202020204" pitchFamily="34" charset="0"/>
              </a:rPr>
              <a:t>everything, to </a:t>
            </a:r>
            <a:r>
              <a:rPr lang="en-GB" sz="2000" dirty="0">
                <a:latin typeface="Arial" panose="020B0604020202020204" pitchFamily="34" charset="0"/>
                <a:cs typeface="Arial" panose="020B0604020202020204" pitchFamily="34" charset="0"/>
              </a:rPr>
              <a:t>exceed guest expectations.</a:t>
            </a:r>
          </a:p>
        </p:txBody>
      </p:sp>
    </p:spTree>
    <p:extLst>
      <p:ext uri="{BB962C8B-B14F-4D97-AF65-F5344CB8AC3E}">
        <p14:creationId xmlns:p14="http://schemas.microsoft.com/office/powerpoint/2010/main" val="3131755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65489E-62B0-BF74-35B1-5C3E58C94923}"/>
              </a:ext>
            </a:extLst>
          </p:cNvPr>
          <p:cNvSpPr txBox="1"/>
          <p:nvPr/>
        </p:nvSpPr>
        <p:spPr>
          <a:xfrm>
            <a:off x="1468581" y="392001"/>
            <a:ext cx="8908473" cy="590931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Reference List:</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Heppell, M. (2015) Five Star Service: How to deliver Exceptional Customer Service, Pearson, London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Johnston, R. Clark, G. &amp; Shulver, M. (2012) Service Operations Management, Pearson, London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Tesone, V. (2014) Principles of Management for the Hospitality Industry, Butterworth Heineman, Oxford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Walker, J. (2013) Introduction to Hospitality Management, Pearson, London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Wood, R.C., 2015. Hospitality Management: a brief introduction, Sage, London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2020 SERVE 360 REPORT : Sustainability and Social Impact at Marriott International available at https://serve360.marriott.com/wp-content/uploads/2020/12/2020-Serve360-Report.pdf, last accessed 09/02/2023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https://www.marriott.com/marriottassets/marriott/MNLAP/PDF/MNLAP_Manila_Marriott_Hotel_-_Guest_Services_Directory_(1).pdf last accessed 08/02/2023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https://www.loveholidays.com/holidays/l/united-arab-emirates/dubai/downtown-dubai/jw-marriott-marquis-hotel-dubai.htm l last accessed 09/02/2023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https://modules.marriott.com/resourcefiles/nycex-jw-marriott-essex-house-new-york-tx6ymtp-main/suite-brochure-final-2017.compressed.pdf  last accessed 08/02/2023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https://jw-marriott.marriott.com/  last accessed 09/02/2023</a:t>
            </a:r>
          </a:p>
        </p:txBody>
      </p:sp>
    </p:spTree>
    <p:extLst>
      <p:ext uri="{BB962C8B-B14F-4D97-AF65-F5344CB8AC3E}">
        <p14:creationId xmlns:p14="http://schemas.microsoft.com/office/powerpoint/2010/main" val="3408951986"/>
      </p:ext>
    </p:extLst>
  </p:cSld>
  <p:clrMapOvr>
    <a:masterClrMapping/>
  </p:clrMapOvr>
</p:sld>
</file>

<file path=ppt/theme/theme1.xml><?xml version="1.0" encoding="utf-8"?>
<a:theme xmlns:a="http://schemas.openxmlformats.org/drawingml/2006/main" name="Splash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198</TotalTime>
  <Words>1083</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Avenir Next LT Pro</vt:lpstr>
      <vt:lpstr>Calibri</vt:lpstr>
      <vt:lpstr>Posterama</vt:lpstr>
      <vt:lpstr>SplashVTI</vt:lpstr>
      <vt:lpstr>  Module Title: Hospitality and Guest Service Management BMIH4003 Lecturer’s Name: Muhammad Cassamo Student Name: Vasile ASMARANDEI Student ID: 2212713 Date: 09.02.2023 </vt:lpstr>
      <vt:lpstr>Content:   Introduction    Why 5 stars  Main Body   Terms and definitions   JW Marriott    What is offered?    How is offered?   A sight on sustainability  Conclusion    Role and importance of services</vt:lpstr>
      <vt:lpstr>Why 5 stars</vt:lpstr>
      <vt:lpstr>Terms</vt:lpstr>
      <vt:lpstr>PowerPoint Presentation</vt:lpstr>
      <vt:lpstr>Satisfaction -&gt;Delight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vasile asmarandei</dc:creator>
  <cp:lastModifiedBy>vasile asmarandei</cp:lastModifiedBy>
  <cp:revision>1</cp:revision>
  <dcterms:created xsi:type="dcterms:W3CDTF">2023-02-10T15:13:58Z</dcterms:created>
  <dcterms:modified xsi:type="dcterms:W3CDTF">2023-02-10T19:06:53Z</dcterms:modified>
</cp:coreProperties>
</file>