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handoutMasterIdLst>
    <p:handoutMasterId r:id="rId26"/>
  </p:handoutMasterIdLst>
  <p:sldIdLst>
    <p:sldId id="272" r:id="rId2"/>
    <p:sldId id="273" r:id="rId3"/>
    <p:sldId id="259" r:id="rId4"/>
    <p:sldId id="278" r:id="rId5"/>
    <p:sldId id="284" r:id="rId6"/>
    <p:sldId id="262" r:id="rId7"/>
    <p:sldId id="261" r:id="rId8"/>
    <p:sldId id="286" r:id="rId9"/>
    <p:sldId id="289" r:id="rId10"/>
    <p:sldId id="287" r:id="rId11"/>
    <p:sldId id="288" r:id="rId12"/>
    <p:sldId id="285" r:id="rId13"/>
    <p:sldId id="264" r:id="rId14"/>
    <p:sldId id="268" r:id="rId15"/>
    <p:sldId id="279" r:id="rId16"/>
    <p:sldId id="283" r:id="rId17"/>
    <p:sldId id="290" r:id="rId18"/>
    <p:sldId id="266" r:id="rId19"/>
    <p:sldId id="263" r:id="rId20"/>
    <p:sldId id="267" r:id="rId21"/>
    <p:sldId id="280" r:id="rId22"/>
    <p:sldId id="282"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E62AA5-A36E-4043-8A1F-4DB40022A561}">
          <p14:sldIdLst>
            <p14:sldId id="272"/>
          </p14:sldIdLst>
        </p14:section>
        <p14:section name="Untitled Section" id="{E1A5C773-32EA-4D58-864C-DA50E89BB250}">
          <p14:sldIdLst>
            <p14:sldId id="273"/>
            <p14:sldId id="259"/>
            <p14:sldId id="278"/>
            <p14:sldId id="284"/>
            <p14:sldId id="262"/>
            <p14:sldId id="261"/>
            <p14:sldId id="286"/>
            <p14:sldId id="289"/>
            <p14:sldId id="287"/>
            <p14:sldId id="288"/>
            <p14:sldId id="285"/>
            <p14:sldId id="264"/>
            <p14:sldId id="268"/>
            <p14:sldId id="279"/>
            <p14:sldId id="283"/>
            <p14:sldId id="290"/>
            <p14:sldId id="266"/>
            <p14:sldId id="263"/>
            <p14:sldId id="267"/>
            <p14:sldId id="280"/>
            <p14:sldId id="282"/>
            <p14:sldId id="281"/>
          </p14:sldIdLst>
        </p14:section>
      </p14:sectionLst>
    </p:ex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FBA588-0E50-47FB-AF0C-240108F063C3}" v="697" dt="2023-01-04T09:52:44.399"/>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p:scale>
          <a:sx n="50" d="100"/>
          <a:sy n="50" d="100"/>
        </p:scale>
        <p:origin x="632" y="324"/>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Griffiths" userId="95c7dd72-fc99-4641-926f-00e51600d71b" providerId="ADAL" clId="{E7FBA588-0E50-47FB-AF0C-240108F063C3}"/>
    <pc:docChg chg="undo custSel addSld delSld modSld sldOrd addSection modSection">
      <pc:chgData name="Kirsty Griffiths" userId="95c7dd72-fc99-4641-926f-00e51600d71b" providerId="ADAL" clId="{E7FBA588-0E50-47FB-AF0C-240108F063C3}" dt="2023-01-08T06:04:01.047" v="4195" actId="20577"/>
      <pc:docMkLst>
        <pc:docMk/>
      </pc:docMkLst>
      <pc:sldChg chg="modSp mod">
        <pc:chgData name="Kirsty Griffiths" userId="95c7dd72-fc99-4641-926f-00e51600d71b" providerId="ADAL" clId="{E7FBA588-0E50-47FB-AF0C-240108F063C3}" dt="2023-01-03T22:52:02.141" v="2693" actId="255"/>
        <pc:sldMkLst>
          <pc:docMk/>
          <pc:sldMk cId="3435077016" sldId="259"/>
        </pc:sldMkLst>
        <pc:spChg chg="mod">
          <ac:chgData name="Kirsty Griffiths" userId="95c7dd72-fc99-4641-926f-00e51600d71b" providerId="ADAL" clId="{E7FBA588-0E50-47FB-AF0C-240108F063C3}" dt="2023-01-03T22:52:02.141" v="2693" actId="255"/>
          <ac:spMkLst>
            <pc:docMk/>
            <pc:sldMk cId="3435077016" sldId="259"/>
            <ac:spMk id="27" creationId="{64C89AC3-3D7A-65BB-C3F4-2B1CB19E78D1}"/>
          </ac:spMkLst>
        </pc:spChg>
      </pc:sldChg>
      <pc:sldChg chg="ord">
        <pc:chgData name="Kirsty Griffiths" userId="95c7dd72-fc99-4641-926f-00e51600d71b" providerId="ADAL" clId="{E7FBA588-0E50-47FB-AF0C-240108F063C3}" dt="2023-01-01T08:43:05.211" v="777"/>
        <pc:sldMkLst>
          <pc:docMk/>
          <pc:sldMk cId="2752853293" sldId="262"/>
        </pc:sldMkLst>
      </pc:sldChg>
      <pc:sldChg chg="modSp mod ord">
        <pc:chgData name="Kirsty Griffiths" userId="95c7dd72-fc99-4641-926f-00e51600d71b" providerId="ADAL" clId="{E7FBA588-0E50-47FB-AF0C-240108F063C3}" dt="2023-01-02T14:48:08.831" v="1884" actId="20577"/>
        <pc:sldMkLst>
          <pc:docMk/>
          <pc:sldMk cId="1096717490" sldId="263"/>
        </pc:sldMkLst>
        <pc:spChg chg="mod">
          <ac:chgData name="Kirsty Griffiths" userId="95c7dd72-fc99-4641-926f-00e51600d71b" providerId="ADAL" clId="{E7FBA588-0E50-47FB-AF0C-240108F063C3}" dt="2023-01-02T14:48:08.831" v="1884" actId="20577"/>
          <ac:spMkLst>
            <pc:docMk/>
            <pc:sldMk cId="1096717490" sldId="263"/>
            <ac:spMk id="16" creationId="{BB801EE7-C3C0-5B30-EB9B-2C995032EE99}"/>
          </ac:spMkLst>
        </pc:spChg>
      </pc:sldChg>
      <pc:sldChg chg="ord">
        <pc:chgData name="Kirsty Griffiths" userId="95c7dd72-fc99-4641-926f-00e51600d71b" providerId="ADAL" clId="{E7FBA588-0E50-47FB-AF0C-240108F063C3}" dt="2023-01-01T08:43:21.549" v="779"/>
        <pc:sldMkLst>
          <pc:docMk/>
          <pc:sldMk cId="1002104821" sldId="264"/>
        </pc:sldMkLst>
      </pc:sldChg>
      <pc:sldChg chg="modSp mod ord">
        <pc:chgData name="Kirsty Griffiths" userId="95c7dd72-fc99-4641-926f-00e51600d71b" providerId="ADAL" clId="{E7FBA588-0E50-47FB-AF0C-240108F063C3}" dt="2023-01-01T08:49:52.885" v="902" actId="14100"/>
        <pc:sldMkLst>
          <pc:docMk/>
          <pc:sldMk cId="327257719" sldId="267"/>
        </pc:sldMkLst>
        <pc:spChg chg="mod">
          <ac:chgData name="Kirsty Griffiths" userId="95c7dd72-fc99-4641-926f-00e51600d71b" providerId="ADAL" clId="{E7FBA588-0E50-47FB-AF0C-240108F063C3}" dt="2023-01-01T08:49:52.885" v="902" actId="14100"/>
          <ac:spMkLst>
            <pc:docMk/>
            <pc:sldMk cId="327257719" sldId="267"/>
            <ac:spMk id="2" creationId="{BFD7679D-DC49-184B-33D7-D460C700C85D}"/>
          </ac:spMkLst>
        </pc:spChg>
        <pc:spChg chg="mod">
          <ac:chgData name="Kirsty Griffiths" userId="95c7dd72-fc99-4641-926f-00e51600d71b" providerId="ADAL" clId="{E7FBA588-0E50-47FB-AF0C-240108F063C3}" dt="2023-01-01T08:49:39.753" v="900" actId="20577"/>
          <ac:spMkLst>
            <pc:docMk/>
            <pc:sldMk cId="327257719" sldId="267"/>
            <ac:spMk id="4" creationId="{B6FAE96F-DE47-DCBD-0BE3-B25097714E7E}"/>
          </ac:spMkLst>
        </pc:spChg>
      </pc:sldChg>
      <pc:sldChg chg="addSp delSp modSp mod ord">
        <pc:chgData name="Kirsty Griffiths" userId="95c7dd72-fc99-4641-926f-00e51600d71b" providerId="ADAL" clId="{E7FBA588-0E50-47FB-AF0C-240108F063C3}" dt="2023-01-02T14:47:47.200" v="1882" actId="20577"/>
        <pc:sldMkLst>
          <pc:docMk/>
          <pc:sldMk cId="2759600390" sldId="268"/>
        </pc:sldMkLst>
        <pc:spChg chg="mod">
          <ac:chgData name="Kirsty Griffiths" userId="95c7dd72-fc99-4641-926f-00e51600d71b" providerId="ADAL" clId="{E7FBA588-0E50-47FB-AF0C-240108F063C3}" dt="2023-01-01T08:39:55.796" v="705" actId="20577"/>
          <ac:spMkLst>
            <pc:docMk/>
            <pc:sldMk cId="2759600390" sldId="268"/>
            <ac:spMk id="2" creationId="{6C47DC31-1488-8091-935A-1B03A14A5CD8}"/>
          </ac:spMkLst>
        </pc:spChg>
        <pc:spChg chg="del">
          <ac:chgData name="Kirsty Griffiths" userId="95c7dd72-fc99-4641-926f-00e51600d71b" providerId="ADAL" clId="{E7FBA588-0E50-47FB-AF0C-240108F063C3}" dt="2023-01-01T00:10:06.259" v="15" actId="478"/>
          <ac:spMkLst>
            <pc:docMk/>
            <pc:sldMk cId="2759600390" sldId="268"/>
            <ac:spMk id="3" creationId="{62F50689-D84C-7977-0A2B-2F0FFFB2014E}"/>
          </ac:spMkLst>
        </pc:spChg>
        <pc:spChg chg="mod">
          <ac:chgData name="Kirsty Griffiths" userId="95c7dd72-fc99-4641-926f-00e51600d71b" providerId="ADAL" clId="{E7FBA588-0E50-47FB-AF0C-240108F063C3}" dt="2023-01-01T00:10:17.286" v="181" actId="5793"/>
          <ac:spMkLst>
            <pc:docMk/>
            <pc:sldMk cId="2759600390" sldId="268"/>
            <ac:spMk id="4" creationId="{45A9ECAA-48CB-8CE7-4844-AA2C77D9E359}"/>
          </ac:spMkLst>
        </pc:spChg>
        <pc:spChg chg="mod">
          <ac:chgData name="Kirsty Griffiths" userId="95c7dd72-fc99-4641-926f-00e51600d71b" providerId="ADAL" clId="{E7FBA588-0E50-47FB-AF0C-240108F063C3}" dt="2023-01-02T14:47:47.200" v="1882" actId="20577"/>
          <ac:spMkLst>
            <pc:docMk/>
            <pc:sldMk cId="2759600390" sldId="268"/>
            <ac:spMk id="5" creationId="{E7B10A79-E2EE-5230-2C2A-E6884B5125B1}"/>
          </ac:spMkLst>
        </pc:spChg>
        <pc:spChg chg="mod">
          <ac:chgData name="Kirsty Griffiths" userId="95c7dd72-fc99-4641-926f-00e51600d71b" providerId="ADAL" clId="{E7FBA588-0E50-47FB-AF0C-240108F063C3}" dt="2023-01-02T14:47:43.323" v="1881" actId="20577"/>
          <ac:spMkLst>
            <pc:docMk/>
            <pc:sldMk cId="2759600390" sldId="268"/>
            <ac:spMk id="7" creationId="{BD1C6792-93C5-DED1-0872-50E165128229}"/>
          </ac:spMkLst>
        </pc:spChg>
        <pc:spChg chg="add mod">
          <ac:chgData name="Kirsty Griffiths" userId="95c7dd72-fc99-4641-926f-00e51600d71b" providerId="ADAL" clId="{E7FBA588-0E50-47FB-AF0C-240108F063C3}" dt="2023-01-01T08:33:51.517" v="646" actId="20577"/>
          <ac:spMkLst>
            <pc:docMk/>
            <pc:sldMk cId="2759600390" sldId="268"/>
            <ac:spMk id="11" creationId="{E8BC27BB-DFAD-1E7F-06B4-D3FBF3C33C5F}"/>
          </ac:spMkLst>
        </pc:spChg>
        <pc:spChg chg="add del mod">
          <ac:chgData name="Kirsty Griffiths" userId="95c7dd72-fc99-4641-926f-00e51600d71b" providerId="ADAL" clId="{E7FBA588-0E50-47FB-AF0C-240108F063C3}" dt="2023-01-01T08:35:45.525" v="673" actId="478"/>
          <ac:spMkLst>
            <pc:docMk/>
            <pc:sldMk cId="2759600390" sldId="268"/>
            <ac:spMk id="14" creationId="{500F24B2-0AAD-FEBE-D53A-DF0685AC5171}"/>
          </ac:spMkLst>
        </pc:spChg>
        <pc:spChg chg="add del mod">
          <ac:chgData name="Kirsty Griffiths" userId="95c7dd72-fc99-4641-926f-00e51600d71b" providerId="ADAL" clId="{E7FBA588-0E50-47FB-AF0C-240108F063C3}" dt="2023-01-01T08:39:32.334" v="701" actId="478"/>
          <ac:spMkLst>
            <pc:docMk/>
            <pc:sldMk cId="2759600390" sldId="268"/>
            <ac:spMk id="17" creationId="{7361C759-9BBD-774E-1C80-6C851DE14EE4}"/>
          </ac:spMkLst>
        </pc:spChg>
        <pc:spChg chg="add del mod">
          <ac:chgData name="Kirsty Griffiths" userId="95c7dd72-fc99-4641-926f-00e51600d71b" providerId="ADAL" clId="{E7FBA588-0E50-47FB-AF0C-240108F063C3}" dt="2023-01-01T08:39:29.859" v="700" actId="478"/>
          <ac:spMkLst>
            <pc:docMk/>
            <pc:sldMk cId="2759600390" sldId="268"/>
            <ac:spMk id="20" creationId="{A45A66C3-228D-95DD-4033-51948D1CF6AE}"/>
          </ac:spMkLst>
        </pc:spChg>
        <pc:spChg chg="add del mod">
          <ac:chgData name="Kirsty Griffiths" userId="95c7dd72-fc99-4641-926f-00e51600d71b" providerId="ADAL" clId="{E7FBA588-0E50-47FB-AF0C-240108F063C3}" dt="2023-01-01T08:39:25.575" v="698" actId="478"/>
          <ac:spMkLst>
            <pc:docMk/>
            <pc:sldMk cId="2759600390" sldId="268"/>
            <ac:spMk id="23" creationId="{C89E5450-F642-D44D-68F3-A8504D0E6040}"/>
          </ac:spMkLst>
        </pc:spChg>
        <pc:picChg chg="add del mod">
          <ac:chgData name="Kirsty Griffiths" userId="95c7dd72-fc99-4641-926f-00e51600d71b" providerId="ADAL" clId="{E7FBA588-0E50-47FB-AF0C-240108F063C3}" dt="2023-01-01T08:35:45.525" v="673" actId="478"/>
          <ac:picMkLst>
            <pc:docMk/>
            <pc:sldMk cId="2759600390" sldId="268"/>
            <ac:picMk id="13" creationId="{8DB015A8-B825-CBC7-1B29-3C62ED4F183A}"/>
          </ac:picMkLst>
        </pc:picChg>
        <pc:picChg chg="add mod">
          <ac:chgData name="Kirsty Griffiths" userId="95c7dd72-fc99-4641-926f-00e51600d71b" providerId="ADAL" clId="{E7FBA588-0E50-47FB-AF0C-240108F063C3}" dt="2023-01-02T08:30:44.627" v="1879" actId="1076"/>
          <ac:picMkLst>
            <pc:docMk/>
            <pc:sldMk cId="2759600390" sldId="268"/>
            <ac:picMk id="16" creationId="{37D0174F-BB79-0AC2-097B-C61C962296C6}"/>
          </ac:picMkLst>
        </pc:picChg>
        <pc:picChg chg="add mod">
          <ac:chgData name="Kirsty Griffiths" userId="95c7dd72-fc99-4641-926f-00e51600d71b" providerId="ADAL" clId="{E7FBA588-0E50-47FB-AF0C-240108F063C3}" dt="2023-01-01T08:37:23.659" v="686" actId="1076"/>
          <ac:picMkLst>
            <pc:docMk/>
            <pc:sldMk cId="2759600390" sldId="268"/>
            <ac:picMk id="19" creationId="{3F1922BC-436B-8FA8-8FD1-45D9CD42118E}"/>
          </ac:picMkLst>
        </pc:picChg>
        <pc:picChg chg="add mod">
          <ac:chgData name="Kirsty Griffiths" userId="95c7dd72-fc99-4641-926f-00e51600d71b" providerId="ADAL" clId="{E7FBA588-0E50-47FB-AF0C-240108F063C3}" dt="2023-01-02T08:30:47.336" v="1880" actId="1076"/>
          <ac:picMkLst>
            <pc:docMk/>
            <pc:sldMk cId="2759600390" sldId="268"/>
            <ac:picMk id="22" creationId="{DDAE80C3-68DF-A1FA-4C3B-18E92785633C}"/>
          </ac:picMkLst>
        </pc:picChg>
      </pc:sldChg>
      <pc:sldChg chg="addSp delSp modSp mod setBg modClrScheme chgLayout">
        <pc:chgData name="Kirsty Griffiths" userId="95c7dd72-fc99-4641-926f-00e51600d71b" providerId="ADAL" clId="{E7FBA588-0E50-47FB-AF0C-240108F063C3}" dt="2023-01-04T09:58:12.619" v="3572" actId="26606"/>
        <pc:sldMkLst>
          <pc:docMk/>
          <pc:sldMk cId="3474133943" sldId="273"/>
        </pc:sldMkLst>
        <pc:spChg chg="add del mod">
          <ac:chgData name="Kirsty Griffiths" userId="95c7dd72-fc99-4641-926f-00e51600d71b" providerId="ADAL" clId="{E7FBA588-0E50-47FB-AF0C-240108F063C3}" dt="2023-01-04T09:58:12.619" v="3572" actId="26606"/>
          <ac:spMkLst>
            <pc:docMk/>
            <pc:sldMk cId="3474133943" sldId="273"/>
            <ac:spMk id="3" creationId="{2A298609-C680-093A-67DB-7EC54569705F}"/>
          </ac:spMkLst>
        </pc:spChg>
        <pc:spChg chg="mod">
          <ac:chgData name="Kirsty Griffiths" userId="95c7dd72-fc99-4641-926f-00e51600d71b" providerId="ADAL" clId="{E7FBA588-0E50-47FB-AF0C-240108F063C3}" dt="2023-01-04T09:58:12.619" v="3572" actId="26606"/>
          <ac:spMkLst>
            <pc:docMk/>
            <pc:sldMk cId="3474133943" sldId="273"/>
            <ac:spMk id="4" creationId="{45878135-3F5C-BB53-0082-122956799B79}"/>
          </ac:spMkLst>
        </pc:spChg>
        <pc:spChg chg="add del mod">
          <ac:chgData name="Kirsty Griffiths" userId="95c7dd72-fc99-4641-926f-00e51600d71b" providerId="ADAL" clId="{E7FBA588-0E50-47FB-AF0C-240108F063C3}" dt="2023-01-04T09:56:09.208" v="3468" actId="478"/>
          <ac:spMkLst>
            <pc:docMk/>
            <pc:sldMk cId="3474133943" sldId="273"/>
            <ac:spMk id="6" creationId="{5457C666-02E3-3A81-E024-A71D56129574}"/>
          </ac:spMkLst>
        </pc:spChg>
        <pc:spChg chg="add mod">
          <ac:chgData name="Kirsty Griffiths" userId="95c7dd72-fc99-4641-926f-00e51600d71b" providerId="ADAL" clId="{E7FBA588-0E50-47FB-AF0C-240108F063C3}" dt="2023-01-04T09:58:12.619" v="3572" actId="26606"/>
          <ac:spMkLst>
            <pc:docMk/>
            <pc:sldMk cId="3474133943" sldId="273"/>
            <ac:spMk id="10" creationId="{0549DED7-55F5-2499-0D64-B8137EAFBB8F}"/>
          </ac:spMkLst>
        </pc:spChg>
        <pc:spChg chg="add mod">
          <ac:chgData name="Kirsty Griffiths" userId="95c7dd72-fc99-4641-926f-00e51600d71b" providerId="ADAL" clId="{E7FBA588-0E50-47FB-AF0C-240108F063C3}" dt="2023-01-04T09:58:12.619" v="3572" actId="26606"/>
          <ac:spMkLst>
            <pc:docMk/>
            <pc:sldMk cId="3474133943" sldId="273"/>
            <ac:spMk id="12" creationId="{9B5DCC34-3F46-D535-3C95-4D18843A84BA}"/>
          </ac:spMkLst>
        </pc:spChg>
        <pc:spChg chg="add mod">
          <ac:chgData name="Kirsty Griffiths" userId="95c7dd72-fc99-4641-926f-00e51600d71b" providerId="ADAL" clId="{E7FBA588-0E50-47FB-AF0C-240108F063C3}" dt="2023-01-04T09:58:12.619" v="3572" actId="26606"/>
          <ac:spMkLst>
            <pc:docMk/>
            <pc:sldMk cId="3474133943" sldId="273"/>
            <ac:spMk id="14" creationId="{1333999A-7AD2-E667-7923-1F3A07CE4058}"/>
          </ac:spMkLst>
        </pc:spChg>
        <pc:graphicFrameChg chg="del mod modGraphic">
          <ac:chgData name="Kirsty Griffiths" userId="95c7dd72-fc99-4641-926f-00e51600d71b" providerId="ADAL" clId="{E7FBA588-0E50-47FB-AF0C-240108F063C3}" dt="2023-01-04T09:55:48.699" v="3465" actId="478"/>
          <ac:graphicFrameMkLst>
            <pc:docMk/>
            <pc:sldMk cId="3474133943" sldId="273"/>
            <ac:graphicFrameMk id="2" creationId="{14883AB6-E6D8-70A9-3CCB-61E120FC6000}"/>
          </ac:graphicFrameMkLst>
        </pc:graphicFrameChg>
        <pc:graphicFrameChg chg="add">
          <ac:chgData name="Kirsty Griffiths" userId="95c7dd72-fc99-4641-926f-00e51600d71b" providerId="ADAL" clId="{E7FBA588-0E50-47FB-AF0C-240108F063C3}" dt="2023-01-04T09:58:12.619" v="3572" actId="26606"/>
          <ac:graphicFrameMkLst>
            <pc:docMk/>
            <pc:sldMk cId="3474133943" sldId="273"/>
            <ac:graphicFrameMk id="7" creationId="{8B2B8211-A03B-89FB-60C6-1BEA1BE89882}"/>
          </ac:graphicFrameMkLst>
        </pc:graphicFrameChg>
      </pc:sldChg>
      <pc:sldChg chg="modSp mod ord">
        <pc:chgData name="Kirsty Griffiths" userId="95c7dd72-fc99-4641-926f-00e51600d71b" providerId="ADAL" clId="{E7FBA588-0E50-47FB-AF0C-240108F063C3}" dt="2023-01-01T08:57:44.133" v="1444" actId="20577"/>
        <pc:sldMkLst>
          <pc:docMk/>
          <pc:sldMk cId="520000563" sldId="278"/>
        </pc:sldMkLst>
        <pc:spChg chg="mod">
          <ac:chgData name="Kirsty Griffiths" userId="95c7dd72-fc99-4641-926f-00e51600d71b" providerId="ADAL" clId="{E7FBA588-0E50-47FB-AF0C-240108F063C3}" dt="2023-01-01T08:57:44.133" v="1444" actId="20577"/>
          <ac:spMkLst>
            <pc:docMk/>
            <pc:sldMk cId="520000563" sldId="278"/>
            <ac:spMk id="3" creationId="{61377AF6-2477-81EC-D1BC-43FD72DF18F6}"/>
          </ac:spMkLst>
        </pc:spChg>
      </pc:sldChg>
      <pc:sldChg chg="addSp delSp modSp mod modClrScheme chgLayout">
        <pc:chgData name="Kirsty Griffiths" userId="95c7dd72-fc99-4641-926f-00e51600d71b" providerId="ADAL" clId="{E7FBA588-0E50-47FB-AF0C-240108F063C3}" dt="2023-01-08T06:04:01.047" v="4195" actId="20577"/>
        <pc:sldMkLst>
          <pc:docMk/>
          <pc:sldMk cId="3418206844" sldId="280"/>
        </pc:sldMkLst>
        <pc:spChg chg="mod">
          <ac:chgData name="Kirsty Griffiths" userId="95c7dd72-fc99-4641-926f-00e51600d71b" providerId="ADAL" clId="{E7FBA588-0E50-47FB-AF0C-240108F063C3}" dt="2023-01-06T21:09:35.727" v="4194" actId="20577"/>
          <ac:spMkLst>
            <pc:docMk/>
            <pc:sldMk cId="3418206844" sldId="280"/>
            <ac:spMk id="2" creationId="{60ADE49E-7CC1-6704-5852-FAE992A0EEC4}"/>
          </ac:spMkLst>
        </pc:spChg>
        <pc:spChg chg="mod ord">
          <ac:chgData name="Kirsty Griffiths" userId="95c7dd72-fc99-4641-926f-00e51600d71b" providerId="ADAL" clId="{E7FBA588-0E50-47FB-AF0C-240108F063C3}" dt="2023-01-02T08:27:46.692" v="1874" actId="1035"/>
          <ac:spMkLst>
            <pc:docMk/>
            <pc:sldMk cId="3418206844" sldId="280"/>
            <ac:spMk id="3" creationId="{FA7AB109-D696-F27C-BD95-5BEBCF3AC000}"/>
          </ac:spMkLst>
        </pc:spChg>
        <pc:spChg chg="mod">
          <ac:chgData name="Kirsty Griffiths" userId="95c7dd72-fc99-4641-926f-00e51600d71b" providerId="ADAL" clId="{E7FBA588-0E50-47FB-AF0C-240108F063C3}" dt="2023-01-02T08:25:58.240" v="1838" actId="26606"/>
          <ac:spMkLst>
            <pc:docMk/>
            <pc:sldMk cId="3418206844" sldId="280"/>
            <ac:spMk id="4" creationId="{90EE3569-F451-360A-870F-C2F3992E9A8C}"/>
          </ac:spMkLst>
        </pc:spChg>
        <pc:spChg chg="mod">
          <ac:chgData name="Kirsty Griffiths" userId="95c7dd72-fc99-4641-926f-00e51600d71b" providerId="ADAL" clId="{E7FBA588-0E50-47FB-AF0C-240108F063C3}" dt="2023-01-02T08:25:58.240" v="1838" actId="26606"/>
          <ac:spMkLst>
            <pc:docMk/>
            <pc:sldMk cId="3418206844" sldId="280"/>
            <ac:spMk id="5" creationId="{79E5D029-257A-C084-D723-B5E115AFEAF9}"/>
          </ac:spMkLst>
        </pc:spChg>
        <pc:spChg chg="mod">
          <ac:chgData name="Kirsty Griffiths" userId="95c7dd72-fc99-4641-926f-00e51600d71b" providerId="ADAL" clId="{E7FBA588-0E50-47FB-AF0C-240108F063C3}" dt="2023-01-02T08:25:58.240" v="1838" actId="26606"/>
          <ac:spMkLst>
            <pc:docMk/>
            <pc:sldMk cId="3418206844" sldId="280"/>
            <ac:spMk id="6" creationId="{18B697A5-63AE-CFF2-701C-13C0448CEBA9}"/>
          </ac:spMkLst>
        </pc:spChg>
        <pc:spChg chg="add del mod">
          <ac:chgData name="Kirsty Griffiths" userId="95c7dd72-fc99-4641-926f-00e51600d71b" providerId="ADAL" clId="{E7FBA588-0E50-47FB-AF0C-240108F063C3}" dt="2023-01-02T08:16:55.433" v="1633"/>
          <ac:spMkLst>
            <pc:docMk/>
            <pc:sldMk cId="3418206844" sldId="280"/>
            <ac:spMk id="7" creationId="{33C90C92-01A8-84B2-003F-A9516805EC1E}"/>
          </ac:spMkLst>
        </pc:spChg>
        <pc:spChg chg="del">
          <ac:chgData name="Kirsty Griffiths" userId="95c7dd72-fc99-4641-926f-00e51600d71b" providerId="ADAL" clId="{E7FBA588-0E50-47FB-AF0C-240108F063C3}" dt="2023-01-02T08:16:55.433" v="1631" actId="478"/>
          <ac:spMkLst>
            <pc:docMk/>
            <pc:sldMk cId="3418206844" sldId="280"/>
            <ac:spMk id="9" creationId="{3DF8D464-A928-E18D-ADD6-3111EDDF7DEE}"/>
          </ac:spMkLst>
        </pc:spChg>
        <pc:spChg chg="add mod ord">
          <ac:chgData name="Kirsty Griffiths" userId="95c7dd72-fc99-4641-926f-00e51600d71b" providerId="ADAL" clId="{E7FBA588-0E50-47FB-AF0C-240108F063C3}" dt="2023-01-08T06:04:01.047" v="4195" actId="20577"/>
          <ac:spMkLst>
            <pc:docMk/>
            <pc:sldMk cId="3418206844" sldId="280"/>
            <ac:spMk id="10" creationId="{B0BCC27E-9159-BC67-0C45-C4EE3E4AE0AD}"/>
          </ac:spMkLst>
        </pc:spChg>
      </pc:sldChg>
      <pc:sldChg chg="ord">
        <pc:chgData name="Kirsty Griffiths" userId="95c7dd72-fc99-4641-926f-00e51600d71b" providerId="ADAL" clId="{E7FBA588-0E50-47FB-AF0C-240108F063C3}" dt="2023-01-02T15:06:10.847" v="2199"/>
        <pc:sldMkLst>
          <pc:docMk/>
          <pc:sldMk cId="2577936335" sldId="281"/>
        </pc:sldMkLst>
      </pc:sldChg>
      <pc:sldChg chg="addSp delSp modSp mod ord modClrScheme chgLayout">
        <pc:chgData name="Kirsty Griffiths" userId="95c7dd72-fc99-4641-926f-00e51600d71b" providerId="ADAL" clId="{E7FBA588-0E50-47FB-AF0C-240108F063C3}" dt="2023-01-03T22:47:22.620" v="2561" actId="20577"/>
        <pc:sldMkLst>
          <pc:docMk/>
          <pc:sldMk cId="1164941242" sldId="282"/>
        </pc:sldMkLst>
        <pc:spChg chg="del mod">
          <ac:chgData name="Kirsty Griffiths" userId="95c7dd72-fc99-4641-926f-00e51600d71b" providerId="ADAL" clId="{E7FBA588-0E50-47FB-AF0C-240108F063C3}" dt="2023-01-01T08:42:00.238" v="767" actId="26606"/>
          <ac:spMkLst>
            <pc:docMk/>
            <pc:sldMk cId="1164941242" sldId="282"/>
            <ac:spMk id="2" creationId="{F1B8956B-A56B-EDCF-EBC0-2683C44A22AF}"/>
          </ac:spMkLst>
        </pc:spChg>
        <pc:spChg chg="del mod">
          <ac:chgData name="Kirsty Griffiths" userId="95c7dd72-fc99-4641-926f-00e51600d71b" providerId="ADAL" clId="{E7FBA588-0E50-47FB-AF0C-240108F063C3}" dt="2023-01-01T08:40:20.198" v="709" actId="478"/>
          <ac:spMkLst>
            <pc:docMk/>
            <pc:sldMk cId="1164941242" sldId="282"/>
            <ac:spMk id="3" creationId="{D92BF9C1-9009-C934-C11C-54570A5234B7}"/>
          </ac:spMkLst>
        </pc:spChg>
        <pc:spChg chg="del mod ord">
          <ac:chgData name="Kirsty Griffiths" userId="95c7dd72-fc99-4641-926f-00e51600d71b" providerId="ADAL" clId="{E7FBA588-0E50-47FB-AF0C-240108F063C3}" dt="2023-01-02T15:05:11.685" v="2194" actId="478"/>
          <ac:spMkLst>
            <pc:docMk/>
            <pc:sldMk cId="1164941242" sldId="282"/>
            <ac:spMk id="4" creationId="{7027F3E1-56D0-3EB8-15CC-D50D6E0645C4}"/>
          </ac:spMkLst>
        </pc:spChg>
        <pc:spChg chg="del mod">
          <ac:chgData name="Kirsty Griffiths" userId="95c7dd72-fc99-4641-926f-00e51600d71b" providerId="ADAL" clId="{E7FBA588-0E50-47FB-AF0C-240108F063C3}" dt="2023-01-01T08:40:30.361" v="716" actId="478"/>
          <ac:spMkLst>
            <pc:docMk/>
            <pc:sldMk cId="1164941242" sldId="282"/>
            <ac:spMk id="5" creationId="{A45EB57E-48A5-AA9B-7682-56298F1431CB}"/>
          </ac:spMkLst>
        </pc:spChg>
        <pc:spChg chg="del">
          <ac:chgData name="Kirsty Griffiths" userId="95c7dd72-fc99-4641-926f-00e51600d71b" providerId="ADAL" clId="{E7FBA588-0E50-47FB-AF0C-240108F063C3}" dt="2023-01-01T08:40:13.847" v="706" actId="478"/>
          <ac:spMkLst>
            <pc:docMk/>
            <pc:sldMk cId="1164941242" sldId="282"/>
            <ac:spMk id="6" creationId="{147179F7-8740-03DE-F133-BBA41988A64A}"/>
          </ac:spMkLst>
        </pc:spChg>
        <pc:spChg chg="del mod">
          <ac:chgData name="Kirsty Griffiths" userId="95c7dd72-fc99-4641-926f-00e51600d71b" providerId="ADAL" clId="{E7FBA588-0E50-47FB-AF0C-240108F063C3}" dt="2023-01-01T08:42:07.147" v="768" actId="478"/>
          <ac:spMkLst>
            <pc:docMk/>
            <pc:sldMk cId="1164941242" sldId="282"/>
            <ac:spMk id="7" creationId="{94BC0BBB-72F7-8CAB-4F61-F84474773790}"/>
          </ac:spMkLst>
        </pc:spChg>
        <pc:spChg chg="del">
          <ac:chgData name="Kirsty Griffiths" userId="95c7dd72-fc99-4641-926f-00e51600d71b" providerId="ADAL" clId="{E7FBA588-0E50-47FB-AF0C-240108F063C3}" dt="2023-01-01T08:41:01.547" v="743" actId="478"/>
          <ac:spMkLst>
            <pc:docMk/>
            <pc:sldMk cId="1164941242" sldId="282"/>
            <ac:spMk id="8" creationId="{98D6AC14-9AD9-9C42-046A-6E2B3E9561B7}"/>
          </ac:spMkLst>
        </pc:spChg>
        <pc:spChg chg="mod">
          <ac:chgData name="Kirsty Griffiths" userId="95c7dd72-fc99-4641-926f-00e51600d71b" providerId="ADAL" clId="{E7FBA588-0E50-47FB-AF0C-240108F063C3}" dt="2023-01-02T15:05:39.300" v="2195" actId="26606"/>
          <ac:spMkLst>
            <pc:docMk/>
            <pc:sldMk cId="1164941242" sldId="282"/>
            <ac:spMk id="9" creationId="{1B391B61-21BC-7309-D50E-A2FA872838C1}"/>
          </ac:spMkLst>
        </pc:spChg>
        <pc:spChg chg="mod">
          <ac:chgData name="Kirsty Griffiths" userId="95c7dd72-fc99-4641-926f-00e51600d71b" providerId="ADAL" clId="{E7FBA588-0E50-47FB-AF0C-240108F063C3}" dt="2023-01-02T15:05:39.300" v="2195" actId="26606"/>
          <ac:spMkLst>
            <pc:docMk/>
            <pc:sldMk cId="1164941242" sldId="282"/>
            <ac:spMk id="10" creationId="{766CF5CA-318D-F6B1-504B-3DF8E9542316}"/>
          </ac:spMkLst>
        </pc:spChg>
        <pc:spChg chg="mod">
          <ac:chgData name="Kirsty Griffiths" userId="95c7dd72-fc99-4641-926f-00e51600d71b" providerId="ADAL" clId="{E7FBA588-0E50-47FB-AF0C-240108F063C3}" dt="2023-01-02T15:05:39.300" v="2195" actId="26606"/>
          <ac:spMkLst>
            <pc:docMk/>
            <pc:sldMk cId="1164941242" sldId="282"/>
            <ac:spMk id="11" creationId="{63AABF76-F42A-5213-B615-6C140041CC74}"/>
          </ac:spMkLst>
        </pc:spChg>
        <pc:spChg chg="add del mod">
          <ac:chgData name="Kirsty Griffiths" userId="95c7dd72-fc99-4641-926f-00e51600d71b" providerId="ADAL" clId="{E7FBA588-0E50-47FB-AF0C-240108F063C3}" dt="2023-01-02T14:54:29.968" v="1931" actId="478"/>
          <ac:spMkLst>
            <pc:docMk/>
            <pc:sldMk cId="1164941242" sldId="282"/>
            <ac:spMk id="13" creationId="{5FCD71DF-A3AD-2829-A9A0-48C5A7649F6A}"/>
          </ac:spMkLst>
        </pc:spChg>
        <pc:spChg chg="add del mod">
          <ac:chgData name="Kirsty Griffiths" userId="95c7dd72-fc99-4641-926f-00e51600d71b" providerId="ADAL" clId="{E7FBA588-0E50-47FB-AF0C-240108F063C3}" dt="2023-01-01T08:42:00.238" v="767" actId="26606"/>
          <ac:spMkLst>
            <pc:docMk/>
            <pc:sldMk cId="1164941242" sldId="282"/>
            <ac:spMk id="15" creationId="{170DEF8C-C88C-8235-8AEE-CDBBEBC9AB60}"/>
          </ac:spMkLst>
        </pc:spChg>
        <pc:spChg chg="add del mod">
          <ac:chgData name="Kirsty Griffiths" userId="95c7dd72-fc99-4641-926f-00e51600d71b" providerId="ADAL" clId="{E7FBA588-0E50-47FB-AF0C-240108F063C3}" dt="2023-01-01T08:42:00.238" v="767" actId="26606"/>
          <ac:spMkLst>
            <pc:docMk/>
            <pc:sldMk cId="1164941242" sldId="282"/>
            <ac:spMk id="17" creationId="{23C11F06-95DA-8967-522B-E947DA7342FB}"/>
          </ac:spMkLst>
        </pc:spChg>
        <pc:spChg chg="add del mod">
          <ac:chgData name="Kirsty Griffiths" userId="95c7dd72-fc99-4641-926f-00e51600d71b" providerId="ADAL" clId="{E7FBA588-0E50-47FB-AF0C-240108F063C3}" dt="2023-01-01T08:42:00.238" v="767" actId="26606"/>
          <ac:spMkLst>
            <pc:docMk/>
            <pc:sldMk cId="1164941242" sldId="282"/>
            <ac:spMk id="19" creationId="{AA0E326A-5E17-1B93-D908-C2F80102761A}"/>
          </ac:spMkLst>
        </pc:spChg>
        <pc:spChg chg="add del mod">
          <ac:chgData name="Kirsty Griffiths" userId="95c7dd72-fc99-4641-926f-00e51600d71b" providerId="ADAL" clId="{E7FBA588-0E50-47FB-AF0C-240108F063C3}" dt="2023-01-02T15:05:39.300" v="2195" actId="26606"/>
          <ac:spMkLst>
            <pc:docMk/>
            <pc:sldMk cId="1164941242" sldId="282"/>
            <ac:spMk id="21" creationId="{1B4C99D4-7068-4011-C70B-35F076DFDCA3}"/>
          </ac:spMkLst>
        </pc:spChg>
        <pc:spChg chg="add mod ord">
          <ac:chgData name="Kirsty Griffiths" userId="95c7dd72-fc99-4641-926f-00e51600d71b" providerId="ADAL" clId="{E7FBA588-0E50-47FB-AF0C-240108F063C3}" dt="2023-01-02T15:05:49.602" v="2197" actId="27636"/>
          <ac:spMkLst>
            <pc:docMk/>
            <pc:sldMk cId="1164941242" sldId="282"/>
            <ac:spMk id="23" creationId="{9304B6A9-90BE-057A-D22D-2A84EE034D70}"/>
          </ac:spMkLst>
        </pc:spChg>
        <pc:graphicFrameChg chg="add mod">
          <ac:chgData name="Kirsty Griffiths" userId="95c7dd72-fc99-4641-926f-00e51600d71b" providerId="ADAL" clId="{E7FBA588-0E50-47FB-AF0C-240108F063C3}" dt="2023-01-03T22:47:22.620" v="2561" actId="20577"/>
          <ac:graphicFrameMkLst>
            <pc:docMk/>
            <pc:sldMk cId="1164941242" sldId="282"/>
            <ac:graphicFrameMk id="25" creationId="{CB7E70FB-0F79-569A-834C-2A3E93865654}"/>
          </ac:graphicFrameMkLst>
        </pc:graphicFrameChg>
      </pc:sldChg>
      <pc:sldChg chg="modSp mod ord">
        <pc:chgData name="Kirsty Griffiths" userId="95c7dd72-fc99-4641-926f-00e51600d71b" providerId="ADAL" clId="{E7FBA588-0E50-47FB-AF0C-240108F063C3}" dt="2023-01-01T08:43:47.617" v="783"/>
        <pc:sldMkLst>
          <pc:docMk/>
          <pc:sldMk cId="306329369" sldId="283"/>
        </pc:sldMkLst>
        <pc:spChg chg="mod">
          <ac:chgData name="Kirsty Griffiths" userId="95c7dd72-fc99-4641-926f-00e51600d71b" providerId="ADAL" clId="{E7FBA588-0E50-47FB-AF0C-240108F063C3}" dt="2023-01-01T08:07:24.184" v="541" actId="20577"/>
          <ac:spMkLst>
            <pc:docMk/>
            <pc:sldMk cId="306329369" sldId="283"/>
            <ac:spMk id="2" creationId="{E106816A-8EB0-49EF-1303-6BC104977466}"/>
          </ac:spMkLst>
        </pc:spChg>
        <pc:spChg chg="mod">
          <ac:chgData name="Kirsty Griffiths" userId="95c7dd72-fc99-4641-926f-00e51600d71b" providerId="ADAL" clId="{E7FBA588-0E50-47FB-AF0C-240108F063C3}" dt="2023-01-01T08:09:50.425" v="596" actId="20577"/>
          <ac:spMkLst>
            <pc:docMk/>
            <pc:sldMk cId="306329369" sldId="283"/>
            <ac:spMk id="3" creationId="{858BA82C-29D4-7C98-7F0C-D4ECE9F2CC48}"/>
          </ac:spMkLst>
        </pc:spChg>
      </pc:sldChg>
      <pc:sldChg chg="addSp delSp modSp mod ord">
        <pc:chgData name="Kirsty Griffiths" userId="95c7dd72-fc99-4641-926f-00e51600d71b" providerId="ADAL" clId="{E7FBA588-0E50-47FB-AF0C-240108F063C3}" dt="2023-01-01T08:43:34.793" v="781"/>
        <pc:sldMkLst>
          <pc:docMk/>
          <pc:sldMk cId="2705122155" sldId="284"/>
        </pc:sldMkLst>
        <pc:spChg chg="add del">
          <ac:chgData name="Kirsty Griffiths" userId="95c7dd72-fc99-4641-926f-00e51600d71b" providerId="ADAL" clId="{E7FBA588-0E50-47FB-AF0C-240108F063C3}" dt="2023-01-01T00:19:41.408" v="502" actId="931"/>
          <ac:spMkLst>
            <pc:docMk/>
            <pc:sldMk cId="2705122155" sldId="284"/>
            <ac:spMk id="3" creationId="{45CE8DB1-029B-D4DB-91C5-4563A9E31D34}"/>
          </ac:spMkLst>
        </pc:spChg>
        <pc:spChg chg="add del mod">
          <ac:chgData name="Kirsty Griffiths" userId="95c7dd72-fc99-4641-926f-00e51600d71b" providerId="ADAL" clId="{E7FBA588-0E50-47FB-AF0C-240108F063C3}" dt="2023-01-01T00:12:51.776" v="312"/>
          <ac:spMkLst>
            <pc:docMk/>
            <pc:sldMk cId="2705122155" sldId="284"/>
            <ac:spMk id="4" creationId="{EF9913E6-EA82-6D59-D1A5-4DCD9EF9EDDF}"/>
          </ac:spMkLst>
        </pc:spChg>
        <pc:spChg chg="add del mod">
          <ac:chgData name="Kirsty Griffiths" userId="95c7dd72-fc99-4641-926f-00e51600d71b" providerId="ADAL" clId="{E7FBA588-0E50-47FB-AF0C-240108F063C3}" dt="2023-01-01T00:12:51.776" v="312"/>
          <ac:spMkLst>
            <pc:docMk/>
            <pc:sldMk cId="2705122155" sldId="284"/>
            <ac:spMk id="6" creationId="{C729107A-5D8C-4195-C784-68A1ED1A70E1}"/>
          </ac:spMkLst>
        </pc:spChg>
        <pc:spChg chg="add del mod">
          <ac:chgData name="Kirsty Griffiths" userId="95c7dd72-fc99-4641-926f-00e51600d71b" providerId="ADAL" clId="{E7FBA588-0E50-47FB-AF0C-240108F063C3}" dt="2023-01-01T00:14:35.766" v="379"/>
          <ac:spMkLst>
            <pc:docMk/>
            <pc:sldMk cId="2705122155" sldId="284"/>
            <ac:spMk id="7" creationId="{5A1CCCE1-86D5-428C-0DA3-956310ABD66B}"/>
          </ac:spMkLst>
        </pc:spChg>
        <pc:spChg chg="add mod">
          <ac:chgData name="Kirsty Griffiths" userId="95c7dd72-fc99-4641-926f-00e51600d71b" providerId="ADAL" clId="{E7FBA588-0E50-47FB-AF0C-240108F063C3}" dt="2023-01-01T00:14:51.722" v="380" actId="255"/>
          <ac:spMkLst>
            <pc:docMk/>
            <pc:sldMk cId="2705122155" sldId="284"/>
            <ac:spMk id="8" creationId="{6FDCE78A-2B5C-E457-7C12-B559080E70FA}"/>
          </ac:spMkLst>
        </pc:spChg>
        <pc:spChg chg="add mod">
          <ac:chgData name="Kirsty Griffiths" userId="95c7dd72-fc99-4641-926f-00e51600d71b" providerId="ADAL" clId="{E7FBA588-0E50-47FB-AF0C-240108F063C3}" dt="2023-01-01T00:17:29.897" v="454" actId="20577"/>
          <ac:spMkLst>
            <pc:docMk/>
            <pc:sldMk cId="2705122155" sldId="284"/>
            <ac:spMk id="9" creationId="{BD53C314-9C4D-5225-8CCA-B3F769FDB4D7}"/>
          </ac:spMkLst>
        </pc:spChg>
        <pc:spChg chg="add mod">
          <ac:chgData name="Kirsty Griffiths" userId="95c7dd72-fc99-4641-926f-00e51600d71b" providerId="ADAL" clId="{E7FBA588-0E50-47FB-AF0C-240108F063C3}" dt="2023-01-01T00:19:11.806" v="501" actId="1076"/>
          <ac:spMkLst>
            <pc:docMk/>
            <pc:sldMk cId="2705122155" sldId="284"/>
            <ac:spMk id="10" creationId="{86CA0738-1957-D824-E012-4A25ABE01F81}"/>
          </ac:spMkLst>
        </pc:spChg>
        <pc:spChg chg="add del mod">
          <ac:chgData name="Kirsty Griffiths" userId="95c7dd72-fc99-4641-926f-00e51600d71b" providerId="ADAL" clId="{E7FBA588-0E50-47FB-AF0C-240108F063C3}" dt="2023-01-01T08:01:43.654" v="506" actId="478"/>
          <ac:spMkLst>
            <pc:docMk/>
            <pc:sldMk cId="2705122155" sldId="284"/>
            <ac:spMk id="13" creationId="{08276F54-2497-4FE3-557B-EBBA3B0E45FE}"/>
          </ac:spMkLst>
        </pc:spChg>
        <pc:picChg chg="add mod">
          <ac:chgData name="Kirsty Griffiths" userId="95c7dd72-fc99-4641-926f-00e51600d71b" providerId="ADAL" clId="{E7FBA588-0E50-47FB-AF0C-240108F063C3}" dt="2023-01-01T00:19:43.410" v="505" actId="1076"/>
          <ac:picMkLst>
            <pc:docMk/>
            <pc:sldMk cId="2705122155" sldId="284"/>
            <ac:picMk id="12" creationId="{61FF0C6C-7A05-319B-D20E-D149750EFD75}"/>
          </ac:picMkLst>
        </pc:picChg>
      </pc:sldChg>
      <pc:sldChg chg="modSp new mod">
        <pc:chgData name="Kirsty Griffiths" userId="95c7dd72-fc99-4641-926f-00e51600d71b" providerId="ADAL" clId="{E7FBA588-0E50-47FB-AF0C-240108F063C3}" dt="2023-01-03T22:50:40.004" v="2670" actId="27636"/>
        <pc:sldMkLst>
          <pc:docMk/>
          <pc:sldMk cId="209564005" sldId="285"/>
        </pc:sldMkLst>
        <pc:spChg chg="mod">
          <ac:chgData name="Kirsty Griffiths" userId="95c7dd72-fc99-4641-926f-00e51600d71b" providerId="ADAL" clId="{E7FBA588-0E50-47FB-AF0C-240108F063C3}" dt="2023-01-03T22:33:58.521" v="2248" actId="20577"/>
          <ac:spMkLst>
            <pc:docMk/>
            <pc:sldMk cId="209564005" sldId="285"/>
            <ac:spMk id="2" creationId="{C7C68A99-0AF7-C1B3-22CF-F2888428C0D2}"/>
          </ac:spMkLst>
        </pc:spChg>
        <pc:spChg chg="mod">
          <ac:chgData name="Kirsty Griffiths" userId="95c7dd72-fc99-4641-926f-00e51600d71b" providerId="ADAL" clId="{E7FBA588-0E50-47FB-AF0C-240108F063C3}" dt="2023-01-03T22:50:40.004" v="2670" actId="27636"/>
          <ac:spMkLst>
            <pc:docMk/>
            <pc:sldMk cId="209564005" sldId="285"/>
            <ac:spMk id="3" creationId="{BBD6DFDB-D0EF-065A-C9CE-066406FFF563}"/>
          </ac:spMkLst>
        </pc:spChg>
      </pc:sldChg>
      <pc:sldChg chg="new del">
        <pc:chgData name="Kirsty Griffiths" userId="95c7dd72-fc99-4641-926f-00e51600d71b" providerId="ADAL" clId="{E7FBA588-0E50-47FB-AF0C-240108F063C3}" dt="2023-01-01T00:12:51.724" v="311" actId="680"/>
        <pc:sldMkLst>
          <pc:docMk/>
          <pc:sldMk cId="1452303641" sldId="285"/>
        </pc:sldMkLst>
      </pc:sldChg>
      <pc:sldChg chg="addSp delSp modSp new mod modClrScheme chgLayout">
        <pc:chgData name="Kirsty Griffiths" userId="95c7dd72-fc99-4641-926f-00e51600d71b" providerId="ADAL" clId="{E7FBA588-0E50-47FB-AF0C-240108F063C3}" dt="2023-01-04T08:13:07.973" v="2797" actId="20577"/>
        <pc:sldMkLst>
          <pc:docMk/>
          <pc:sldMk cId="819583109" sldId="286"/>
        </pc:sldMkLst>
        <pc:spChg chg="del">
          <ac:chgData name="Kirsty Griffiths" userId="95c7dd72-fc99-4641-926f-00e51600d71b" providerId="ADAL" clId="{E7FBA588-0E50-47FB-AF0C-240108F063C3}" dt="2023-01-03T23:03:12.919" v="2696" actId="26606"/>
          <ac:spMkLst>
            <pc:docMk/>
            <pc:sldMk cId="819583109" sldId="286"/>
            <ac:spMk id="2" creationId="{83361644-412B-202B-CDB2-A3CB4DF9216E}"/>
          </ac:spMkLst>
        </pc:spChg>
        <pc:spChg chg="mod">
          <ac:chgData name="Kirsty Griffiths" userId="95c7dd72-fc99-4641-926f-00e51600d71b" providerId="ADAL" clId="{E7FBA588-0E50-47FB-AF0C-240108F063C3}" dt="2023-01-03T23:19:58.729" v="2746" actId="26606"/>
          <ac:spMkLst>
            <pc:docMk/>
            <pc:sldMk cId="819583109" sldId="286"/>
            <ac:spMk id="3" creationId="{9E184159-FBD7-6670-7DAF-A73C9A44899F}"/>
          </ac:spMkLst>
        </pc:spChg>
        <pc:spChg chg="mod">
          <ac:chgData name="Kirsty Griffiths" userId="95c7dd72-fc99-4641-926f-00e51600d71b" providerId="ADAL" clId="{E7FBA588-0E50-47FB-AF0C-240108F063C3}" dt="2023-01-03T23:19:58.729" v="2746" actId="26606"/>
          <ac:spMkLst>
            <pc:docMk/>
            <pc:sldMk cId="819583109" sldId="286"/>
            <ac:spMk id="4" creationId="{74F09C17-2BF4-CB88-485F-FBC269ABAAC5}"/>
          </ac:spMkLst>
        </pc:spChg>
        <pc:spChg chg="mod">
          <ac:chgData name="Kirsty Griffiths" userId="95c7dd72-fc99-4641-926f-00e51600d71b" providerId="ADAL" clId="{E7FBA588-0E50-47FB-AF0C-240108F063C3}" dt="2023-01-03T23:19:58.729" v="2746" actId="26606"/>
          <ac:spMkLst>
            <pc:docMk/>
            <pc:sldMk cId="819583109" sldId="286"/>
            <ac:spMk id="5" creationId="{7667A9DA-118E-E516-90D6-884544753D91}"/>
          </ac:spMkLst>
        </pc:spChg>
        <pc:spChg chg="del">
          <ac:chgData name="Kirsty Griffiths" userId="95c7dd72-fc99-4641-926f-00e51600d71b" providerId="ADAL" clId="{E7FBA588-0E50-47FB-AF0C-240108F063C3}" dt="2023-01-03T23:03:12.919" v="2696" actId="26606"/>
          <ac:spMkLst>
            <pc:docMk/>
            <pc:sldMk cId="819583109" sldId="286"/>
            <ac:spMk id="6" creationId="{EFD69A22-77FA-54CD-B98F-A8612DB15954}"/>
          </ac:spMkLst>
        </pc:spChg>
        <pc:spChg chg="del">
          <ac:chgData name="Kirsty Griffiths" userId="95c7dd72-fc99-4641-926f-00e51600d71b" providerId="ADAL" clId="{E7FBA588-0E50-47FB-AF0C-240108F063C3}" dt="2023-01-03T23:03:12.919" v="2696" actId="26606"/>
          <ac:spMkLst>
            <pc:docMk/>
            <pc:sldMk cId="819583109" sldId="286"/>
            <ac:spMk id="7" creationId="{EAF3C5B0-1DD2-98DB-C56E-7A5A0525E441}"/>
          </ac:spMkLst>
        </pc:spChg>
        <pc:spChg chg="add del mod">
          <ac:chgData name="Kirsty Griffiths" userId="95c7dd72-fc99-4641-926f-00e51600d71b" providerId="ADAL" clId="{E7FBA588-0E50-47FB-AF0C-240108F063C3}" dt="2023-01-03T23:19:58.714" v="2745" actId="26606"/>
          <ac:spMkLst>
            <pc:docMk/>
            <pc:sldMk cId="819583109" sldId="286"/>
            <ac:spMk id="12" creationId="{A4CAA180-D416-432F-2441-891B99A16FC8}"/>
          </ac:spMkLst>
        </pc:spChg>
        <pc:spChg chg="add del mod">
          <ac:chgData name="Kirsty Griffiths" userId="95c7dd72-fc99-4641-926f-00e51600d71b" providerId="ADAL" clId="{E7FBA588-0E50-47FB-AF0C-240108F063C3}" dt="2023-01-03T23:03:42.547" v="2708" actId="26606"/>
          <ac:spMkLst>
            <pc:docMk/>
            <pc:sldMk cId="819583109" sldId="286"/>
            <ac:spMk id="13" creationId="{A32E8AA3-34DB-8D2F-3CD1-A88CBA304912}"/>
          </ac:spMkLst>
        </pc:spChg>
        <pc:spChg chg="add del mod">
          <ac:chgData name="Kirsty Griffiths" userId="95c7dd72-fc99-4641-926f-00e51600d71b" providerId="ADAL" clId="{E7FBA588-0E50-47FB-AF0C-240108F063C3}" dt="2023-01-03T23:03:42.547" v="2708" actId="26606"/>
          <ac:spMkLst>
            <pc:docMk/>
            <pc:sldMk cId="819583109" sldId="286"/>
            <ac:spMk id="15" creationId="{B7C25AD5-0FE8-CF4F-460D-38E37A52D2BB}"/>
          </ac:spMkLst>
        </pc:spChg>
        <pc:spChg chg="add del mod">
          <ac:chgData name="Kirsty Griffiths" userId="95c7dd72-fc99-4641-926f-00e51600d71b" providerId="ADAL" clId="{E7FBA588-0E50-47FB-AF0C-240108F063C3}" dt="2023-01-03T23:19:58.714" v="2745" actId="26606"/>
          <ac:spMkLst>
            <pc:docMk/>
            <pc:sldMk cId="819583109" sldId="286"/>
            <ac:spMk id="17" creationId="{7DF8A954-1381-F7A6-AC87-ACD67297F9A8}"/>
          </ac:spMkLst>
        </pc:spChg>
        <pc:spChg chg="add mod">
          <ac:chgData name="Kirsty Griffiths" userId="95c7dd72-fc99-4641-926f-00e51600d71b" providerId="ADAL" clId="{E7FBA588-0E50-47FB-AF0C-240108F063C3}" dt="2023-01-04T08:13:07.973" v="2797" actId="20577"/>
          <ac:spMkLst>
            <pc:docMk/>
            <pc:sldMk cId="819583109" sldId="286"/>
            <ac:spMk id="19" creationId="{30F9279E-CBF2-7F5C-0658-E17BC9F7671E}"/>
          </ac:spMkLst>
        </pc:spChg>
        <pc:spChg chg="add del">
          <ac:chgData name="Kirsty Griffiths" userId="95c7dd72-fc99-4641-926f-00e51600d71b" providerId="ADAL" clId="{E7FBA588-0E50-47FB-AF0C-240108F063C3}" dt="2023-01-03T23:03:42.468" v="2707" actId="26606"/>
          <ac:spMkLst>
            <pc:docMk/>
            <pc:sldMk cId="819583109" sldId="286"/>
            <ac:spMk id="20" creationId="{0B2882A3-11CD-867D-14F7-101834E7FDA9}"/>
          </ac:spMkLst>
        </pc:spChg>
        <pc:spChg chg="add del mod">
          <ac:chgData name="Kirsty Griffiths" userId="95c7dd72-fc99-4641-926f-00e51600d71b" providerId="ADAL" clId="{E7FBA588-0E50-47FB-AF0C-240108F063C3}" dt="2023-01-03T23:20:43.324" v="2787" actId="478"/>
          <ac:spMkLst>
            <pc:docMk/>
            <pc:sldMk cId="819583109" sldId="286"/>
            <ac:spMk id="21" creationId="{6D6B357F-8745-55B1-8058-9C6886470EC2}"/>
          </ac:spMkLst>
        </pc:spChg>
        <pc:spChg chg="add del">
          <ac:chgData name="Kirsty Griffiths" userId="95c7dd72-fc99-4641-926f-00e51600d71b" providerId="ADAL" clId="{E7FBA588-0E50-47FB-AF0C-240108F063C3}" dt="2023-01-03T23:03:42.468" v="2707" actId="26606"/>
          <ac:spMkLst>
            <pc:docMk/>
            <pc:sldMk cId="819583109" sldId="286"/>
            <ac:spMk id="22" creationId="{38AB80E7-38F8-18AA-FA8D-8448C9DD21FC}"/>
          </ac:spMkLst>
        </pc:spChg>
        <pc:spChg chg="add del mod">
          <ac:chgData name="Kirsty Griffiths" userId="95c7dd72-fc99-4641-926f-00e51600d71b" providerId="ADAL" clId="{E7FBA588-0E50-47FB-AF0C-240108F063C3}" dt="2023-01-03T23:06:46.826" v="2733" actId="478"/>
          <ac:spMkLst>
            <pc:docMk/>
            <pc:sldMk cId="819583109" sldId="286"/>
            <ac:spMk id="24" creationId="{5E4938E9-6B02-6DB0-3768-C5A0D83D825D}"/>
          </ac:spMkLst>
        </pc:spChg>
        <pc:graphicFrameChg chg="add del mod modGraphic">
          <ac:chgData name="Kirsty Griffiths" userId="95c7dd72-fc99-4641-926f-00e51600d71b" providerId="ADAL" clId="{E7FBA588-0E50-47FB-AF0C-240108F063C3}" dt="2023-01-03T23:06:40.809" v="2732" actId="478"/>
          <ac:graphicFrameMkLst>
            <pc:docMk/>
            <pc:sldMk cId="819583109" sldId="286"/>
            <ac:graphicFrameMk id="8" creationId="{087C9C81-6432-C28F-2050-70A85CB0C123}"/>
          </ac:graphicFrameMkLst>
        </pc:graphicFrameChg>
        <pc:picChg chg="add mod ord">
          <ac:chgData name="Kirsty Griffiths" userId="95c7dd72-fc99-4641-926f-00e51600d71b" providerId="ADAL" clId="{E7FBA588-0E50-47FB-AF0C-240108F063C3}" dt="2023-01-04T08:12:48.721" v="2790" actId="1076"/>
          <ac:picMkLst>
            <pc:docMk/>
            <pc:sldMk cId="819583109" sldId="286"/>
            <ac:picMk id="10" creationId="{28383A8B-2610-24DD-A62C-537DD24CC42A}"/>
          </ac:picMkLst>
        </pc:picChg>
      </pc:sldChg>
      <pc:sldChg chg="new del">
        <pc:chgData name="Kirsty Griffiths" userId="95c7dd72-fc99-4641-926f-00e51600d71b" providerId="ADAL" clId="{E7FBA588-0E50-47FB-AF0C-240108F063C3}" dt="2023-01-01T00:12:51.478" v="310" actId="680"/>
        <pc:sldMkLst>
          <pc:docMk/>
          <pc:sldMk cId="2479696908" sldId="286"/>
        </pc:sldMkLst>
      </pc:sldChg>
      <pc:sldChg chg="modSp new mod">
        <pc:chgData name="Kirsty Griffiths" userId="95c7dd72-fc99-4641-926f-00e51600d71b" providerId="ADAL" clId="{E7FBA588-0E50-47FB-AF0C-240108F063C3}" dt="2023-01-04T08:30:18.487" v="2959" actId="20577"/>
        <pc:sldMkLst>
          <pc:docMk/>
          <pc:sldMk cId="923534151" sldId="287"/>
        </pc:sldMkLst>
        <pc:spChg chg="mod">
          <ac:chgData name="Kirsty Griffiths" userId="95c7dd72-fc99-4641-926f-00e51600d71b" providerId="ADAL" clId="{E7FBA588-0E50-47FB-AF0C-240108F063C3}" dt="2023-01-04T08:13:29.502" v="2811" actId="20577"/>
          <ac:spMkLst>
            <pc:docMk/>
            <pc:sldMk cId="923534151" sldId="287"/>
            <ac:spMk id="2" creationId="{CDE5599A-777B-4949-FBE2-F491FD00B7A4}"/>
          </ac:spMkLst>
        </pc:spChg>
        <pc:spChg chg="mod">
          <ac:chgData name="Kirsty Griffiths" userId="95c7dd72-fc99-4641-926f-00e51600d71b" providerId="ADAL" clId="{E7FBA588-0E50-47FB-AF0C-240108F063C3}" dt="2023-01-04T08:30:18.487" v="2959" actId="20577"/>
          <ac:spMkLst>
            <pc:docMk/>
            <pc:sldMk cId="923534151" sldId="287"/>
            <ac:spMk id="3" creationId="{4F74E691-D429-C08A-FE11-5648FC018772}"/>
          </ac:spMkLst>
        </pc:spChg>
      </pc:sldChg>
      <pc:sldChg chg="new del">
        <pc:chgData name="Kirsty Griffiths" userId="95c7dd72-fc99-4641-926f-00e51600d71b" providerId="ADAL" clId="{E7FBA588-0E50-47FB-AF0C-240108F063C3}" dt="2023-01-01T00:12:51.228" v="309" actId="680"/>
        <pc:sldMkLst>
          <pc:docMk/>
          <pc:sldMk cId="2309021182" sldId="287"/>
        </pc:sldMkLst>
      </pc:sldChg>
      <pc:sldChg chg="modSp new mod">
        <pc:chgData name="Kirsty Griffiths" userId="95c7dd72-fc99-4641-926f-00e51600d71b" providerId="ADAL" clId="{E7FBA588-0E50-47FB-AF0C-240108F063C3}" dt="2023-01-04T08:50:18.546" v="3072" actId="20577"/>
        <pc:sldMkLst>
          <pc:docMk/>
          <pc:sldMk cId="2593785432" sldId="288"/>
        </pc:sldMkLst>
        <pc:spChg chg="mod">
          <ac:chgData name="Kirsty Griffiths" userId="95c7dd72-fc99-4641-926f-00e51600d71b" providerId="ADAL" clId="{E7FBA588-0E50-47FB-AF0C-240108F063C3}" dt="2023-01-04T08:49:16.422" v="3047" actId="20577"/>
          <ac:spMkLst>
            <pc:docMk/>
            <pc:sldMk cId="2593785432" sldId="288"/>
            <ac:spMk id="2" creationId="{8E92AF0F-DC02-EB88-B812-AF48A430DD57}"/>
          </ac:spMkLst>
        </pc:spChg>
        <pc:spChg chg="mod">
          <ac:chgData name="Kirsty Griffiths" userId="95c7dd72-fc99-4641-926f-00e51600d71b" providerId="ADAL" clId="{E7FBA588-0E50-47FB-AF0C-240108F063C3}" dt="2023-01-04T08:50:18.546" v="3072" actId="20577"/>
          <ac:spMkLst>
            <pc:docMk/>
            <pc:sldMk cId="2593785432" sldId="288"/>
            <ac:spMk id="3" creationId="{4E470839-CB56-82C1-74F8-229E482917D7}"/>
          </ac:spMkLst>
        </pc:spChg>
      </pc:sldChg>
      <pc:sldChg chg="new del">
        <pc:chgData name="Kirsty Griffiths" userId="95c7dd72-fc99-4641-926f-00e51600d71b" providerId="ADAL" clId="{E7FBA588-0E50-47FB-AF0C-240108F063C3}" dt="2023-01-01T00:12:51.122" v="308" actId="680"/>
        <pc:sldMkLst>
          <pc:docMk/>
          <pc:sldMk cId="3674068039" sldId="288"/>
        </pc:sldMkLst>
      </pc:sldChg>
      <pc:sldChg chg="modSp new mod">
        <pc:chgData name="Kirsty Griffiths" userId="95c7dd72-fc99-4641-926f-00e51600d71b" providerId="ADAL" clId="{E7FBA588-0E50-47FB-AF0C-240108F063C3}" dt="2023-01-04T09:44:12.664" v="3168" actId="20577"/>
        <pc:sldMkLst>
          <pc:docMk/>
          <pc:sldMk cId="3637434436" sldId="289"/>
        </pc:sldMkLst>
        <pc:spChg chg="mod">
          <ac:chgData name="Kirsty Griffiths" userId="95c7dd72-fc99-4641-926f-00e51600d71b" providerId="ADAL" clId="{E7FBA588-0E50-47FB-AF0C-240108F063C3}" dt="2023-01-04T08:51:32.183" v="3095" actId="5793"/>
          <ac:spMkLst>
            <pc:docMk/>
            <pc:sldMk cId="3637434436" sldId="289"/>
            <ac:spMk id="2" creationId="{67960CB0-86C7-3B26-F6C2-054A648F0A47}"/>
          </ac:spMkLst>
        </pc:spChg>
        <pc:spChg chg="mod">
          <ac:chgData name="Kirsty Griffiths" userId="95c7dd72-fc99-4641-926f-00e51600d71b" providerId="ADAL" clId="{E7FBA588-0E50-47FB-AF0C-240108F063C3}" dt="2023-01-04T09:44:12.664" v="3168" actId="20577"/>
          <ac:spMkLst>
            <pc:docMk/>
            <pc:sldMk cId="3637434436" sldId="289"/>
            <ac:spMk id="3" creationId="{28BCBEA8-4F2B-7060-B303-0C696DE8A875}"/>
          </ac:spMkLst>
        </pc:spChg>
      </pc:sldChg>
      <pc:sldChg chg="modSp new mod ord">
        <pc:chgData name="Kirsty Griffiths" userId="95c7dd72-fc99-4641-926f-00e51600d71b" providerId="ADAL" clId="{E7FBA588-0E50-47FB-AF0C-240108F063C3}" dt="2023-01-06T21:08:02.396" v="4192"/>
        <pc:sldMkLst>
          <pc:docMk/>
          <pc:sldMk cId="1044961054" sldId="290"/>
        </pc:sldMkLst>
        <pc:spChg chg="mod">
          <ac:chgData name="Kirsty Griffiths" userId="95c7dd72-fc99-4641-926f-00e51600d71b" providerId="ADAL" clId="{E7FBA588-0E50-47FB-AF0C-240108F063C3}" dt="2023-01-06T20:58:43.368" v="3637" actId="20577"/>
          <ac:spMkLst>
            <pc:docMk/>
            <pc:sldMk cId="1044961054" sldId="290"/>
            <ac:spMk id="2" creationId="{9842B43D-3E14-6B45-5DA8-043E379EBDED}"/>
          </ac:spMkLst>
        </pc:spChg>
        <pc:spChg chg="mod">
          <ac:chgData name="Kirsty Griffiths" userId="95c7dd72-fc99-4641-926f-00e51600d71b" providerId="ADAL" clId="{E7FBA588-0E50-47FB-AF0C-240108F063C3}" dt="2023-01-06T21:07:46.920" v="4190" actId="27636"/>
          <ac:spMkLst>
            <pc:docMk/>
            <pc:sldMk cId="1044961054" sldId="290"/>
            <ac:spMk id="3" creationId="{97673612-13D3-B0B2-2930-94B7FF121B13}"/>
          </ac:spMkLst>
        </pc:spChg>
      </pc:sldChg>
    </pc:docChg>
  </pc:docChgLst>
  <pc:docChgLst>
    <pc:chgData name="Kirsty Griffiths (2218488)" userId="S::2218488@student.uwtsd.ac.uk::95c7dd72-fc99-4641-926f-00e51600d71b" providerId="AD" clId="Web-{2AE6E7E9-E2BD-EBB4-2E34-61147CDD27CD}"/>
    <pc:docChg chg="addSld modSld">
      <pc:chgData name="Kirsty Griffiths (2218488)" userId="S::2218488@student.uwtsd.ac.uk::95c7dd72-fc99-4641-926f-00e51600d71b" providerId="AD" clId="Web-{2AE6E7E9-E2BD-EBB4-2E34-61147CDD27CD}" dt="2023-01-01T00:06:33.397" v="1972"/>
      <pc:docMkLst>
        <pc:docMk/>
      </pc:docMkLst>
      <pc:sldChg chg="addSp delSp modSp mod setBg modClrScheme chgLayout">
        <pc:chgData name="Kirsty Griffiths (2218488)" userId="S::2218488@student.uwtsd.ac.uk::95c7dd72-fc99-4641-926f-00e51600d71b" providerId="AD" clId="Web-{2AE6E7E9-E2BD-EBB4-2E34-61147CDD27CD}" dt="2023-01-01T00:06:33.397" v="1972"/>
        <pc:sldMkLst>
          <pc:docMk/>
          <pc:sldMk cId="3435077016" sldId="259"/>
        </pc:sldMkLst>
        <pc:spChg chg="mod">
          <ac:chgData name="Kirsty Griffiths (2218488)" userId="S::2218488@student.uwtsd.ac.uk::95c7dd72-fc99-4641-926f-00e51600d71b" providerId="AD" clId="Web-{2AE6E7E9-E2BD-EBB4-2E34-61147CDD27CD}" dt="2023-01-01T00:06:33.397" v="1972"/>
          <ac:spMkLst>
            <pc:docMk/>
            <pc:sldMk cId="3435077016" sldId="259"/>
            <ac:spMk id="2" creationId="{DA884D8B-635B-7402-1437-04A104C24B54}"/>
          </ac:spMkLst>
        </pc:spChg>
        <pc:spChg chg="mod">
          <ac:chgData name="Kirsty Griffiths (2218488)" userId="S::2218488@student.uwtsd.ac.uk::95c7dd72-fc99-4641-926f-00e51600d71b" providerId="AD" clId="Web-{2AE6E7E9-E2BD-EBB4-2E34-61147CDD27CD}" dt="2023-01-01T00:06:33.397" v="1972"/>
          <ac:spMkLst>
            <pc:docMk/>
            <pc:sldMk cId="3435077016" sldId="259"/>
            <ac:spMk id="3" creationId="{FAD9BE9C-B5EA-5DA0-9156-6E05D3882992}"/>
          </ac:spMkLst>
        </pc:spChg>
        <pc:spChg chg="mod">
          <ac:chgData name="Kirsty Griffiths (2218488)" userId="S::2218488@student.uwtsd.ac.uk::95c7dd72-fc99-4641-926f-00e51600d71b" providerId="AD" clId="Web-{2AE6E7E9-E2BD-EBB4-2E34-61147CDD27CD}" dt="2023-01-01T00:06:33.397" v="1972"/>
          <ac:spMkLst>
            <pc:docMk/>
            <pc:sldMk cId="3435077016" sldId="259"/>
            <ac:spMk id="4" creationId="{3324E804-5D73-9996-1913-1EF77F2E53C5}"/>
          </ac:spMkLst>
        </pc:spChg>
        <pc:spChg chg="add del mod">
          <ac:chgData name="Kirsty Griffiths (2218488)" userId="S::2218488@student.uwtsd.ac.uk::95c7dd72-fc99-4641-926f-00e51600d71b" providerId="AD" clId="Web-{2AE6E7E9-E2BD-EBB4-2E34-61147CDD27CD}" dt="2023-01-01T00:06:28.522" v="1968"/>
          <ac:spMkLst>
            <pc:docMk/>
            <pc:sldMk cId="3435077016" sldId="259"/>
            <ac:spMk id="6" creationId="{CE15FF54-CE71-B8CD-3EED-BD1EDF61729C}"/>
          </ac:spMkLst>
        </pc:spChg>
        <pc:spChg chg="add mod">
          <ac:chgData name="Kirsty Griffiths (2218488)" userId="S::2218488@student.uwtsd.ac.uk::95c7dd72-fc99-4641-926f-00e51600d71b" providerId="AD" clId="Web-{2AE6E7E9-E2BD-EBB4-2E34-61147CDD27CD}" dt="2023-01-01T00:06:33.397" v="1972"/>
          <ac:spMkLst>
            <pc:docMk/>
            <pc:sldMk cId="3435077016" sldId="259"/>
            <ac:spMk id="8" creationId="{DCAD739A-7B27-3412-96A4-A0F3BB1BC950}"/>
          </ac:spMkLst>
        </pc:spChg>
        <pc:spChg chg="mod">
          <ac:chgData name="Kirsty Griffiths (2218488)" userId="S::2218488@student.uwtsd.ac.uk::95c7dd72-fc99-4641-926f-00e51600d71b" providerId="AD" clId="Web-{2AE6E7E9-E2BD-EBB4-2E34-61147CDD27CD}" dt="2023-01-01T00:06:33.397" v="1972"/>
          <ac:spMkLst>
            <pc:docMk/>
            <pc:sldMk cId="3435077016" sldId="259"/>
            <ac:spMk id="26" creationId="{70BA96D9-2E56-3DBD-6315-048A1B2800FB}"/>
          </ac:spMkLst>
        </pc:spChg>
        <pc:spChg chg="mod">
          <ac:chgData name="Kirsty Griffiths (2218488)" userId="S::2218488@student.uwtsd.ac.uk::95c7dd72-fc99-4641-926f-00e51600d71b" providerId="AD" clId="Web-{2AE6E7E9-E2BD-EBB4-2E34-61147CDD27CD}" dt="2023-01-01T00:06:33.397" v="1972"/>
          <ac:spMkLst>
            <pc:docMk/>
            <pc:sldMk cId="3435077016" sldId="259"/>
            <ac:spMk id="27" creationId="{64C89AC3-3D7A-65BB-C3F4-2B1CB19E78D1}"/>
          </ac:spMkLst>
        </pc:spChg>
        <pc:picChg chg="add mod ord modCrop">
          <ac:chgData name="Kirsty Griffiths (2218488)" userId="S::2218488@student.uwtsd.ac.uk::95c7dd72-fc99-4641-926f-00e51600d71b" providerId="AD" clId="Web-{2AE6E7E9-E2BD-EBB4-2E34-61147CDD27CD}" dt="2023-01-01T00:06:33.397" v="1972"/>
          <ac:picMkLst>
            <pc:docMk/>
            <pc:sldMk cId="3435077016" sldId="259"/>
            <ac:picMk id="7" creationId="{CB99B421-2610-C47E-1CFB-9E2D7D58E63F}"/>
          </ac:picMkLst>
        </pc:picChg>
        <pc:picChg chg="del">
          <ac:chgData name="Kirsty Griffiths (2218488)" userId="S::2218488@student.uwtsd.ac.uk::95c7dd72-fc99-4641-926f-00e51600d71b" providerId="AD" clId="Web-{2AE6E7E9-E2BD-EBB4-2E34-61147CDD27CD}" dt="2023-01-01T00:05:51.098" v="1967"/>
          <ac:picMkLst>
            <pc:docMk/>
            <pc:sldMk cId="3435077016" sldId="259"/>
            <ac:picMk id="22" creationId="{07415596-3C86-E792-A622-F817DB08D587}"/>
          </ac:picMkLst>
        </pc:picChg>
      </pc:sldChg>
      <pc:sldChg chg="addSp modSp">
        <pc:chgData name="Kirsty Griffiths (2218488)" userId="S::2218488@student.uwtsd.ac.uk::95c7dd72-fc99-4641-926f-00e51600d71b" providerId="AD" clId="Web-{2AE6E7E9-E2BD-EBB4-2E34-61147CDD27CD}" dt="2022-12-31T19:13:33.517" v="104" actId="20577"/>
        <pc:sldMkLst>
          <pc:docMk/>
          <pc:sldMk cId="1699088621" sldId="261"/>
        </pc:sldMkLst>
        <pc:spChg chg="mod">
          <ac:chgData name="Kirsty Griffiths (2218488)" userId="S::2218488@student.uwtsd.ac.uk::95c7dd72-fc99-4641-926f-00e51600d71b" providerId="AD" clId="Web-{2AE6E7E9-E2BD-EBB4-2E34-61147CDD27CD}" dt="2022-12-31T19:09:11.379" v="59" actId="14100"/>
          <ac:spMkLst>
            <pc:docMk/>
            <pc:sldMk cId="1699088621" sldId="261"/>
            <ac:spMk id="3" creationId="{68C9A895-B87F-710F-8484-342A93CE34DA}"/>
          </ac:spMkLst>
        </pc:spChg>
        <pc:spChg chg="mod">
          <ac:chgData name="Kirsty Griffiths (2218488)" userId="S::2218488@student.uwtsd.ac.uk::95c7dd72-fc99-4641-926f-00e51600d71b" providerId="AD" clId="Web-{2AE6E7E9-E2BD-EBB4-2E34-61147CDD27CD}" dt="2022-12-31T19:06:39.124" v="19" actId="20577"/>
          <ac:spMkLst>
            <pc:docMk/>
            <pc:sldMk cId="1699088621" sldId="261"/>
            <ac:spMk id="4" creationId="{BCD1D6FF-1122-B11D-0CE3-E62BA27376FA}"/>
          </ac:spMkLst>
        </pc:spChg>
        <pc:spChg chg="add mod">
          <ac:chgData name="Kirsty Griffiths (2218488)" userId="S::2218488@student.uwtsd.ac.uk::95c7dd72-fc99-4641-926f-00e51600d71b" providerId="AD" clId="Web-{2AE6E7E9-E2BD-EBB4-2E34-61147CDD27CD}" dt="2022-12-31T19:13:23.845" v="93" actId="20577"/>
          <ac:spMkLst>
            <pc:docMk/>
            <pc:sldMk cId="1699088621" sldId="261"/>
            <ac:spMk id="8" creationId="{4FA1690B-74E0-BC99-CB30-C68C0F22971F}"/>
          </ac:spMkLst>
        </pc:spChg>
        <pc:spChg chg="add mod">
          <ac:chgData name="Kirsty Griffiths (2218488)" userId="S::2218488@student.uwtsd.ac.uk::95c7dd72-fc99-4641-926f-00e51600d71b" providerId="AD" clId="Web-{2AE6E7E9-E2BD-EBB4-2E34-61147CDD27CD}" dt="2022-12-31T19:13:33.517" v="104" actId="20577"/>
          <ac:spMkLst>
            <pc:docMk/>
            <pc:sldMk cId="1699088621" sldId="261"/>
            <ac:spMk id="12" creationId="{6C13E962-9718-264C-A8F8-0C3D91BE26C2}"/>
          </ac:spMkLst>
        </pc:spChg>
        <pc:picChg chg="add mod">
          <ac:chgData name="Kirsty Griffiths (2218488)" userId="S::2218488@student.uwtsd.ac.uk::95c7dd72-fc99-4641-926f-00e51600d71b" providerId="AD" clId="Web-{2AE6E7E9-E2BD-EBB4-2E34-61147CDD27CD}" dt="2022-12-31T19:11:49.654" v="61" actId="1076"/>
          <ac:picMkLst>
            <pc:docMk/>
            <pc:sldMk cId="1699088621" sldId="261"/>
            <ac:picMk id="2" creationId="{B8202BB0-1350-6DDB-B150-50C610BECC6F}"/>
          </ac:picMkLst>
        </pc:picChg>
        <pc:picChg chg="add mod">
          <ac:chgData name="Kirsty Griffiths (2218488)" userId="S::2218488@student.uwtsd.ac.uk::95c7dd72-fc99-4641-926f-00e51600d71b" providerId="AD" clId="Web-{2AE6E7E9-E2BD-EBB4-2E34-61147CDD27CD}" dt="2022-12-31T19:13:02.375" v="76" actId="1076"/>
          <ac:picMkLst>
            <pc:docMk/>
            <pc:sldMk cId="1699088621" sldId="261"/>
            <ac:picMk id="6" creationId="{81AA39DD-6202-F59C-078F-B57FA882B3AE}"/>
          </ac:picMkLst>
        </pc:picChg>
        <pc:picChg chg="add mod">
          <ac:chgData name="Kirsty Griffiths (2218488)" userId="S::2218488@student.uwtsd.ac.uk::95c7dd72-fc99-4641-926f-00e51600d71b" providerId="AD" clId="Web-{2AE6E7E9-E2BD-EBB4-2E34-61147CDD27CD}" dt="2022-12-31T19:13:08.235" v="78" actId="14100"/>
          <ac:picMkLst>
            <pc:docMk/>
            <pc:sldMk cId="1699088621" sldId="261"/>
            <ac:picMk id="11" creationId="{81F4ED88-105D-F4D7-7620-BAD496E9EB12}"/>
          </ac:picMkLst>
        </pc:picChg>
      </pc:sldChg>
      <pc:sldChg chg="addSp modSp mod modClrScheme chgLayout">
        <pc:chgData name="Kirsty Griffiths (2218488)" userId="S::2218488@student.uwtsd.ac.uk::95c7dd72-fc99-4641-926f-00e51600d71b" providerId="AD" clId="Web-{2AE6E7E9-E2BD-EBB4-2E34-61147CDD27CD}" dt="2022-12-31T21:42:02.277" v="1168"/>
        <pc:sldMkLst>
          <pc:docMk/>
          <pc:sldMk cId="1096717490" sldId="263"/>
        </pc:sldMkLst>
        <pc:spChg chg="mod">
          <ac:chgData name="Kirsty Griffiths (2218488)" userId="S::2218488@student.uwtsd.ac.uk::95c7dd72-fc99-4641-926f-00e51600d71b" providerId="AD" clId="Web-{2AE6E7E9-E2BD-EBB4-2E34-61147CDD27CD}" dt="2022-12-31T21:42:02.277" v="1168"/>
          <ac:spMkLst>
            <pc:docMk/>
            <pc:sldMk cId="1096717490" sldId="263"/>
            <ac:spMk id="2" creationId="{E9350B43-2FC6-DBFA-2920-C8265C1C6A48}"/>
          </ac:spMkLst>
        </pc:spChg>
        <pc:spChg chg="mod">
          <ac:chgData name="Kirsty Griffiths (2218488)" userId="S::2218488@student.uwtsd.ac.uk::95c7dd72-fc99-4641-926f-00e51600d71b" providerId="AD" clId="Web-{2AE6E7E9-E2BD-EBB4-2E34-61147CDD27CD}" dt="2022-12-31T21:42:02.277" v="1168"/>
          <ac:spMkLst>
            <pc:docMk/>
            <pc:sldMk cId="1096717490" sldId="263"/>
            <ac:spMk id="3" creationId="{B1EFDBE1-8C88-4D39-6BA3-537373DFA091}"/>
          </ac:spMkLst>
        </pc:spChg>
        <pc:spChg chg="mod">
          <ac:chgData name="Kirsty Griffiths (2218488)" userId="S::2218488@student.uwtsd.ac.uk::95c7dd72-fc99-4641-926f-00e51600d71b" providerId="AD" clId="Web-{2AE6E7E9-E2BD-EBB4-2E34-61147CDD27CD}" dt="2022-12-31T21:42:02.277" v="1168"/>
          <ac:spMkLst>
            <pc:docMk/>
            <pc:sldMk cId="1096717490" sldId="263"/>
            <ac:spMk id="4" creationId="{6D91CF39-6540-5B9E-8E6C-4310213A7FEF}"/>
          </ac:spMkLst>
        </pc:spChg>
        <pc:spChg chg="mod ord">
          <ac:chgData name="Kirsty Griffiths (2218488)" userId="S::2218488@student.uwtsd.ac.uk::95c7dd72-fc99-4641-926f-00e51600d71b" providerId="AD" clId="Web-{2AE6E7E9-E2BD-EBB4-2E34-61147CDD27CD}" dt="2022-12-31T21:42:02.277" v="1168"/>
          <ac:spMkLst>
            <pc:docMk/>
            <pc:sldMk cId="1096717490" sldId="263"/>
            <ac:spMk id="14" creationId="{F5768EFB-B317-47EA-C969-D365EB136882}"/>
          </ac:spMkLst>
        </pc:spChg>
        <pc:spChg chg="mod">
          <ac:chgData name="Kirsty Griffiths (2218488)" userId="S::2218488@student.uwtsd.ac.uk::95c7dd72-fc99-4641-926f-00e51600d71b" providerId="AD" clId="Web-{2AE6E7E9-E2BD-EBB4-2E34-61147CDD27CD}" dt="2022-12-31T21:42:02.277" v="1168"/>
          <ac:spMkLst>
            <pc:docMk/>
            <pc:sldMk cId="1096717490" sldId="263"/>
            <ac:spMk id="16" creationId="{BB801EE7-C3C0-5B30-EB9B-2C995032EE99}"/>
          </ac:spMkLst>
        </pc:spChg>
        <pc:picChg chg="add mod ord">
          <ac:chgData name="Kirsty Griffiths (2218488)" userId="S::2218488@student.uwtsd.ac.uk::95c7dd72-fc99-4641-926f-00e51600d71b" providerId="AD" clId="Web-{2AE6E7E9-E2BD-EBB4-2E34-61147CDD27CD}" dt="2022-12-31T21:42:02.277" v="1168"/>
          <ac:picMkLst>
            <pc:docMk/>
            <pc:sldMk cId="1096717490" sldId="263"/>
            <ac:picMk id="5" creationId="{0BF3B7DE-9305-3401-BD8B-0BB3579EA375}"/>
          </ac:picMkLst>
        </pc:picChg>
      </pc:sldChg>
      <pc:sldChg chg="addSp delSp modSp mod modClrScheme chgLayout">
        <pc:chgData name="Kirsty Griffiths (2218488)" userId="S::2218488@student.uwtsd.ac.uk::95c7dd72-fc99-4641-926f-00e51600d71b" providerId="AD" clId="Web-{2AE6E7E9-E2BD-EBB4-2E34-61147CDD27CD}" dt="2023-01-01T00:02:23.513" v="1846" actId="20577"/>
        <pc:sldMkLst>
          <pc:docMk/>
          <pc:sldMk cId="1002104821" sldId="264"/>
        </pc:sldMkLst>
        <pc:spChg chg="mod ord">
          <ac:chgData name="Kirsty Griffiths (2218488)" userId="S::2218488@student.uwtsd.ac.uk::95c7dd72-fc99-4641-926f-00e51600d71b" providerId="AD" clId="Web-{2AE6E7E9-E2BD-EBB4-2E34-61147CDD27CD}" dt="2022-12-31T21:17:43.920" v="636"/>
          <ac:spMkLst>
            <pc:docMk/>
            <pc:sldMk cId="1002104821" sldId="264"/>
            <ac:spMk id="2" creationId="{EB170A85-84B6-5E89-7F16-4811AE5FD44B}"/>
          </ac:spMkLst>
        </pc:spChg>
        <pc:spChg chg="del mod ord">
          <ac:chgData name="Kirsty Griffiths (2218488)" userId="S::2218488@student.uwtsd.ac.uk::95c7dd72-fc99-4641-926f-00e51600d71b" providerId="AD" clId="Web-{2AE6E7E9-E2BD-EBB4-2E34-61147CDD27CD}" dt="2022-12-31T21:42:33.700" v="1175"/>
          <ac:spMkLst>
            <pc:docMk/>
            <pc:sldMk cId="1002104821" sldId="264"/>
            <ac:spMk id="3" creationId="{A29B6800-D0C2-8D9D-7F2C-5D0E41F51909}"/>
          </ac:spMkLst>
        </pc:spChg>
        <pc:spChg chg="mod ord">
          <ac:chgData name="Kirsty Griffiths (2218488)" userId="S::2218488@student.uwtsd.ac.uk::95c7dd72-fc99-4641-926f-00e51600d71b" providerId="AD" clId="Web-{2AE6E7E9-E2BD-EBB4-2E34-61147CDD27CD}" dt="2022-12-31T21:17:43.920" v="636"/>
          <ac:spMkLst>
            <pc:docMk/>
            <pc:sldMk cId="1002104821" sldId="264"/>
            <ac:spMk id="4" creationId="{9099A4E0-99CC-34E8-536B-35867E7C5AF2}"/>
          </ac:spMkLst>
        </pc:spChg>
        <pc:spChg chg="add mod">
          <ac:chgData name="Kirsty Griffiths (2218488)" userId="S::2218488@student.uwtsd.ac.uk::95c7dd72-fc99-4641-926f-00e51600d71b" providerId="AD" clId="Web-{2AE6E7E9-E2BD-EBB4-2E34-61147CDD27CD}" dt="2023-01-01T00:02:23.513" v="1846" actId="20577"/>
          <ac:spMkLst>
            <pc:docMk/>
            <pc:sldMk cId="1002104821" sldId="264"/>
            <ac:spMk id="6" creationId="{58617453-E729-F27B-7CCB-532A33D74D0F}"/>
          </ac:spMkLst>
        </pc:spChg>
        <pc:spChg chg="del mod ord">
          <ac:chgData name="Kirsty Griffiths (2218488)" userId="S::2218488@student.uwtsd.ac.uk::95c7dd72-fc99-4641-926f-00e51600d71b" providerId="AD" clId="Web-{2AE6E7E9-E2BD-EBB4-2E34-61147CDD27CD}" dt="2022-12-31T21:42:20.090" v="1172"/>
          <ac:spMkLst>
            <pc:docMk/>
            <pc:sldMk cId="1002104821" sldId="264"/>
            <ac:spMk id="26" creationId="{F237C2FF-8AE7-02AF-7E17-D62F80F65FAA}"/>
          </ac:spMkLst>
        </pc:spChg>
        <pc:spChg chg="del mod ord">
          <ac:chgData name="Kirsty Griffiths (2218488)" userId="S::2218488@student.uwtsd.ac.uk::95c7dd72-fc99-4641-926f-00e51600d71b" providerId="AD" clId="Web-{2AE6E7E9-E2BD-EBB4-2E34-61147CDD27CD}" dt="2022-12-31T21:43:07.404" v="1197"/>
          <ac:spMkLst>
            <pc:docMk/>
            <pc:sldMk cId="1002104821" sldId="264"/>
            <ac:spMk id="27" creationId="{00C27F86-4C80-C4F3-6CE8-D40C84F64932}"/>
          </ac:spMkLst>
        </pc:spChg>
        <pc:spChg chg="del mod ord">
          <ac:chgData name="Kirsty Griffiths (2218488)" userId="S::2218488@student.uwtsd.ac.uk::95c7dd72-fc99-4641-926f-00e51600d71b" providerId="AD" clId="Web-{2AE6E7E9-E2BD-EBB4-2E34-61147CDD27CD}" dt="2022-12-31T21:42:54.685" v="1189"/>
          <ac:spMkLst>
            <pc:docMk/>
            <pc:sldMk cId="1002104821" sldId="264"/>
            <ac:spMk id="28" creationId="{437F270A-5AE8-3D7C-4649-C8CE5C3BBE73}"/>
          </ac:spMkLst>
        </pc:spChg>
        <pc:spChg chg="del mod ord">
          <ac:chgData name="Kirsty Griffiths (2218488)" userId="S::2218488@student.uwtsd.ac.uk::95c7dd72-fc99-4641-926f-00e51600d71b" providerId="AD" clId="Web-{2AE6E7E9-E2BD-EBB4-2E34-61147CDD27CD}" dt="2022-12-31T21:42:50.044" v="1188"/>
          <ac:spMkLst>
            <pc:docMk/>
            <pc:sldMk cId="1002104821" sldId="264"/>
            <ac:spMk id="29" creationId="{88C30139-2108-5DD5-D7B5-F4C5CA6CCBF3}"/>
          </ac:spMkLst>
        </pc:spChg>
        <pc:spChg chg="del mod ord">
          <ac:chgData name="Kirsty Griffiths (2218488)" userId="S::2218488@student.uwtsd.ac.uk::95c7dd72-fc99-4641-926f-00e51600d71b" providerId="AD" clId="Web-{2AE6E7E9-E2BD-EBB4-2E34-61147CDD27CD}" dt="2022-12-31T21:43:04.670" v="1196"/>
          <ac:spMkLst>
            <pc:docMk/>
            <pc:sldMk cId="1002104821" sldId="264"/>
            <ac:spMk id="30" creationId="{7E1DA776-AFFE-AE39-7F7B-59EB501D7E5F}"/>
          </ac:spMkLst>
        </pc:spChg>
        <pc:spChg chg="del mod ord">
          <ac:chgData name="Kirsty Griffiths (2218488)" userId="S::2218488@student.uwtsd.ac.uk::95c7dd72-fc99-4641-926f-00e51600d71b" providerId="AD" clId="Web-{2AE6E7E9-E2BD-EBB4-2E34-61147CDD27CD}" dt="2022-12-31T21:43:03.170" v="1195"/>
          <ac:spMkLst>
            <pc:docMk/>
            <pc:sldMk cId="1002104821" sldId="264"/>
            <ac:spMk id="31" creationId="{1F74C8AB-F847-F58A-7B89-FC1F3E125FB9}"/>
          </ac:spMkLst>
        </pc:spChg>
        <pc:spChg chg="del mod ord">
          <ac:chgData name="Kirsty Griffiths (2218488)" userId="S::2218488@student.uwtsd.ac.uk::95c7dd72-fc99-4641-926f-00e51600d71b" providerId="AD" clId="Web-{2AE6E7E9-E2BD-EBB4-2E34-61147CDD27CD}" dt="2022-12-31T21:42:40.825" v="1182"/>
          <ac:spMkLst>
            <pc:docMk/>
            <pc:sldMk cId="1002104821" sldId="264"/>
            <ac:spMk id="32" creationId="{0A4B179D-6ECE-CDC7-80E3-5E1843793A1D}"/>
          </ac:spMkLst>
        </pc:spChg>
        <pc:spChg chg="del mod ord">
          <ac:chgData name="Kirsty Griffiths (2218488)" userId="S::2218488@student.uwtsd.ac.uk::95c7dd72-fc99-4641-926f-00e51600d71b" providerId="AD" clId="Web-{2AE6E7E9-E2BD-EBB4-2E34-61147CDD27CD}" dt="2022-12-31T21:42:31.481" v="1174"/>
          <ac:spMkLst>
            <pc:docMk/>
            <pc:sldMk cId="1002104821" sldId="264"/>
            <ac:spMk id="34" creationId="{20510531-78E7-6DD4-B8ED-F8484240C2E1}"/>
          </ac:spMkLst>
        </pc:spChg>
        <pc:spChg chg="mod ord">
          <ac:chgData name="Kirsty Griffiths (2218488)" userId="S::2218488@student.uwtsd.ac.uk::95c7dd72-fc99-4641-926f-00e51600d71b" providerId="AD" clId="Web-{2AE6E7E9-E2BD-EBB4-2E34-61147CDD27CD}" dt="2022-12-31T23:45:17.293" v="1284" actId="20577"/>
          <ac:spMkLst>
            <pc:docMk/>
            <pc:sldMk cId="1002104821" sldId="264"/>
            <ac:spMk id="38" creationId="{BE14C3C8-CE39-133E-31F8-E2A69DFA914D}"/>
          </ac:spMkLst>
        </pc:spChg>
        <pc:picChg chg="del mod ord">
          <ac:chgData name="Kirsty Griffiths (2218488)" userId="S::2218488@student.uwtsd.ac.uk::95c7dd72-fc99-4641-926f-00e51600d71b" providerId="AD" clId="Web-{2AE6E7E9-E2BD-EBB4-2E34-61147CDD27CD}" dt="2022-12-31T21:17:51.436" v="638"/>
          <ac:picMkLst>
            <pc:docMk/>
            <pc:sldMk cId="1002104821" sldId="264"/>
            <ac:picMk id="45" creationId="{BF83E8E2-2284-9684-FCF6-1A6EA943A1FB}"/>
          </ac:picMkLst>
        </pc:picChg>
        <pc:picChg chg="del mod ord">
          <ac:chgData name="Kirsty Griffiths (2218488)" userId="S::2218488@student.uwtsd.ac.uk::95c7dd72-fc99-4641-926f-00e51600d71b" providerId="AD" clId="Web-{2AE6E7E9-E2BD-EBB4-2E34-61147CDD27CD}" dt="2022-12-31T21:17:49.295" v="637"/>
          <ac:picMkLst>
            <pc:docMk/>
            <pc:sldMk cId="1002104821" sldId="264"/>
            <ac:picMk id="48" creationId="{B0AC71BE-6C36-5953-EF84-04DB27D399EF}"/>
          </ac:picMkLst>
        </pc:picChg>
        <pc:picChg chg="del mod ord">
          <ac:chgData name="Kirsty Griffiths (2218488)" userId="S::2218488@student.uwtsd.ac.uk::95c7dd72-fc99-4641-926f-00e51600d71b" providerId="AD" clId="Web-{2AE6E7E9-E2BD-EBB4-2E34-61147CDD27CD}" dt="2022-12-31T21:17:54.655" v="640"/>
          <ac:picMkLst>
            <pc:docMk/>
            <pc:sldMk cId="1002104821" sldId="264"/>
            <ac:picMk id="51" creationId="{E67A1306-8387-8408-FEAF-520A43BB1D8D}"/>
          </ac:picMkLst>
        </pc:picChg>
        <pc:picChg chg="del mod ord">
          <ac:chgData name="Kirsty Griffiths (2218488)" userId="S::2218488@student.uwtsd.ac.uk::95c7dd72-fc99-4641-926f-00e51600d71b" providerId="AD" clId="Web-{2AE6E7E9-E2BD-EBB4-2E34-61147CDD27CD}" dt="2022-12-31T21:17:53.623" v="639"/>
          <ac:picMkLst>
            <pc:docMk/>
            <pc:sldMk cId="1002104821" sldId="264"/>
            <ac:picMk id="58" creationId="{A5E932A8-FB95-D4B9-7C31-E32737B02106}"/>
          </ac:picMkLst>
        </pc:picChg>
      </pc:sldChg>
      <pc:sldChg chg="addSp delSp modSp">
        <pc:chgData name="Kirsty Griffiths (2218488)" userId="S::2218488@student.uwtsd.ac.uk::95c7dd72-fc99-4641-926f-00e51600d71b" providerId="AD" clId="Web-{2AE6E7E9-E2BD-EBB4-2E34-61147CDD27CD}" dt="2022-12-31T21:27:01.699" v="805" actId="20577"/>
        <pc:sldMkLst>
          <pc:docMk/>
          <pc:sldMk cId="1234133501" sldId="266"/>
        </pc:sldMkLst>
        <pc:spChg chg="mod">
          <ac:chgData name="Kirsty Griffiths (2218488)" userId="S::2218488@student.uwtsd.ac.uk::95c7dd72-fc99-4641-926f-00e51600d71b" providerId="AD" clId="Web-{2AE6E7E9-E2BD-EBB4-2E34-61147CDD27CD}" dt="2022-12-31T21:19:13.286" v="667" actId="20577"/>
          <ac:spMkLst>
            <pc:docMk/>
            <pc:sldMk cId="1234133501" sldId="266"/>
            <ac:spMk id="10" creationId="{9645BD6E-D504-0AAE-E7AB-615D99588185}"/>
          </ac:spMkLst>
        </pc:spChg>
        <pc:spChg chg="add mod">
          <ac:chgData name="Kirsty Griffiths (2218488)" userId="S::2218488@student.uwtsd.ac.uk::95c7dd72-fc99-4641-926f-00e51600d71b" providerId="AD" clId="Web-{2AE6E7E9-E2BD-EBB4-2E34-61147CDD27CD}" dt="2022-12-31T21:27:01.699" v="805" actId="20577"/>
          <ac:spMkLst>
            <pc:docMk/>
            <pc:sldMk cId="1234133501" sldId="266"/>
            <ac:spMk id="30" creationId="{2E9DF9B5-BB70-F7D9-78E6-91994D4BF91A}"/>
          </ac:spMkLst>
        </pc:spChg>
        <pc:graphicFrameChg chg="del">
          <ac:chgData name="Kirsty Griffiths (2218488)" userId="S::2218488@student.uwtsd.ac.uk::95c7dd72-fc99-4641-926f-00e51600d71b" providerId="AD" clId="Web-{2AE6E7E9-E2BD-EBB4-2E34-61147CDD27CD}" dt="2022-12-31T21:19:14.130" v="668"/>
          <ac:graphicFrameMkLst>
            <pc:docMk/>
            <pc:sldMk cId="1234133501" sldId="266"/>
            <ac:graphicFrameMk id="14" creationId="{8B282638-605F-AABF-CB34-2453951B1089}"/>
          </ac:graphicFrameMkLst>
        </pc:graphicFrameChg>
      </pc:sldChg>
      <pc:sldChg chg="addSp delSp modSp mod setBg modClrScheme chgLayout">
        <pc:chgData name="Kirsty Griffiths (2218488)" userId="S::2218488@student.uwtsd.ac.uk::95c7dd72-fc99-4641-926f-00e51600d71b" providerId="AD" clId="Web-{2AE6E7E9-E2BD-EBB4-2E34-61147CDD27CD}" dt="2022-12-31T21:31:59.069" v="930" actId="20577"/>
        <pc:sldMkLst>
          <pc:docMk/>
          <pc:sldMk cId="327257719" sldId="267"/>
        </pc:sldMkLst>
        <pc:spChg chg="mod ord">
          <ac:chgData name="Kirsty Griffiths (2218488)" userId="S::2218488@student.uwtsd.ac.uk::95c7dd72-fc99-4641-926f-00e51600d71b" providerId="AD" clId="Web-{2AE6E7E9-E2BD-EBB4-2E34-61147CDD27CD}" dt="2022-12-31T21:29:40.095" v="833" actId="20577"/>
          <ac:spMkLst>
            <pc:docMk/>
            <pc:sldMk cId="327257719" sldId="267"/>
            <ac:spMk id="2" creationId="{BFD7679D-DC49-184B-33D7-D460C700C85D}"/>
          </ac:spMkLst>
        </pc:spChg>
        <pc:spChg chg="add mod">
          <ac:chgData name="Kirsty Griffiths (2218488)" userId="S::2218488@student.uwtsd.ac.uk::95c7dd72-fc99-4641-926f-00e51600d71b" providerId="AD" clId="Web-{2AE6E7E9-E2BD-EBB4-2E34-61147CDD27CD}" dt="2022-12-31T21:31:59.069" v="930" actId="20577"/>
          <ac:spMkLst>
            <pc:docMk/>
            <pc:sldMk cId="327257719" sldId="267"/>
            <ac:spMk id="4" creationId="{B6FAE96F-DE47-DCBD-0BE3-B25097714E7E}"/>
          </ac:spMkLst>
        </pc:spChg>
        <pc:spChg chg="del mod ord">
          <ac:chgData name="Kirsty Griffiths (2218488)" userId="S::2218488@student.uwtsd.ac.uk::95c7dd72-fc99-4641-926f-00e51600d71b" providerId="AD" clId="Web-{2AE6E7E9-E2BD-EBB4-2E34-61147CDD27CD}" dt="2022-12-31T21:29:52.049" v="841"/>
          <ac:spMkLst>
            <pc:docMk/>
            <pc:sldMk cId="327257719" sldId="267"/>
            <ac:spMk id="8" creationId="{955CC3A7-DD9A-E887-A929-DE6D4C1E47B9}"/>
          </ac:spMkLst>
        </pc:spChg>
        <pc:spChg chg="del mod ord">
          <ac:chgData name="Kirsty Griffiths (2218488)" userId="S::2218488@student.uwtsd.ac.uk::95c7dd72-fc99-4641-926f-00e51600d71b" providerId="AD" clId="Web-{2AE6E7E9-E2BD-EBB4-2E34-61147CDD27CD}" dt="2022-12-31T21:29:46.486" v="837"/>
          <ac:spMkLst>
            <pc:docMk/>
            <pc:sldMk cId="327257719" sldId="267"/>
            <ac:spMk id="9" creationId="{EE754D37-3AA6-7249-76D8-52F85F4C158A}"/>
          </ac:spMkLst>
        </pc:spChg>
        <pc:spChg chg="del mod ord">
          <ac:chgData name="Kirsty Griffiths (2218488)" userId="S::2218488@student.uwtsd.ac.uk::95c7dd72-fc99-4641-926f-00e51600d71b" providerId="AD" clId="Web-{2AE6E7E9-E2BD-EBB4-2E34-61147CDD27CD}" dt="2022-12-31T21:30:02.112" v="848"/>
          <ac:spMkLst>
            <pc:docMk/>
            <pc:sldMk cId="327257719" sldId="267"/>
            <ac:spMk id="17" creationId="{21A076CC-9414-293E-8AB1-B8C2EA1C5FEE}"/>
          </ac:spMkLst>
        </pc:spChg>
        <pc:spChg chg="del mod ord">
          <ac:chgData name="Kirsty Griffiths (2218488)" userId="S::2218488@student.uwtsd.ac.uk::95c7dd72-fc99-4641-926f-00e51600d71b" providerId="AD" clId="Web-{2AE6E7E9-E2BD-EBB4-2E34-61147CDD27CD}" dt="2022-12-31T21:29:44.955" v="836"/>
          <ac:spMkLst>
            <pc:docMk/>
            <pc:sldMk cId="327257719" sldId="267"/>
            <ac:spMk id="18" creationId="{871694C6-64CB-2042-D079-8D98D610EDB0}"/>
          </ac:spMkLst>
        </pc:spChg>
        <pc:spChg chg="del mod ord">
          <ac:chgData name="Kirsty Griffiths (2218488)" userId="S::2218488@student.uwtsd.ac.uk::95c7dd72-fc99-4641-926f-00e51600d71b" providerId="AD" clId="Web-{2AE6E7E9-E2BD-EBB4-2E34-61147CDD27CD}" dt="2022-12-31T21:29:56.268" v="844"/>
          <ac:spMkLst>
            <pc:docMk/>
            <pc:sldMk cId="327257719" sldId="267"/>
            <ac:spMk id="26" creationId="{FFCA4FA2-1095-105E-5606-3D90E73136C3}"/>
          </ac:spMkLst>
        </pc:spChg>
      </pc:sldChg>
      <pc:sldChg chg="modSp">
        <pc:chgData name="Kirsty Griffiths (2218488)" userId="S::2218488@student.uwtsd.ac.uk::95c7dd72-fc99-4641-926f-00e51600d71b" providerId="AD" clId="Web-{2AE6E7E9-E2BD-EBB4-2E34-61147CDD27CD}" dt="2023-01-01T00:05:40.207" v="1966" actId="20577"/>
        <pc:sldMkLst>
          <pc:docMk/>
          <pc:sldMk cId="3474133943" sldId="273"/>
        </pc:sldMkLst>
        <pc:spChg chg="mod">
          <ac:chgData name="Kirsty Griffiths (2218488)" userId="S::2218488@student.uwtsd.ac.uk::95c7dd72-fc99-4641-926f-00e51600d71b" providerId="AD" clId="Web-{2AE6E7E9-E2BD-EBB4-2E34-61147CDD27CD}" dt="2023-01-01T00:05:40.207" v="1966" actId="20577"/>
          <ac:spMkLst>
            <pc:docMk/>
            <pc:sldMk cId="3474133943" sldId="273"/>
            <ac:spMk id="4" creationId="{45878135-3F5C-BB53-0082-122956799B79}"/>
          </ac:spMkLst>
        </pc:spChg>
        <pc:graphicFrameChg chg="mod modGraphic">
          <ac:chgData name="Kirsty Griffiths (2218488)" userId="S::2218488@student.uwtsd.ac.uk::95c7dd72-fc99-4641-926f-00e51600d71b" providerId="AD" clId="Web-{2AE6E7E9-E2BD-EBB4-2E34-61147CDD27CD}" dt="2023-01-01T00:05:21.644" v="1962"/>
          <ac:graphicFrameMkLst>
            <pc:docMk/>
            <pc:sldMk cId="3474133943" sldId="273"/>
            <ac:graphicFrameMk id="2" creationId="{14883AB6-E6D8-70A9-3CCB-61E120FC6000}"/>
          </ac:graphicFrameMkLst>
        </pc:graphicFrameChg>
      </pc:sldChg>
      <pc:sldChg chg="addSp delSp modSp">
        <pc:chgData name="Kirsty Griffiths (2218488)" userId="S::2218488@student.uwtsd.ac.uk::95c7dd72-fc99-4641-926f-00e51600d71b" providerId="AD" clId="Web-{2AE6E7E9-E2BD-EBB4-2E34-61147CDD27CD}" dt="2022-12-31T19:30:32.805" v="609" actId="20577"/>
        <pc:sldMkLst>
          <pc:docMk/>
          <pc:sldMk cId="1445010188" sldId="279"/>
        </pc:sldMkLst>
        <pc:spChg chg="add mod">
          <ac:chgData name="Kirsty Griffiths (2218488)" userId="S::2218488@student.uwtsd.ac.uk::95c7dd72-fc99-4641-926f-00e51600d71b" providerId="AD" clId="Web-{2AE6E7E9-E2BD-EBB4-2E34-61147CDD27CD}" dt="2022-12-31T19:19:08.104" v="182" actId="20577"/>
          <ac:spMkLst>
            <pc:docMk/>
            <pc:sldMk cId="1445010188" sldId="279"/>
            <ac:spMk id="3" creationId="{1C2DF63B-96A9-6F83-F8FE-1E1FC65EC799}"/>
          </ac:spMkLst>
        </pc:spChg>
        <pc:spChg chg="add del mod">
          <ac:chgData name="Kirsty Griffiths (2218488)" userId="S::2218488@student.uwtsd.ac.uk::95c7dd72-fc99-4641-926f-00e51600d71b" providerId="AD" clId="Web-{2AE6E7E9-E2BD-EBB4-2E34-61147CDD27CD}" dt="2022-12-31T19:16:07.177" v="111"/>
          <ac:spMkLst>
            <pc:docMk/>
            <pc:sldMk cId="1445010188" sldId="279"/>
            <ac:spMk id="5" creationId="{A4ED95C7-D52A-81E5-EE89-B0714066D43F}"/>
          </ac:spMkLst>
        </pc:spChg>
        <pc:spChg chg="add del mod">
          <ac:chgData name="Kirsty Griffiths (2218488)" userId="S::2218488@student.uwtsd.ac.uk::95c7dd72-fc99-4641-926f-00e51600d71b" providerId="AD" clId="Web-{2AE6E7E9-E2BD-EBB4-2E34-61147CDD27CD}" dt="2022-12-31T19:16:00.927" v="110"/>
          <ac:spMkLst>
            <pc:docMk/>
            <pc:sldMk cId="1445010188" sldId="279"/>
            <ac:spMk id="7" creationId="{DB1E98BD-6E54-67A0-620C-83F5F8D8A84D}"/>
          </ac:spMkLst>
        </pc:spChg>
        <pc:spChg chg="add del mod">
          <ac:chgData name="Kirsty Griffiths (2218488)" userId="S::2218488@student.uwtsd.ac.uk::95c7dd72-fc99-4641-926f-00e51600d71b" providerId="AD" clId="Web-{2AE6E7E9-E2BD-EBB4-2E34-61147CDD27CD}" dt="2022-12-31T19:15:59.380" v="109"/>
          <ac:spMkLst>
            <pc:docMk/>
            <pc:sldMk cId="1445010188" sldId="279"/>
            <ac:spMk id="9" creationId="{863603C9-7E71-1BD1-6744-3C2598FDDE07}"/>
          </ac:spMkLst>
        </pc:spChg>
        <pc:spChg chg="add del mod">
          <ac:chgData name="Kirsty Griffiths (2218488)" userId="S::2218488@student.uwtsd.ac.uk::95c7dd72-fc99-4641-926f-00e51600d71b" providerId="AD" clId="Web-{2AE6E7E9-E2BD-EBB4-2E34-61147CDD27CD}" dt="2022-12-31T19:16:24.694" v="114"/>
          <ac:spMkLst>
            <pc:docMk/>
            <pc:sldMk cId="1445010188" sldId="279"/>
            <ac:spMk id="11" creationId="{45A3CC6C-08DD-0039-543D-D071C0A1D35D}"/>
          </ac:spMkLst>
        </pc:spChg>
        <pc:spChg chg="add del mod">
          <ac:chgData name="Kirsty Griffiths (2218488)" userId="S::2218488@student.uwtsd.ac.uk::95c7dd72-fc99-4641-926f-00e51600d71b" providerId="AD" clId="Web-{2AE6E7E9-E2BD-EBB4-2E34-61147CDD27CD}" dt="2022-12-31T19:19:56.530" v="187"/>
          <ac:spMkLst>
            <pc:docMk/>
            <pc:sldMk cId="1445010188" sldId="279"/>
            <ac:spMk id="13" creationId="{658F5971-2346-699D-63D4-FAF5DCD5FAD7}"/>
          </ac:spMkLst>
        </pc:spChg>
        <pc:spChg chg="add del mod">
          <ac:chgData name="Kirsty Griffiths (2218488)" userId="S::2218488@student.uwtsd.ac.uk::95c7dd72-fc99-4641-926f-00e51600d71b" providerId="AD" clId="Web-{2AE6E7E9-E2BD-EBB4-2E34-61147CDD27CD}" dt="2022-12-31T19:19:54.639" v="186"/>
          <ac:spMkLst>
            <pc:docMk/>
            <pc:sldMk cId="1445010188" sldId="279"/>
            <ac:spMk id="15" creationId="{5855ADF1-E447-DFBB-3215-00B302A6714E}"/>
          </ac:spMkLst>
        </pc:spChg>
        <pc:spChg chg="add del mod">
          <ac:chgData name="Kirsty Griffiths (2218488)" userId="S::2218488@student.uwtsd.ac.uk::95c7dd72-fc99-4641-926f-00e51600d71b" providerId="AD" clId="Web-{2AE6E7E9-E2BD-EBB4-2E34-61147CDD27CD}" dt="2022-12-31T19:16:32.834" v="117"/>
          <ac:spMkLst>
            <pc:docMk/>
            <pc:sldMk cId="1445010188" sldId="279"/>
            <ac:spMk id="17" creationId="{8F6598D2-1836-9B4B-86FF-73D66D62F72F}"/>
          </ac:spMkLst>
        </pc:spChg>
        <pc:spChg chg="add del mod">
          <ac:chgData name="Kirsty Griffiths (2218488)" userId="S::2218488@student.uwtsd.ac.uk::95c7dd72-fc99-4641-926f-00e51600d71b" providerId="AD" clId="Web-{2AE6E7E9-E2BD-EBB4-2E34-61147CDD27CD}" dt="2022-12-31T19:19:45.530" v="185"/>
          <ac:spMkLst>
            <pc:docMk/>
            <pc:sldMk cId="1445010188" sldId="279"/>
            <ac:spMk id="21" creationId="{69B73471-9F12-FEA1-6D19-A05EF0E2783B}"/>
          </ac:spMkLst>
        </pc:spChg>
        <pc:spChg chg="add del mod">
          <ac:chgData name="Kirsty Griffiths (2218488)" userId="S::2218488@student.uwtsd.ac.uk::95c7dd72-fc99-4641-926f-00e51600d71b" providerId="AD" clId="Web-{2AE6E7E9-E2BD-EBB4-2E34-61147CDD27CD}" dt="2022-12-31T19:16:39.694" v="120"/>
          <ac:spMkLst>
            <pc:docMk/>
            <pc:sldMk cId="1445010188" sldId="279"/>
            <ac:spMk id="25" creationId="{AE43647F-C371-0350-15A7-293CFAE4B4C2}"/>
          </ac:spMkLst>
        </pc:spChg>
        <pc:spChg chg="del mod">
          <ac:chgData name="Kirsty Griffiths (2218488)" userId="S::2218488@student.uwtsd.ac.uk::95c7dd72-fc99-4641-926f-00e51600d71b" providerId="AD" clId="Web-{2AE6E7E9-E2BD-EBB4-2E34-61147CDD27CD}" dt="2022-12-31T19:19:36.889" v="183"/>
          <ac:spMkLst>
            <pc:docMk/>
            <pc:sldMk cId="1445010188" sldId="279"/>
            <ac:spMk id="26" creationId="{F237C2FF-8AE7-02AF-7E17-D62F80F65FAA}"/>
          </ac:spMkLst>
        </pc:spChg>
        <pc:spChg chg="del">
          <ac:chgData name="Kirsty Griffiths (2218488)" userId="S::2218488@student.uwtsd.ac.uk::95c7dd72-fc99-4641-926f-00e51600d71b" providerId="AD" clId="Web-{2AE6E7E9-E2BD-EBB4-2E34-61147CDD27CD}" dt="2022-12-31T19:16:37.475" v="119"/>
          <ac:spMkLst>
            <pc:docMk/>
            <pc:sldMk cId="1445010188" sldId="279"/>
            <ac:spMk id="27" creationId="{00C27F86-4C80-C4F3-6CE8-D40C84F64932}"/>
          </ac:spMkLst>
        </pc:spChg>
        <pc:spChg chg="del">
          <ac:chgData name="Kirsty Griffiths (2218488)" userId="S::2218488@student.uwtsd.ac.uk::95c7dd72-fc99-4641-926f-00e51600d71b" providerId="AD" clId="Web-{2AE6E7E9-E2BD-EBB4-2E34-61147CDD27CD}" dt="2022-12-31T19:16:34.506" v="118"/>
          <ac:spMkLst>
            <pc:docMk/>
            <pc:sldMk cId="1445010188" sldId="279"/>
            <ac:spMk id="28" creationId="{437F270A-5AE8-3D7C-4649-C8CE5C3BBE73}"/>
          </ac:spMkLst>
        </pc:spChg>
        <pc:spChg chg="del">
          <ac:chgData name="Kirsty Griffiths (2218488)" userId="S::2218488@student.uwtsd.ac.uk::95c7dd72-fc99-4641-926f-00e51600d71b" providerId="AD" clId="Web-{2AE6E7E9-E2BD-EBB4-2E34-61147CDD27CD}" dt="2022-12-31T19:16:28.444" v="115"/>
          <ac:spMkLst>
            <pc:docMk/>
            <pc:sldMk cId="1445010188" sldId="279"/>
            <ac:spMk id="29" creationId="{88C30139-2108-5DD5-D7B5-F4C5CA6CCBF3}"/>
          </ac:spMkLst>
        </pc:spChg>
        <pc:spChg chg="del">
          <ac:chgData name="Kirsty Griffiths (2218488)" userId="S::2218488@student.uwtsd.ac.uk::95c7dd72-fc99-4641-926f-00e51600d71b" providerId="AD" clId="Web-{2AE6E7E9-E2BD-EBB4-2E34-61147CDD27CD}" dt="2022-12-31T19:16:46.553" v="126"/>
          <ac:spMkLst>
            <pc:docMk/>
            <pc:sldMk cId="1445010188" sldId="279"/>
            <ac:spMk id="30" creationId="{7E1DA776-AFFE-AE39-7F7B-59EB501D7E5F}"/>
          </ac:spMkLst>
        </pc:spChg>
        <pc:spChg chg="del mod">
          <ac:chgData name="Kirsty Griffiths (2218488)" userId="S::2218488@student.uwtsd.ac.uk::95c7dd72-fc99-4641-926f-00e51600d71b" providerId="AD" clId="Web-{2AE6E7E9-E2BD-EBB4-2E34-61147CDD27CD}" dt="2022-12-31T19:18:17.134" v="162"/>
          <ac:spMkLst>
            <pc:docMk/>
            <pc:sldMk cId="1445010188" sldId="279"/>
            <ac:spMk id="31" creationId="{1F74C8AB-F847-F58A-7B89-FC1F3E125FB9}"/>
          </ac:spMkLst>
        </pc:spChg>
        <pc:spChg chg="del">
          <ac:chgData name="Kirsty Griffiths (2218488)" userId="S::2218488@student.uwtsd.ac.uk::95c7dd72-fc99-4641-926f-00e51600d71b" providerId="AD" clId="Web-{2AE6E7E9-E2BD-EBB4-2E34-61147CDD27CD}" dt="2022-12-31T19:16:30.897" v="116"/>
          <ac:spMkLst>
            <pc:docMk/>
            <pc:sldMk cId="1445010188" sldId="279"/>
            <ac:spMk id="32" creationId="{0A4B179D-6ECE-CDC7-80E3-5E1843793A1D}"/>
          </ac:spMkLst>
        </pc:spChg>
        <pc:spChg chg="del">
          <ac:chgData name="Kirsty Griffiths (2218488)" userId="S::2218488@student.uwtsd.ac.uk::95c7dd72-fc99-4641-926f-00e51600d71b" providerId="AD" clId="Web-{2AE6E7E9-E2BD-EBB4-2E34-61147CDD27CD}" dt="2022-12-31T19:16:11.865" v="113"/>
          <ac:spMkLst>
            <pc:docMk/>
            <pc:sldMk cId="1445010188" sldId="279"/>
            <ac:spMk id="34" creationId="{20510531-78E7-6DD4-B8ED-F8484240C2E1}"/>
          </ac:spMkLst>
        </pc:spChg>
        <pc:spChg chg="add del mod">
          <ac:chgData name="Kirsty Griffiths (2218488)" userId="S::2218488@student.uwtsd.ac.uk::95c7dd72-fc99-4641-926f-00e51600d71b" providerId="AD" clId="Web-{2AE6E7E9-E2BD-EBB4-2E34-61147CDD27CD}" dt="2022-12-31T19:16:48.335" v="127"/>
          <ac:spMkLst>
            <pc:docMk/>
            <pc:sldMk cId="1445010188" sldId="279"/>
            <ac:spMk id="35" creationId="{7537A956-2C5E-AB57-A8FF-687821687BAC}"/>
          </ac:spMkLst>
        </pc:spChg>
        <pc:spChg chg="add del mod">
          <ac:chgData name="Kirsty Griffiths (2218488)" userId="S::2218488@student.uwtsd.ac.uk::95c7dd72-fc99-4641-926f-00e51600d71b" providerId="AD" clId="Web-{2AE6E7E9-E2BD-EBB4-2E34-61147CDD27CD}" dt="2022-12-31T19:16:58.601" v="132"/>
          <ac:spMkLst>
            <pc:docMk/>
            <pc:sldMk cId="1445010188" sldId="279"/>
            <ac:spMk id="37" creationId="{1CC8107A-38B7-0CFC-3547-5B953B9D666E}"/>
          </ac:spMkLst>
        </pc:spChg>
        <pc:spChg chg="del">
          <ac:chgData name="Kirsty Griffiths (2218488)" userId="S::2218488@student.uwtsd.ac.uk::95c7dd72-fc99-4641-926f-00e51600d71b" providerId="AD" clId="Web-{2AE6E7E9-E2BD-EBB4-2E34-61147CDD27CD}" dt="2022-12-31T19:15:48.724" v="105"/>
          <ac:spMkLst>
            <pc:docMk/>
            <pc:sldMk cId="1445010188" sldId="279"/>
            <ac:spMk id="38" creationId="{BE14C3C8-CE39-133E-31F8-E2A69DFA914D}"/>
          </ac:spMkLst>
        </pc:spChg>
        <pc:spChg chg="add del mod">
          <ac:chgData name="Kirsty Griffiths (2218488)" userId="S::2218488@student.uwtsd.ac.uk::95c7dd72-fc99-4641-926f-00e51600d71b" providerId="AD" clId="Web-{2AE6E7E9-E2BD-EBB4-2E34-61147CDD27CD}" dt="2022-12-31T19:17:28.195" v="146"/>
          <ac:spMkLst>
            <pc:docMk/>
            <pc:sldMk cId="1445010188" sldId="279"/>
            <ac:spMk id="40" creationId="{789CA11B-BA2B-FF48-5D01-65CF51206121}"/>
          </ac:spMkLst>
        </pc:spChg>
        <pc:spChg chg="add del mod">
          <ac:chgData name="Kirsty Griffiths (2218488)" userId="S::2218488@student.uwtsd.ac.uk::95c7dd72-fc99-4641-926f-00e51600d71b" providerId="AD" clId="Web-{2AE6E7E9-E2BD-EBB4-2E34-61147CDD27CD}" dt="2022-12-31T19:20:08.499" v="190"/>
          <ac:spMkLst>
            <pc:docMk/>
            <pc:sldMk cId="1445010188" sldId="279"/>
            <ac:spMk id="42" creationId="{D031E6D4-75E4-AF6E-1ED3-7B37F0756EF2}"/>
          </ac:spMkLst>
        </pc:spChg>
        <pc:spChg chg="add del mod">
          <ac:chgData name="Kirsty Griffiths (2218488)" userId="S::2218488@student.uwtsd.ac.uk::95c7dd72-fc99-4641-926f-00e51600d71b" providerId="AD" clId="Web-{2AE6E7E9-E2BD-EBB4-2E34-61147CDD27CD}" dt="2022-12-31T19:18:01.774" v="155"/>
          <ac:spMkLst>
            <pc:docMk/>
            <pc:sldMk cId="1445010188" sldId="279"/>
            <ac:spMk id="44" creationId="{36156A99-A264-DF00-4803-0B580E3F946A}"/>
          </ac:spMkLst>
        </pc:spChg>
        <pc:spChg chg="add del mod">
          <ac:chgData name="Kirsty Griffiths (2218488)" userId="S::2218488@student.uwtsd.ac.uk::95c7dd72-fc99-4641-926f-00e51600d71b" providerId="AD" clId="Web-{2AE6E7E9-E2BD-EBB4-2E34-61147CDD27CD}" dt="2022-12-31T19:17:56.680" v="152"/>
          <ac:spMkLst>
            <pc:docMk/>
            <pc:sldMk cId="1445010188" sldId="279"/>
            <ac:spMk id="47" creationId="{71BB3D59-D60D-547A-E2F3-5F36E52EBAA0}"/>
          </ac:spMkLst>
        </pc:spChg>
        <pc:spChg chg="add del mod">
          <ac:chgData name="Kirsty Griffiths (2218488)" userId="S::2218488@student.uwtsd.ac.uk::95c7dd72-fc99-4641-926f-00e51600d71b" providerId="AD" clId="Web-{2AE6E7E9-E2BD-EBB4-2E34-61147CDD27CD}" dt="2022-12-31T19:17:55.134" v="151"/>
          <ac:spMkLst>
            <pc:docMk/>
            <pc:sldMk cId="1445010188" sldId="279"/>
            <ac:spMk id="50" creationId="{E2BAB6FF-2FF6-F012-89F4-4918D18EEA62}"/>
          </ac:spMkLst>
        </pc:spChg>
        <pc:spChg chg="add del mod">
          <ac:chgData name="Kirsty Griffiths (2218488)" userId="S::2218488@student.uwtsd.ac.uk::95c7dd72-fc99-4641-926f-00e51600d71b" providerId="AD" clId="Web-{2AE6E7E9-E2BD-EBB4-2E34-61147CDD27CD}" dt="2022-12-31T19:18:25.650" v="163"/>
          <ac:spMkLst>
            <pc:docMk/>
            <pc:sldMk cId="1445010188" sldId="279"/>
            <ac:spMk id="53" creationId="{8B336148-1FC1-EE0E-2034-4A38B4F45F2D}"/>
          </ac:spMkLst>
        </pc:spChg>
        <pc:spChg chg="add del mod">
          <ac:chgData name="Kirsty Griffiths (2218488)" userId="S::2218488@student.uwtsd.ac.uk::95c7dd72-fc99-4641-926f-00e51600d71b" providerId="AD" clId="Web-{2AE6E7E9-E2BD-EBB4-2E34-61147CDD27CD}" dt="2022-12-31T19:19:43.405" v="184"/>
          <ac:spMkLst>
            <pc:docMk/>
            <pc:sldMk cId="1445010188" sldId="279"/>
            <ac:spMk id="55" creationId="{9A393523-1BC3-133E-90A0-51F95E5CA9E1}"/>
          </ac:spMkLst>
        </pc:spChg>
        <pc:spChg chg="add del mod">
          <ac:chgData name="Kirsty Griffiths (2218488)" userId="S::2218488@student.uwtsd.ac.uk::95c7dd72-fc99-4641-926f-00e51600d71b" providerId="AD" clId="Web-{2AE6E7E9-E2BD-EBB4-2E34-61147CDD27CD}" dt="2022-12-31T19:20:04.358" v="189"/>
          <ac:spMkLst>
            <pc:docMk/>
            <pc:sldMk cId="1445010188" sldId="279"/>
            <ac:spMk id="57" creationId="{5F4E333C-EE92-1764-3B43-D57BC7902CE8}"/>
          </ac:spMkLst>
        </pc:spChg>
        <pc:spChg chg="add mod">
          <ac:chgData name="Kirsty Griffiths (2218488)" userId="S::2218488@student.uwtsd.ac.uk::95c7dd72-fc99-4641-926f-00e51600d71b" providerId="AD" clId="Web-{2AE6E7E9-E2BD-EBB4-2E34-61147CDD27CD}" dt="2022-12-31T19:23:01.457" v="253" actId="20577"/>
          <ac:spMkLst>
            <pc:docMk/>
            <pc:sldMk cId="1445010188" sldId="279"/>
            <ac:spMk id="59" creationId="{5A04325E-9B48-06E5-B483-3A64859AA9F1}"/>
          </ac:spMkLst>
        </pc:spChg>
        <pc:spChg chg="add mod">
          <ac:chgData name="Kirsty Griffiths (2218488)" userId="S::2218488@student.uwtsd.ac.uk::95c7dd72-fc99-4641-926f-00e51600d71b" providerId="AD" clId="Web-{2AE6E7E9-E2BD-EBB4-2E34-61147CDD27CD}" dt="2022-12-31T19:30:32.805" v="609" actId="20577"/>
          <ac:spMkLst>
            <pc:docMk/>
            <pc:sldMk cId="1445010188" sldId="279"/>
            <ac:spMk id="60" creationId="{9DE617C0-637F-376C-49E7-B8DB42B4E991}"/>
          </ac:spMkLst>
        </pc:spChg>
        <pc:spChg chg="del mod">
          <ac:chgData name="Kirsty Griffiths (2218488)" userId="S::2218488@student.uwtsd.ac.uk::95c7dd72-fc99-4641-926f-00e51600d71b" providerId="AD" clId="Web-{2AE6E7E9-E2BD-EBB4-2E34-61147CDD27CD}" dt="2022-12-31T19:20:21.124" v="193"/>
          <ac:spMkLst>
            <pc:docMk/>
            <pc:sldMk cId="1445010188" sldId="279"/>
            <ac:spMk id="80" creationId="{291313D6-FDDE-A86D-0C8F-78A4DE610460}"/>
          </ac:spMkLst>
        </pc:spChg>
        <pc:spChg chg="del">
          <ac:chgData name="Kirsty Griffiths (2218488)" userId="S::2218488@student.uwtsd.ac.uk::95c7dd72-fc99-4641-926f-00e51600d71b" providerId="AD" clId="Web-{2AE6E7E9-E2BD-EBB4-2E34-61147CDD27CD}" dt="2022-12-31T19:17:33.492" v="147"/>
          <ac:spMkLst>
            <pc:docMk/>
            <pc:sldMk cId="1445010188" sldId="279"/>
            <ac:spMk id="81" creationId="{8A1BEF0A-BD3A-2F51-2B84-2C87759C857E}"/>
          </ac:spMkLst>
        </pc:spChg>
        <pc:spChg chg="del mod">
          <ac:chgData name="Kirsty Griffiths (2218488)" userId="S::2218488@student.uwtsd.ac.uk::95c7dd72-fc99-4641-926f-00e51600d71b" providerId="AD" clId="Web-{2AE6E7E9-E2BD-EBB4-2E34-61147CDD27CD}" dt="2022-12-31T19:18:30.588" v="164"/>
          <ac:spMkLst>
            <pc:docMk/>
            <pc:sldMk cId="1445010188" sldId="279"/>
            <ac:spMk id="82" creationId="{B68617DC-1253-7F81-E3EC-E2710973E731}"/>
          </ac:spMkLst>
        </pc:spChg>
        <pc:spChg chg="del mod">
          <ac:chgData name="Kirsty Griffiths (2218488)" userId="S::2218488@student.uwtsd.ac.uk::95c7dd72-fc99-4641-926f-00e51600d71b" providerId="AD" clId="Web-{2AE6E7E9-E2BD-EBB4-2E34-61147CDD27CD}" dt="2022-12-31T19:20:01.014" v="188"/>
          <ac:spMkLst>
            <pc:docMk/>
            <pc:sldMk cId="1445010188" sldId="279"/>
            <ac:spMk id="83" creationId="{A27FA48D-357F-EA80-0111-0C0A27182842}"/>
          </ac:spMkLst>
        </pc:spChg>
        <pc:spChg chg="del mod">
          <ac:chgData name="Kirsty Griffiths (2218488)" userId="S::2218488@student.uwtsd.ac.uk::95c7dd72-fc99-4641-926f-00e51600d71b" providerId="AD" clId="Web-{2AE6E7E9-E2BD-EBB4-2E34-61147CDD27CD}" dt="2022-12-31T19:20:16.421" v="192"/>
          <ac:spMkLst>
            <pc:docMk/>
            <pc:sldMk cId="1445010188" sldId="279"/>
            <ac:spMk id="84" creationId="{1950D586-9DF9-A100-E041-67FDDEBD7DA5}"/>
          </ac:spMkLst>
        </pc:spChg>
        <pc:spChg chg="del mod">
          <ac:chgData name="Kirsty Griffiths (2218488)" userId="S::2218488@student.uwtsd.ac.uk::95c7dd72-fc99-4641-926f-00e51600d71b" providerId="AD" clId="Web-{2AE6E7E9-E2BD-EBB4-2E34-61147CDD27CD}" dt="2022-12-31T19:20:14.515" v="191"/>
          <ac:spMkLst>
            <pc:docMk/>
            <pc:sldMk cId="1445010188" sldId="279"/>
            <ac:spMk id="85" creationId="{D57903CE-292D-8F9A-9BDD-7840423075D1}"/>
          </ac:spMkLst>
        </pc:spChg>
        <pc:spChg chg="del">
          <ac:chgData name="Kirsty Griffiths (2218488)" userId="S::2218488@student.uwtsd.ac.uk::95c7dd72-fc99-4641-926f-00e51600d71b" providerId="AD" clId="Web-{2AE6E7E9-E2BD-EBB4-2E34-61147CDD27CD}" dt="2022-12-31T19:18:08.618" v="160"/>
          <ac:spMkLst>
            <pc:docMk/>
            <pc:sldMk cId="1445010188" sldId="279"/>
            <ac:spMk id="86" creationId="{1CD211A9-30AF-B158-D3CD-640CBDA0A853}"/>
          </ac:spMkLst>
        </pc:spChg>
        <pc:spChg chg="del">
          <ac:chgData name="Kirsty Griffiths (2218488)" userId="S::2218488@student.uwtsd.ac.uk::95c7dd72-fc99-4641-926f-00e51600d71b" providerId="AD" clId="Web-{2AE6E7E9-E2BD-EBB4-2E34-61147CDD27CD}" dt="2022-12-31T19:17:41.383" v="150"/>
          <ac:spMkLst>
            <pc:docMk/>
            <pc:sldMk cId="1445010188" sldId="279"/>
            <ac:spMk id="87" creationId="{FE25E76F-DE56-E8CD-2546-5CDB57197BF5}"/>
          </ac:spMkLst>
        </pc:spChg>
        <pc:picChg chg="del">
          <ac:chgData name="Kirsty Griffiths (2218488)" userId="S::2218488@student.uwtsd.ac.uk::95c7dd72-fc99-4641-926f-00e51600d71b" providerId="AD" clId="Web-{2AE6E7E9-E2BD-EBB4-2E34-61147CDD27CD}" dt="2022-12-31T19:16:54.991" v="130"/>
          <ac:picMkLst>
            <pc:docMk/>
            <pc:sldMk cId="1445010188" sldId="279"/>
            <ac:picMk id="18" creationId="{251FF9F2-D148-7744-AD3C-DA1D842399EA}"/>
          </ac:picMkLst>
        </pc:picChg>
        <pc:picChg chg="del">
          <ac:chgData name="Kirsty Griffiths (2218488)" userId="S::2218488@student.uwtsd.ac.uk::95c7dd72-fc99-4641-926f-00e51600d71b" providerId="AD" clId="Web-{2AE6E7E9-E2BD-EBB4-2E34-61147CDD27CD}" dt="2022-12-31T19:17:14.507" v="143"/>
          <ac:picMkLst>
            <pc:docMk/>
            <pc:sldMk cId="1445010188" sldId="279"/>
            <ac:picMk id="20" creationId="{E889186A-9C62-A602-01B1-5D4D195D26CE}"/>
          </ac:picMkLst>
        </pc:picChg>
        <pc:picChg chg="del">
          <ac:chgData name="Kirsty Griffiths (2218488)" userId="S::2218488@student.uwtsd.ac.uk::95c7dd72-fc99-4641-926f-00e51600d71b" providerId="AD" clId="Web-{2AE6E7E9-E2BD-EBB4-2E34-61147CDD27CD}" dt="2022-12-31T19:17:36.008" v="148"/>
          <ac:picMkLst>
            <pc:docMk/>
            <pc:sldMk cId="1445010188" sldId="279"/>
            <ac:picMk id="22" creationId="{034ED1AA-BE4A-E267-C463-F20D3D8585E7}"/>
          </ac:picMkLst>
        </pc:picChg>
        <pc:picChg chg="del">
          <ac:chgData name="Kirsty Griffiths (2218488)" userId="S::2218488@student.uwtsd.ac.uk::95c7dd72-fc99-4641-926f-00e51600d71b" providerId="AD" clId="Web-{2AE6E7E9-E2BD-EBB4-2E34-61147CDD27CD}" dt="2022-12-31T19:17:38.539" v="149"/>
          <ac:picMkLst>
            <pc:docMk/>
            <pc:sldMk cId="1445010188" sldId="279"/>
            <ac:picMk id="24" creationId="{E288CC4E-15A7-7E6C-86BB-F6487D302F00}"/>
          </ac:picMkLst>
        </pc:picChg>
        <pc:picChg chg="del">
          <ac:chgData name="Kirsty Griffiths (2218488)" userId="S::2218488@student.uwtsd.ac.uk::95c7dd72-fc99-4641-926f-00e51600d71b" providerId="AD" clId="Web-{2AE6E7E9-E2BD-EBB4-2E34-61147CDD27CD}" dt="2022-12-31T19:15:50.880" v="106"/>
          <ac:picMkLst>
            <pc:docMk/>
            <pc:sldMk cId="1445010188" sldId="279"/>
            <ac:picMk id="45" creationId="{BF83E8E2-2284-9684-FCF6-1A6EA943A1FB}"/>
          </ac:picMkLst>
        </pc:picChg>
        <pc:picChg chg="del">
          <ac:chgData name="Kirsty Griffiths (2218488)" userId="S::2218488@student.uwtsd.ac.uk::95c7dd72-fc99-4641-926f-00e51600d71b" providerId="AD" clId="Web-{2AE6E7E9-E2BD-EBB4-2E34-61147CDD27CD}" dt="2022-12-31T19:15:52.786" v="107"/>
          <ac:picMkLst>
            <pc:docMk/>
            <pc:sldMk cId="1445010188" sldId="279"/>
            <ac:picMk id="48" creationId="{B0AC71BE-6C36-5953-EF84-04DB27D399EF}"/>
          </ac:picMkLst>
        </pc:picChg>
        <pc:picChg chg="del">
          <ac:chgData name="Kirsty Griffiths (2218488)" userId="S::2218488@student.uwtsd.ac.uk::95c7dd72-fc99-4641-926f-00e51600d71b" providerId="AD" clId="Web-{2AE6E7E9-E2BD-EBB4-2E34-61147CDD27CD}" dt="2022-12-31T19:15:55.521" v="108"/>
          <ac:picMkLst>
            <pc:docMk/>
            <pc:sldMk cId="1445010188" sldId="279"/>
            <ac:picMk id="51" creationId="{E67A1306-8387-8408-FEAF-520A43BB1D8D}"/>
          </ac:picMkLst>
        </pc:picChg>
        <pc:picChg chg="del">
          <ac:chgData name="Kirsty Griffiths (2218488)" userId="S::2218488@student.uwtsd.ac.uk::95c7dd72-fc99-4641-926f-00e51600d71b" providerId="AD" clId="Web-{2AE6E7E9-E2BD-EBB4-2E34-61147CDD27CD}" dt="2022-12-31T19:16:09.802" v="112"/>
          <ac:picMkLst>
            <pc:docMk/>
            <pc:sldMk cId="1445010188" sldId="279"/>
            <ac:picMk id="58" creationId="{A5E932A8-FB95-D4B9-7C31-E32737B02106}"/>
          </ac:picMkLst>
        </pc:picChg>
      </pc:sldChg>
      <pc:sldChg chg="addSp delSp modSp">
        <pc:chgData name="Kirsty Griffiths (2218488)" userId="S::2218488@student.uwtsd.ac.uk::95c7dd72-fc99-4641-926f-00e51600d71b" providerId="AD" clId="Web-{2AE6E7E9-E2BD-EBB4-2E34-61147CDD27CD}" dt="2023-01-01T00:04:32.658" v="1960"/>
        <pc:sldMkLst>
          <pc:docMk/>
          <pc:sldMk cId="3418206844" sldId="280"/>
        </pc:sldMkLst>
        <pc:spChg chg="mod">
          <ac:chgData name="Kirsty Griffiths (2218488)" userId="S::2218488@student.uwtsd.ac.uk::95c7dd72-fc99-4641-926f-00e51600d71b" providerId="AD" clId="Web-{2AE6E7E9-E2BD-EBB4-2E34-61147CDD27CD}" dt="2023-01-01T00:04:22.845" v="1957" actId="20577"/>
          <ac:spMkLst>
            <pc:docMk/>
            <pc:sldMk cId="3418206844" sldId="280"/>
            <ac:spMk id="2" creationId="{60ADE49E-7CC1-6704-5852-FAE992A0EEC4}"/>
          </ac:spMkLst>
        </pc:spChg>
        <pc:spChg chg="mod">
          <ac:chgData name="Kirsty Griffiths (2218488)" userId="S::2218488@student.uwtsd.ac.uk::95c7dd72-fc99-4641-926f-00e51600d71b" providerId="AD" clId="Web-{2AE6E7E9-E2BD-EBB4-2E34-61147CDD27CD}" dt="2023-01-01T00:04:27.845" v="1959" actId="20577"/>
          <ac:spMkLst>
            <pc:docMk/>
            <pc:sldMk cId="3418206844" sldId="280"/>
            <ac:spMk id="3" creationId="{FA7AB109-D696-F27C-BD95-5BEBCF3AC000}"/>
          </ac:spMkLst>
        </pc:spChg>
        <pc:spChg chg="add mod">
          <ac:chgData name="Kirsty Griffiths (2218488)" userId="S::2218488@student.uwtsd.ac.uk::95c7dd72-fc99-4641-926f-00e51600d71b" providerId="AD" clId="Web-{2AE6E7E9-E2BD-EBB4-2E34-61147CDD27CD}" dt="2023-01-01T00:04:32.658" v="1960"/>
          <ac:spMkLst>
            <pc:docMk/>
            <pc:sldMk cId="3418206844" sldId="280"/>
            <ac:spMk id="9" creationId="{3DF8D464-A928-E18D-ADD6-3111EDDF7DEE}"/>
          </ac:spMkLst>
        </pc:spChg>
        <pc:picChg chg="del">
          <ac:chgData name="Kirsty Griffiths (2218488)" userId="S::2218488@student.uwtsd.ac.uk::95c7dd72-fc99-4641-926f-00e51600d71b" providerId="AD" clId="Web-{2AE6E7E9-E2BD-EBB4-2E34-61147CDD27CD}" dt="2023-01-01T00:04:32.658" v="1960"/>
          <ac:picMkLst>
            <pc:docMk/>
            <pc:sldMk cId="3418206844" sldId="280"/>
            <ac:picMk id="8" creationId="{71DAFD00-5660-EAA6-4DE3-83F373055A99}"/>
          </ac:picMkLst>
        </pc:picChg>
      </pc:sldChg>
      <pc:sldChg chg="modSp">
        <pc:chgData name="Kirsty Griffiths (2218488)" userId="S::2218488@student.uwtsd.ac.uk::95c7dd72-fc99-4641-926f-00e51600d71b" providerId="AD" clId="Web-{2AE6E7E9-E2BD-EBB4-2E34-61147CDD27CD}" dt="2023-01-01T00:04:05.048" v="1886" actId="20577"/>
        <pc:sldMkLst>
          <pc:docMk/>
          <pc:sldMk cId="2577936335" sldId="281"/>
        </pc:sldMkLst>
        <pc:spChg chg="mod">
          <ac:chgData name="Kirsty Griffiths (2218488)" userId="S::2218488@student.uwtsd.ac.uk::95c7dd72-fc99-4641-926f-00e51600d71b" providerId="AD" clId="Web-{2AE6E7E9-E2BD-EBB4-2E34-61147CDD27CD}" dt="2023-01-01T00:03:11.546" v="1848" actId="20577"/>
          <ac:spMkLst>
            <pc:docMk/>
            <pc:sldMk cId="2577936335" sldId="281"/>
            <ac:spMk id="2" creationId="{34096D4E-8B4F-62B8-F551-56379B923E78}"/>
          </ac:spMkLst>
        </pc:spChg>
        <pc:spChg chg="mod">
          <ac:chgData name="Kirsty Griffiths (2218488)" userId="S::2218488@student.uwtsd.ac.uk::95c7dd72-fc99-4641-926f-00e51600d71b" providerId="AD" clId="Web-{2AE6E7E9-E2BD-EBB4-2E34-61147CDD27CD}" dt="2023-01-01T00:04:05.048" v="1886" actId="20577"/>
          <ac:spMkLst>
            <pc:docMk/>
            <pc:sldMk cId="2577936335" sldId="281"/>
            <ac:spMk id="3" creationId="{FF07BEBE-18E8-4025-FF6F-EC0130CB4F22}"/>
          </ac:spMkLst>
        </pc:spChg>
      </pc:sldChg>
      <pc:sldChg chg="new">
        <pc:chgData name="Kirsty Griffiths (2218488)" userId="S::2218488@student.uwtsd.ac.uk::95c7dd72-fc99-4641-926f-00e51600d71b" providerId="AD" clId="Web-{2AE6E7E9-E2BD-EBB4-2E34-61147CDD27CD}" dt="2022-12-31T21:29:00.813" v="815"/>
        <pc:sldMkLst>
          <pc:docMk/>
          <pc:sldMk cId="306329369" sldId="283"/>
        </pc:sldMkLst>
      </pc:sldChg>
      <pc:sldChg chg="addSp delSp modSp new">
        <pc:chgData name="Kirsty Griffiths (2218488)" userId="S::2218488@student.uwtsd.ac.uk::95c7dd72-fc99-4641-926f-00e51600d71b" providerId="AD" clId="Web-{2AE6E7E9-E2BD-EBB4-2E34-61147CDD27CD}" dt="2022-12-31T23:44:30.226" v="1254"/>
        <pc:sldMkLst>
          <pc:docMk/>
          <pc:sldMk cId="2705122155" sldId="284"/>
        </pc:sldMkLst>
        <pc:spChg chg="del mod">
          <ac:chgData name="Kirsty Griffiths (2218488)" userId="S::2218488@student.uwtsd.ac.uk::95c7dd72-fc99-4641-926f-00e51600d71b" providerId="AD" clId="Web-{2AE6E7E9-E2BD-EBB4-2E34-61147CDD27CD}" dt="2022-12-31T23:36:58.421" v="1253"/>
          <ac:spMkLst>
            <pc:docMk/>
            <pc:sldMk cId="2705122155" sldId="284"/>
            <ac:spMk id="2" creationId="{D7D0E501-44C5-3189-0FB8-53680FB168F5}"/>
          </ac:spMkLst>
        </pc:spChg>
        <pc:spChg chg="add del mod">
          <ac:chgData name="Kirsty Griffiths (2218488)" userId="S::2218488@student.uwtsd.ac.uk::95c7dd72-fc99-4641-926f-00e51600d71b" providerId="AD" clId="Web-{2AE6E7E9-E2BD-EBB4-2E34-61147CDD27CD}" dt="2022-12-31T23:44:30.226" v="1254"/>
          <ac:spMkLst>
            <pc:docMk/>
            <pc:sldMk cId="2705122155" sldId="284"/>
            <ac:spMk id="5" creationId="{0E703FE8-B8EA-EE7B-0674-6FC3B0BA562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DDF6E8-EDD7-4A7E-A5FE-2D1C24CA26C5}"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B2B8E3FF-30B2-4782-8341-BEF6C332DB52}">
      <dgm:prSet/>
      <dgm:spPr/>
      <dgm:t>
        <a:bodyPr/>
        <a:lstStyle/>
        <a:p>
          <a:r>
            <a:rPr lang="en-GB"/>
            <a:t>.INTRODUCTION</a:t>
          </a:r>
          <a:endParaRPr lang="en-US"/>
        </a:p>
      </dgm:t>
    </dgm:pt>
    <dgm:pt modelId="{746DA3F6-602B-464B-A8E0-946C685B12E9}" type="parTrans" cxnId="{4CD0289D-7F14-404C-B52B-A2DDB990F022}">
      <dgm:prSet/>
      <dgm:spPr/>
      <dgm:t>
        <a:bodyPr/>
        <a:lstStyle/>
        <a:p>
          <a:endParaRPr lang="en-US"/>
        </a:p>
      </dgm:t>
    </dgm:pt>
    <dgm:pt modelId="{A88CD050-A3FB-4664-97D7-92E037B54297}" type="sibTrans" cxnId="{4CD0289D-7F14-404C-B52B-A2DDB990F022}">
      <dgm:prSet/>
      <dgm:spPr/>
      <dgm:t>
        <a:bodyPr/>
        <a:lstStyle/>
        <a:p>
          <a:endParaRPr lang="en-US"/>
        </a:p>
      </dgm:t>
    </dgm:pt>
    <dgm:pt modelId="{BF54CBB9-10A9-40D8-ACFD-B4BB1B2AE443}">
      <dgm:prSet/>
      <dgm:spPr/>
      <dgm:t>
        <a:bodyPr/>
        <a:lstStyle/>
        <a:p>
          <a:r>
            <a:rPr lang="en-GB"/>
            <a:t>.POLITICS</a:t>
          </a:r>
          <a:endParaRPr lang="en-US"/>
        </a:p>
      </dgm:t>
    </dgm:pt>
    <dgm:pt modelId="{916D68F7-4C70-4DD9-BC50-6625509C0DB3}" type="parTrans" cxnId="{E659D2CE-1835-4FA4-90E7-83C3D38AE1B9}">
      <dgm:prSet/>
      <dgm:spPr/>
      <dgm:t>
        <a:bodyPr/>
        <a:lstStyle/>
        <a:p>
          <a:endParaRPr lang="en-US"/>
        </a:p>
      </dgm:t>
    </dgm:pt>
    <dgm:pt modelId="{A3CCBCD3-61C7-4DF4-8059-13AD8B0BD077}" type="sibTrans" cxnId="{E659D2CE-1835-4FA4-90E7-83C3D38AE1B9}">
      <dgm:prSet/>
      <dgm:spPr/>
      <dgm:t>
        <a:bodyPr/>
        <a:lstStyle/>
        <a:p>
          <a:endParaRPr lang="en-US"/>
        </a:p>
      </dgm:t>
    </dgm:pt>
    <dgm:pt modelId="{26E851CD-D44D-4814-97B3-5E0A76E4E123}">
      <dgm:prSet/>
      <dgm:spPr/>
      <dgm:t>
        <a:bodyPr/>
        <a:lstStyle/>
        <a:p>
          <a:r>
            <a:rPr lang="en-GB"/>
            <a:t>.MUSIC</a:t>
          </a:r>
          <a:endParaRPr lang="en-US"/>
        </a:p>
      </dgm:t>
    </dgm:pt>
    <dgm:pt modelId="{5E38E0CC-9B42-4576-93A8-AC53AD1D9038}" type="parTrans" cxnId="{7900F148-A3EF-4B57-AE62-14A63DCA9D2E}">
      <dgm:prSet/>
      <dgm:spPr/>
      <dgm:t>
        <a:bodyPr/>
        <a:lstStyle/>
        <a:p>
          <a:endParaRPr lang="en-US"/>
        </a:p>
      </dgm:t>
    </dgm:pt>
    <dgm:pt modelId="{5D7F9240-3506-4602-9597-FE3683655759}" type="sibTrans" cxnId="{7900F148-A3EF-4B57-AE62-14A63DCA9D2E}">
      <dgm:prSet/>
      <dgm:spPr/>
      <dgm:t>
        <a:bodyPr/>
        <a:lstStyle/>
        <a:p>
          <a:endParaRPr lang="en-US"/>
        </a:p>
      </dgm:t>
    </dgm:pt>
    <dgm:pt modelId="{5A7C4406-C967-47FE-B15B-81AE1C005A96}">
      <dgm:prSet/>
      <dgm:spPr/>
      <dgm:t>
        <a:bodyPr/>
        <a:lstStyle/>
        <a:p>
          <a:r>
            <a:rPr lang="en-GB"/>
            <a:t>.EMPLOYMENT</a:t>
          </a:r>
          <a:endParaRPr lang="en-US"/>
        </a:p>
      </dgm:t>
    </dgm:pt>
    <dgm:pt modelId="{66128A55-54D0-44A5-B0B8-921723687963}" type="parTrans" cxnId="{FEED803F-7FFA-4184-95EE-A214CAB5A035}">
      <dgm:prSet/>
      <dgm:spPr/>
      <dgm:t>
        <a:bodyPr/>
        <a:lstStyle/>
        <a:p>
          <a:endParaRPr lang="en-US"/>
        </a:p>
      </dgm:t>
    </dgm:pt>
    <dgm:pt modelId="{AAF2AC5C-60BB-43CF-B52E-94BFF019C9A7}" type="sibTrans" cxnId="{FEED803F-7FFA-4184-95EE-A214CAB5A035}">
      <dgm:prSet/>
      <dgm:spPr/>
      <dgm:t>
        <a:bodyPr/>
        <a:lstStyle/>
        <a:p>
          <a:endParaRPr lang="en-US"/>
        </a:p>
      </dgm:t>
    </dgm:pt>
    <dgm:pt modelId="{2667B658-1993-405F-8CB8-66EE7F701E55}">
      <dgm:prSet/>
      <dgm:spPr/>
      <dgm:t>
        <a:bodyPr/>
        <a:lstStyle/>
        <a:p>
          <a:r>
            <a:rPr lang="en-GB"/>
            <a:t>.UNEMPLOYMENT</a:t>
          </a:r>
          <a:endParaRPr lang="en-US"/>
        </a:p>
      </dgm:t>
    </dgm:pt>
    <dgm:pt modelId="{1108FB4C-5FBD-4180-BE64-AFD198CB2FA4}" type="parTrans" cxnId="{58991561-D37F-48AA-9926-551DEA74109F}">
      <dgm:prSet/>
      <dgm:spPr/>
      <dgm:t>
        <a:bodyPr/>
        <a:lstStyle/>
        <a:p>
          <a:endParaRPr lang="en-US"/>
        </a:p>
      </dgm:t>
    </dgm:pt>
    <dgm:pt modelId="{5BFE0C17-7955-471A-83C8-2122AD2DF793}" type="sibTrans" cxnId="{58991561-D37F-48AA-9926-551DEA74109F}">
      <dgm:prSet/>
      <dgm:spPr/>
      <dgm:t>
        <a:bodyPr/>
        <a:lstStyle/>
        <a:p>
          <a:endParaRPr lang="en-US"/>
        </a:p>
      </dgm:t>
    </dgm:pt>
    <dgm:pt modelId="{37D2D4A4-F7E2-483E-9804-C47FDB99FD26}">
      <dgm:prSet/>
      <dgm:spPr/>
      <dgm:t>
        <a:bodyPr/>
        <a:lstStyle/>
        <a:p>
          <a:r>
            <a:rPr lang="en-GB"/>
            <a:t>.TEENAGE PREGNANCY</a:t>
          </a:r>
          <a:endParaRPr lang="en-US"/>
        </a:p>
      </dgm:t>
    </dgm:pt>
    <dgm:pt modelId="{5721219B-B122-4B75-B2A6-314028DA19D6}" type="parTrans" cxnId="{0473475F-7C80-4A4C-A2C6-AA478914FD93}">
      <dgm:prSet/>
      <dgm:spPr/>
      <dgm:t>
        <a:bodyPr/>
        <a:lstStyle/>
        <a:p>
          <a:endParaRPr lang="en-US"/>
        </a:p>
      </dgm:t>
    </dgm:pt>
    <dgm:pt modelId="{6A290096-FA5D-4F7A-9DAF-2557FA573260}" type="sibTrans" cxnId="{0473475F-7C80-4A4C-A2C6-AA478914FD93}">
      <dgm:prSet/>
      <dgm:spPr/>
      <dgm:t>
        <a:bodyPr/>
        <a:lstStyle/>
        <a:p>
          <a:endParaRPr lang="en-US"/>
        </a:p>
      </dgm:t>
    </dgm:pt>
    <dgm:pt modelId="{1FECD097-C571-4EC7-96FA-6BD6FC9FB1E5}">
      <dgm:prSet/>
      <dgm:spPr/>
      <dgm:t>
        <a:bodyPr/>
        <a:lstStyle/>
        <a:p>
          <a:r>
            <a:rPr lang="en-GB"/>
            <a:t>.CRIMINAL JUSTICE ACT</a:t>
          </a:r>
          <a:endParaRPr lang="en-US"/>
        </a:p>
      </dgm:t>
    </dgm:pt>
    <dgm:pt modelId="{5CBE3869-49B0-4D92-A38B-24244B85066B}" type="parTrans" cxnId="{CB4D4020-26FD-41FB-B56D-15F727DF0438}">
      <dgm:prSet/>
      <dgm:spPr/>
      <dgm:t>
        <a:bodyPr/>
        <a:lstStyle/>
        <a:p>
          <a:endParaRPr lang="en-US"/>
        </a:p>
      </dgm:t>
    </dgm:pt>
    <dgm:pt modelId="{9FDD147C-3ECE-4D27-A7ED-958844910EDE}" type="sibTrans" cxnId="{CB4D4020-26FD-41FB-B56D-15F727DF0438}">
      <dgm:prSet/>
      <dgm:spPr/>
      <dgm:t>
        <a:bodyPr/>
        <a:lstStyle/>
        <a:p>
          <a:endParaRPr lang="en-US"/>
        </a:p>
      </dgm:t>
    </dgm:pt>
    <dgm:pt modelId="{221559CD-8023-45CD-A2BD-A33F1EFE451C}">
      <dgm:prSet/>
      <dgm:spPr/>
      <dgm:t>
        <a:bodyPr/>
        <a:lstStyle/>
        <a:p>
          <a:r>
            <a:rPr lang="en-GB"/>
            <a:t>.POLICIES</a:t>
          </a:r>
          <a:endParaRPr lang="en-US"/>
        </a:p>
      </dgm:t>
    </dgm:pt>
    <dgm:pt modelId="{A9FE827E-80B5-4A24-BAE3-142B5582D61D}" type="parTrans" cxnId="{00B78F49-22B6-4DE7-AECE-8E1D1C2FA7FB}">
      <dgm:prSet/>
      <dgm:spPr/>
      <dgm:t>
        <a:bodyPr/>
        <a:lstStyle/>
        <a:p>
          <a:endParaRPr lang="en-US"/>
        </a:p>
      </dgm:t>
    </dgm:pt>
    <dgm:pt modelId="{9C32DD9C-2F4E-4C7D-A7BF-775DD0D6548C}" type="sibTrans" cxnId="{00B78F49-22B6-4DE7-AECE-8E1D1C2FA7FB}">
      <dgm:prSet/>
      <dgm:spPr/>
      <dgm:t>
        <a:bodyPr/>
        <a:lstStyle/>
        <a:p>
          <a:endParaRPr lang="en-US"/>
        </a:p>
      </dgm:t>
    </dgm:pt>
    <dgm:pt modelId="{2C6481F4-1FDC-4F91-8B11-67A95515BF71}">
      <dgm:prSet/>
      <dgm:spPr/>
      <dgm:t>
        <a:bodyPr/>
        <a:lstStyle/>
        <a:p>
          <a:r>
            <a:rPr lang="en-GB"/>
            <a:t>.YOUTH WORK IN 90’S</a:t>
          </a:r>
          <a:endParaRPr lang="en-US"/>
        </a:p>
      </dgm:t>
    </dgm:pt>
    <dgm:pt modelId="{4A2FB82A-723F-47D4-8E6C-BBA22E135834}" type="parTrans" cxnId="{57F97B09-4119-4CD6-B985-06498DF504AD}">
      <dgm:prSet/>
      <dgm:spPr/>
      <dgm:t>
        <a:bodyPr/>
        <a:lstStyle/>
        <a:p>
          <a:endParaRPr lang="en-US"/>
        </a:p>
      </dgm:t>
    </dgm:pt>
    <dgm:pt modelId="{F80A1687-37F4-4015-A2B9-D71B2B7D91A7}" type="sibTrans" cxnId="{57F97B09-4119-4CD6-B985-06498DF504AD}">
      <dgm:prSet/>
      <dgm:spPr/>
      <dgm:t>
        <a:bodyPr/>
        <a:lstStyle/>
        <a:p>
          <a:endParaRPr lang="en-US"/>
        </a:p>
      </dgm:t>
    </dgm:pt>
    <dgm:pt modelId="{E4067B65-CB27-4EE1-9F47-410D0F61EE4F}">
      <dgm:prSet/>
      <dgm:spPr/>
      <dgm:t>
        <a:bodyPr/>
        <a:lstStyle/>
        <a:p>
          <a:r>
            <a:rPr lang="en-GB"/>
            <a:t>.CARMARTHEN IN THE 90’S</a:t>
          </a:r>
          <a:endParaRPr lang="en-US"/>
        </a:p>
      </dgm:t>
    </dgm:pt>
    <dgm:pt modelId="{9FEA4FCB-B679-42D4-B1A0-68B36A0D6F85}" type="parTrans" cxnId="{8A033B20-9DD7-4588-8315-A84777FAC552}">
      <dgm:prSet/>
      <dgm:spPr/>
      <dgm:t>
        <a:bodyPr/>
        <a:lstStyle/>
        <a:p>
          <a:endParaRPr lang="en-US"/>
        </a:p>
      </dgm:t>
    </dgm:pt>
    <dgm:pt modelId="{CA900792-6B0F-4F26-AFA7-494AD5F6CEFE}" type="sibTrans" cxnId="{8A033B20-9DD7-4588-8315-A84777FAC552}">
      <dgm:prSet/>
      <dgm:spPr/>
      <dgm:t>
        <a:bodyPr/>
        <a:lstStyle/>
        <a:p>
          <a:endParaRPr lang="en-US"/>
        </a:p>
      </dgm:t>
    </dgm:pt>
    <dgm:pt modelId="{53B288CB-7A22-4227-BB1E-D33CC9D74AF6}">
      <dgm:prSet/>
      <dgm:spPr/>
      <dgm:t>
        <a:bodyPr/>
        <a:lstStyle/>
        <a:p>
          <a:r>
            <a:rPr lang="en-GB"/>
            <a:t>YOUTH WORK IN CARMARTHEN</a:t>
          </a:r>
          <a:endParaRPr lang="en-US"/>
        </a:p>
      </dgm:t>
    </dgm:pt>
    <dgm:pt modelId="{5CD77323-D25B-4723-8B7A-E9CC33E3226F}" type="parTrans" cxnId="{181FF35C-691B-4A36-9A1A-08187412F0AE}">
      <dgm:prSet/>
      <dgm:spPr/>
      <dgm:t>
        <a:bodyPr/>
        <a:lstStyle/>
        <a:p>
          <a:endParaRPr lang="en-US"/>
        </a:p>
      </dgm:t>
    </dgm:pt>
    <dgm:pt modelId="{437FCB41-EB75-4F37-A320-E7EB9CD815CE}" type="sibTrans" cxnId="{181FF35C-691B-4A36-9A1A-08187412F0AE}">
      <dgm:prSet/>
      <dgm:spPr/>
      <dgm:t>
        <a:bodyPr/>
        <a:lstStyle/>
        <a:p>
          <a:endParaRPr lang="en-US"/>
        </a:p>
      </dgm:t>
    </dgm:pt>
    <dgm:pt modelId="{8949A3B8-BF34-49A9-8207-DE486204E554}">
      <dgm:prSet/>
      <dgm:spPr/>
      <dgm:t>
        <a:bodyPr/>
        <a:lstStyle/>
        <a:p>
          <a:r>
            <a:rPr lang="en-GB"/>
            <a:t>.DIFFRENCES TO NOW</a:t>
          </a:r>
          <a:endParaRPr lang="en-US"/>
        </a:p>
      </dgm:t>
    </dgm:pt>
    <dgm:pt modelId="{89E977B3-27CE-4C5D-9922-D6851C33FBCA}" type="parTrans" cxnId="{EFA9170C-E8E4-4138-8BCF-CBC7EA55D07C}">
      <dgm:prSet/>
      <dgm:spPr/>
      <dgm:t>
        <a:bodyPr/>
        <a:lstStyle/>
        <a:p>
          <a:endParaRPr lang="en-US"/>
        </a:p>
      </dgm:t>
    </dgm:pt>
    <dgm:pt modelId="{A9CBFA19-B755-4BB9-ABDF-B79343E78BAD}" type="sibTrans" cxnId="{EFA9170C-E8E4-4138-8BCF-CBC7EA55D07C}">
      <dgm:prSet/>
      <dgm:spPr/>
      <dgm:t>
        <a:bodyPr/>
        <a:lstStyle/>
        <a:p>
          <a:endParaRPr lang="en-US"/>
        </a:p>
      </dgm:t>
    </dgm:pt>
    <dgm:pt modelId="{3D93DB29-2C9C-4E7A-A246-2E790F633618}">
      <dgm:prSet/>
      <dgm:spPr/>
      <dgm:t>
        <a:bodyPr/>
        <a:lstStyle/>
        <a:p>
          <a:r>
            <a:rPr lang="en-GB"/>
            <a:t>.SUMMARY</a:t>
          </a:r>
          <a:endParaRPr lang="en-US"/>
        </a:p>
      </dgm:t>
    </dgm:pt>
    <dgm:pt modelId="{2A757EC4-2C24-4219-A63A-146F58B40B8B}" type="parTrans" cxnId="{B913B505-5014-4C5D-91DE-F43599146C18}">
      <dgm:prSet/>
      <dgm:spPr/>
      <dgm:t>
        <a:bodyPr/>
        <a:lstStyle/>
        <a:p>
          <a:endParaRPr lang="en-US"/>
        </a:p>
      </dgm:t>
    </dgm:pt>
    <dgm:pt modelId="{F232C5CB-BEDC-46D7-B559-5A691A3C981D}" type="sibTrans" cxnId="{B913B505-5014-4C5D-91DE-F43599146C18}">
      <dgm:prSet/>
      <dgm:spPr/>
      <dgm:t>
        <a:bodyPr/>
        <a:lstStyle/>
        <a:p>
          <a:endParaRPr lang="en-US"/>
        </a:p>
      </dgm:t>
    </dgm:pt>
    <dgm:pt modelId="{DAFFCBDF-4F3B-44DF-8D91-495DB60F6120}">
      <dgm:prSet/>
      <dgm:spPr/>
      <dgm:t>
        <a:bodyPr/>
        <a:lstStyle/>
        <a:p>
          <a:r>
            <a:rPr lang="en-GB"/>
            <a:t>.REFERENCE</a:t>
          </a:r>
          <a:endParaRPr lang="en-US"/>
        </a:p>
      </dgm:t>
    </dgm:pt>
    <dgm:pt modelId="{F77E5651-CC62-4319-8850-33266EFE702E}" type="parTrans" cxnId="{5235CFB3-47DF-4423-A8D8-2759227B0C1D}">
      <dgm:prSet/>
      <dgm:spPr/>
      <dgm:t>
        <a:bodyPr/>
        <a:lstStyle/>
        <a:p>
          <a:endParaRPr lang="en-US"/>
        </a:p>
      </dgm:t>
    </dgm:pt>
    <dgm:pt modelId="{C23EA1DD-1DE9-42D2-A1B3-1F19FABD8755}" type="sibTrans" cxnId="{5235CFB3-47DF-4423-A8D8-2759227B0C1D}">
      <dgm:prSet/>
      <dgm:spPr/>
      <dgm:t>
        <a:bodyPr/>
        <a:lstStyle/>
        <a:p>
          <a:endParaRPr lang="en-US"/>
        </a:p>
      </dgm:t>
    </dgm:pt>
    <dgm:pt modelId="{9A51E20D-42D4-4118-A7B2-9D04D85F087D}">
      <dgm:prSet/>
      <dgm:spPr/>
      <dgm:t>
        <a:bodyPr/>
        <a:lstStyle/>
        <a:p>
          <a:r>
            <a:rPr lang="en-GB"/>
            <a:t>.THANK YOU</a:t>
          </a:r>
          <a:endParaRPr lang="en-US"/>
        </a:p>
      </dgm:t>
    </dgm:pt>
    <dgm:pt modelId="{BEB17C4C-87D9-4FEA-881D-D75F9726DD3D}" type="parTrans" cxnId="{A818A12B-0823-4B7D-AB16-D14F15017402}">
      <dgm:prSet/>
      <dgm:spPr/>
      <dgm:t>
        <a:bodyPr/>
        <a:lstStyle/>
        <a:p>
          <a:endParaRPr lang="en-US"/>
        </a:p>
      </dgm:t>
    </dgm:pt>
    <dgm:pt modelId="{3452D332-EF69-4AA4-89BF-671615169AA0}" type="sibTrans" cxnId="{A818A12B-0823-4B7D-AB16-D14F15017402}">
      <dgm:prSet/>
      <dgm:spPr/>
      <dgm:t>
        <a:bodyPr/>
        <a:lstStyle/>
        <a:p>
          <a:endParaRPr lang="en-US"/>
        </a:p>
      </dgm:t>
    </dgm:pt>
    <dgm:pt modelId="{8932BCEE-9256-4A61-BD5D-FF03B4AD1E0C}" type="pres">
      <dgm:prSet presAssocID="{69DDF6E8-EDD7-4A7E-A5FE-2D1C24CA26C5}" presName="diagram" presStyleCnt="0">
        <dgm:presLayoutVars>
          <dgm:dir/>
          <dgm:resizeHandles val="exact"/>
        </dgm:presLayoutVars>
      </dgm:prSet>
      <dgm:spPr/>
    </dgm:pt>
    <dgm:pt modelId="{A5037E74-76AA-44A0-9A69-7F6D58F1C9FD}" type="pres">
      <dgm:prSet presAssocID="{B2B8E3FF-30B2-4782-8341-BEF6C332DB52}" presName="node" presStyleLbl="node1" presStyleIdx="0" presStyleCnt="15">
        <dgm:presLayoutVars>
          <dgm:bulletEnabled val="1"/>
        </dgm:presLayoutVars>
      </dgm:prSet>
      <dgm:spPr/>
    </dgm:pt>
    <dgm:pt modelId="{9D5E3F5C-A007-4E6C-8757-E9F038E6CE4C}" type="pres">
      <dgm:prSet presAssocID="{A88CD050-A3FB-4664-97D7-92E037B54297}" presName="sibTrans" presStyleCnt="0"/>
      <dgm:spPr/>
    </dgm:pt>
    <dgm:pt modelId="{8D80BF93-8D7A-41F9-A436-917160C35E6E}" type="pres">
      <dgm:prSet presAssocID="{BF54CBB9-10A9-40D8-ACFD-B4BB1B2AE443}" presName="node" presStyleLbl="node1" presStyleIdx="1" presStyleCnt="15">
        <dgm:presLayoutVars>
          <dgm:bulletEnabled val="1"/>
        </dgm:presLayoutVars>
      </dgm:prSet>
      <dgm:spPr/>
    </dgm:pt>
    <dgm:pt modelId="{D0627931-797B-4758-8FE0-6FD3A8F488E5}" type="pres">
      <dgm:prSet presAssocID="{A3CCBCD3-61C7-4DF4-8059-13AD8B0BD077}" presName="sibTrans" presStyleCnt="0"/>
      <dgm:spPr/>
    </dgm:pt>
    <dgm:pt modelId="{B9052B00-63FF-4A2E-866D-2BFECF638E43}" type="pres">
      <dgm:prSet presAssocID="{26E851CD-D44D-4814-97B3-5E0A76E4E123}" presName="node" presStyleLbl="node1" presStyleIdx="2" presStyleCnt="15">
        <dgm:presLayoutVars>
          <dgm:bulletEnabled val="1"/>
        </dgm:presLayoutVars>
      </dgm:prSet>
      <dgm:spPr/>
    </dgm:pt>
    <dgm:pt modelId="{3159FD71-0B1D-453D-9A5B-13173286DB85}" type="pres">
      <dgm:prSet presAssocID="{5D7F9240-3506-4602-9597-FE3683655759}" presName="sibTrans" presStyleCnt="0"/>
      <dgm:spPr/>
    </dgm:pt>
    <dgm:pt modelId="{E257FAFA-9243-471E-88B5-864DB44C10D0}" type="pres">
      <dgm:prSet presAssocID="{5A7C4406-C967-47FE-B15B-81AE1C005A96}" presName="node" presStyleLbl="node1" presStyleIdx="3" presStyleCnt="15">
        <dgm:presLayoutVars>
          <dgm:bulletEnabled val="1"/>
        </dgm:presLayoutVars>
      </dgm:prSet>
      <dgm:spPr/>
    </dgm:pt>
    <dgm:pt modelId="{9AA26A63-87B3-46FF-A880-7B1F02899D95}" type="pres">
      <dgm:prSet presAssocID="{AAF2AC5C-60BB-43CF-B52E-94BFF019C9A7}" presName="sibTrans" presStyleCnt="0"/>
      <dgm:spPr/>
    </dgm:pt>
    <dgm:pt modelId="{A41C1FD2-D26B-4367-A4B9-7A0CDC206CEE}" type="pres">
      <dgm:prSet presAssocID="{2667B658-1993-405F-8CB8-66EE7F701E55}" presName="node" presStyleLbl="node1" presStyleIdx="4" presStyleCnt="15">
        <dgm:presLayoutVars>
          <dgm:bulletEnabled val="1"/>
        </dgm:presLayoutVars>
      </dgm:prSet>
      <dgm:spPr/>
    </dgm:pt>
    <dgm:pt modelId="{1D215D6C-C94D-4499-9CE7-6FE86CD26861}" type="pres">
      <dgm:prSet presAssocID="{5BFE0C17-7955-471A-83C8-2122AD2DF793}" presName="sibTrans" presStyleCnt="0"/>
      <dgm:spPr/>
    </dgm:pt>
    <dgm:pt modelId="{F2BB698D-103B-4702-8398-36C68AA7D3A5}" type="pres">
      <dgm:prSet presAssocID="{37D2D4A4-F7E2-483E-9804-C47FDB99FD26}" presName="node" presStyleLbl="node1" presStyleIdx="5" presStyleCnt="15">
        <dgm:presLayoutVars>
          <dgm:bulletEnabled val="1"/>
        </dgm:presLayoutVars>
      </dgm:prSet>
      <dgm:spPr/>
    </dgm:pt>
    <dgm:pt modelId="{0643577E-F419-45F5-8C1A-51DFF7BFAA4C}" type="pres">
      <dgm:prSet presAssocID="{6A290096-FA5D-4F7A-9DAF-2557FA573260}" presName="sibTrans" presStyleCnt="0"/>
      <dgm:spPr/>
    </dgm:pt>
    <dgm:pt modelId="{17EBE699-7EF1-4CCB-BCC4-BAD615528AE3}" type="pres">
      <dgm:prSet presAssocID="{1FECD097-C571-4EC7-96FA-6BD6FC9FB1E5}" presName="node" presStyleLbl="node1" presStyleIdx="6" presStyleCnt="15">
        <dgm:presLayoutVars>
          <dgm:bulletEnabled val="1"/>
        </dgm:presLayoutVars>
      </dgm:prSet>
      <dgm:spPr/>
    </dgm:pt>
    <dgm:pt modelId="{EFAD66AD-B688-4695-8E0B-946B545C8051}" type="pres">
      <dgm:prSet presAssocID="{9FDD147C-3ECE-4D27-A7ED-958844910EDE}" presName="sibTrans" presStyleCnt="0"/>
      <dgm:spPr/>
    </dgm:pt>
    <dgm:pt modelId="{C3D36AD0-E2AF-4C15-800B-B8DB4BDF2707}" type="pres">
      <dgm:prSet presAssocID="{221559CD-8023-45CD-A2BD-A33F1EFE451C}" presName="node" presStyleLbl="node1" presStyleIdx="7" presStyleCnt="15">
        <dgm:presLayoutVars>
          <dgm:bulletEnabled val="1"/>
        </dgm:presLayoutVars>
      </dgm:prSet>
      <dgm:spPr/>
    </dgm:pt>
    <dgm:pt modelId="{B5CF3684-8E0F-40F5-89EB-9E21875C330B}" type="pres">
      <dgm:prSet presAssocID="{9C32DD9C-2F4E-4C7D-A7BF-775DD0D6548C}" presName="sibTrans" presStyleCnt="0"/>
      <dgm:spPr/>
    </dgm:pt>
    <dgm:pt modelId="{27EBAFC7-D09B-4481-9945-2EDCA6DE7197}" type="pres">
      <dgm:prSet presAssocID="{2C6481F4-1FDC-4F91-8B11-67A95515BF71}" presName="node" presStyleLbl="node1" presStyleIdx="8" presStyleCnt="15">
        <dgm:presLayoutVars>
          <dgm:bulletEnabled val="1"/>
        </dgm:presLayoutVars>
      </dgm:prSet>
      <dgm:spPr/>
    </dgm:pt>
    <dgm:pt modelId="{D3D8A2B8-1B45-4F3C-9DF0-C57C837E1D92}" type="pres">
      <dgm:prSet presAssocID="{F80A1687-37F4-4015-A2B9-D71B2B7D91A7}" presName="sibTrans" presStyleCnt="0"/>
      <dgm:spPr/>
    </dgm:pt>
    <dgm:pt modelId="{3C510393-8E39-42B1-A9E9-A3DE0B40C68F}" type="pres">
      <dgm:prSet presAssocID="{E4067B65-CB27-4EE1-9F47-410D0F61EE4F}" presName="node" presStyleLbl="node1" presStyleIdx="9" presStyleCnt="15">
        <dgm:presLayoutVars>
          <dgm:bulletEnabled val="1"/>
        </dgm:presLayoutVars>
      </dgm:prSet>
      <dgm:spPr/>
    </dgm:pt>
    <dgm:pt modelId="{E7475A70-48CA-4EA0-9475-308E093CD320}" type="pres">
      <dgm:prSet presAssocID="{CA900792-6B0F-4F26-AFA7-494AD5F6CEFE}" presName="sibTrans" presStyleCnt="0"/>
      <dgm:spPr/>
    </dgm:pt>
    <dgm:pt modelId="{579F7EEF-0A82-4CD4-AFB4-F3379A506989}" type="pres">
      <dgm:prSet presAssocID="{53B288CB-7A22-4227-BB1E-D33CC9D74AF6}" presName="node" presStyleLbl="node1" presStyleIdx="10" presStyleCnt="15">
        <dgm:presLayoutVars>
          <dgm:bulletEnabled val="1"/>
        </dgm:presLayoutVars>
      </dgm:prSet>
      <dgm:spPr/>
    </dgm:pt>
    <dgm:pt modelId="{F672EDC1-02D3-476E-97A2-7783B3FD8375}" type="pres">
      <dgm:prSet presAssocID="{437FCB41-EB75-4F37-A320-E7EB9CD815CE}" presName="sibTrans" presStyleCnt="0"/>
      <dgm:spPr/>
    </dgm:pt>
    <dgm:pt modelId="{CE8F8D13-7C1E-4EB6-80D6-C441BF9F097A}" type="pres">
      <dgm:prSet presAssocID="{8949A3B8-BF34-49A9-8207-DE486204E554}" presName="node" presStyleLbl="node1" presStyleIdx="11" presStyleCnt="15">
        <dgm:presLayoutVars>
          <dgm:bulletEnabled val="1"/>
        </dgm:presLayoutVars>
      </dgm:prSet>
      <dgm:spPr/>
    </dgm:pt>
    <dgm:pt modelId="{D7F909AB-EDB7-4031-A742-D5BBE61FA93F}" type="pres">
      <dgm:prSet presAssocID="{A9CBFA19-B755-4BB9-ABDF-B79343E78BAD}" presName="sibTrans" presStyleCnt="0"/>
      <dgm:spPr/>
    </dgm:pt>
    <dgm:pt modelId="{83C736FB-7D19-468D-B691-E0153205DFC1}" type="pres">
      <dgm:prSet presAssocID="{3D93DB29-2C9C-4E7A-A246-2E790F633618}" presName="node" presStyleLbl="node1" presStyleIdx="12" presStyleCnt="15">
        <dgm:presLayoutVars>
          <dgm:bulletEnabled val="1"/>
        </dgm:presLayoutVars>
      </dgm:prSet>
      <dgm:spPr/>
    </dgm:pt>
    <dgm:pt modelId="{8125471F-0864-4DB7-AFDA-086359CEB605}" type="pres">
      <dgm:prSet presAssocID="{F232C5CB-BEDC-46D7-B559-5A691A3C981D}" presName="sibTrans" presStyleCnt="0"/>
      <dgm:spPr/>
    </dgm:pt>
    <dgm:pt modelId="{40182960-59FD-4277-9E27-9121D913E157}" type="pres">
      <dgm:prSet presAssocID="{DAFFCBDF-4F3B-44DF-8D91-495DB60F6120}" presName="node" presStyleLbl="node1" presStyleIdx="13" presStyleCnt="15">
        <dgm:presLayoutVars>
          <dgm:bulletEnabled val="1"/>
        </dgm:presLayoutVars>
      </dgm:prSet>
      <dgm:spPr/>
    </dgm:pt>
    <dgm:pt modelId="{45FD472F-2CBF-45CB-8BE6-69A0B7FFA13C}" type="pres">
      <dgm:prSet presAssocID="{C23EA1DD-1DE9-42D2-A1B3-1F19FABD8755}" presName="sibTrans" presStyleCnt="0"/>
      <dgm:spPr/>
    </dgm:pt>
    <dgm:pt modelId="{5544A061-4D6C-4AD8-AA80-60BBD9700F83}" type="pres">
      <dgm:prSet presAssocID="{9A51E20D-42D4-4118-A7B2-9D04D85F087D}" presName="node" presStyleLbl="node1" presStyleIdx="14" presStyleCnt="15">
        <dgm:presLayoutVars>
          <dgm:bulletEnabled val="1"/>
        </dgm:presLayoutVars>
      </dgm:prSet>
      <dgm:spPr/>
    </dgm:pt>
  </dgm:ptLst>
  <dgm:cxnLst>
    <dgm:cxn modelId="{B913B505-5014-4C5D-91DE-F43599146C18}" srcId="{69DDF6E8-EDD7-4A7E-A5FE-2D1C24CA26C5}" destId="{3D93DB29-2C9C-4E7A-A246-2E790F633618}" srcOrd="12" destOrd="0" parTransId="{2A757EC4-2C24-4219-A63A-146F58B40B8B}" sibTransId="{F232C5CB-BEDC-46D7-B559-5A691A3C981D}"/>
    <dgm:cxn modelId="{EC405E08-699F-4703-9A4B-4C6F2DC95D94}" type="presOf" srcId="{2C6481F4-1FDC-4F91-8B11-67A95515BF71}" destId="{27EBAFC7-D09B-4481-9945-2EDCA6DE7197}" srcOrd="0" destOrd="0" presId="urn:microsoft.com/office/officeart/2005/8/layout/default"/>
    <dgm:cxn modelId="{57F97B09-4119-4CD6-B985-06498DF504AD}" srcId="{69DDF6E8-EDD7-4A7E-A5FE-2D1C24CA26C5}" destId="{2C6481F4-1FDC-4F91-8B11-67A95515BF71}" srcOrd="8" destOrd="0" parTransId="{4A2FB82A-723F-47D4-8E6C-BBA22E135834}" sibTransId="{F80A1687-37F4-4015-A2B9-D71B2B7D91A7}"/>
    <dgm:cxn modelId="{2A4A580A-20BC-4436-9128-B971352CB3EC}" type="presOf" srcId="{3D93DB29-2C9C-4E7A-A246-2E790F633618}" destId="{83C736FB-7D19-468D-B691-E0153205DFC1}" srcOrd="0" destOrd="0" presId="urn:microsoft.com/office/officeart/2005/8/layout/default"/>
    <dgm:cxn modelId="{EFA9170C-E8E4-4138-8BCF-CBC7EA55D07C}" srcId="{69DDF6E8-EDD7-4A7E-A5FE-2D1C24CA26C5}" destId="{8949A3B8-BF34-49A9-8207-DE486204E554}" srcOrd="11" destOrd="0" parTransId="{89E977B3-27CE-4C5D-9922-D6851C33FBCA}" sibTransId="{A9CBFA19-B755-4BB9-ABDF-B79343E78BAD}"/>
    <dgm:cxn modelId="{A570571B-DFD8-4231-8EC7-850B90552A02}" type="presOf" srcId="{B2B8E3FF-30B2-4782-8341-BEF6C332DB52}" destId="{A5037E74-76AA-44A0-9A69-7F6D58F1C9FD}" srcOrd="0" destOrd="0" presId="urn:microsoft.com/office/officeart/2005/8/layout/default"/>
    <dgm:cxn modelId="{8A033B20-9DD7-4588-8315-A84777FAC552}" srcId="{69DDF6E8-EDD7-4A7E-A5FE-2D1C24CA26C5}" destId="{E4067B65-CB27-4EE1-9F47-410D0F61EE4F}" srcOrd="9" destOrd="0" parTransId="{9FEA4FCB-B679-42D4-B1A0-68B36A0D6F85}" sibTransId="{CA900792-6B0F-4F26-AFA7-494AD5F6CEFE}"/>
    <dgm:cxn modelId="{CB4D4020-26FD-41FB-B56D-15F727DF0438}" srcId="{69DDF6E8-EDD7-4A7E-A5FE-2D1C24CA26C5}" destId="{1FECD097-C571-4EC7-96FA-6BD6FC9FB1E5}" srcOrd="6" destOrd="0" parTransId="{5CBE3869-49B0-4D92-A38B-24244B85066B}" sibTransId="{9FDD147C-3ECE-4D27-A7ED-958844910EDE}"/>
    <dgm:cxn modelId="{A818A12B-0823-4B7D-AB16-D14F15017402}" srcId="{69DDF6E8-EDD7-4A7E-A5FE-2D1C24CA26C5}" destId="{9A51E20D-42D4-4118-A7B2-9D04D85F087D}" srcOrd="14" destOrd="0" parTransId="{BEB17C4C-87D9-4FEA-881D-D75F9726DD3D}" sibTransId="{3452D332-EF69-4AA4-89BF-671615169AA0}"/>
    <dgm:cxn modelId="{B7DB6B2D-EBD5-4D12-8D08-4BB8EA61FA2C}" type="presOf" srcId="{26E851CD-D44D-4814-97B3-5E0A76E4E123}" destId="{B9052B00-63FF-4A2E-866D-2BFECF638E43}" srcOrd="0" destOrd="0" presId="urn:microsoft.com/office/officeart/2005/8/layout/default"/>
    <dgm:cxn modelId="{FEED803F-7FFA-4184-95EE-A214CAB5A035}" srcId="{69DDF6E8-EDD7-4A7E-A5FE-2D1C24CA26C5}" destId="{5A7C4406-C967-47FE-B15B-81AE1C005A96}" srcOrd="3" destOrd="0" parTransId="{66128A55-54D0-44A5-B0B8-921723687963}" sibTransId="{AAF2AC5C-60BB-43CF-B52E-94BFF019C9A7}"/>
    <dgm:cxn modelId="{181FF35C-691B-4A36-9A1A-08187412F0AE}" srcId="{69DDF6E8-EDD7-4A7E-A5FE-2D1C24CA26C5}" destId="{53B288CB-7A22-4227-BB1E-D33CC9D74AF6}" srcOrd="10" destOrd="0" parTransId="{5CD77323-D25B-4723-8B7A-E9CC33E3226F}" sibTransId="{437FCB41-EB75-4F37-A320-E7EB9CD815CE}"/>
    <dgm:cxn modelId="{0473475F-7C80-4A4C-A2C6-AA478914FD93}" srcId="{69DDF6E8-EDD7-4A7E-A5FE-2D1C24CA26C5}" destId="{37D2D4A4-F7E2-483E-9804-C47FDB99FD26}" srcOrd="5" destOrd="0" parTransId="{5721219B-B122-4B75-B2A6-314028DA19D6}" sibTransId="{6A290096-FA5D-4F7A-9DAF-2557FA573260}"/>
    <dgm:cxn modelId="{58991561-D37F-48AA-9926-551DEA74109F}" srcId="{69DDF6E8-EDD7-4A7E-A5FE-2D1C24CA26C5}" destId="{2667B658-1993-405F-8CB8-66EE7F701E55}" srcOrd="4" destOrd="0" parTransId="{1108FB4C-5FBD-4180-BE64-AFD198CB2FA4}" sibTransId="{5BFE0C17-7955-471A-83C8-2122AD2DF793}"/>
    <dgm:cxn modelId="{AA418164-430D-4ACD-80BF-0CB1CA8E7085}" type="presOf" srcId="{DAFFCBDF-4F3B-44DF-8D91-495DB60F6120}" destId="{40182960-59FD-4277-9E27-9121D913E157}" srcOrd="0" destOrd="0" presId="urn:microsoft.com/office/officeart/2005/8/layout/default"/>
    <dgm:cxn modelId="{A45A6D67-859A-4068-98E7-70EA0DEC221D}" type="presOf" srcId="{9A51E20D-42D4-4118-A7B2-9D04D85F087D}" destId="{5544A061-4D6C-4AD8-AA80-60BBD9700F83}" srcOrd="0" destOrd="0" presId="urn:microsoft.com/office/officeart/2005/8/layout/default"/>
    <dgm:cxn modelId="{1D469368-9C94-4977-9EDC-756C888F8761}" type="presOf" srcId="{5A7C4406-C967-47FE-B15B-81AE1C005A96}" destId="{E257FAFA-9243-471E-88B5-864DB44C10D0}" srcOrd="0" destOrd="0" presId="urn:microsoft.com/office/officeart/2005/8/layout/default"/>
    <dgm:cxn modelId="{7900F148-A3EF-4B57-AE62-14A63DCA9D2E}" srcId="{69DDF6E8-EDD7-4A7E-A5FE-2D1C24CA26C5}" destId="{26E851CD-D44D-4814-97B3-5E0A76E4E123}" srcOrd="2" destOrd="0" parTransId="{5E38E0CC-9B42-4576-93A8-AC53AD1D9038}" sibTransId="{5D7F9240-3506-4602-9597-FE3683655759}"/>
    <dgm:cxn modelId="{00B78F49-22B6-4DE7-AECE-8E1D1C2FA7FB}" srcId="{69DDF6E8-EDD7-4A7E-A5FE-2D1C24CA26C5}" destId="{221559CD-8023-45CD-A2BD-A33F1EFE451C}" srcOrd="7" destOrd="0" parTransId="{A9FE827E-80B5-4A24-BAE3-142B5582D61D}" sibTransId="{9C32DD9C-2F4E-4C7D-A7BF-775DD0D6548C}"/>
    <dgm:cxn modelId="{C67AAA6A-B317-42D4-9D0D-56B2CC8C9CDA}" type="presOf" srcId="{37D2D4A4-F7E2-483E-9804-C47FDB99FD26}" destId="{F2BB698D-103B-4702-8398-36C68AA7D3A5}" srcOrd="0" destOrd="0" presId="urn:microsoft.com/office/officeart/2005/8/layout/default"/>
    <dgm:cxn modelId="{E2832974-C722-4E16-8BC3-CD5AB25718DF}" type="presOf" srcId="{BF54CBB9-10A9-40D8-ACFD-B4BB1B2AE443}" destId="{8D80BF93-8D7A-41F9-A436-917160C35E6E}" srcOrd="0" destOrd="0" presId="urn:microsoft.com/office/officeart/2005/8/layout/default"/>
    <dgm:cxn modelId="{E9FDD489-0EB1-441E-B303-DE77C0CD9368}" type="presOf" srcId="{221559CD-8023-45CD-A2BD-A33F1EFE451C}" destId="{C3D36AD0-E2AF-4C15-800B-B8DB4BDF2707}" srcOrd="0" destOrd="0" presId="urn:microsoft.com/office/officeart/2005/8/layout/default"/>
    <dgm:cxn modelId="{9C45CD8B-0733-459E-8705-50B5F8A95DBF}" type="presOf" srcId="{1FECD097-C571-4EC7-96FA-6BD6FC9FB1E5}" destId="{17EBE699-7EF1-4CCB-BCC4-BAD615528AE3}" srcOrd="0" destOrd="0" presId="urn:microsoft.com/office/officeart/2005/8/layout/default"/>
    <dgm:cxn modelId="{4CD0289D-7F14-404C-B52B-A2DDB990F022}" srcId="{69DDF6E8-EDD7-4A7E-A5FE-2D1C24CA26C5}" destId="{B2B8E3FF-30B2-4782-8341-BEF6C332DB52}" srcOrd="0" destOrd="0" parTransId="{746DA3F6-602B-464B-A8E0-946C685B12E9}" sibTransId="{A88CD050-A3FB-4664-97D7-92E037B54297}"/>
    <dgm:cxn modelId="{5235CFB3-47DF-4423-A8D8-2759227B0C1D}" srcId="{69DDF6E8-EDD7-4A7E-A5FE-2D1C24CA26C5}" destId="{DAFFCBDF-4F3B-44DF-8D91-495DB60F6120}" srcOrd="13" destOrd="0" parTransId="{F77E5651-CC62-4319-8850-33266EFE702E}" sibTransId="{C23EA1DD-1DE9-42D2-A1B3-1F19FABD8755}"/>
    <dgm:cxn modelId="{9C5B9EB9-3860-4E48-95D5-6D5636D1ADE6}" type="presOf" srcId="{69DDF6E8-EDD7-4A7E-A5FE-2D1C24CA26C5}" destId="{8932BCEE-9256-4A61-BD5D-FF03B4AD1E0C}" srcOrd="0" destOrd="0" presId="urn:microsoft.com/office/officeart/2005/8/layout/default"/>
    <dgm:cxn modelId="{6664CFBC-1824-4D64-8E40-97F2560DF325}" type="presOf" srcId="{8949A3B8-BF34-49A9-8207-DE486204E554}" destId="{CE8F8D13-7C1E-4EB6-80D6-C441BF9F097A}" srcOrd="0" destOrd="0" presId="urn:microsoft.com/office/officeart/2005/8/layout/default"/>
    <dgm:cxn modelId="{6495A3C9-DCD6-4944-9FE8-CE4B7E2A524B}" type="presOf" srcId="{E4067B65-CB27-4EE1-9F47-410D0F61EE4F}" destId="{3C510393-8E39-42B1-A9E9-A3DE0B40C68F}" srcOrd="0" destOrd="0" presId="urn:microsoft.com/office/officeart/2005/8/layout/default"/>
    <dgm:cxn modelId="{3637B9CC-4C64-439E-BFDB-F28AD445788D}" type="presOf" srcId="{2667B658-1993-405F-8CB8-66EE7F701E55}" destId="{A41C1FD2-D26B-4367-A4B9-7A0CDC206CEE}" srcOrd="0" destOrd="0" presId="urn:microsoft.com/office/officeart/2005/8/layout/default"/>
    <dgm:cxn modelId="{E659D2CE-1835-4FA4-90E7-83C3D38AE1B9}" srcId="{69DDF6E8-EDD7-4A7E-A5FE-2D1C24CA26C5}" destId="{BF54CBB9-10A9-40D8-ACFD-B4BB1B2AE443}" srcOrd="1" destOrd="0" parTransId="{916D68F7-4C70-4DD9-BC50-6625509C0DB3}" sibTransId="{A3CCBCD3-61C7-4DF4-8059-13AD8B0BD077}"/>
    <dgm:cxn modelId="{F996FDD9-0448-4724-AB9F-86D0A6BC7BAC}" type="presOf" srcId="{53B288CB-7A22-4227-BB1E-D33CC9D74AF6}" destId="{579F7EEF-0A82-4CD4-AFB4-F3379A506989}" srcOrd="0" destOrd="0" presId="urn:microsoft.com/office/officeart/2005/8/layout/default"/>
    <dgm:cxn modelId="{F330F2C9-C230-4DDE-A656-58B035ADE7E9}" type="presParOf" srcId="{8932BCEE-9256-4A61-BD5D-FF03B4AD1E0C}" destId="{A5037E74-76AA-44A0-9A69-7F6D58F1C9FD}" srcOrd="0" destOrd="0" presId="urn:microsoft.com/office/officeart/2005/8/layout/default"/>
    <dgm:cxn modelId="{0861C93F-1217-43A2-973D-9C6E9A541889}" type="presParOf" srcId="{8932BCEE-9256-4A61-BD5D-FF03B4AD1E0C}" destId="{9D5E3F5C-A007-4E6C-8757-E9F038E6CE4C}" srcOrd="1" destOrd="0" presId="urn:microsoft.com/office/officeart/2005/8/layout/default"/>
    <dgm:cxn modelId="{A3067FD6-96BE-47D4-B275-968367C993E2}" type="presParOf" srcId="{8932BCEE-9256-4A61-BD5D-FF03B4AD1E0C}" destId="{8D80BF93-8D7A-41F9-A436-917160C35E6E}" srcOrd="2" destOrd="0" presId="urn:microsoft.com/office/officeart/2005/8/layout/default"/>
    <dgm:cxn modelId="{4C4770AC-1315-4A95-BA17-5DB2BBA152FB}" type="presParOf" srcId="{8932BCEE-9256-4A61-BD5D-FF03B4AD1E0C}" destId="{D0627931-797B-4758-8FE0-6FD3A8F488E5}" srcOrd="3" destOrd="0" presId="urn:microsoft.com/office/officeart/2005/8/layout/default"/>
    <dgm:cxn modelId="{37A6CE02-A36E-4E37-A3DD-30F337304D87}" type="presParOf" srcId="{8932BCEE-9256-4A61-BD5D-FF03B4AD1E0C}" destId="{B9052B00-63FF-4A2E-866D-2BFECF638E43}" srcOrd="4" destOrd="0" presId="urn:microsoft.com/office/officeart/2005/8/layout/default"/>
    <dgm:cxn modelId="{7E6289E7-50CB-4F1B-BB6C-27526953F821}" type="presParOf" srcId="{8932BCEE-9256-4A61-BD5D-FF03B4AD1E0C}" destId="{3159FD71-0B1D-453D-9A5B-13173286DB85}" srcOrd="5" destOrd="0" presId="urn:microsoft.com/office/officeart/2005/8/layout/default"/>
    <dgm:cxn modelId="{7C444F22-19F3-4BBF-9AFF-F6B580DCC2D3}" type="presParOf" srcId="{8932BCEE-9256-4A61-BD5D-FF03B4AD1E0C}" destId="{E257FAFA-9243-471E-88B5-864DB44C10D0}" srcOrd="6" destOrd="0" presId="urn:microsoft.com/office/officeart/2005/8/layout/default"/>
    <dgm:cxn modelId="{CC2CBABB-5BE6-40A3-BFF4-7A9866525CA0}" type="presParOf" srcId="{8932BCEE-9256-4A61-BD5D-FF03B4AD1E0C}" destId="{9AA26A63-87B3-46FF-A880-7B1F02899D95}" srcOrd="7" destOrd="0" presId="urn:microsoft.com/office/officeart/2005/8/layout/default"/>
    <dgm:cxn modelId="{3FECEA3A-8FF2-4E15-90D5-F3A40966F23D}" type="presParOf" srcId="{8932BCEE-9256-4A61-BD5D-FF03B4AD1E0C}" destId="{A41C1FD2-D26B-4367-A4B9-7A0CDC206CEE}" srcOrd="8" destOrd="0" presId="urn:microsoft.com/office/officeart/2005/8/layout/default"/>
    <dgm:cxn modelId="{0DA6D5E9-35C3-40DE-8719-4F277208D5D1}" type="presParOf" srcId="{8932BCEE-9256-4A61-BD5D-FF03B4AD1E0C}" destId="{1D215D6C-C94D-4499-9CE7-6FE86CD26861}" srcOrd="9" destOrd="0" presId="urn:microsoft.com/office/officeart/2005/8/layout/default"/>
    <dgm:cxn modelId="{C507897C-666C-40DB-9C45-C9F6655AAF37}" type="presParOf" srcId="{8932BCEE-9256-4A61-BD5D-FF03B4AD1E0C}" destId="{F2BB698D-103B-4702-8398-36C68AA7D3A5}" srcOrd="10" destOrd="0" presId="urn:microsoft.com/office/officeart/2005/8/layout/default"/>
    <dgm:cxn modelId="{D3919E2A-84DC-4EA6-907A-CC86865487E7}" type="presParOf" srcId="{8932BCEE-9256-4A61-BD5D-FF03B4AD1E0C}" destId="{0643577E-F419-45F5-8C1A-51DFF7BFAA4C}" srcOrd="11" destOrd="0" presId="urn:microsoft.com/office/officeart/2005/8/layout/default"/>
    <dgm:cxn modelId="{178B6244-BEEF-4B5C-A0F8-AA2FA9E411FB}" type="presParOf" srcId="{8932BCEE-9256-4A61-BD5D-FF03B4AD1E0C}" destId="{17EBE699-7EF1-4CCB-BCC4-BAD615528AE3}" srcOrd="12" destOrd="0" presId="urn:microsoft.com/office/officeart/2005/8/layout/default"/>
    <dgm:cxn modelId="{8BFDF681-D2C6-4187-AA20-AF75E5A03282}" type="presParOf" srcId="{8932BCEE-9256-4A61-BD5D-FF03B4AD1E0C}" destId="{EFAD66AD-B688-4695-8E0B-946B545C8051}" srcOrd="13" destOrd="0" presId="urn:microsoft.com/office/officeart/2005/8/layout/default"/>
    <dgm:cxn modelId="{4A741F01-6AD2-4C31-9507-D8015672BA66}" type="presParOf" srcId="{8932BCEE-9256-4A61-BD5D-FF03B4AD1E0C}" destId="{C3D36AD0-E2AF-4C15-800B-B8DB4BDF2707}" srcOrd="14" destOrd="0" presId="urn:microsoft.com/office/officeart/2005/8/layout/default"/>
    <dgm:cxn modelId="{BF4F122B-52B4-42E9-9055-262FDB2563DE}" type="presParOf" srcId="{8932BCEE-9256-4A61-BD5D-FF03B4AD1E0C}" destId="{B5CF3684-8E0F-40F5-89EB-9E21875C330B}" srcOrd="15" destOrd="0" presId="urn:microsoft.com/office/officeart/2005/8/layout/default"/>
    <dgm:cxn modelId="{7B546800-629C-420E-866F-45DE8E186C22}" type="presParOf" srcId="{8932BCEE-9256-4A61-BD5D-FF03B4AD1E0C}" destId="{27EBAFC7-D09B-4481-9945-2EDCA6DE7197}" srcOrd="16" destOrd="0" presId="urn:microsoft.com/office/officeart/2005/8/layout/default"/>
    <dgm:cxn modelId="{683DFB81-DF7E-4FA9-B4D2-0080C1B23A78}" type="presParOf" srcId="{8932BCEE-9256-4A61-BD5D-FF03B4AD1E0C}" destId="{D3D8A2B8-1B45-4F3C-9DF0-C57C837E1D92}" srcOrd="17" destOrd="0" presId="urn:microsoft.com/office/officeart/2005/8/layout/default"/>
    <dgm:cxn modelId="{228C34AC-45EA-4BE8-B077-0A8906989CAA}" type="presParOf" srcId="{8932BCEE-9256-4A61-BD5D-FF03B4AD1E0C}" destId="{3C510393-8E39-42B1-A9E9-A3DE0B40C68F}" srcOrd="18" destOrd="0" presId="urn:microsoft.com/office/officeart/2005/8/layout/default"/>
    <dgm:cxn modelId="{EA871AA5-471C-4C80-A971-38ADE45F00AE}" type="presParOf" srcId="{8932BCEE-9256-4A61-BD5D-FF03B4AD1E0C}" destId="{E7475A70-48CA-4EA0-9475-308E093CD320}" srcOrd="19" destOrd="0" presId="urn:microsoft.com/office/officeart/2005/8/layout/default"/>
    <dgm:cxn modelId="{F4DF89CC-C4D6-461C-B841-31760302A4BD}" type="presParOf" srcId="{8932BCEE-9256-4A61-BD5D-FF03B4AD1E0C}" destId="{579F7EEF-0A82-4CD4-AFB4-F3379A506989}" srcOrd="20" destOrd="0" presId="urn:microsoft.com/office/officeart/2005/8/layout/default"/>
    <dgm:cxn modelId="{521DACF7-FEF9-486B-8E92-A2343FB82641}" type="presParOf" srcId="{8932BCEE-9256-4A61-BD5D-FF03B4AD1E0C}" destId="{F672EDC1-02D3-476E-97A2-7783B3FD8375}" srcOrd="21" destOrd="0" presId="urn:microsoft.com/office/officeart/2005/8/layout/default"/>
    <dgm:cxn modelId="{FF4C40DE-8D92-4480-8910-48171D6C0B02}" type="presParOf" srcId="{8932BCEE-9256-4A61-BD5D-FF03B4AD1E0C}" destId="{CE8F8D13-7C1E-4EB6-80D6-C441BF9F097A}" srcOrd="22" destOrd="0" presId="urn:microsoft.com/office/officeart/2005/8/layout/default"/>
    <dgm:cxn modelId="{01879FD7-CD67-41DB-8E75-4E01504D39F0}" type="presParOf" srcId="{8932BCEE-9256-4A61-BD5D-FF03B4AD1E0C}" destId="{D7F909AB-EDB7-4031-A742-D5BBE61FA93F}" srcOrd="23" destOrd="0" presId="urn:microsoft.com/office/officeart/2005/8/layout/default"/>
    <dgm:cxn modelId="{AD3ABDA9-7142-4369-BC4D-C58B2AB5B97E}" type="presParOf" srcId="{8932BCEE-9256-4A61-BD5D-FF03B4AD1E0C}" destId="{83C736FB-7D19-468D-B691-E0153205DFC1}" srcOrd="24" destOrd="0" presId="urn:microsoft.com/office/officeart/2005/8/layout/default"/>
    <dgm:cxn modelId="{59C0F782-3DD3-481F-A4A5-03BF20C4821F}" type="presParOf" srcId="{8932BCEE-9256-4A61-BD5D-FF03B4AD1E0C}" destId="{8125471F-0864-4DB7-AFDA-086359CEB605}" srcOrd="25" destOrd="0" presId="urn:microsoft.com/office/officeart/2005/8/layout/default"/>
    <dgm:cxn modelId="{FCFC54BD-303F-421E-9B9B-31369501EEF6}" type="presParOf" srcId="{8932BCEE-9256-4A61-BD5D-FF03B4AD1E0C}" destId="{40182960-59FD-4277-9E27-9121D913E157}" srcOrd="26" destOrd="0" presId="urn:microsoft.com/office/officeart/2005/8/layout/default"/>
    <dgm:cxn modelId="{F1DF60DA-44C9-40A9-811D-7635BFA96694}" type="presParOf" srcId="{8932BCEE-9256-4A61-BD5D-FF03B4AD1E0C}" destId="{45FD472F-2CBF-45CB-8BE6-69A0B7FFA13C}" srcOrd="27" destOrd="0" presId="urn:microsoft.com/office/officeart/2005/8/layout/default"/>
    <dgm:cxn modelId="{9D74E98E-ED41-414A-A97E-E29D9D31CF2E}" type="presParOf" srcId="{8932BCEE-9256-4A61-BD5D-FF03B4AD1E0C}" destId="{5544A061-4D6C-4AD8-AA80-60BBD9700F83}"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FD141F-B73F-4A94-A9C5-7D651C2C900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5123FFD-148D-471A-95B7-8EA39DED1F25}">
      <dgm:prSet/>
      <dgm:spPr/>
      <dgm:t>
        <a:bodyPr/>
        <a:lstStyle/>
        <a:p>
          <a:r>
            <a:rPr lang="en-GB"/>
            <a:t>(2022) Dennis Kavanagh John Major’s political legacy.</a:t>
          </a:r>
          <a:endParaRPr lang="en-US"/>
        </a:p>
      </dgm:t>
    </dgm:pt>
    <dgm:pt modelId="{9C501A24-09E9-410C-8C3A-FB8F6A5F7068}" type="parTrans" cxnId="{83362BE8-631B-4D11-8E03-B1602799664F}">
      <dgm:prSet/>
      <dgm:spPr/>
      <dgm:t>
        <a:bodyPr/>
        <a:lstStyle/>
        <a:p>
          <a:endParaRPr lang="en-US"/>
        </a:p>
      </dgm:t>
    </dgm:pt>
    <dgm:pt modelId="{9CF488DA-E42D-495C-864E-379DF7B44F25}" type="sibTrans" cxnId="{83362BE8-631B-4D11-8E03-B1602799664F}">
      <dgm:prSet/>
      <dgm:spPr/>
      <dgm:t>
        <a:bodyPr/>
        <a:lstStyle/>
        <a:p>
          <a:endParaRPr lang="en-US"/>
        </a:p>
      </dgm:t>
    </dgm:pt>
    <dgm:pt modelId="{E1F08D23-2AD6-4A07-94EA-9D88535EF0D1}">
      <dgm:prSet/>
      <dgm:spPr/>
      <dgm:t>
        <a:bodyPr/>
        <a:lstStyle/>
        <a:p>
          <a:r>
            <a:rPr lang="en-GB" dirty="0"/>
            <a:t>(2022) Dr m ‘z  website</a:t>
          </a:r>
          <a:endParaRPr lang="en-US" dirty="0"/>
        </a:p>
      </dgm:t>
    </dgm:pt>
    <dgm:pt modelId="{70E88525-34FA-4334-BAFB-DEF4E0F9CCF5}" type="parTrans" cxnId="{75EAD1C7-3737-4445-B46C-6E2046D9701D}">
      <dgm:prSet/>
      <dgm:spPr/>
      <dgm:t>
        <a:bodyPr/>
        <a:lstStyle/>
        <a:p>
          <a:endParaRPr lang="en-US"/>
        </a:p>
      </dgm:t>
    </dgm:pt>
    <dgm:pt modelId="{1BDCD4CF-8A43-4226-885D-8D95697D6CD1}" type="sibTrans" cxnId="{75EAD1C7-3737-4445-B46C-6E2046D9701D}">
      <dgm:prSet/>
      <dgm:spPr/>
      <dgm:t>
        <a:bodyPr/>
        <a:lstStyle/>
        <a:p>
          <a:endParaRPr lang="en-US"/>
        </a:p>
      </dgm:t>
    </dgm:pt>
    <dgm:pt modelId="{F1A39AAC-1848-4B7E-87AA-51D574B4D530}">
      <dgm:prSet/>
      <dgm:spPr/>
      <dgm:t>
        <a:bodyPr/>
        <a:lstStyle/>
        <a:p>
          <a:r>
            <a:rPr lang="en-GB" dirty="0"/>
            <a:t>(2006)Kerry Young The Art of Youth Work.</a:t>
          </a:r>
          <a:endParaRPr lang="en-US" dirty="0"/>
        </a:p>
      </dgm:t>
    </dgm:pt>
    <dgm:pt modelId="{58760C7C-2BE6-407A-ADC4-D1877CF389FD}" type="parTrans" cxnId="{9E8C5538-983F-4FBA-A993-5361DBBF6A4A}">
      <dgm:prSet/>
      <dgm:spPr/>
      <dgm:t>
        <a:bodyPr/>
        <a:lstStyle/>
        <a:p>
          <a:endParaRPr lang="en-US"/>
        </a:p>
      </dgm:t>
    </dgm:pt>
    <dgm:pt modelId="{422E0CE9-E53B-41F6-9FCB-26184ACFB18B}" type="sibTrans" cxnId="{9E8C5538-983F-4FBA-A993-5361DBBF6A4A}">
      <dgm:prSet/>
      <dgm:spPr/>
      <dgm:t>
        <a:bodyPr/>
        <a:lstStyle/>
        <a:p>
          <a:endParaRPr lang="en-US"/>
        </a:p>
      </dgm:t>
    </dgm:pt>
    <dgm:pt modelId="{4DBFC37B-DAA4-4F76-A372-125D653D2563}">
      <dgm:prSet/>
      <dgm:spPr/>
      <dgm:t>
        <a:bodyPr/>
        <a:lstStyle/>
        <a:p>
          <a:r>
            <a:rPr lang="en-GB" dirty="0"/>
            <a:t>(2021) blog Back to the 20</a:t>
          </a:r>
          <a:r>
            <a:rPr lang="en-GB" baseline="30000" dirty="0"/>
            <a:t>th</a:t>
          </a:r>
          <a:r>
            <a:rPr lang="en-GB" dirty="0"/>
            <a:t> Century. </a:t>
          </a:r>
          <a:endParaRPr lang="en-US" dirty="0"/>
        </a:p>
      </dgm:t>
    </dgm:pt>
    <dgm:pt modelId="{16258D42-9957-400C-ACE3-F86DE0747529}" type="parTrans" cxnId="{F0D3C035-6AD4-47D8-82C7-0475295DBEEF}">
      <dgm:prSet/>
      <dgm:spPr/>
      <dgm:t>
        <a:bodyPr/>
        <a:lstStyle/>
        <a:p>
          <a:endParaRPr lang="en-US"/>
        </a:p>
      </dgm:t>
    </dgm:pt>
    <dgm:pt modelId="{D38882FA-8014-4F8B-AB29-7767C54597D1}" type="sibTrans" cxnId="{F0D3C035-6AD4-47D8-82C7-0475295DBEEF}">
      <dgm:prSet/>
      <dgm:spPr/>
      <dgm:t>
        <a:bodyPr/>
        <a:lstStyle/>
        <a:p>
          <a:endParaRPr lang="en-US"/>
        </a:p>
      </dgm:t>
    </dgm:pt>
    <dgm:pt modelId="{4E10FFD7-4E02-4065-AB09-1C7F73B40E72}">
      <dgm:prSet/>
      <dgm:spPr/>
      <dgm:t>
        <a:bodyPr/>
        <a:lstStyle/>
        <a:p>
          <a:r>
            <a:rPr lang="en-US" dirty="0"/>
            <a:t>(2016)Frankie </a:t>
          </a:r>
          <a:r>
            <a:rPr lang="en-US" dirty="0" err="1"/>
            <a:t>Miren</a:t>
          </a:r>
          <a:r>
            <a:rPr lang="en-US" dirty="0"/>
            <a:t> Vice “</a:t>
          </a:r>
          <a:r>
            <a:rPr lang="en-GB" dirty="0"/>
            <a:t>How Britain beat its teenage pregnancy epidemic ”</a:t>
          </a:r>
          <a:r>
            <a:rPr lang="en-US" dirty="0"/>
            <a:t> </a:t>
          </a:r>
        </a:p>
      </dgm:t>
    </dgm:pt>
    <dgm:pt modelId="{FD29BCE8-7198-4DFF-97C9-B4ED337E8E82}" type="parTrans" cxnId="{4BDD9A90-3ACC-4C77-AE59-A69412BC47E9}">
      <dgm:prSet/>
      <dgm:spPr/>
      <dgm:t>
        <a:bodyPr/>
        <a:lstStyle/>
        <a:p>
          <a:endParaRPr lang="en-GB"/>
        </a:p>
      </dgm:t>
    </dgm:pt>
    <dgm:pt modelId="{804990F9-DDE4-4734-A31E-01CFE1450F18}" type="sibTrans" cxnId="{4BDD9A90-3ACC-4C77-AE59-A69412BC47E9}">
      <dgm:prSet/>
      <dgm:spPr/>
      <dgm:t>
        <a:bodyPr/>
        <a:lstStyle/>
        <a:p>
          <a:endParaRPr lang="en-GB"/>
        </a:p>
      </dgm:t>
    </dgm:pt>
    <dgm:pt modelId="{0DE67237-7FE9-48EB-905F-F38D7C5F29C9}" type="pres">
      <dgm:prSet presAssocID="{F0FD141F-B73F-4A94-A9C5-7D651C2C900D}" presName="vert0" presStyleCnt="0">
        <dgm:presLayoutVars>
          <dgm:dir/>
          <dgm:animOne val="branch"/>
          <dgm:animLvl val="lvl"/>
        </dgm:presLayoutVars>
      </dgm:prSet>
      <dgm:spPr/>
    </dgm:pt>
    <dgm:pt modelId="{79085E9D-B2A9-4BEE-8137-A9313D26985E}" type="pres">
      <dgm:prSet presAssocID="{35123FFD-148D-471A-95B7-8EA39DED1F25}" presName="thickLine" presStyleLbl="alignNode1" presStyleIdx="0" presStyleCnt="5"/>
      <dgm:spPr/>
    </dgm:pt>
    <dgm:pt modelId="{5EB06083-8924-41F4-849B-CB4CD09CC15D}" type="pres">
      <dgm:prSet presAssocID="{35123FFD-148D-471A-95B7-8EA39DED1F25}" presName="horz1" presStyleCnt="0"/>
      <dgm:spPr/>
    </dgm:pt>
    <dgm:pt modelId="{3BFF5BD2-D0AE-45D7-A503-55490B5D4424}" type="pres">
      <dgm:prSet presAssocID="{35123FFD-148D-471A-95B7-8EA39DED1F25}" presName="tx1" presStyleLbl="revTx" presStyleIdx="0" presStyleCnt="5"/>
      <dgm:spPr/>
    </dgm:pt>
    <dgm:pt modelId="{DCD76C20-A60D-42F5-9194-5DF90D76D31B}" type="pres">
      <dgm:prSet presAssocID="{35123FFD-148D-471A-95B7-8EA39DED1F25}" presName="vert1" presStyleCnt="0"/>
      <dgm:spPr/>
    </dgm:pt>
    <dgm:pt modelId="{64C6272B-CADD-4356-9802-156D6C6235D5}" type="pres">
      <dgm:prSet presAssocID="{E1F08D23-2AD6-4A07-94EA-9D88535EF0D1}" presName="thickLine" presStyleLbl="alignNode1" presStyleIdx="1" presStyleCnt="5"/>
      <dgm:spPr/>
    </dgm:pt>
    <dgm:pt modelId="{749B5624-A1FF-4345-AB23-F62ECF49A4EA}" type="pres">
      <dgm:prSet presAssocID="{E1F08D23-2AD6-4A07-94EA-9D88535EF0D1}" presName="horz1" presStyleCnt="0"/>
      <dgm:spPr/>
    </dgm:pt>
    <dgm:pt modelId="{AD2C5270-4B63-4540-A5E4-A6BE224E558F}" type="pres">
      <dgm:prSet presAssocID="{E1F08D23-2AD6-4A07-94EA-9D88535EF0D1}" presName="tx1" presStyleLbl="revTx" presStyleIdx="1" presStyleCnt="5"/>
      <dgm:spPr/>
    </dgm:pt>
    <dgm:pt modelId="{413F500B-597A-4312-A2CB-6AEBE33BFB19}" type="pres">
      <dgm:prSet presAssocID="{E1F08D23-2AD6-4A07-94EA-9D88535EF0D1}" presName="vert1" presStyleCnt="0"/>
      <dgm:spPr/>
    </dgm:pt>
    <dgm:pt modelId="{F874B12A-31D3-4988-ADA4-44C80379A226}" type="pres">
      <dgm:prSet presAssocID="{F1A39AAC-1848-4B7E-87AA-51D574B4D530}" presName="thickLine" presStyleLbl="alignNode1" presStyleIdx="2" presStyleCnt="5"/>
      <dgm:spPr/>
    </dgm:pt>
    <dgm:pt modelId="{93667370-28B0-4DE7-8502-D918514FE634}" type="pres">
      <dgm:prSet presAssocID="{F1A39AAC-1848-4B7E-87AA-51D574B4D530}" presName="horz1" presStyleCnt="0"/>
      <dgm:spPr/>
    </dgm:pt>
    <dgm:pt modelId="{FD0A5060-FBB1-4287-AA62-375301509542}" type="pres">
      <dgm:prSet presAssocID="{F1A39AAC-1848-4B7E-87AA-51D574B4D530}" presName="tx1" presStyleLbl="revTx" presStyleIdx="2" presStyleCnt="5"/>
      <dgm:spPr/>
    </dgm:pt>
    <dgm:pt modelId="{F5801F4B-0AC9-462C-A386-BEC82886C194}" type="pres">
      <dgm:prSet presAssocID="{F1A39AAC-1848-4B7E-87AA-51D574B4D530}" presName="vert1" presStyleCnt="0"/>
      <dgm:spPr/>
    </dgm:pt>
    <dgm:pt modelId="{6C1A96D5-C5F1-4D7D-9105-72ADE77BD47A}" type="pres">
      <dgm:prSet presAssocID="{4DBFC37B-DAA4-4F76-A372-125D653D2563}" presName="thickLine" presStyleLbl="alignNode1" presStyleIdx="3" presStyleCnt="5"/>
      <dgm:spPr/>
    </dgm:pt>
    <dgm:pt modelId="{38396F8A-389F-4E67-99C2-E4DFBD3B0C3D}" type="pres">
      <dgm:prSet presAssocID="{4DBFC37B-DAA4-4F76-A372-125D653D2563}" presName="horz1" presStyleCnt="0"/>
      <dgm:spPr/>
    </dgm:pt>
    <dgm:pt modelId="{801840DC-133B-44B7-ABF8-907C132EB60A}" type="pres">
      <dgm:prSet presAssocID="{4DBFC37B-DAA4-4F76-A372-125D653D2563}" presName="tx1" presStyleLbl="revTx" presStyleIdx="3" presStyleCnt="5"/>
      <dgm:spPr/>
    </dgm:pt>
    <dgm:pt modelId="{74F45C1B-8174-4FDB-89A8-33F661B88516}" type="pres">
      <dgm:prSet presAssocID="{4DBFC37B-DAA4-4F76-A372-125D653D2563}" presName="vert1" presStyleCnt="0"/>
      <dgm:spPr/>
    </dgm:pt>
    <dgm:pt modelId="{40B2AAFC-5358-4462-A3EA-8702FE880CC0}" type="pres">
      <dgm:prSet presAssocID="{4E10FFD7-4E02-4065-AB09-1C7F73B40E72}" presName="thickLine" presStyleLbl="alignNode1" presStyleIdx="4" presStyleCnt="5"/>
      <dgm:spPr/>
    </dgm:pt>
    <dgm:pt modelId="{77AAF6FD-7B1B-445A-A8D9-F1C23C2FA087}" type="pres">
      <dgm:prSet presAssocID="{4E10FFD7-4E02-4065-AB09-1C7F73B40E72}" presName="horz1" presStyleCnt="0"/>
      <dgm:spPr/>
    </dgm:pt>
    <dgm:pt modelId="{C83EEFC0-8216-45D6-A7F7-1CDBDD4BD4D2}" type="pres">
      <dgm:prSet presAssocID="{4E10FFD7-4E02-4065-AB09-1C7F73B40E72}" presName="tx1" presStyleLbl="revTx" presStyleIdx="4" presStyleCnt="5"/>
      <dgm:spPr/>
    </dgm:pt>
    <dgm:pt modelId="{F0ED29AD-809E-4451-91F7-71EFB025FA13}" type="pres">
      <dgm:prSet presAssocID="{4E10FFD7-4E02-4065-AB09-1C7F73B40E72}" presName="vert1" presStyleCnt="0"/>
      <dgm:spPr/>
    </dgm:pt>
  </dgm:ptLst>
  <dgm:cxnLst>
    <dgm:cxn modelId="{EA8EC309-170A-487D-9D18-3E7E35EF572F}" type="presOf" srcId="{4E10FFD7-4E02-4065-AB09-1C7F73B40E72}" destId="{C83EEFC0-8216-45D6-A7F7-1CDBDD4BD4D2}" srcOrd="0" destOrd="0" presId="urn:microsoft.com/office/officeart/2008/layout/LinedList"/>
    <dgm:cxn modelId="{F0D3C035-6AD4-47D8-82C7-0475295DBEEF}" srcId="{F0FD141F-B73F-4A94-A9C5-7D651C2C900D}" destId="{4DBFC37B-DAA4-4F76-A372-125D653D2563}" srcOrd="3" destOrd="0" parTransId="{16258D42-9957-400C-ACE3-F86DE0747529}" sibTransId="{D38882FA-8014-4F8B-AB29-7767C54597D1}"/>
    <dgm:cxn modelId="{9E8C5538-983F-4FBA-A993-5361DBBF6A4A}" srcId="{F0FD141F-B73F-4A94-A9C5-7D651C2C900D}" destId="{F1A39AAC-1848-4B7E-87AA-51D574B4D530}" srcOrd="2" destOrd="0" parTransId="{58760C7C-2BE6-407A-ADC4-D1877CF389FD}" sibTransId="{422E0CE9-E53B-41F6-9FCB-26184ACFB18B}"/>
    <dgm:cxn modelId="{C2409869-6E34-4C4E-804D-214A736D383B}" type="presOf" srcId="{4DBFC37B-DAA4-4F76-A372-125D653D2563}" destId="{801840DC-133B-44B7-ABF8-907C132EB60A}" srcOrd="0" destOrd="0" presId="urn:microsoft.com/office/officeart/2008/layout/LinedList"/>
    <dgm:cxn modelId="{EEF71072-B1A6-41C0-B338-73DA3705649E}" type="presOf" srcId="{F0FD141F-B73F-4A94-A9C5-7D651C2C900D}" destId="{0DE67237-7FE9-48EB-905F-F38D7C5F29C9}" srcOrd="0" destOrd="0" presId="urn:microsoft.com/office/officeart/2008/layout/LinedList"/>
    <dgm:cxn modelId="{4BDD9A90-3ACC-4C77-AE59-A69412BC47E9}" srcId="{F0FD141F-B73F-4A94-A9C5-7D651C2C900D}" destId="{4E10FFD7-4E02-4065-AB09-1C7F73B40E72}" srcOrd="4" destOrd="0" parTransId="{FD29BCE8-7198-4DFF-97C9-B4ED337E8E82}" sibTransId="{804990F9-DDE4-4734-A31E-01CFE1450F18}"/>
    <dgm:cxn modelId="{10263EBB-FE4C-4641-B1C5-EDBB8EDC5F59}" type="presOf" srcId="{E1F08D23-2AD6-4A07-94EA-9D88535EF0D1}" destId="{AD2C5270-4B63-4540-A5E4-A6BE224E558F}" srcOrd="0" destOrd="0" presId="urn:microsoft.com/office/officeart/2008/layout/LinedList"/>
    <dgm:cxn modelId="{75EAD1C7-3737-4445-B46C-6E2046D9701D}" srcId="{F0FD141F-B73F-4A94-A9C5-7D651C2C900D}" destId="{E1F08D23-2AD6-4A07-94EA-9D88535EF0D1}" srcOrd="1" destOrd="0" parTransId="{70E88525-34FA-4334-BAFB-DEF4E0F9CCF5}" sibTransId="{1BDCD4CF-8A43-4226-885D-8D95697D6CD1}"/>
    <dgm:cxn modelId="{66E89DD9-E5DD-4C59-8B11-2DD8B97F720E}" type="presOf" srcId="{F1A39AAC-1848-4B7E-87AA-51D574B4D530}" destId="{FD0A5060-FBB1-4287-AA62-375301509542}" srcOrd="0" destOrd="0" presId="urn:microsoft.com/office/officeart/2008/layout/LinedList"/>
    <dgm:cxn modelId="{83362BE8-631B-4D11-8E03-B1602799664F}" srcId="{F0FD141F-B73F-4A94-A9C5-7D651C2C900D}" destId="{35123FFD-148D-471A-95B7-8EA39DED1F25}" srcOrd="0" destOrd="0" parTransId="{9C501A24-09E9-410C-8C3A-FB8F6A5F7068}" sibTransId="{9CF488DA-E42D-495C-864E-379DF7B44F25}"/>
    <dgm:cxn modelId="{900EECEB-B1D1-465D-A28E-26A92724DAC2}" type="presOf" srcId="{35123FFD-148D-471A-95B7-8EA39DED1F25}" destId="{3BFF5BD2-D0AE-45D7-A503-55490B5D4424}" srcOrd="0" destOrd="0" presId="urn:microsoft.com/office/officeart/2008/layout/LinedList"/>
    <dgm:cxn modelId="{107DFED5-6208-4A1E-8C88-5DC7D9EE5873}" type="presParOf" srcId="{0DE67237-7FE9-48EB-905F-F38D7C5F29C9}" destId="{79085E9D-B2A9-4BEE-8137-A9313D26985E}" srcOrd="0" destOrd="0" presId="urn:microsoft.com/office/officeart/2008/layout/LinedList"/>
    <dgm:cxn modelId="{A883BE4C-3BE2-436E-8C0F-7D6C0138B52E}" type="presParOf" srcId="{0DE67237-7FE9-48EB-905F-F38D7C5F29C9}" destId="{5EB06083-8924-41F4-849B-CB4CD09CC15D}" srcOrd="1" destOrd="0" presId="urn:microsoft.com/office/officeart/2008/layout/LinedList"/>
    <dgm:cxn modelId="{30CC41DD-AA4D-4765-9BEC-EE70F89C059C}" type="presParOf" srcId="{5EB06083-8924-41F4-849B-CB4CD09CC15D}" destId="{3BFF5BD2-D0AE-45D7-A503-55490B5D4424}" srcOrd="0" destOrd="0" presId="urn:microsoft.com/office/officeart/2008/layout/LinedList"/>
    <dgm:cxn modelId="{3186078E-0C62-4A55-9275-CDC3F75B8849}" type="presParOf" srcId="{5EB06083-8924-41F4-849B-CB4CD09CC15D}" destId="{DCD76C20-A60D-42F5-9194-5DF90D76D31B}" srcOrd="1" destOrd="0" presId="urn:microsoft.com/office/officeart/2008/layout/LinedList"/>
    <dgm:cxn modelId="{ED64292A-CFE8-44AC-B63B-83B9FD5578FF}" type="presParOf" srcId="{0DE67237-7FE9-48EB-905F-F38D7C5F29C9}" destId="{64C6272B-CADD-4356-9802-156D6C6235D5}" srcOrd="2" destOrd="0" presId="urn:microsoft.com/office/officeart/2008/layout/LinedList"/>
    <dgm:cxn modelId="{8B1B9965-723B-4098-AC44-46CDE85A2D93}" type="presParOf" srcId="{0DE67237-7FE9-48EB-905F-F38D7C5F29C9}" destId="{749B5624-A1FF-4345-AB23-F62ECF49A4EA}" srcOrd="3" destOrd="0" presId="urn:microsoft.com/office/officeart/2008/layout/LinedList"/>
    <dgm:cxn modelId="{EAAE3A58-E5E8-42DE-9557-6FAE0DADBC86}" type="presParOf" srcId="{749B5624-A1FF-4345-AB23-F62ECF49A4EA}" destId="{AD2C5270-4B63-4540-A5E4-A6BE224E558F}" srcOrd="0" destOrd="0" presId="urn:microsoft.com/office/officeart/2008/layout/LinedList"/>
    <dgm:cxn modelId="{79663741-45BF-4CC8-BE02-B75543E5EA91}" type="presParOf" srcId="{749B5624-A1FF-4345-AB23-F62ECF49A4EA}" destId="{413F500B-597A-4312-A2CB-6AEBE33BFB19}" srcOrd="1" destOrd="0" presId="urn:microsoft.com/office/officeart/2008/layout/LinedList"/>
    <dgm:cxn modelId="{F631E641-AC72-464E-8DE1-DB083BE5E5A1}" type="presParOf" srcId="{0DE67237-7FE9-48EB-905F-F38D7C5F29C9}" destId="{F874B12A-31D3-4988-ADA4-44C80379A226}" srcOrd="4" destOrd="0" presId="urn:microsoft.com/office/officeart/2008/layout/LinedList"/>
    <dgm:cxn modelId="{4E2ACC21-0034-4316-A0B4-B53F1193E083}" type="presParOf" srcId="{0DE67237-7FE9-48EB-905F-F38D7C5F29C9}" destId="{93667370-28B0-4DE7-8502-D918514FE634}" srcOrd="5" destOrd="0" presId="urn:microsoft.com/office/officeart/2008/layout/LinedList"/>
    <dgm:cxn modelId="{4F518723-6F9D-46D2-A2CF-E40F8927E832}" type="presParOf" srcId="{93667370-28B0-4DE7-8502-D918514FE634}" destId="{FD0A5060-FBB1-4287-AA62-375301509542}" srcOrd="0" destOrd="0" presId="urn:microsoft.com/office/officeart/2008/layout/LinedList"/>
    <dgm:cxn modelId="{765E3EB1-0DF9-48EA-900B-32BF545EE63B}" type="presParOf" srcId="{93667370-28B0-4DE7-8502-D918514FE634}" destId="{F5801F4B-0AC9-462C-A386-BEC82886C194}" srcOrd="1" destOrd="0" presId="urn:microsoft.com/office/officeart/2008/layout/LinedList"/>
    <dgm:cxn modelId="{19199257-C88C-4BB1-B761-0B7CFB3FF673}" type="presParOf" srcId="{0DE67237-7FE9-48EB-905F-F38D7C5F29C9}" destId="{6C1A96D5-C5F1-4D7D-9105-72ADE77BD47A}" srcOrd="6" destOrd="0" presId="urn:microsoft.com/office/officeart/2008/layout/LinedList"/>
    <dgm:cxn modelId="{EF7C0F0C-041D-4D44-BDDB-1A194197634E}" type="presParOf" srcId="{0DE67237-7FE9-48EB-905F-F38D7C5F29C9}" destId="{38396F8A-389F-4E67-99C2-E4DFBD3B0C3D}" srcOrd="7" destOrd="0" presId="urn:microsoft.com/office/officeart/2008/layout/LinedList"/>
    <dgm:cxn modelId="{5F6E8A36-6E85-4366-92A8-7CBE9E18773F}" type="presParOf" srcId="{38396F8A-389F-4E67-99C2-E4DFBD3B0C3D}" destId="{801840DC-133B-44B7-ABF8-907C132EB60A}" srcOrd="0" destOrd="0" presId="urn:microsoft.com/office/officeart/2008/layout/LinedList"/>
    <dgm:cxn modelId="{745FF885-48E7-44E7-93FD-B0C92A3BDE2E}" type="presParOf" srcId="{38396F8A-389F-4E67-99C2-E4DFBD3B0C3D}" destId="{74F45C1B-8174-4FDB-89A8-33F661B88516}" srcOrd="1" destOrd="0" presId="urn:microsoft.com/office/officeart/2008/layout/LinedList"/>
    <dgm:cxn modelId="{0EED86C2-0893-4B8B-A26F-12506506DB28}" type="presParOf" srcId="{0DE67237-7FE9-48EB-905F-F38D7C5F29C9}" destId="{40B2AAFC-5358-4462-A3EA-8702FE880CC0}" srcOrd="8" destOrd="0" presId="urn:microsoft.com/office/officeart/2008/layout/LinedList"/>
    <dgm:cxn modelId="{A14AD1BC-64A2-4C1B-ADF1-662C49968B4D}" type="presParOf" srcId="{0DE67237-7FE9-48EB-905F-F38D7C5F29C9}" destId="{77AAF6FD-7B1B-445A-A8D9-F1C23C2FA087}" srcOrd="9" destOrd="0" presId="urn:microsoft.com/office/officeart/2008/layout/LinedList"/>
    <dgm:cxn modelId="{925C503E-AE53-4E14-995A-DDD51813AD1C}" type="presParOf" srcId="{77AAF6FD-7B1B-445A-A8D9-F1C23C2FA087}" destId="{C83EEFC0-8216-45D6-A7F7-1CDBDD4BD4D2}" srcOrd="0" destOrd="0" presId="urn:microsoft.com/office/officeart/2008/layout/LinedList"/>
    <dgm:cxn modelId="{EC38B9F6-E6B6-40AB-8F34-2C21BDB11F3C}" type="presParOf" srcId="{77AAF6FD-7B1B-445A-A8D9-F1C23C2FA087}" destId="{F0ED29AD-809E-4451-91F7-71EFB025FA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37E74-76AA-44A0-9A69-7F6D58F1C9FD}">
      <dsp:nvSpPr>
        <dsp:cNvPr id="0" name=""/>
        <dsp:cNvSpPr/>
      </dsp:nvSpPr>
      <dsp:spPr>
        <a:xfrm>
          <a:off x="3200" y="205739"/>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.INTRODUCTION</a:t>
          </a:r>
          <a:endParaRPr lang="en-US" sz="1600" kern="1200"/>
        </a:p>
      </dsp:txBody>
      <dsp:txXfrm>
        <a:off x="3200" y="205739"/>
        <a:ext cx="1732788" cy="1039672"/>
      </dsp:txXfrm>
    </dsp:sp>
    <dsp:sp modelId="{8D80BF93-8D7A-41F9-A436-917160C35E6E}">
      <dsp:nvSpPr>
        <dsp:cNvPr id="0" name=""/>
        <dsp:cNvSpPr/>
      </dsp:nvSpPr>
      <dsp:spPr>
        <a:xfrm>
          <a:off x="1909267" y="205739"/>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.POLITICS</a:t>
          </a:r>
          <a:endParaRPr lang="en-US" sz="1600" kern="1200"/>
        </a:p>
      </dsp:txBody>
      <dsp:txXfrm>
        <a:off x="1909267" y="205739"/>
        <a:ext cx="1732788" cy="1039672"/>
      </dsp:txXfrm>
    </dsp:sp>
    <dsp:sp modelId="{B9052B00-63FF-4A2E-866D-2BFECF638E43}">
      <dsp:nvSpPr>
        <dsp:cNvPr id="0" name=""/>
        <dsp:cNvSpPr/>
      </dsp:nvSpPr>
      <dsp:spPr>
        <a:xfrm>
          <a:off x="3815334" y="205739"/>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.MUSIC</a:t>
          </a:r>
          <a:endParaRPr lang="en-US" sz="1600" kern="1200"/>
        </a:p>
      </dsp:txBody>
      <dsp:txXfrm>
        <a:off x="3815334" y="205739"/>
        <a:ext cx="1732788" cy="1039672"/>
      </dsp:txXfrm>
    </dsp:sp>
    <dsp:sp modelId="{E257FAFA-9243-471E-88B5-864DB44C10D0}">
      <dsp:nvSpPr>
        <dsp:cNvPr id="0" name=""/>
        <dsp:cNvSpPr/>
      </dsp:nvSpPr>
      <dsp:spPr>
        <a:xfrm>
          <a:off x="5721400" y="205739"/>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.EMPLOYMENT</a:t>
          </a:r>
          <a:endParaRPr lang="en-US" sz="1600" kern="1200"/>
        </a:p>
      </dsp:txBody>
      <dsp:txXfrm>
        <a:off x="5721400" y="205739"/>
        <a:ext cx="1732788" cy="1039672"/>
      </dsp:txXfrm>
    </dsp:sp>
    <dsp:sp modelId="{A41C1FD2-D26B-4367-A4B9-7A0CDC206CEE}">
      <dsp:nvSpPr>
        <dsp:cNvPr id="0" name=""/>
        <dsp:cNvSpPr/>
      </dsp:nvSpPr>
      <dsp:spPr>
        <a:xfrm>
          <a:off x="7627467" y="205739"/>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.UNEMPLOYMENT</a:t>
          </a:r>
          <a:endParaRPr lang="en-US" sz="1600" kern="1200"/>
        </a:p>
      </dsp:txBody>
      <dsp:txXfrm>
        <a:off x="7627467" y="205739"/>
        <a:ext cx="1732788" cy="1039672"/>
      </dsp:txXfrm>
    </dsp:sp>
    <dsp:sp modelId="{F2BB698D-103B-4702-8398-36C68AA7D3A5}">
      <dsp:nvSpPr>
        <dsp:cNvPr id="0" name=""/>
        <dsp:cNvSpPr/>
      </dsp:nvSpPr>
      <dsp:spPr>
        <a:xfrm>
          <a:off x="3200" y="1418691"/>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.TEENAGE PREGNANCY</a:t>
          </a:r>
          <a:endParaRPr lang="en-US" sz="1600" kern="1200"/>
        </a:p>
      </dsp:txBody>
      <dsp:txXfrm>
        <a:off x="3200" y="1418691"/>
        <a:ext cx="1732788" cy="1039672"/>
      </dsp:txXfrm>
    </dsp:sp>
    <dsp:sp modelId="{17EBE699-7EF1-4CCB-BCC4-BAD615528AE3}">
      <dsp:nvSpPr>
        <dsp:cNvPr id="0" name=""/>
        <dsp:cNvSpPr/>
      </dsp:nvSpPr>
      <dsp:spPr>
        <a:xfrm>
          <a:off x="1909267" y="1418691"/>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.CRIMINAL JUSTICE ACT</a:t>
          </a:r>
          <a:endParaRPr lang="en-US" sz="1600" kern="1200"/>
        </a:p>
      </dsp:txBody>
      <dsp:txXfrm>
        <a:off x="1909267" y="1418691"/>
        <a:ext cx="1732788" cy="1039672"/>
      </dsp:txXfrm>
    </dsp:sp>
    <dsp:sp modelId="{C3D36AD0-E2AF-4C15-800B-B8DB4BDF2707}">
      <dsp:nvSpPr>
        <dsp:cNvPr id="0" name=""/>
        <dsp:cNvSpPr/>
      </dsp:nvSpPr>
      <dsp:spPr>
        <a:xfrm>
          <a:off x="3815334" y="1418691"/>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.POLICIES</a:t>
          </a:r>
          <a:endParaRPr lang="en-US" sz="1600" kern="1200"/>
        </a:p>
      </dsp:txBody>
      <dsp:txXfrm>
        <a:off x="3815334" y="1418691"/>
        <a:ext cx="1732788" cy="1039672"/>
      </dsp:txXfrm>
    </dsp:sp>
    <dsp:sp modelId="{27EBAFC7-D09B-4481-9945-2EDCA6DE7197}">
      <dsp:nvSpPr>
        <dsp:cNvPr id="0" name=""/>
        <dsp:cNvSpPr/>
      </dsp:nvSpPr>
      <dsp:spPr>
        <a:xfrm>
          <a:off x="5721400" y="1418691"/>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.YOUTH WORK IN 90’S</a:t>
          </a:r>
          <a:endParaRPr lang="en-US" sz="1600" kern="1200"/>
        </a:p>
      </dsp:txBody>
      <dsp:txXfrm>
        <a:off x="5721400" y="1418691"/>
        <a:ext cx="1732788" cy="1039672"/>
      </dsp:txXfrm>
    </dsp:sp>
    <dsp:sp modelId="{3C510393-8E39-42B1-A9E9-A3DE0B40C68F}">
      <dsp:nvSpPr>
        <dsp:cNvPr id="0" name=""/>
        <dsp:cNvSpPr/>
      </dsp:nvSpPr>
      <dsp:spPr>
        <a:xfrm>
          <a:off x="7627467" y="1418691"/>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.CARMARTHEN IN THE 90’S</a:t>
          </a:r>
          <a:endParaRPr lang="en-US" sz="1600" kern="1200"/>
        </a:p>
      </dsp:txBody>
      <dsp:txXfrm>
        <a:off x="7627467" y="1418691"/>
        <a:ext cx="1732788" cy="1039672"/>
      </dsp:txXfrm>
    </dsp:sp>
    <dsp:sp modelId="{579F7EEF-0A82-4CD4-AFB4-F3379A506989}">
      <dsp:nvSpPr>
        <dsp:cNvPr id="0" name=""/>
        <dsp:cNvSpPr/>
      </dsp:nvSpPr>
      <dsp:spPr>
        <a:xfrm>
          <a:off x="3200" y="2631643"/>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YOUTH WORK IN CARMARTHEN</a:t>
          </a:r>
          <a:endParaRPr lang="en-US" sz="1600" kern="1200"/>
        </a:p>
      </dsp:txBody>
      <dsp:txXfrm>
        <a:off x="3200" y="2631643"/>
        <a:ext cx="1732788" cy="1039672"/>
      </dsp:txXfrm>
    </dsp:sp>
    <dsp:sp modelId="{CE8F8D13-7C1E-4EB6-80D6-C441BF9F097A}">
      <dsp:nvSpPr>
        <dsp:cNvPr id="0" name=""/>
        <dsp:cNvSpPr/>
      </dsp:nvSpPr>
      <dsp:spPr>
        <a:xfrm>
          <a:off x="1909267" y="2631643"/>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.DIFFRENCES TO NOW</a:t>
          </a:r>
          <a:endParaRPr lang="en-US" sz="1600" kern="1200"/>
        </a:p>
      </dsp:txBody>
      <dsp:txXfrm>
        <a:off x="1909267" y="2631643"/>
        <a:ext cx="1732788" cy="1039672"/>
      </dsp:txXfrm>
    </dsp:sp>
    <dsp:sp modelId="{83C736FB-7D19-468D-B691-E0153205DFC1}">
      <dsp:nvSpPr>
        <dsp:cNvPr id="0" name=""/>
        <dsp:cNvSpPr/>
      </dsp:nvSpPr>
      <dsp:spPr>
        <a:xfrm>
          <a:off x="3815334" y="2631643"/>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.SUMMARY</a:t>
          </a:r>
          <a:endParaRPr lang="en-US" sz="1600" kern="1200"/>
        </a:p>
      </dsp:txBody>
      <dsp:txXfrm>
        <a:off x="3815334" y="2631643"/>
        <a:ext cx="1732788" cy="1039672"/>
      </dsp:txXfrm>
    </dsp:sp>
    <dsp:sp modelId="{40182960-59FD-4277-9E27-9121D913E157}">
      <dsp:nvSpPr>
        <dsp:cNvPr id="0" name=""/>
        <dsp:cNvSpPr/>
      </dsp:nvSpPr>
      <dsp:spPr>
        <a:xfrm>
          <a:off x="5721400" y="2631643"/>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.REFERENCE</a:t>
          </a:r>
          <a:endParaRPr lang="en-US" sz="1600" kern="1200"/>
        </a:p>
      </dsp:txBody>
      <dsp:txXfrm>
        <a:off x="5721400" y="2631643"/>
        <a:ext cx="1732788" cy="1039672"/>
      </dsp:txXfrm>
    </dsp:sp>
    <dsp:sp modelId="{5544A061-4D6C-4AD8-AA80-60BBD9700F83}">
      <dsp:nvSpPr>
        <dsp:cNvPr id="0" name=""/>
        <dsp:cNvSpPr/>
      </dsp:nvSpPr>
      <dsp:spPr>
        <a:xfrm>
          <a:off x="7627467" y="2631643"/>
          <a:ext cx="1732788" cy="103967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.THANK YOU</a:t>
          </a:r>
          <a:endParaRPr lang="en-US" sz="1600" kern="1200"/>
        </a:p>
      </dsp:txBody>
      <dsp:txXfrm>
        <a:off x="7627467" y="2631643"/>
        <a:ext cx="1732788" cy="1039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85E9D-B2A9-4BEE-8137-A9313D26985E}">
      <dsp:nvSpPr>
        <dsp:cNvPr id="0" name=""/>
        <dsp:cNvSpPr/>
      </dsp:nvSpPr>
      <dsp:spPr>
        <a:xfrm>
          <a:off x="0" y="473"/>
          <a:ext cx="93634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F5BD2-D0AE-45D7-A503-55490B5D4424}">
      <dsp:nvSpPr>
        <dsp:cNvPr id="0" name=""/>
        <dsp:cNvSpPr/>
      </dsp:nvSpPr>
      <dsp:spPr>
        <a:xfrm>
          <a:off x="0" y="473"/>
          <a:ext cx="9363456" cy="77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(2022) Dennis Kavanagh John Major’s political legacy.</a:t>
          </a:r>
          <a:endParaRPr lang="en-US" sz="2400" kern="1200"/>
        </a:p>
      </dsp:txBody>
      <dsp:txXfrm>
        <a:off x="0" y="473"/>
        <a:ext cx="9363456" cy="775221"/>
      </dsp:txXfrm>
    </dsp:sp>
    <dsp:sp modelId="{64C6272B-CADD-4356-9802-156D6C6235D5}">
      <dsp:nvSpPr>
        <dsp:cNvPr id="0" name=""/>
        <dsp:cNvSpPr/>
      </dsp:nvSpPr>
      <dsp:spPr>
        <a:xfrm>
          <a:off x="0" y="775695"/>
          <a:ext cx="93634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C5270-4B63-4540-A5E4-A6BE224E558F}">
      <dsp:nvSpPr>
        <dsp:cNvPr id="0" name=""/>
        <dsp:cNvSpPr/>
      </dsp:nvSpPr>
      <dsp:spPr>
        <a:xfrm>
          <a:off x="0" y="775695"/>
          <a:ext cx="9363456" cy="77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(2022) Dr m ‘z  website</a:t>
          </a:r>
          <a:endParaRPr lang="en-US" sz="2400" kern="1200" dirty="0"/>
        </a:p>
      </dsp:txBody>
      <dsp:txXfrm>
        <a:off x="0" y="775695"/>
        <a:ext cx="9363456" cy="775221"/>
      </dsp:txXfrm>
    </dsp:sp>
    <dsp:sp modelId="{F874B12A-31D3-4988-ADA4-44C80379A226}">
      <dsp:nvSpPr>
        <dsp:cNvPr id="0" name=""/>
        <dsp:cNvSpPr/>
      </dsp:nvSpPr>
      <dsp:spPr>
        <a:xfrm>
          <a:off x="0" y="1550917"/>
          <a:ext cx="93634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0A5060-FBB1-4287-AA62-375301509542}">
      <dsp:nvSpPr>
        <dsp:cNvPr id="0" name=""/>
        <dsp:cNvSpPr/>
      </dsp:nvSpPr>
      <dsp:spPr>
        <a:xfrm>
          <a:off x="0" y="1550917"/>
          <a:ext cx="9363456" cy="77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(2006)Kerry Young The Art of Youth Work.</a:t>
          </a:r>
          <a:endParaRPr lang="en-US" sz="2400" kern="1200" dirty="0"/>
        </a:p>
      </dsp:txBody>
      <dsp:txXfrm>
        <a:off x="0" y="1550917"/>
        <a:ext cx="9363456" cy="775221"/>
      </dsp:txXfrm>
    </dsp:sp>
    <dsp:sp modelId="{6C1A96D5-C5F1-4D7D-9105-72ADE77BD47A}">
      <dsp:nvSpPr>
        <dsp:cNvPr id="0" name=""/>
        <dsp:cNvSpPr/>
      </dsp:nvSpPr>
      <dsp:spPr>
        <a:xfrm>
          <a:off x="0" y="2326138"/>
          <a:ext cx="93634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840DC-133B-44B7-ABF8-907C132EB60A}">
      <dsp:nvSpPr>
        <dsp:cNvPr id="0" name=""/>
        <dsp:cNvSpPr/>
      </dsp:nvSpPr>
      <dsp:spPr>
        <a:xfrm>
          <a:off x="0" y="2326138"/>
          <a:ext cx="9363456" cy="77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(2021) blog Back to the 20</a:t>
          </a:r>
          <a:r>
            <a:rPr lang="en-GB" sz="2400" kern="1200" baseline="30000" dirty="0"/>
            <a:t>th</a:t>
          </a:r>
          <a:r>
            <a:rPr lang="en-GB" sz="2400" kern="1200" dirty="0"/>
            <a:t> Century. </a:t>
          </a:r>
          <a:endParaRPr lang="en-US" sz="2400" kern="1200" dirty="0"/>
        </a:p>
      </dsp:txBody>
      <dsp:txXfrm>
        <a:off x="0" y="2326138"/>
        <a:ext cx="9363456" cy="775221"/>
      </dsp:txXfrm>
    </dsp:sp>
    <dsp:sp modelId="{40B2AAFC-5358-4462-A3EA-8702FE880CC0}">
      <dsp:nvSpPr>
        <dsp:cNvPr id="0" name=""/>
        <dsp:cNvSpPr/>
      </dsp:nvSpPr>
      <dsp:spPr>
        <a:xfrm>
          <a:off x="0" y="3101360"/>
          <a:ext cx="93634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3EEFC0-8216-45D6-A7F7-1CDBDD4BD4D2}">
      <dsp:nvSpPr>
        <dsp:cNvPr id="0" name=""/>
        <dsp:cNvSpPr/>
      </dsp:nvSpPr>
      <dsp:spPr>
        <a:xfrm>
          <a:off x="0" y="3101360"/>
          <a:ext cx="9363456" cy="77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(2016)Frankie </a:t>
          </a:r>
          <a:r>
            <a:rPr lang="en-US" sz="2400" kern="1200" dirty="0" err="1"/>
            <a:t>Miren</a:t>
          </a:r>
          <a:r>
            <a:rPr lang="en-US" sz="2400" kern="1200" dirty="0"/>
            <a:t> Vice “</a:t>
          </a:r>
          <a:r>
            <a:rPr lang="en-GB" sz="2400" kern="1200" dirty="0"/>
            <a:t>How Britain beat its teenage pregnancy epidemic ”</a:t>
          </a:r>
          <a:r>
            <a:rPr lang="en-US" sz="2400" kern="1200" dirty="0"/>
            <a:t> </a:t>
          </a:r>
        </a:p>
      </dsp:txBody>
      <dsp:txXfrm>
        <a:off x="0" y="3101360"/>
        <a:ext cx="9363456" cy="7752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12/31/2022</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12/31/2022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14</a:t>
            </a:fld>
            <a:endParaRPr lang="en-US" dirty="0"/>
          </a:p>
        </p:txBody>
      </p:sp>
    </p:spTree>
    <p:extLst>
      <p:ext uri="{BB962C8B-B14F-4D97-AF65-F5344CB8AC3E}">
        <p14:creationId xmlns:p14="http://schemas.microsoft.com/office/powerpoint/2010/main" val="3150707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18</a:t>
            </a:fld>
            <a:endParaRPr lang="en-US" dirty="0"/>
          </a:p>
        </p:txBody>
      </p:sp>
    </p:spTree>
    <p:extLst>
      <p:ext uri="{BB962C8B-B14F-4D97-AF65-F5344CB8AC3E}">
        <p14:creationId xmlns:p14="http://schemas.microsoft.com/office/powerpoint/2010/main" val="140274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20</a:t>
            </a:fld>
            <a:endParaRPr lang="en-US" dirty="0"/>
          </a:p>
        </p:txBody>
      </p:sp>
    </p:spTree>
    <p:extLst>
      <p:ext uri="{BB962C8B-B14F-4D97-AF65-F5344CB8AC3E}">
        <p14:creationId xmlns:p14="http://schemas.microsoft.com/office/powerpoint/2010/main" val="3277221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englishedrissis.blogspot.com/2015/02/the-90s.html" TargetMode="External"/><Relationship Id="rId2" Type="http://schemas.openxmlformats.org/officeDocument/2006/relationships/image" Target="../media/image4.jpeg"/><Relationship Id="rId1" Type="http://schemas.openxmlformats.org/officeDocument/2006/relationships/slideLayout" Target="../slideLayouts/slideLayout18.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theconversation.com/iraq-what-happened-to-the-oil-after-the-war-62188"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www.kariyawasam.com/2-become-1-spice-girls-1996/" TargetMode="External"/><Relationship Id="rId7" Type="http://schemas.openxmlformats.org/officeDocument/2006/relationships/hyperlink" Target="https://www.aesdes.org/2021/01/27/rave-raver-aesthetic-exploration/" TargetMode="External"/><Relationship Id="rId2" Type="http://schemas.openxmlformats.org/officeDocument/2006/relationships/image" Target="../media/image6.jpg"/><Relationship Id="rId1" Type="http://schemas.openxmlformats.org/officeDocument/2006/relationships/slideLayout" Target="../slideLayouts/slideLayout13.xml"/><Relationship Id="rId6" Type="http://schemas.openxmlformats.org/officeDocument/2006/relationships/image" Target="../media/image8.jpg"/><Relationship Id="rId5" Type="http://schemas.openxmlformats.org/officeDocument/2006/relationships/hyperlink" Target="https://www.ondarock.it/popmuzik/oasis.htm"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7.jpg"/><Relationship Id="rId9"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 Id="rId6" Type="http://schemas.openxmlformats.org/officeDocument/2006/relationships/hyperlink" Target="https://www.flickr.com/photos/145362372@N03/44243780440" TargetMode="External"/><Relationship Id="rId5" Type="http://schemas.openxmlformats.org/officeDocument/2006/relationships/image" Target="../media/image11.jpeg"/><Relationship Id="rId4" Type="http://schemas.openxmlformats.org/officeDocument/2006/relationships/hyperlink" Target="http://picpedia.org/highway-signs/u/unemployment.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dkit.ie.libguides.com/c.php?g=381914&amp;p=2587742" TargetMode="External"/><Relationship Id="rId3" Type="http://schemas.openxmlformats.org/officeDocument/2006/relationships/image" Target="../media/image13.jpg"/><Relationship Id="rId7"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www.flickr.com/photos/lwr/16676813157" TargetMode="External"/><Relationship Id="rId5" Type="http://schemas.openxmlformats.org/officeDocument/2006/relationships/image" Target="../media/image14.jpg"/><Relationship Id="rId4" Type="http://schemas.openxmlformats.org/officeDocument/2006/relationships/hyperlink" Target="https://globalvoices.org/2014/06/25/protests-brendan-bain-homosexuality-jamaica-gay-rights-debat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My chosen decade the 90’s</a:t>
            </a:r>
            <a:br>
              <a:rPr lang="en-US" dirty="0"/>
            </a:br>
            <a:endParaRPr lang="en-US" dirty="0"/>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lstStyle/>
          <a:p>
            <a:r>
              <a:rPr lang="en-US" sz="3200" dirty="0">
                <a:latin typeface="Amasis MT Pro Black" panose="020B0604020202020204" pitchFamily="18" charset="0"/>
              </a:rPr>
              <a:t>2218488 Kirsty Griffiths </a:t>
            </a:r>
          </a:p>
          <a:p>
            <a:endParaRPr lang="en-US" dirty="0"/>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576072" y="704088"/>
            <a:ext cx="10515600" cy="676656"/>
          </a:xfrm>
        </p:spPr>
        <p:txBody>
          <a:bodyPr vert="horz" lIns="91440" tIns="45720" rIns="91440" bIns="45720" rtlCol="0" anchor="ctr">
            <a:normAutofit/>
          </a:bodyPr>
          <a:lstStyle/>
          <a:p>
            <a:r>
              <a:rPr lang="en-US" sz="4100" kern="1200">
                <a:latin typeface="+mj-lt"/>
                <a:ea typeface="+mj-ea"/>
                <a:cs typeface="+mj-cs"/>
              </a:rPr>
              <a:t>Agenda</a:t>
            </a:r>
          </a:p>
        </p:txBody>
      </p:sp>
      <p:sp>
        <p:nvSpPr>
          <p:cNvPr id="10" name="Date Placeholder 3">
            <a:extLst>
              <a:ext uri="{FF2B5EF4-FFF2-40B4-BE49-F238E27FC236}">
                <a16:creationId xmlns:a16="http://schemas.microsoft.com/office/drawing/2014/main" id="{0549DED7-55F5-2499-0D64-B8137EAFBB8F}"/>
              </a:ext>
            </a:extLst>
          </p:cNvPr>
          <p:cNvSpPr>
            <a:spLocks noGrp="1"/>
          </p:cNvSpPr>
          <p:nvPr>
            <p:ph type="dt" sz="half" idx="10"/>
          </p:nvPr>
        </p:nvSpPr>
        <p:spPr>
          <a:xfrm>
            <a:off x="365760" y="6464808"/>
            <a:ext cx="987552" cy="310896"/>
          </a:xfrm>
        </p:spPr>
        <p:txBody>
          <a:bodyPr/>
          <a:lstStyle/>
          <a:p>
            <a:pPr>
              <a:spcAft>
                <a:spcPts val="600"/>
              </a:spcAft>
            </a:pPr>
            <a:r>
              <a:rPr lang="en-US"/>
              <a:t>20XX</a:t>
            </a:r>
          </a:p>
        </p:txBody>
      </p:sp>
      <p:sp>
        <p:nvSpPr>
          <p:cNvPr id="12" name="Footer Placeholder 4">
            <a:extLst>
              <a:ext uri="{FF2B5EF4-FFF2-40B4-BE49-F238E27FC236}">
                <a16:creationId xmlns:a16="http://schemas.microsoft.com/office/drawing/2014/main" id="{9B5DCC34-3F46-D535-3C95-4D18843A84BA}"/>
              </a:ext>
            </a:extLst>
          </p:cNvPr>
          <p:cNvSpPr>
            <a:spLocks noGrp="1"/>
          </p:cNvSpPr>
          <p:nvPr>
            <p:ph type="ftr" sz="quarter" idx="11"/>
          </p:nvPr>
        </p:nvSpPr>
        <p:spPr>
          <a:xfrm>
            <a:off x="4379976" y="6464808"/>
            <a:ext cx="3438144" cy="310896"/>
          </a:xfrm>
        </p:spPr>
        <p:txBody>
          <a:bodyPr/>
          <a:lstStyle/>
          <a:p>
            <a:pPr>
              <a:spcAft>
                <a:spcPts val="600"/>
              </a:spcAft>
            </a:pPr>
            <a:r>
              <a:rPr lang="en-US"/>
              <a:t>presentation title</a:t>
            </a:r>
          </a:p>
        </p:txBody>
      </p:sp>
      <p:sp>
        <p:nvSpPr>
          <p:cNvPr id="14" name="Slide Number Placeholder 5">
            <a:extLst>
              <a:ext uri="{FF2B5EF4-FFF2-40B4-BE49-F238E27FC236}">
                <a16:creationId xmlns:a16="http://schemas.microsoft.com/office/drawing/2014/main" id="{1333999A-7AD2-E667-7923-1F3A07CE4058}"/>
              </a:ext>
            </a:extLst>
          </p:cNvPr>
          <p:cNvSpPr>
            <a:spLocks noGrp="1"/>
          </p:cNvSpPr>
          <p:nvPr>
            <p:ph type="sldNum" sz="quarter" idx="12"/>
          </p:nvPr>
        </p:nvSpPr>
        <p:spPr>
          <a:xfrm>
            <a:off x="11027664" y="6464808"/>
            <a:ext cx="987552" cy="310896"/>
          </a:xfrm>
        </p:spPr>
        <p:txBody>
          <a:bodyPr/>
          <a:lstStyle/>
          <a:p>
            <a:pPr>
              <a:spcAft>
                <a:spcPts val="600"/>
              </a:spcAft>
            </a:pPr>
            <a:fld id="{58FB4751-880F-D840-AAA9-3A15815CC996}" type="slidenum">
              <a:rPr lang="en-US" smtClean="0"/>
              <a:pPr>
                <a:spcAft>
                  <a:spcPts val="600"/>
                </a:spcAft>
              </a:pPr>
              <a:t>2</a:t>
            </a:fld>
            <a:endParaRPr lang="en-US"/>
          </a:p>
        </p:txBody>
      </p:sp>
      <p:graphicFrame>
        <p:nvGraphicFramePr>
          <p:cNvPr id="7" name="TextBox 2">
            <a:extLst>
              <a:ext uri="{FF2B5EF4-FFF2-40B4-BE49-F238E27FC236}">
                <a16:creationId xmlns:a16="http://schemas.microsoft.com/office/drawing/2014/main" id="{8B2B8211-A03B-89FB-60C6-1BEA1BE89882}"/>
              </a:ext>
            </a:extLst>
          </p:cNvPr>
          <p:cNvGraphicFramePr/>
          <p:nvPr>
            <p:extLst>
              <p:ext uri="{D42A27DB-BD31-4B8C-83A1-F6EECF244321}">
                <p14:modId xmlns:p14="http://schemas.microsoft.com/office/powerpoint/2010/main" val="1470885090"/>
              </p:ext>
            </p:extLst>
          </p:nvPr>
        </p:nvGraphicFramePr>
        <p:xfrm>
          <a:off x="576072" y="1901952"/>
          <a:ext cx="9363456"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839788" y="457200"/>
            <a:ext cx="3932237" cy="1600200"/>
          </a:xfrm>
        </p:spPr>
        <p:txBody>
          <a:bodyPr anchor="b">
            <a:normAutofit/>
          </a:bodyPr>
          <a:lstStyle/>
          <a:p>
            <a:r>
              <a:rPr lang="en-US" dirty="0"/>
              <a:t>Introduction</a:t>
            </a:r>
          </a:p>
        </p:txBody>
      </p:sp>
      <p:pic>
        <p:nvPicPr>
          <p:cNvPr id="7" name="Picture 7" descr="Logo&#10;&#10;Description automatically generated">
            <a:extLst>
              <a:ext uri="{FF2B5EF4-FFF2-40B4-BE49-F238E27FC236}">
                <a16:creationId xmlns:a16="http://schemas.microsoft.com/office/drawing/2014/main" id="{CB99B421-2610-C47E-1CFB-9E2D7D58E63F}"/>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23640" r="25385"/>
          <a:stretch/>
        </p:blipFill>
        <p:spPr>
          <a:xfrm>
            <a:off x="5183188" y="987425"/>
            <a:ext cx="6172200" cy="4873625"/>
          </a:xfrm>
          <a:noFill/>
        </p:spPr>
      </p:pic>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636588" y="2209800"/>
            <a:ext cx="3932237" cy="3811588"/>
          </a:xfrm>
        </p:spPr>
        <p:txBody>
          <a:bodyPr>
            <a:normAutofit/>
          </a:bodyPr>
          <a:lstStyle/>
          <a:p>
            <a:endParaRPr lang="en-US" dirty="0"/>
          </a:p>
          <a:p>
            <a:r>
              <a:rPr lang="en-US" sz="1800" dirty="0"/>
              <a:t>As a child born in the 1980’s,the 1990’s were the best years from what I can recall. You had many historical events in politics you had the fall of Thatcher, then you had John Major.</a:t>
            </a:r>
          </a:p>
          <a:p>
            <a:r>
              <a:rPr lang="en-US" sz="1800" dirty="0"/>
              <a:t>Iconic music from pop, Indie to dance/rave.</a:t>
            </a:r>
          </a:p>
          <a:p>
            <a:r>
              <a:rPr lang="en-US" sz="1800" dirty="0"/>
              <a:t>Employment issues.</a:t>
            </a:r>
          </a:p>
          <a:p>
            <a:r>
              <a:rPr lang="en-US" sz="1800" dirty="0"/>
              <a:t>Teenage pregnancies.</a:t>
            </a:r>
          </a:p>
          <a:p>
            <a:r>
              <a:rPr lang="en-US" sz="1800" dirty="0"/>
              <a:t>Most importantly you had a lot of changes to youth work.</a:t>
            </a:r>
          </a:p>
          <a:p>
            <a:endParaRPr lang="en-US" dirty="0"/>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anchor="ctr">
            <a:normAutofit/>
          </a:bodyPr>
          <a:lstStyle/>
          <a:p>
            <a:pPr>
              <a:spcAft>
                <a:spcPts val="600"/>
              </a:spcAft>
            </a:pPr>
            <a:r>
              <a:rPr lang="en-US" dirty="0"/>
              <a:t>20XX</a:t>
            </a:r>
            <a:endParaRPr lang="en-US"/>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anchor="ctr">
            <a:normAutofit/>
          </a:bodyPr>
          <a:lstStyle/>
          <a:p>
            <a:pPr>
              <a:spcAft>
                <a:spcPts val="600"/>
              </a:spcAft>
            </a:pPr>
            <a:r>
              <a:rPr lang="en-US" dirty="0"/>
              <a:t>presentation title</a:t>
            </a:r>
            <a:endParaRPr lang="en-US"/>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anchor="ctr">
            <a:normAutofit/>
          </a:bodyPr>
          <a:lstStyle/>
          <a:p>
            <a:pPr>
              <a:spcAft>
                <a:spcPts val="600"/>
              </a:spcAft>
            </a:pPr>
            <a:fld id="{58FB4751-880F-D840-AAA9-3A15815CC996}" type="slidenum">
              <a:rPr lang="en-US" smtClean="0"/>
              <a:pPr>
                <a:spcAft>
                  <a:spcPts val="600"/>
                </a:spcAft>
              </a:pPr>
              <a:t>3</a:t>
            </a:fld>
            <a:endParaRPr lang="en-US"/>
          </a:p>
        </p:txBody>
      </p:sp>
      <p:sp>
        <p:nvSpPr>
          <p:cNvPr id="8" name="TextBox 7">
            <a:extLst>
              <a:ext uri="{FF2B5EF4-FFF2-40B4-BE49-F238E27FC236}">
                <a16:creationId xmlns:a16="http://schemas.microsoft.com/office/drawing/2014/main" id="{DCAD739A-7B27-3412-96A4-A0F3BB1BC950}"/>
              </a:ext>
            </a:extLst>
          </p:cNvPr>
          <p:cNvSpPr txBox="1"/>
          <p:nvPr/>
        </p:nvSpPr>
        <p:spPr>
          <a:xfrm>
            <a:off x="8889648" y="5660995"/>
            <a:ext cx="246574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p:txBody>
          <a:bodyPr/>
          <a:lstStyle/>
          <a:p>
            <a:r>
              <a:rPr lang="en-US" dirty="0"/>
              <a:t>Politics</a:t>
            </a:r>
            <a:br>
              <a:rPr lang="en-US" dirty="0"/>
            </a:br>
            <a:r>
              <a:rPr lang="en-US" dirty="0"/>
              <a:t>John Major/Tony Blair.</a:t>
            </a:r>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A picture containing smoke, weapon, fire, car bomb&#10;&#10;Description automatically generated">
            <a:extLst>
              <a:ext uri="{FF2B5EF4-FFF2-40B4-BE49-F238E27FC236}">
                <a16:creationId xmlns:a16="http://schemas.microsoft.com/office/drawing/2014/main" id="{61FF0C6C-7A05-319B-D20E-D149750EFD7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829550" y="1377091"/>
            <a:ext cx="4132263" cy="2736842"/>
          </a:xfrm>
        </p:spPr>
      </p:pic>
      <p:sp>
        <p:nvSpPr>
          <p:cNvPr id="8" name="TextBox 7">
            <a:extLst>
              <a:ext uri="{FF2B5EF4-FFF2-40B4-BE49-F238E27FC236}">
                <a16:creationId xmlns:a16="http://schemas.microsoft.com/office/drawing/2014/main" id="{6FDCE78A-2B5C-E457-7C12-B559080E70FA}"/>
              </a:ext>
            </a:extLst>
          </p:cNvPr>
          <p:cNvSpPr txBox="1"/>
          <p:nvPr/>
        </p:nvSpPr>
        <p:spPr>
          <a:xfrm>
            <a:off x="1752600" y="1714500"/>
            <a:ext cx="5207000" cy="954107"/>
          </a:xfrm>
          <a:prstGeom prst="rect">
            <a:avLst/>
          </a:prstGeom>
          <a:noFill/>
        </p:spPr>
        <p:txBody>
          <a:bodyPr wrap="square" rtlCol="0">
            <a:spAutoFit/>
          </a:bodyPr>
          <a:lstStyle/>
          <a:p>
            <a:r>
              <a:rPr lang="en-GB" sz="2800" dirty="0"/>
              <a:t>Major was committed to ending the killing in Northern Ireland</a:t>
            </a:r>
            <a:r>
              <a:rPr lang="en-GB" dirty="0"/>
              <a:t>.</a:t>
            </a:r>
          </a:p>
        </p:txBody>
      </p:sp>
      <p:sp>
        <p:nvSpPr>
          <p:cNvPr id="9" name="TextBox 8">
            <a:extLst>
              <a:ext uri="{FF2B5EF4-FFF2-40B4-BE49-F238E27FC236}">
                <a16:creationId xmlns:a16="http://schemas.microsoft.com/office/drawing/2014/main" id="{BD53C314-9C4D-5225-8CCA-B3F769FDB4D7}"/>
              </a:ext>
            </a:extLst>
          </p:cNvPr>
          <p:cNvSpPr txBox="1"/>
          <p:nvPr/>
        </p:nvSpPr>
        <p:spPr>
          <a:xfrm>
            <a:off x="1752600" y="3022935"/>
            <a:ext cx="4127500" cy="1384995"/>
          </a:xfrm>
          <a:prstGeom prst="rect">
            <a:avLst/>
          </a:prstGeom>
          <a:noFill/>
        </p:spPr>
        <p:txBody>
          <a:bodyPr wrap="square" rtlCol="0">
            <a:spAutoFit/>
          </a:bodyPr>
          <a:lstStyle/>
          <a:p>
            <a:r>
              <a:rPr lang="en-GB" sz="2800" dirty="0"/>
              <a:t>Replaced poll tax with council tax as we know it as today.</a:t>
            </a:r>
          </a:p>
        </p:txBody>
      </p:sp>
      <p:sp>
        <p:nvSpPr>
          <p:cNvPr id="10" name="TextBox 9">
            <a:extLst>
              <a:ext uri="{FF2B5EF4-FFF2-40B4-BE49-F238E27FC236}">
                <a16:creationId xmlns:a16="http://schemas.microsoft.com/office/drawing/2014/main" id="{86CA0738-1957-D824-E012-4A25ABE01F81}"/>
              </a:ext>
            </a:extLst>
          </p:cNvPr>
          <p:cNvSpPr txBox="1"/>
          <p:nvPr/>
        </p:nvSpPr>
        <p:spPr>
          <a:xfrm>
            <a:off x="1812544" y="4810328"/>
            <a:ext cx="5562600" cy="954107"/>
          </a:xfrm>
          <a:prstGeom prst="rect">
            <a:avLst/>
          </a:prstGeom>
          <a:noFill/>
        </p:spPr>
        <p:txBody>
          <a:bodyPr wrap="square" rtlCol="0">
            <a:spAutoFit/>
          </a:bodyPr>
          <a:lstStyle/>
          <a:p>
            <a:r>
              <a:rPr lang="en-GB" sz="2800" dirty="0"/>
              <a:t>Committed British troops to the Gulf War</a:t>
            </a:r>
          </a:p>
        </p:txBody>
      </p:sp>
    </p:spTree>
    <p:extLst>
      <p:ext uri="{BB962C8B-B14F-4D97-AF65-F5344CB8AC3E}">
        <p14:creationId xmlns:p14="http://schemas.microsoft.com/office/powerpoint/2010/main" val="2705122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women posing for a photo&#10;&#10;Description automatically generated with medium confidence">
            <a:extLst>
              <a:ext uri="{FF2B5EF4-FFF2-40B4-BE49-F238E27FC236}">
                <a16:creationId xmlns:a16="http://schemas.microsoft.com/office/drawing/2014/main" id="{A054E1CE-C330-1129-B5DC-C4B1BFD29DB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0086" b="-5"/>
          <a:stretch/>
        </p:blipFill>
        <p:spPr>
          <a:xfrm>
            <a:off x="576072" y="2505075"/>
            <a:ext cx="2944368" cy="3684588"/>
          </a:xfrm>
          <a:prstGeom prst="rect">
            <a:avLst/>
          </a:prstGeom>
          <a:noFill/>
        </p:spPr>
      </p:pic>
      <p:pic>
        <p:nvPicPr>
          <p:cNvPr id="14" name="Picture 13" descr="A group of men posing for a photo&#10;&#10;Description automatically generated">
            <a:extLst>
              <a:ext uri="{FF2B5EF4-FFF2-40B4-BE49-F238E27FC236}">
                <a16:creationId xmlns:a16="http://schemas.microsoft.com/office/drawing/2014/main" id="{A9A3A3B6-5209-80A0-9570-23CFAD81482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3091" r="25555"/>
          <a:stretch/>
        </p:blipFill>
        <p:spPr>
          <a:xfrm>
            <a:off x="4782312" y="2505075"/>
            <a:ext cx="2944368" cy="3684588"/>
          </a:xfrm>
          <a:prstGeom prst="rect">
            <a:avLst/>
          </a:prstGeom>
          <a:noFill/>
        </p:spPr>
      </p:pic>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a:xfrm>
            <a:off x="365760" y="6464808"/>
            <a:ext cx="987552" cy="310896"/>
          </a:xfrm>
        </p:spPr>
        <p:txBody>
          <a:bodyPr anchor="ctr">
            <a:normAutofit/>
          </a:bodyPr>
          <a:lstStyle/>
          <a:p>
            <a:pPr>
              <a:spcAft>
                <a:spcPts val="600"/>
              </a:spcAft>
            </a:pPr>
            <a:r>
              <a:rPr lang="en-US" dirty="0"/>
              <a:t>20XX</a:t>
            </a:r>
            <a:endParaRPr lang="en-US"/>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a:xfrm>
            <a:off x="4379976" y="6464808"/>
            <a:ext cx="3438144" cy="310896"/>
          </a:xfrm>
        </p:spPr>
        <p:txBody>
          <a:bodyPr anchor="ctr">
            <a:normAutofit/>
          </a:bodyPr>
          <a:lstStyle/>
          <a:p>
            <a:pPr>
              <a:spcAft>
                <a:spcPts val="600"/>
              </a:spcAft>
            </a:pPr>
            <a:r>
              <a:rPr lang="en-US" dirty="0"/>
              <a:t>presentation title</a:t>
            </a:r>
            <a:endParaRPr lang="en-US"/>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a:xfrm>
            <a:off x="11027664" y="6464808"/>
            <a:ext cx="987552" cy="310896"/>
          </a:xfrm>
        </p:spPr>
        <p:txBody>
          <a:bodyPr anchor="ctr">
            <a:normAutofit/>
          </a:bodyPr>
          <a:lstStyle/>
          <a:p>
            <a:pPr>
              <a:spcAft>
                <a:spcPts val="600"/>
              </a:spcAft>
            </a:pPr>
            <a:fld id="{58FB4751-880F-D840-AAA9-3A15815CC996}" type="slidenum">
              <a:rPr lang="en-US" smtClean="0"/>
              <a:pPr>
                <a:spcAft>
                  <a:spcPts val="600"/>
                </a:spcAft>
              </a:pPr>
              <a:t>6</a:t>
            </a:fld>
            <a:endParaRPr lang="en-US"/>
          </a:p>
        </p:txBody>
      </p:sp>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838200" y="720753"/>
            <a:ext cx="10515600" cy="676656"/>
          </a:xfrm>
        </p:spPr>
        <p:txBody>
          <a:bodyPr anchor="ctr">
            <a:normAutofit/>
          </a:bodyPr>
          <a:lstStyle/>
          <a:p>
            <a:r>
              <a:rPr lang="en-US" sz="4100" dirty="0"/>
              <a:t>Music</a:t>
            </a:r>
          </a:p>
        </p:txBody>
      </p:sp>
      <p:pic>
        <p:nvPicPr>
          <p:cNvPr id="21" name="Content Placeholder 20" descr="A crowd of people at a concert&#10;&#10;Description automatically generated">
            <a:extLst>
              <a:ext uri="{FF2B5EF4-FFF2-40B4-BE49-F238E27FC236}">
                <a16:creationId xmlns:a16="http://schemas.microsoft.com/office/drawing/2014/main" id="{EBDC52F1-C4BA-CE2A-2260-694ADE50BC6B}"/>
              </a:ext>
            </a:extLst>
          </p:cNvPr>
          <p:cNvPicPr>
            <a:picLocks noGrp="1" noChangeAspect="1"/>
          </p:cNvPicPr>
          <p:nvPr>
            <p:ph sz="quarter" idx="14"/>
          </p:nvPr>
        </p:nvPicPr>
        <p:blipFill>
          <a:blip r:embed="rId6">
            <a:extLst>
              <a:ext uri="{837473B0-CC2E-450A-ABE3-18F120FF3D39}">
                <a1611:picAttrSrcUrl xmlns:a1611="http://schemas.microsoft.com/office/drawing/2016/11/main" r:id="rId7"/>
              </a:ext>
            </a:extLst>
          </a:blip>
          <a:stretch>
            <a:fillRect/>
          </a:stretch>
        </p:blipFill>
        <p:spPr>
          <a:xfrm>
            <a:off x="8860536" y="2826738"/>
            <a:ext cx="2944812" cy="1961244"/>
          </a:xfrm>
        </p:spPr>
      </p:pic>
      <p:sp>
        <p:nvSpPr>
          <p:cNvPr id="12" name="TextBox 11">
            <a:extLst>
              <a:ext uri="{FF2B5EF4-FFF2-40B4-BE49-F238E27FC236}">
                <a16:creationId xmlns:a16="http://schemas.microsoft.com/office/drawing/2014/main" id="{41A01CBC-958D-19E8-59DF-728236D9A93F}"/>
              </a:ext>
            </a:extLst>
          </p:cNvPr>
          <p:cNvSpPr txBox="1"/>
          <p:nvPr/>
        </p:nvSpPr>
        <p:spPr>
          <a:xfrm>
            <a:off x="1013023" y="5989608"/>
            <a:ext cx="25074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kariyawasam.com/2-become-1-spice-girls-199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5" name="TextBox 14">
            <a:extLst>
              <a:ext uri="{FF2B5EF4-FFF2-40B4-BE49-F238E27FC236}">
                <a16:creationId xmlns:a16="http://schemas.microsoft.com/office/drawing/2014/main" id="{57784F20-FA51-A657-97A4-E8BE1E82A21B}"/>
              </a:ext>
            </a:extLst>
          </p:cNvPr>
          <p:cNvSpPr txBox="1"/>
          <p:nvPr/>
        </p:nvSpPr>
        <p:spPr>
          <a:xfrm>
            <a:off x="5254529" y="5989608"/>
            <a:ext cx="247215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ondarock.it/popmuzik/oasis.ht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3" name="TextBox 22">
            <a:extLst>
              <a:ext uri="{FF2B5EF4-FFF2-40B4-BE49-F238E27FC236}">
                <a16:creationId xmlns:a16="http://schemas.microsoft.com/office/drawing/2014/main" id="{DDC22832-6B3B-26BA-5E8F-8A52BEC91969}"/>
              </a:ext>
            </a:extLst>
          </p:cNvPr>
          <p:cNvSpPr txBox="1"/>
          <p:nvPr/>
        </p:nvSpPr>
        <p:spPr>
          <a:xfrm>
            <a:off x="8860536" y="4787982"/>
            <a:ext cx="2944812" cy="230832"/>
          </a:xfrm>
          <a:prstGeom prst="rect">
            <a:avLst/>
          </a:prstGeom>
          <a:noFill/>
        </p:spPr>
        <p:txBody>
          <a:bodyPr wrap="square" rtlCol="0">
            <a:spAutoFit/>
          </a:bodyPr>
          <a:lstStyle/>
          <a:p>
            <a:r>
              <a:rPr lang="en-GB" sz="900">
                <a:hlinkClick r:id="rId7" tooltip="https://www.aesdes.org/2021/01/27/rave-raver-aesthetic-exploration/"/>
              </a:rPr>
              <a:t>This Photo</a:t>
            </a:r>
            <a:r>
              <a:rPr lang="en-GB" sz="900"/>
              <a:t> by Unknown Author is licensed under </a:t>
            </a:r>
            <a:r>
              <a:rPr lang="en-GB" sz="900">
                <a:hlinkClick r:id="rId10" tooltip="https://creativecommons.org/licenses/by-nc/3.0/"/>
              </a:rPr>
              <a:t>CC BY-NC</a:t>
            </a:r>
            <a:endParaRPr lang="en-GB" sz="900"/>
          </a:p>
        </p:txBody>
      </p:sp>
      <p:sp>
        <p:nvSpPr>
          <p:cNvPr id="25" name="TextBox 24">
            <a:extLst>
              <a:ext uri="{FF2B5EF4-FFF2-40B4-BE49-F238E27FC236}">
                <a16:creationId xmlns:a16="http://schemas.microsoft.com/office/drawing/2014/main" id="{74056090-00FE-5DE1-D0B6-828995F1E79D}"/>
              </a:ext>
            </a:extLst>
          </p:cNvPr>
          <p:cNvSpPr txBox="1"/>
          <p:nvPr/>
        </p:nvSpPr>
        <p:spPr>
          <a:xfrm>
            <a:off x="5083048" y="751078"/>
            <a:ext cx="2025904" cy="830997"/>
          </a:xfrm>
          <a:prstGeom prst="rect">
            <a:avLst/>
          </a:prstGeom>
          <a:noFill/>
        </p:spPr>
        <p:txBody>
          <a:bodyPr wrap="square" rtlCol="0">
            <a:spAutoFit/>
          </a:bodyPr>
          <a:lstStyle/>
          <a:p>
            <a:r>
              <a:rPr lang="en-GB" sz="4800" dirty="0"/>
              <a:t>90’s</a:t>
            </a:r>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p:txBody>
          <a:bodyPr/>
          <a:lstStyle/>
          <a:p>
            <a:r>
              <a:rPr lang="en-US"/>
              <a:t>Employment.</a:t>
            </a:r>
            <a:endParaRPr lang="en-US"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a:lstStyle/>
          <a:p>
            <a:r>
              <a:rPr lang="en-US" dirty="0"/>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a:lstStyle/>
          <a:p>
            <a:fld id="{58FB4751-880F-D840-AAA9-3A15815CC996}" type="slidenum">
              <a:rPr lang="en-US" smtClean="0"/>
              <a:t>7</a:t>
            </a:fld>
            <a:endParaRPr lang="en-US" dirty="0"/>
          </a:p>
        </p:txBody>
      </p:sp>
      <p:sp>
        <p:nvSpPr>
          <p:cNvPr id="3" name="Content Placeholder 2">
            <a:extLst>
              <a:ext uri="{FF2B5EF4-FFF2-40B4-BE49-F238E27FC236}">
                <a16:creationId xmlns:a16="http://schemas.microsoft.com/office/drawing/2014/main" id="{68C9A895-B87F-710F-8484-342A93CE34DA}"/>
              </a:ext>
            </a:extLst>
          </p:cNvPr>
          <p:cNvSpPr>
            <a:spLocks noGrp="1"/>
          </p:cNvSpPr>
          <p:nvPr>
            <p:ph idx="1"/>
          </p:nvPr>
        </p:nvSpPr>
        <p:spPr>
          <a:xfrm>
            <a:off x="576072" y="2170893"/>
            <a:ext cx="9363456" cy="3608115"/>
          </a:xfrm>
        </p:spPr>
        <p:txBody>
          <a:bodyPr vert="horz" lIns="91440" tIns="45720" rIns="91440" bIns="45720" rtlCol="0" anchor="t">
            <a:normAutofit/>
          </a:bodyPr>
          <a:lstStyle/>
          <a:p>
            <a:pPr marL="0" indent="0">
              <a:buNone/>
            </a:pPr>
            <a:r>
              <a:rPr lang="en-GB" sz="4400">
                <a:latin typeface="Sagona Book"/>
              </a:rPr>
              <a:t>Unemployment</a:t>
            </a:r>
          </a:p>
          <a:p>
            <a:pPr marL="0" indent="0">
              <a:buNone/>
            </a:pPr>
            <a:endParaRPr lang="en-GB" sz="4400">
              <a:latin typeface="Sagona Book"/>
            </a:endParaRPr>
          </a:p>
          <a:p>
            <a:pPr marL="0" indent="0">
              <a:buNone/>
            </a:pPr>
            <a:r>
              <a:rPr lang="en-GB" sz="4400">
                <a:latin typeface="Sagona Book"/>
              </a:rPr>
              <a:t>Teenage pregnancy</a:t>
            </a:r>
          </a:p>
          <a:p>
            <a:pPr marL="0" indent="0">
              <a:buNone/>
            </a:pPr>
            <a:endParaRPr lang="en-GB" sz="4400"/>
          </a:p>
        </p:txBody>
      </p:sp>
      <p:pic>
        <p:nvPicPr>
          <p:cNvPr id="2" name="Picture 5" descr="Pregnant woman holding stomach">
            <a:extLst>
              <a:ext uri="{FF2B5EF4-FFF2-40B4-BE49-F238E27FC236}">
                <a16:creationId xmlns:a16="http://schemas.microsoft.com/office/drawing/2014/main" id="{B8202BB0-1350-6DDB-B150-50C610BECC6F}"/>
              </a:ext>
            </a:extLst>
          </p:cNvPr>
          <p:cNvPicPr>
            <a:picLocks noChangeAspect="1"/>
          </p:cNvPicPr>
          <p:nvPr/>
        </p:nvPicPr>
        <p:blipFill>
          <a:blip r:embed="rId2"/>
          <a:stretch>
            <a:fillRect/>
          </a:stretch>
        </p:blipFill>
        <p:spPr>
          <a:xfrm>
            <a:off x="8975558" y="702923"/>
            <a:ext cx="2743199" cy="1682259"/>
          </a:xfrm>
          <a:prstGeom prst="rect">
            <a:avLst/>
          </a:prstGeom>
        </p:spPr>
      </p:pic>
      <p:pic>
        <p:nvPicPr>
          <p:cNvPr id="6" name="Picture 7">
            <a:extLst>
              <a:ext uri="{FF2B5EF4-FFF2-40B4-BE49-F238E27FC236}">
                <a16:creationId xmlns:a16="http://schemas.microsoft.com/office/drawing/2014/main" id="{81AA39DD-6202-F59C-078F-B57FA882B3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26506" y="1713638"/>
            <a:ext cx="2743200" cy="1826514"/>
          </a:xfrm>
          <a:prstGeom prst="rect">
            <a:avLst/>
          </a:prstGeom>
        </p:spPr>
      </p:pic>
      <p:sp>
        <p:nvSpPr>
          <p:cNvPr id="8" name="TextBox 7">
            <a:extLst>
              <a:ext uri="{FF2B5EF4-FFF2-40B4-BE49-F238E27FC236}">
                <a16:creationId xmlns:a16="http://schemas.microsoft.com/office/drawing/2014/main" id="{4FA1690B-74E0-BC99-CB30-C68C0F22971F}"/>
              </a:ext>
            </a:extLst>
          </p:cNvPr>
          <p:cNvSpPr txBox="1"/>
          <p:nvPr/>
        </p:nvSpPr>
        <p:spPr>
          <a:xfrm>
            <a:off x="6328611" y="4248234"/>
            <a:ext cx="2743200" cy="317500"/>
          </a:xfrm>
          <a:prstGeom prst="rect">
            <a:avLst/>
          </a:prstGeom>
        </p:spPr>
        <p:txBody>
          <a:bodyPr lIns="91440" tIns="45720" rIns="91440" bIns="45720" anchor="t">
            <a:normAutofit fontScale="92500" lnSpcReduction="20000"/>
          </a:bodyPr>
          <a:lstStyle/>
          <a:p>
            <a:endParaRPr lang="en-US"/>
          </a:p>
        </p:txBody>
      </p:sp>
      <p:pic>
        <p:nvPicPr>
          <p:cNvPr id="11" name="Picture 11">
            <a:extLst>
              <a:ext uri="{FF2B5EF4-FFF2-40B4-BE49-F238E27FC236}">
                <a16:creationId xmlns:a16="http://schemas.microsoft.com/office/drawing/2014/main" id="{81F4ED88-105D-F4D7-7620-BAD496E9EB1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94821" y="3981770"/>
            <a:ext cx="3304672" cy="1942458"/>
          </a:xfrm>
          <a:prstGeom prst="rect">
            <a:avLst/>
          </a:prstGeom>
        </p:spPr>
      </p:pic>
      <p:sp>
        <p:nvSpPr>
          <p:cNvPr id="12" name="TextBox 11">
            <a:extLst>
              <a:ext uri="{FF2B5EF4-FFF2-40B4-BE49-F238E27FC236}">
                <a16:creationId xmlns:a16="http://schemas.microsoft.com/office/drawing/2014/main" id="{6C13E962-9718-264C-A8F8-0C3D91BE26C2}"/>
              </a:ext>
            </a:extLst>
          </p:cNvPr>
          <p:cNvSpPr txBox="1"/>
          <p:nvPr/>
        </p:nvSpPr>
        <p:spPr>
          <a:xfrm>
            <a:off x="9015663" y="5777247"/>
            <a:ext cx="2743200" cy="451184"/>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1699088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30F9279E-CBF2-7F5C-0658-E17BC9F7671E}"/>
              </a:ext>
            </a:extLst>
          </p:cNvPr>
          <p:cNvSpPr>
            <a:spLocks noGrp="1"/>
          </p:cNvSpPr>
          <p:nvPr>
            <p:ph type="title"/>
          </p:nvPr>
        </p:nvSpPr>
        <p:spPr>
          <a:xfrm>
            <a:off x="839788" y="457200"/>
            <a:ext cx="3932237" cy="1600200"/>
          </a:xfrm>
        </p:spPr>
        <p:txBody>
          <a:bodyPr/>
          <a:lstStyle/>
          <a:p>
            <a:r>
              <a:rPr lang="en-US" dirty="0"/>
              <a:t>Statistics on unemployment in the 90’s</a:t>
            </a:r>
          </a:p>
        </p:txBody>
      </p:sp>
      <p:pic>
        <p:nvPicPr>
          <p:cNvPr id="10" name="Picture 9" descr="Chart, line chart, histogram&#10;&#10;Description automatically generated">
            <a:extLst>
              <a:ext uri="{FF2B5EF4-FFF2-40B4-BE49-F238E27FC236}">
                <a16:creationId xmlns:a16="http://schemas.microsoft.com/office/drawing/2014/main" id="{28383A8B-2610-24DD-A62C-537DD24CC42A}"/>
              </a:ext>
            </a:extLst>
          </p:cNvPr>
          <p:cNvPicPr>
            <a:picLocks noChangeAspect="1"/>
          </p:cNvPicPr>
          <p:nvPr/>
        </p:nvPicPr>
        <p:blipFill>
          <a:blip r:embed="rId2"/>
          <a:stretch>
            <a:fillRect/>
          </a:stretch>
        </p:blipFill>
        <p:spPr>
          <a:xfrm>
            <a:off x="5143500" y="82296"/>
            <a:ext cx="6654799" cy="5778754"/>
          </a:xfrm>
          <a:prstGeom prst="rect">
            <a:avLst/>
          </a:prstGeom>
          <a:noFill/>
        </p:spPr>
      </p:pic>
      <p:sp>
        <p:nvSpPr>
          <p:cNvPr id="3" name="Date Placeholder 2">
            <a:extLst>
              <a:ext uri="{FF2B5EF4-FFF2-40B4-BE49-F238E27FC236}">
                <a16:creationId xmlns:a16="http://schemas.microsoft.com/office/drawing/2014/main" id="{9E184159-FBD7-6670-7DAF-A73C9A44899F}"/>
              </a:ext>
            </a:extLst>
          </p:cNvPr>
          <p:cNvSpPr>
            <a:spLocks noGrp="1"/>
          </p:cNvSpPr>
          <p:nvPr>
            <p:ph type="dt" sz="half" idx="10"/>
          </p:nvPr>
        </p:nvSpPr>
        <p:spPr>
          <a:xfrm>
            <a:off x="365760" y="6464808"/>
            <a:ext cx="987552" cy="310896"/>
          </a:xfrm>
        </p:spPr>
        <p:txBody>
          <a:bodyPr anchor="ctr">
            <a:normAutofit/>
          </a:bodyPr>
          <a:lstStyle/>
          <a:p>
            <a:pPr>
              <a:spcAft>
                <a:spcPts val="600"/>
              </a:spcAft>
            </a:pPr>
            <a:r>
              <a:rPr lang="en-US"/>
              <a:t>20XX</a:t>
            </a:r>
          </a:p>
        </p:txBody>
      </p:sp>
      <p:sp>
        <p:nvSpPr>
          <p:cNvPr id="4" name="Footer Placeholder 3">
            <a:extLst>
              <a:ext uri="{FF2B5EF4-FFF2-40B4-BE49-F238E27FC236}">
                <a16:creationId xmlns:a16="http://schemas.microsoft.com/office/drawing/2014/main" id="{74F09C17-2BF4-CB88-485F-FBC269ABAAC5}"/>
              </a:ext>
            </a:extLst>
          </p:cNvPr>
          <p:cNvSpPr>
            <a:spLocks noGrp="1"/>
          </p:cNvSpPr>
          <p:nvPr>
            <p:ph type="ftr" sz="quarter" idx="11"/>
          </p:nvPr>
        </p:nvSpPr>
        <p:spPr>
          <a:xfrm>
            <a:off x="4379976" y="6464808"/>
            <a:ext cx="3438144" cy="310896"/>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7667A9DA-118E-E516-90D6-884544753D91}"/>
              </a:ext>
            </a:extLst>
          </p:cNvPr>
          <p:cNvSpPr>
            <a:spLocks noGrp="1"/>
          </p:cNvSpPr>
          <p:nvPr>
            <p:ph type="sldNum" sz="quarter" idx="12"/>
          </p:nvPr>
        </p:nvSpPr>
        <p:spPr>
          <a:xfrm>
            <a:off x="11027664" y="6464808"/>
            <a:ext cx="987552" cy="310896"/>
          </a:xfrm>
        </p:spPr>
        <p:txBody>
          <a:bodyPr anchor="ctr">
            <a:normAutofit/>
          </a:bodyPr>
          <a:lstStyle/>
          <a:p>
            <a:pPr>
              <a:spcAft>
                <a:spcPts val="600"/>
              </a:spcAft>
            </a:pPr>
            <a:fld id="{58FB4751-880F-D840-AAA9-3A15815CC996}" type="slidenum">
              <a:rPr lang="en-US" smtClean="0"/>
              <a:pPr>
                <a:spcAft>
                  <a:spcPts val="600"/>
                </a:spcAft>
              </a:pPr>
              <a:t>8</a:t>
            </a:fld>
            <a:endParaRPr lang="en-US"/>
          </a:p>
        </p:txBody>
      </p:sp>
    </p:spTree>
    <p:extLst>
      <p:ext uri="{BB962C8B-B14F-4D97-AF65-F5344CB8AC3E}">
        <p14:creationId xmlns:p14="http://schemas.microsoft.com/office/powerpoint/2010/main" val="819583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60CB0-86C7-3B26-F6C2-054A648F0A47}"/>
              </a:ext>
            </a:extLst>
          </p:cNvPr>
          <p:cNvSpPr>
            <a:spLocks noGrp="1"/>
          </p:cNvSpPr>
          <p:nvPr>
            <p:ph type="ctrTitle"/>
          </p:nvPr>
        </p:nvSpPr>
        <p:spPr/>
        <p:txBody>
          <a:bodyPr/>
          <a:lstStyle/>
          <a:p>
            <a:r>
              <a:rPr lang="en-GB" dirty="0"/>
              <a:t>Unemployment </a:t>
            </a:r>
          </a:p>
        </p:txBody>
      </p:sp>
      <p:sp>
        <p:nvSpPr>
          <p:cNvPr id="3" name="Subtitle 2">
            <a:extLst>
              <a:ext uri="{FF2B5EF4-FFF2-40B4-BE49-F238E27FC236}">
                <a16:creationId xmlns:a16="http://schemas.microsoft.com/office/drawing/2014/main" id="{28BCBEA8-4F2B-7060-B303-0C696DE8A875}"/>
              </a:ext>
            </a:extLst>
          </p:cNvPr>
          <p:cNvSpPr>
            <a:spLocks noGrp="1"/>
          </p:cNvSpPr>
          <p:nvPr>
            <p:ph type="subTitle" idx="1"/>
          </p:nvPr>
        </p:nvSpPr>
        <p:spPr/>
        <p:txBody>
          <a:bodyPr>
            <a:normAutofit/>
          </a:bodyPr>
          <a:lstStyle/>
          <a:p>
            <a:r>
              <a:rPr lang="en-GB" sz="3200" dirty="0"/>
              <a:t>The recession in 1990-1992 affected the unemployment rates.</a:t>
            </a:r>
          </a:p>
        </p:txBody>
      </p:sp>
    </p:spTree>
    <p:extLst>
      <p:ext uri="{BB962C8B-B14F-4D97-AF65-F5344CB8AC3E}">
        <p14:creationId xmlns:p14="http://schemas.microsoft.com/office/powerpoint/2010/main" val="3637434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5599A-777B-4949-FBE2-F491FD00B7A4}"/>
              </a:ext>
            </a:extLst>
          </p:cNvPr>
          <p:cNvSpPr>
            <a:spLocks noGrp="1"/>
          </p:cNvSpPr>
          <p:nvPr>
            <p:ph type="ctrTitle"/>
          </p:nvPr>
        </p:nvSpPr>
        <p:spPr/>
        <p:txBody>
          <a:bodyPr/>
          <a:lstStyle/>
          <a:p>
            <a:r>
              <a:rPr lang="en-GB" dirty="0"/>
              <a:t>Employment </a:t>
            </a:r>
            <a:br>
              <a:rPr lang="en-GB" dirty="0"/>
            </a:br>
            <a:endParaRPr lang="en-GB" dirty="0"/>
          </a:p>
        </p:txBody>
      </p:sp>
      <p:sp>
        <p:nvSpPr>
          <p:cNvPr id="3" name="Subtitle 2">
            <a:extLst>
              <a:ext uri="{FF2B5EF4-FFF2-40B4-BE49-F238E27FC236}">
                <a16:creationId xmlns:a16="http://schemas.microsoft.com/office/drawing/2014/main" id="{4F74E691-D429-C08A-FE11-5648FC018772}"/>
              </a:ext>
            </a:extLst>
          </p:cNvPr>
          <p:cNvSpPr>
            <a:spLocks noGrp="1"/>
          </p:cNvSpPr>
          <p:nvPr>
            <p:ph type="subTitle" idx="1"/>
          </p:nvPr>
        </p:nvSpPr>
        <p:spPr/>
        <p:txBody>
          <a:bodyPr/>
          <a:lstStyle/>
          <a:p>
            <a:r>
              <a:rPr lang="en-GB" dirty="0"/>
              <a:t> Smoking in the workplace never thought of today.</a:t>
            </a:r>
          </a:p>
          <a:p>
            <a:r>
              <a:rPr lang="en-GB" dirty="0"/>
              <a:t>When you were off for annual leave you were off it was harder to contact you back in the 90’s </a:t>
            </a:r>
          </a:p>
        </p:txBody>
      </p:sp>
    </p:spTree>
    <p:extLst>
      <p:ext uri="{BB962C8B-B14F-4D97-AF65-F5344CB8AC3E}">
        <p14:creationId xmlns:p14="http://schemas.microsoft.com/office/powerpoint/2010/main" val="923534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2AF0F-DC02-EB88-B812-AF48A430DD57}"/>
              </a:ext>
            </a:extLst>
          </p:cNvPr>
          <p:cNvSpPr>
            <a:spLocks noGrp="1"/>
          </p:cNvSpPr>
          <p:nvPr>
            <p:ph type="ctrTitle"/>
          </p:nvPr>
        </p:nvSpPr>
        <p:spPr/>
        <p:txBody>
          <a:bodyPr/>
          <a:lstStyle/>
          <a:p>
            <a:r>
              <a:rPr lang="en-GB" dirty="0"/>
              <a:t>White collar jobs</a:t>
            </a:r>
            <a:br>
              <a:rPr lang="en-GB" dirty="0"/>
            </a:br>
            <a:r>
              <a:rPr lang="en-GB" dirty="0"/>
              <a:t>&amp;</a:t>
            </a:r>
            <a:br>
              <a:rPr lang="en-GB" dirty="0"/>
            </a:br>
            <a:r>
              <a:rPr lang="en-GB" dirty="0"/>
              <a:t>Blue Collar jobs </a:t>
            </a:r>
            <a:br>
              <a:rPr lang="en-GB" dirty="0"/>
            </a:br>
            <a:endParaRPr lang="en-GB" dirty="0"/>
          </a:p>
        </p:txBody>
      </p:sp>
      <p:sp>
        <p:nvSpPr>
          <p:cNvPr id="3" name="Subtitle 2">
            <a:extLst>
              <a:ext uri="{FF2B5EF4-FFF2-40B4-BE49-F238E27FC236}">
                <a16:creationId xmlns:a16="http://schemas.microsoft.com/office/drawing/2014/main" id="{4E470839-CB56-82C1-74F8-229E482917D7}"/>
              </a:ext>
            </a:extLst>
          </p:cNvPr>
          <p:cNvSpPr>
            <a:spLocks noGrp="1"/>
          </p:cNvSpPr>
          <p:nvPr>
            <p:ph type="subTitle" idx="1"/>
          </p:nvPr>
        </p:nvSpPr>
        <p:spPr/>
        <p:txBody>
          <a:bodyPr>
            <a:normAutofit fontScale="92500" lnSpcReduction="20000"/>
          </a:bodyPr>
          <a:lstStyle/>
          <a:p>
            <a:r>
              <a:rPr lang="en-GB" sz="3200" dirty="0"/>
              <a:t>Managerial roles working at a desk, or admin work</a:t>
            </a:r>
          </a:p>
          <a:p>
            <a:r>
              <a:rPr lang="en-GB" sz="3200" dirty="0"/>
              <a:t>Blue collar working class who performs manual labour example construction, hairdressing, shop work. </a:t>
            </a:r>
          </a:p>
          <a:p>
            <a:r>
              <a:rPr lang="en-GB" sz="3200" dirty="0"/>
              <a:t> .</a:t>
            </a:r>
          </a:p>
        </p:txBody>
      </p:sp>
    </p:spTree>
    <p:extLst>
      <p:ext uri="{BB962C8B-B14F-4D97-AF65-F5344CB8AC3E}">
        <p14:creationId xmlns:p14="http://schemas.microsoft.com/office/powerpoint/2010/main" val="2593785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8A99-0AF7-C1B3-22CF-F2888428C0D2}"/>
              </a:ext>
            </a:extLst>
          </p:cNvPr>
          <p:cNvSpPr>
            <a:spLocks noGrp="1"/>
          </p:cNvSpPr>
          <p:nvPr>
            <p:ph type="ctrTitle"/>
          </p:nvPr>
        </p:nvSpPr>
        <p:spPr/>
        <p:txBody>
          <a:bodyPr/>
          <a:lstStyle/>
          <a:p>
            <a:r>
              <a:rPr lang="en-GB" dirty="0"/>
              <a:t>Teenage pregnancy</a:t>
            </a:r>
            <a:br>
              <a:rPr lang="en-GB" dirty="0"/>
            </a:br>
            <a:endParaRPr lang="en-GB" dirty="0"/>
          </a:p>
        </p:txBody>
      </p:sp>
      <p:sp>
        <p:nvSpPr>
          <p:cNvPr id="3" name="Subtitle 2">
            <a:extLst>
              <a:ext uri="{FF2B5EF4-FFF2-40B4-BE49-F238E27FC236}">
                <a16:creationId xmlns:a16="http://schemas.microsoft.com/office/drawing/2014/main" id="{BBD6DFDB-D0EF-065A-C9CE-066406FFF563}"/>
              </a:ext>
            </a:extLst>
          </p:cNvPr>
          <p:cNvSpPr>
            <a:spLocks noGrp="1"/>
          </p:cNvSpPr>
          <p:nvPr>
            <p:ph type="subTitle" idx="1"/>
          </p:nvPr>
        </p:nvSpPr>
        <p:spPr>
          <a:xfrm>
            <a:off x="1524000" y="3602038"/>
            <a:ext cx="9144000" cy="2747962"/>
          </a:xfrm>
        </p:spPr>
        <p:txBody>
          <a:bodyPr>
            <a:normAutofit fontScale="92500" lnSpcReduction="20000"/>
          </a:bodyPr>
          <a:lstStyle/>
          <a:p>
            <a:r>
              <a:rPr lang="en-GB" sz="4000" dirty="0"/>
              <a:t>The Labour government introduced a 10 year plan it was called the Teenage Pregnancy Strategy aimed at how to halve teenage pregnancy rates.</a:t>
            </a:r>
          </a:p>
          <a:p>
            <a:r>
              <a:rPr lang="en-GB" sz="4000" dirty="0"/>
              <a:t>Was it down to low </a:t>
            </a:r>
            <a:r>
              <a:rPr lang="en-GB" sz="4000" dirty="0" err="1"/>
              <a:t>aspirations,better</a:t>
            </a:r>
            <a:r>
              <a:rPr lang="en-GB" sz="4000" dirty="0"/>
              <a:t> knowledge of sex education</a:t>
            </a:r>
            <a:r>
              <a:rPr lang="en-GB" sz="3600" dirty="0"/>
              <a:t>.</a:t>
            </a:r>
          </a:p>
        </p:txBody>
      </p:sp>
    </p:spTree>
    <p:extLst>
      <p:ext uri="{BB962C8B-B14F-4D97-AF65-F5344CB8AC3E}">
        <p14:creationId xmlns:p14="http://schemas.microsoft.com/office/powerpoint/2010/main" val="209564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ctrTitle"/>
          </p:nvPr>
        </p:nvSpPr>
        <p:spPr/>
        <p:txBody>
          <a:bodyPr/>
          <a:lstStyle/>
          <a:p>
            <a:r>
              <a:rPr lang="en-US"/>
              <a:t>Criminal Justice Act </a:t>
            </a:r>
            <a:br>
              <a:rPr lang="en-US"/>
            </a:br>
            <a:r>
              <a:rPr lang="en-US"/>
              <a:t>1991</a:t>
            </a:r>
            <a:br>
              <a:rPr lang="en-US"/>
            </a:br>
            <a:endParaRPr lang="en-US"/>
          </a:p>
        </p:txBody>
      </p:sp>
      <p:sp>
        <p:nvSpPr>
          <p:cNvPr id="2" name="Date Placeholder 1">
            <a:extLst>
              <a:ext uri="{FF2B5EF4-FFF2-40B4-BE49-F238E27FC236}">
                <a16:creationId xmlns:a16="http://schemas.microsoft.com/office/drawing/2014/main" id="{EB170A85-84B6-5E89-7F16-4811AE5FD44B}"/>
              </a:ext>
            </a:extLst>
          </p:cNvPr>
          <p:cNvSpPr>
            <a:spLocks noGrp="1"/>
          </p:cNvSpPr>
          <p:nvPr>
            <p:ph type="dt" sz="half" idx="4294967295"/>
          </p:nvPr>
        </p:nvSpPr>
        <p:spPr>
          <a:xfrm>
            <a:off x="0" y="6464300"/>
            <a:ext cx="987425" cy="311150"/>
          </a:xfrm>
        </p:spPr>
        <p:txBody>
          <a:bodyPr/>
          <a:lstStyle/>
          <a:p>
            <a:r>
              <a:rPr lang="en-US"/>
              <a:t>20XX</a:t>
            </a:r>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4294967295"/>
          </p:nvPr>
        </p:nvSpPr>
        <p:spPr>
          <a:xfrm>
            <a:off x="11204575" y="6464300"/>
            <a:ext cx="987425" cy="311150"/>
          </a:xfrm>
        </p:spPr>
        <p:txBody>
          <a:bodyPr/>
          <a:lstStyle/>
          <a:p>
            <a:fld id="{58FB4751-880F-D840-AAA9-3A15815CC996}" type="slidenum">
              <a:rPr lang="en-US" smtClean="0"/>
              <a:t>13</a:t>
            </a:fld>
            <a:endParaRPr lang="en-US"/>
          </a:p>
        </p:txBody>
      </p:sp>
      <p:sp>
        <p:nvSpPr>
          <p:cNvPr id="6" name="Subtitle 5">
            <a:extLst>
              <a:ext uri="{FF2B5EF4-FFF2-40B4-BE49-F238E27FC236}">
                <a16:creationId xmlns:a16="http://schemas.microsoft.com/office/drawing/2014/main" id="{58617453-E729-F27B-7CCB-532A33D74D0F}"/>
              </a:ext>
            </a:extLst>
          </p:cNvPr>
          <p:cNvSpPr>
            <a:spLocks noGrp="1"/>
          </p:cNvSpPr>
          <p:nvPr>
            <p:ph type="subTitle" idx="1"/>
          </p:nvPr>
        </p:nvSpPr>
        <p:spPr>
          <a:xfrm>
            <a:off x="1524000" y="2884862"/>
            <a:ext cx="9144000" cy="2910820"/>
          </a:xfrm>
        </p:spPr>
        <p:txBody>
          <a:bodyPr vert="horz" lIns="91440" tIns="45720" rIns="91440" bIns="45720" rtlCol="0" anchor="t">
            <a:normAutofit/>
          </a:bodyPr>
          <a:lstStyle/>
          <a:p>
            <a:r>
              <a:rPr lang="en-GB"/>
              <a:t> The addition of the 1990 "Riyadh Guidelines "to set standards </a:t>
            </a:r>
            <a:r>
              <a:rPr lang="en-GB" err="1"/>
              <a:t>ifor</a:t>
            </a:r>
            <a:r>
              <a:rPr lang="en-GB"/>
              <a:t> standards for care in juvenile justice, presaged the 1991 Criminal Justice Act . It’s impact on youth justice was to replace Juvenile Courts with Youth Courts, which then included 17 year-olds for the first time and raised the age for custodial sentences from 14 to 15 –years </a:t>
            </a:r>
            <a:r>
              <a:rPr lang="en-GB" err="1"/>
              <a:t>old.It</a:t>
            </a:r>
            <a:r>
              <a:rPr lang="en-GB"/>
              <a:t> also introduced curfew orders for over 16-year olds.</a:t>
            </a:r>
          </a:p>
          <a:p>
            <a:r>
              <a:rPr lang="en-GB"/>
              <a:t>(2018) </a:t>
            </a:r>
            <a:r>
              <a:rPr lang="en-GB" err="1"/>
              <a:t>Ryukoku</a:t>
            </a:r>
            <a:r>
              <a:rPr lang="en-GB"/>
              <a:t> Corrections and Rehabilitation Centre Journal No.8</a:t>
            </a:r>
          </a:p>
          <a:p>
            <a:endParaRPr lang="en-GB"/>
          </a:p>
          <a:p>
            <a:endParaRPr lang="en-GB"/>
          </a:p>
        </p:txBody>
      </p:sp>
    </p:spTree>
    <p:extLst>
      <p:ext uri="{BB962C8B-B14F-4D97-AF65-F5344CB8AC3E}">
        <p14:creationId xmlns:p14="http://schemas.microsoft.com/office/powerpoint/2010/main" val="1002104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Policies in the 90’s in the UK</a:t>
            </a: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p:txBody>
          <a:bodyPr/>
          <a:lstStyle/>
          <a:p>
            <a:pPr marL="0" indent="0">
              <a:buNone/>
            </a:pPr>
            <a:endParaRPr lang="en-US" dirty="0"/>
          </a:p>
          <a:p>
            <a:endParaRPr lang="en-US" dirty="0"/>
          </a:p>
          <a:p>
            <a:endParaRPr lang="en-US"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3"/>
          </p:nvPr>
        </p:nvSpPr>
        <p:spPr>
          <a:xfrm>
            <a:off x="576072" y="3026664"/>
            <a:ext cx="6464808" cy="402336"/>
          </a:xfrm>
        </p:spPr>
        <p:txBody>
          <a:bodyPr>
            <a:noAutofit/>
          </a:bodyPr>
          <a:lstStyle/>
          <a:p>
            <a:r>
              <a:rPr lang="en-US" sz="2800" dirty="0"/>
              <a:t>.Child poverty</a:t>
            </a:r>
          </a:p>
        </p:txBody>
      </p:sp>
      <p:sp>
        <p:nvSpPr>
          <p:cNvPr id="7" name="Content Placeholder 6">
            <a:extLst>
              <a:ext uri="{FF2B5EF4-FFF2-40B4-BE49-F238E27FC236}">
                <a16:creationId xmlns:a16="http://schemas.microsoft.com/office/drawing/2014/main" id="{BD1C6792-93C5-DED1-0872-50E165128229}"/>
              </a:ext>
            </a:extLst>
          </p:cNvPr>
          <p:cNvSpPr>
            <a:spLocks noGrp="1"/>
          </p:cNvSpPr>
          <p:nvPr>
            <p:ph sz="quarter" idx="4"/>
          </p:nvPr>
        </p:nvSpPr>
        <p:spPr/>
        <p:txBody>
          <a:bodyPr/>
          <a:lstStyle/>
          <a:p>
            <a:pPr marL="0" indent="0">
              <a:buNone/>
            </a:pPr>
            <a:r>
              <a:rPr lang="en-US" sz="3600" dirty="0"/>
              <a:t>.Low pay</a:t>
            </a:r>
          </a:p>
          <a:p>
            <a:endParaRPr lang="en-US" dirty="0"/>
          </a:p>
          <a:p>
            <a:endParaRPr lang="en-US" dirty="0"/>
          </a:p>
        </p:txBody>
      </p:sp>
      <p:sp>
        <p:nvSpPr>
          <p:cNvPr id="8" name="Date Placeholder 7">
            <a:extLst>
              <a:ext uri="{FF2B5EF4-FFF2-40B4-BE49-F238E27FC236}">
                <a16:creationId xmlns:a16="http://schemas.microsoft.com/office/drawing/2014/main" id="{3B8B492D-0778-C859-9200-08161ABEBFE5}"/>
              </a:ext>
            </a:extLst>
          </p:cNvPr>
          <p:cNvSpPr>
            <a:spLocks noGrp="1"/>
          </p:cNvSpPr>
          <p:nvPr>
            <p:ph type="dt" sz="half" idx="10"/>
          </p:nvPr>
        </p:nvSpPr>
        <p:spPr/>
        <p:txBody>
          <a:bodyPr/>
          <a:lstStyle/>
          <a:p>
            <a:r>
              <a:rPr lang="en-US" dirty="0"/>
              <a:t>20XX</a:t>
            </a:r>
          </a:p>
        </p:txBody>
      </p:sp>
      <p:sp>
        <p:nvSpPr>
          <p:cNvPr id="9" name="Footer Placeholder 8">
            <a:extLst>
              <a:ext uri="{FF2B5EF4-FFF2-40B4-BE49-F238E27FC236}">
                <a16:creationId xmlns:a16="http://schemas.microsoft.com/office/drawing/2014/main" id="{B1185DEE-1419-7DB6-949B-929195894BC8}"/>
              </a:ext>
            </a:extLst>
          </p:cNvPr>
          <p:cNvSpPr>
            <a:spLocks noGrp="1"/>
          </p:cNvSpPr>
          <p:nvPr>
            <p:ph type="ftr" sz="quarter" idx="11"/>
          </p:nvPr>
        </p:nvSpPr>
        <p:spPr/>
        <p:txBody>
          <a:bodyPr/>
          <a:lstStyle/>
          <a:p>
            <a:r>
              <a:rPr lang="en-US" dirty="0"/>
              <a:t>presentation title</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14</a:t>
            </a:fld>
            <a:endParaRPr lang="en-US" dirty="0"/>
          </a:p>
        </p:txBody>
      </p:sp>
      <p:sp>
        <p:nvSpPr>
          <p:cNvPr id="11" name="Text Placeholder 10">
            <a:extLst>
              <a:ext uri="{FF2B5EF4-FFF2-40B4-BE49-F238E27FC236}">
                <a16:creationId xmlns:a16="http://schemas.microsoft.com/office/drawing/2014/main" id="{E8BC27BB-DFAD-1E7F-06B4-D3FBF3C33C5F}"/>
              </a:ext>
            </a:extLst>
          </p:cNvPr>
          <p:cNvSpPr>
            <a:spLocks noGrp="1"/>
          </p:cNvSpPr>
          <p:nvPr>
            <p:ph type="body" idx="1"/>
          </p:nvPr>
        </p:nvSpPr>
        <p:spPr/>
        <p:txBody>
          <a:bodyPr>
            <a:noAutofit/>
          </a:bodyPr>
          <a:lstStyle/>
          <a:p>
            <a:r>
              <a:rPr lang="en-GB" sz="2800" dirty="0"/>
              <a:t>.Gay rights</a:t>
            </a:r>
          </a:p>
        </p:txBody>
      </p:sp>
      <p:pic>
        <p:nvPicPr>
          <p:cNvPr id="16" name="Picture 15" descr="A rainbow colored flag&#10;&#10;Description automatically generated with low confidence">
            <a:extLst>
              <a:ext uri="{FF2B5EF4-FFF2-40B4-BE49-F238E27FC236}">
                <a16:creationId xmlns:a16="http://schemas.microsoft.com/office/drawing/2014/main" id="{37D0174F-BB79-0AC2-097B-C61C962296C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87004" y="1505000"/>
            <a:ext cx="3550007" cy="2366671"/>
          </a:xfrm>
          <a:prstGeom prst="rect">
            <a:avLst/>
          </a:prstGeom>
        </p:spPr>
      </p:pic>
      <p:pic>
        <p:nvPicPr>
          <p:cNvPr id="19" name="Picture 18" descr="Logo&#10;&#10;Description automatically generated">
            <a:extLst>
              <a:ext uri="{FF2B5EF4-FFF2-40B4-BE49-F238E27FC236}">
                <a16:creationId xmlns:a16="http://schemas.microsoft.com/office/drawing/2014/main" id="{3F1922BC-436B-8FA8-8FD1-45D9CD42118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152900" y="2053440"/>
            <a:ext cx="2524578" cy="2524578"/>
          </a:xfrm>
          <a:prstGeom prst="rect">
            <a:avLst/>
          </a:prstGeom>
        </p:spPr>
      </p:pic>
      <p:pic>
        <p:nvPicPr>
          <p:cNvPr id="22" name="Picture 21" descr="A picture containing text, businesscard&#10;&#10;Description automatically generated">
            <a:extLst>
              <a:ext uri="{FF2B5EF4-FFF2-40B4-BE49-F238E27FC236}">
                <a16:creationId xmlns:a16="http://schemas.microsoft.com/office/drawing/2014/main" id="{DDAE80C3-68DF-A1FA-4C3B-18E92785633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565075" y="4185412"/>
            <a:ext cx="2230433" cy="1968500"/>
          </a:xfrm>
          <a:prstGeom prst="rect">
            <a:avLst/>
          </a:prstGeom>
        </p:spPr>
      </p:pic>
    </p:spTree>
    <p:extLst>
      <p:ext uri="{BB962C8B-B14F-4D97-AF65-F5344CB8AC3E}">
        <p14:creationId xmlns:p14="http://schemas.microsoft.com/office/powerpoint/2010/main" val="2759600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2DF63B-96A9-6F83-F8FE-1E1FC65EC799}"/>
              </a:ext>
            </a:extLst>
          </p:cNvPr>
          <p:cNvSpPr>
            <a:spLocks noGrp="1"/>
          </p:cNvSpPr>
          <p:nvPr>
            <p:ph type="title"/>
          </p:nvPr>
        </p:nvSpPr>
        <p:spPr/>
        <p:txBody>
          <a:bodyPr/>
          <a:lstStyle/>
          <a:p>
            <a:r>
              <a:rPr lang="en-GB" sz="5400"/>
              <a:t>Youth work in the 90's</a:t>
            </a:r>
          </a:p>
        </p:txBody>
      </p:sp>
      <p:sp>
        <p:nvSpPr>
          <p:cNvPr id="59" name="TextBox 58">
            <a:extLst>
              <a:ext uri="{FF2B5EF4-FFF2-40B4-BE49-F238E27FC236}">
                <a16:creationId xmlns:a16="http://schemas.microsoft.com/office/drawing/2014/main" id="{5A04325E-9B48-06E5-B483-3A64859AA9F1}"/>
              </a:ext>
            </a:extLst>
          </p:cNvPr>
          <p:cNvSpPr txBox="1"/>
          <p:nvPr/>
        </p:nvSpPr>
        <p:spPr>
          <a:xfrm>
            <a:off x="902368" y="2085474"/>
            <a:ext cx="95851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Government reflected in the late 1990's concerns about:</a:t>
            </a:r>
          </a:p>
        </p:txBody>
      </p:sp>
      <p:sp>
        <p:nvSpPr>
          <p:cNvPr id="60" name="TextBox 59">
            <a:extLst>
              <a:ext uri="{FF2B5EF4-FFF2-40B4-BE49-F238E27FC236}">
                <a16:creationId xmlns:a16="http://schemas.microsoft.com/office/drawing/2014/main" id="{9DE617C0-637F-376C-49E7-B8DB42B4E991}"/>
              </a:ext>
            </a:extLst>
          </p:cNvPr>
          <p:cNvSpPr txBox="1"/>
          <p:nvPr/>
        </p:nvSpPr>
        <p:spPr>
          <a:xfrm>
            <a:off x="1163053" y="3168315"/>
            <a:ext cx="9043736"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sz="2400"/>
              <a:t>Young people aged 13- 19 years old</a:t>
            </a:r>
          </a:p>
          <a:p>
            <a:r>
              <a:rPr lang="en-GB" sz="2400"/>
              <a:t>.Young people not in education ,employment or training.</a:t>
            </a:r>
          </a:p>
          <a:p>
            <a:r>
              <a:rPr lang="en-GB" sz="2400"/>
              <a:t>.Young mothers</a:t>
            </a:r>
          </a:p>
          <a:p>
            <a:r>
              <a:rPr lang="en-GB" sz="2400"/>
              <a:t>.Young people engaged in or at risk of drug, </a:t>
            </a:r>
            <a:r>
              <a:rPr lang="en-GB" sz="2400" err="1"/>
              <a:t>alcahol</a:t>
            </a:r>
            <a:r>
              <a:rPr lang="en-GB" sz="2400"/>
              <a:t> or substance abuse.</a:t>
            </a:r>
          </a:p>
          <a:p>
            <a:r>
              <a:rPr lang="en-GB" sz="2400"/>
              <a:t>.Young people engaged or at risk of offending or anti social behaviour.</a:t>
            </a:r>
          </a:p>
          <a:p>
            <a:endParaRPr lang="en-GB" sz="2400"/>
          </a:p>
          <a:p>
            <a:r>
              <a:rPr lang="en-GB" sz="2400"/>
              <a:t>Kerry Young (2006) The Art of Youth Work. P 103</a:t>
            </a:r>
          </a:p>
          <a:p>
            <a:endParaRPr lang="en-GB" sz="2400"/>
          </a:p>
          <a:p>
            <a:endParaRPr lang="en-GB"/>
          </a:p>
        </p:txBody>
      </p:sp>
    </p:spTree>
    <p:extLst>
      <p:ext uri="{BB962C8B-B14F-4D97-AF65-F5344CB8AC3E}">
        <p14:creationId xmlns:p14="http://schemas.microsoft.com/office/powerpoint/2010/main" val="1445010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6816A-8EB0-49EF-1303-6BC104977466}"/>
              </a:ext>
            </a:extLst>
          </p:cNvPr>
          <p:cNvSpPr>
            <a:spLocks noGrp="1"/>
          </p:cNvSpPr>
          <p:nvPr>
            <p:ph type="title"/>
          </p:nvPr>
        </p:nvSpPr>
        <p:spPr/>
        <p:txBody>
          <a:bodyPr/>
          <a:lstStyle/>
          <a:p>
            <a:r>
              <a:rPr lang="en-GB" dirty="0"/>
              <a:t>Grunge was born in the 90’s</a:t>
            </a:r>
          </a:p>
        </p:txBody>
      </p:sp>
      <p:sp>
        <p:nvSpPr>
          <p:cNvPr id="3" name="Content Placeholder 2">
            <a:extLst>
              <a:ext uri="{FF2B5EF4-FFF2-40B4-BE49-F238E27FC236}">
                <a16:creationId xmlns:a16="http://schemas.microsoft.com/office/drawing/2014/main" id="{858BA82C-29D4-7C98-7F0C-D4ECE9F2CC48}"/>
              </a:ext>
            </a:extLst>
          </p:cNvPr>
          <p:cNvSpPr>
            <a:spLocks noGrp="1"/>
          </p:cNvSpPr>
          <p:nvPr>
            <p:ph idx="1"/>
          </p:nvPr>
        </p:nvSpPr>
        <p:spPr/>
        <p:txBody>
          <a:bodyPr>
            <a:normAutofit/>
          </a:bodyPr>
          <a:lstStyle/>
          <a:p>
            <a:r>
              <a:rPr lang="en-GB" sz="4400" dirty="0"/>
              <a:t>Popular mainstream kids</a:t>
            </a:r>
          </a:p>
          <a:p>
            <a:endParaRPr lang="en-GB" sz="4400" dirty="0"/>
          </a:p>
          <a:p>
            <a:endParaRPr lang="en-GB" sz="4400" dirty="0"/>
          </a:p>
          <a:p>
            <a:r>
              <a:rPr lang="en-GB" sz="4400" dirty="0"/>
              <a:t>Urban scene </a:t>
            </a:r>
          </a:p>
        </p:txBody>
      </p:sp>
    </p:spTree>
    <p:extLst>
      <p:ext uri="{BB962C8B-B14F-4D97-AF65-F5344CB8AC3E}">
        <p14:creationId xmlns:p14="http://schemas.microsoft.com/office/powerpoint/2010/main" val="3063293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B43D-3E14-6B45-5DA8-043E379EBDED}"/>
              </a:ext>
            </a:extLst>
          </p:cNvPr>
          <p:cNvSpPr>
            <a:spLocks noGrp="1"/>
          </p:cNvSpPr>
          <p:nvPr>
            <p:ph type="ctrTitle"/>
          </p:nvPr>
        </p:nvSpPr>
        <p:spPr/>
        <p:txBody>
          <a:bodyPr/>
          <a:lstStyle/>
          <a:p>
            <a:r>
              <a:rPr lang="en-GB" dirty="0"/>
              <a:t>Carmarthen And District Youth &amp;Opera</a:t>
            </a:r>
          </a:p>
        </p:txBody>
      </p:sp>
      <p:sp>
        <p:nvSpPr>
          <p:cNvPr id="3" name="Subtitle 2">
            <a:extLst>
              <a:ext uri="{FF2B5EF4-FFF2-40B4-BE49-F238E27FC236}">
                <a16:creationId xmlns:a16="http://schemas.microsoft.com/office/drawing/2014/main" id="{97673612-13D3-B0B2-2930-94B7FF121B13}"/>
              </a:ext>
            </a:extLst>
          </p:cNvPr>
          <p:cNvSpPr>
            <a:spLocks noGrp="1"/>
          </p:cNvSpPr>
          <p:nvPr>
            <p:ph type="subTitle" idx="1"/>
          </p:nvPr>
        </p:nvSpPr>
        <p:spPr>
          <a:xfrm>
            <a:off x="1524000" y="3602038"/>
            <a:ext cx="9144000" cy="2481262"/>
          </a:xfrm>
        </p:spPr>
        <p:txBody>
          <a:bodyPr>
            <a:normAutofit fontScale="92500"/>
          </a:bodyPr>
          <a:lstStyle/>
          <a:p>
            <a:r>
              <a:rPr lang="en-GB" dirty="0"/>
              <a:t>Began in 1979 by a small dedicated team provided an opportunity for the youth of Carmarthen to </a:t>
            </a:r>
            <a:r>
              <a:rPr lang="en-GB" dirty="0" err="1"/>
              <a:t>develope</a:t>
            </a:r>
            <a:r>
              <a:rPr lang="en-GB" dirty="0"/>
              <a:t> and display artistic talents.</a:t>
            </a:r>
          </a:p>
          <a:p>
            <a:r>
              <a:rPr lang="en-GB" dirty="0"/>
              <a:t>A married couple then pushed forward and persuaded the local lyric to let them use the theatre so a big clean up got under way as the building was in desperate need of some TLC.</a:t>
            </a:r>
          </a:p>
          <a:p>
            <a:r>
              <a:rPr lang="en-GB" dirty="0"/>
              <a:t>Sadly </a:t>
            </a:r>
            <a:r>
              <a:rPr lang="en-GB" dirty="0" err="1"/>
              <a:t>liz</a:t>
            </a:r>
            <a:r>
              <a:rPr lang="en-GB" dirty="0"/>
              <a:t> and her husband have passed but the Carmarthen youth opera is now four decades later and numerous shows under their belts and still going strong.</a:t>
            </a:r>
          </a:p>
        </p:txBody>
      </p:sp>
    </p:spTree>
    <p:extLst>
      <p:ext uri="{BB962C8B-B14F-4D97-AF65-F5344CB8AC3E}">
        <p14:creationId xmlns:p14="http://schemas.microsoft.com/office/powerpoint/2010/main" val="1044961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a:t>Carmarthen in the 90's</a:t>
            </a:r>
            <a:endParaRPr lang="en-US" dirty="0"/>
          </a:p>
        </p:txBody>
      </p:sp>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18</a:t>
            </a:fld>
            <a:endParaRPr lang="en-US" dirty="0"/>
          </a:p>
        </p:txBody>
      </p:sp>
      <p:sp>
        <p:nvSpPr>
          <p:cNvPr id="30" name="Content Placeholder 29">
            <a:extLst>
              <a:ext uri="{FF2B5EF4-FFF2-40B4-BE49-F238E27FC236}">
                <a16:creationId xmlns:a16="http://schemas.microsoft.com/office/drawing/2014/main" id="{2E9DF9B5-BB70-F7D9-78E6-91994D4BF91A}"/>
              </a:ext>
            </a:extLst>
          </p:cNvPr>
          <p:cNvSpPr>
            <a:spLocks noGrp="1"/>
          </p:cNvSpPr>
          <p:nvPr>
            <p:ph idx="1"/>
          </p:nvPr>
        </p:nvSpPr>
        <p:spPr/>
        <p:txBody>
          <a:bodyPr vert="horz" lIns="91440" tIns="45720" rIns="91440" bIns="45720" rtlCol="0" anchor="t">
            <a:normAutofit/>
          </a:bodyPr>
          <a:lstStyle/>
          <a:p>
            <a:r>
              <a:rPr lang="en-GB"/>
              <a:t>Carmarthen park (Top park)</a:t>
            </a:r>
          </a:p>
          <a:p>
            <a:r>
              <a:rPr lang="en-GB"/>
              <a:t>Wimpy (Saturday afternoon)</a:t>
            </a:r>
          </a:p>
          <a:p>
            <a:r>
              <a:rPr lang="en-GB"/>
              <a:t>Court steps</a:t>
            </a:r>
          </a:p>
          <a:p>
            <a:r>
              <a:rPr lang="en-GB"/>
              <a:t>Smoker's alley</a:t>
            </a:r>
          </a:p>
          <a:p>
            <a:r>
              <a:rPr lang="en-GB"/>
              <a:t>Carmarthen castle (meeting point)</a:t>
            </a:r>
          </a:p>
          <a:p>
            <a:endParaRPr lang="en-GB"/>
          </a:p>
          <a:p>
            <a:endParaRPr lang="en-GB"/>
          </a:p>
        </p:txBody>
      </p:sp>
    </p:spTree>
    <p:extLst>
      <p:ext uri="{BB962C8B-B14F-4D97-AF65-F5344CB8AC3E}">
        <p14:creationId xmlns:p14="http://schemas.microsoft.com/office/powerpoint/2010/main" val="1234133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Logo&#10;&#10;Description automatically generated">
            <a:extLst>
              <a:ext uri="{FF2B5EF4-FFF2-40B4-BE49-F238E27FC236}">
                <a16:creationId xmlns:a16="http://schemas.microsoft.com/office/drawing/2014/main" id="{0BF3B7DE-9305-3401-BD8B-0BB3579EA375}"/>
              </a:ext>
            </a:extLst>
          </p:cNvPr>
          <p:cNvPicPr>
            <a:picLocks noChangeAspect="1"/>
          </p:cNvPicPr>
          <p:nvPr/>
        </p:nvPicPr>
        <p:blipFill>
          <a:blip r:embed="rId2"/>
          <a:stretch>
            <a:fillRect/>
          </a:stretch>
        </p:blipFill>
        <p:spPr>
          <a:xfrm>
            <a:off x="838200" y="1963198"/>
            <a:ext cx="5181600" cy="4076192"/>
          </a:xfrm>
          <a:prstGeom prst="rect">
            <a:avLst/>
          </a:prstGeom>
          <a:noFill/>
        </p:spPr>
      </p:pic>
      <p:sp>
        <p:nvSpPr>
          <p:cNvPr id="16" name="Text Placeholder 15">
            <a:extLst>
              <a:ext uri="{FF2B5EF4-FFF2-40B4-BE49-F238E27FC236}">
                <a16:creationId xmlns:a16="http://schemas.microsoft.com/office/drawing/2014/main" id="{BB801EE7-C3C0-5B30-EB9B-2C995032EE99}"/>
              </a:ext>
            </a:extLst>
          </p:cNvPr>
          <p:cNvSpPr>
            <a:spLocks noGrp="1"/>
          </p:cNvSpPr>
          <p:nvPr>
            <p:ph sz="half" idx="2"/>
          </p:nvPr>
        </p:nvSpPr>
        <p:spPr>
          <a:xfrm>
            <a:off x="6172200" y="1825625"/>
            <a:ext cx="5181600" cy="4351338"/>
          </a:xfrm>
        </p:spPr>
        <p:txBody>
          <a:bodyPr vert="horz" lIns="91440" tIns="45720" rIns="91440" bIns="45720" rtlCol="0">
            <a:normAutofit/>
          </a:bodyPr>
          <a:lstStyle/>
          <a:p>
            <a:r>
              <a:rPr lang="en-US" dirty="0"/>
              <a:t>Dr M'Z</a:t>
            </a:r>
          </a:p>
          <a:p>
            <a:r>
              <a:rPr lang="en-US" dirty="0"/>
              <a:t>A group of people from varied backgrounds including a vicar, parents to young people established a youth drop in </a:t>
            </a:r>
            <a:r>
              <a:rPr lang="en-US" dirty="0" err="1"/>
              <a:t>centre</a:t>
            </a:r>
            <a:r>
              <a:rPr lang="en-US" dirty="0"/>
              <a:t> back in 1994/5 in Carmarthen as there was no place for young people to go in Carmarthen in the 1990's.</a:t>
            </a:r>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a:xfrm>
            <a:off x="365760" y="6464808"/>
            <a:ext cx="987552" cy="310896"/>
          </a:xfrm>
        </p:spPr>
        <p:txBody>
          <a:bodyPr anchor="ctr">
            <a:normAutofit/>
          </a:bodyPr>
          <a:lstStyle/>
          <a:p>
            <a:pPr>
              <a:spcAft>
                <a:spcPts val="600"/>
              </a:spcAft>
            </a:pPr>
            <a:r>
              <a:rPr lang="en-US" dirty="0"/>
              <a:t>20XX</a:t>
            </a:r>
            <a:endParaRPr lang="en-US"/>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a:xfrm>
            <a:off x="4379976" y="6464808"/>
            <a:ext cx="3438144" cy="310896"/>
          </a:xfrm>
        </p:spPr>
        <p:txBody>
          <a:bodyPr anchor="ctr">
            <a:normAutofit/>
          </a:bodyPr>
          <a:lstStyle/>
          <a:p>
            <a:pPr>
              <a:spcAft>
                <a:spcPts val="600"/>
              </a:spcAft>
            </a:pPr>
            <a:r>
              <a:rPr lang="en-US" dirty="0"/>
              <a:t>presentation title</a:t>
            </a:r>
            <a:endParaRPr lang="en-US"/>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a:xfrm>
            <a:off x="11027664" y="6464808"/>
            <a:ext cx="987552" cy="310896"/>
          </a:xfrm>
        </p:spPr>
        <p:txBody>
          <a:bodyPr anchor="ctr">
            <a:normAutofit/>
          </a:bodyPr>
          <a:lstStyle/>
          <a:p>
            <a:pPr>
              <a:spcAft>
                <a:spcPts val="600"/>
              </a:spcAft>
            </a:pPr>
            <a:fld id="{58FB4751-880F-D840-AAA9-3A15815CC996}" type="slidenum">
              <a:rPr lang="en-US" smtClean="0"/>
              <a:pPr>
                <a:spcAft>
                  <a:spcPts val="600"/>
                </a:spcAft>
              </a:pPr>
              <a:t>19</a:t>
            </a:fld>
            <a:endParaRPr lang="en-US"/>
          </a:p>
        </p:txBody>
      </p:sp>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576071" y="704088"/>
            <a:ext cx="9144000" cy="676656"/>
          </a:xfrm>
        </p:spPr>
        <p:txBody>
          <a:bodyPr anchor="b">
            <a:normAutofit/>
          </a:bodyPr>
          <a:lstStyle/>
          <a:p>
            <a:r>
              <a:rPr lang="en-US" sz="4100"/>
              <a:t>Youth work in the 90's</a:t>
            </a:r>
          </a:p>
        </p:txBody>
      </p:sp>
    </p:spTree>
    <p:extLst>
      <p:ext uri="{BB962C8B-B14F-4D97-AF65-F5344CB8AC3E}">
        <p14:creationId xmlns:p14="http://schemas.microsoft.com/office/powerpoint/2010/main" val="1096717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ctrTitle"/>
          </p:nvPr>
        </p:nvSpPr>
        <p:spPr>
          <a:xfrm>
            <a:off x="1524000" y="241301"/>
            <a:ext cx="9144000" cy="1905000"/>
          </a:xfrm>
        </p:spPr>
        <p:txBody>
          <a:bodyPr/>
          <a:lstStyle/>
          <a:p>
            <a:r>
              <a:rPr lang="en-US" dirty="0"/>
              <a:t>Differences to now?</a:t>
            </a:r>
          </a:p>
        </p:txBody>
      </p:sp>
      <p:sp>
        <p:nvSpPr>
          <p:cNvPr id="4" name="Subtitle 3">
            <a:extLst>
              <a:ext uri="{FF2B5EF4-FFF2-40B4-BE49-F238E27FC236}">
                <a16:creationId xmlns:a16="http://schemas.microsoft.com/office/drawing/2014/main" id="{B6FAE96F-DE47-DCBD-0BE3-B25097714E7E}"/>
              </a:ext>
            </a:extLst>
          </p:cNvPr>
          <p:cNvSpPr>
            <a:spLocks noGrp="1"/>
          </p:cNvSpPr>
          <p:nvPr>
            <p:ph type="subTitle" idx="1"/>
          </p:nvPr>
        </p:nvSpPr>
        <p:spPr>
          <a:xfrm>
            <a:off x="1524000" y="3602038"/>
            <a:ext cx="9144000" cy="2925762"/>
          </a:xfrm>
        </p:spPr>
        <p:txBody>
          <a:bodyPr vert="horz" lIns="91440" tIns="45720" rIns="91440" bIns="45720" rtlCol="0" anchor="t">
            <a:normAutofit/>
          </a:bodyPr>
          <a:lstStyle/>
          <a:p>
            <a:r>
              <a:rPr lang="en-GB" dirty="0"/>
              <a:t>No smoking –vaping</a:t>
            </a:r>
            <a:endParaRPr lang="en-US" dirty="0"/>
          </a:p>
          <a:p>
            <a:r>
              <a:rPr lang="en-GB" dirty="0"/>
              <a:t>No internet cafes – internet on mobile phones</a:t>
            </a:r>
          </a:p>
          <a:p>
            <a:r>
              <a:rPr lang="en-GB" dirty="0"/>
              <a:t>They still hang around the parks</a:t>
            </a:r>
          </a:p>
          <a:p>
            <a:r>
              <a:rPr lang="en-GB" dirty="0"/>
              <a:t>Facebook didn’t exist </a:t>
            </a:r>
          </a:p>
          <a:p>
            <a:r>
              <a:rPr lang="en-GB" dirty="0"/>
              <a:t>We met up in person instead of facetime /messaging</a:t>
            </a:r>
          </a:p>
          <a:p>
            <a:r>
              <a:rPr lang="en-GB" dirty="0"/>
              <a:t>Social media pressures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7257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ADE49E-7CC1-6704-5852-FAE992A0EEC4}"/>
              </a:ext>
            </a:extLst>
          </p:cNvPr>
          <p:cNvSpPr>
            <a:spLocks noGrp="1"/>
          </p:cNvSpPr>
          <p:nvPr>
            <p:ph sz="half" idx="1"/>
          </p:nvPr>
        </p:nvSpPr>
        <p:spPr>
          <a:xfrm>
            <a:off x="838200" y="1825625"/>
            <a:ext cx="5181600" cy="4351338"/>
          </a:xfrm>
        </p:spPr>
        <p:txBody>
          <a:bodyPr vert="horz" lIns="91440" tIns="45720" rIns="91440" bIns="45720" rtlCol="0">
            <a:noAutofit/>
          </a:bodyPr>
          <a:lstStyle/>
          <a:p>
            <a:r>
              <a:rPr lang="en-US" sz="2400" dirty="0"/>
              <a:t>To sum up what I have learned from the90’s is that a lot has changed for young people ,with regard to communication its all social media now all about appearance, outdoing each other, it is sad that there is so much pressure on young people today .gone are the days of playing mob or tag that would be so un-cool .I think I am lucky to have the childhood memories I have we actually lived life and had life experiences instead of everything being perfect on social media.</a:t>
            </a:r>
          </a:p>
        </p:txBody>
      </p:sp>
      <p:sp>
        <p:nvSpPr>
          <p:cNvPr id="10" name="TextBox 9">
            <a:extLst>
              <a:ext uri="{FF2B5EF4-FFF2-40B4-BE49-F238E27FC236}">
                <a16:creationId xmlns:a16="http://schemas.microsoft.com/office/drawing/2014/main" id="{B0BCC27E-9159-BC67-0C45-C4EE3E4AE0AD}"/>
              </a:ext>
            </a:extLst>
          </p:cNvPr>
          <p:cNvSpPr txBox="1"/>
          <p:nvPr/>
        </p:nvSpPr>
        <p:spPr>
          <a:xfrm>
            <a:off x="6172200" y="1825625"/>
            <a:ext cx="5181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But on the other </a:t>
            </a:r>
            <a:r>
              <a:rPr lang="en-US" sz="2400" dirty="0" err="1"/>
              <a:t>hand,In</a:t>
            </a:r>
            <a:r>
              <a:rPr lang="en-US" sz="2400" dirty="0"/>
              <a:t> regards to how youth work has changed I think we have evolved with the times we can reach young people through social media which is a positive for example :the different social media platforms for diversity and specific </a:t>
            </a:r>
            <a:r>
              <a:rPr lang="en-US" sz="2400" dirty="0" err="1"/>
              <a:t>organisations</a:t>
            </a:r>
            <a:r>
              <a:rPr lang="en-US" sz="2400" dirty="0"/>
              <a:t>, to be there to help with advice, guidance. Whether it be for </a:t>
            </a:r>
            <a:r>
              <a:rPr lang="en-US" sz="2400" dirty="0" err="1"/>
              <a:t>Race,LGBTQ</a:t>
            </a:r>
            <a:r>
              <a:rPr lang="en-US" sz="2400" dirty="0"/>
              <a:t> to anxiety any issues.</a:t>
            </a: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365760" y="6464808"/>
            <a:ext cx="987552" cy="310896"/>
          </a:xfrm>
        </p:spPr>
        <p:txBody>
          <a:bodyPr vert="horz" lIns="91440" tIns="45720" rIns="91440" bIns="45720" rtlCol="0" anchor="ctr">
            <a:normAutofit/>
          </a:bodyPr>
          <a:lstStyle/>
          <a:p>
            <a:pPr>
              <a:spcAft>
                <a:spcPts val="600"/>
              </a:spcAft>
            </a:pPr>
            <a:r>
              <a:rPr lang="en-US" kern="1200">
                <a:latin typeface="+mn-lt"/>
                <a:ea typeface="+mn-ea"/>
                <a:cs typeface="+mn-cs"/>
              </a:rPr>
              <a:t>20XX</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a:xfrm>
            <a:off x="4379976" y="6464808"/>
            <a:ext cx="3438144" cy="310896"/>
          </a:xfrm>
        </p:spPr>
        <p:txBody>
          <a:bodyPr vert="horz" lIns="91440" tIns="45720" rIns="91440" bIns="45720" rtlCol="0" anchor="ctr">
            <a:normAutofit/>
          </a:bodyPr>
          <a:lstStyle/>
          <a:p>
            <a:pPr>
              <a:spcAft>
                <a:spcPts val="600"/>
              </a:spcAft>
            </a:pPr>
            <a:r>
              <a:rPr lang="en-US" kern="1200">
                <a:latin typeface="+mn-lt"/>
                <a:ea typeface="+mn-ea"/>
                <a:cs typeface="+mn-cs"/>
              </a:rPr>
              <a:t>presentation title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21</a:t>
            </a:fld>
            <a:endParaRPr lang="en-US"/>
          </a:p>
        </p:txBody>
      </p:sp>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6071" y="691388"/>
            <a:ext cx="9144000" cy="676656"/>
          </a:xfrm>
        </p:spPr>
        <p:txBody>
          <a:bodyPr vert="horz" lIns="91440" tIns="45720" rIns="91440" bIns="45720" rtlCol="0" anchor="b">
            <a:normAutofit/>
          </a:bodyPr>
          <a:lstStyle/>
          <a:p>
            <a:r>
              <a:rPr lang="en-US" sz="4100" kern="1200" dirty="0">
                <a:latin typeface="+mj-lt"/>
                <a:ea typeface="+mj-ea"/>
                <a:cs typeface="+mj-cs"/>
              </a:rPr>
              <a:t>Summary</a:t>
            </a:r>
          </a:p>
        </p:txBody>
      </p:sp>
    </p:spTree>
    <p:extLst>
      <p:ext uri="{BB962C8B-B14F-4D97-AF65-F5344CB8AC3E}">
        <p14:creationId xmlns:p14="http://schemas.microsoft.com/office/powerpoint/2010/main" val="3418206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9304B6A9-90BE-057A-D22D-2A84EE034D70}"/>
              </a:ext>
            </a:extLst>
          </p:cNvPr>
          <p:cNvSpPr>
            <a:spLocks noGrp="1"/>
          </p:cNvSpPr>
          <p:nvPr>
            <p:ph type="title"/>
          </p:nvPr>
        </p:nvSpPr>
        <p:spPr>
          <a:xfrm>
            <a:off x="576072" y="704088"/>
            <a:ext cx="10515600" cy="676656"/>
          </a:xfrm>
        </p:spPr>
        <p:txBody>
          <a:bodyPr anchor="ctr">
            <a:normAutofit fontScale="90000"/>
          </a:bodyPr>
          <a:lstStyle/>
          <a:p>
            <a:r>
              <a:rPr lang="en-GB" sz="2400" dirty="0"/>
              <a:t>References</a:t>
            </a:r>
            <a:br>
              <a:rPr lang="en-GB" sz="1900" dirty="0"/>
            </a:br>
            <a:endParaRPr lang="en-GB" sz="1900" dirty="0"/>
          </a:p>
        </p:txBody>
      </p:sp>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a:xfrm>
            <a:off x="365760" y="6464808"/>
            <a:ext cx="987552" cy="310896"/>
          </a:xfrm>
        </p:spPr>
        <p:txBody>
          <a:bodyPr anchor="ctr">
            <a:normAutofit/>
          </a:bodyPr>
          <a:lstStyle/>
          <a:p>
            <a:pPr>
              <a:spcAft>
                <a:spcPts val="600"/>
              </a:spcAft>
            </a:pPr>
            <a:r>
              <a:rPr lang="en-US" dirty="0"/>
              <a:t>20XX</a:t>
            </a:r>
            <a:endParaRPr lang="en-US"/>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a:xfrm>
            <a:off x="4379976" y="6464808"/>
            <a:ext cx="3438144" cy="310896"/>
          </a:xfrm>
        </p:spPr>
        <p:txBody>
          <a:bodyPr anchor="ctr">
            <a:normAutofit/>
          </a:bodyPr>
          <a:lstStyle/>
          <a:p>
            <a:pPr>
              <a:spcAft>
                <a:spcPts val="600"/>
              </a:spcAft>
            </a:pPr>
            <a:r>
              <a:rPr lang="en-US" dirty="0"/>
              <a:t>presentation title</a:t>
            </a:r>
            <a:endParaRPr lang="en-US"/>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a:xfrm>
            <a:off x="11027664" y="6464808"/>
            <a:ext cx="987552" cy="310896"/>
          </a:xfrm>
        </p:spPr>
        <p:txBody>
          <a:bodyPr anchor="ctr">
            <a:normAutofit/>
          </a:bodyPr>
          <a:lstStyle/>
          <a:p>
            <a:pPr>
              <a:spcAft>
                <a:spcPts val="600"/>
              </a:spcAft>
            </a:pPr>
            <a:fld id="{58FB4751-880F-D840-AAA9-3A15815CC996}" type="slidenum">
              <a:rPr lang="en-US" smtClean="0"/>
              <a:pPr>
                <a:spcAft>
                  <a:spcPts val="600"/>
                </a:spcAft>
              </a:pPr>
              <a:t>22</a:t>
            </a:fld>
            <a:endParaRPr lang="en-US"/>
          </a:p>
        </p:txBody>
      </p:sp>
      <p:graphicFrame>
        <p:nvGraphicFramePr>
          <p:cNvPr id="25" name="Content Placeholder 20">
            <a:extLst>
              <a:ext uri="{FF2B5EF4-FFF2-40B4-BE49-F238E27FC236}">
                <a16:creationId xmlns:a16="http://schemas.microsoft.com/office/drawing/2014/main" id="{CB7E70FB-0F79-569A-834C-2A3E93865654}"/>
              </a:ext>
            </a:extLst>
          </p:cNvPr>
          <p:cNvGraphicFramePr>
            <a:graphicFrameLocks noGrp="1"/>
          </p:cNvGraphicFramePr>
          <p:nvPr>
            <p:ph idx="1"/>
            <p:extLst>
              <p:ext uri="{D42A27DB-BD31-4B8C-83A1-F6EECF244321}">
                <p14:modId xmlns:p14="http://schemas.microsoft.com/office/powerpoint/2010/main" val="2959911830"/>
              </p:ext>
            </p:extLst>
          </p:nvPr>
        </p:nvGraphicFramePr>
        <p:xfrm>
          <a:off x="576072" y="1901952"/>
          <a:ext cx="9363456" cy="3877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4941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a:lstStyle/>
          <a:p>
            <a:r>
              <a:rPr lang="en-US"/>
              <a:t>Thank </a:t>
            </a:r>
            <a:r>
              <a:rPr lang="en-US" dirty="0"/>
              <a:t>you</a:t>
            </a:r>
            <a:r>
              <a:rPr lang="en-US"/>
              <a:t> </a:t>
            </a:r>
            <a:endParaRPr lang="en-US" dirty="0"/>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vert="horz" lIns="91440" tIns="45720" rIns="91440" bIns="45720" rtlCol="0" anchor="t">
            <a:normAutofit/>
          </a:bodyPr>
          <a:lstStyle/>
          <a:p>
            <a:r>
              <a:rPr lang="en-US" sz="3200"/>
              <a:t>2218488 Kirsty Griffiths</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{8169107E-DE81-47AD-894B-3BE5A19D9B0A}tf11964407_win32</Template>
  <TotalTime>10783</TotalTime>
  <Words>1014</Words>
  <Application>Microsoft Office PowerPoint</Application>
  <PresentationFormat>Widescreen</PresentationFormat>
  <Paragraphs>143</Paragraphs>
  <Slides>23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Amasis MT Pro Black</vt:lpstr>
      <vt:lpstr>Arial</vt:lpstr>
      <vt:lpstr>Calibri</vt:lpstr>
      <vt:lpstr>Courier New</vt:lpstr>
      <vt:lpstr>Gill Sans Nova</vt:lpstr>
      <vt:lpstr>Gill Sans Nova Light</vt:lpstr>
      <vt:lpstr>Sagona Book</vt:lpstr>
      <vt:lpstr>Office Theme</vt:lpstr>
      <vt:lpstr>My chosen decade the 90’s </vt:lpstr>
      <vt:lpstr>Agenda</vt:lpstr>
      <vt:lpstr>Introduction</vt:lpstr>
      <vt:lpstr>Politics John Major/Tony Blair.</vt:lpstr>
      <vt:lpstr>PowerPoint Presentation</vt:lpstr>
      <vt:lpstr>Music</vt:lpstr>
      <vt:lpstr>Employment.</vt:lpstr>
      <vt:lpstr>Statistics on unemployment in the 90’s</vt:lpstr>
      <vt:lpstr>Unemployment </vt:lpstr>
      <vt:lpstr>Employment  </vt:lpstr>
      <vt:lpstr>White collar jobs &amp; Blue Collar jobs  </vt:lpstr>
      <vt:lpstr>Teenage pregnancy </vt:lpstr>
      <vt:lpstr>Criminal Justice Act  1991 </vt:lpstr>
      <vt:lpstr>Policies in the 90’s in the UK</vt:lpstr>
      <vt:lpstr>Youth work in the 90's</vt:lpstr>
      <vt:lpstr>Grunge was born in the 90’s</vt:lpstr>
      <vt:lpstr>Carmarthen And District Youth &amp;Opera</vt:lpstr>
      <vt:lpstr>Carmarthen in the 90's</vt:lpstr>
      <vt:lpstr>Youth work in the 90's</vt:lpstr>
      <vt:lpstr>Differences to now?</vt:lpstr>
      <vt:lpstr>Summary</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chosen decade the 90’s </dc:title>
  <dc:creator>Kirsty Griffiths (2218488)</dc:creator>
  <cp:lastModifiedBy>Kirsty Griffiths (2218488)</cp:lastModifiedBy>
  <cp:revision>1</cp:revision>
  <dcterms:created xsi:type="dcterms:W3CDTF">2022-12-31T18:20:15Z</dcterms:created>
  <dcterms:modified xsi:type="dcterms:W3CDTF">2023-01-08T06:04:11Z</dcterms:modified>
</cp:coreProperties>
</file>