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5" r:id="rId6"/>
    <p:sldId id="260" r:id="rId7"/>
    <p:sldId id="261" r:id="rId8"/>
    <p:sldId id="263" r:id="rId9"/>
    <p:sldId id="262" r:id="rId10"/>
    <p:sldId id="257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779" autoAdjust="0"/>
    <p:restoredTop sz="94660"/>
  </p:normalViewPr>
  <p:slideViewPr>
    <p:cSldViewPr snapToGrid="0">
      <p:cViewPr varScale="1">
        <p:scale>
          <a:sx n="92" d="100"/>
          <a:sy n="92" d="100"/>
        </p:scale>
        <p:origin x="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FD9E2C3-0428-4F1D-B221-8E4020139F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CD77F9F-36C1-4E06-958D-2C9C206322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EEAB872-3408-4546-8CC6-AD0D0F522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675511C-6F1B-4E31-AF13-27C1F3ADB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3D8ECB6-3993-474D-B8AA-151C2E65C6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24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6DC758-C65D-44DE-9C86-B06B772A9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40477C-CB22-4C23-9BB0-E5B4670689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E1A1F3A-B497-4C3F-B4D0-A72847566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30260EC-81FE-4CCA-B55A-27C68415CE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DEF1540-F102-421E-9D6C-2F2E4696A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051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23C0DEC-7C75-4D79-9F1F-2E35DDC6A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732F594-3264-4997-ABAE-8A72D8E0C4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21F79E1-152F-41EC-8C40-C7B5A5DE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71B4FAE-C710-4662-ABF2-4852A89BA9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A5175E9-1F9F-4337-91CA-F42C1FE2BC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988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0601A7-F741-40B6-98FD-CEEE46AF0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9328232-B005-4804-8AA8-FAEBC1B143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BC6D49A3-5EAB-4391-AE97-849DA7F8C7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417877F0-41FC-447C-A19A-BA944BE9F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2B2F90C-0007-470A-8297-F6E28207F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0FAED0C-6E80-46AE-8F8B-F6BE49A0C8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7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9FF370F-08AE-45CD-8296-8EADB9AAD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FC31B5E-43E1-4F17-9B43-52ABC040D6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61DF10F-F82F-4E06-80D8-60702D7D7D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D730BE56-51D7-4444-A5CD-558ACC961A7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79D49131-FDF0-472A-BE7E-AEF6EC6DCB3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0AFBC9A8-03A4-4012-BD8C-EB99C660C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A6C9CBC5-9763-48DA-A659-061EB911F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09569E2-C477-4DFB-B8F5-4443BFF86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912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C434C9-F3E3-4C48-909E-34DE20F9E1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17DB229-DA0E-4DC9-98A5-612010C2A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758E8FC1-3893-428C-8CD5-927B5E9D69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1B125089-749B-4563-B021-815DB0E35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45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258BFFE6-09C1-4B5A-B977-86E42795A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3E8D9500-2601-4DBA-8A93-DCAD0D6A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E405103-4725-4DC9-990E-8F0A2BF0C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22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1388E64-B164-414A-9074-9325108809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FAE7B26-3C16-4E31-B567-AD96FD2A26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B52E1B1-3112-4B50-8BBB-4425FF6BAE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827F21E-D2C7-43AA-998D-E5564F73C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29D4FE96-47F8-4322-82D2-F2A34DD06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47EEE519-24D6-48D7-A038-EE815366E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979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E53928B-FAC1-41F3-BED2-810AA686A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9FA2A869-1FAA-4FCC-AD3A-D717357658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C6D5FD77-D473-4499-AABE-E0A1661BDD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0108361-8BC9-41E4-AC07-C99C8F41F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E8230AD-45D7-4CEC-82E5-FA30C4EB2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2D805633-0733-43BD-AD23-8534F2A4A7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22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EEB150C-49B3-494F-81CD-C3EE5A55A8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992F04B-BFDD-4458-B573-9CC7F667D2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BDBBCCB7-0F3C-4CAD-B13B-B9104DCE3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25809AB-DCCD-4306-AC90-2ADF914A3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6D80BC1-BAE6-4394-9784-C1C33EBD39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296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33495C3B-6355-44E8-9D21-EA189F2AA7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E0701B7A-E5D1-47BD-A3C2-7777D5EB81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49592AD-BC4E-4714-A136-97CE56586A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ECD17AD-FC15-438C-8DF5-38E858C416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8DB332F-EBEE-489B-96A2-055B6E744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5333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0EC05643-1E34-4BA6-8CA8-BF7CA273E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8B2B0C92-E4DC-42A7-9932-B465ADAAD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8ED54E2-4305-4D48-B9F0-772D0F0ED4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3E9A56-9F4A-47FD-9512-19A49B800DEE}" type="datetimeFigureOut">
              <a:rPr lang="en-GB" smtClean="0"/>
              <a:t>15/02/2018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117CAD5-BEDC-4335-9DB7-C5FD7671A37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727FF1C-8FAA-4F5D-8DA7-3AA8B7497C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CB6DCC-8F09-49FD-94EE-8298620209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656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otosearch.com/SIX009/egy-133/" TargetMode="External"/><Relationship Id="rId2" Type="http://schemas.openxmlformats.org/officeDocument/2006/relationships/hyperlink" Target="http://www.alamy.com/stock-photo-an-industrial-sized-bag-of-ammonium-nitrate-agricultural-fertilizer-12997529.html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x.doi.org/10.3201/eid1408.080235" TargetMode="External"/><Relationship Id="rId2" Type="http://schemas.openxmlformats.org/officeDocument/2006/relationships/hyperlink" Target="http://mimiandeunice.com/2011/05/04/theor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hutterstock.com/image-vector/mosquito-speaking-50870197" TargetMode="External"/><Relationship Id="rId5" Type="http://schemas.openxmlformats.org/officeDocument/2006/relationships/hyperlink" Target="http://www.scientistsagainstmalaria.net/vector/anopheles-gambiae" TargetMode="External"/><Relationship Id="rId4" Type="http://schemas.openxmlformats.org/officeDocument/2006/relationships/hyperlink" Target="https://observationdeck.kinja.com/lessons-learned-about-ammonium-nitrate-129371794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A0EDADE-2B57-4452-8C7F-833E37DA6E6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800" dirty="0">
                <a:solidFill>
                  <a:schemeClr val="bg1"/>
                </a:solidFill>
              </a:rPr>
              <a:t>Rule of Experts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4BBC159A-E9E7-4086-9E78-FD4E5D09BD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Egypt Techno-Politics and Modernity</a:t>
            </a:r>
          </a:p>
          <a:p>
            <a:r>
              <a:rPr lang="en-GB" sz="3600" dirty="0">
                <a:solidFill>
                  <a:schemeClr val="bg1"/>
                </a:solidFill>
              </a:rPr>
              <a:t>Ch. 1. Can the Mosquito Speak?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(Mitchell,  2002)</a:t>
            </a:r>
          </a:p>
        </p:txBody>
      </p:sp>
    </p:spTree>
    <p:extLst>
      <p:ext uri="{BB962C8B-B14F-4D97-AF65-F5344CB8AC3E}">
        <p14:creationId xmlns:p14="http://schemas.microsoft.com/office/powerpoint/2010/main" val="2285680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E46BDE1-BC51-4405-9BCA-B61F1EB327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B578EAD-3226-417D-B35A-3FBF1AC85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MITCHELL’S EXAMINATION OF AN OUTBREAK OF MALARIA IN EGYPT IN 1942, BUT THERE IS MORE.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AFTER AN INTRODUCTION OF THE HISTORICAL CONTEXT THE CHAPTER BECOMES A STORY OF ACTORS, AGENTS AND FIELDS OF ASSOCIATED ACTIONS IN WHICH THE MOSQUITO  FEATURES. 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06472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xmlns="" id="{1EF39E1D-0802-49BB-973D-164E2FB89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Anopheles </a:t>
            </a:r>
            <a:r>
              <a:rPr lang="en-GB" sz="48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Gambiae</a:t>
            </a:r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b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Plasmodium falciparum </a:t>
            </a:r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Blood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xmlns="" id="{0B626F8D-00A0-4801-847B-9C3F37731D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78" y="2001078"/>
            <a:ext cx="5702221" cy="3326296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41EE6AA0-646C-4EC5-9A1B-8E1F6E730871}"/>
              </a:ext>
            </a:extLst>
          </p:cNvPr>
          <p:cNvSpPr txBox="1"/>
          <p:nvPr/>
        </p:nvSpPr>
        <p:spPr>
          <a:xfrm>
            <a:off x="6506817" y="1842052"/>
            <a:ext cx="5208105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MATERIALITIES,  AGENTS, SUBSTANCES, HUMAN AND NON-HUMAN BLOOD  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“[  ]EPISODES, ELEMENTS AND FORCES THAT DISRUPT [  ]” (2002: 36)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MOSQUITOS ARRIVE ON BOATS. HUMAN HOSTS:  “NO IMMUNE RESPONSE” (2002:24)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PLASMODIUM FALCIPARUM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BEEN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DISCOVERED IN 4,000 YEAR OLD MUMMIFIED EGYPTIAN REMAINS (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Nerlich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2008)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xmlns="" id="{20730E50-C3AD-4DBD-AFF8-31712D56EB77}"/>
              </a:ext>
            </a:extLst>
          </p:cNvPr>
          <p:cNvSpPr txBox="1"/>
          <p:nvPr/>
        </p:nvSpPr>
        <p:spPr>
          <a:xfrm>
            <a:off x="1948070" y="5327374"/>
            <a:ext cx="42312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 (Photo:  Scientists Against Malaria, 2018)</a:t>
            </a:r>
          </a:p>
        </p:txBody>
      </p:sp>
    </p:spTree>
    <p:extLst>
      <p:ext uri="{BB962C8B-B14F-4D97-AF65-F5344CB8AC3E}">
        <p14:creationId xmlns:p14="http://schemas.microsoft.com/office/powerpoint/2010/main" val="240239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1A9D76B-0054-4328-B1BD-ED2E444B22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7826" y="-296361"/>
            <a:ext cx="10137913" cy="2101505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74EE6C6C-4795-46C6-A372-56AFCF627A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7500" y="754392"/>
            <a:ext cx="4686300" cy="3590925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6852864D-E30C-49CE-8B41-13755BBE5599}"/>
              </a:ext>
            </a:extLst>
          </p:cNvPr>
          <p:cNvSpPr txBox="1"/>
          <p:nvPr/>
        </p:nvSpPr>
        <p:spPr>
          <a:xfrm>
            <a:off x="463827" y="1690688"/>
            <a:ext cx="6203674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ASWAN DAM WAS REBUILT IN 1933 TO RAISE IT AND PROVIDE WATER THROUGH THE DRY SEASON FOR AGRICULTURE 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MATERIALITY OF THE WATER ACTING WITH THE PORTLAND CEMENT CONFOUNDED THE BUILDERS AT FIRST. “[THE]  ENGINEERS WERE TAUGHT THINGS BY THE DAM” (Mitchell, 2002: 37)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NOW THE ANNUAL FLOODS WHICH BROUGHT NUTRIENTS TO THE NILE DELTA REACHED ONLY 20% OF THE LAND - CROPS DECLINE  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C0303EE1-5E93-4831-AB82-11560D3E3271}"/>
              </a:ext>
            </a:extLst>
          </p:cNvPr>
          <p:cNvSpPr txBox="1"/>
          <p:nvPr/>
        </p:nvSpPr>
        <p:spPr>
          <a:xfrm>
            <a:off x="8314006" y="4389120"/>
            <a:ext cx="30397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      (Photo: </a:t>
            </a:r>
            <a:r>
              <a:rPr lang="en-GB" dirty="0" err="1">
                <a:solidFill>
                  <a:schemeClr val="bg1"/>
                </a:solidFill>
              </a:rPr>
              <a:t>Photolibra</a:t>
            </a:r>
            <a:r>
              <a:rPr lang="en-GB" dirty="0">
                <a:solidFill>
                  <a:schemeClr val="bg1"/>
                </a:solidFill>
              </a:rPr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048208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0781791-ABF6-4F0F-91D0-BC0DB2451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2922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 + SOIL =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F6AA5AE-30F7-4BF6-B227-1697DB063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237" y="2199861"/>
            <a:ext cx="7123235" cy="43601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YEAR-ROUND IRRIGATION CHANGES WATER FLOWS, TEMPERATURE, CHEMISTRY, AND BIO-ORGANISMS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DRAINING STAGNANT POOLS DO NOT CONTROL DISEASE.  DITCHES AND CHANNELS ARE SUITED TO THE BREEDING CYLCE OF ANOPHELES GAMBIAE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 NO FLOODS, HUMANS LIVE CLOSER WATER   SOIL BECOMES LESS FERTILE.  CROP YIELDS FALL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A288EFE1-1DCE-40C2-BBF5-B7C10EA0021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0949" y="542265"/>
            <a:ext cx="4922814" cy="36921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DF5DE201-43FE-4CA3-8C34-2E78EEED17FE}"/>
              </a:ext>
            </a:extLst>
          </p:cNvPr>
          <p:cNvSpPr txBox="1"/>
          <p:nvPr/>
        </p:nvSpPr>
        <p:spPr>
          <a:xfrm>
            <a:off x="8932986" y="4234375"/>
            <a:ext cx="3010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(Photo: Cairo Giza Daily, 2012)</a:t>
            </a:r>
          </a:p>
        </p:txBody>
      </p:sp>
    </p:spTree>
    <p:extLst>
      <p:ext uri="{BB962C8B-B14F-4D97-AF65-F5344CB8AC3E}">
        <p14:creationId xmlns:p14="http://schemas.microsoft.com/office/powerpoint/2010/main" val="1392760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F0B8B3D-493D-4A08-98FD-07D60633E3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NITRATES, SOIL, FERTITLITY AND EXPLOSIVES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0E3AB6C4-9018-4ACE-83D5-091F8368D3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44895"/>
            <a:ext cx="3565592" cy="261385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xmlns="" id="{55B17C8E-3B54-4E1D-B522-108AB3970E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5469" y="3732032"/>
            <a:ext cx="3708331" cy="246772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46ACDB2F-0E03-46EF-8D0F-C2B2F2A6FCF2}"/>
              </a:ext>
            </a:extLst>
          </p:cNvPr>
          <p:cNvSpPr txBox="1"/>
          <p:nvPr/>
        </p:nvSpPr>
        <p:spPr>
          <a:xfrm>
            <a:off x="4701208" y="1944895"/>
            <a:ext cx="66525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AMMONIUM NITRATE FERTILISER WAS ADDED TO THE SOIL, BUT WARTIME SCARCITY CAUSED FOOD SHORTAGES BECAUSE: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MUNITIONS ARE ALSO MADE FROM AMMONIUM NITRATE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D5D03DD8-D7DE-4C90-80DA-2FD9586AE5D3}"/>
              </a:ext>
            </a:extLst>
          </p:cNvPr>
          <p:cNvSpPr txBox="1"/>
          <p:nvPr/>
        </p:nvSpPr>
        <p:spPr>
          <a:xfrm>
            <a:off x="838200" y="4965895"/>
            <a:ext cx="59846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GERMAN COMPANY SUPPLIED SYNTHETIC AMMONIUM NITRATE TO EGYPT.  SUPPLIES CUT OFF BY WAR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43805F3C-8439-4821-886D-883CACF15267}"/>
              </a:ext>
            </a:extLst>
          </p:cNvPr>
          <p:cNvSpPr txBox="1"/>
          <p:nvPr/>
        </p:nvSpPr>
        <p:spPr>
          <a:xfrm>
            <a:off x="1083212" y="4583310"/>
            <a:ext cx="33205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                   (Photo: </a:t>
            </a:r>
            <a:r>
              <a:rPr lang="en-GB" dirty="0" err="1">
                <a:solidFill>
                  <a:schemeClr val="bg1"/>
                </a:solidFill>
              </a:rPr>
              <a:t>Alamy</a:t>
            </a:r>
            <a:r>
              <a:rPr lang="en-GB" dirty="0">
                <a:solidFill>
                  <a:schemeClr val="bg1"/>
                </a:solidFill>
              </a:rPr>
              <a:t>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F709993D-3A53-470F-8C69-BF1B4B512135}"/>
              </a:ext>
            </a:extLst>
          </p:cNvPr>
          <p:cNvSpPr txBox="1"/>
          <p:nvPr/>
        </p:nvSpPr>
        <p:spPr>
          <a:xfrm>
            <a:off x="8876714" y="6199758"/>
            <a:ext cx="27291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(Photo: ABC News, 2013)</a:t>
            </a:r>
          </a:p>
        </p:txBody>
      </p:sp>
    </p:spTree>
    <p:extLst>
      <p:ext uri="{BB962C8B-B14F-4D97-AF65-F5344CB8AC3E}">
        <p14:creationId xmlns:p14="http://schemas.microsoft.com/office/powerpoint/2010/main" val="30114413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52B8820-41EB-415A-A480-F42F5A5354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FOOD, FERTILISER, SUGAR, BLOOD, MALARIA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xmlns="" id="{E86FFA51-22A1-4E40-94DD-AFD87ACEA7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606" y="2222696"/>
            <a:ext cx="5448491" cy="375340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537ECB26-085D-4B72-A0C1-98484B6D4A87}"/>
              </a:ext>
            </a:extLst>
          </p:cNvPr>
          <p:cNvSpPr txBox="1"/>
          <p:nvPr/>
        </p:nvSpPr>
        <p:spPr>
          <a:xfrm>
            <a:off x="5685183" y="2067339"/>
            <a:ext cx="601648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PLANTATIONS WORKERS ARE WEAKENED. THEY EAT SUGARCANE AS THEY WORK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PLASMODIUM PARASITE LOVES SUGARY BLOOD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“BODIES HAD BEEN TRANSFORMED BY THE SUGAR INDUSTRY”(2002: 24)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PYRETHRUM, DDT AND THE CAMPAIGN AGAINST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ANOPHELES</a:t>
            </a:r>
          </a:p>
          <a:p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GAMBIAE</a:t>
            </a: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6B538B8A-B1F7-4532-BD60-EA25FB135237}"/>
              </a:ext>
            </a:extLst>
          </p:cNvPr>
          <p:cNvSpPr txBox="1"/>
          <p:nvPr/>
        </p:nvSpPr>
        <p:spPr>
          <a:xfrm>
            <a:off x="2504049" y="5976101"/>
            <a:ext cx="27483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(Photo: </a:t>
            </a:r>
            <a:r>
              <a:rPr lang="en-GB" dirty="0" err="1">
                <a:solidFill>
                  <a:schemeClr val="bg1"/>
                </a:solidFill>
              </a:rPr>
              <a:t>Fotosearch</a:t>
            </a:r>
            <a:r>
              <a:rPr lang="en-GB" dirty="0">
                <a:solidFill>
                  <a:schemeClr val="bg1"/>
                </a:solidFill>
              </a:rPr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2154581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97040C4-E163-43BE-80D4-A6116ABF7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Theory: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14C0095-74D3-4C07-942D-615298E7E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3262"/>
            <a:ext cx="9034670" cy="364152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ACTOR-NETWORK-THEORY  (Latour, 2007)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“THE AGENCY OF ASSEMBLAGES”  WHICH:  “SELF –ORGANISE” AND “PARTICIPATE” (Bennett, 2010: 34)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“FORCES THAT EXCEEDED HUMAN INTENTION” (Mitchell, 2002: 38) 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“MATERIALS ARE INEFFABLE.  THEY CANNOT BE TIED DOWN IN TERMS OF ESTABKISHED CONCEPTS OR CATEGORIES”  (Ingold, 2013: 31)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8D9C7049-486E-4735-A8B7-CD7273D4B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339" y="341795"/>
            <a:ext cx="6096000" cy="1895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F7CAB3BB-2AB3-4DC3-BCFB-54B7498615D6}"/>
              </a:ext>
            </a:extLst>
          </p:cNvPr>
          <p:cNvSpPr txBox="1"/>
          <p:nvPr/>
        </p:nvSpPr>
        <p:spPr>
          <a:xfrm>
            <a:off x="7726018" y="2260600"/>
            <a:ext cx="3485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(Image: mimiandeunice.com, 2011)</a:t>
            </a:r>
          </a:p>
        </p:txBody>
      </p:sp>
    </p:spTree>
    <p:extLst>
      <p:ext uri="{BB962C8B-B14F-4D97-AF65-F5344CB8AC3E}">
        <p14:creationId xmlns:p14="http://schemas.microsoft.com/office/powerpoint/2010/main" val="4169683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2737EB5-9028-4B8B-91BF-4610A31C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9844" y="1364973"/>
            <a:ext cx="3882887" cy="165143"/>
          </a:xfrm>
        </p:spPr>
        <p:txBody>
          <a:bodyPr>
            <a:normAutofit fontScale="90000"/>
          </a:bodyPr>
          <a:lstStyle/>
          <a:p>
            <a: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Q:  So, can the mosquito speak? </a:t>
            </a:r>
            <a:r>
              <a:rPr lang="en-GB" sz="53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3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53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D3D082B-EA36-477A-98AA-CC28040BB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49" y="3286539"/>
            <a:ext cx="11062252" cy="315519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“IT CANNOT” (Mitchell, 2002: 50)  HISTORY DOES NOT RECORD THE MOSQUITO IN THE HYBRID AGENCIES WHICH FORM EVENTS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THE ‘CLEVER’ MOSQUITO IS PART OF AN NETWORK OF SUBSTANCES MATERIALITIES, AGENTS AND ACTORS WHICH MITCHELL DRAWS OUT IN THE TEXT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“NO SINGLE LINE DIVIDES THE HUMAN FROM THE NON-HUMAN” (2002: 34)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32F6E917-AB38-4824-8EB5-75CD71650E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0936" y="318052"/>
            <a:ext cx="4162421" cy="28639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26C641AE-00D7-4702-9069-49AE7FA237B0}"/>
              </a:ext>
            </a:extLst>
          </p:cNvPr>
          <p:cNvSpPr txBox="1"/>
          <p:nvPr/>
        </p:nvSpPr>
        <p:spPr>
          <a:xfrm>
            <a:off x="6427304" y="3181973"/>
            <a:ext cx="35515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               (Photo: </a:t>
            </a:r>
            <a:r>
              <a:rPr lang="en-GB" dirty="0" err="1">
                <a:solidFill>
                  <a:schemeClr val="bg1"/>
                </a:solidFill>
              </a:rPr>
              <a:t>shutterstock</a:t>
            </a:r>
            <a:r>
              <a:rPr lang="en-GB" dirty="0">
                <a:solidFill>
                  <a:schemeClr val="bg1"/>
                </a:solidFill>
              </a:rPr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95434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3710DDB-132E-4C94-8577-D063A978E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15293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90E5353-4AB8-4979-9CB9-0931477065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52938"/>
            <a:ext cx="10515600" cy="570506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ABC News (2014)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Ammonium Nitrate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Available at: http://www.abc.net.au/news/2014-02-13/ammonium-nitrate/5256748  (accessed 13 February 2018)</a:t>
            </a:r>
          </a:p>
          <a:p>
            <a:pPr marL="0" indent="0">
              <a:buNone/>
            </a:pP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Alamy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Stock Photo (2018)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Industrial Sized Bag of Ammonium Nitrate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http://www.alamy.com/stock-photo-an-industrial-sized-bag-of-ammonium-nitrate-agricultural-fertilizer-12997529.html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10 February 2018)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Bennett, J. (2010)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Vibrant Matter: A </a:t>
            </a:r>
            <a:r>
              <a:rPr lang="en-GB" sz="20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Ecology of Things.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Duke University Press.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Cairo Giza Daily. (2012)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Geometry of Irrigation. 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http://cairogizadailyphoto.blogspot.co.uk/2012/09/the-geometry-of-irrigation.html (Accessed 13  February 2018) </a:t>
            </a:r>
          </a:p>
          <a:p>
            <a:pPr marL="0" indent="0">
              <a:buNone/>
            </a:pP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Fotosearch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(2018)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in a Sugar Cane Field Egypt Africa.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http://www.fotosearch.com/SIX009/egy-133/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 10 February 2018)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Ingold, T. (2013)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Making: Anthropology, Archaeology, Art and Architecture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Routledge. 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Latour, B. (2007)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Reassembling the Social : An Introduction to Actor-Network-Theory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16467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ABF77015-2579-4966-9B7B-6DCAE1D11702}"/>
              </a:ext>
            </a:extLst>
          </p:cNvPr>
          <p:cNvSpPr/>
          <p:nvPr/>
        </p:nvSpPr>
        <p:spPr>
          <a:xfrm>
            <a:off x="768627" y="0"/>
            <a:ext cx="1117158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Mitchell, T. (2002)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 of Experts: Egypt, Techno-Politics, Modernity.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Berkley: University of California Press. Available at: http://www.jstor.org/stable/10.1525/j.ctt1ppnxp  (Accessed: 8 February 2018)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Mimi and Eunice (2011) 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Theory.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http://mimiandeunice.com/2011/05/04/theory/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13 February 2018)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Nerlich, A. G., </a:t>
            </a: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Schraut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B., Dittrich, S., Jelinek, T., &amp; Zink, A. R. (2008). Plasmodium falciparum in Ancient Egypt.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Emerging Infectious Diseases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14(8), 1317-1319.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https://dx.doi.org/10.3201/eid1408.080235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 10 February 2018)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Observation Deck (2013)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Lessons Learned About Ammonium Nitrate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https://observationdeck.kinja.com/lessons-learned-about-ammonium-nitrate-1293717946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10 February 2018) 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Scientists Against Malaria (2018)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Anopheles </a:t>
            </a:r>
            <a:r>
              <a:rPr lang="en-GB" sz="2000" i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Gambiae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http://www.scientistsagainstmalaria.net/vector/anopheles-gambiae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11 February 2018)</a:t>
            </a:r>
          </a:p>
          <a:p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shutterstock.Inc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(2018)  </a:t>
            </a:r>
            <a:r>
              <a:rPr lang="en-GB" sz="2000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Mosquito Speaking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https://www.shutterstock.com/image-vector/mosquito-speaking-50870197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 13 February 2108)</a:t>
            </a:r>
          </a:p>
        </p:txBody>
      </p:sp>
    </p:spTree>
    <p:extLst>
      <p:ext uri="{BB962C8B-B14F-4D97-AF65-F5344CB8AC3E}">
        <p14:creationId xmlns:p14="http://schemas.microsoft.com/office/powerpoint/2010/main" val="6895757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2495</TotalTime>
  <Words>894</Words>
  <Application>Microsoft Office PowerPoint</Application>
  <PresentationFormat>Widescreen</PresentationFormat>
  <Paragraphs>96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Rule of Experts</vt:lpstr>
      <vt:lpstr>CONTEXT</vt:lpstr>
      <vt:lpstr>Anopheles Gambiae,  Plasmodium falciparum and Blood</vt:lpstr>
      <vt:lpstr>The Dam</vt:lpstr>
      <vt:lpstr>WATER + SOIL =</vt:lpstr>
      <vt:lpstr>NITRATES, SOIL, FERTITLITY AND EXPLOSIVES </vt:lpstr>
      <vt:lpstr>FOOD, FERTILISER, SUGAR, BLOOD, MALARIA </vt:lpstr>
      <vt:lpstr>Some Theory:</vt:lpstr>
      <vt:lpstr>   Q:  So, can the mosquito speak?     </vt:lpstr>
      <vt:lpstr>References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Rule of Experts</dc:title>
  <dc:creator>Colin</dc:creator>
  <cp:lastModifiedBy>Luci  Attala</cp:lastModifiedBy>
  <cp:revision>46</cp:revision>
  <dcterms:created xsi:type="dcterms:W3CDTF">2018-02-08T10:59:56Z</dcterms:created>
  <dcterms:modified xsi:type="dcterms:W3CDTF">2018-02-15T11:13:50Z</dcterms:modified>
</cp:coreProperties>
</file>