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9" r:id="rId6"/>
  </p:sldMasterIdLst>
  <p:notesMasterIdLst>
    <p:notesMasterId r:id="rId31"/>
  </p:notesMasterIdLst>
  <p:sldIdLst>
    <p:sldId id="719" r:id="rId7"/>
    <p:sldId id="841" r:id="rId8"/>
    <p:sldId id="842" r:id="rId9"/>
    <p:sldId id="843" r:id="rId10"/>
    <p:sldId id="844" r:id="rId11"/>
    <p:sldId id="845" r:id="rId12"/>
    <p:sldId id="846" r:id="rId13"/>
    <p:sldId id="853" r:id="rId14"/>
    <p:sldId id="851" r:id="rId15"/>
    <p:sldId id="847" r:id="rId16"/>
    <p:sldId id="849" r:id="rId17"/>
    <p:sldId id="852" r:id="rId18"/>
    <p:sldId id="850" r:id="rId19"/>
    <p:sldId id="855" r:id="rId20"/>
    <p:sldId id="856" r:id="rId21"/>
    <p:sldId id="857" r:id="rId22"/>
    <p:sldId id="858" r:id="rId23"/>
    <p:sldId id="859" r:id="rId24"/>
    <p:sldId id="860" r:id="rId25"/>
    <p:sldId id="861" r:id="rId26"/>
    <p:sldId id="862" r:id="rId27"/>
    <p:sldId id="863" r:id="rId28"/>
    <p:sldId id="854" r:id="rId29"/>
    <p:sldId id="72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FB5571-4157-447B-A325-C630D811D64B}" v="10" dt="2026-03-12T10:43:28.8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modSld">
      <pc:chgData name="Jenifer Prince Devaraj" userId="c3fb109c-09d1-42a6-93f4-69472d709861" providerId="ADAL" clId="{09A26AFE-3578-4143-B1B0-81DF391638B0}" dt="2026-03-12T10:56:58.790" v="234" actId="1076"/>
      <pc:docMkLst>
        <pc:docMk/>
      </pc:docMkLst>
      <pc:sldChg chg="modSp mod">
        <pc:chgData name="Jenifer Prince Devaraj" userId="c3fb109c-09d1-42a6-93f4-69472d709861" providerId="ADAL" clId="{09A26AFE-3578-4143-B1B0-81DF391638B0}" dt="2026-03-11T09:12:04.481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11T09:12:04.481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modSp mod">
        <pc:chgData name="Jenifer Prince Devaraj" userId="c3fb109c-09d1-42a6-93f4-69472d709861" providerId="ADAL" clId="{09A26AFE-3578-4143-B1B0-81DF391638B0}" dt="2026-03-12T10:05:20.896" v="138" actId="1076"/>
        <pc:sldMkLst>
          <pc:docMk/>
          <pc:sldMk cId="2701309912" sldId="855"/>
        </pc:sldMkLst>
        <pc:spChg chg="add">
          <ac:chgData name="Jenifer Prince Devaraj" userId="c3fb109c-09d1-42a6-93f4-69472d709861" providerId="ADAL" clId="{09A26AFE-3578-4143-B1B0-81DF391638B0}" dt="2026-03-12T10:00:45.027" v="2"/>
          <ac:spMkLst>
            <pc:docMk/>
            <pc:sldMk cId="2701309912" sldId="855"/>
            <ac:spMk id="2" creationId="{DD5E6B65-9F27-528E-ACBF-30BEAE32D398}"/>
          </ac:spMkLst>
        </pc:spChg>
        <pc:spChg chg="add">
          <ac:chgData name="Jenifer Prince Devaraj" userId="c3fb109c-09d1-42a6-93f4-69472d709861" providerId="ADAL" clId="{09A26AFE-3578-4143-B1B0-81DF391638B0}" dt="2026-03-12T10:00:45.027" v="2"/>
          <ac:spMkLst>
            <pc:docMk/>
            <pc:sldMk cId="2701309912" sldId="855"/>
            <ac:spMk id="5" creationId="{1BDDAB62-7BF2-B75D-2D63-3D9059A5457A}"/>
          </ac:spMkLst>
        </pc:spChg>
        <pc:spChg chg="mod">
          <ac:chgData name="Jenifer Prince Devaraj" userId="c3fb109c-09d1-42a6-93f4-69472d709861" providerId="ADAL" clId="{09A26AFE-3578-4143-B1B0-81DF391638B0}" dt="2026-03-12T10:02:13.249" v="49" actId="1076"/>
          <ac:spMkLst>
            <pc:docMk/>
            <pc:sldMk cId="2701309912" sldId="855"/>
            <ac:spMk id="7" creationId="{5742A6A7-6CF7-37E0-8239-EAFE9134DE45}"/>
          </ac:spMkLst>
        </pc:spChg>
        <pc:spChg chg="add mod">
          <ac:chgData name="Jenifer Prince Devaraj" userId="c3fb109c-09d1-42a6-93f4-69472d709861" providerId="ADAL" clId="{09A26AFE-3578-4143-B1B0-81DF391638B0}" dt="2026-03-12T10:05:15.193" v="136" actId="1076"/>
          <ac:spMkLst>
            <pc:docMk/>
            <pc:sldMk cId="2701309912" sldId="855"/>
            <ac:spMk id="9" creationId="{DE3D1576-1E89-0FCB-4F21-869DB8C12687}"/>
          </ac:spMkLst>
        </pc:spChg>
        <pc:picChg chg="add mod">
          <ac:chgData name="Jenifer Prince Devaraj" userId="c3fb109c-09d1-42a6-93f4-69472d709861" providerId="ADAL" clId="{09A26AFE-3578-4143-B1B0-81DF391638B0}" dt="2026-03-12T10:05:20.896" v="138" actId="1076"/>
          <ac:picMkLst>
            <pc:docMk/>
            <pc:sldMk cId="2701309912" sldId="855"/>
            <ac:picMk id="6" creationId="{66792F04-0164-425C-B0EE-235ACBB6C8E9}"/>
          </ac:picMkLst>
        </pc:picChg>
        <pc:picChg chg="add">
          <ac:chgData name="Jenifer Prince Devaraj" userId="c3fb109c-09d1-42a6-93f4-69472d709861" providerId="ADAL" clId="{09A26AFE-3578-4143-B1B0-81DF391638B0}" dt="2026-03-12T10:00:45.027" v="2"/>
          <ac:picMkLst>
            <pc:docMk/>
            <pc:sldMk cId="2701309912" sldId="855"/>
            <ac:picMk id="1025" creationId="{DC872327-DC3E-07B3-F127-DF257C3A600C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04:39.213" v="134" actId="2710"/>
        <pc:sldMkLst>
          <pc:docMk/>
          <pc:sldMk cId="1815320520" sldId="856"/>
        </pc:sldMkLst>
        <pc:spChg chg="add del mod">
          <ac:chgData name="Jenifer Prince Devaraj" userId="c3fb109c-09d1-42a6-93f4-69472d709861" providerId="ADAL" clId="{09A26AFE-3578-4143-B1B0-81DF391638B0}" dt="2026-03-12T10:03:20.592" v="66" actId="478"/>
          <ac:spMkLst>
            <pc:docMk/>
            <pc:sldMk cId="1815320520" sldId="856"/>
            <ac:spMk id="5" creationId="{EFAA7E36-56B9-7A48-97B1-D86E76AA3F38}"/>
          </ac:spMkLst>
        </pc:spChg>
        <pc:spChg chg="del">
          <ac:chgData name="Jenifer Prince Devaraj" userId="c3fb109c-09d1-42a6-93f4-69472d709861" providerId="ADAL" clId="{09A26AFE-3578-4143-B1B0-81DF391638B0}" dt="2026-03-12T10:02:40.857" v="58" actId="478"/>
          <ac:spMkLst>
            <pc:docMk/>
            <pc:sldMk cId="1815320520" sldId="856"/>
            <ac:spMk id="7" creationId="{1C35C72E-0281-D5B8-07C0-6027813E1FBD}"/>
          </ac:spMkLst>
        </pc:spChg>
        <pc:spChg chg="mod">
          <ac:chgData name="Jenifer Prince Devaraj" userId="c3fb109c-09d1-42a6-93f4-69472d709861" providerId="ADAL" clId="{09A26AFE-3578-4143-B1B0-81DF391638B0}" dt="2026-03-12T10:04:39.213" v="134" actId="2710"/>
          <ac:spMkLst>
            <pc:docMk/>
            <pc:sldMk cId="1815320520" sldId="856"/>
            <ac:spMk id="9" creationId="{D55ED6A4-A028-1D9A-9DF2-3CB0FAA6727E}"/>
          </ac:spMkLst>
        </pc:spChg>
        <pc:picChg chg="del">
          <ac:chgData name="Jenifer Prince Devaraj" userId="c3fb109c-09d1-42a6-93f4-69472d709861" providerId="ADAL" clId="{09A26AFE-3578-4143-B1B0-81DF391638B0}" dt="2026-03-12T10:02:35.551" v="56" actId="478"/>
          <ac:picMkLst>
            <pc:docMk/>
            <pc:sldMk cId="1815320520" sldId="856"/>
            <ac:picMk id="6" creationId="{A75FD086-26DC-283F-365C-EBEF50A4CA0C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08:16.793" v="151" actId="1076"/>
        <pc:sldMkLst>
          <pc:docMk/>
          <pc:sldMk cId="1212983424" sldId="857"/>
        </pc:sldMkLst>
        <pc:spChg chg="add mod">
          <ac:chgData name="Jenifer Prince Devaraj" userId="c3fb109c-09d1-42a6-93f4-69472d709861" providerId="ADAL" clId="{09A26AFE-3578-4143-B1B0-81DF391638B0}" dt="2026-03-12T10:07:36.858" v="142"/>
          <ac:spMkLst>
            <pc:docMk/>
            <pc:sldMk cId="1212983424" sldId="857"/>
            <ac:spMk id="5" creationId="{33D35514-C87B-A76E-AA69-0D782A241CCD}"/>
          </ac:spMkLst>
        </pc:spChg>
        <pc:spChg chg="add mod">
          <ac:chgData name="Jenifer Prince Devaraj" userId="c3fb109c-09d1-42a6-93f4-69472d709861" providerId="ADAL" clId="{09A26AFE-3578-4143-B1B0-81DF391638B0}" dt="2026-03-12T10:07:36.858" v="142"/>
          <ac:spMkLst>
            <pc:docMk/>
            <pc:sldMk cId="1212983424" sldId="857"/>
            <ac:spMk id="6" creationId="{F0978615-0515-33DC-49A2-DECF7E1CA657}"/>
          </ac:spMkLst>
        </pc:spChg>
        <pc:spChg chg="add mod">
          <ac:chgData name="Jenifer Prince Devaraj" userId="c3fb109c-09d1-42a6-93f4-69472d709861" providerId="ADAL" clId="{09A26AFE-3578-4143-B1B0-81DF391638B0}" dt="2026-03-12T10:07:36.858" v="142"/>
          <ac:spMkLst>
            <pc:docMk/>
            <pc:sldMk cId="1212983424" sldId="857"/>
            <ac:spMk id="7" creationId="{1585AA88-0A61-848D-9270-31C50CDB14D9}"/>
          </ac:spMkLst>
        </pc:spChg>
        <pc:spChg chg="del">
          <ac:chgData name="Jenifer Prince Devaraj" userId="c3fb109c-09d1-42a6-93f4-69472d709861" providerId="ADAL" clId="{09A26AFE-3578-4143-B1B0-81DF391638B0}" dt="2026-03-12T10:07:27.295" v="140" actId="478"/>
          <ac:spMkLst>
            <pc:docMk/>
            <pc:sldMk cId="1212983424" sldId="857"/>
            <ac:spMk id="9" creationId="{FD8F28A4-119F-DF15-A5E6-2F1915883AA7}"/>
          </ac:spMkLst>
        </pc:spChg>
        <pc:graphicFrameChg chg="add mod">
          <ac:chgData name="Jenifer Prince Devaraj" userId="c3fb109c-09d1-42a6-93f4-69472d709861" providerId="ADAL" clId="{09A26AFE-3578-4143-B1B0-81DF391638B0}" dt="2026-03-12T10:07:28.420" v="141"/>
          <ac:graphicFrameMkLst>
            <pc:docMk/>
            <pc:sldMk cId="1212983424" sldId="857"/>
            <ac:graphicFrameMk id="2" creationId="{83F1ACDB-B357-B6D6-1B78-AEB7D486A3BC}"/>
          </ac:graphicFrameMkLst>
        </pc:graphicFrameChg>
        <pc:picChg chg="add mod">
          <ac:chgData name="Jenifer Prince Devaraj" userId="c3fb109c-09d1-42a6-93f4-69472d709861" providerId="ADAL" clId="{09A26AFE-3578-4143-B1B0-81DF391638B0}" dt="2026-03-12T10:08:16.793" v="151" actId="1076"/>
          <ac:picMkLst>
            <pc:docMk/>
            <pc:sldMk cId="1212983424" sldId="857"/>
            <ac:picMk id="10" creationId="{56935C31-2ECE-939B-9ED7-4534D506B279}"/>
          </ac:picMkLst>
        </pc:picChg>
        <pc:picChg chg="add mod">
          <ac:chgData name="Jenifer Prince Devaraj" userId="c3fb109c-09d1-42a6-93f4-69472d709861" providerId="ADAL" clId="{09A26AFE-3578-4143-B1B0-81DF391638B0}" dt="2026-03-12T10:08:14.856" v="150" actId="1076"/>
          <ac:picMkLst>
            <pc:docMk/>
            <pc:sldMk cId="1212983424" sldId="857"/>
            <ac:picMk id="11" creationId="{9693BC84-E14A-FA95-6F1F-ED23B167669B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08:44.283" v="158" actId="1076"/>
        <pc:sldMkLst>
          <pc:docMk/>
          <pc:sldMk cId="761207205" sldId="858"/>
        </pc:sldMkLst>
        <pc:picChg chg="add mod">
          <ac:chgData name="Jenifer Prince Devaraj" userId="c3fb109c-09d1-42a6-93f4-69472d709861" providerId="ADAL" clId="{09A26AFE-3578-4143-B1B0-81DF391638B0}" dt="2026-03-12T10:08:44.283" v="158" actId="1076"/>
          <ac:picMkLst>
            <pc:docMk/>
            <pc:sldMk cId="761207205" sldId="858"/>
            <ac:picMk id="5" creationId="{A4678A11-3E83-A726-EC70-4820AC8DD7B0}"/>
          </ac:picMkLst>
        </pc:picChg>
        <pc:picChg chg="del">
          <ac:chgData name="Jenifer Prince Devaraj" userId="c3fb109c-09d1-42a6-93f4-69472d709861" providerId="ADAL" clId="{09A26AFE-3578-4143-B1B0-81DF391638B0}" dt="2026-03-12T10:08:36.999" v="154" actId="478"/>
          <ac:picMkLst>
            <pc:docMk/>
            <pc:sldMk cId="761207205" sldId="858"/>
            <ac:picMk id="10" creationId="{BC0F4246-76F2-38CE-CD43-B27B5D24E936}"/>
          </ac:picMkLst>
        </pc:picChg>
        <pc:picChg chg="del">
          <ac:chgData name="Jenifer Prince Devaraj" userId="c3fb109c-09d1-42a6-93f4-69472d709861" providerId="ADAL" clId="{09A26AFE-3578-4143-B1B0-81DF391638B0}" dt="2026-03-12T10:08:35.581" v="153" actId="478"/>
          <ac:picMkLst>
            <pc:docMk/>
            <pc:sldMk cId="761207205" sldId="858"/>
            <ac:picMk id="11" creationId="{0BF6D536-8189-1699-C3F7-460D26F9B473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09:23.109" v="169" actId="1076"/>
        <pc:sldMkLst>
          <pc:docMk/>
          <pc:sldMk cId="3246507378" sldId="859"/>
        </pc:sldMkLst>
        <pc:picChg chg="del mod">
          <ac:chgData name="Jenifer Prince Devaraj" userId="c3fb109c-09d1-42a6-93f4-69472d709861" providerId="ADAL" clId="{09A26AFE-3578-4143-B1B0-81DF391638B0}" dt="2026-03-12T10:09:18.438" v="166" actId="478"/>
          <ac:picMkLst>
            <pc:docMk/>
            <pc:sldMk cId="3246507378" sldId="859"/>
            <ac:picMk id="5" creationId="{266E861D-30F1-F31B-8015-C171509E1C80}"/>
          </ac:picMkLst>
        </pc:picChg>
        <pc:picChg chg="add mod">
          <ac:chgData name="Jenifer Prince Devaraj" userId="c3fb109c-09d1-42a6-93f4-69472d709861" providerId="ADAL" clId="{09A26AFE-3578-4143-B1B0-81DF391638B0}" dt="2026-03-12T10:09:12.342" v="165" actId="1076"/>
          <ac:picMkLst>
            <pc:docMk/>
            <pc:sldMk cId="3246507378" sldId="859"/>
            <ac:picMk id="6" creationId="{5DE04685-99C4-A136-856D-B2A79E3FEA05}"/>
          </ac:picMkLst>
        </pc:picChg>
        <pc:picChg chg="add mod">
          <ac:chgData name="Jenifer Prince Devaraj" userId="c3fb109c-09d1-42a6-93f4-69472d709861" providerId="ADAL" clId="{09A26AFE-3578-4143-B1B0-81DF391638B0}" dt="2026-03-12T10:09:23.109" v="169" actId="1076"/>
          <ac:picMkLst>
            <pc:docMk/>
            <pc:sldMk cId="3246507378" sldId="859"/>
            <ac:picMk id="8" creationId="{B57E35D5-F18E-E8B2-7BB7-418C55B9736B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10:43.575" v="187" actId="1076"/>
        <pc:sldMkLst>
          <pc:docMk/>
          <pc:sldMk cId="598283574" sldId="860"/>
        </pc:sldMkLst>
        <pc:picChg chg="add del mod">
          <ac:chgData name="Jenifer Prince Devaraj" userId="c3fb109c-09d1-42a6-93f4-69472d709861" providerId="ADAL" clId="{09A26AFE-3578-4143-B1B0-81DF391638B0}" dt="2026-03-12T10:10:05.973" v="177" actId="478"/>
          <ac:picMkLst>
            <pc:docMk/>
            <pc:sldMk cId="598283574" sldId="860"/>
            <ac:picMk id="5" creationId="{D83920B2-68BD-803A-9FC3-DBB5EBAF8876}"/>
          </ac:picMkLst>
        </pc:picChg>
        <pc:picChg chg="del">
          <ac:chgData name="Jenifer Prince Devaraj" userId="c3fb109c-09d1-42a6-93f4-69472d709861" providerId="ADAL" clId="{09A26AFE-3578-4143-B1B0-81DF391638B0}" dt="2026-03-12T10:09:44.026" v="171" actId="478"/>
          <ac:picMkLst>
            <pc:docMk/>
            <pc:sldMk cId="598283574" sldId="860"/>
            <ac:picMk id="6" creationId="{60848F6F-8C8A-2AE7-2322-B96B4DE89E0F}"/>
          </ac:picMkLst>
        </pc:picChg>
        <pc:picChg chg="del">
          <ac:chgData name="Jenifer Prince Devaraj" userId="c3fb109c-09d1-42a6-93f4-69472d709861" providerId="ADAL" clId="{09A26AFE-3578-4143-B1B0-81DF391638B0}" dt="2026-03-12T10:09:45.642" v="172" actId="478"/>
          <ac:picMkLst>
            <pc:docMk/>
            <pc:sldMk cId="598283574" sldId="860"/>
            <ac:picMk id="8" creationId="{327D2F05-4E63-7FFD-28B0-40981227BB31}"/>
          </ac:picMkLst>
        </pc:picChg>
        <pc:picChg chg="add mod">
          <ac:chgData name="Jenifer Prince Devaraj" userId="c3fb109c-09d1-42a6-93f4-69472d709861" providerId="ADAL" clId="{09A26AFE-3578-4143-B1B0-81DF391638B0}" dt="2026-03-12T10:10:10.849" v="180" actId="1076"/>
          <ac:picMkLst>
            <pc:docMk/>
            <pc:sldMk cId="598283574" sldId="860"/>
            <ac:picMk id="9" creationId="{B84C6942-72DB-58D3-9CDB-8EE97D54CE39}"/>
          </ac:picMkLst>
        </pc:picChg>
        <pc:picChg chg="add mod">
          <ac:chgData name="Jenifer Prince Devaraj" userId="c3fb109c-09d1-42a6-93f4-69472d709861" providerId="ADAL" clId="{09A26AFE-3578-4143-B1B0-81DF391638B0}" dt="2026-03-12T10:10:27.937" v="184" actId="1076"/>
          <ac:picMkLst>
            <pc:docMk/>
            <pc:sldMk cId="598283574" sldId="860"/>
            <ac:picMk id="11" creationId="{0D84DFB7-C4EF-6BDD-9CDC-94DDFAF4470E}"/>
          </ac:picMkLst>
        </pc:picChg>
        <pc:picChg chg="add mod">
          <ac:chgData name="Jenifer Prince Devaraj" userId="c3fb109c-09d1-42a6-93f4-69472d709861" providerId="ADAL" clId="{09A26AFE-3578-4143-B1B0-81DF391638B0}" dt="2026-03-12T10:10:43.575" v="187" actId="1076"/>
          <ac:picMkLst>
            <pc:docMk/>
            <pc:sldMk cId="598283574" sldId="860"/>
            <ac:picMk id="13" creationId="{F8CD342F-9A6D-8DC9-B6CB-30F13850B6A5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11:29.723" v="198" actId="1076"/>
        <pc:sldMkLst>
          <pc:docMk/>
          <pc:sldMk cId="2558797023" sldId="861"/>
        </pc:sldMkLst>
        <pc:picChg chg="add mod">
          <ac:chgData name="Jenifer Prince Devaraj" userId="c3fb109c-09d1-42a6-93f4-69472d709861" providerId="ADAL" clId="{09A26AFE-3578-4143-B1B0-81DF391638B0}" dt="2026-03-12T10:11:09.267" v="192" actId="1076"/>
          <ac:picMkLst>
            <pc:docMk/>
            <pc:sldMk cId="2558797023" sldId="861"/>
            <ac:picMk id="5" creationId="{83C192A9-9469-0277-7798-FC3209E3C734}"/>
          </ac:picMkLst>
        </pc:picChg>
        <pc:picChg chg="add mod">
          <ac:chgData name="Jenifer Prince Devaraj" userId="c3fb109c-09d1-42a6-93f4-69472d709861" providerId="ADAL" clId="{09A26AFE-3578-4143-B1B0-81DF391638B0}" dt="2026-03-12T10:11:29.723" v="198" actId="1076"/>
          <ac:picMkLst>
            <pc:docMk/>
            <pc:sldMk cId="2558797023" sldId="861"/>
            <ac:picMk id="7" creationId="{1CFD9383-28AE-0F06-11DB-C0621A92E479}"/>
          </ac:picMkLst>
        </pc:picChg>
        <pc:picChg chg="del">
          <ac:chgData name="Jenifer Prince Devaraj" userId="c3fb109c-09d1-42a6-93f4-69472d709861" providerId="ADAL" clId="{09A26AFE-3578-4143-B1B0-81DF391638B0}" dt="2026-03-12T10:11:00.299" v="189" actId="478"/>
          <ac:picMkLst>
            <pc:docMk/>
            <pc:sldMk cId="2558797023" sldId="861"/>
            <ac:picMk id="9" creationId="{39521D9B-631B-45E3-4AC8-93281FCB1421}"/>
          </ac:picMkLst>
        </pc:picChg>
        <pc:picChg chg="del">
          <ac:chgData name="Jenifer Prince Devaraj" userId="c3fb109c-09d1-42a6-93f4-69472d709861" providerId="ADAL" clId="{09A26AFE-3578-4143-B1B0-81DF391638B0}" dt="2026-03-12T10:11:10.379" v="193" actId="478"/>
          <ac:picMkLst>
            <pc:docMk/>
            <pc:sldMk cId="2558797023" sldId="861"/>
            <ac:picMk id="11" creationId="{D47D7E2A-972B-84B8-2ECA-4FD4C090E95E}"/>
          </ac:picMkLst>
        </pc:picChg>
        <pc:picChg chg="del">
          <ac:chgData name="Jenifer Prince Devaraj" userId="c3fb109c-09d1-42a6-93f4-69472d709861" providerId="ADAL" clId="{09A26AFE-3578-4143-B1B0-81DF391638B0}" dt="2026-03-12T10:11:11.758" v="194" actId="478"/>
          <ac:picMkLst>
            <pc:docMk/>
            <pc:sldMk cId="2558797023" sldId="861"/>
            <ac:picMk id="13" creationId="{8721C277-AC45-C105-3149-63141BEE4384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42:33.236" v="228" actId="1076"/>
        <pc:sldMkLst>
          <pc:docMk/>
          <pc:sldMk cId="740475926" sldId="862"/>
        </pc:sldMkLst>
        <pc:picChg chg="add mod">
          <ac:chgData name="Jenifer Prince Devaraj" userId="c3fb109c-09d1-42a6-93f4-69472d709861" providerId="ADAL" clId="{09A26AFE-3578-4143-B1B0-81DF391638B0}" dt="2026-03-12T10:32:48.602" v="213" actId="1076"/>
          <ac:picMkLst>
            <pc:docMk/>
            <pc:sldMk cId="740475926" sldId="862"/>
            <ac:picMk id="2" creationId="{F77404AC-02DD-28A9-3AE4-9C5405A3F151}"/>
          </ac:picMkLst>
        </pc:picChg>
        <pc:picChg chg="del">
          <ac:chgData name="Jenifer Prince Devaraj" userId="c3fb109c-09d1-42a6-93f4-69472d709861" providerId="ADAL" clId="{09A26AFE-3578-4143-B1B0-81DF391638B0}" dt="2026-03-12T10:11:45.579" v="201" actId="478"/>
          <ac:picMkLst>
            <pc:docMk/>
            <pc:sldMk cId="740475926" sldId="862"/>
            <ac:picMk id="5" creationId="{AF736C19-ED77-115F-C781-B39E0E9A0321}"/>
          </ac:picMkLst>
        </pc:picChg>
        <pc:picChg chg="add del mod">
          <ac:chgData name="Jenifer Prince Devaraj" userId="c3fb109c-09d1-42a6-93f4-69472d709861" providerId="ADAL" clId="{09A26AFE-3578-4143-B1B0-81DF391638B0}" dt="2026-03-12T10:42:23.346" v="223" actId="478"/>
          <ac:picMkLst>
            <pc:docMk/>
            <pc:sldMk cId="740475926" sldId="862"/>
            <ac:picMk id="6" creationId="{8A3411D8-BFCE-4CF7-E008-527E78350A1F}"/>
          </ac:picMkLst>
        </pc:picChg>
        <pc:picChg chg="del">
          <ac:chgData name="Jenifer Prince Devaraj" userId="c3fb109c-09d1-42a6-93f4-69472d709861" providerId="ADAL" clId="{09A26AFE-3578-4143-B1B0-81DF391638B0}" dt="2026-03-12T10:11:43.976" v="200" actId="478"/>
          <ac:picMkLst>
            <pc:docMk/>
            <pc:sldMk cId="740475926" sldId="862"/>
            <ac:picMk id="7" creationId="{4DD19A35-1604-6B61-B1B7-C35A9AFBC860}"/>
          </ac:picMkLst>
        </pc:picChg>
        <pc:picChg chg="add mod">
          <ac:chgData name="Jenifer Prince Devaraj" userId="c3fb109c-09d1-42a6-93f4-69472d709861" providerId="ADAL" clId="{09A26AFE-3578-4143-B1B0-81DF391638B0}" dt="2026-03-12T10:42:33.236" v="228" actId="1076"/>
          <ac:picMkLst>
            <pc:docMk/>
            <pc:sldMk cId="740475926" sldId="862"/>
            <ac:picMk id="9" creationId="{5BF4BB0B-37FE-629F-F3EB-FC352CB28518}"/>
          </ac:picMkLst>
        </pc:picChg>
        <pc:picChg chg="add mod">
          <ac:chgData name="Jenifer Prince Devaraj" userId="c3fb109c-09d1-42a6-93f4-69472d709861" providerId="ADAL" clId="{09A26AFE-3578-4143-B1B0-81DF391638B0}" dt="2026-03-12T10:42:31.740" v="227" actId="1076"/>
          <ac:picMkLst>
            <pc:docMk/>
            <pc:sldMk cId="740475926" sldId="862"/>
            <ac:picMk id="11" creationId="{BC197F02-FB1B-0FEC-79BA-CDFB4A0BE216}"/>
          </ac:picMkLst>
        </pc:picChg>
        <pc:cxnChg chg="add del mod">
          <ac:chgData name="Jenifer Prince Devaraj" userId="c3fb109c-09d1-42a6-93f4-69472d709861" providerId="ADAL" clId="{09A26AFE-3578-4143-B1B0-81DF391638B0}" dt="2026-03-12T10:42:26.706" v="225" actId="478"/>
          <ac:cxnSpMkLst>
            <pc:docMk/>
            <pc:sldMk cId="740475926" sldId="862"/>
            <ac:cxnSpMk id="7" creationId="{316B4D66-9C8A-FA34-4D00-AFBAD894DFE6}"/>
          </ac:cxnSpMkLst>
        </pc:cxnChg>
      </pc:sldChg>
      <pc:sldChg chg="addSp delSp modSp add mod">
        <pc:chgData name="Jenifer Prince Devaraj" userId="c3fb109c-09d1-42a6-93f4-69472d709861" providerId="ADAL" clId="{09A26AFE-3578-4143-B1B0-81DF391638B0}" dt="2026-03-12T10:56:58.790" v="234" actId="1076"/>
        <pc:sldMkLst>
          <pc:docMk/>
          <pc:sldMk cId="4192823996" sldId="863"/>
        </pc:sldMkLst>
        <pc:picChg chg="add mod">
          <ac:chgData name="Jenifer Prince Devaraj" userId="c3fb109c-09d1-42a6-93f4-69472d709861" providerId="ADAL" clId="{09A26AFE-3578-4143-B1B0-81DF391638B0}" dt="2026-03-12T10:43:31.489" v="231" actId="1076"/>
          <ac:picMkLst>
            <pc:docMk/>
            <pc:sldMk cId="4192823996" sldId="863"/>
            <ac:picMk id="2" creationId="{58914A56-DB5D-228D-7AC8-BA99EF60D605}"/>
          </ac:picMkLst>
        </pc:picChg>
        <pc:picChg chg="add del mod">
          <ac:chgData name="Jenifer Prince Devaraj" userId="c3fb109c-09d1-42a6-93f4-69472d709861" providerId="ADAL" clId="{09A26AFE-3578-4143-B1B0-81DF391638B0}" dt="2026-03-12T10:56:56.099" v="232" actId="478"/>
          <ac:picMkLst>
            <pc:docMk/>
            <pc:sldMk cId="4192823996" sldId="863"/>
            <ac:picMk id="5" creationId="{321EA368-A3F3-2D51-5C5A-E1D49479A648}"/>
          </ac:picMkLst>
        </pc:picChg>
        <pc:picChg chg="del mod">
          <ac:chgData name="Jenifer Prince Devaraj" userId="c3fb109c-09d1-42a6-93f4-69472d709861" providerId="ADAL" clId="{09A26AFE-3578-4143-B1B0-81DF391638B0}" dt="2026-03-12T10:43:27.818" v="229" actId="478"/>
          <ac:picMkLst>
            <pc:docMk/>
            <pc:sldMk cId="4192823996" sldId="863"/>
            <ac:picMk id="6" creationId="{665E530E-BC65-C816-772D-0E3DAF14F48B}"/>
          </ac:picMkLst>
        </pc:picChg>
        <pc:picChg chg="add mod">
          <ac:chgData name="Jenifer Prince Devaraj" userId="c3fb109c-09d1-42a6-93f4-69472d709861" providerId="ADAL" clId="{09A26AFE-3578-4143-B1B0-81DF391638B0}" dt="2026-03-12T10:56:58.790" v="234" actId="1076"/>
          <ac:picMkLst>
            <pc:docMk/>
            <pc:sldMk cId="4192823996" sldId="863"/>
            <ac:picMk id="8" creationId="{FF161B84-04F1-9519-2DFF-C5BF592E46B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8036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95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82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5066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6834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4791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0A70F-CFCA-FFF2-0ED5-0469FA5E1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12607A-1A92-7ADD-1A7A-78FB261208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5DE96E-2DB8-2F82-63BE-2430AB75FD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638EE34-6AC0-CC70-6B20-8CB89C8F3A6B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305B7E-6511-1E35-5B92-6A33F05F3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EF218-9AE5-81FF-C744-70661B057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2887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0121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780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3768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2919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3752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BF215-8A24-19D3-8540-71A750E09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E824EC-96D8-E0C6-B4AB-A91BD697F5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22E075-4CE6-4E99-D626-CB16012873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49F5EAD-40B2-9765-D594-5ADF431B7BE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E7977-910D-D9CF-5439-20CB04F31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9A914E-99A4-8D7A-681E-1E61A664B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2432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85E44-B3BE-02BE-04E7-8BA9F901F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CC86C1-7BEE-4FE8-D392-E063066D45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1DD879-B7A0-64B9-33DA-857121BB42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F5C861B-DE76-5A73-626B-3E23820D179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87718-3FAE-9264-A3CE-76F3CA09A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E7DBB5-B656-5CCA-1340-72331AA7F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0011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D621C4-024A-B803-CEC7-0A0BA9C40A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3D4B98-40E7-B65C-6612-E1B952B703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593047-4C82-326B-C87A-A3BB90DD6A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2B6EFDB-6E68-2509-2EA0-B2BBD83C806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C3749-F5C3-EB75-04B2-1EFBD0344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F01E91-EFCD-4918-E2D3-9A9CAAD55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1352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E6C7D9-E763-A09B-12DB-A2EB228EB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98964F-0925-019C-29CF-2214FC27DF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175F31-FC5B-D974-F4DB-DB722CA9AD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40288FC-26E6-0D01-E874-0DF2D1828FB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C9B13F-FB15-4189-C50F-D4B467591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3A242E-1F39-6EED-DCC3-BA79014F9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378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8771A-7C4B-D915-973A-F2DB6253C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22BC07-33ED-7622-2F01-BC4660CC6A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DA67BE-1B53-EE63-88A3-71CB570EFD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7E5FD15-E3E6-A4BD-A5D8-8C61AB2F872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A2A56-6CA8-E31A-668A-95D0FDF9E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BD3F5-8780-8CBC-B6E4-590CFFD79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6450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EA088D-9486-1727-7C24-930F5472F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031F35-6365-1406-EC86-0848AFB3BF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587356-6F22-207A-E28C-0F5BB44D93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401131A-348A-A31D-E92A-B88572E0437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CC1E1-D74B-99F7-9C73-A80E9A4EF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8AFA8-8CB8-DC63-8331-C5F4DAF81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8450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281FA5-5956-FA9D-6BE8-5F6812D73D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9F8EC0-EDEC-261E-AD16-C321BDA17E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64476C-703F-27C1-5E3F-869B5DF613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92763DD-05E2-107B-D2CD-C802546659D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B7832-2E16-88E7-40FB-E96BAA0BE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84F30-56F2-F512-27C9-1C9004424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1354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1AAF96-DA49-A441-2C07-2DCF533F8B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2BC62E-20C6-C9B9-4667-E3522EE111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62BEDA-B5C9-21C1-D360-3958CECC70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5B0BD74-5C5C-1C48-EBE2-29E4D594220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543EE8-BDF2-14C7-95B8-3A3A58657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53CFB5-6875-3C25-525F-0DC13EF4B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552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E8E2E6-5605-CF5E-9272-33EB1B338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5C4930-B5EC-0D5E-1020-37299F4677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EC70C9-F16E-9BCA-DE47-2ECB03EFBD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14E3009-DDFC-86AF-3250-E5F381735F9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D6834-F7B6-39CC-94CA-AFFB29BBE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BF783-9AC7-5FC7-F161-F3EA4710A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53361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1ABF0-D330-16D2-E70F-3D54C1590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942E34-3492-E566-4D47-A027C33869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0FB059-BE2F-0160-9EC7-5E2B5073BF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71F43F5-D88E-C8E4-1117-D2AA41199E8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089A3-92EF-459E-74C1-DED1B8C28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BB26-E673-D6E0-35E6-F15FC701B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588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State Reduction Example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8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203" y="2344848"/>
            <a:ext cx="10758747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) 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Determine the reduced state diagram for the state diagram given below.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(ii) Also, 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</a:t>
            </a:r>
            <a:r>
              <a:rPr lang="en-GB" sz="24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or the obtained reduced state diagram answer the following and design a     	synchronous Sequential Circuit using D Flip Flop.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AEB0F-27C7-CFA1-2D07-909014B87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198" y="3158210"/>
            <a:ext cx="3200672" cy="340657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3EF05F-A1B9-3522-AF68-1538A65A1418}"/>
              </a:ext>
            </a:extLst>
          </p:cNvPr>
          <p:cNvSpPr txBox="1"/>
          <p:nvPr/>
        </p:nvSpPr>
        <p:spPr>
          <a:xfrm>
            <a:off x="1414130" y="4167750"/>
            <a:ext cx="727456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 the Reduced State Table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 its state Assignment.			</a:t>
            </a:r>
            <a:r>
              <a:rPr lang="en-GB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Obtain the PS- NS Table.                                                                              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Obtain Excitation Table.			</a:t>
            </a:r>
            <a:endParaRPr lang="en-GB" i="1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Output Expressions 				</a:t>
            </a:r>
            <a:endParaRPr lang="en-GB" i="1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Logic Circuit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AB3519-7B95-B6A9-D86F-7507D83D674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6756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) 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1: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AEB0F-27C7-CFA1-2D07-909014B87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574" y="1633493"/>
            <a:ext cx="4633230" cy="493129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F1874E5-DF59-FC34-357B-910A4B77EB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108699"/>
              </p:ext>
            </p:extLst>
          </p:nvPr>
        </p:nvGraphicFramePr>
        <p:xfrm>
          <a:off x="344105" y="2496806"/>
          <a:ext cx="4756564" cy="33316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52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770260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799460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899372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364294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7812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1563144"/>
                  </a:ext>
                </a:extLst>
              </a:tr>
            </a:tbl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F1550EF-AFDA-9A58-F7A2-3CD69B4B3640}"/>
              </a:ext>
            </a:extLst>
          </p:cNvPr>
          <p:cNvSpPr/>
          <p:nvPr/>
        </p:nvSpPr>
        <p:spPr>
          <a:xfrm>
            <a:off x="344105" y="4784631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FF6C377-63C1-C0EC-272E-F10394BF17A4}"/>
              </a:ext>
            </a:extLst>
          </p:cNvPr>
          <p:cNvSpPr/>
          <p:nvPr/>
        </p:nvSpPr>
        <p:spPr>
          <a:xfrm>
            <a:off x="344105" y="5495234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573631-E117-8719-9B1E-296E3DEB5E18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9FAED1B0-0D66-1111-EAE5-4381566761C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7598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1E633C5E-52E8-4B80-7E34-0A06F2726B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6030016"/>
              </p:ext>
            </p:extLst>
          </p:nvPr>
        </p:nvGraphicFramePr>
        <p:xfrm>
          <a:off x="863476" y="2600712"/>
          <a:ext cx="4756564" cy="2965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52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770260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799460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899372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370737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7812"/>
                  </a:ext>
                </a:extLst>
              </a:tr>
            </a:tbl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CCB3E0D-B330-5CE7-9B20-DC7BF70FC9CE}"/>
              </a:ext>
            </a:extLst>
          </p:cNvPr>
          <p:cNvSpPr/>
          <p:nvPr/>
        </p:nvSpPr>
        <p:spPr>
          <a:xfrm>
            <a:off x="785578" y="4468823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C83B198-9F6F-C8C8-0989-E6ABA18913D8}"/>
              </a:ext>
            </a:extLst>
          </p:cNvPr>
          <p:cNvSpPr/>
          <p:nvPr/>
        </p:nvSpPr>
        <p:spPr>
          <a:xfrm>
            <a:off x="785578" y="5192843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E76C41A-AAF7-F256-0192-781992B70D5B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5398F9-8079-8431-9905-CE8CDAF4EC0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44058F3-5904-8A4C-B8A8-E9414390A3A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26596" y="1293668"/>
            <a:ext cx="3680349" cy="2503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531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 Further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DFEECB39-E8F0-57F6-B667-94154E3A0B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4455021"/>
              </p:ext>
            </p:extLst>
          </p:nvPr>
        </p:nvGraphicFramePr>
        <p:xfrm>
          <a:off x="1062200" y="2657174"/>
          <a:ext cx="5313198" cy="2968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AC366FC1-4A25-521C-2CE1-2449D4EF2519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FCE770-DE1D-5408-72AC-B32213020F68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58FC58-9668-1B90-2772-DA763E67DD0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910434" y="1405731"/>
            <a:ext cx="4063126" cy="250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065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3: Reduced State Diagram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41E7A-EED5-D09A-013F-8B1410D3D1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602" y="2562542"/>
            <a:ext cx="4028758" cy="379001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F62ABFE-D942-6F84-90B6-8869A7144A0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80B40CF-5476-C40B-D9AC-17FEFB5CB81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92652E-ED1B-AFDE-1CA4-7DCCCD8E7A03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746034" y="1156027"/>
            <a:ext cx="4227526" cy="2416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88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(ii) From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1: Show its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2F20735-107B-E025-4356-66E37764E0E3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51856674-219F-30DB-6505-767A881B35D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55E4A8-F225-D348-7750-F5E68E0FE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276" y="2601276"/>
            <a:ext cx="6684751" cy="3821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115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9DB566-14DA-A0B7-48FB-34260C06F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FFCA2-30A9-C3C5-AF63-A44B7184E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(ii) From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Show its state Assignment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1995DAB4-FC35-AAA0-DF7F-96C485A7EF8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600B97-254F-93DB-E301-2D44F3D7FC42}"/>
              </a:ext>
            </a:extLst>
          </p:cNvPr>
          <p:cNvSpPr txBox="1"/>
          <p:nvPr/>
        </p:nvSpPr>
        <p:spPr>
          <a:xfrm>
            <a:off x="2499360" y="2731889"/>
            <a:ext cx="7274560" cy="2432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d  ---&gt;  011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e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---&gt;    100 	</a:t>
            </a: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3DF75E7-2822-44E7-F6A6-6D9B61E0A6A5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6E5F03B-0363-1512-DBF4-9CB0CFB9975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18FC94-884C-4BC6-3FC2-D16B57BA58F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62970" y="1420319"/>
            <a:ext cx="4421900" cy="252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96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F62ABFE-D942-6F84-90B6-8869A7144A0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80B40CF-5476-C40B-D9AC-17FEFB5CB81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7" name="Table 10">
            <a:extLst>
              <a:ext uri="{FF2B5EF4-FFF2-40B4-BE49-F238E27FC236}">
                <a16:creationId xmlns:a16="http://schemas.microsoft.com/office/drawing/2014/main" id="{16159667-0863-AEF2-B42D-56683F0A2B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346026"/>
              </p:ext>
            </p:extLst>
          </p:nvPr>
        </p:nvGraphicFramePr>
        <p:xfrm>
          <a:off x="8044595" y="1277747"/>
          <a:ext cx="3510280" cy="54756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300">
                  <a:extLst>
                    <a:ext uri="{9D8B030D-6E8A-4147-A177-3AD203B41FA5}">
                      <a16:colId xmlns:a16="http://schemas.microsoft.com/office/drawing/2014/main" val="543764467"/>
                    </a:ext>
                  </a:extLst>
                </a:gridCol>
                <a:gridCol w="721142">
                  <a:extLst>
                    <a:ext uri="{9D8B030D-6E8A-4147-A177-3AD203B41FA5}">
                      <a16:colId xmlns:a16="http://schemas.microsoft.com/office/drawing/2014/main" val="406008178"/>
                    </a:ext>
                  </a:extLst>
                </a:gridCol>
                <a:gridCol w="967577">
                  <a:extLst>
                    <a:ext uri="{9D8B030D-6E8A-4147-A177-3AD203B41FA5}">
                      <a16:colId xmlns:a16="http://schemas.microsoft.com/office/drawing/2014/main" val="491171511"/>
                    </a:ext>
                  </a:extLst>
                </a:gridCol>
                <a:gridCol w="771261">
                  <a:extLst>
                    <a:ext uri="{9D8B030D-6E8A-4147-A177-3AD203B41FA5}">
                      <a16:colId xmlns:a16="http://schemas.microsoft.com/office/drawing/2014/main" val="1849074736"/>
                    </a:ext>
                  </a:extLst>
                </a:gridCol>
              </a:tblGrid>
              <a:tr h="467062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Next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409167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16498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033510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8195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8705036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25284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10419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34640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43990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63038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49464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44473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0123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362633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41932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335731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036241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9688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BCC3A8D-FAD4-F2DF-AF9B-45D1CAE809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8828567"/>
              </p:ext>
            </p:extLst>
          </p:nvPr>
        </p:nvGraphicFramePr>
        <p:xfrm>
          <a:off x="165723" y="3889594"/>
          <a:ext cx="5313198" cy="2968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 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8FBB1135-8A41-6EB6-1CC6-852DD79D268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07870" y="1352891"/>
            <a:ext cx="1048338" cy="181117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28D18C7-6274-B5A5-306F-7F44A0C11F1B}"/>
              </a:ext>
            </a:extLst>
          </p:cNvPr>
          <p:cNvSpPr txBox="1"/>
          <p:nvPr/>
        </p:nvSpPr>
        <p:spPr>
          <a:xfrm>
            <a:off x="6353789" y="4238026"/>
            <a:ext cx="1132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541B31-395B-AAFE-FD11-B8ED149C2267}"/>
              </a:ext>
            </a:extLst>
          </p:cNvPr>
          <p:cNvSpPr txBox="1"/>
          <p:nvPr/>
        </p:nvSpPr>
        <p:spPr>
          <a:xfrm>
            <a:off x="207870" y="3304309"/>
            <a:ext cx="466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Step 3: PS – NS Table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04A78E-589E-48DC-4459-095E0152074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969551" y="1210858"/>
            <a:ext cx="3664936" cy="209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394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8" y="1457145"/>
            <a:ext cx="12306903" cy="2340474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tabLst>
                <a:tab pos="540385" algn="l"/>
              </a:tabLst>
            </a:pP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4: Obtain Excitation Table using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 Flip- flop.	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graphicFrame>
        <p:nvGraphicFramePr>
          <p:cNvPr id="3" name="Table 10">
            <a:extLst>
              <a:ext uri="{FF2B5EF4-FFF2-40B4-BE49-F238E27FC236}">
                <a16:creationId xmlns:a16="http://schemas.microsoft.com/office/drawing/2014/main" id="{7F5F56A5-0BA6-A6C4-6067-2FC812DC40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2961157"/>
              </p:ext>
            </p:extLst>
          </p:nvPr>
        </p:nvGraphicFramePr>
        <p:xfrm>
          <a:off x="7424072" y="1248981"/>
          <a:ext cx="4058346" cy="5505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9895">
                  <a:extLst>
                    <a:ext uri="{9D8B030D-6E8A-4147-A177-3AD203B41FA5}">
                      <a16:colId xmlns:a16="http://schemas.microsoft.com/office/drawing/2014/main" val="543764467"/>
                    </a:ext>
                  </a:extLst>
                </a:gridCol>
                <a:gridCol w="617872">
                  <a:extLst>
                    <a:ext uri="{9D8B030D-6E8A-4147-A177-3AD203B41FA5}">
                      <a16:colId xmlns:a16="http://schemas.microsoft.com/office/drawing/2014/main" val="406008178"/>
                    </a:ext>
                  </a:extLst>
                </a:gridCol>
                <a:gridCol w="829017">
                  <a:extLst>
                    <a:ext uri="{9D8B030D-6E8A-4147-A177-3AD203B41FA5}">
                      <a16:colId xmlns:a16="http://schemas.microsoft.com/office/drawing/2014/main" val="491171511"/>
                    </a:ext>
                  </a:extLst>
                </a:gridCol>
                <a:gridCol w="660815">
                  <a:extLst>
                    <a:ext uri="{9D8B030D-6E8A-4147-A177-3AD203B41FA5}">
                      <a16:colId xmlns:a16="http://schemas.microsoft.com/office/drawing/2014/main" val="1849074736"/>
                    </a:ext>
                  </a:extLst>
                </a:gridCol>
                <a:gridCol w="1050747">
                  <a:extLst>
                    <a:ext uri="{9D8B030D-6E8A-4147-A177-3AD203B41FA5}">
                      <a16:colId xmlns:a16="http://schemas.microsoft.com/office/drawing/2014/main" val="290122722"/>
                    </a:ext>
                  </a:extLst>
                </a:gridCol>
              </a:tblGrid>
              <a:tr h="469575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Next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b="1" dirty="0"/>
                        <a:t>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 Flip-flop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409167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D2 D1  D0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16498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033510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8195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8705036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25284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10419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34640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1     0     0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43990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63038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49464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44473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0123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362633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41932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335731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036241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96887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532AF071-AB23-762A-4DD1-BAA2DC668D24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7D72A79-72FA-61F6-97F1-347DC4A9FB70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57518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7826" y="1835095"/>
            <a:ext cx="12306903" cy="2340474"/>
          </a:xfrm>
        </p:spPr>
        <p:txBody>
          <a:bodyPr>
            <a:normAutofit fontScale="90000"/>
          </a:bodyPr>
          <a:lstStyle/>
          <a:p>
            <a:pPr marL="450215">
              <a:lnSpc>
                <a:spcPct val="200000"/>
              </a:lnSpc>
              <a:tabLst>
                <a:tab pos="450215" algn="l"/>
                <a:tab pos="63055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K Map Expressions 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68B54AD-B017-AFC2-458E-838DAD3167F3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1AD646-39A2-6136-48CB-93AD606245A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368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32AF071-AB23-762A-4DD1-BAA2DC668D24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7D72A79-72FA-61F6-97F1-347DC4A9FB70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04EDAF0-4CD2-CA61-FC67-1658A0148FBD}"/>
                  </a:ext>
                </a:extLst>
              </p:cNvPr>
              <p:cNvSpPr txBox="1"/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𝑋</m:t>
                          </m:r>
                        </m:e>
                      </m:acc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𝑍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</m:oMathPara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endParaRPr lang="en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04EDAF0-4CD2-CA61-FC67-1658A0148FB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55365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70" y="1716753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 : Logic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5CA1E14-DB38-E9AE-7F1A-25E3547EBA9F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0AE5BF-198C-8CD8-D3F3-219F91275A1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16093BE-AC37-57B2-A843-686B22211DE9}"/>
                  </a:ext>
                </a:extLst>
              </p:cNvPr>
              <p:cNvSpPr txBox="1"/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𝑋</m:t>
                          </m:r>
                        </m:e>
                      </m:acc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𝑍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</m:oMathPara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endParaRPr lang="en-GB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16093BE-AC37-57B2-A843-686B22211DE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674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AC971-C664-4BBF-713E-79D667C2D9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A90634E1-A9B8-24F5-12FB-83F02FA65CE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341EE7E-5ACF-8E40-6B93-09353053C1E5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CAF3BD-C3A5-9400-FA6D-5BB7672F73C1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742A6A7-6CF7-37E0-8239-EAFE9134D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5543" y="999844"/>
            <a:ext cx="11594969" cy="1325563"/>
          </a:xfrm>
        </p:spPr>
        <p:txBody>
          <a:bodyPr>
            <a:normAutofit/>
          </a:bodyPr>
          <a:lstStyle/>
          <a:p>
            <a:r>
              <a:rPr lang="en-GB" sz="2600" dirty="0"/>
              <a:t>For the given state diagram illustrated in </a:t>
            </a:r>
            <a:r>
              <a:rPr lang="en-GB" sz="2600" i="1" dirty="0"/>
              <a:t>Fig 1</a:t>
            </a:r>
            <a:r>
              <a:rPr lang="en-GB" sz="2600" dirty="0"/>
              <a:t>, answer the following.	</a:t>
            </a:r>
            <a:br>
              <a:rPr lang="en-GB" sz="2600" dirty="0"/>
            </a:br>
            <a:endParaRPr lang="en-GB" sz="2600" dirty="0"/>
          </a:p>
        </p:txBody>
      </p:sp>
      <p:pic>
        <p:nvPicPr>
          <p:cNvPr id="6" name="Picture 5" descr="A diagram of a diagram&#10;&#10;Description automatically generated">
            <a:extLst>
              <a:ext uri="{FF2B5EF4-FFF2-40B4-BE49-F238E27FC236}">
                <a16:creationId xmlns:a16="http://schemas.microsoft.com/office/drawing/2014/main" id="{66792F04-0164-425C-B0EE-235ACBB6C8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2711" y="1757926"/>
            <a:ext cx="5703976" cy="3232253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3D1576-1E89-0FCB-4F21-869DB8C12687}"/>
              </a:ext>
            </a:extLst>
          </p:cNvPr>
          <p:cNvSpPr txBox="1"/>
          <p:nvPr/>
        </p:nvSpPr>
        <p:spPr>
          <a:xfrm>
            <a:off x="638087" y="4797894"/>
            <a:ext cx="9582335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lnSpc>
                <a:spcPct val="150000"/>
              </a:lnSpc>
              <a:buFont typeface="+mj-lt"/>
              <a:buAutoNum type="alphaLcParenBoth"/>
              <a:tabLst>
                <a:tab pos="540385" algn="l"/>
                <a:tab pos="4951095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Aptos" panose="020B0004020202020204" pitchFamily="34" charset="0"/>
                <a:cs typeface="Arial" panose="020B0604020202020204" pitchFamily="34" charset="0"/>
              </a:rPr>
              <a:t>Provide its State Table.	</a:t>
            </a:r>
          </a:p>
          <a:p>
            <a:pPr marL="742950" lvl="1" indent="-285750">
              <a:lnSpc>
                <a:spcPct val="150000"/>
              </a:lnSpc>
              <a:buFont typeface="+mj-lt"/>
              <a:buAutoNum type="alphaLcParenBoth"/>
              <a:tabLst>
                <a:tab pos="540385" algn="l"/>
                <a:tab pos="4951095" algn="l"/>
                <a:tab pos="531114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Aptos" panose="020B0004020202020204" pitchFamily="34" charset="0"/>
                <a:cs typeface="Arial" panose="020B0604020202020204" pitchFamily="34" charset="0"/>
              </a:rPr>
              <a:t>Provide its Reduced State Table.	</a:t>
            </a:r>
          </a:p>
          <a:p>
            <a:pPr marL="742950" lvl="1" indent="-285750">
              <a:lnSpc>
                <a:spcPct val="150000"/>
              </a:lnSpc>
              <a:buFont typeface="+mj-lt"/>
              <a:buAutoNum type="alphaLcParenBoth"/>
              <a:tabLst>
                <a:tab pos="540385" algn="l"/>
                <a:tab pos="4951095" algn="l"/>
                <a:tab pos="531114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Aptos" panose="020B0004020202020204" pitchFamily="34" charset="0"/>
                <a:cs typeface="Arial" panose="020B0604020202020204" pitchFamily="34" charset="0"/>
              </a:rPr>
              <a:t>Draw the reduced State Diagram.	</a:t>
            </a:r>
          </a:p>
        </p:txBody>
      </p:sp>
    </p:spTree>
    <p:extLst>
      <p:ext uri="{BB962C8B-B14F-4D97-AF65-F5344CB8AC3E}">
        <p14:creationId xmlns:p14="http://schemas.microsoft.com/office/powerpoint/2010/main" val="27013099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72CA9-E25E-72E0-3000-ABB67E429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B3330A5D-CC7A-AFA9-6F4E-7666C03E5AD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3A7FB7E-06E1-6314-ADC3-4952F4CE1031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B4CD6D-BBBB-E7A5-95C7-50D53977BCF6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5ED6A4-A028-1D9A-9DF2-3CB0FAA6727E}"/>
              </a:ext>
            </a:extLst>
          </p:cNvPr>
          <p:cNvSpPr txBox="1"/>
          <p:nvPr/>
        </p:nvSpPr>
        <p:spPr>
          <a:xfrm>
            <a:off x="52161" y="597701"/>
            <a:ext cx="11657486" cy="5404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>
              <a:lnSpc>
                <a:spcPct val="200000"/>
              </a:lnSpc>
              <a:buFont typeface="+mj-lt"/>
              <a:buAutoNum type="alphaLcParenBoth"/>
              <a:tabLst>
                <a:tab pos="540385" algn="l"/>
                <a:tab pos="4951095" algn="l"/>
              </a:tabLst>
            </a:pPr>
            <a:endParaRPr lang="en-GB" sz="2200" dirty="0">
              <a:effectLst/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lvl="0" algn="just">
              <a:lnSpc>
                <a:spcPct val="200000"/>
              </a:lnSpc>
            </a:pPr>
            <a:r>
              <a:rPr lang="en-GB" sz="22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(ii) Design an Asynchronous Circuit by utilising the reduced State table from the previous section </a:t>
            </a:r>
            <a:r>
              <a:rPr lang="en-GB" sz="2200" b="1" i="1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(c</a:t>
            </a:r>
            <a:r>
              <a:rPr lang="en-GB" sz="2200" b="1" i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)</a:t>
            </a:r>
            <a:r>
              <a:rPr lang="en-GB" sz="22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2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Your Solution Should include the following.</a:t>
            </a:r>
          </a:p>
          <a:p>
            <a:pPr marL="1371600" lvl="2" indent="-457200" algn="just">
              <a:lnSpc>
                <a:spcPct val="200000"/>
              </a:lnSpc>
              <a:buFont typeface="+mj-lt"/>
              <a:buAutoNum type="arabicParenR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State table and State Assignments.					</a:t>
            </a:r>
          </a:p>
          <a:p>
            <a:pPr marL="1371600" lvl="2" indent="-457200" algn="just">
              <a:lnSpc>
                <a:spcPct val="200000"/>
              </a:lnSpc>
              <a:buFont typeface="+mj-lt"/>
              <a:buAutoNum type="arabicParenR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Excitation Table for determining input requirements using any flipflop.	</a:t>
            </a:r>
          </a:p>
          <a:p>
            <a:pPr marL="1371600" lvl="2" indent="-457200" algn="just">
              <a:lnSpc>
                <a:spcPct val="200000"/>
              </a:lnSpc>
              <a:buFont typeface="+mj-lt"/>
              <a:buAutoNum type="arabicParenR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Simplified K-Map Expressions for logic minimization.		</a:t>
            </a:r>
          </a:p>
          <a:p>
            <a:pPr marL="1371600" lvl="2" indent="-457200" algn="just">
              <a:lnSpc>
                <a:spcPct val="200000"/>
              </a:lnSpc>
              <a:buFont typeface="+mj-lt"/>
              <a:buAutoNum type="arabicParenR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Logic Diagram to represent the final gate-level design.		</a:t>
            </a:r>
          </a:p>
          <a:p>
            <a:pPr lvl="0" algn="just">
              <a:lnSpc>
                <a:spcPct val="200000"/>
              </a:lnSpc>
            </a:pPr>
            <a:endParaRPr lang="en-GB" sz="220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53205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D04051-9C54-5C65-23FD-4A871C6AF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4EE1CB47-4EDB-7FCE-B1D7-3F27F198972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61E64D5-F4A7-A4D9-D630-7D9E619C189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B6BED4-75A3-A307-CF29-E740EF242EA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935C31-2ECE-939B-9ED7-4534D506B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638" y="2195761"/>
            <a:ext cx="5191114" cy="3058699"/>
          </a:xfrm>
          <a:prstGeom prst="rect">
            <a:avLst/>
          </a:prstGeom>
        </p:spPr>
      </p:pic>
      <p:pic>
        <p:nvPicPr>
          <p:cNvPr id="11" name="Picture 10" descr="A diagram of a diagram&#10;&#10;Description automatically generated">
            <a:extLst>
              <a:ext uri="{FF2B5EF4-FFF2-40B4-BE49-F238E27FC236}">
                <a16:creationId xmlns:a16="http://schemas.microsoft.com/office/drawing/2014/main" id="{9693BC84-E14A-FA95-6F1F-ED23B16766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039" y="1398233"/>
            <a:ext cx="4106255" cy="23268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129834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8746C-FE34-032B-A394-F27A579DA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C0ED43EA-EF36-99BF-D1A7-C8C087892F3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F60FF70-7C9B-E382-E222-199058871AE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56625-228F-3AD5-D494-DA574A25F35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678A11-3E83-A726-EC70-4820AC8DD7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501" y="2077374"/>
            <a:ext cx="5406501" cy="270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2072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8BF94-776C-C823-48AF-8010E3EBA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242476AB-107B-1F1D-C847-B341A74CE51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610ABCC-1D34-F6E1-19BD-3FC0C61B2B0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6B48C6-2E38-CD75-F20C-B1B6AFB3B3B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E04685-99C4-A136-856D-B2A79E3FE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063" y="2463553"/>
            <a:ext cx="6092330" cy="3429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7E35D5-F18E-E8B2-7BB7-418C55B973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7759" y="1467860"/>
            <a:ext cx="4050094" cy="1961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5073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CC3250-EEE1-1372-5E42-B3256F6447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40F63A4E-3C05-777F-F484-A1B5E9CBFCB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839C863-2B81-458A-AA6A-40E9DB3362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D72DDC-C319-02E8-8FDC-97044D9BD928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4C6942-72DB-58D3-9CDB-8EE97D54CE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818" y="1510889"/>
            <a:ext cx="5900597" cy="5423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D84DFB7-C4EF-6BDD-9CDC-94DDFAF447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47" y="2548916"/>
            <a:ext cx="5619561" cy="3429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8CD342F-9A6D-8DC9-B6CB-30F13850B6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11802" y="2614843"/>
            <a:ext cx="3018703" cy="2801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2835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ADB06-76D9-C997-5230-F409B0715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69B4359D-BB23-DFD8-7409-6A78BA65B2A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73BF130-E2EC-2434-AF31-E21B1D7183A7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DC58B3-AB60-1CFD-8923-DC5682AF12C1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C192A9-9469-0277-7798-FC3209E3C7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91" y="1522682"/>
            <a:ext cx="9117367" cy="4507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FD9383-28AE-0F06-11DB-C0621A92E4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2081" y="2270813"/>
            <a:ext cx="6660218" cy="3973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7970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0E825F-EE9B-637C-3D71-49C398DF28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792DDEA-9351-150F-DE30-C802EE358AD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7411ABD-1C5A-A7AF-5AD4-81FDB6767F5E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FE0A76-69C8-0EA9-9BDD-F842A44074F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7404AC-02DD-28A9-3AE4-9C5405A3F1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5110" y="1352891"/>
            <a:ext cx="3195961" cy="19068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F4BB0B-37FE-629F-F3EB-FC352CB285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645" y="2961554"/>
            <a:ext cx="2929408" cy="17447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C197F02-FB1B-0FEC-79BA-CDFB4A0BE2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763" y="1539317"/>
            <a:ext cx="5847172" cy="54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4759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47FDFB-5149-63BE-F7CF-99D0096E96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0D39F30-2757-A331-ABD1-2D33093974E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8E9CB70-AEA6-FF71-CC1C-0C3A095E7EB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8C2229-FCE2-DAD8-5910-83281F605418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8914A56-DB5D-228D-7AC8-BA99EF60D6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0" y="1545566"/>
            <a:ext cx="2929408" cy="17447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161B84-04F1-9519-2DFF-C5BF592E46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614" y="1827113"/>
            <a:ext cx="6039693" cy="428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8239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2E34F6-CEC8-6726-BEF3-80A6E10B7D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CBE89-69CA-355A-7FAE-FB3C9A82E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223" y="2258763"/>
            <a:ext cx="12306903" cy="2340474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8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[1] S. </a:t>
            </a:r>
            <a:r>
              <a:rPr lang="en-GB" sz="24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Salivahanan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and S. </a:t>
            </a:r>
            <a:r>
              <a:rPr lang="en-GB" sz="24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Arivazhagan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Digital Circuits and Design, Paperback ed. New Delhi, India: Vikas Publishing, Jan. 2018.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37CA1446-4E36-DC5C-213A-C2595C12884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955D3C4-C48F-AEDF-F512-9B9F7BBEDD1E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EBF09-536C-7A61-DAD9-77D5B6FB08B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59599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9825</TotalTime>
  <Words>1621</Words>
  <Application>Microsoft Office PowerPoint</Application>
  <PresentationFormat>Widescreen</PresentationFormat>
  <Paragraphs>484</Paragraphs>
  <Slides>24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Calibri </vt:lpstr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200_Text 3</vt:lpstr>
      <vt:lpstr>PowerPoint Presentation</vt:lpstr>
      <vt:lpstr>(i) Determine the reduced state diagram for the state diagram given below. (ii) Also, for the obtained reduced state diagram answer the following and design a      synchronous Sequential Circuit using D Flip Flop.                        </vt:lpstr>
      <vt:lpstr>(i) To draw the Reduced State Diagram Step 1: State Table                        </vt:lpstr>
      <vt:lpstr>To draw the Reduced State Diagram Step 2:  Reduced State Table                        </vt:lpstr>
      <vt:lpstr>To draw the Reduced State Diagram Step 2:  Further Reduced State Table                        </vt:lpstr>
      <vt:lpstr>To draw the Reduced State Diagram Step 3: Reduced State Diagram                        </vt:lpstr>
      <vt:lpstr>(ii) From Reduced State Diagram Step 1: Show its Reduced state Table                        </vt:lpstr>
      <vt:lpstr>(ii) From Reduced State Diagram Step 2: Show its state Assignment                        </vt:lpstr>
      <vt:lpstr>PowerPoint Presentation</vt:lpstr>
      <vt:lpstr> Step 4: Obtain Excitation Table using D Flip- flop.                         </vt:lpstr>
      <vt:lpstr>From the Reduced State Diagram Step 5: K Map Expressions                          </vt:lpstr>
      <vt:lpstr>PowerPoint Presentation</vt:lpstr>
      <vt:lpstr>Step 6 : Logic Diagram                          </vt:lpstr>
      <vt:lpstr>For the given state diagram illustrated in Fig 1, answer the following.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[1] S. Salivahanan and S. Arivazhagan, Digital Circuits and Design, Paperback ed. New Delhi, India: Vikas Publishing, Jan. 2018.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2026-03-12T10:56:59Z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