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E38D1648-1CE0-4A24-9F7C-7D344EC60011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EB2E8067-B3AB-4834-A9F0-4DEF14A14F3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3177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1648-1CE0-4A24-9F7C-7D344EC60011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E8067-B3AB-4834-A9F0-4DEF14A14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71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1648-1CE0-4A24-9F7C-7D344EC60011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E8067-B3AB-4834-A9F0-4DEF14A14F3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73706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1648-1CE0-4A24-9F7C-7D344EC60011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E8067-B3AB-4834-A9F0-4DEF14A14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099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1648-1CE0-4A24-9F7C-7D344EC60011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E8067-B3AB-4834-A9F0-4DEF14A14F3A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6302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1648-1CE0-4A24-9F7C-7D344EC60011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E8067-B3AB-4834-A9F0-4DEF14A14F3A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7893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1648-1CE0-4A24-9F7C-7D344EC60011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E8067-B3AB-4834-A9F0-4DEF14A14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38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1648-1CE0-4A24-9F7C-7D344EC60011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E8067-B3AB-4834-A9F0-4DEF14A14F3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43722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1648-1CE0-4A24-9F7C-7D344EC60011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E8067-B3AB-4834-A9F0-4DEF14A14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925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1648-1CE0-4A24-9F7C-7D344EC60011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E8067-B3AB-4834-A9F0-4DEF14A14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811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1648-1CE0-4A24-9F7C-7D344EC60011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E8067-B3AB-4834-A9F0-4DEF14A14F3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98813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1648-1CE0-4A24-9F7C-7D344EC60011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E8067-B3AB-4834-A9F0-4DEF14A14F3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2194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1648-1CE0-4A24-9F7C-7D344EC60011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E8067-B3AB-4834-A9F0-4DEF14A14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7223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1648-1CE0-4A24-9F7C-7D344EC60011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E8067-B3AB-4834-A9F0-4DEF14A14F3A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63027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1648-1CE0-4A24-9F7C-7D344EC60011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E8067-B3AB-4834-A9F0-4DEF14A14F3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67838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1648-1CE0-4A24-9F7C-7D344EC60011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E8067-B3AB-4834-A9F0-4DEF14A14F3A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76751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D1648-1CE0-4A24-9F7C-7D344EC60011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E8067-B3AB-4834-A9F0-4DEF14A14F3A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0964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38D1648-1CE0-4A24-9F7C-7D344EC60011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B2E8067-B3AB-4834-A9F0-4DEF14A14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141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51281-47E0-99BB-5944-F237F79F063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Elevator Pitch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1B37AC-A5BD-D96B-288C-61BA1E307F7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Rebecca Gravell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2000880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93028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9CFFB-735E-4FF1-BD51-2324B9FB7F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3626C-72AE-FED4-07EE-8E902DC2E1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do staff support children when they present challenging behaviour and SEN/SpLD.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Sub-question: Are the current protocols effect and appropriate. </a:t>
            </a:r>
          </a:p>
        </p:txBody>
      </p:sp>
    </p:spTree>
    <p:extLst>
      <p:ext uri="{BB962C8B-B14F-4D97-AF65-F5344CB8AC3E}">
        <p14:creationId xmlns:p14="http://schemas.microsoft.com/office/powerpoint/2010/main" val="38890106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57D2F-C723-0452-0C33-BCF14347E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focus/ purpose is….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F14FA-4F43-BF2D-C684-9B701D0D5F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purpose of this research activity is to find out how staff support children when they present challenging behaviour and SEN/SpLD. This activity will show different methods being used and training available for the staff to ensure they have up to date information</a:t>
            </a:r>
          </a:p>
        </p:txBody>
      </p:sp>
    </p:spTree>
    <p:extLst>
      <p:ext uri="{BB962C8B-B14F-4D97-AF65-F5344CB8AC3E}">
        <p14:creationId xmlns:p14="http://schemas.microsoft.com/office/powerpoint/2010/main" val="7893549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6D172-3C39-4823-899C-BB7E02028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 ethical considerations are…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A02DA8-31B0-40D4-7169-1881233239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UWTSD Research Ethics &amp; Integrity Code of Practice. 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UWTSD Research Data Management Policy. 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Educational Research Association (BERA). 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Psychological Association (BPA). 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Sociological Association (BSA)</a:t>
            </a:r>
          </a:p>
        </p:txBody>
      </p:sp>
    </p:spTree>
    <p:extLst>
      <p:ext uri="{BB962C8B-B14F-4D97-AF65-F5344CB8AC3E}">
        <p14:creationId xmlns:p14="http://schemas.microsoft.com/office/powerpoint/2010/main" val="3141734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84292-3791-7F63-FD4D-BB7EC6DCE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aim is…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CF046-66B6-668C-A512-4BB1D836B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aim of this research is to critically evaluate if current practice of child behaviour management remains valid and appropriate in contemporary society.</a:t>
            </a:r>
          </a:p>
        </p:txBody>
      </p:sp>
    </p:spTree>
    <p:extLst>
      <p:ext uri="{BB962C8B-B14F-4D97-AF65-F5344CB8AC3E}">
        <p14:creationId xmlns:p14="http://schemas.microsoft.com/office/powerpoint/2010/main" val="32587318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841A1-258E-AA4E-7F66-3FD7719D9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objectives are…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5EC6E-C14E-B16D-EB3D-73702DA84B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identify current practices and ‘best practice’ as derived form approved sources (codes of practice, legislation etc). 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and critically explore contested definitions of ‘challenging behaviour’ to what challenging behaviour and SEN and SpLD is. 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Critically evaluate the theoretical models of managing challenging behaviours to identify their efficacy.</a:t>
            </a:r>
          </a:p>
        </p:txBody>
      </p:sp>
    </p:spTree>
    <p:extLst>
      <p:ext uri="{BB962C8B-B14F-4D97-AF65-F5344CB8AC3E}">
        <p14:creationId xmlns:p14="http://schemas.microsoft.com/office/powerpoint/2010/main" val="39403161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8</TotalTime>
  <Words>213</Words>
  <Application>Microsoft Office PowerPoint</Application>
  <PresentationFormat>Widescreen</PresentationFormat>
  <Paragraphs>23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Garamond</vt:lpstr>
      <vt:lpstr>Times New Roman</vt:lpstr>
      <vt:lpstr>Organic</vt:lpstr>
      <vt:lpstr>Elevator Pitch</vt:lpstr>
      <vt:lpstr>Research Question</vt:lpstr>
      <vt:lpstr>My focus/ purpose is….</vt:lpstr>
      <vt:lpstr>My ethical considerations are…</vt:lpstr>
      <vt:lpstr>The aim is…</vt:lpstr>
      <vt:lpstr>The objectives are…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Elevator Pitch</dc:title>
  <dc:creator>rebecca gravell</dc:creator>
  <cp:lastModifiedBy>rebecca gravell</cp:lastModifiedBy>
  <cp:revision>1</cp:revision>
  <dcterms:created xsi:type="dcterms:W3CDTF">2022-11-08T11:24:15Z</dcterms:created>
  <dcterms:modified xsi:type="dcterms:W3CDTF">2022-11-08T11:32:32Z</dcterms:modified>
</cp:coreProperties>
</file>