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59" r:id="rId4"/>
    <p:sldId id="260" r:id="rId5"/>
    <p:sldId id="261" r:id="rId6"/>
    <p:sldId id="262" r:id="rId7"/>
    <p:sldId id="266" r:id="rId8"/>
    <p:sldId id="267" r:id="rId9"/>
    <p:sldId id="268" r:id="rId10"/>
    <p:sldId id="263" r:id="rId11"/>
    <p:sldId id="269" r:id="rId12"/>
    <p:sldId id="273" r:id="rId13"/>
    <p:sldId id="270" r:id="rId14"/>
    <p:sldId id="271" r:id="rId15"/>
    <p:sldId id="265"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B0E5D2-E9C9-EEC9-EC3E-1DD2C13571FE}" v="70" dt="2021-06-20T01:26:06.788"/>
    <p1510:client id="{67FEDD75-7278-4B74-AD86-2390C7C5D284}" v="1113" dt="2021-06-15T08:21:53.450"/>
    <p1510:client id="{89F71ADE-0D37-E7B4-5C25-6FE0F4EF34B6}" v="890" dt="2021-06-22T20:30:22.758"/>
    <p1510:client id="{AA31E2CD-6B1B-BAF9-9032-BB59CADD28D3}" v="23" dt="2021-06-22T19:34:11.890"/>
    <p1510:client id="{AE30024B-ACD7-2E2E-AFB4-8882A1279A79}" v="710" dt="2021-06-20T23:32:13.146"/>
    <p1510:client id="{BC1D4FCD-5DB8-4251-8915-51DE15C40D8B}" v="1464" dt="2021-06-14T23:13:11.500"/>
    <p1510:client id="{DB77ED35-2A2F-B003-F876-662753EB3E01}" v="86" dt="2021-06-16T23:17:43.723"/>
    <p1510:client id="{E7073DDC-E351-E696-0EB6-3729CEF00F91}" v="111" dt="2021-06-22T19:46:38.0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bia Khatun (1915747)" userId="S::1915747@student.uwtsd.ac.uk::743080d6-45cc-4044-88a4-8dab7f0d1580" providerId="AD" clId="Web-{1EB0E5D2-E9C9-EEC9-EC3E-1DD2C13571FE}"/>
    <pc:docChg chg="modSld">
      <pc:chgData name="Rabia Khatun (1915747)" userId="S::1915747@student.uwtsd.ac.uk::743080d6-45cc-4044-88a4-8dab7f0d1580" providerId="AD" clId="Web-{1EB0E5D2-E9C9-EEC9-EC3E-1DD2C13571FE}" dt="2021-06-20T01:26:06.788" v="34" actId="20577"/>
      <pc:docMkLst>
        <pc:docMk/>
      </pc:docMkLst>
      <pc:sldChg chg="modSp">
        <pc:chgData name="Rabia Khatun (1915747)" userId="S::1915747@student.uwtsd.ac.uk::743080d6-45cc-4044-88a4-8dab7f0d1580" providerId="AD" clId="Web-{1EB0E5D2-E9C9-EEC9-EC3E-1DD2C13571FE}" dt="2021-06-20T01:26:06.788" v="34" actId="20577"/>
        <pc:sldMkLst>
          <pc:docMk/>
          <pc:sldMk cId="2230173624" sldId="267"/>
        </pc:sldMkLst>
        <pc:spChg chg="mod">
          <ac:chgData name="Rabia Khatun (1915747)" userId="S::1915747@student.uwtsd.ac.uk::743080d6-45cc-4044-88a4-8dab7f0d1580" providerId="AD" clId="Web-{1EB0E5D2-E9C9-EEC9-EC3E-1DD2C13571FE}" dt="2021-06-20T01:26:06.788" v="34" actId="20577"/>
          <ac:spMkLst>
            <pc:docMk/>
            <pc:sldMk cId="2230173624" sldId="267"/>
            <ac:spMk id="3" creationId="{30F313E7-E962-44CF-B37C-AE3DBC04A64B}"/>
          </ac:spMkLst>
        </pc:spChg>
      </pc:sldChg>
    </pc:docChg>
  </pc:docChgLst>
  <pc:docChgLst>
    <pc:chgData name="Parese Jade Ahmed (1912353)" userId="S::1912353@student.uwtsd.ac.uk::3161598e-0c9f-49f0-8ad6-1d3efa3851b3" providerId="AD" clId="Web-{89F71ADE-0D37-E7B4-5C25-6FE0F4EF34B6}"/>
    <pc:docChg chg="addSld modSld">
      <pc:chgData name="Parese Jade Ahmed (1912353)" userId="S::1912353@student.uwtsd.ac.uk::3161598e-0c9f-49f0-8ad6-1d3efa3851b3" providerId="AD" clId="Web-{89F71ADE-0D37-E7B4-5C25-6FE0F4EF34B6}" dt="2021-06-22T20:30:22.758" v="735" actId="20577"/>
      <pc:docMkLst>
        <pc:docMk/>
      </pc:docMkLst>
      <pc:sldChg chg="addSp modSp">
        <pc:chgData name="Parese Jade Ahmed (1912353)" userId="S::1912353@student.uwtsd.ac.uk::3161598e-0c9f-49f0-8ad6-1d3efa3851b3" providerId="AD" clId="Web-{89F71ADE-0D37-E7B4-5C25-6FE0F4EF34B6}" dt="2021-06-22T20:19:03.674" v="421" actId="20577"/>
        <pc:sldMkLst>
          <pc:docMk/>
          <pc:sldMk cId="1444698973" sldId="270"/>
        </pc:sldMkLst>
        <pc:spChg chg="mod">
          <ac:chgData name="Parese Jade Ahmed (1912353)" userId="S::1912353@student.uwtsd.ac.uk::3161598e-0c9f-49f0-8ad6-1d3efa3851b3" providerId="AD" clId="Web-{89F71ADE-0D37-E7B4-5C25-6FE0F4EF34B6}" dt="2021-06-22T20:18:53.470" v="419" actId="1076"/>
          <ac:spMkLst>
            <pc:docMk/>
            <pc:sldMk cId="1444698973" sldId="270"/>
            <ac:spMk id="3" creationId="{56307F20-B2B1-46CB-B13E-74356C2DD20C}"/>
          </ac:spMkLst>
        </pc:spChg>
        <pc:spChg chg="add mod">
          <ac:chgData name="Parese Jade Ahmed (1912353)" userId="S::1912353@student.uwtsd.ac.uk::3161598e-0c9f-49f0-8ad6-1d3efa3851b3" providerId="AD" clId="Web-{89F71ADE-0D37-E7B4-5C25-6FE0F4EF34B6}" dt="2021-06-22T19:51:57.491" v="106" actId="14100"/>
          <ac:spMkLst>
            <pc:docMk/>
            <pc:sldMk cId="1444698973" sldId="270"/>
            <ac:spMk id="4" creationId="{03CA9800-7E08-40E8-A65F-E675C2CA80E9}"/>
          </ac:spMkLst>
        </pc:spChg>
        <pc:spChg chg="add mod">
          <ac:chgData name="Parese Jade Ahmed (1912353)" userId="S::1912353@student.uwtsd.ac.uk::3161598e-0c9f-49f0-8ad6-1d3efa3851b3" providerId="AD" clId="Web-{89F71ADE-0D37-E7B4-5C25-6FE0F4EF34B6}" dt="2021-06-22T20:18:48.720" v="418" actId="1076"/>
          <ac:spMkLst>
            <pc:docMk/>
            <pc:sldMk cId="1444698973" sldId="270"/>
            <ac:spMk id="5" creationId="{98F677F9-C6FC-465D-9F54-31465589CC4C}"/>
          </ac:spMkLst>
        </pc:spChg>
        <pc:spChg chg="add mod">
          <ac:chgData name="Parese Jade Ahmed (1912353)" userId="S::1912353@student.uwtsd.ac.uk::3161598e-0c9f-49f0-8ad6-1d3efa3851b3" providerId="AD" clId="Web-{89F71ADE-0D37-E7B4-5C25-6FE0F4EF34B6}" dt="2021-06-22T20:19:03.674" v="421" actId="20577"/>
          <ac:spMkLst>
            <pc:docMk/>
            <pc:sldMk cId="1444698973" sldId="270"/>
            <ac:spMk id="6" creationId="{B4152394-E306-494E-A95C-442AAB599BB6}"/>
          </ac:spMkLst>
        </pc:spChg>
      </pc:sldChg>
      <pc:sldChg chg="modSp modNotes">
        <pc:chgData name="Parese Jade Ahmed (1912353)" userId="S::1912353@student.uwtsd.ac.uk::3161598e-0c9f-49f0-8ad6-1d3efa3851b3" providerId="AD" clId="Web-{89F71ADE-0D37-E7B4-5C25-6FE0F4EF34B6}" dt="2021-06-22T20:30:22.758" v="735" actId="20577"/>
        <pc:sldMkLst>
          <pc:docMk/>
          <pc:sldMk cId="3014333447" sldId="271"/>
        </pc:sldMkLst>
        <pc:spChg chg="mod">
          <ac:chgData name="Parese Jade Ahmed (1912353)" userId="S::1912353@student.uwtsd.ac.uk::3161598e-0c9f-49f0-8ad6-1d3efa3851b3" providerId="AD" clId="Web-{89F71ADE-0D37-E7B4-5C25-6FE0F4EF34B6}" dt="2021-06-22T20:30:22.758" v="735" actId="20577"/>
          <ac:spMkLst>
            <pc:docMk/>
            <pc:sldMk cId="3014333447" sldId="271"/>
            <ac:spMk id="4" creationId="{92C55CAE-73AE-474C-8C81-0AAD67AFD6D8}"/>
          </ac:spMkLst>
        </pc:spChg>
      </pc:sldChg>
      <pc:sldChg chg="modSp">
        <pc:chgData name="Parese Jade Ahmed (1912353)" userId="S::1912353@student.uwtsd.ac.uk::3161598e-0c9f-49f0-8ad6-1d3efa3851b3" providerId="AD" clId="Web-{89F71ADE-0D37-E7B4-5C25-6FE0F4EF34B6}" dt="2021-06-22T20:22:08.387" v="508" actId="20577"/>
        <pc:sldMkLst>
          <pc:docMk/>
          <pc:sldMk cId="650330717" sldId="272"/>
        </pc:sldMkLst>
        <pc:spChg chg="mod">
          <ac:chgData name="Parese Jade Ahmed (1912353)" userId="S::1912353@student.uwtsd.ac.uk::3161598e-0c9f-49f0-8ad6-1d3efa3851b3" providerId="AD" clId="Web-{89F71ADE-0D37-E7B4-5C25-6FE0F4EF34B6}" dt="2021-06-22T20:22:08.387" v="508" actId="20577"/>
          <ac:spMkLst>
            <pc:docMk/>
            <pc:sldMk cId="650330717" sldId="272"/>
            <ac:spMk id="3" creationId="{0BAF2EE5-A3CC-40F5-9E69-5B99501E04DF}"/>
          </ac:spMkLst>
        </pc:spChg>
      </pc:sldChg>
      <pc:sldChg chg="addSp delSp modSp add replId modNotes">
        <pc:chgData name="Parese Jade Ahmed (1912353)" userId="S::1912353@student.uwtsd.ac.uk::3161598e-0c9f-49f0-8ad6-1d3efa3851b3" providerId="AD" clId="Web-{89F71ADE-0D37-E7B4-5C25-6FE0F4EF34B6}" dt="2021-06-22T20:25:58.056" v="673" actId="20577"/>
        <pc:sldMkLst>
          <pc:docMk/>
          <pc:sldMk cId="2964847699" sldId="273"/>
        </pc:sldMkLst>
        <pc:spChg chg="mod">
          <ac:chgData name="Parese Jade Ahmed (1912353)" userId="S::1912353@student.uwtsd.ac.uk::3161598e-0c9f-49f0-8ad6-1d3efa3851b3" providerId="AD" clId="Web-{89F71ADE-0D37-E7B4-5C25-6FE0F4EF34B6}" dt="2021-06-22T20:10:01.723" v="353"/>
          <ac:spMkLst>
            <pc:docMk/>
            <pc:sldMk cId="2964847699" sldId="273"/>
            <ac:spMk id="2" creationId="{EB832B51-FEB3-4785-9F1B-EDF9CED2D334}"/>
          </ac:spMkLst>
        </pc:spChg>
        <pc:spChg chg="del">
          <ac:chgData name="Parese Jade Ahmed (1912353)" userId="S::1912353@student.uwtsd.ac.uk::3161598e-0c9f-49f0-8ad6-1d3efa3851b3" providerId="AD" clId="Web-{89F71ADE-0D37-E7B4-5C25-6FE0F4EF34B6}" dt="2021-06-22T20:10:01.723" v="353"/>
          <ac:spMkLst>
            <pc:docMk/>
            <pc:sldMk cId="2964847699" sldId="273"/>
            <ac:spMk id="87" creationId="{982413CC-69E6-4BDA-A88D-E4EF8F95B27D}"/>
          </ac:spMkLst>
        </pc:spChg>
        <pc:spChg chg="add">
          <ac:chgData name="Parese Jade Ahmed (1912353)" userId="S::1912353@student.uwtsd.ac.uk::3161598e-0c9f-49f0-8ad6-1d3efa3851b3" providerId="AD" clId="Web-{89F71ADE-0D37-E7B4-5C25-6FE0F4EF34B6}" dt="2021-06-22T20:10:01.723" v="353"/>
          <ac:spMkLst>
            <pc:docMk/>
            <pc:sldMk cId="2964847699" sldId="273"/>
            <ac:spMk id="143" creationId="{982413CC-69E6-4BDA-A88D-E4EF8F95B27D}"/>
          </ac:spMkLst>
        </pc:spChg>
        <pc:grpChg chg="del">
          <ac:chgData name="Parese Jade Ahmed (1912353)" userId="S::1912353@student.uwtsd.ac.uk::3161598e-0c9f-49f0-8ad6-1d3efa3851b3" providerId="AD" clId="Web-{89F71ADE-0D37-E7B4-5C25-6FE0F4EF34B6}" dt="2021-06-22T20:10:01.723" v="353"/>
          <ac:grpSpMkLst>
            <pc:docMk/>
            <pc:sldMk cId="2964847699" sldId="273"/>
            <ac:grpSpMk id="59" creationId="{5B5504F5-A44D-4727-B62D-D306EE4C0C9D}"/>
          </ac:grpSpMkLst>
        </pc:grpChg>
        <pc:grpChg chg="del">
          <ac:chgData name="Parese Jade Ahmed (1912353)" userId="S::1912353@student.uwtsd.ac.uk::3161598e-0c9f-49f0-8ad6-1d3efa3851b3" providerId="AD" clId="Web-{89F71ADE-0D37-E7B4-5C25-6FE0F4EF34B6}" dt="2021-06-22T20:10:01.723" v="353"/>
          <ac:grpSpMkLst>
            <pc:docMk/>
            <pc:sldMk cId="2964847699" sldId="273"/>
            <ac:grpSpMk id="82" creationId="{02A5D777-C3C4-4D83-B4A3-0C83DBE1CB12}"/>
          </ac:grpSpMkLst>
        </pc:grpChg>
        <pc:grpChg chg="del">
          <ac:chgData name="Parese Jade Ahmed (1912353)" userId="S::1912353@student.uwtsd.ac.uk::3161598e-0c9f-49f0-8ad6-1d3efa3851b3" providerId="AD" clId="Web-{89F71ADE-0D37-E7B4-5C25-6FE0F4EF34B6}" dt="2021-06-22T20:10:01.723" v="353"/>
          <ac:grpSpMkLst>
            <pc:docMk/>
            <pc:sldMk cId="2964847699" sldId="273"/>
            <ac:grpSpMk id="89" creationId="{4F1F7357-8633-4CE7-BF80-475EE8A2FAEA}"/>
          </ac:grpSpMkLst>
        </pc:grpChg>
        <pc:grpChg chg="add">
          <ac:chgData name="Parese Jade Ahmed (1912353)" userId="S::1912353@student.uwtsd.ac.uk::3161598e-0c9f-49f0-8ad6-1d3efa3851b3" providerId="AD" clId="Web-{89F71ADE-0D37-E7B4-5C25-6FE0F4EF34B6}" dt="2021-06-22T20:10:01.723" v="353"/>
          <ac:grpSpMkLst>
            <pc:docMk/>
            <pc:sldMk cId="2964847699" sldId="273"/>
            <ac:grpSpMk id="115" creationId="{5B5504F5-A44D-4727-B62D-D306EE4C0C9D}"/>
          </ac:grpSpMkLst>
        </pc:grpChg>
        <pc:grpChg chg="add">
          <ac:chgData name="Parese Jade Ahmed (1912353)" userId="S::1912353@student.uwtsd.ac.uk::3161598e-0c9f-49f0-8ad6-1d3efa3851b3" providerId="AD" clId="Web-{89F71ADE-0D37-E7B4-5C25-6FE0F4EF34B6}" dt="2021-06-22T20:10:01.723" v="353"/>
          <ac:grpSpMkLst>
            <pc:docMk/>
            <pc:sldMk cId="2964847699" sldId="273"/>
            <ac:grpSpMk id="138" creationId="{02A5D777-C3C4-4D83-B4A3-0C83DBE1CB12}"/>
          </ac:grpSpMkLst>
        </pc:grpChg>
        <pc:grpChg chg="add">
          <ac:chgData name="Parese Jade Ahmed (1912353)" userId="S::1912353@student.uwtsd.ac.uk::3161598e-0c9f-49f0-8ad6-1d3efa3851b3" providerId="AD" clId="Web-{89F71ADE-0D37-E7B4-5C25-6FE0F4EF34B6}" dt="2021-06-22T20:10:01.723" v="353"/>
          <ac:grpSpMkLst>
            <pc:docMk/>
            <pc:sldMk cId="2964847699" sldId="273"/>
            <ac:grpSpMk id="145" creationId="{4F1F7357-8633-4CE7-BF80-475EE8A2FAEA}"/>
          </ac:grpSpMkLst>
        </pc:grpChg>
        <pc:graphicFrameChg chg="mod modGraphic">
          <ac:chgData name="Parese Jade Ahmed (1912353)" userId="S::1912353@student.uwtsd.ac.uk::3161598e-0c9f-49f0-8ad6-1d3efa3851b3" providerId="AD" clId="Web-{89F71ADE-0D37-E7B4-5C25-6FE0F4EF34B6}" dt="2021-06-22T20:25:58.056" v="673" actId="20577"/>
          <ac:graphicFrameMkLst>
            <pc:docMk/>
            <pc:sldMk cId="2964847699" sldId="273"/>
            <ac:graphicFrameMk id="4" creationId="{9C118AF3-8B49-48C6-A4B3-5B8904CE19F2}"/>
          </ac:graphicFrameMkLst>
        </pc:graphicFrameChg>
      </pc:sldChg>
    </pc:docChg>
  </pc:docChgLst>
  <pc:docChgLst>
    <pc:chgData name="Parese Jade Ahmed (1912353)" userId="S::1912353@student.uwtsd.ac.uk::3161598e-0c9f-49f0-8ad6-1d3efa3851b3" providerId="AD" clId="Web-{AA31E2CD-6B1B-BAF9-9032-BB59CADD28D3}"/>
    <pc:docChg chg="modSld">
      <pc:chgData name="Parese Jade Ahmed (1912353)" userId="S::1912353@student.uwtsd.ac.uk::3161598e-0c9f-49f0-8ad6-1d3efa3851b3" providerId="AD" clId="Web-{AA31E2CD-6B1B-BAF9-9032-BB59CADD28D3}" dt="2021-06-22T19:34:11.890" v="14" actId="20577"/>
      <pc:docMkLst>
        <pc:docMk/>
      </pc:docMkLst>
      <pc:sldChg chg="modSp">
        <pc:chgData name="Parese Jade Ahmed (1912353)" userId="S::1912353@student.uwtsd.ac.uk::3161598e-0c9f-49f0-8ad6-1d3efa3851b3" providerId="AD" clId="Web-{AA31E2CD-6B1B-BAF9-9032-BB59CADD28D3}" dt="2021-06-22T19:34:11.890" v="14" actId="20577"/>
        <pc:sldMkLst>
          <pc:docMk/>
          <pc:sldMk cId="1444698973" sldId="270"/>
        </pc:sldMkLst>
        <pc:spChg chg="mod">
          <ac:chgData name="Parese Jade Ahmed (1912353)" userId="S::1912353@student.uwtsd.ac.uk::3161598e-0c9f-49f0-8ad6-1d3efa3851b3" providerId="AD" clId="Web-{AA31E2CD-6B1B-BAF9-9032-BB59CADD28D3}" dt="2021-06-22T19:34:11.890" v="14" actId="20577"/>
          <ac:spMkLst>
            <pc:docMk/>
            <pc:sldMk cId="1444698973" sldId="270"/>
            <ac:spMk id="3" creationId="{56307F20-B2B1-46CB-B13E-74356C2DD20C}"/>
          </ac:spMkLst>
        </pc:spChg>
      </pc:sldChg>
    </pc:docChg>
  </pc:docChgLst>
  <pc:docChgLst>
    <pc:chgData name="Rabia Khatun (1915747)" userId="S::1915747@student.uwtsd.ac.uk::743080d6-45cc-4044-88a4-8dab7f0d1580" providerId="AD" clId="Web-{BC1D4FCD-5DB8-4251-8915-51DE15C40D8B}"/>
    <pc:docChg chg="addSld delSld modSld sldOrd">
      <pc:chgData name="Rabia Khatun (1915747)" userId="S::1915747@student.uwtsd.ac.uk::743080d6-45cc-4044-88a4-8dab7f0d1580" providerId="AD" clId="Web-{BC1D4FCD-5DB8-4251-8915-51DE15C40D8B}" dt="2021-06-14T23:07:54.646" v="746" actId="20577"/>
      <pc:docMkLst>
        <pc:docMk/>
      </pc:docMkLst>
      <pc:sldChg chg="modSp">
        <pc:chgData name="Rabia Khatun (1915747)" userId="S::1915747@student.uwtsd.ac.uk::743080d6-45cc-4044-88a4-8dab7f0d1580" providerId="AD" clId="Web-{BC1D4FCD-5DB8-4251-8915-51DE15C40D8B}" dt="2021-06-14T20:06:32.411" v="593" actId="20577"/>
        <pc:sldMkLst>
          <pc:docMk/>
          <pc:sldMk cId="1757870575" sldId="257"/>
        </pc:sldMkLst>
        <pc:spChg chg="mod">
          <ac:chgData name="Rabia Khatun (1915747)" userId="S::1915747@student.uwtsd.ac.uk::743080d6-45cc-4044-88a4-8dab7f0d1580" providerId="AD" clId="Web-{BC1D4FCD-5DB8-4251-8915-51DE15C40D8B}" dt="2021-06-14T20:06:32.411" v="593" actId="20577"/>
          <ac:spMkLst>
            <pc:docMk/>
            <pc:sldMk cId="1757870575" sldId="257"/>
            <ac:spMk id="2" creationId="{94953D3A-E463-444F-8E27-42E3C7ED5EAE}"/>
          </ac:spMkLst>
        </pc:spChg>
      </pc:sldChg>
      <pc:sldChg chg="addSp delSp modSp">
        <pc:chgData name="Rabia Khatun (1915747)" userId="S::1915747@student.uwtsd.ac.uk::743080d6-45cc-4044-88a4-8dab7f0d1580" providerId="AD" clId="Web-{BC1D4FCD-5DB8-4251-8915-51DE15C40D8B}" dt="2021-06-14T19:23:08.228" v="118" actId="20577"/>
        <pc:sldMkLst>
          <pc:docMk/>
          <pc:sldMk cId="1782151294" sldId="262"/>
        </pc:sldMkLst>
        <pc:spChg chg="mod">
          <ac:chgData name="Rabia Khatun (1915747)" userId="S::1915747@student.uwtsd.ac.uk::743080d6-45cc-4044-88a4-8dab7f0d1580" providerId="AD" clId="Web-{BC1D4FCD-5DB8-4251-8915-51DE15C40D8B}" dt="2021-06-14T19:23:08.228" v="118" actId="20577"/>
          <ac:spMkLst>
            <pc:docMk/>
            <pc:sldMk cId="1782151294" sldId="262"/>
            <ac:spMk id="2" creationId="{EB832B51-FEB3-4785-9F1B-EDF9CED2D334}"/>
          </ac:spMkLst>
        </pc:spChg>
        <pc:spChg chg="add mod">
          <ac:chgData name="Rabia Khatun (1915747)" userId="S::1915747@student.uwtsd.ac.uk::743080d6-45cc-4044-88a4-8dab7f0d1580" providerId="AD" clId="Web-{BC1D4FCD-5DB8-4251-8915-51DE15C40D8B}" dt="2021-06-14T19:22:27.007" v="103"/>
          <ac:spMkLst>
            <pc:docMk/>
            <pc:sldMk cId="1782151294" sldId="262"/>
            <ac:spMk id="4" creationId="{CEE974D2-ED24-4A04-856D-2360528E3FC3}"/>
          </ac:spMkLst>
        </pc:spChg>
        <pc:spChg chg="del">
          <ac:chgData name="Rabia Khatun (1915747)" userId="S::1915747@student.uwtsd.ac.uk::743080d6-45cc-4044-88a4-8dab7f0d1580" providerId="AD" clId="Web-{BC1D4FCD-5DB8-4251-8915-51DE15C40D8B}" dt="2021-06-14T19:22:27.007" v="103"/>
          <ac:spMkLst>
            <pc:docMk/>
            <pc:sldMk cId="1782151294" sldId="262"/>
            <ac:spMk id="33" creationId="{10CE3618-1D7A-4256-B2AF-9DB692996C65}"/>
          </ac:spMkLst>
        </pc:spChg>
        <pc:spChg chg="add">
          <ac:chgData name="Rabia Khatun (1915747)" userId="S::1915747@student.uwtsd.ac.uk::743080d6-45cc-4044-88a4-8dab7f0d1580" providerId="AD" clId="Web-{BC1D4FCD-5DB8-4251-8915-51DE15C40D8B}" dt="2021-06-14T19:22:27.007" v="103"/>
          <ac:spMkLst>
            <pc:docMk/>
            <pc:sldMk cId="1782151294" sldId="262"/>
            <ac:spMk id="85" creationId="{9499C9FE-4B17-4937-9EB8-3E1A97E32D88}"/>
          </ac:spMkLst>
        </pc:spChg>
        <pc:grpChg chg="del">
          <ac:chgData name="Rabia Khatun (1915747)" userId="S::1915747@student.uwtsd.ac.uk::743080d6-45cc-4044-88a4-8dab7f0d1580" providerId="AD" clId="Web-{BC1D4FCD-5DB8-4251-8915-51DE15C40D8B}" dt="2021-06-14T19:22:27.007" v="103"/>
          <ac:grpSpMkLst>
            <pc:docMk/>
            <pc:sldMk cId="1782151294" sldId="262"/>
            <ac:grpSpMk id="7" creationId="{84DB7353-7D7A-431B-A5B6-A3845E6F2BB2}"/>
          </ac:grpSpMkLst>
        </pc:grpChg>
        <pc:grpChg chg="del">
          <ac:chgData name="Rabia Khatun (1915747)" userId="S::1915747@student.uwtsd.ac.uk::743080d6-45cc-4044-88a4-8dab7f0d1580" providerId="AD" clId="Web-{BC1D4FCD-5DB8-4251-8915-51DE15C40D8B}" dt="2021-06-14T19:22:27.007" v="103"/>
          <ac:grpSpMkLst>
            <pc:docMk/>
            <pc:sldMk cId="1782151294" sldId="262"/>
            <ac:grpSpMk id="28" creationId="{1B24766B-81CA-44C7-BF11-77A12BA42411}"/>
          </ac:grpSpMkLst>
        </pc:grpChg>
        <pc:grpChg chg="del">
          <ac:chgData name="Rabia Khatun (1915747)" userId="S::1915747@student.uwtsd.ac.uk::743080d6-45cc-4044-88a4-8dab7f0d1580" providerId="AD" clId="Web-{BC1D4FCD-5DB8-4251-8915-51DE15C40D8B}" dt="2021-06-14T19:22:27.007" v="103"/>
          <ac:grpSpMkLst>
            <pc:docMk/>
            <pc:sldMk cId="1782151294" sldId="262"/>
            <ac:grpSpMk id="35" creationId="{D91A9185-A7D5-460B-98BC-0BF2EBD3EEBE}"/>
          </ac:grpSpMkLst>
        </pc:grpChg>
        <pc:grpChg chg="add">
          <ac:chgData name="Rabia Khatun (1915747)" userId="S::1915747@student.uwtsd.ac.uk::743080d6-45cc-4044-88a4-8dab7f0d1580" providerId="AD" clId="Web-{BC1D4FCD-5DB8-4251-8915-51DE15C40D8B}" dt="2021-06-14T19:22:27.007" v="103"/>
          <ac:grpSpMkLst>
            <pc:docMk/>
            <pc:sldMk cId="1782151294" sldId="262"/>
            <ac:grpSpMk id="59" creationId="{2DAE3342-9DFC-49D4-B09C-25E310769317}"/>
          </ac:grpSpMkLst>
        </pc:grpChg>
        <pc:grpChg chg="add">
          <ac:chgData name="Rabia Khatun (1915747)" userId="S::1915747@student.uwtsd.ac.uk::743080d6-45cc-4044-88a4-8dab7f0d1580" providerId="AD" clId="Web-{BC1D4FCD-5DB8-4251-8915-51DE15C40D8B}" dt="2021-06-14T19:22:27.007" v="103"/>
          <ac:grpSpMkLst>
            <pc:docMk/>
            <pc:sldMk cId="1782151294" sldId="262"/>
            <ac:grpSpMk id="80" creationId="{B54F73D8-62C2-4127-9D19-01219BBB9942}"/>
          </ac:grpSpMkLst>
        </pc:grpChg>
        <pc:grpChg chg="add">
          <ac:chgData name="Rabia Khatun (1915747)" userId="S::1915747@student.uwtsd.ac.uk::743080d6-45cc-4044-88a4-8dab7f0d1580" providerId="AD" clId="Web-{BC1D4FCD-5DB8-4251-8915-51DE15C40D8B}" dt="2021-06-14T19:22:27.007" v="103"/>
          <ac:grpSpMkLst>
            <pc:docMk/>
            <pc:sldMk cId="1782151294" sldId="262"/>
            <ac:grpSpMk id="87" creationId="{BA1AA859-8E3B-49BF-83F6-ADF050A2CF37}"/>
          </ac:grpSpMkLst>
        </pc:grpChg>
        <pc:grpChg chg="add">
          <ac:chgData name="Rabia Khatun (1915747)" userId="S::1915747@student.uwtsd.ac.uk::743080d6-45cc-4044-88a4-8dab7f0d1580" providerId="AD" clId="Web-{BC1D4FCD-5DB8-4251-8915-51DE15C40D8B}" dt="2021-06-14T19:22:27.007" v="103"/>
          <ac:grpSpMkLst>
            <pc:docMk/>
            <pc:sldMk cId="1782151294" sldId="262"/>
            <ac:grpSpMk id="108" creationId="{0D2C6055-EB42-4E7C-B358-308A54C713E3}"/>
          </ac:grpSpMkLst>
        </pc:grpChg>
        <pc:picChg chg="add mod">
          <ac:chgData name="Rabia Khatun (1915747)" userId="S::1915747@student.uwtsd.ac.uk::743080d6-45cc-4044-88a4-8dab7f0d1580" providerId="AD" clId="Web-{BC1D4FCD-5DB8-4251-8915-51DE15C40D8B}" dt="2021-06-14T19:22:27.007" v="103"/>
          <ac:picMkLst>
            <pc:docMk/>
            <pc:sldMk cId="1782151294" sldId="262"/>
            <ac:picMk id="3" creationId="{3B26EE1A-832B-4BE5-9D56-5C348CAD1616}"/>
          </ac:picMkLst>
        </pc:picChg>
      </pc:sldChg>
      <pc:sldChg chg="new del">
        <pc:chgData name="Rabia Khatun (1915747)" userId="S::1915747@student.uwtsd.ac.uk::743080d6-45cc-4044-88a4-8dab7f0d1580" providerId="AD" clId="Web-{BC1D4FCD-5DB8-4251-8915-51DE15C40D8B}" dt="2021-06-14T16:26:29.207" v="10"/>
        <pc:sldMkLst>
          <pc:docMk/>
          <pc:sldMk cId="2380066161" sldId="264"/>
        </pc:sldMkLst>
      </pc:sldChg>
      <pc:sldChg chg="modSp new ord">
        <pc:chgData name="Rabia Khatun (1915747)" userId="S::1915747@student.uwtsd.ac.uk::743080d6-45cc-4044-88a4-8dab7f0d1580" providerId="AD" clId="Web-{BC1D4FCD-5DB8-4251-8915-51DE15C40D8B}" dt="2021-06-14T22:33:18.436" v="648" actId="20577"/>
        <pc:sldMkLst>
          <pc:docMk/>
          <pc:sldMk cId="4187791631" sldId="265"/>
        </pc:sldMkLst>
        <pc:spChg chg="mod">
          <ac:chgData name="Rabia Khatun (1915747)" userId="S::1915747@student.uwtsd.ac.uk::743080d6-45cc-4044-88a4-8dab7f0d1580" providerId="AD" clId="Web-{BC1D4FCD-5DB8-4251-8915-51DE15C40D8B}" dt="2021-06-14T16:25:52.517" v="8" actId="20577"/>
          <ac:spMkLst>
            <pc:docMk/>
            <pc:sldMk cId="4187791631" sldId="265"/>
            <ac:spMk id="2" creationId="{C3BAB726-A91D-4991-8B06-7447D890BC1F}"/>
          </ac:spMkLst>
        </pc:spChg>
        <pc:spChg chg="mod">
          <ac:chgData name="Rabia Khatun (1915747)" userId="S::1915747@student.uwtsd.ac.uk::743080d6-45cc-4044-88a4-8dab7f0d1580" providerId="AD" clId="Web-{BC1D4FCD-5DB8-4251-8915-51DE15C40D8B}" dt="2021-06-14T22:33:18.436" v="648" actId="20577"/>
          <ac:spMkLst>
            <pc:docMk/>
            <pc:sldMk cId="4187791631" sldId="265"/>
            <ac:spMk id="3" creationId="{0BAF2EE5-A3CC-40F5-9E69-5B99501E04DF}"/>
          </ac:spMkLst>
        </pc:spChg>
      </pc:sldChg>
      <pc:sldChg chg="addSp delSp modSp new">
        <pc:chgData name="Rabia Khatun (1915747)" userId="S::1915747@student.uwtsd.ac.uk::743080d6-45cc-4044-88a4-8dab7f0d1580" providerId="AD" clId="Web-{BC1D4FCD-5DB8-4251-8915-51DE15C40D8B}" dt="2021-06-14T19:19:26.246" v="44" actId="20577"/>
        <pc:sldMkLst>
          <pc:docMk/>
          <pc:sldMk cId="1068720044" sldId="266"/>
        </pc:sldMkLst>
        <pc:spChg chg="del mod">
          <ac:chgData name="Rabia Khatun (1915747)" userId="S::1915747@student.uwtsd.ac.uk::743080d6-45cc-4044-88a4-8dab7f0d1580" providerId="AD" clId="Web-{BC1D4FCD-5DB8-4251-8915-51DE15C40D8B}" dt="2021-06-14T19:18:49.494" v="23"/>
          <ac:spMkLst>
            <pc:docMk/>
            <pc:sldMk cId="1068720044" sldId="266"/>
            <ac:spMk id="2" creationId="{49D7A7DE-7C2F-474B-9DF3-5924B11CCF1C}"/>
          </ac:spMkLst>
        </pc:spChg>
        <pc:spChg chg="add mod">
          <ac:chgData name="Rabia Khatun (1915747)" userId="S::1915747@student.uwtsd.ac.uk::743080d6-45cc-4044-88a4-8dab7f0d1580" providerId="AD" clId="Web-{BC1D4FCD-5DB8-4251-8915-51DE15C40D8B}" dt="2021-06-14T19:19:26.246" v="44" actId="20577"/>
          <ac:spMkLst>
            <pc:docMk/>
            <pc:sldMk cId="1068720044" sldId="266"/>
            <ac:spMk id="5" creationId="{A0FA3ED6-E7E4-4D30-992A-9B60979771DD}"/>
          </ac:spMkLst>
        </pc:spChg>
      </pc:sldChg>
      <pc:sldChg chg="modSp new">
        <pc:chgData name="Rabia Khatun (1915747)" userId="S::1915747@student.uwtsd.ac.uk::743080d6-45cc-4044-88a4-8dab7f0d1580" providerId="AD" clId="Web-{BC1D4FCD-5DB8-4251-8915-51DE15C40D8B}" dt="2021-06-14T23:07:54.646" v="746" actId="20577"/>
        <pc:sldMkLst>
          <pc:docMk/>
          <pc:sldMk cId="2230173624" sldId="267"/>
        </pc:sldMkLst>
        <pc:spChg chg="mod">
          <ac:chgData name="Rabia Khatun (1915747)" userId="S::1915747@student.uwtsd.ac.uk::743080d6-45cc-4044-88a4-8dab7f0d1580" providerId="AD" clId="Web-{BC1D4FCD-5DB8-4251-8915-51DE15C40D8B}" dt="2021-06-14T19:20:27.297" v="68" actId="20577"/>
          <ac:spMkLst>
            <pc:docMk/>
            <pc:sldMk cId="2230173624" sldId="267"/>
            <ac:spMk id="2" creationId="{95E04B9C-6528-4A09-83F7-64DC4724AAD6}"/>
          </ac:spMkLst>
        </pc:spChg>
        <pc:spChg chg="mod">
          <ac:chgData name="Rabia Khatun (1915747)" userId="S::1915747@student.uwtsd.ac.uk::743080d6-45cc-4044-88a4-8dab7f0d1580" providerId="AD" clId="Web-{BC1D4FCD-5DB8-4251-8915-51DE15C40D8B}" dt="2021-06-14T23:07:54.646" v="746" actId="20577"/>
          <ac:spMkLst>
            <pc:docMk/>
            <pc:sldMk cId="2230173624" sldId="267"/>
            <ac:spMk id="3" creationId="{30F313E7-E962-44CF-B37C-AE3DBC04A64B}"/>
          </ac:spMkLst>
        </pc:spChg>
      </pc:sldChg>
      <pc:sldChg chg="modSp new">
        <pc:chgData name="Rabia Khatun (1915747)" userId="S::1915747@student.uwtsd.ac.uk::743080d6-45cc-4044-88a4-8dab7f0d1580" providerId="AD" clId="Web-{BC1D4FCD-5DB8-4251-8915-51DE15C40D8B}" dt="2021-06-14T19:35:26.834" v="457" actId="20577"/>
        <pc:sldMkLst>
          <pc:docMk/>
          <pc:sldMk cId="2306137080" sldId="268"/>
        </pc:sldMkLst>
        <pc:spChg chg="mod">
          <ac:chgData name="Rabia Khatun (1915747)" userId="S::1915747@student.uwtsd.ac.uk::743080d6-45cc-4044-88a4-8dab7f0d1580" providerId="AD" clId="Web-{BC1D4FCD-5DB8-4251-8915-51DE15C40D8B}" dt="2021-06-14T19:21:06.627" v="88" actId="20577"/>
          <ac:spMkLst>
            <pc:docMk/>
            <pc:sldMk cId="2306137080" sldId="268"/>
            <ac:spMk id="2" creationId="{E6B5B0BE-740C-4617-AAD7-593D441DF344}"/>
          </ac:spMkLst>
        </pc:spChg>
        <pc:spChg chg="mod">
          <ac:chgData name="Rabia Khatun (1915747)" userId="S::1915747@student.uwtsd.ac.uk::743080d6-45cc-4044-88a4-8dab7f0d1580" providerId="AD" clId="Web-{BC1D4FCD-5DB8-4251-8915-51DE15C40D8B}" dt="2021-06-14T19:35:26.834" v="457" actId="20577"/>
          <ac:spMkLst>
            <pc:docMk/>
            <pc:sldMk cId="2306137080" sldId="268"/>
            <ac:spMk id="3" creationId="{A6B7C6F2-C39C-4DA4-96BE-DC3F30ADC538}"/>
          </ac:spMkLst>
        </pc:spChg>
      </pc:sldChg>
    </pc:docChg>
  </pc:docChgLst>
  <pc:docChgLst>
    <pc:chgData name="Rabia Khatun (1915747)" userId="S::1915747@student.uwtsd.ac.uk::743080d6-45cc-4044-88a4-8dab7f0d1580" providerId="AD" clId="Web-{DB77ED35-2A2F-B003-F876-662753EB3E01}"/>
    <pc:docChg chg="modSld">
      <pc:chgData name="Rabia Khatun (1915747)" userId="S::1915747@student.uwtsd.ac.uk::743080d6-45cc-4044-88a4-8dab7f0d1580" providerId="AD" clId="Web-{DB77ED35-2A2F-B003-F876-662753EB3E01}" dt="2021-06-16T23:17:43.723" v="41" actId="20577"/>
      <pc:docMkLst>
        <pc:docMk/>
      </pc:docMkLst>
      <pc:sldChg chg="modSp">
        <pc:chgData name="Rabia Khatun (1915747)" userId="S::1915747@student.uwtsd.ac.uk::743080d6-45cc-4044-88a4-8dab7f0d1580" providerId="AD" clId="Web-{DB77ED35-2A2F-B003-F876-662753EB3E01}" dt="2021-06-16T23:16:14.533" v="29" actId="20577"/>
        <pc:sldMkLst>
          <pc:docMk/>
          <pc:sldMk cId="2230173624" sldId="267"/>
        </pc:sldMkLst>
        <pc:spChg chg="mod">
          <ac:chgData name="Rabia Khatun (1915747)" userId="S::1915747@student.uwtsd.ac.uk::743080d6-45cc-4044-88a4-8dab7f0d1580" providerId="AD" clId="Web-{DB77ED35-2A2F-B003-F876-662753EB3E01}" dt="2021-06-16T23:16:14.533" v="29" actId="20577"/>
          <ac:spMkLst>
            <pc:docMk/>
            <pc:sldMk cId="2230173624" sldId="267"/>
            <ac:spMk id="3" creationId="{30F313E7-E962-44CF-B37C-AE3DBC04A64B}"/>
          </ac:spMkLst>
        </pc:spChg>
      </pc:sldChg>
      <pc:sldChg chg="modSp">
        <pc:chgData name="Rabia Khatun (1915747)" userId="S::1915747@student.uwtsd.ac.uk::743080d6-45cc-4044-88a4-8dab7f0d1580" providerId="AD" clId="Web-{DB77ED35-2A2F-B003-F876-662753EB3E01}" dt="2021-06-16T23:17:43.723" v="41" actId="20577"/>
        <pc:sldMkLst>
          <pc:docMk/>
          <pc:sldMk cId="2306137080" sldId="268"/>
        </pc:sldMkLst>
        <pc:spChg chg="mod">
          <ac:chgData name="Rabia Khatun (1915747)" userId="S::1915747@student.uwtsd.ac.uk::743080d6-45cc-4044-88a4-8dab7f0d1580" providerId="AD" clId="Web-{DB77ED35-2A2F-B003-F876-662753EB3E01}" dt="2021-06-16T23:16:50.050" v="38" actId="20577"/>
          <ac:spMkLst>
            <pc:docMk/>
            <pc:sldMk cId="2306137080" sldId="268"/>
            <ac:spMk id="2" creationId="{E6B5B0BE-740C-4617-AAD7-593D441DF344}"/>
          </ac:spMkLst>
        </pc:spChg>
        <pc:spChg chg="mod">
          <ac:chgData name="Rabia Khatun (1915747)" userId="S::1915747@student.uwtsd.ac.uk::743080d6-45cc-4044-88a4-8dab7f0d1580" providerId="AD" clId="Web-{DB77ED35-2A2F-B003-F876-662753EB3E01}" dt="2021-06-16T23:17:43.723" v="41" actId="20577"/>
          <ac:spMkLst>
            <pc:docMk/>
            <pc:sldMk cId="2306137080" sldId="268"/>
            <ac:spMk id="3" creationId="{A6B7C6F2-C39C-4DA4-96BE-DC3F30ADC538}"/>
          </ac:spMkLst>
        </pc:spChg>
      </pc:sldChg>
    </pc:docChg>
  </pc:docChgLst>
  <pc:docChgLst>
    <pc:chgData name="Rabia Khatun (1915747)" userId="S::1915747@student.uwtsd.ac.uk::743080d6-45cc-4044-88a4-8dab7f0d1580" providerId="AD" clId="Web-{AE30024B-ACD7-2E2E-AFB4-8882A1279A79}"/>
    <pc:docChg chg="addSld delSld modSld">
      <pc:chgData name="Rabia Khatun (1915747)" userId="S::1915747@student.uwtsd.ac.uk::743080d6-45cc-4044-88a4-8dab7f0d1580" providerId="AD" clId="Web-{AE30024B-ACD7-2E2E-AFB4-8882A1279A79}" dt="2021-06-20T23:32:13.146" v="374" actId="20577"/>
      <pc:docMkLst>
        <pc:docMk/>
      </pc:docMkLst>
      <pc:sldChg chg="addSp delSp modSp add del mod modClrScheme chgLayout">
        <pc:chgData name="Rabia Khatun (1915747)" userId="S::1915747@student.uwtsd.ac.uk::743080d6-45cc-4044-88a4-8dab7f0d1580" providerId="AD" clId="Web-{AE30024B-ACD7-2E2E-AFB4-8882A1279A79}" dt="2021-06-20T23:32:13.146" v="374" actId="20577"/>
        <pc:sldMkLst>
          <pc:docMk/>
          <pc:sldMk cId="2376261692" sldId="260"/>
        </pc:sldMkLst>
        <pc:spChg chg="mod ord">
          <ac:chgData name="Rabia Khatun (1915747)" userId="S::1915747@student.uwtsd.ac.uk::743080d6-45cc-4044-88a4-8dab7f0d1580" providerId="AD" clId="Web-{AE30024B-ACD7-2E2E-AFB4-8882A1279A79}" dt="2021-06-20T23:19:06.411" v="150"/>
          <ac:spMkLst>
            <pc:docMk/>
            <pc:sldMk cId="2376261692" sldId="260"/>
            <ac:spMk id="2" creationId="{EB832B51-FEB3-4785-9F1B-EDF9CED2D334}"/>
          </ac:spMkLst>
        </pc:spChg>
        <pc:spChg chg="add mod ord">
          <ac:chgData name="Rabia Khatun (1915747)" userId="S::1915747@student.uwtsd.ac.uk::743080d6-45cc-4044-88a4-8dab7f0d1580" providerId="AD" clId="Web-{AE30024B-ACD7-2E2E-AFB4-8882A1279A79}" dt="2021-06-20T23:32:13.146" v="374" actId="20577"/>
          <ac:spMkLst>
            <pc:docMk/>
            <pc:sldMk cId="2376261692" sldId="260"/>
            <ac:spMk id="3" creationId="{586665B8-CAF1-4DA1-9CB1-72A53C4FF019}"/>
          </ac:spMkLst>
        </pc:spChg>
        <pc:spChg chg="add del mod ord">
          <ac:chgData name="Rabia Khatun (1915747)" userId="S::1915747@student.uwtsd.ac.uk::743080d6-45cc-4044-88a4-8dab7f0d1580" providerId="AD" clId="Web-{AE30024B-ACD7-2E2E-AFB4-8882A1279A79}" dt="2021-06-20T23:19:06.411" v="150"/>
          <ac:spMkLst>
            <pc:docMk/>
            <pc:sldMk cId="2376261692" sldId="260"/>
            <ac:spMk id="4" creationId="{0B82AF42-DC62-4945-8028-8831538680AE}"/>
          </ac:spMkLst>
        </pc:spChg>
        <pc:spChg chg="del mod">
          <ac:chgData name="Rabia Khatun (1915747)" userId="S::1915747@student.uwtsd.ac.uk::743080d6-45cc-4044-88a4-8dab7f0d1580" providerId="AD" clId="Web-{AE30024B-ACD7-2E2E-AFB4-8882A1279A79}" dt="2021-06-20T23:28:06.888" v="364"/>
          <ac:spMkLst>
            <pc:docMk/>
            <pc:sldMk cId="2376261692" sldId="260"/>
            <ac:spMk id="294" creationId="{807161F0-025A-4DC1-9363-09C41585A36D}"/>
          </ac:spMkLst>
        </pc:spChg>
      </pc:sldChg>
      <pc:sldChg chg="addSp delSp modSp">
        <pc:chgData name="Rabia Khatun (1915747)" userId="S::1915747@student.uwtsd.ac.uk::743080d6-45cc-4044-88a4-8dab7f0d1580" providerId="AD" clId="Web-{AE30024B-ACD7-2E2E-AFB4-8882A1279A79}" dt="2021-06-20T23:20:45.366" v="165" actId="20577"/>
        <pc:sldMkLst>
          <pc:docMk/>
          <pc:sldMk cId="1068720044" sldId="266"/>
        </pc:sldMkLst>
        <pc:spChg chg="add del">
          <ac:chgData name="Rabia Khatun (1915747)" userId="S::1915747@student.uwtsd.ac.uk::743080d6-45cc-4044-88a4-8dab7f0d1580" providerId="AD" clId="Web-{AE30024B-ACD7-2E2E-AFB4-8882A1279A79}" dt="2021-06-20T23:13:12.465" v="52"/>
          <ac:spMkLst>
            <pc:docMk/>
            <pc:sldMk cId="1068720044" sldId="266"/>
            <ac:spMk id="2" creationId="{6BD0581E-C4D5-494A-B013-7A7530554E68}"/>
          </ac:spMkLst>
        </pc:spChg>
        <pc:spChg chg="mod">
          <ac:chgData name="Rabia Khatun (1915747)" userId="S::1915747@student.uwtsd.ac.uk::743080d6-45cc-4044-88a4-8dab7f0d1580" providerId="AD" clId="Web-{AE30024B-ACD7-2E2E-AFB4-8882A1279A79}" dt="2021-06-20T23:20:45.366" v="165" actId="20577"/>
          <ac:spMkLst>
            <pc:docMk/>
            <pc:sldMk cId="1068720044" sldId="266"/>
            <ac:spMk id="3" creationId="{D5C4C9C6-67E7-4EBD-B611-6D6F37F9ADC9}"/>
          </ac:spMkLst>
        </pc:spChg>
        <pc:spChg chg="mod">
          <ac:chgData name="Rabia Khatun (1915747)" userId="S::1915747@student.uwtsd.ac.uk::743080d6-45cc-4044-88a4-8dab7f0d1580" providerId="AD" clId="Web-{AE30024B-ACD7-2E2E-AFB4-8882A1279A79}" dt="2021-06-20T23:06:22.235" v="2" actId="20577"/>
          <ac:spMkLst>
            <pc:docMk/>
            <pc:sldMk cId="1068720044" sldId="266"/>
            <ac:spMk id="5" creationId="{A0FA3ED6-E7E4-4D30-992A-9B60979771DD}"/>
          </ac:spMkLst>
        </pc:spChg>
      </pc:sldChg>
      <pc:sldChg chg="modSp">
        <pc:chgData name="Rabia Khatun (1915747)" userId="S::1915747@student.uwtsd.ac.uk::743080d6-45cc-4044-88a4-8dab7f0d1580" providerId="AD" clId="Web-{AE30024B-ACD7-2E2E-AFB4-8882A1279A79}" dt="2021-06-20T23:08:11.253" v="9" actId="20577"/>
        <pc:sldMkLst>
          <pc:docMk/>
          <pc:sldMk cId="2230173624" sldId="267"/>
        </pc:sldMkLst>
        <pc:spChg chg="mod">
          <ac:chgData name="Rabia Khatun (1915747)" userId="S::1915747@student.uwtsd.ac.uk::743080d6-45cc-4044-88a4-8dab7f0d1580" providerId="AD" clId="Web-{AE30024B-ACD7-2E2E-AFB4-8882A1279A79}" dt="2021-06-20T23:08:11.253" v="9" actId="20577"/>
          <ac:spMkLst>
            <pc:docMk/>
            <pc:sldMk cId="2230173624" sldId="267"/>
            <ac:spMk id="3" creationId="{30F313E7-E962-44CF-B37C-AE3DBC04A64B}"/>
          </ac:spMkLst>
        </pc:spChg>
      </pc:sldChg>
      <pc:sldChg chg="modSp">
        <pc:chgData name="Rabia Khatun (1915747)" userId="S::1915747@student.uwtsd.ac.uk::743080d6-45cc-4044-88a4-8dab7f0d1580" providerId="AD" clId="Web-{AE30024B-ACD7-2E2E-AFB4-8882A1279A79}" dt="2021-06-20T23:08:47.113" v="15" actId="20577"/>
        <pc:sldMkLst>
          <pc:docMk/>
          <pc:sldMk cId="2306137080" sldId="268"/>
        </pc:sldMkLst>
        <pc:spChg chg="mod">
          <ac:chgData name="Rabia Khatun (1915747)" userId="S::1915747@student.uwtsd.ac.uk::743080d6-45cc-4044-88a4-8dab7f0d1580" providerId="AD" clId="Web-{AE30024B-ACD7-2E2E-AFB4-8882A1279A79}" dt="2021-06-20T23:08:47.113" v="15" actId="20577"/>
          <ac:spMkLst>
            <pc:docMk/>
            <pc:sldMk cId="2306137080" sldId="268"/>
            <ac:spMk id="2" creationId="{E6B5B0BE-740C-4617-AAD7-593D441DF344}"/>
          </ac:spMkLst>
        </pc:spChg>
      </pc:sldChg>
    </pc:docChg>
  </pc:docChgLst>
  <pc:docChgLst>
    <pc:chgData name="Parese Jade Ahmed (1912353)" userId="S::1912353@student.uwtsd.ac.uk::3161598e-0c9f-49f0-8ad6-1d3efa3851b3" providerId="AD" clId="Web-{E7073DDC-E351-E696-0EB6-3729CEF00F91}"/>
    <pc:docChg chg="modSld">
      <pc:chgData name="Parese Jade Ahmed (1912353)" userId="S::1912353@student.uwtsd.ac.uk::3161598e-0c9f-49f0-8ad6-1d3efa3851b3" providerId="AD" clId="Web-{E7073DDC-E351-E696-0EB6-3729CEF00F91}" dt="2021-06-22T19:46:38.042" v="56" actId="20577"/>
      <pc:docMkLst>
        <pc:docMk/>
      </pc:docMkLst>
      <pc:sldChg chg="modSp">
        <pc:chgData name="Parese Jade Ahmed (1912353)" userId="S::1912353@student.uwtsd.ac.uk::3161598e-0c9f-49f0-8ad6-1d3efa3851b3" providerId="AD" clId="Web-{E7073DDC-E351-E696-0EB6-3729CEF00F91}" dt="2021-06-22T19:46:38.042" v="56" actId="20577"/>
        <pc:sldMkLst>
          <pc:docMk/>
          <pc:sldMk cId="1444698973" sldId="270"/>
        </pc:sldMkLst>
        <pc:spChg chg="mod">
          <ac:chgData name="Parese Jade Ahmed (1912353)" userId="S::1912353@student.uwtsd.ac.uk::3161598e-0c9f-49f0-8ad6-1d3efa3851b3" providerId="AD" clId="Web-{E7073DDC-E351-E696-0EB6-3729CEF00F91}" dt="2021-06-22T19:46:38.042" v="56" actId="20577"/>
          <ac:spMkLst>
            <pc:docMk/>
            <pc:sldMk cId="1444698973" sldId="270"/>
            <ac:spMk id="3" creationId="{56307F20-B2B1-46CB-B13E-74356C2DD20C}"/>
          </ac:spMkLst>
        </pc:spChg>
      </pc:sldChg>
    </pc:docChg>
  </pc:docChgLst>
  <pc:docChgLst>
    <pc:chgData name="Parese Jade Ahmed (1912353)" userId="S::1912353@student.uwtsd.ac.uk::3161598e-0c9f-49f0-8ad6-1d3efa3851b3" providerId="AD" clId="Web-{67FEDD75-7278-4B74-AD86-2390C7C5D284}"/>
    <pc:docChg chg="addSld delSld modSld sldOrd">
      <pc:chgData name="Parese Jade Ahmed (1912353)" userId="S::1912353@student.uwtsd.ac.uk::3161598e-0c9f-49f0-8ad6-1d3efa3851b3" providerId="AD" clId="Web-{67FEDD75-7278-4B74-AD86-2390C7C5D284}" dt="2021-06-15T08:21:51.888" v="717" actId="20577"/>
      <pc:docMkLst>
        <pc:docMk/>
      </pc:docMkLst>
      <pc:sldChg chg="modSp">
        <pc:chgData name="Parese Jade Ahmed (1912353)" userId="S::1912353@student.uwtsd.ac.uk::3161598e-0c9f-49f0-8ad6-1d3efa3851b3" providerId="AD" clId="Web-{67FEDD75-7278-4B74-AD86-2390C7C5D284}" dt="2021-06-14T09:30:42.524" v="45" actId="20577"/>
        <pc:sldMkLst>
          <pc:docMk/>
          <pc:sldMk cId="4262868419" sldId="256"/>
        </pc:sldMkLst>
        <pc:spChg chg="mod">
          <ac:chgData name="Parese Jade Ahmed (1912353)" userId="S::1912353@student.uwtsd.ac.uk::3161598e-0c9f-49f0-8ad6-1d3efa3851b3" providerId="AD" clId="Web-{67FEDD75-7278-4B74-AD86-2390C7C5D284}" dt="2021-06-14T09:30:37.977" v="43" actId="1076"/>
          <ac:spMkLst>
            <pc:docMk/>
            <pc:sldMk cId="4262868419" sldId="256"/>
            <ac:spMk id="2" creationId="{70752FD7-76EF-4EBF-8807-5A08A9C8EA09}"/>
          </ac:spMkLst>
        </pc:spChg>
        <pc:spChg chg="mod">
          <ac:chgData name="Parese Jade Ahmed (1912353)" userId="S::1912353@student.uwtsd.ac.uk::3161598e-0c9f-49f0-8ad6-1d3efa3851b3" providerId="AD" clId="Web-{67FEDD75-7278-4B74-AD86-2390C7C5D284}" dt="2021-06-14T09:30:42.524" v="45" actId="20577"/>
          <ac:spMkLst>
            <pc:docMk/>
            <pc:sldMk cId="4262868419" sldId="256"/>
            <ac:spMk id="3" creationId="{F4C8D8C1-1062-49B2-BB56-D9F8E5DA6EB6}"/>
          </ac:spMkLst>
        </pc:spChg>
      </pc:sldChg>
      <pc:sldChg chg="addSp delSp modSp new mod ord setBg">
        <pc:chgData name="Parese Jade Ahmed (1912353)" userId="S::1912353@student.uwtsd.ac.uk::3161598e-0c9f-49f0-8ad6-1d3efa3851b3" providerId="AD" clId="Web-{67FEDD75-7278-4B74-AD86-2390C7C5D284}" dt="2021-06-14T09:38:40.408" v="124"/>
        <pc:sldMkLst>
          <pc:docMk/>
          <pc:sldMk cId="1757870575" sldId="257"/>
        </pc:sldMkLst>
        <pc:spChg chg="mod">
          <ac:chgData name="Parese Jade Ahmed (1912353)" userId="S::1912353@student.uwtsd.ac.uk::3161598e-0c9f-49f0-8ad6-1d3efa3851b3" providerId="AD" clId="Web-{67FEDD75-7278-4B74-AD86-2390C7C5D284}" dt="2021-06-14T09:36:21.718" v="93"/>
          <ac:spMkLst>
            <pc:docMk/>
            <pc:sldMk cId="1757870575" sldId="257"/>
            <ac:spMk id="2" creationId="{94953D3A-E463-444F-8E27-42E3C7ED5EAE}"/>
          </ac:spMkLst>
        </pc:spChg>
        <pc:spChg chg="del">
          <ac:chgData name="Parese Jade Ahmed (1912353)" userId="S::1912353@student.uwtsd.ac.uk::3161598e-0c9f-49f0-8ad6-1d3efa3851b3" providerId="AD" clId="Web-{67FEDD75-7278-4B74-AD86-2390C7C5D284}" dt="2021-06-14T09:36:01.296" v="88"/>
          <ac:spMkLst>
            <pc:docMk/>
            <pc:sldMk cId="1757870575" sldId="257"/>
            <ac:spMk id="3" creationId="{8B8BC85C-C528-4784-A512-757CE83DD4DE}"/>
          </ac:spMkLst>
        </pc:spChg>
        <pc:spChg chg="add del mod">
          <ac:chgData name="Parese Jade Ahmed (1912353)" userId="S::1912353@student.uwtsd.ac.uk::3161598e-0c9f-49f0-8ad6-1d3efa3851b3" providerId="AD" clId="Web-{67FEDD75-7278-4B74-AD86-2390C7C5D284}" dt="2021-06-14T09:36:21.718" v="93"/>
          <ac:spMkLst>
            <pc:docMk/>
            <pc:sldMk cId="1757870575" sldId="257"/>
            <ac:spMk id="4" creationId="{340AA51F-5AF0-4DE5-BA30-BAB83A3A9767}"/>
          </ac:spMkLst>
        </pc:spChg>
        <pc:spChg chg="add del">
          <ac:chgData name="Parese Jade Ahmed (1912353)" userId="S::1912353@student.uwtsd.ac.uk::3161598e-0c9f-49f0-8ad6-1d3efa3851b3" providerId="AD" clId="Web-{67FEDD75-7278-4B74-AD86-2390C7C5D284}" dt="2021-06-14T09:36:21.703" v="92"/>
          <ac:spMkLst>
            <pc:docMk/>
            <pc:sldMk cId="1757870575" sldId="257"/>
            <ac:spMk id="32" creationId="{5EED486D-50DC-40B5-B6BB-E18A56619A99}"/>
          </ac:spMkLst>
        </pc:spChg>
        <pc:spChg chg="add del">
          <ac:chgData name="Parese Jade Ahmed (1912353)" userId="S::1912353@student.uwtsd.ac.uk::3161598e-0c9f-49f0-8ad6-1d3efa3851b3" providerId="AD" clId="Web-{67FEDD75-7278-4B74-AD86-2390C7C5D284}" dt="2021-06-14T09:36:15.968" v="90"/>
          <ac:spMkLst>
            <pc:docMk/>
            <pc:sldMk cId="1757870575" sldId="257"/>
            <ac:spMk id="36" creationId="{9499C9FE-4B17-4937-9EB8-3E1A97E32D88}"/>
          </ac:spMkLst>
        </pc:spChg>
        <pc:spChg chg="add">
          <ac:chgData name="Parese Jade Ahmed (1912353)" userId="S::1912353@student.uwtsd.ac.uk::3161598e-0c9f-49f0-8ad6-1d3efa3851b3" providerId="AD" clId="Web-{67FEDD75-7278-4B74-AD86-2390C7C5D284}" dt="2021-06-14T09:36:21.718" v="93"/>
          <ac:spMkLst>
            <pc:docMk/>
            <pc:sldMk cId="1757870575" sldId="257"/>
            <ac:spMk id="37" creationId="{9499C9FE-4B17-4937-9EB8-3E1A97E32D88}"/>
          </ac:spMkLst>
        </pc:spChg>
        <pc:spChg chg="add del">
          <ac:chgData name="Parese Jade Ahmed (1912353)" userId="S::1912353@student.uwtsd.ac.uk::3161598e-0c9f-49f0-8ad6-1d3efa3851b3" providerId="AD" clId="Web-{67FEDD75-7278-4B74-AD86-2390C7C5D284}" dt="2021-06-14T09:36:21.703" v="92"/>
          <ac:spMkLst>
            <pc:docMk/>
            <pc:sldMk cId="1757870575" sldId="257"/>
            <ac:spMk id="63" creationId="{FD425171-B724-4A7F-81FB-15CC599D5BB7}"/>
          </ac:spMkLst>
        </pc:spChg>
        <pc:spChg chg="add del">
          <ac:chgData name="Parese Jade Ahmed (1912353)" userId="S::1912353@student.uwtsd.ac.uk::3161598e-0c9f-49f0-8ad6-1d3efa3851b3" providerId="AD" clId="Web-{67FEDD75-7278-4B74-AD86-2390C7C5D284}" dt="2021-06-14T09:36:21.703" v="92"/>
          <ac:spMkLst>
            <pc:docMk/>
            <pc:sldMk cId="1757870575" sldId="257"/>
            <ac:spMk id="65" creationId="{DD767DAD-8184-49CD-9312-531CBE37CB21}"/>
          </ac:spMkLst>
        </pc:spChg>
        <pc:spChg chg="add del">
          <ac:chgData name="Parese Jade Ahmed (1912353)" userId="S::1912353@student.uwtsd.ac.uk::3161598e-0c9f-49f0-8ad6-1d3efa3851b3" providerId="AD" clId="Web-{67FEDD75-7278-4B74-AD86-2390C7C5D284}" dt="2021-06-14T09:36:21.703" v="92"/>
          <ac:spMkLst>
            <pc:docMk/>
            <pc:sldMk cId="1757870575" sldId="257"/>
            <ac:spMk id="67" creationId="{48F895A8-954D-4E6F-A5B9-13CA653395DE}"/>
          </ac:spMkLst>
        </pc:spChg>
        <pc:grpChg chg="add del">
          <ac:chgData name="Parese Jade Ahmed (1912353)" userId="S::1912353@student.uwtsd.ac.uk::3161598e-0c9f-49f0-8ad6-1d3efa3851b3" providerId="AD" clId="Web-{67FEDD75-7278-4B74-AD86-2390C7C5D284}" dt="2021-06-14T09:36:21.703" v="92"/>
          <ac:grpSpMkLst>
            <pc:docMk/>
            <pc:sldMk cId="1757870575" sldId="257"/>
            <ac:grpSpMk id="7" creationId="{AE19E2D2-078B-459F-A431-2037B063FDF3}"/>
          </ac:grpSpMkLst>
        </pc:grpChg>
        <pc:grpChg chg="add">
          <ac:chgData name="Parese Jade Ahmed (1912353)" userId="S::1912353@student.uwtsd.ac.uk::3161598e-0c9f-49f0-8ad6-1d3efa3851b3" providerId="AD" clId="Web-{67FEDD75-7278-4B74-AD86-2390C7C5D284}" dt="2021-06-14T09:36:21.718" v="93"/>
          <ac:grpSpMkLst>
            <pc:docMk/>
            <pc:sldMk cId="1757870575" sldId="257"/>
            <ac:grpSpMk id="8" creationId="{2DAE3342-9DFC-49D4-B09C-25E310769317}"/>
          </ac:grpSpMkLst>
        </pc:grpChg>
        <pc:grpChg chg="add">
          <ac:chgData name="Parese Jade Ahmed (1912353)" userId="S::1912353@student.uwtsd.ac.uk::3161598e-0c9f-49f0-8ad6-1d3efa3851b3" providerId="AD" clId="Web-{67FEDD75-7278-4B74-AD86-2390C7C5D284}" dt="2021-06-14T09:36:21.718" v="93"/>
          <ac:grpSpMkLst>
            <pc:docMk/>
            <pc:sldMk cId="1757870575" sldId="257"/>
            <ac:grpSpMk id="9" creationId="{B54F73D8-62C2-4127-9D19-01219BBB9942}"/>
          </ac:grpSpMkLst>
        </pc:grpChg>
        <pc:grpChg chg="add del">
          <ac:chgData name="Parese Jade Ahmed (1912353)" userId="S::1912353@student.uwtsd.ac.uk::3161598e-0c9f-49f0-8ad6-1d3efa3851b3" providerId="AD" clId="Web-{67FEDD75-7278-4B74-AD86-2390C7C5D284}" dt="2021-06-14T09:36:15.968" v="90"/>
          <ac:grpSpMkLst>
            <pc:docMk/>
            <pc:sldMk cId="1757870575" sldId="257"/>
            <ac:grpSpMk id="10" creationId="{2DAE3342-9DFC-49D4-B09C-25E310769317}"/>
          </ac:grpSpMkLst>
        </pc:grpChg>
        <pc:grpChg chg="add del">
          <ac:chgData name="Parese Jade Ahmed (1912353)" userId="S::1912353@student.uwtsd.ac.uk::3161598e-0c9f-49f0-8ad6-1d3efa3851b3" providerId="AD" clId="Web-{67FEDD75-7278-4B74-AD86-2390C7C5D284}" dt="2021-06-14T09:36:15.968" v="90"/>
          <ac:grpSpMkLst>
            <pc:docMk/>
            <pc:sldMk cId="1757870575" sldId="257"/>
            <ac:grpSpMk id="31" creationId="{B54F73D8-62C2-4127-9D19-01219BBB9942}"/>
          </ac:grpSpMkLst>
        </pc:grpChg>
        <pc:grpChg chg="add del">
          <ac:chgData name="Parese Jade Ahmed (1912353)" userId="S::1912353@student.uwtsd.ac.uk::3161598e-0c9f-49f0-8ad6-1d3efa3851b3" providerId="AD" clId="Web-{67FEDD75-7278-4B74-AD86-2390C7C5D284}" dt="2021-06-14T09:36:21.703" v="92"/>
          <ac:grpSpMkLst>
            <pc:docMk/>
            <pc:sldMk cId="1757870575" sldId="257"/>
            <ac:grpSpMk id="33" creationId="{E10C7CFA-FC7F-479C-9026-39109C0B5967}"/>
          </ac:grpSpMkLst>
        </pc:grpChg>
        <pc:grpChg chg="add del">
          <ac:chgData name="Parese Jade Ahmed (1912353)" userId="S::1912353@student.uwtsd.ac.uk::3161598e-0c9f-49f0-8ad6-1d3efa3851b3" providerId="AD" clId="Web-{67FEDD75-7278-4B74-AD86-2390C7C5D284}" dt="2021-06-14T09:36:15.968" v="90"/>
          <ac:grpSpMkLst>
            <pc:docMk/>
            <pc:sldMk cId="1757870575" sldId="257"/>
            <ac:grpSpMk id="38" creationId="{BA1AA859-8E3B-49BF-83F6-ADF050A2CF37}"/>
          </ac:grpSpMkLst>
        </pc:grpChg>
        <pc:grpChg chg="add del">
          <ac:chgData name="Parese Jade Ahmed (1912353)" userId="S::1912353@student.uwtsd.ac.uk::3161598e-0c9f-49f0-8ad6-1d3efa3851b3" providerId="AD" clId="Web-{67FEDD75-7278-4B74-AD86-2390C7C5D284}" dt="2021-06-14T09:36:21.703" v="92"/>
          <ac:grpSpMkLst>
            <pc:docMk/>
            <pc:sldMk cId="1757870575" sldId="257"/>
            <ac:grpSpMk id="40" creationId="{44E06636-FD81-4CFB-877B-32085067C3D3}"/>
          </ac:grpSpMkLst>
        </pc:grpChg>
        <pc:grpChg chg="add">
          <ac:chgData name="Parese Jade Ahmed (1912353)" userId="S::1912353@student.uwtsd.ac.uk::3161598e-0c9f-49f0-8ad6-1d3efa3851b3" providerId="AD" clId="Web-{67FEDD75-7278-4B74-AD86-2390C7C5D284}" dt="2021-06-14T09:36:21.718" v="93"/>
          <ac:grpSpMkLst>
            <pc:docMk/>
            <pc:sldMk cId="1757870575" sldId="257"/>
            <ac:grpSpMk id="58" creationId="{BA1AA859-8E3B-49BF-83F6-ADF050A2CF37}"/>
          </ac:grpSpMkLst>
        </pc:grpChg>
        <pc:grpChg chg="add del">
          <ac:chgData name="Parese Jade Ahmed (1912353)" userId="S::1912353@student.uwtsd.ac.uk::3161598e-0c9f-49f0-8ad6-1d3efa3851b3" providerId="AD" clId="Web-{67FEDD75-7278-4B74-AD86-2390C7C5D284}" dt="2021-06-14T09:36:15.968" v="90"/>
          <ac:grpSpMkLst>
            <pc:docMk/>
            <pc:sldMk cId="1757870575" sldId="257"/>
            <ac:grpSpMk id="59" creationId="{0D2C6055-EB42-4E7C-B358-308A54C713E3}"/>
          </ac:grpSpMkLst>
        </pc:grpChg>
        <pc:grpChg chg="add">
          <ac:chgData name="Parese Jade Ahmed (1912353)" userId="S::1912353@student.uwtsd.ac.uk::3161598e-0c9f-49f0-8ad6-1d3efa3851b3" providerId="AD" clId="Web-{67FEDD75-7278-4B74-AD86-2390C7C5D284}" dt="2021-06-14T09:36:21.718" v="93"/>
          <ac:grpSpMkLst>
            <pc:docMk/>
            <pc:sldMk cId="1757870575" sldId="257"/>
            <ac:grpSpMk id="66" creationId="{0D2C6055-EB42-4E7C-B358-308A54C713E3}"/>
          </ac:grpSpMkLst>
        </pc:grpChg>
        <pc:picChg chg="add mod ord">
          <ac:chgData name="Parese Jade Ahmed (1912353)" userId="S::1912353@student.uwtsd.ac.uk::3161598e-0c9f-49f0-8ad6-1d3efa3851b3" providerId="AD" clId="Web-{67FEDD75-7278-4B74-AD86-2390C7C5D284}" dt="2021-06-14T09:36:21.718" v="93"/>
          <ac:picMkLst>
            <pc:docMk/>
            <pc:sldMk cId="1757870575" sldId="257"/>
            <ac:picMk id="5" creationId="{CECEA2C3-8095-4A56-8034-A24C0DC3CBDA}"/>
          </ac:picMkLst>
        </pc:picChg>
      </pc:sldChg>
      <pc:sldChg chg="modSp new del ord">
        <pc:chgData name="Parese Jade Ahmed (1912353)" userId="S::1912353@student.uwtsd.ac.uk::3161598e-0c9f-49f0-8ad6-1d3efa3851b3" providerId="AD" clId="Web-{67FEDD75-7278-4B74-AD86-2390C7C5D284}" dt="2021-06-14T09:38:36.986" v="123"/>
        <pc:sldMkLst>
          <pc:docMk/>
          <pc:sldMk cId="3779048436" sldId="258"/>
        </pc:sldMkLst>
        <pc:spChg chg="mod">
          <ac:chgData name="Parese Jade Ahmed (1912353)" userId="S::1912353@student.uwtsd.ac.uk::3161598e-0c9f-49f0-8ad6-1d3efa3851b3" providerId="AD" clId="Web-{67FEDD75-7278-4B74-AD86-2390C7C5D284}" dt="2021-06-14T09:34:11.403" v="79" actId="20577"/>
          <ac:spMkLst>
            <pc:docMk/>
            <pc:sldMk cId="3779048436" sldId="258"/>
            <ac:spMk id="2" creationId="{97E16698-A878-49F9-8E6B-4CB2E38C0FED}"/>
          </ac:spMkLst>
        </pc:spChg>
        <pc:spChg chg="mod">
          <ac:chgData name="Parese Jade Ahmed (1912353)" userId="S::1912353@student.uwtsd.ac.uk::3161598e-0c9f-49f0-8ad6-1d3efa3851b3" providerId="AD" clId="Web-{67FEDD75-7278-4B74-AD86-2390C7C5D284}" dt="2021-06-14T09:34:04.606" v="78" actId="1076"/>
          <ac:spMkLst>
            <pc:docMk/>
            <pc:sldMk cId="3779048436" sldId="258"/>
            <ac:spMk id="3" creationId="{A1422C68-5A30-47D4-B9E7-4E1DB9A8D3F6}"/>
          </ac:spMkLst>
        </pc:spChg>
      </pc:sldChg>
      <pc:sldChg chg="addSp delSp modSp add replId">
        <pc:chgData name="Parese Jade Ahmed (1912353)" userId="S::1912353@student.uwtsd.ac.uk::3161598e-0c9f-49f0-8ad6-1d3efa3851b3" providerId="AD" clId="Web-{67FEDD75-7278-4B74-AD86-2390C7C5D284}" dt="2021-06-14T09:38:32.283" v="122" actId="20577"/>
        <pc:sldMkLst>
          <pc:docMk/>
          <pc:sldMk cId="881287022" sldId="259"/>
        </pc:sldMkLst>
        <pc:spChg chg="del mod">
          <ac:chgData name="Parese Jade Ahmed (1912353)" userId="S::1912353@student.uwtsd.ac.uk::3161598e-0c9f-49f0-8ad6-1d3efa3851b3" providerId="AD" clId="Web-{67FEDD75-7278-4B74-AD86-2390C7C5D284}" dt="2021-06-14T09:37:45.470" v="111"/>
          <ac:spMkLst>
            <pc:docMk/>
            <pc:sldMk cId="881287022" sldId="259"/>
            <ac:spMk id="2" creationId="{70752FD7-76EF-4EBF-8807-5A08A9C8EA09}"/>
          </ac:spMkLst>
        </pc:spChg>
        <pc:spChg chg="del">
          <ac:chgData name="Parese Jade Ahmed (1912353)" userId="S::1912353@student.uwtsd.ac.uk::3161598e-0c9f-49f0-8ad6-1d3efa3851b3" providerId="AD" clId="Web-{67FEDD75-7278-4B74-AD86-2390C7C5D284}" dt="2021-06-14T09:37:08.688" v="100"/>
          <ac:spMkLst>
            <pc:docMk/>
            <pc:sldMk cId="881287022" sldId="259"/>
            <ac:spMk id="3" creationId="{F4C8D8C1-1062-49B2-BB56-D9F8E5DA6EB6}"/>
          </ac:spMkLst>
        </pc:spChg>
        <pc:spChg chg="add mod">
          <ac:chgData name="Parese Jade Ahmed (1912353)" userId="S::1912353@student.uwtsd.ac.uk::3161598e-0c9f-49f0-8ad6-1d3efa3851b3" providerId="AD" clId="Web-{67FEDD75-7278-4B74-AD86-2390C7C5D284}" dt="2021-06-14T09:38:20.346" v="118" actId="14100"/>
          <ac:spMkLst>
            <pc:docMk/>
            <pc:sldMk cId="881287022" sldId="259"/>
            <ac:spMk id="4" creationId="{D5B58BF0-C044-4C2B-8583-584C0CBCB129}"/>
          </ac:spMkLst>
        </pc:spChg>
        <pc:spChg chg="add del mod">
          <ac:chgData name="Parese Jade Ahmed (1912353)" userId="S::1912353@student.uwtsd.ac.uk::3161598e-0c9f-49f0-8ad6-1d3efa3851b3" providerId="AD" clId="Web-{67FEDD75-7278-4B74-AD86-2390C7C5D284}" dt="2021-06-14T09:37:42.048" v="110"/>
          <ac:spMkLst>
            <pc:docMk/>
            <pc:sldMk cId="881287022" sldId="259"/>
            <ac:spMk id="6" creationId="{FA56A30C-38CB-426C-917D-7064DB1D2AD7}"/>
          </ac:spMkLst>
        </pc:spChg>
        <pc:spChg chg="add del mod">
          <ac:chgData name="Parese Jade Ahmed (1912353)" userId="S::1912353@student.uwtsd.ac.uk::3161598e-0c9f-49f0-8ad6-1d3efa3851b3" providerId="AD" clId="Web-{67FEDD75-7278-4B74-AD86-2390C7C5D284}" dt="2021-06-14T09:38:32.283" v="122" actId="20577"/>
          <ac:spMkLst>
            <pc:docMk/>
            <pc:sldMk cId="881287022" sldId="259"/>
            <ac:spMk id="7" creationId="{64F6F5B6-4113-4433-8151-C3D7D7DB1A02}"/>
          </ac:spMkLst>
        </pc:spChg>
      </pc:sldChg>
      <pc:sldChg chg="addSp delSp modSp new">
        <pc:chgData name="Parese Jade Ahmed (1912353)" userId="S::1912353@student.uwtsd.ac.uk::3161598e-0c9f-49f0-8ad6-1d3efa3851b3" providerId="AD" clId="Web-{67FEDD75-7278-4B74-AD86-2390C7C5D284}" dt="2021-06-15T08:07:52.054" v="589" actId="20577"/>
        <pc:sldMkLst>
          <pc:docMk/>
          <pc:sldMk cId="2376261692" sldId="260"/>
        </pc:sldMkLst>
        <pc:spChg chg="mod">
          <ac:chgData name="Parese Jade Ahmed (1912353)" userId="S::1912353@student.uwtsd.ac.uk::3161598e-0c9f-49f0-8ad6-1d3efa3851b3" providerId="AD" clId="Web-{67FEDD75-7278-4B74-AD86-2390C7C5D284}" dt="2021-06-14T09:51:55.065" v="139" actId="20577"/>
          <ac:spMkLst>
            <pc:docMk/>
            <pc:sldMk cId="2376261692" sldId="260"/>
            <ac:spMk id="2" creationId="{EB832B51-FEB3-4785-9F1B-EDF9CED2D334}"/>
          </ac:spMkLst>
        </pc:spChg>
        <pc:spChg chg="add mod">
          <ac:chgData name="Parese Jade Ahmed (1912353)" userId="S::1912353@student.uwtsd.ac.uk::3161598e-0c9f-49f0-8ad6-1d3efa3851b3" providerId="AD" clId="Web-{67FEDD75-7278-4B74-AD86-2390C7C5D284}" dt="2021-06-15T08:07:52.054" v="589" actId="20577"/>
          <ac:spMkLst>
            <pc:docMk/>
            <pc:sldMk cId="2376261692" sldId="260"/>
            <ac:spMk id="294" creationId="{807161F0-025A-4DC1-9363-09C41585A36D}"/>
          </ac:spMkLst>
        </pc:spChg>
        <pc:graphicFrameChg chg="add del mod modGraphic">
          <ac:chgData name="Parese Jade Ahmed (1912353)" userId="S::1912353@student.uwtsd.ac.uk::3161598e-0c9f-49f0-8ad6-1d3efa3851b3" providerId="AD" clId="Web-{67FEDD75-7278-4B74-AD86-2390C7C5D284}" dt="2021-06-15T08:07:32.007" v="553"/>
          <ac:graphicFrameMkLst>
            <pc:docMk/>
            <pc:sldMk cId="2376261692" sldId="260"/>
            <ac:graphicFrameMk id="3" creationId="{A535A6DC-8546-4D9F-B29B-88C2AAAE433D}"/>
          </ac:graphicFrameMkLst>
        </pc:graphicFrameChg>
      </pc:sldChg>
      <pc:sldChg chg="new del">
        <pc:chgData name="Parese Jade Ahmed (1912353)" userId="S::1912353@student.uwtsd.ac.uk::3161598e-0c9f-49f0-8ad6-1d3efa3851b3" providerId="AD" clId="Web-{67FEDD75-7278-4B74-AD86-2390C7C5D284}" dt="2021-06-14T09:42:15.319" v="126"/>
        <pc:sldMkLst>
          <pc:docMk/>
          <pc:sldMk cId="3645598579" sldId="260"/>
        </pc:sldMkLst>
      </pc:sldChg>
      <pc:sldChg chg="addSp delSp modSp add mod replId setBg addAnim">
        <pc:chgData name="Parese Jade Ahmed (1912353)" userId="S::1912353@student.uwtsd.ac.uk::3161598e-0c9f-49f0-8ad6-1d3efa3851b3" providerId="AD" clId="Web-{67FEDD75-7278-4B74-AD86-2390C7C5D284}" dt="2021-06-14T09:56:05.398" v="184" actId="20577"/>
        <pc:sldMkLst>
          <pc:docMk/>
          <pc:sldMk cId="1486751061" sldId="261"/>
        </pc:sldMkLst>
        <pc:spChg chg="mod">
          <ac:chgData name="Parese Jade Ahmed (1912353)" userId="S::1912353@student.uwtsd.ac.uk::3161598e-0c9f-49f0-8ad6-1d3efa3851b3" providerId="AD" clId="Web-{67FEDD75-7278-4B74-AD86-2390C7C5D284}" dt="2021-06-14T09:56:05.398" v="184" actId="20577"/>
          <ac:spMkLst>
            <pc:docMk/>
            <pc:sldMk cId="1486751061" sldId="261"/>
            <ac:spMk id="2" creationId="{EB832B51-FEB3-4785-9F1B-EDF9CED2D334}"/>
          </ac:spMkLst>
        </pc:spChg>
        <pc:spChg chg="add del">
          <ac:chgData name="Parese Jade Ahmed (1912353)" userId="S::1912353@student.uwtsd.ac.uk::3161598e-0c9f-49f0-8ad6-1d3efa3851b3" providerId="AD" clId="Web-{67FEDD75-7278-4B74-AD86-2390C7C5D284}" dt="2021-06-14T09:53:25.004" v="152"/>
          <ac:spMkLst>
            <pc:docMk/>
            <pc:sldMk cId="1486751061" sldId="261"/>
            <ac:spMk id="3" creationId="{6218298B-748B-4952-AE95-1946DDDC728F}"/>
          </ac:spMkLst>
        </pc:spChg>
        <pc:spChg chg="add del mod">
          <ac:chgData name="Parese Jade Ahmed (1912353)" userId="S::1912353@student.uwtsd.ac.uk::3161598e-0c9f-49f0-8ad6-1d3efa3851b3" providerId="AD" clId="Web-{67FEDD75-7278-4B74-AD86-2390C7C5D284}" dt="2021-06-14T09:53:38.755" v="158"/>
          <ac:spMkLst>
            <pc:docMk/>
            <pc:sldMk cId="1486751061" sldId="261"/>
            <ac:spMk id="4" creationId="{887A9E10-7123-4CCC-87DA-35F04C0B5054}"/>
          </ac:spMkLst>
        </pc:spChg>
        <pc:spChg chg="add">
          <ac:chgData name="Parese Jade Ahmed (1912353)" userId="S::1912353@student.uwtsd.ac.uk::3161598e-0c9f-49f0-8ad6-1d3efa3851b3" providerId="AD" clId="Web-{67FEDD75-7278-4B74-AD86-2390C7C5D284}" dt="2021-06-14T09:55:04.631" v="172"/>
          <ac:spMkLst>
            <pc:docMk/>
            <pc:sldMk cId="1486751061" sldId="261"/>
            <ac:spMk id="33" creationId="{10CE3618-1D7A-4256-B2AF-9DB692996C65}"/>
          </ac:spMkLst>
        </pc:spChg>
        <pc:spChg chg="add del">
          <ac:chgData name="Parese Jade Ahmed (1912353)" userId="S::1912353@student.uwtsd.ac.uk::3161598e-0c9f-49f0-8ad6-1d3efa3851b3" providerId="AD" clId="Web-{67FEDD75-7278-4B74-AD86-2390C7C5D284}" dt="2021-06-14T09:55:35.272" v="179"/>
          <ac:spMkLst>
            <pc:docMk/>
            <pc:sldMk cId="1486751061" sldId="261"/>
            <ac:spMk id="56" creationId="{3F39476B-1A6D-47CB-AC7A-FB87EF003323}"/>
          </ac:spMkLst>
        </pc:spChg>
        <pc:grpChg chg="add">
          <ac:chgData name="Parese Jade Ahmed (1912353)" userId="S::1912353@student.uwtsd.ac.uk::3161598e-0c9f-49f0-8ad6-1d3efa3851b3" providerId="AD" clId="Web-{67FEDD75-7278-4B74-AD86-2390C7C5D284}" dt="2021-06-14T09:55:04.631" v="172"/>
          <ac:grpSpMkLst>
            <pc:docMk/>
            <pc:sldMk cId="1486751061" sldId="261"/>
            <ac:grpSpMk id="7" creationId="{84DB7353-7D7A-431B-A5B6-A3845E6F2BB2}"/>
          </ac:grpSpMkLst>
        </pc:grpChg>
        <pc:grpChg chg="add">
          <ac:chgData name="Parese Jade Ahmed (1912353)" userId="S::1912353@student.uwtsd.ac.uk::3161598e-0c9f-49f0-8ad6-1d3efa3851b3" providerId="AD" clId="Web-{67FEDD75-7278-4B74-AD86-2390C7C5D284}" dt="2021-06-14T09:55:04.631" v="172"/>
          <ac:grpSpMkLst>
            <pc:docMk/>
            <pc:sldMk cId="1486751061" sldId="261"/>
            <ac:grpSpMk id="28" creationId="{1B24766B-81CA-44C7-BF11-77A12BA42411}"/>
          </ac:grpSpMkLst>
        </pc:grpChg>
        <pc:grpChg chg="add">
          <ac:chgData name="Parese Jade Ahmed (1912353)" userId="S::1912353@student.uwtsd.ac.uk::3161598e-0c9f-49f0-8ad6-1d3efa3851b3" providerId="AD" clId="Web-{67FEDD75-7278-4B74-AD86-2390C7C5D284}" dt="2021-06-14T09:55:04.631" v="172"/>
          <ac:grpSpMkLst>
            <pc:docMk/>
            <pc:sldMk cId="1486751061" sldId="261"/>
            <ac:grpSpMk id="35" creationId="{D91A9185-A7D5-460B-98BC-0BF2EBD3EEBE}"/>
          </ac:grpSpMkLst>
        </pc:grpChg>
      </pc:sldChg>
      <pc:sldChg chg="add del replId">
        <pc:chgData name="Parese Jade Ahmed (1912353)" userId="S::1912353@student.uwtsd.ac.uk::3161598e-0c9f-49f0-8ad6-1d3efa3851b3" providerId="AD" clId="Web-{67FEDD75-7278-4B74-AD86-2390C7C5D284}" dt="2021-06-14T09:42:52.804" v="136"/>
        <pc:sldMkLst>
          <pc:docMk/>
          <pc:sldMk cId="3426624353" sldId="261"/>
        </pc:sldMkLst>
      </pc:sldChg>
      <pc:sldChg chg="add del replId">
        <pc:chgData name="Parese Jade Ahmed (1912353)" userId="S::1912353@student.uwtsd.ac.uk::3161598e-0c9f-49f0-8ad6-1d3efa3851b3" providerId="AD" clId="Web-{67FEDD75-7278-4B74-AD86-2390C7C5D284}" dt="2021-06-14T09:52:44.425" v="146"/>
        <pc:sldMkLst>
          <pc:docMk/>
          <pc:sldMk cId="549239968" sldId="262"/>
        </pc:sldMkLst>
      </pc:sldChg>
      <pc:sldChg chg="addSp delSp modSp add mod replId setBg">
        <pc:chgData name="Parese Jade Ahmed (1912353)" userId="S::1912353@student.uwtsd.ac.uk::3161598e-0c9f-49f0-8ad6-1d3efa3851b3" providerId="AD" clId="Web-{67FEDD75-7278-4B74-AD86-2390C7C5D284}" dt="2021-06-14T09:56:10.304" v="185"/>
        <pc:sldMkLst>
          <pc:docMk/>
          <pc:sldMk cId="1782151294" sldId="262"/>
        </pc:sldMkLst>
        <pc:spChg chg="mod">
          <ac:chgData name="Parese Jade Ahmed (1912353)" userId="S::1912353@student.uwtsd.ac.uk::3161598e-0c9f-49f0-8ad6-1d3efa3851b3" providerId="AD" clId="Web-{67FEDD75-7278-4B74-AD86-2390C7C5D284}" dt="2021-06-14T09:56:10.304" v="185"/>
          <ac:spMkLst>
            <pc:docMk/>
            <pc:sldMk cId="1782151294" sldId="262"/>
            <ac:spMk id="2" creationId="{EB832B51-FEB3-4785-9F1B-EDF9CED2D334}"/>
          </ac:spMkLst>
        </pc:spChg>
        <pc:spChg chg="add">
          <ac:chgData name="Parese Jade Ahmed (1912353)" userId="S::1912353@student.uwtsd.ac.uk::3161598e-0c9f-49f0-8ad6-1d3efa3851b3" providerId="AD" clId="Web-{67FEDD75-7278-4B74-AD86-2390C7C5D284}" dt="2021-06-14T09:54:40.209" v="167"/>
          <ac:spMkLst>
            <pc:docMk/>
            <pc:sldMk cId="1782151294" sldId="262"/>
            <ac:spMk id="33" creationId="{10CE3618-1D7A-4256-B2AF-9DB692996C65}"/>
          </ac:spMkLst>
        </pc:spChg>
        <pc:spChg chg="add del">
          <ac:chgData name="Parese Jade Ahmed (1912353)" userId="S::1912353@student.uwtsd.ac.uk::3161598e-0c9f-49f0-8ad6-1d3efa3851b3" providerId="AD" clId="Web-{67FEDD75-7278-4B74-AD86-2390C7C5D284}" dt="2021-06-14T09:55:00.100" v="171"/>
          <ac:spMkLst>
            <pc:docMk/>
            <pc:sldMk cId="1782151294" sldId="262"/>
            <ac:spMk id="56" creationId="{3F39476B-1A6D-47CB-AC7A-FB87EF003323}"/>
          </ac:spMkLst>
        </pc:spChg>
        <pc:grpChg chg="add">
          <ac:chgData name="Parese Jade Ahmed (1912353)" userId="S::1912353@student.uwtsd.ac.uk::3161598e-0c9f-49f0-8ad6-1d3efa3851b3" providerId="AD" clId="Web-{67FEDD75-7278-4B74-AD86-2390C7C5D284}" dt="2021-06-14T09:54:40.209" v="167"/>
          <ac:grpSpMkLst>
            <pc:docMk/>
            <pc:sldMk cId="1782151294" sldId="262"/>
            <ac:grpSpMk id="7" creationId="{84DB7353-7D7A-431B-A5B6-A3845E6F2BB2}"/>
          </ac:grpSpMkLst>
        </pc:grpChg>
        <pc:grpChg chg="add">
          <ac:chgData name="Parese Jade Ahmed (1912353)" userId="S::1912353@student.uwtsd.ac.uk::3161598e-0c9f-49f0-8ad6-1d3efa3851b3" providerId="AD" clId="Web-{67FEDD75-7278-4B74-AD86-2390C7C5D284}" dt="2021-06-14T09:54:40.209" v="167"/>
          <ac:grpSpMkLst>
            <pc:docMk/>
            <pc:sldMk cId="1782151294" sldId="262"/>
            <ac:grpSpMk id="28" creationId="{1B24766B-81CA-44C7-BF11-77A12BA42411}"/>
          </ac:grpSpMkLst>
        </pc:grpChg>
        <pc:grpChg chg="add">
          <ac:chgData name="Parese Jade Ahmed (1912353)" userId="S::1912353@student.uwtsd.ac.uk::3161598e-0c9f-49f0-8ad6-1d3efa3851b3" providerId="AD" clId="Web-{67FEDD75-7278-4B74-AD86-2390C7C5D284}" dt="2021-06-14T09:54:40.209" v="167"/>
          <ac:grpSpMkLst>
            <pc:docMk/>
            <pc:sldMk cId="1782151294" sldId="262"/>
            <ac:grpSpMk id="35" creationId="{D91A9185-A7D5-460B-98BC-0BF2EBD3EEBE}"/>
          </ac:grpSpMkLst>
        </pc:grpChg>
      </pc:sldChg>
      <pc:sldChg chg="addSp modSp add replId">
        <pc:chgData name="Parese Jade Ahmed (1912353)" userId="S::1912353@student.uwtsd.ac.uk::3161598e-0c9f-49f0-8ad6-1d3efa3851b3" providerId="AD" clId="Web-{67FEDD75-7278-4B74-AD86-2390C7C5D284}" dt="2021-06-15T07:48:19.837" v="338" actId="1076"/>
        <pc:sldMkLst>
          <pc:docMk/>
          <pc:sldMk cId="2314727726" sldId="263"/>
        </pc:sldMkLst>
        <pc:spChg chg="mod">
          <ac:chgData name="Parese Jade Ahmed (1912353)" userId="S::1912353@student.uwtsd.ac.uk::3161598e-0c9f-49f0-8ad6-1d3efa3851b3" providerId="AD" clId="Web-{67FEDD75-7278-4B74-AD86-2390C7C5D284}" dt="2021-06-15T07:48:19.837" v="338" actId="1076"/>
          <ac:spMkLst>
            <pc:docMk/>
            <pc:sldMk cId="2314727726" sldId="263"/>
            <ac:spMk id="2" creationId="{EB832B51-FEB3-4785-9F1B-EDF9CED2D334}"/>
          </ac:spMkLst>
        </pc:spChg>
        <pc:spChg chg="add mod">
          <ac:chgData name="Parese Jade Ahmed (1912353)" userId="S::1912353@student.uwtsd.ac.uk::3161598e-0c9f-49f0-8ad6-1d3efa3851b3" providerId="AD" clId="Web-{67FEDD75-7278-4B74-AD86-2390C7C5D284}" dt="2021-06-15T07:48:14.087" v="337" actId="1076"/>
          <ac:spMkLst>
            <pc:docMk/>
            <pc:sldMk cId="2314727726" sldId="263"/>
            <ac:spMk id="3" creationId="{56307F20-B2B1-46CB-B13E-74356C2DD20C}"/>
          </ac:spMkLst>
        </pc:spChg>
      </pc:sldChg>
      <pc:sldChg chg="modSp add del replId">
        <pc:chgData name="Parese Jade Ahmed (1912353)" userId="S::1912353@student.uwtsd.ac.uk::3161598e-0c9f-49f0-8ad6-1d3efa3851b3" providerId="AD" clId="Web-{67FEDD75-7278-4B74-AD86-2390C7C5D284}" dt="2021-06-14T09:56:41.305" v="191"/>
        <pc:sldMkLst>
          <pc:docMk/>
          <pc:sldMk cId="4136866350" sldId="263"/>
        </pc:sldMkLst>
        <pc:spChg chg="mod">
          <ac:chgData name="Parese Jade Ahmed (1912353)" userId="S::1912353@student.uwtsd.ac.uk::3161598e-0c9f-49f0-8ad6-1d3efa3851b3" providerId="AD" clId="Web-{67FEDD75-7278-4B74-AD86-2390C7C5D284}" dt="2021-06-14T09:56:30.399" v="188" actId="20577"/>
          <ac:spMkLst>
            <pc:docMk/>
            <pc:sldMk cId="4136866350" sldId="263"/>
            <ac:spMk id="2" creationId="{EB832B51-FEB3-4785-9F1B-EDF9CED2D334}"/>
          </ac:spMkLst>
        </pc:spChg>
      </pc:sldChg>
      <pc:sldChg chg="add del replId">
        <pc:chgData name="Parese Jade Ahmed (1912353)" userId="S::1912353@student.uwtsd.ac.uk::3161598e-0c9f-49f0-8ad6-1d3efa3851b3" providerId="AD" clId="Web-{67FEDD75-7278-4B74-AD86-2390C7C5D284}" dt="2021-06-14T09:56:36.367" v="190"/>
        <pc:sldMkLst>
          <pc:docMk/>
          <pc:sldMk cId="850252546" sldId="264"/>
        </pc:sldMkLst>
      </pc:sldChg>
      <pc:sldChg chg="addSp delSp modSp mod setBg">
        <pc:chgData name="Parese Jade Ahmed (1912353)" userId="S::1912353@student.uwtsd.ac.uk::3161598e-0c9f-49f0-8ad6-1d3efa3851b3" providerId="AD" clId="Web-{67FEDD75-7278-4B74-AD86-2390C7C5D284}" dt="2021-06-15T08:21:51.888" v="717" actId="20577"/>
        <pc:sldMkLst>
          <pc:docMk/>
          <pc:sldMk cId="4187791631" sldId="265"/>
        </pc:sldMkLst>
        <pc:spChg chg="mod">
          <ac:chgData name="Parese Jade Ahmed (1912353)" userId="S::1912353@student.uwtsd.ac.uk::3161598e-0c9f-49f0-8ad6-1d3efa3851b3" providerId="AD" clId="Web-{67FEDD75-7278-4B74-AD86-2390C7C5D284}" dt="2021-06-15T08:21:51.888" v="717" actId="20577"/>
          <ac:spMkLst>
            <pc:docMk/>
            <pc:sldMk cId="4187791631" sldId="265"/>
            <ac:spMk id="2" creationId="{C3BAB726-A91D-4991-8B06-7447D890BC1F}"/>
          </ac:spMkLst>
        </pc:spChg>
        <pc:spChg chg="mod">
          <ac:chgData name="Parese Jade Ahmed (1912353)" userId="S::1912353@student.uwtsd.ac.uk::3161598e-0c9f-49f0-8ad6-1d3efa3851b3" providerId="AD" clId="Web-{67FEDD75-7278-4B74-AD86-2390C7C5D284}" dt="2021-06-15T08:21:06.840" v="702"/>
          <ac:spMkLst>
            <pc:docMk/>
            <pc:sldMk cId="4187791631" sldId="265"/>
            <ac:spMk id="3" creationId="{0BAF2EE5-A3CC-40F5-9E69-5B99501E04DF}"/>
          </ac:spMkLst>
        </pc:spChg>
        <pc:spChg chg="add mod ord">
          <ac:chgData name="Parese Jade Ahmed (1912353)" userId="S::1912353@student.uwtsd.ac.uk::3161598e-0c9f-49f0-8ad6-1d3efa3851b3" providerId="AD" clId="Web-{67FEDD75-7278-4B74-AD86-2390C7C5D284}" dt="2021-06-15T08:21:45.669" v="716" actId="20577"/>
          <ac:spMkLst>
            <pc:docMk/>
            <pc:sldMk cId="4187791631" sldId="265"/>
            <ac:spMk id="4" creationId="{84829AE0-7E08-47E6-AAB3-036F0252822C}"/>
          </ac:spMkLst>
        </pc:spChg>
        <pc:spChg chg="add del">
          <ac:chgData name="Parese Jade Ahmed (1912353)" userId="S::1912353@student.uwtsd.ac.uk::3161598e-0c9f-49f0-8ad6-1d3efa3851b3" providerId="AD" clId="Web-{67FEDD75-7278-4B74-AD86-2390C7C5D284}" dt="2021-06-15T08:17:51.226" v="693"/>
          <ac:spMkLst>
            <pc:docMk/>
            <pc:sldMk cId="4187791631" sldId="265"/>
            <ac:spMk id="8" creationId="{D75627FE-0AC5-4349-AC08-45A58BEC9B8C}"/>
          </ac:spMkLst>
        </pc:spChg>
        <pc:spChg chg="add del">
          <ac:chgData name="Parese Jade Ahmed (1912353)" userId="S::1912353@student.uwtsd.ac.uk::3161598e-0c9f-49f0-8ad6-1d3efa3851b3" providerId="AD" clId="Web-{67FEDD75-7278-4B74-AD86-2390C7C5D284}" dt="2021-06-15T08:17:51.226" v="693"/>
          <ac:spMkLst>
            <pc:docMk/>
            <pc:sldMk cId="4187791631" sldId="265"/>
            <ac:spMk id="33" creationId="{BC2574CF-1D35-4994-87BD-5A3378E1AB34}"/>
          </ac:spMkLst>
        </pc:spChg>
        <pc:spChg chg="add del">
          <ac:chgData name="Parese Jade Ahmed (1912353)" userId="S::1912353@student.uwtsd.ac.uk::3161598e-0c9f-49f0-8ad6-1d3efa3851b3" providerId="AD" clId="Web-{67FEDD75-7278-4B74-AD86-2390C7C5D284}" dt="2021-06-15T08:19:58.479" v="698"/>
          <ac:spMkLst>
            <pc:docMk/>
            <pc:sldMk cId="4187791631" sldId="265"/>
            <ac:spMk id="40" creationId="{9ADD1C7C-AAD8-4906-B6DA-ED107005629A}"/>
          </ac:spMkLst>
        </pc:spChg>
        <pc:spChg chg="add del">
          <ac:chgData name="Parese Jade Ahmed (1912353)" userId="S::1912353@student.uwtsd.ac.uk::3161598e-0c9f-49f0-8ad6-1d3efa3851b3" providerId="AD" clId="Web-{67FEDD75-7278-4B74-AD86-2390C7C5D284}" dt="2021-06-15T08:21:06.856" v="703"/>
          <ac:spMkLst>
            <pc:docMk/>
            <pc:sldMk cId="4187791631" sldId="265"/>
            <ac:spMk id="73" creationId="{814088C5-0C7B-4048-BCA2-C797CD4F95F0}"/>
          </ac:spMkLst>
        </pc:spChg>
        <pc:spChg chg="add">
          <ac:chgData name="Parese Jade Ahmed (1912353)" userId="S::1912353@student.uwtsd.ac.uk::3161598e-0c9f-49f0-8ad6-1d3efa3851b3" providerId="AD" clId="Web-{67FEDD75-7278-4B74-AD86-2390C7C5D284}" dt="2021-06-15T08:21:06.856" v="703"/>
          <ac:spMkLst>
            <pc:docMk/>
            <pc:sldMk cId="4187791631" sldId="265"/>
            <ac:spMk id="103" creationId="{814088C5-0C7B-4048-BCA2-C797CD4F95F0}"/>
          </ac:spMkLst>
        </pc:spChg>
        <pc:spChg chg="add del">
          <ac:chgData name="Parese Jade Ahmed (1912353)" userId="S::1912353@student.uwtsd.ac.uk::3161598e-0c9f-49f0-8ad6-1d3efa3851b3" providerId="AD" clId="Web-{67FEDD75-7278-4B74-AD86-2390C7C5D284}" dt="2021-06-15T08:21:06.840" v="702"/>
          <ac:spMkLst>
            <pc:docMk/>
            <pc:sldMk cId="4187791631" sldId="265"/>
            <ac:spMk id="106" creationId="{367E2C8A-5326-4248-AAF4-A999E4DE4ACD}"/>
          </ac:spMkLst>
        </pc:spChg>
        <pc:spChg chg="add del">
          <ac:chgData name="Parese Jade Ahmed (1912353)" userId="S::1912353@student.uwtsd.ac.uk::3161598e-0c9f-49f0-8ad6-1d3efa3851b3" providerId="AD" clId="Web-{67FEDD75-7278-4B74-AD86-2390C7C5D284}" dt="2021-06-15T08:21:06.840" v="702"/>
          <ac:spMkLst>
            <pc:docMk/>
            <pc:sldMk cId="4187791631" sldId="265"/>
            <ac:spMk id="131" creationId="{BB589843-C49E-4C9D-9131-33146DE1D696}"/>
          </ac:spMkLst>
        </pc:spChg>
        <pc:spChg chg="add del">
          <ac:chgData name="Parese Jade Ahmed (1912353)" userId="S::1912353@student.uwtsd.ac.uk::3161598e-0c9f-49f0-8ad6-1d3efa3851b3" providerId="AD" clId="Web-{67FEDD75-7278-4B74-AD86-2390C7C5D284}" dt="2021-06-15T08:21:06.840" v="702"/>
          <ac:spMkLst>
            <pc:docMk/>
            <pc:sldMk cId="4187791631" sldId="265"/>
            <ac:spMk id="133" creationId="{A78CF3C0-46C2-4554-A8DD-CD890DE33A73}"/>
          </ac:spMkLst>
        </pc:spChg>
        <pc:spChg chg="add del">
          <ac:chgData name="Parese Jade Ahmed (1912353)" userId="S::1912353@student.uwtsd.ac.uk::3161598e-0c9f-49f0-8ad6-1d3efa3851b3" providerId="AD" clId="Web-{67FEDD75-7278-4B74-AD86-2390C7C5D284}" dt="2021-06-15T08:21:06.840" v="702"/>
          <ac:spMkLst>
            <pc:docMk/>
            <pc:sldMk cId="4187791631" sldId="265"/>
            <ac:spMk id="135" creationId="{7FE3F9EB-4FF3-4208-B2BC-CCDE83992FA5}"/>
          </ac:spMkLst>
        </pc:spChg>
        <pc:grpChg chg="add del">
          <ac:chgData name="Parese Jade Ahmed (1912353)" userId="S::1912353@student.uwtsd.ac.uk::3161598e-0c9f-49f0-8ad6-1d3efa3851b3" providerId="AD" clId="Web-{67FEDD75-7278-4B74-AD86-2390C7C5D284}" dt="2021-06-15T08:17:51.226" v="693"/>
          <ac:grpSpMkLst>
            <pc:docMk/>
            <pc:sldMk cId="4187791631" sldId="265"/>
            <ac:grpSpMk id="10" creationId="{F87AAF7B-2090-475D-9C3E-FDC03DD87A88}"/>
          </ac:grpSpMkLst>
        </pc:grpChg>
        <pc:grpChg chg="add del">
          <ac:chgData name="Parese Jade Ahmed (1912353)" userId="S::1912353@student.uwtsd.ac.uk::3161598e-0c9f-49f0-8ad6-1d3efa3851b3" providerId="AD" clId="Web-{67FEDD75-7278-4B74-AD86-2390C7C5D284}" dt="2021-06-15T08:19:58.479" v="698"/>
          <ac:grpSpMkLst>
            <pc:docMk/>
            <pc:sldMk cId="4187791631" sldId="265"/>
            <ac:grpSpMk id="42" creationId="{37F3AB03-9860-4225-8853-9C29A150F3DC}"/>
          </ac:grpSpMkLst>
        </pc:grpChg>
        <pc:grpChg chg="add del">
          <ac:chgData name="Parese Jade Ahmed (1912353)" userId="S::1912353@student.uwtsd.ac.uk::3161598e-0c9f-49f0-8ad6-1d3efa3851b3" providerId="AD" clId="Web-{67FEDD75-7278-4B74-AD86-2390C7C5D284}" dt="2021-06-15T08:19:58.479" v="698"/>
          <ac:grpSpMkLst>
            <pc:docMk/>
            <pc:sldMk cId="4187791631" sldId="265"/>
            <ac:grpSpMk id="65" creationId="{DB07C654-DAFC-488C-AFBF-5F2E923F2716}"/>
          </ac:grpSpMkLst>
        </pc:grpChg>
        <pc:grpChg chg="add del">
          <ac:chgData name="Parese Jade Ahmed (1912353)" userId="S::1912353@student.uwtsd.ac.uk::3161598e-0c9f-49f0-8ad6-1d3efa3851b3" providerId="AD" clId="Web-{67FEDD75-7278-4B74-AD86-2390C7C5D284}" dt="2021-06-15T08:21:06.856" v="703"/>
          <ac:grpSpMkLst>
            <pc:docMk/>
            <pc:sldMk cId="4187791631" sldId="265"/>
            <ac:grpSpMk id="75" creationId="{879DDA4E-E3F5-47BC-8A8D-226115C10020}"/>
          </ac:grpSpMkLst>
        </pc:grpChg>
        <pc:grpChg chg="add del">
          <ac:chgData name="Parese Jade Ahmed (1912353)" userId="S::1912353@student.uwtsd.ac.uk::3161598e-0c9f-49f0-8ad6-1d3efa3851b3" providerId="AD" clId="Web-{67FEDD75-7278-4B74-AD86-2390C7C5D284}" dt="2021-06-15T08:21:06.856" v="703"/>
          <ac:grpSpMkLst>
            <pc:docMk/>
            <pc:sldMk cId="4187791631" sldId="265"/>
            <ac:grpSpMk id="98" creationId="{327DD965-A151-414A-A949-F9AF4653E911}"/>
          </ac:grpSpMkLst>
        </pc:grpChg>
        <pc:grpChg chg="add">
          <ac:chgData name="Parese Jade Ahmed (1912353)" userId="S::1912353@student.uwtsd.ac.uk::3161598e-0c9f-49f0-8ad6-1d3efa3851b3" providerId="AD" clId="Web-{67FEDD75-7278-4B74-AD86-2390C7C5D284}" dt="2021-06-15T08:21:06.856" v="703"/>
          <ac:grpSpMkLst>
            <pc:docMk/>
            <pc:sldMk cId="4187791631" sldId="265"/>
            <ac:grpSpMk id="104" creationId="{879DDA4E-E3F5-47BC-8A8D-226115C10020}"/>
          </ac:grpSpMkLst>
        </pc:grpChg>
        <pc:grpChg chg="add">
          <ac:chgData name="Parese Jade Ahmed (1912353)" userId="S::1912353@student.uwtsd.ac.uk::3161598e-0c9f-49f0-8ad6-1d3efa3851b3" providerId="AD" clId="Web-{67FEDD75-7278-4B74-AD86-2390C7C5D284}" dt="2021-06-15T08:21:06.856" v="703"/>
          <ac:grpSpMkLst>
            <pc:docMk/>
            <pc:sldMk cId="4187791631" sldId="265"/>
            <ac:grpSpMk id="105" creationId="{327DD965-A151-414A-A949-F9AF4653E911}"/>
          </ac:grpSpMkLst>
        </pc:grpChg>
        <pc:grpChg chg="add del">
          <ac:chgData name="Parese Jade Ahmed (1912353)" userId="S::1912353@student.uwtsd.ac.uk::3161598e-0c9f-49f0-8ad6-1d3efa3851b3" providerId="AD" clId="Web-{67FEDD75-7278-4B74-AD86-2390C7C5D284}" dt="2021-06-15T08:21:06.840" v="702"/>
          <ac:grpSpMkLst>
            <pc:docMk/>
            <pc:sldMk cId="4187791631" sldId="265"/>
            <ac:grpSpMk id="108" creationId="{27474A91-1563-4321-983A-F268777C1D8B}"/>
          </ac:grpSpMkLst>
        </pc:grpChg>
        <pc:picChg chg="add del mod">
          <ac:chgData name="Parese Jade Ahmed (1912353)" userId="S::1912353@student.uwtsd.ac.uk::3161598e-0c9f-49f0-8ad6-1d3efa3851b3" providerId="AD" clId="Web-{67FEDD75-7278-4B74-AD86-2390C7C5D284}" dt="2021-06-15T08:17:35.272" v="691"/>
          <ac:picMkLst>
            <pc:docMk/>
            <pc:sldMk cId="4187791631" sldId="265"/>
            <ac:picMk id="5" creationId="{C8310370-62BC-4B7B-BE99-7795677BE52D}"/>
          </ac:picMkLst>
        </pc:picChg>
        <pc:picChg chg="add mod ord">
          <ac:chgData name="Parese Jade Ahmed (1912353)" userId="S::1912353@student.uwtsd.ac.uk::3161598e-0c9f-49f0-8ad6-1d3efa3851b3" providerId="AD" clId="Web-{67FEDD75-7278-4B74-AD86-2390C7C5D284}" dt="2021-06-15T08:21:06.856" v="703"/>
          <ac:picMkLst>
            <pc:docMk/>
            <pc:sldMk cId="4187791631" sldId="265"/>
            <ac:picMk id="6" creationId="{E60B9D72-E935-41B6-B8BD-F24F21F11B3A}"/>
          </ac:picMkLst>
        </pc:picChg>
        <pc:picChg chg="add del mod">
          <ac:chgData name="Parese Jade Ahmed (1912353)" userId="S::1912353@student.uwtsd.ac.uk::3161598e-0c9f-49f0-8ad6-1d3efa3851b3" providerId="AD" clId="Web-{67FEDD75-7278-4B74-AD86-2390C7C5D284}" dt="2021-06-15T08:19:22.822" v="695"/>
          <ac:picMkLst>
            <pc:docMk/>
            <pc:sldMk cId="4187791631" sldId="265"/>
            <ac:picMk id="7" creationId="{4BEBBE98-0B42-4F6D-9F89-2661C42A58CA}"/>
          </ac:picMkLst>
        </pc:picChg>
        <pc:picChg chg="add mod ord">
          <ac:chgData name="Parese Jade Ahmed (1912353)" userId="S::1912353@student.uwtsd.ac.uk::3161598e-0c9f-49f0-8ad6-1d3efa3851b3" providerId="AD" clId="Web-{67FEDD75-7278-4B74-AD86-2390C7C5D284}" dt="2021-06-15T08:21:06.840" v="702"/>
          <ac:picMkLst>
            <pc:docMk/>
            <pc:sldMk cId="4187791631" sldId="265"/>
            <ac:picMk id="9" creationId="{79EAC67F-29D5-4154-9730-5B972C3A048E}"/>
          </ac:picMkLst>
        </pc:picChg>
        <pc:picChg chg="add del mod ord">
          <ac:chgData name="Parese Jade Ahmed (1912353)" userId="S::1912353@student.uwtsd.ac.uk::3161598e-0c9f-49f0-8ad6-1d3efa3851b3" providerId="AD" clId="Web-{67FEDD75-7278-4B74-AD86-2390C7C5D284}" dt="2021-06-15T08:20:39.933" v="699"/>
          <ac:picMkLst>
            <pc:docMk/>
            <pc:sldMk cId="4187791631" sldId="265"/>
            <ac:picMk id="32" creationId="{02AC8E84-6863-4B78-BB80-116D217F986B}"/>
          </ac:picMkLst>
        </pc:picChg>
        <pc:picChg chg="add mod ord">
          <ac:chgData name="Parese Jade Ahmed (1912353)" userId="S::1912353@student.uwtsd.ac.uk::3161598e-0c9f-49f0-8ad6-1d3efa3851b3" providerId="AD" clId="Web-{67FEDD75-7278-4B74-AD86-2390C7C5D284}" dt="2021-06-15T08:21:06.856" v="703"/>
          <ac:picMkLst>
            <pc:docMk/>
            <pc:sldMk cId="4187791631" sldId="265"/>
            <ac:picMk id="34" creationId="{EAE0F42E-ECF4-446F-AFB1-A1E845C97D32}"/>
          </ac:picMkLst>
        </pc:picChg>
        <pc:cxnChg chg="add del">
          <ac:chgData name="Parese Jade Ahmed (1912353)" userId="S::1912353@student.uwtsd.ac.uk::3161598e-0c9f-49f0-8ad6-1d3efa3851b3" providerId="AD" clId="Web-{67FEDD75-7278-4B74-AD86-2390C7C5D284}" dt="2021-06-15T08:17:51.226" v="693"/>
          <ac:cxnSpMkLst>
            <pc:docMk/>
            <pc:sldMk cId="4187791631" sldId="265"/>
            <ac:cxnSpMk id="35" creationId="{68B6AB33-DFE6-4FE4-94FE-C9E25424AD16}"/>
          </ac:cxnSpMkLst>
        </pc:cxnChg>
      </pc:sldChg>
      <pc:sldChg chg="new del">
        <pc:chgData name="Parese Jade Ahmed (1912353)" userId="S::1912353@student.uwtsd.ac.uk::3161598e-0c9f-49f0-8ad6-1d3efa3851b3" providerId="AD" clId="Web-{67FEDD75-7278-4B74-AD86-2390C7C5D284}" dt="2021-06-15T07:46:03.631" v="258"/>
        <pc:sldMkLst>
          <pc:docMk/>
          <pc:sldMk cId="2843749784" sldId="269"/>
        </pc:sldMkLst>
      </pc:sldChg>
      <pc:sldChg chg="addSp delSp modSp add replId">
        <pc:chgData name="Parese Jade Ahmed (1912353)" userId="S::1912353@student.uwtsd.ac.uk::3161598e-0c9f-49f0-8ad6-1d3efa3851b3" providerId="AD" clId="Web-{67FEDD75-7278-4B74-AD86-2390C7C5D284}" dt="2021-06-15T08:01:35.748" v="502"/>
        <pc:sldMkLst>
          <pc:docMk/>
          <pc:sldMk cId="3842387911" sldId="269"/>
        </pc:sldMkLst>
        <pc:spChg chg="mod">
          <ac:chgData name="Parese Jade Ahmed (1912353)" userId="S::1912353@student.uwtsd.ac.uk::3161598e-0c9f-49f0-8ad6-1d3efa3851b3" providerId="AD" clId="Web-{67FEDD75-7278-4B74-AD86-2390C7C5D284}" dt="2021-06-15T08:01:35.748" v="502"/>
          <ac:spMkLst>
            <pc:docMk/>
            <pc:sldMk cId="3842387911" sldId="269"/>
            <ac:spMk id="2" creationId="{EB832B51-FEB3-4785-9F1B-EDF9CED2D334}"/>
          </ac:spMkLst>
        </pc:spChg>
        <pc:spChg chg="del">
          <ac:chgData name="Parese Jade Ahmed (1912353)" userId="S::1912353@student.uwtsd.ac.uk::3161598e-0c9f-49f0-8ad6-1d3efa3851b3" providerId="AD" clId="Web-{67FEDD75-7278-4B74-AD86-2390C7C5D284}" dt="2021-06-15T08:01:35.748" v="502"/>
          <ac:spMkLst>
            <pc:docMk/>
            <pc:sldMk cId="3842387911" sldId="269"/>
            <ac:spMk id="33" creationId="{10CE3618-1D7A-4256-B2AF-9DB692996C65}"/>
          </ac:spMkLst>
        </pc:spChg>
        <pc:spChg chg="add">
          <ac:chgData name="Parese Jade Ahmed (1912353)" userId="S::1912353@student.uwtsd.ac.uk::3161598e-0c9f-49f0-8ad6-1d3efa3851b3" providerId="AD" clId="Web-{67FEDD75-7278-4B74-AD86-2390C7C5D284}" dt="2021-06-15T08:01:35.748" v="502"/>
          <ac:spMkLst>
            <pc:docMk/>
            <pc:sldMk cId="3842387911" sldId="269"/>
            <ac:spMk id="87" creationId="{982413CC-69E6-4BDA-A88D-E4EF8F95B27D}"/>
          </ac:spMkLst>
        </pc:spChg>
        <pc:grpChg chg="del">
          <ac:chgData name="Parese Jade Ahmed (1912353)" userId="S::1912353@student.uwtsd.ac.uk::3161598e-0c9f-49f0-8ad6-1d3efa3851b3" providerId="AD" clId="Web-{67FEDD75-7278-4B74-AD86-2390C7C5D284}" dt="2021-06-15T08:01:35.748" v="502"/>
          <ac:grpSpMkLst>
            <pc:docMk/>
            <pc:sldMk cId="3842387911" sldId="269"/>
            <ac:grpSpMk id="7" creationId="{84DB7353-7D7A-431B-A5B6-A3845E6F2BB2}"/>
          </ac:grpSpMkLst>
        </pc:grpChg>
        <pc:grpChg chg="del">
          <ac:chgData name="Parese Jade Ahmed (1912353)" userId="S::1912353@student.uwtsd.ac.uk::3161598e-0c9f-49f0-8ad6-1d3efa3851b3" providerId="AD" clId="Web-{67FEDD75-7278-4B74-AD86-2390C7C5D284}" dt="2021-06-15T08:01:35.748" v="502"/>
          <ac:grpSpMkLst>
            <pc:docMk/>
            <pc:sldMk cId="3842387911" sldId="269"/>
            <ac:grpSpMk id="28" creationId="{1B24766B-81CA-44C7-BF11-77A12BA42411}"/>
          </ac:grpSpMkLst>
        </pc:grpChg>
        <pc:grpChg chg="del">
          <ac:chgData name="Parese Jade Ahmed (1912353)" userId="S::1912353@student.uwtsd.ac.uk::3161598e-0c9f-49f0-8ad6-1d3efa3851b3" providerId="AD" clId="Web-{67FEDD75-7278-4B74-AD86-2390C7C5D284}" dt="2021-06-15T08:01:35.748" v="502"/>
          <ac:grpSpMkLst>
            <pc:docMk/>
            <pc:sldMk cId="3842387911" sldId="269"/>
            <ac:grpSpMk id="35" creationId="{D91A9185-A7D5-460B-98BC-0BF2EBD3EEBE}"/>
          </ac:grpSpMkLst>
        </pc:grpChg>
        <pc:grpChg chg="add">
          <ac:chgData name="Parese Jade Ahmed (1912353)" userId="S::1912353@student.uwtsd.ac.uk::3161598e-0c9f-49f0-8ad6-1d3efa3851b3" providerId="AD" clId="Web-{67FEDD75-7278-4B74-AD86-2390C7C5D284}" dt="2021-06-15T08:01:35.748" v="502"/>
          <ac:grpSpMkLst>
            <pc:docMk/>
            <pc:sldMk cId="3842387911" sldId="269"/>
            <ac:grpSpMk id="59" creationId="{5B5504F5-A44D-4727-B62D-D306EE4C0C9D}"/>
          </ac:grpSpMkLst>
        </pc:grpChg>
        <pc:grpChg chg="add">
          <ac:chgData name="Parese Jade Ahmed (1912353)" userId="S::1912353@student.uwtsd.ac.uk::3161598e-0c9f-49f0-8ad6-1d3efa3851b3" providerId="AD" clId="Web-{67FEDD75-7278-4B74-AD86-2390C7C5D284}" dt="2021-06-15T08:01:35.748" v="502"/>
          <ac:grpSpMkLst>
            <pc:docMk/>
            <pc:sldMk cId="3842387911" sldId="269"/>
            <ac:grpSpMk id="82" creationId="{02A5D777-C3C4-4D83-B4A3-0C83DBE1CB12}"/>
          </ac:grpSpMkLst>
        </pc:grpChg>
        <pc:grpChg chg="add">
          <ac:chgData name="Parese Jade Ahmed (1912353)" userId="S::1912353@student.uwtsd.ac.uk::3161598e-0c9f-49f0-8ad6-1d3efa3851b3" providerId="AD" clId="Web-{67FEDD75-7278-4B74-AD86-2390C7C5D284}" dt="2021-06-15T08:01:35.748" v="502"/>
          <ac:grpSpMkLst>
            <pc:docMk/>
            <pc:sldMk cId="3842387911" sldId="269"/>
            <ac:grpSpMk id="89" creationId="{4F1F7357-8633-4CE7-BF80-475EE8A2FAEA}"/>
          </ac:grpSpMkLst>
        </pc:grpChg>
        <pc:graphicFrameChg chg="add mod modGraphic">
          <ac:chgData name="Parese Jade Ahmed (1912353)" userId="S::1912353@student.uwtsd.ac.uk::3161598e-0c9f-49f0-8ad6-1d3efa3851b3" providerId="AD" clId="Web-{67FEDD75-7278-4B74-AD86-2390C7C5D284}" dt="2021-06-15T08:01:35.748" v="502"/>
          <ac:graphicFrameMkLst>
            <pc:docMk/>
            <pc:sldMk cId="3842387911" sldId="269"/>
            <ac:graphicFrameMk id="4" creationId="{9C118AF3-8B49-48C6-A4B3-5B8904CE19F2}"/>
          </ac:graphicFrameMkLst>
        </pc:graphicFrameChg>
      </pc:sldChg>
      <pc:sldChg chg="modSp add replId">
        <pc:chgData name="Parese Jade Ahmed (1912353)" userId="S::1912353@student.uwtsd.ac.uk::3161598e-0c9f-49f0-8ad6-1d3efa3851b3" providerId="AD" clId="Web-{67FEDD75-7278-4B74-AD86-2390C7C5D284}" dt="2021-06-15T08:14:54.690" v="686" actId="20577"/>
        <pc:sldMkLst>
          <pc:docMk/>
          <pc:sldMk cId="1444698973" sldId="270"/>
        </pc:sldMkLst>
        <pc:spChg chg="mod">
          <ac:chgData name="Parese Jade Ahmed (1912353)" userId="S::1912353@student.uwtsd.ac.uk::3161598e-0c9f-49f0-8ad6-1d3efa3851b3" providerId="AD" clId="Web-{67FEDD75-7278-4B74-AD86-2390C7C5D284}" dt="2021-06-15T08:03:09.078" v="503" actId="20577"/>
          <ac:spMkLst>
            <pc:docMk/>
            <pc:sldMk cId="1444698973" sldId="270"/>
            <ac:spMk id="2" creationId="{EB832B51-FEB3-4785-9F1B-EDF9CED2D334}"/>
          </ac:spMkLst>
        </pc:spChg>
        <pc:spChg chg="mod">
          <ac:chgData name="Parese Jade Ahmed (1912353)" userId="S::1912353@student.uwtsd.ac.uk::3161598e-0c9f-49f0-8ad6-1d3efa3851b3" providerId="AD" clId="Web-{67FEDD75-7278-4B74-AD86-2390C7C5D284}" dt="2021-06-15T08:14:54.690" v="686" actId="20577"/>
          <ac:spMkLst>
            <pc:docMk/>
            <pc:sldMk cId="1444698973" sldId="270"/>
            <ac:spMk id="3" creationId="{56307F20-B2B1-46CB-B13E-74356C2DD20C}"/>
          </ac:spMkLst>
        </pc:spChg>
      </pc:sldChg>
      <pc:sldChg chg="addSp modSp add replId">
        <pc:chgData name="Parese Jade Ahmed (1912353)" userId="S::1912353@student.uwtsd.ac.uk::3161598e-0c9f-49f0-8ad6-1d3efa3851b3" providerId="AD" clId="Web-{67FEDD75-7278-4B74-AD86-2390C7C5D284}" dt="2021-06-15T08:15:03.393" v="689" actId="20577"/>
        <pc:sldMkLst>
          <pc:docMk/>
          <pc:sldMk cId="3014333447" sldId="271"/>
        </pc:sldMkLst>
        <pc:spChg chg="mod">
          <ac:chgData name="Parese Jade Ahmed (1912353)" userId="S::1912353@student.uwtsd.ac.uk::3161598e-0c9f-49f0-8ad6-1d3efa3851b3" providerId="AD" clId="Web-{67FEDD75-7278-4B74-AD86-2390C7C5D284}" dt="2021-06-15T07:47:08.163" v="321" actId="20577"/>
          <ac:spMkLst>
            <pc:docMk/>
            <pc:sldMk cId="3014333447" sldId="271"/>
            <ac:spMk id="2" creationId="{EB832B51-FEB3-4785-9F1B-EDF9CED2D334}"/>
          </ac:spMkLst>
        </pc:spChg>
        <pc:spChg chg="add mod">
          <ac:chgData name="Parese Jade Ahmed (1912353)" userId="S::1912353@student.uwtsd.ac.uk::3161598e-0c9f-49f0-8ad6-1d3efa3851b3" providerId="AD" clId="Web-{67FEDD75-7278-4B74-AD86-2390C7C5D284}" dt="2021-06-15T08:15:03.393" v="689" actId="20577"/>
          <ac:spMkLst>
            <pc:docMk/>
            <pc:sldMk cId="3014333447" sldId="271"/>
            <ac:spMk id="4" creationId="{92C55CAE-73AE-474C-8C81-0AAD67AFD6D8}"/>
          </ac:spMkLst>
        </pc:spChg>
      </pc:sldChg>
      <pc:sldChg chg="add replId">
        <pc:chgData name="Parese Jade Ahmed (1912353)" userId="S::1912353@student.uwtsd.ac.uk::3161598e-0c9f-49f0-8ad6-1d3efa3851b3" providerId="AD" clId="Web-{67FEDD75-7278-4B74-AD86-2390C7C5D284}" dt="2021-06-15T08:13:10.531" v="662"/>
        <pc:sldMkLst>
          <pc:docMk/>
          <pc:sldMk cId="650330717" sldId="27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BB4DDC-80B9-4D4B-93E7-9420AA6196CB}"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GB"/>
        </a:p>
      </dgm:t>
    </dgm:pt>
    <dgm:pt modelId="{81C7C83E-C432-49E2-A0E6-A3964FAD50D8}">
      <dgm:prSet phldrT="[Text]" phldr="0"/>
      <dgm:spPr/>
      <dgm:t>
        <a:bodyPr/>
        <a:lstStyle/>
        <a:p>
          <a:pPr rtl="0"/>
          <a:r>
            <a:rPr lang="en-GB" dirty="0">
              <a:latin typeface="Calibri Light" panose="020F0302020204030204"/>
            </a:rPr>
            <a:t>  Child behaviour problems</a:t>
          </a:r>
        </a:p>
      </dgm:t>
    </dgm:pt>
    <dgm:pt modelId="{B2AA4565-6BAB-4932-989C-DDFCE0F8C4FA}" type="parTrans" cxnId="{96127AB4-6836-40B4-B149-206402D463B3}">
      <dgm:prSet/>
      <dgm:spPr/>
      <dgm:t>
        <a:bodyPr/>
        <a:lstStyle/>
        <a:p>
          <a:endParaRPr lang="en-GB"/>
        </a:p>
      </dgm:t>
    </dgm:pt>
    <dgm:pt modelId="{D9AE33BC-4003-42D4-A613-1FCFF5557CF0}" type="sibTrans" cxnId="{96127AB4-6836-40B4-B149-206402D463B3}">
      <dgm:prSet/>
      <dgm:spPr/>
      <dgm:t>
        <a:bodyPr/>
        <a:lstStyle/>
        <a:p>
          <a:endParaRPr lang="en-GB"/>
        </a:p>
      </dgm:t>
    </dgm:pt>
    <dgm:pt modelId="{14450847-BB4C-4C76-8F8F-5AF34C31B3A1}">
      <dgm:prSet phldrT="[Text]" phldr="0"/>
      <dgm:spPr/>
      <dgm:t>
        <a:bodyPr/>
        <a:lstStyle/>
        <a:p>
          <a:pPr rtl="0"/>
          <a:r>
            <a:rPr lang="en-GB" dirty="0">
              <a:latin typeface="Calibri Light" panose="020F0302020204030204"/>
            </a:rPr>
            <a:t> Low income – rent arrears </a:t>
          </a:r>
          <a:endParaRPr lang="en-GB" dirty="0"/>
        </a:p>
      </dgm:t>
    </dgm:pt>
    <dgm:pt modelId="{30E19EA0-1959-4D7D-8459-D0EEE17DA6EB}" type="parTrans" cxnId="{30561508-36B0-46A6-B310-EB37339EA069}">
      <dgm:prSet/>
      <dgm:spPr/>
      <dgm:t>
        <a:bodyPr/>
        <a:lstStyle/>
        <a:p>
          <a:endParaRPr lang="en-GB"/>
        </a:p>
      </dgm:t>
    </dgm:pt>
    <dgm:pt modelId="{EDE475AD-9344-4D61-B7E2-756CAF28B913}" type="sibTrans" cxnId="{30561508-36B0-46A6-B310-EB37339EA069}">
      <dgm:prSet/>
      <dgm:spPr/>
      <dgm:t>
        <a:bodyPr/>
        <a:lstStyle/>
        <a:p>
          <a:endParaRPr lang="en-GB"/>
        </a:p>
      </dgm:t>
    </dgm:pt>
    <dgm:pt modelId="{39BF646C-58AA-4C0C-AAA6-5ED9D6BBA229}">
      <dgm:prSet phldrT="[Text]" phldr="0"/>
      <dgm:spPr/>
      <dgm:t>
        <a:bodyPr/>
        <a:lstStyle/>
        <a:p>
          <a:pPr rtl="0"/>
          <a:r>
            <a:rPr lang="en-GB" dirty="0">
              <a:latin typeface="Calibri Light" panose="020F0302020204030204"/>
            </a:rPr>
            <a:t> Alcohol problems</a:t>
          </a:r>
          <a:endParaRPr lang="en-GB" dirty="0"/>
        </a:p>
      </dgm:t>
    </dgm:pt>
    <dgm:pt modelId="{DC11C5E8-4A26-4FF4-A7C6-4160D12519F9}" type="parTrans" cxnId="{B08763EB-710D-49AD-8263-2ECC3E3C3224}">
      <dgm:prSet/>
      <dgm:spPr/>
      <dgm:t>
        <a:bodyPr/>
        <a:lstStyle/>
        <a:p>
          <a:endParaRPr lang="en-GB"/>
        </a:p>
      </dgm:t>
    </dgm:pt>
    <dgm:pt modelId="{4309F650-2D84-4446-A02D-8E00003B3D9C}" type="sibTrans" cxnId="{B08763EB-710D-49AD-8263-2ECC3E3C3224}">
      <dgm:prSet/>
      <dgm:spPr/>
      <dgm:t>
        <a:bodyPr/>
        <a:lstStyle/>
        <a:p>
          <a:endParaRPr lang="en-GB"/>
        </a:p>
      </dgm:t>
    </dgm:pt>
    <dgm:pt modelId="{FD5F92B2-F418-41A8-9873-BF29BFA59B0F}">
      <dgm:prSet phldr="0"/>
      <dgm:spPr/>
      <dgm:t>
        <a:bodyPr/>
        <a:lstStyle/>
        <a:p>
          <a:pPr rtl="0"/>
          <a:r>
            <a:rPr lang="en-GB" dirty="0">
              <a:latin typeface="Calibri Light" panose="020F0302020204030204"/>
            </a:rPr>
            <a:t> Domestic violence/ aggression between parents</a:t>
          </a:r>
          <a:endParaRPr lang="en-GB" dirty="0"/>
        </a:p>
      </dgm:t>
    </dgm:pt>
    <dgm:pt modelId="{344F5479-53A5-4F8C-A0C4-7B1DD7F5E0A5}" type="parTrans" cxnId="{12595B66-5812-4940-AD3C-90DE49E79E85}">
      <dgm:prSet/>
      <dgm:spPr/>
    </dgm:pt>
    <dgm:pt modelId="{3CFE593D-6AE9-4AD9-83A9-8DCD9BA4643B}" type="sibTrans" cxnId="{12595B66-5812-4940-AD3C-90DE49E79E85}">
      <dgm:prSet/>
      <dgm:spPr/>
    </dgm:pt>
    <dgm:pt modelId="{CC91CF4E-7E89-4F8D-B897-5082C6C6D73D}">
      <dgm:prSet phldr="0"/>
      <dgm:spPr/>
      <dgm:t>
        <a:bodyPr/>
        <a:lstStyle/>
        <a:p>
          <a:pPr rtl="0"/>
          <a:r>
            <a:rPr lang="en-GB">
              <a:latin typeface="Calibri Light" panose="020F0302020204030204"/>
            </a:rPr>
            <a:t>  School attendance </a:t>
          </a:r>
        </a:p>
      </dgm:t>
    </dgm:pt>
    <dgm:pt modelId="{9DE2CB7B-A271-409D-8B82-82A88E5E8434}" type="parTrans" cxnId="{5F7CBFC6-091F-4E33-BBA8-CDFD6B547344}">
      <dgm:prSet/>
      <dgm:spPr/>
    </dgm:pt>
    <dgm:pt modelId="{CCD82F49-3770-421F-AEEF-EB24147D2BC2}" type="sibTrans" cxnId="{5F7CBFC6-091F-4E33-BBA8-CDFD6B547344}">
      <dgm:prSet/>
      <dgm:spPr/>
    </dgm:pt>
    <dgm:pt modelId="{6E34FEE2-372F-4167-BEA3-6F0232EA910D}">
      <dgm:prSet phldr="0"/>
      <dgm:spPr/>
      <dgm:t>
        <a:bodyPr/>
        <a:lstStyle/>
        <a:p>
          <a:pPr rtl="0"/>
          <a:r>
            <a:rPr lang="en-GB">
              <a:latin typeface="Calibri Light" panose="020F0302020204030204"/>
            </a:rPr>
            <a:t> Cleanliness of home</a:t>
          </a:r>
        </a:p>
      </dgm:t>
    </dgm:pt>
    <dgm:pt modelId="{0F5A3E63-582C-4DE9-84E1-19E51A5084C7}" type="parTrans" cxnId="{C8B803A0-FB5D-4EB5-8CAF-5D0ACC1A19CF}">
      <dgm:prSet/>
      <dgm:spPr/>
    </dgm:pt>
    <dgm:pt modelId="{DA753393-8E66-48A8-BCE8-09C82C6ED186}" type="sibTrans" cxnId="{C8B803A0-FB5D-4EB5-8CAF-5D0ACC1A19CF}">
      <dgm:prSet/>
      <dgm:spPr/>
    </dgm:pt>
    <dgm:pt modelId="{089C6940-7350-4B2A-87CD-0CA2A8BD32C5}" type="pres">
      <dgm:prSet presAssocID="{65BB4DDC-80B9-4D4B-93E7-9420AA6196CB}" presName="diagram" presStyleCnt="0">
        <dgm:presLayoutVars>
          <dgm:dir/>
          <dgm:resizeHandles val="exact"/>
        </dgm:presLayoutVars>
      </dgm:prSet>
      <dgm:spPr/>
    </dgm:pt>
    <dgm:pt modelId="{B9004CD8-5C5B-4826-8263-30C7CC086510}" type="pres">
      <dgm:prSet presAssocID="{81C7C83E-C432-49E2-A0E6-A3964FAD50D8}" presName="node" presStyleLbl="node1" presStyleIdx="0" presStyleCnt="6">
        <dgm:presLayoutVars>
          <dgm:bulletEnabled val="1"/>
        </dgm:presLayoutVars>
      </dgm:prSet>
      <dgm:spPr/>
    </dgm:pt>
    <dgm:pt modelId="{F75D8299-DF30-4563-8963-9DF74EA43B12}" type="pres">
      <dgm:prSet presAssocID="{D9AE33BC-4003-42D4-A613-1FCFF5557CF0}" presName="sibTrans" presStyleCnt="0"/>
      <dgm:spPr/>
    </dgm:pt>
    <dgm:pt modelId="{AD07DF3F-B6C7-4CC5-89F5-1724306A7D62}" type="pres">
      <dgm:prSet presAssocID="{FD5F92B2-F418-41A8-9873-BF29BFA59B0F}" presName="node" presStyleLbl="node1" presStyleIdx="1" presStyleCnt="6">
        <dgm:presLayoutVars>
          <dgm:bulletEnabled val="1"/>
        </dgm:presLayoutVars>
      </dgm:prSet>
      <dgm:spPr/>
    </dgm:pt>
    <dgm:pt modelId="{00CBFD62-56C7-41DC-8591-358604E95C3E}" type="pres">
      <dgm:prSet presAssocID="{3CFE593D-6AE9-4AD9-83A9-8DCD9BA4643B}" presName="sibTrans" presStyleCnt="0"/>
      <dgm:spPr/>
    </dgm:pt>
    <dgm:pt modelId="{6AB11C61-FCB7-4F5A-99D0-37B77BDD7F46}" type="pres">
      <dgm:prSet presAssocID="{14450847-BB4C-4C76-8F8F-5AF34C31B3A1}" presName="node" presStyleLbl="node1" presStyleIdx="2" presStyleCnt="6">
        <dgm:presLayoutVars>
          <dgm:bulletEnabled val="1"/>
        </dgm:presLayoutVars>
      </dgm:prSet>
      <dgm:spPr/>
    </dgm:pt>
    <dgm:pt modelId="{BD75ED82-EA55-47ED-B0E8-64CB6B228A35}" type="pres">
      <dgm:prSet presAssocID="{EDE475AD-9344-4D61-B7E2-756CAF28B913}" presName="sibTrans" presStyleCnt="0"/>
      <dgm:spPr/>
    </dgm:pt>
    <dgm:pt modelId="{21590577-E5E2-46BA-A23E-09E02F4C50B3}" type="pres">
      <dgm:prSet presAssocID="{39BF646C-58AA-4C0C-AAA6-5ED9D6BBA229}" presName="node" presStyleLbl="node1" presStyleIdx="3" presStyleCnt="6">
        <dgm:presLayoutVars>
          <dgm:bulletEnabled val="1"/>
        </dgm:presLayoutVars>
      </dgm:prSet>
      <dgm:spPr/>
    </dgm:pt>
    <dgm:pt modelId="{5A7B639E-EED0-4A39-A2AC-B850E72B6D0B}" type="pres">
      <dgm:prSet presAssocID="{4309F650-2D84-4446-A02D-8E00003B3D9C}" presName="sibTrans" presStyleCnt="0"/>
      <dgm:spPr/>
    </dgm:pt>
    <dgm:pt modelId="{3303DED9-D83C-46D2-804C-20CE97D8E26F}" type="pres">
      <dgm:prSet presAssocID="{CC91CF4E-7E89-4F8D-B897-5082C6C6D73D}" presName="node" presStyleLbl="node1" presStyleIdx="4" presStyleCnt="6">
        <dgm:presLayoutVars>
          <dgm:bulletEnabled val="1"/>
        </dgm:presLayoutVars>
      </dgm:prSet>
      <dgm:spPr/>
    </dgm:pt>
    <dgm:pt modelId="{66D030D1-0C05-4217-8157-8D69FA016F40}" type="pres">
      <dgm:prSet presAssocID="{CCD82F49-3770-421F-AEEF-EB24147D2BC2}" presName="sibTrans" presStyleCnt="0"/>
      <dgm:spPr/>
    </dgm:pt>
    <dgm:pt modelId="{73B3E9E6-E29E-45EC-8909-9E21D1771BF6}" type="pres">
      <dgm:prSet presAssocID="{6E34FEE2-372F-4167-BEA3-6F0232EA910D}" presName="node" presStyleLbl="node1" presStyleIdx="5" presStyleCnt="6">
        <dgm:presLayoutVars>
          <dgm:bulletEnabled val="1"/>
        </dgm:presLayoutVars>
      </dgm:prSet>
      <dgm:spPr/>
    </dgm:pt>
  </dgm:ptLst>
  <dgm:cxnLst>
    <dgm:cxn modelId="{30561508-36B0-46A6-B310-EB37339EA069}" srcId="{65BB4DDC-80B9-4D4B-93E7-9420AA6196CB}" destId="{14450847-BB4C-4C76-8F8F-5AF34C31B3A1}" srcOrd="2" destOrd="0" parTransId="{30E19EA0-1959-4D7D-8459-D0EEE17DA6EB}" sibTransId="{EDE475AD-9344-4D61-B7E2-756CAF28B913}"/>
    <dgm:cxn modelId="{CBA3302C-DC0F-4EA2-BAEC-7D822B7334C2}" type="presOf" srcId="{39BF646C-58AA-4C0C-AAA6-5ED9D6BBA229}" destId="{21590577-E5E2-46BA-A23E-09E02F4C50B3}" srcOrd="0" destOrd="0" presId="urn:microsoft.com/office/officeart/2005/8/layout/default"/>
    <dgm:cxn modelId="{D9758040-A096-484E-8500-DBA2AD6B79DE}" type="presOf" srcId="{CC91CF4E-7E89-4F8D-B897-5082C6C6D73D}" destId="{3303DED9-D83C-46D2-804C-20CE97D8E26F}" srcOrd="0" destOrd="0" presId="urn:microsoft.com/office/officeart/2005/8/layout/default"/>
    <dgm:cxn modelId="{12595B66-5812-4940-AD3C-90DE49E79E85}" srcId="{65BB4DDC-80B9-4D4B-93E7-9420AA6196CB}" destId="{FD5F92B2-F418-41A8-9873-BF29BFA59B0F}" srcOrd="1" destOrd="0" parTransId="{344F5479-53A5-4F8C-A0C4-7B1DD7F5E0A5}" sibTransId="{3CFE593D-6AE9-4AD9-83A9-8DCD9BA4643B}"/>
    <dgm:cxn modelId="{D246D969-C5D2-4E8F-B189-6238BD9B0D01}" type="presOf" srcId="{FD5F92B2-F418-41A8-9873-BF29BFA59B0F}" destId="{AD07DF3F-B6C7-4CC5-89F5-1724306A7D62}" srcOrd="0" destOrd="0" presId="urn:microsoft.com/office/officeart/2005/8/layout/default"/>
    <dgm:cxn modelId="{161F5F7E-C817-4E23-B72E-65508C7B5185}" type="presOf" srcId="{81C7C83E-C432-49E2-A0E6-A3964FAD50D8}" destId="{B9004CD8-5C5B-4826-8263-30C7CC086510}" srcOrd="0" destOrd="0" presId="urn:microsoft.com/office/officeart/2005/8/layout/default"/>
    <dgm:cxn modelId="{09483593-6DF6-47E1-BAB6-854E2E76E9D2}" type="presOf" srcId="{14450847-BB4C-4C76-8F8F-5AF34C31B3A1}" destId="{6AB11C61-FCB7-4F5A-99D0-37B77BDD7F46}" srcOrd="0" destOrd="0" presId="urn:microsoft.com/office/officeart/2005/8/layout/default"/>
    <dgm:cxn modelId="{C8B803A0-FB5D-4EB5-8CAF-5D0ACC1A19CF}" srcId="{65BB4DDC-80B9-4D4B-93E7-9420AA6196CB}" destId="{6E34FEE2-372F-4167-BEA3-6F0232EA910D}" srcOrd="5" destOrd="0" parTransId="{0F5A3E63-582C-4DE9-84E1-19E51A5084C7}" sibTransId="{DA753393-8E66-48A8-BCE8-09C82C6ED186}"/>
    <dgm:cxn modelId="{96127AB4-6836-40B4-B149-206402D463B3}" srcId="{65BB4DDC-80B9-4D4B-93E7-9420AA6196CB}" destId="{81C7C83E-C432-49E2-A0E6-A3964FAD50D8}" srcOrd="0" destOrd="0" parTransId="{B2AA4565-6BAB-4932-989C-DDFCE0F8C4FA}" sibTransId="{D9AE33BC-4003-42D4-A613-1FCFF5557CF0}"/>
    <dgm:cxn modelId="{5F7CBFC6-091F-4E33-BBA8-CDFD6B547344}" srcId="{65BB4DDC-80B9-4D4B-93E7-9420AA6196CB}" destId="{CC91CF4E-7E89-4F8D-B897-5082C6C6D73D}" srcOrd="4" destOrd="0" parTransId="{9DE2CB7B-A271-409D-8B82-82A88E5E8434}" sibTransId="{CCD82F49-3770-421F-AEEF-EB24147D2BC2}"/>
    <dgm:cxn modelId="{1B2AE4D3-95FA-49ED-9D84-28FE61AB77DE}" type="presOf" srcId="{65BB4DDC-80B9-4D4B-93E7-9420AA6196CB}" destId="{089C6940-7350-4B2A-87CD-0CA2A8BD32C5}" srcOrd="0" destOrd="0" presId="urn:microsoft.com/office/officeart/2005/8/layout/default"/>
    <dgm:cxn modelId="{B08763EB-710D-49AD-8263-2ECC3E3C3224}" srcId="{65BB4DDC-80B9-4D4B-93E7-9420AA6196CB}" destId="{39BF646C-58AA-4C0C-AAA6-5ED9D6BBA229}" srcOrd="3" destOrd="0" parTransId="{DC11C5E8-4A26-4FF4-A7C6-4160D12519F9}" sibTransId="{4309F650-2D84-4446-A02D-8E00003B3D9C}"/>
    <dgm:cxn modelId="{8022FBF4-13A2-4CAE-AC1E-22997AE67B2C}" type="presOf" srcId="{6E34FEE2-372F-4167-BEA3-6F0232EA910D}" destId="{73B3E9E6-E29E-45EC-8909-9E21D1771BF6}" srcOrd="0" destOrd="0" presId="urn:microsoft.com/office/officeart/2005/8/layout/default"/>
    <dgm:cxn modelId="{E8B9A199-7142-4232-B971-27069EC007FD}" type="presParOf" srcId="{089C6940-7350-4B2A-87CD-0CA2A8BD32C5}" destId="{B9004CD8-5C5B-4826-8263-30C7CC086510}" srcOrd="0" destOrd="0" presId="urn:microsoft.com/office/officeart/2005/8/layout/default"/>
    <dgm:cxn modelId="{A42E796D-6279-4C6E-950E-DBD599F5EBA7}" type="presParOf" srcId="{089C6940-7350-4B2A-87CD-0CA2A8BD32C5}" destId="{F75D8299-DF30-4563-8963-9DF74EA43B12}" srcOrd="1" destOrd="0" presId="urn:microsoft.com/office/officeart/2005/8/layout/default"/>
    <dgm:cxn modelId="{2C4BE365-DAC7-4026-95D0-6A4032544FA6}" type="presParOf" srcId="{089C6940-7350-4B2A-87CD-0CA2A8BD32C5}" destId="{AD07DF3F-B6C7-4CC5-89F5-1724306A7D62}" srcOrd="2" destOrd="0" presId="urn:microsoft.com/office/officeart/2005/8/layout/default"/>
    <dgm:cxn modelId="{C75C35D1-56E1-4696-99EA-E8290E6A1D17}" type="presParOf" srcId="{089C6940-7350-4B2A-87CD-0CA2A8BD32C5}" destId="{00CBFD62-56C7-41DC-8591-358604E95C3E}" srcOrd="3" destOrd="0" presId="urn:microsoft.com/office/officeart/2005/8/layout/default"/>
    <dgm:cxn modelId="{71A99A1E-A6DE-4CF0-BB9F-CE2A37878F5E}" type="presParOf" srcId="{089C6940-7350-4B2A-87CD-0CA2A8BD32C5}" destId="{6AB11C61-FCB7-4F5A-99D0-37B77BDD7F46}" srcOrd="4" destOrd="0" presId="urn:microsoft.com/office/officeart/2005/8/layout/default"/>
    <dgm:cxn modelId="{BC170949-1F33-43E7-B758-536E991C64BE}" type="presParOf" srcId="{089C6940-7350-4B2A-87CD-0CA2A8BD32C5}" destId="{BD75ED82-EA55-47ED-B0E8-64CB6B228A35}" srcOrd="5" destOrd="0" presId="urn:microsoft.com/office/officeart/2005/8/layout/default"/>
    <dgm:cxn modelId="{9E5EDEF7-B7ED-4083-81D1-E7732A35663B}" type="presParOf" srcId="{089C6940-7350-4B2A-87CD-0CA2A8BD32C5}" destId="{21590577-E5E2-46BA-A23E-09E02F4C50B3}" srcOrd="6" destOrd="0" presId="urn:microsoft.com/office/officeart/2005/8/layout/default"/>
    <dgm:cxn modelId="{8507A2F9-64EC-433F-8E2F-EF3B66EB89D6}" type="presParOf" srcId="{089C6940-7350-4B2A-87CD-0CA2A8BD32C5}" destId="{5A7B639E-EED0-4A39-A2AC-B850E72B6D0B}" srcOrd="7" destOrd="0" presId="urn:microsoft.com/office/officeart/2005/8/layout/default"/>
    <dgm:cxn modelId="{CFC8ECFA-40B0-4943-A28A-6417E9D287AF}" type="presParOf" srcId="{089C6940-7350-4B2A-87CD-0CA2A8BD32C5}" destId="{3303DED9-D83C-46D2-804C-20CE97D8E26F}" srcOrd="8" destOrd="0" presId="urn:microsoft.com/office/officeart/2005/8/layout/default"/>
    <dgm:cxn modelId="{36216D5A-BB1A-4A25-A611-663C4769855C}" type="presParOf" srcId="{089C6940-7350-4B2A-87CD-0CA2A8BD32C5}" destId="{66D030D1-0C05-4217-8157-8D69FA016F40}" srcOrd="9" destOrd="0" presId="urn:microsoft.com/office/officeart/2005/8/layout/default"/>
    <dgm:cxn modelId="{2BF0147E-020B-49AF-AFEA-311000A37DEC}" type="presParOf" srcId="{089C6940-7350-4B2A-87CD-0CA2A8BD32C5}" destId="{73B3E9E6-E29E-45EC-8909-9E21D1771BF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BB4DDC-80B9-4D4B-93E7-9420AA6196CB}"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GB"/>
        </a:p>
      </dgm:t>
    </dgm:pt>
    <dgm:pt modelId="{81C7C83E-C432-49E2-A0E6-A3964FAD50D8}">
      <dgm:prSet phldrT="[Text]" phldr="0"/>
      <dgm:spPr/>
      <dgm:t>
        <a:bodyPr/>
        <a:lstStyle/>
        <a:p>
          <a:pPr algn="just" rtl="0"/>
          <a:r>
            <a:rPr lang="en-GB" dirty="0">
              <a:solidFill>
                <a:srgbClr val="92D050"/>
              </a:solidFill>
              <a:latin typeface="Calibri Light" panose="020F0302020204030204"/>
            </a:rPr>
            <a:t> Jobcentre Plus</a:t>
          </a:r>
          <a:endParaRPr lang="en-GB" dirty="0">
            <a:solidFill>
              <a:srgbClr val="92D050"/>
            </a:solidFill>
          </a:endParaRPr>
        </a:p>
      </dgm:t>
    </dgm:pt>
    <dgm:pt modelId="{B2AA4565-6BAB-4932-989C-DDFCE0F8C4FA}" type="parTrans" cxnId="{96127AB4-6836-40B4-B149-206402D463B3}">
      <dgm:prSet/>
      <dgm:spPr/>
      <dgm:t>
        <a:bodyPr/>
        <a:lstStyle/>
        <a:p>
          <a:endParaRPr lang="en-GB"/>
        </a:p>
      </dgm:t>
    </dgm:pt>
    <dgm:pt modelId="{D9AE33BC-4003-42D4-A613-1FCFF5557CF0}" type="sibTrans" cxnId="{96127AB4-6836-40B4-B149-206402D463B3}">
      <dgm:prSet/>
      <dgm:spPr/>
      <dgm:t>
        <a:bodyPr/>
        <a:lstStyle/>
        <a:p>
          <a:endParaRPr lang="en-GB"/>
        </a:p>
      </dgm:t>
    </dgm:pt>
    <dgm:pt modelId="{14450847-BB4C-4C76-8F8F-5AF34C31B3A1}">
      <dgm:prSet phldrT="[Text]" phldr="0"/>
      <dgm:spPr/>
      <dgm:t>
        <a:bodyPr/>
        <a:lstStyle/>
        <a:p>
          <a:pPr rtl="0"/>
          <a:r>
            <a:rPr lang="en-GB" dirty="0">
              <a:solidFill>
                <a:schemeClr val="accent5"/>
              </a:solidFill>
              <a:latin typeface="Calibri"/>
              <a:cs typeface="Calibri"/>
            </a:rPr>
            <a:t> Connexions</a:t>
          </a:r>
        </a:p>
      </dgm:t>
    </dgm:pt>
    <dgm:pt modelId="{30E19EA0-1959-4D7D-8459-D0EEE17DA6EB}" type="parTrans" cxnId="{30561508-36B0-46A6-B310-EB37339EA069}">
      <dgm:prSet/>
      <dgm:spPr/>
      <dgm:t>
        <a:bodyPr/>
        <a:lstStyle/>
        <a:p>
          <a:endParaRPr lang="en-GB"/>
        </a:p>
      </dgm:t>
    </dgm:pt>
    <dgm:pt modelId="{EDE475AD-9344-4D61-B7E2-756CAF28B913}" type="sibTrans" cxnId="{30561508-36B0-46A6-B310-EB37339EA069}">
      <dgm:prSet/>
      <dgm:spPr/>
      <dgm:t>
        <a:bodyPr/>
        <a:lstStyle/>
        <a:p>
          <a:endParaRPr lang="en-GB"/>
        </a:p>
      </dgm:t>
    </dgm:pt>
    <dgm:pt modelId="{39BF646C-58AA-4C0C-AAA6-5ED9D6BBA229}">
      <dgm:prSet phldrT="[Text]" phldr="0"/>
      <dgm:spPr/>
      <dgm:t>
        <a:bodyPr/>
        <a:lstStyle/>
        <a:p>
          <a:pPr rtl="0"/>
          <a:r>
            <a:rPr lang="en-GB" dirty="0">
              <a:solidFill>
                <a:schemeClr val="accent5"/>
              </a:solidFill>
              <a:latin typeface="Calibri"/>
              <a:cs typeface="Calibri"/>
            </a:rPr>
            <a:t> School</a:t>
          </a:r>
        </a:p>
      </dgm:t>
    </dgm:pt>
    <dgm:pt modelId="{DC11C5E8-4A26-4FF4-A7C6-4160D12519F9}" type="parTrans" cxnId="{B08763EB-710D-49AD-8263-2ECC3E3C3224}">
      <dgm:prSet/>
      <dgm:spPr/>
      <dgm:t>
        <a:bodyPr/>
        <a:lstStyle/>
        <a:p>
          <a:endParaRPr lang="en-GB"/>
        </a:p>
      </dgm:t>
    </dgm:pt>
    <dgm:pt modelId="{4309F650-2D84-4446-A02D-8E00003B3D9C}" type="sibTrans" cxnId="{B08763EB-710D-49AD-8263-2ECC3E3C3224}">
      <dgm:prSet/>
      <dgm:spPr/>
      <dgm:t>
        <a:bodyPr/>
        <a:lstStyle/>
        <a:p>
          <a:endParaRPr lang="en-GB"/>
        </a:p>
      </dgm:t>
    </dgm:pt>
    <dgm:pt modelId="{FD5F92B2-F418-41A8-9873-BF29BFA59B0F}">
      <dgm:prSet phldr="0"/>
      <dgm:spPr/>
      <dgm:t>
        <a:bodyPr/>
        <a:lstStyle/>
        <a:p>
          <a:pPr rtl="0"/>
          <a:r>
            <a:rPr lang="en-GB" dirty="0">
              <a:solidFill>
                <a:srgbClr val="92D050"/>
              </a:solidFill>
              <a:latin typeface="Calibri"/>
              <a:cs typeface="Calibri"/>
            </a:rPr>
            <a:t> Neighbourhood Services</a:t>
          </a:r>
        </a:p>
      </dgm:t>
    </dgm:pt>
    <dgm:pt modelId="{344F5479-53A5-4F8C-A0C4-7B1DD7F5E0A5}" type="parTrans" cxnId="{12595B66-5812-4940-AD3C-90DE49E79E85}">
      <dgm:prSet/>
      <dgm:spPr/>
    </dgm:pt>
    <dgm:pt modelId="{3CFE593D-6AE9-4AD9-83A9-8DCD9BA4643B}" type="sibTrans" cxnId="{12595B66-5812-4940-AD3C-90DE49E79E85}">
      <dgm:prSet/>
      <dgm:spPr/>
    </dgm:pt>
    <dgm:pt modelId="{CC91CF4E-7E89-4F8D-B897-5082C6C6D73D}">
      <dgm:prSet phldr="0"/>
      <dgm:spPr/>
      <dgm:t>
        <a:bodyPr/>
        <a:lstStyle/>
        <a:p>
          <a:pPr rtl="0"/>
          <a:r>
            <a:rPr lang="en-GB" dirty="0">
              <a:solidFill>
                <a:schemeClr val="accent6"/>
              </a:solidFill>
              <a:latin typeface="Calibri"/>
              <a:cs typeface="Calibri"/>
            </a:rPr>
            <a:t> Children and Young People’s Mental Health and Wellbeing (CAMHS)</a:t>
          </a:r>
        </a:p>
      </dgm:t>
    </dgm:pt>
    <dgm:pt modelId="{9DE2CB7B-A271-409D-8B82-82A88E5E8434}" type="parTrans" cxnId="{5F7CBFC6-091F-4E33-BBA8-CDFD6B547344}">
      <dgm:prSet/>
      <dgm:spPr/>
    </dgm:pt>
    <dgm:pt modelId="{CCD82F49-3770-421F-AEEF-EB24147D2BC2}" type="sibTrans" cxnId="{5F7CBFC6-091F-4E33-BBA8-CDFD6B547344}">
      <dgm:prSet/>
      <dgm:spPr/>
    </dgm:pt>
    <dgm:pt modelId="{661CA936-6F1F-46DB-8C4E-E842F1D7E85C}">
      <dgm:prSet phldr="0"/>
      <dgm:spPr/>
      <dgm:t>
        <a:bodyPr/>
        <a:lstStyle/>
        <a:p>
          <a:pPr rtl="0"/>
          <a:r>
            <a:rPr lang="en-GB" dirty="0">
              <a:latin typeface="Calibri"/>
              <a:cs typeface="Calibri"/>
            </a:rPr>
            <a:t> </a:t>
          </a:r>
          <a:r>
            <a:rPr lang="en-GB" dirty="0">
              <a:solidFill>
                <a:schemeClr val="accent2"/>
              </a:solidFill>
              <a:latin typeface="Calibri"/>
              <a:cs typeface="Calibri"/>
            </a:rPr>
            <a:t>Probation service </a:t>
          </a:r>
        </a:p>
      </dgm:t>
    </dgm:pt>
    <dgm:pt modelId="{24B95687-F3FE-40A8-8577-7BE468950C7A}" type="parTrans" cxnId="{514C0672-1B9B-4EB1-B807-F2A21B23E59E}">
      <dgm:prSet/>
      <dgm:spPr/>
    </dgm:pt>
    <dgm:pt modelId="{357B63FB-4777-40E9-856C-00B07CC374D4}" type="sibTrans" cxnId="{514C0672-1B9B-4EB1-B807-F2A21B23E59E}">
      <dgm:prSet/>
      <dgm:spPr/>
    </dgm:pt>
    <dgm:pt modelId="{8B716CC0-1FEE-4713-97E9-25843168E751}">
      <dgm:prSet phldr="0"/>
      <dgm:spPr/>
      <dgm:t>
        <a:bodyPr/>
        <a:lstStyle/>
        <a:p>
          <a:pPr rtl="0"/>
          <a:r>
            <a:rPr lang="en-GB" dirty="0">
              <a:solidFill>
                <a:schemeClr val="accent2"/>
              </a:solidFill>
              <a:latin typeface="Calibri"/>
              <a:cs typeface="Calibri"/>
            </a:rPr>
            <a:t> Metropolitan Police</a:t>
          </a:r>
        </a:p>
      </dgm:t>
    </dgm:pt>
    <dgm:pt modelId="{3A8C61B1-B828-4F59-9F6F-3E87E76D96B8}" type="parTrans" cxnId="{6EA68EC9-6BFC-4456-A9A2-EFC4D71EB1BC}">
      <dgm:prSet/>
      <dgm:spPr/>
    </dgm:pt>
    <dgm:pt modelId="{9ADE2309-992F-44D2-B556-6AD0594E2D62}" type="sibTrans" cxnId="{6EA68EC9-6BFC-4456-A9A2-EFC4D71EB1BC}">
      <dgm:prSet/>
      <dgm:spPr/>
    </dgm:pt>
    <dgm:pt modelId="{B5F5B023-4794-46EC-9495-AF031E82E729}">
      <dgm:prSet phldr="0"/>
      <dgm:spPr/>
      <dgm:t>
        <a:bodyPr/>
        <a:lstStyle/>
        <a:p>
          <a:r>
            <a:rPr lang="en-GB" dirty="0">
              <a:solidFill>
                <a:schemeClr val="accent2"/>
              </a:solidFill>
              <a:latin typeface="Calibri"/>
              <a:cs typeface="Calibri"/>
            </a:rPr>
            <a:t> Anti-Social Behaviour Team</a:t>
          </a:r>
        </a:p>
      </dgm:t>
    </dgm:pt>
    <dgm:pt modelId="{37DE80B1-1DCA-4D76-BEC2-381868C5D915}" type="parTrans" cxnId="{7469B65A-2A97-4AB4-B94F-6A2ED48D1DAB}">
      <dgm:prSet/>
      <dgm:spPr/>
    </dgm:pt>
    <dgm:pt modelId="{4D663525-E006-4278-9F3D-2BBCCD2B11EF}" type="sibTrans" cxnId="{7469B65A-2A97-4AB4-B94F-6A2ED48D1DAB}">
      <dgm:prSet/>
      <dgm:spPr/>
    </dgm:pt>
    <dgm:pt modelId="{5AFE16FD-2F95-4917-9A84-894C5F64007A}">
      <dgm:prSet phldr="0"/>
      <dgm:spPr/>
      <dgm:t>
        <a:bodyPr/>
        <a:lstStyle/>
        <a:p>
          <a:pPr rtl="0"/>
          <a:r>
            <a:rPr lang="en-GB" dirty="0"/>
            <a:t> </a:t>
          </a:r>
          <a:r>
            <a:rPr lang="en-GB" dirty="0">
              <a:solidFill>
                <a:schemeClr val="accent6"/>
              </a:solidFill>
              <a:latin typeface="Calibri"/>
              <a:cs typeface="Calibri"/>
            </a:rPr>
            <a:t>Social Worker</a:t>
          </a:r>
        </a:p>
      </dgm:t>
    </dgm:pt>
    <dgm:pt modelId="{9278030A-EAF3-4C5C-AE85-48A0E9E04B76}" type="parTrans" cxnId="{A843FF57-22EB-4D8F-9672-4C4D113ECFE8}">
      <dgm:prSet/>
      <dgm:spPr/>
    </dgm:pt>
    <dgm:pt modelId="{88DAE184-5339-4A06-B433-DBFB82581D2C}" type="sibTrans" cxnId="{A843FF57-22EB-4D8F-9672-4C4D113ECFE8}">
      <dgm:prSet/>
      <dgm:spPr/>
    </dgm:pt>
    <dgm:pt modelId="{68468C11-9BBE-457F-8601-BCD54612D2D5}" type="pres">
      <dgm:prSet presAssocID="{65BB4DDC-80B9-4D4B-93E7-9420AA6196CB}" presName="vert0" presStyleCnt="0">
        <dgm:presLayoutVars>
          <dgm:dir/>
          <dgm:animOne val="branch"/>
          <dgm:animLvl val="lvl"/>
        </dgm:presLayoutVars>
      </dgm:prSet>
      <dgm:spPr/>
    </dgm:pt>
    <dgm:pt modelId="{0134D5F3-3C15-4DE3-9C4E-7D46D03B951B}" type="pres">
      <dgm:prSet presAssocID="{81C7C83E-C432-49E2-A0E6-A3964FAD50D8}" presName="thickLine" presStyleLbl="alignNode1" presStyleIdx="0" presStyleCnt="9"/>
      <dgm:spPr/>
    </dgm:pt>
    <dgm:pt modelId="{31EB471B-ECB9-4209-8B8A-CE2FB06921C6}" type="pres">
      <dgm:prSet presAssocID="{81C7C83E-C432-49E2-A0E6-A3964FAD50D8}" presName="horz1" presStyleCnt="0"/>
      <dgm:spPr/>
    </dgm:pt>
    <dgm:pt modelId="{C8B7A796-91CD-4BC7-B4FB-3A2D9E034B98}" type="pres">
      <dgm:prSet presAssocID="{81C7C83E-C432-49E2-A0E6-A3964FAD50D8}" presName="tx1" presStyleLbl="revTx" presStyleIdx="0" presStyleCnt="9"/>
      <dgm:spPr/>
    </dgm:pt>
    <dgm:pt modelId="{B50C2757-9BD3-4052-8C95-754219117B5D}" type="pres">
      <dgm:prSet presAssocID="{81C7C83E-C432-49E2-A0E6-A3964FAD50D8}" presName="vert1" presStyleCnt="0"/>
      <dgm:spPr/>
    </dgm:pt>
    <dgm:pt modelId="{37AEA2E7-6059-4DC4-9E63-8B5620C4B8F5}" type="pres">
      <dgm:prSet presAssocID="{FD5F92B2-F418-41A8-9873-BF29BFA59B0F}" presName="thickLine" presStyleLbl="alignNode1" presStyleIdx="1" presStyleCnt="9"/>
      <dgm:spPr/>
    </dgm:pt>
    <dgm:pt modelId="{0433DB46-C934-4425-9784-D8AF765AECD0}" type="pres">
      <dgm:prSet presAssocID="{FD5F92B2-F418-41A8-9873-BF29BFA59B0F}" presName="horz1" presStyleCnt="0"/>
      <dgm:spPr/>
    </dgm:pt>
    <dgm:pt modelId="{1A5648FE-D9E6-40E2-8E09-D53FCFDDC150}" type="pres">
      <dgm:prSet presAssocID="{FD5F92B2-F418-41A8-9873-BF29BFA59B0F}" presName="tx1" presStyleLbl="revTx" presStyleIdx="1" presStyleCnt="9"/>
      <dgm:spPr/>
    </dgm:pt>
    <dgm:pt modelId="{B5295685-2674-44B7-84CF-61873ACBCBE2}" type="pres">
      <dgm:prSet presAssocID="{FD5F92B2-F418-41A8-9873-BF29BFA59B0F}" presName="vert1" presStyleCnt="0"/>
      <dgm:spPr/>
    </dgm:pt>
    <dgm:pt modelId="{02C092D7-A7F9-4328-9CD4-44F3E2CE4500}" type="pres">
      <dgm:prSet presAssocID="{14450847-BB4C-4C76-8F8F-5AF34C31B3A1}" presName="thickLine" presStyleLbl="alignNode1" presStyleIdx="2" presStyleCnt="9"/>
      <dgm:spPr/>
    </dgm:pt>
    <dgm:pt modelId="{E46463B4-4D06-4B23-89FA-2DDC5781C861}" type="pres">
      <dgm:prSet presAssocID="{14450847-BB4C-4C76-8F8F-5AF34C31B3A1}" presName="horz1" presStyleCnt="0"/>
      <dgm:spPr/>
    </dgm:pt>
    <dgm:pt modelId="{9885FC65-BDFA-4156-8563-E9BB59C6F3DD}" type="pres">
      <dgm:prSet presAssocID="{14450847-BB4C-4C76-8F8F-5AF34C31B3A1}" presName="tx1" presStyleLbl="revTx" presStyleIdx="2" presStyleCnt="9"/>
      <dgm:spPr/>
    </dgm:pt>
    <dgm:pt modelId="{288B73AE-3B2E-443A-BE8A-16ECDF87A256}" type="pres">
      <dgm:prSet presAssocID="{14450847-BB4C-4C76-8F8F-5AF34C31B3A1}" presName="vert1" presStyleCnt="0"/>
      <dgm:spPr/>
    </dgm:pt>
    <dgm:pt modelId="{36108716-59A3-4DDF-96D4-699DE5410D33}" type="pres">
      <dgm:prSet presAssocID="{39BF646C-58AA-4C0C-AAA6-5ED9D6BBA229}" presName="thickLine" presStyleLbl="alignNode1" presStyleIdx="3" presStyleCnt="9"/>
      <dgm:spPr/>
    </dgm:pt>
    <dgm:pt modelId="{FC89FC8F-5C9A-4C8D-821F-97726C5424AE}" type="pres">
      <dgm:prSet presAssocID="{39BF646C-58AA-4C0C-AAA6-5ED9D6BBA229}" presName="horz1" presStyleCnt="0"/>
      <dgm:spPr/>
    </dgm:pt>
    <dgm:pt modelId="{07B1ACD8-D6F1-4BEF-A8A2-8770C460F0FB}" type="pres">
      <dgm:prSet presAssocID="{39BF646C-58AA-4C0C-AAA6-5ED9D6BBA229}" presName="tx1" presStyleLbl="revTx" presStyleIdx="3" presStyleCnt="9"/>
      <dgm:spPr/>
    </dgm:pt>
    <dgm:pt modelId="{EA09AEFA-1066-455C-AA3F-5C8A4DFFE72D}" type="pres">
      <dgm:prSet presAssocID="{39BF646C-58AA-4C0C-AAA6-5ED9D6BBA229}" presName="vert1" presStyleCnt="0"/>
      <dgm:spPr/>
    </dgm:pt>
    <dgm:pt modelId="{66CBC617-3293-47DC-887D-7BB7F2C5F788}" type="pres">
      <dgm:prSet presAssocID="{5AFE16FD-2F95-4917-9A84-894C5F64007A}" presName="thickLine" presStyleLbl="alignNode1" presStyleIdx="4" presStyleCnt="9"/>
      <dgm:spPr/>
    </dgm:pt>
    <dgm:pt modelId="{0687CE8A-0B1F-4FD9-B0AB-FDA66F9C4B99}" type="pres">
      <dgm:prSet presAssocID="{5AFE16FD-2F95-4917-9A84-894C5F64007A}" presName="horz1" presStyleCnt="0"/>
      <dgm:spPr/>
    </dgm:pt>
    <dgm:pt modelId="{03A90A96-DD07-48BF-8360-E84F89230398}" type="pres">
      <dgm:prSet presAssocID="{5AFE16FD-2F95-4917-9A84-894C5F64007A}" presName="tx1" presStyleLbl="revTx" presStyleIdx="4" presStyleCnt="9"/>
      <dgm:spPr/>
    </dgm:pt>
    <dgm:pt modelId="{F591A6C6-5625-4800-9E27-43F5B25AF9A1}" type="pres">
      <dgm:prSet presAssocID="{5AFE16FD-2F95-4917-9A84-894C5F64007A}" presName="vert1" presStyleCnt="0"/>
      <dgm:spPr/>
    </dgm:pt>
    <dgm:pt modelId="{1613CF7E-2626-44F4-A6E4-B8DF12294156}" type="pres">
      <dgm:prSet presAssocID="{CC91CF4E-7E89-4F8D-B897-5082C6C6D73D}" presName="thickLine" presStyleLbl="alignNode1" presStyleIdx="5" presStyleCnt="9"/>
      <dgm:spPr/>
    </dgm:pt>
    <dgm:pt modelId="{82182140-BBDE-4124-A8B7-0D86B8D967AD}" type="pres">
      <dgm:prSet presAssocID="{CC91CF4E-7E89-4F8D-B897-5082C6C6D73D}" presName="horz1" presStyleCnt="0"/>
      <dgm:spPr/>
    </dgm:pt>
    <dgm:pt modelId="{67AC46B2-6630-4FB4-AB08-E1F8E92BEE4D}" type="pres">
      <dgm:prSet presAssocID="{CC91CF4E-7E89-4F8D-B897-5082C6C6D73D}" presName="tx1" presStyleLbl="revTx" presStyleIdx="5" presStyleCnt="9"/>
      <dgm:spPr/>
    </dgm:pt>
    <dgm:pt modelId="{B49DBA45-674C-4594-8F6A-F19D13EF8E66}" type="pres">
      <dgm:prSet presAssocID="{CC91CF4E-7E89-4F8D-B897-5082C6C6D73D}" presName="vert1" presStyleCnt="0"/>
      <dgm:spPr/>
    </dgm:pt>
    <dgm:pt modelId="{B1822305-DF96-4D2E-9170-47B10CE6C53C}" type="pres">
      <dgm:prSet presAssocID="{661CA936-6F1F-46DB-8C4E-E842F1D7E85C}" presName="thickLine" presStyleLbl="alignNode1" presStyleIdx="6" presStyleCnt="9"/>
      <dgm:spPr/>
    </dgm:pt>
    <dgm:pt modelId="{BEE8D134-B7FD-4AD1-A56B-6966C99FF67F}" type="pres">
      <dgm:prSet presAssocID="{661CA936-6F1F-46DB-8C4E-E842F1D7E85C}" presName="horz1" presStyleCnt="0"/>
      <dgm:spPr/>
    </dgm:pt>
    <dgm:pt modelId="{FFAE6850-B76A-4022-BCB0-63E31CD4F58D}" type="pres">
      <dgm:prSet presAssocID="{661CA936-6F1F-46DB-8C4E-E842F1D7E85C}" presName="tx1" presStyleLbl="revTx" presStyleIdx="6" presStyleCnt="9"/>
      <dgm:spPr/>
    </dgm:pt>
    <dgm:pt modelId="{6E0362B2-6265-4E42-BA1B-199A9E367285}" type="pres">
      <dgm:prSet presAssocID="{661CA936-6F1F-46DB-8C4E-E842F1D7E85C}" presName="vert1" presStyleCnt="0"/>
      <dgm:spPr/>
    </dgm:pt>
    <dgm:pt modelId="{5F06A270-B299-4466-9C4A-6F163AE2EF1A}" type="pres">
      <dgm:prSet presAssocID="{8B716CC0-1FEE-4713-97E9-25843168E751}" presName="thickLine" presStyleLbl="alignNode1" presStyleIdx="7" presStyleCnt="9"/>
      <dgm:spPr/>
    </dgm:pt>
    <dgm:pt modelId="{38C5E0F1-5733-4115-91D0-52757AFE484F}" type="pres">
      <dgm:prSet presAssocID="{8B716CC0-1FEE-4713-97E9-25843168E751}" presName="horz1" presStyleCnt="0"/>
      <dgm:spPr/>
    </dgm:pt>
    <dgm:pt modelId="{4EE21304-C062-48FE-87F2-098FC44E897E}" type="pres">
      <dgm:prSet presAssocID="{8B716CC0-1FEE-4713-97E9-25843168E751}" presName="tx1" presStyleLbl="revTx" presStyleIdx="7" presStyleCnt="9"/>
      <dgm:spPr/>
    </dgm:pt>
    <dgm:pt modelId="{29D46F90-27E3-442C-A279-CA506285DE4B}" type="pres">
      <dgm:prSet presAssocID="{8B716CC0-1FEE-4713-97E9-25843168E751}" presName="vert1" presStyleCnt="0"/>
      <dgm:spPr/>
    </dgm:pt>
    <dgm:pt modelId="{EE4154D8-13D2-4B02-AF25-D3C4023956C9}" type="pres">
      <dgm:prSet presAssocID="{B5F5B023-4794-46EC-9495-AF031E82E729}" presName="thickLine" presStyleLbl="alignNode1" presStyleIdx="8" presStyleCnt="9"/>
      <dgm:spPr/>
    </dgm:pt>
    <dgm:pt modelId="{310270FE-B6BD-441D-8070-190C332E72AA}" type="pres">
      <dgm:prSet presAssocID="{B5F5B023-4794-46EC-9495-AF031E82E729}" presName="horz1" presStyleCnt="0"/>
      <dgm:spPr/>
    </dgm:pt>
    <dgm:pt modelId="{10C19CBF-C95C-4C05-9CFE-BE052D991717}" type="pres">
      <dgm:prSet presAssocID="{B5F5B023-4794-46EC-9495-AF031E82E729}" presName="tx1" presStyleLbl="revTx" presStyleIdx="8" presStyleCnt="9"/>
      <dgm:spPr/>
    </dgm:pt>
    <dgm:pt modelId="{F1F29BBD-07BE-4E04-BDF0-5C192A435DAF}" type="pres">
      <dgm:prSet presAssocID="{B5F5B023-4794-46EC-9495-AF031E82E729}" presName="vert1" presStyleCnt="0"/>
      <dgm:spPr/>
    </dgm:pt>
  </dgm:ptLst>
  <dgm:cxnLst>
    <dgm:cxn modelId="{30561508-36B0-46A6-B310-EB37339EA069}" srcId="{65BB4DDC-80B9-4D4B-93E7-9420AA6196CB}" destId="{14450847-BB4C-4C76-8F8F-5AF34C31B3A1}" srcOrd="2" destOrd="0" parTransId="{30E19EA0-1959-4D7D-8459-D0EEE17DA6EB}" sibTransId="{EDE475AD-9344-4D61-B7E2-756CAF28B913}"/>
    <dgm:cxn modelId="{58673E3B-7F9B-4AE2-8A1B-0DC338A35B73}" type="presOf" srcId="{81C7C83E-C432-49E2-A0E6-A3964FAD50D8}" destId="{C8B7A796-91CD-4BC7-B4FB-3A2D9E034B98}" srcOrd="0" destOrd="0" presId="urn:microsoft.com/office/officeart/2008/layout/LinedList"/>
    <dgm:cxn modelId="{E832005E-F6FD-417A-B518-63ACBAA6A79B}" type="presOf" srcId="{CC91CF4E-7E89-4F8D-B897-5082C6C6D73D}" destId="{67AC46B2-6630-4FB4-AB08-E1F8E92BEE4D}" srcOrd="0" destOrd="0" presId="urn:microsoft.com/office/officeart/2008/layout/LinedList"/>
    <dgm:cxn modelId="{12595B66-5812-4940-AD3C-90DE49E79E85}" srcId="{65BB4DDC-80B9-4D4B-93E7-9420AA6196CB}" destId="{FD5F92B2-F418-41A8-9873-BF29BFA59B0F}" srcOrd="1" destOrd="0" parTransId="{344F5479-53A5-4F8C-A0C4-7B1DD7F5E0A5}" sibTransId="{3CFE593D-6AE9-4AD9-83A9-8DCD9BA4643B}"/>
    <dgm:cxn modelId="{514C0672-1B9B-4EB1-B807-F2A21B23E59E}" srcId="{65BB4DDC-80B9-4D4B-93E7-9420AA6196CB}" destId="{661CA936-6F1F-46DB-8C4E-E842F1D7E85C}" srcOrd="6" destOrd="0" parTransId="{24B95687-F3FE-40A8-8577-7BE468950C7A}" sibTransId="{357B63FB-4777-40E9-856C-00B07CC374D4}"/>
    <dgm:cxn modelId="{A843FF57-22EB-4D8F-9672-4C4D113ECFE8}" srcId="{65BB4DDC-80B9-4D4B-93E7-9420AA6196CB}" destId="{5AFE16FD-2F95-4917-9A84-894C5F64007A}" srcOrd="4" destOrd="0" parTransId="{9278030A-EAF3-4C5C-AE85-48A0E9E04B76}" sibTransId="{88DAE184-5339-4A06-B433-DBFB82581D2C}"/>
    <dgm:cxn modelId="{92AE2B79-CF3C-4196-A1EE-B2BD0D029E3C}" type="presOf" srcId="{39BF646C-58AA-4C0C-AAA6-5ED9D6BBA229}" destId="{07B1ACD8-D6F1-4BEF-A8A2-8770C460F0FB}" srcOrd="0" destOrd="0" presId="urn:microsoft.com/office/officeart/2008/layout/LinedList"/>
    <dgm:cxn modelId="{7469B65A-2A97-4AB4-B94F-6A2ED48D1DAB}" srcId="{65BB4DDC-80B9-4D4B-93E7-9420AA6196CB}" destId="{B5F5B023-4794-46EC-9495-AF031E82E729}" srcOrd="8" destOrd="0" parTransId="{37DE80B1-1DCA-4D76-BEC2-381868C5D915}" sibTransId="{4D663525-E006-4278-9F3D-2BBCCD2B11EF}"/>
    <dgm:cxn modelId="{F63B6F81-8B53-40EC-9941-5FB535082A7A}" type="presOf" srcId="{65BB4DDC-80B9-4D4B-93E7-9420AA6196CB}" destId="{68468C11-9BBE-457F-8601-BCD54612D2D5}" srcOrd="0" destOrd="0" presId="urn:microsoft.com/office/officeart/2008/layout/LinedList"/>
    <dgm:cxn modelId="{F626979E-3181-4A6B-A806-016DD4534AF9}" type="presOf" srcId="{661CA936-6F1F-46DB-8C4E-E842F1D7E85C}" destId="{FFAE6850-B76A-4022-BCB0-63E31CD4F58D}" srcOrd="0" destOrd="0" presId="urn:microsoft.com/office/officeart/2008/layout/LinedList"/>
    <dgm:cxn modelId="{96127AB4-6836-40B4-B149-206402D463B3}" srcId="{65BB4DDC-80B9-4D4B-93E7-9420AA6196CB}" destId="{81C7C83E-C432-49E2-A0E6-A3964FAD50D8}" srcOrd="0" destOrd="0" parTransId="{B2AA4565-6BAB-4932-989C-DDFCE0F8C4FA}" sibTransId="{D9AE33BC-4003-42D4-A613-1FCFF5557CF0}"/>
    <dgm:cxn modelId="{AF6665BE-326D-4B76-A174-ED9AC406F91A}" type="presOf" srcId="{8B716CC0-1FEE-4713-97E9-25843168E751}" destId="{4EE21304-C062-48FE-87F2-098FC44E897E}" srcOrd="0" destOrd="0" presId="urn:microsoft.com/office/officeart/2008/layout/LinedList"/>
    <dgm:cxn modelId="{5F7CBFC6-091F-4E33-BBA8-CDFD6B547344}" srcId="{65BB4DDC-80B9-4D4B-93E7-9420AA6196CB}" destId="{CC91CF4E-7E89-4F8D-B897-5082C6C6D73D}" srcOrd="5" destOrd="0" parTransId="{9DE2CB7B-A271-409D-8B82-82A88E5E8434}" sibTransId="{CCD82F49-3770-421F-AEEF-EB24147D2BC2}"/>
    <dgm:cxn modelId="{6EA68EC9-6BFC-4456-A9A2-EFC4D71EB1BC}" srcId="{65BB4DDC-80B9-4D4B-93E7-9420AA6196CB}" destId="{8B716CC0-1FEE-4713-97E9-25843168E751}" srcOrd="7" destOrd="0" parTransId="{3A8C61B1-B828-4F59-9F6F-3E87E76D96B8}" sibTransId="{9ADE2309-992F-44D2-B556-6AD0594E2D62}"/>
    <dgm:cxn modelId="{77C731CF-293A-4F9C-B144-60CAC7A310F9}" type="presOf" srcId="{FD5F92B2-F418-41A8-9873-BF29BFA59B0F}" destId="{1A5648FE-D9E6-40E2-8E09-D53FCFDDC150}" srcOrd="0" destOrd="0" presId="urn:microsoft.com/office/officeart/2008/layout/LinedList"/>
    <dgm:cxn modelId="{CA80C9D0-370C-47E0-85D6-C5BDB1BA22E1}" type="presOf" srcId="{B5F5B023-4794-46EC-9495-AF031E82E729}" destId="{10C19CBF-C95C-4C05-9CFE-BE052D991717}" srcOrd="0" destOrd="0" presId="urn:microsoft.com/office/officeart/2008/layout/LinedList"/>
    <dgm:cxn modelId="{627782D6-9650-4BC8-AA0E-D25205BA3AF6}" type="presOf" srcId="{14450847-BB4C-4C76-8F8F-5AF34C31B3A1}" destId="{9885FC65-BDFA-4156-8563-E9BB59C6F3DD}" srcOrd="0" destOrd="0" presId="urn:microsoft.com/office/officeart/2008/layout/LinedList"/>
    <dgm:cxn modelId="{B08763EB-710D-49AD-8263-2ECC3E3C3224}" srcId="{65BB4DDC-80B9-4D4B-93E7-9420AA6196CB}" destId="{39BF646C-58AA-4C0C-AAA6-5ED9D6BBA229}" srcOrd="3" destOrd="0" parTransId="{DC11C5E8-4A26-4FF4-A7C6-4160D12519F9}" sibTransId="{4309F650-2D84-4446-A02D-8E00003B3D9C}"/>
    <dgm:cxn modelId="{FE5DD1F8-47AB-43CA-AE89-7F71ADDF6D42}" type="presOf" srcId="{5AFE16FD-2F95-4917-9A84-894C5F64007A}" destId="{03A90A96-DD07-48BF-8360-E84F89230398}" srcOrd="0" destOrd="0" presId="urn:microsoft.com/office/officeart/2008/layout/LinedList"/>
    <dgm:cxn modelId="{970AC593-46F3-4995-BECE-C750561EA93B}" type="presParOf" srcId="{68468C11-9BBE-457F-8601-BCD54612D2D5}" destId="{0134D5F3-3C15-4DE3-9C4E-7D46D03B951B}" srcOrd="0" destOrd="0" presId="urn:microsoft.com/office/officeart/2008/layout/LinedList"/>
    <dgm:cxn modelId="{E178B663-9BD1-43EB-90D4-AAA6155DCCA9}" type="presParOf" srcId="{68468C11-9BBE-457F-8601-BCD54612D2D5}" destId="{31EB471B-ECB9-4209-8B8A-CE2FB06921C6}" srcOrd="1" destOrd="0" presId="urn:microsoft.com/office/officeart/2008/layout/LinedList"/>
    <dgm:cxn modelId="{E2A59906-9402-46EF-8675-9C8F501421F6}" type="presParOf" srcId="{31EB471B-ECB9-4209-8B8A-CE2FB06921C6}" destId="{C8B7A796-91CD-4BC7-B4FB-3A2D9E034B98}" srcOrd="0" destOrd="0" presId="urn:microsoft.com/office/officeart/2008/layout/LinedList"/>
    <dgm:cxn modelId="{7813BBAE-3FC3-4B0A-996A-AB30D844B565}" type="presParOf" srcId="{31EB471B-ECB9-4209-8B8A-CE2FB06921C6}" destId="{B50C2757-9BD3-4052-8C95-754219117B5D}" srcOrd="1" destOrd="0" presId="urn:microsoft.com/office/officeart/2008/layout/LinedList"/>
    <dgm:cxn modelId="{9C534F16-8ED1-4431-B1E1-3454BF2A240D}" type="presParOf" srcId="{68468C11-9BBE-457F-8601-BCD54612D2D5}" destId="{37AEA2E7-6059-4DC4-9E63-8B5620C4B8F5}" srcOrd="2" destOrd="0" presId="urn:microsoft.com/office/officeart/2008/layout/LinedList"/>
    <dgm:cxn modelId="{BFC8CB5A-0967-41AF-B21F-3C6AC4B942CD}" type="presParOf" srcId="{68468C11-9BBE-457F-8601-BCD54612D2D5}" destId="{0433DB46-C934-4425-9784-D8AF765AECD0}" srcOrd="3" destOrd="0" presId="urn:microsoft.com/office/officeart/2008/layout/LinedList"/>
    <dgm:cxn modelId="{267C9D4B-DD63-4B20-B3C1-ADA42B852BCD}" type="presParOf" srcId="{0433DB46-C934-4425-9784-D8AF765AECD0}" destId="{1A5648FE-D9E6-40E2-8E09-D53FCFDDC150}" srcOrd="0" destOrd="0" presId="urn:microsoft.com/office/officeart/2008/layout/LinedList"/>
    <dgm:cxn modelId="{993957B9-2C1D-4109-B570-29955E83F317}" type="presParOf" srcId="{0433DB46-C934-4425-9784-D8AF765AECD0}" destId="{B5295685-2674-44B7-84CF-61873ACBCBE2}" srcOrd="1" destOrd="0" presId="urn:microsoft.com/office/officeart/2008/layout/LinedList"/>
    <dgm:cxn modelId="{3203FF28-BC74-4F27-AC94-4F71339A8A70}" type="presParOf" srcId="{68468C11-9BBE-457F-8601-BCD54612D2D5}" destId="{02C092D7-A7F9-4328-9CD4-44F3E2CE4500}" srcOrd="4" destOrd="0" presId="urn:microsoft.com/office/officeart/2008/layout/LinedList"/>
    <dgm:cxn modelId="{03819B22-078C-474C-9685-B810C763F083}" type="presParOf" srcId="{68468C11-9BBE-457F-8601-BCD54612D2D5}" destId="{E46463B4-4D06-4B23-89FA-2DDC5781C861}" srcOrd="5" destOrd="0" presId="urn:microsoft.com/office/officeart/2008/layout/LinedList"/>
    <dgm:cxn modelId="{36C3FAB6-C42D-459E-8229-691578F222CB}" type="presParOf" srcId="{E46463B4-4D06-4B23-89FA-2DDC5781C861}" destId="{9885FC65-BDFA-4156-8563-E9BB59C6F3DD}" srcOrd="0" destOrd="0" presId="urn:microsoft.com/office/officeart/2008/layout/LinedList"/>
    <dgm:cxn modelId="{1B88617F-B676-415A-9FBD-C5AC1FF6B46E}" type="presParOf" srcId="{E46463B4-4D06-4B23-89FA-2DDC5781C861}" destId="{288B73AE-3B2E-443A-BE8A-16ECDF87A256}" srcOrd="1" destOrd="0" presId="urn:microsoft.com/office/officeart/2008/layout/LinedList"/>
    <dgm:cxn modelId="{BEBA6A55-A90D-4849-8A56-D38452A958DF}" type="presParOf" srcId="{68468C11-9BBE-457F-8601-BCD54612D2D5}" destId="{36108716-59A3-4DDF-96D4-699DE5410D33}" srcOrd="6" destOrd="0" presId="urn:microsoft.com/office/officeart/2008/layout/LinedList"/>
    <dgm:cxn modelId="{36278D3B-7E27-4DAD-8091-253581339638}" type="presParOf" srcId="{68468C11-9BBE-457F-8601-BCD54612D2D5}" destId="{FC89FC8F-5C9A-4C8D-821F-97726C5424AE}" srcOrd="7" destOrd="0" presId="urn:microsoft.com/office/officeart/2008/layout/LinedList"/>
    <dgm:cxn modelId="{8274B196-3313-4BB8-AB92-5A5344A7EBB1}" type="presParOf" srcId="{FC89FC8F-5C9A-4C8D-821F-97726C5424AE}" destId="{07B1ACD8-D6F1-4BEF-A8A2-8770C460F0FB}" srcOrd="0" destOrd="0" presId="urn:microsoft.com/office/officeart/2008/layout/LinedList"/>
    <dgm:cxn modelId="{D6C8F6BE-C581-4023-B2ED-1DA8ECEA1FAE}" type="presParOf" srcId="{FC89FC8F-5C9A-4C8D-821F-97726C5424AE}" destId="{EA09AEFA-1066-455C-AA3F-5C8A4DFFE72D}" srcOrd="1" destOrd="0" presId="urn:microsoft.com/office/officeart/2008/layout/LinedList"/>
    <dgm:cxn modelId="{4C85139F-4090-48C8-B89A-B2AFE2C5DAE4}" type="presParOf" srcId="{68468C11-9BBE-457F-8601-BCD54612D2D5}" destId="{66CBC617-3293-47DC-887D-7BB7F2C5F788}" srcOrd="8" destOrd="0" presId="urn:microsoft.com/office/officeart/2008/layout/LinedList"/>
    <dgm:cxn modelId="{E56B487D-D0CE-4381-B023-5B25CAD4E3E9}" type="presParOf" srcId="{68468C11-9BBE-457F-8601-BCD54612D2D5}" destId="{0687CE8A-0B1F-4FD9-B0AB-FDA66F9C4B99}" srcOrd="9" destOrd="0" presId="urn:microsoft.com/office/officeart/2008/layout/LinedList"/>
    <dgm:cxn modelId="{FCC5642A-223D-44CF-800F-FCACAF742ABF}" type="presParOf" srcId="{0687CE8A-0B1F-4FD9-B0AB-FDA66F9C4B99}" destId="{03A90A96-DD07-48BF-8360-E84F89230398}" srcOrd="0" destOrd="0" presId="urn:microsoft.com/office/officeart/2008/layout/LinedList"/>
    <dgm:cxn modelId="{11CC9CB2-6A92-40E0-B0A6-E52642BDE3F0}" type="presParOf" srcId="{0687CE8A-0B1F-4FD9-B0AB-FDA66F9C4B99}" destId="{F591A6C6-5625-4800-9E27-43F5B25AF9A1}" srcOrd="1" destOrd="0" presId="urn:microsoft.com/office/officeart/2008/layout/LinedList"/>
    <dgm:cxn modelId="{36BF617C-6E5E-453B-BB2C-FCC8B3698809}" type="presParOf" srcId="{68468C11-9BBE-457F-8601-BCD54612D2D5}" destId="{1613CF7E-2626-44F4-A6E4-B8DF12294156}" srcOrd="10" destOrd="0" presId="urn:microsoft.com/office/officeart/2008/layout/LinedList"/>
    <dgm:cxn modelId="{F79F7D8A-9324-40A3-92E2-0A951BDB4CB0}" type="presParOf" srcId="{68468C11-9BBE-457F-8601-BCD54612D2D5}" destId="{82182140-BBDE-4124-A8B7-0D86B8D967AD}" srcOrd="11" destOrd="0" presId="urn:microsoft.com/office/officeart/2008/layout/LinedList"/>
    <dgm:cxn modelId="{03D44635-52F8-41A3-98E0-F946868BED84}" type="presParOf" srcId="{82182140-BBDE-4124-A8B7-0D86B8D967AD}" destId="{67AC46B2-6630-4FB4-AB08-E1F8E92BEE4D}" srcOrd="0" destOrd="0" presId="urn:microsoft.com/office/officeart/2008/layout/LinedList"/>
    <dgm:cxn modelId="{50A148B8-DD3B-41B0-A0E3-2CCEB310720B}" type="presParOf" srcId="{82182140-BBDE-4124-A8B7-0D86B8D967AD}" destId="{B49DBA45-674C-4594-8F6A-F19D13EF8E66}" srcOrd="1" destOrd="0" presId="urn:microsoft.com/office/officeart/2008/layout/LinedList"/>
    <dgm:cxn modelId="{62BEBA01-F39D-4BD3-B6FA-87C0A4A1C22D}" type="presParOf" srcId="{68468C11-9BBE-457F-8601-BCD54612D2D5}" destId="{B1822305-DF96-4D2E-9170-47B10CE6C53C}" srcOrd="12" destOrd="0" presId="urn:microsoft.com/office/officeart/2008/layout/LinedList"/>
    <dgm:cxn modelId="{D993ECE7-05F0-4687-A57A-DC74ADB52981}" type="presParOf" srcId="{68468C11-9BBE-457F-8601-BCD54612D2D5}" destId="{BEE8D134-B7FD-4AD1-A56B-6966C99FF67F}" srcOrd="13" destOrd="0" presId="urn:microsoft.com/office/officeart/2008/layout/LinedList"/>
    <dgm:cxn modelId="{12029915-1E31-42FE-80E8-595AE17C913E}" type="presParOf" srcId="{BEE8D134-B7FD-4AD1-A56B-6966C99FF67F}" destId="{FFAE6850-B76A-4022-BCB0-63E31CD4F58D}" srcOrd="0" destOrd="0" presId="urn:microsoft.com/office/officeart/2008/layout/LinedList"/>
    <dgm:cxn modelId="{E6EC998D-5757-4AB4-911B-3616F6477ACE}" type="presParOf" srcId="{BEE8D134-B7FD-4AD1-A56B-6966C99FF67F}" destId="{6E0362B2-6265-4E42-BA1B-199A9E367285}" srcOrd="1" destOrd="0" presId="urn:microsoft.com/office/officeart/2008/layout/LinedList"/>
    <dgm:cxn modelId="{C6E9111D-957B-45A0-8AAD-273AE48ECB06}" type="presParOf" srcId="{68468C11-9BBE-457F-8601-BCD54612D2D5}" destId="{5F06A270-B299-4466-9C4A-6F163AE2EF1A}" srcOrd="14" destOrd="0" presId="urn:microsoft.com/office/officeart/2008/layout/LinedList"/>
    <dgm:cxn modelId="{5B9BD379-FD7E-48A1-929E-00612992FA33}" type="presParOf" srcId="{68468C11-9BBE-457F-8601-BCD54612D2D5}" destId="{38C5E0F1-5733-4115-91D0-52757AFE484F}" srcOrd="15" destOrd="0" presId="urn:microsoft.com/office/officeart/2008/layout/LinedList"/>
    <dgm:cxn modelId="{89D8FA56-FDB9-487D-89EC-8FCBAF8E7855}" type="presParOf" srcId="{38C5E0F1-5733-4115-91D0-52757AFE484F}" destId="{4EE21304-C062-48FE-87F2-098FC44E897E}" srcOrd="0" destOrd="0" presId="urn:microsoft.com/office/officeart/2008/layout/LinedList"/>
    <dgm:cxn modelId="{EA59ACCF-9890-421C-BEB4-02C7EB58D011}" type="presParOf" srcId="{38C5E0F1-5733-4115-91D0-52757AFE484F}" destId="{29D46F90-27E3-442C-A279-CA506285DE4B}" srcOrd="1" destOrd="0" presId="urn:microsoft.com/office/officeart/2008/layout/LinedList"/>
    <dgm:cxn modelId="{325047CF-7C49-48B2-A9A5-B191BFACD638}" type="presParOf" srcId="{68468C11-9BBE-457F-8601-BCD54612D2D5}" destId="{EE4154D8-13D2-4B02-AF25-D3C4023956C9}" srcOrd="16" destOrd="0" presId="urn:microsoft.com/office/officeart/2008/layout/LinedList"/>
    <dgm:cxn modelId="{D9DC4314-2F79-4A43-8E3B-4E1C926CAD87}" type="presParOf" srcId="{68468C11-9BBE-457F-8601-BCD54612D2D5}" destId="{310270FE-B6BD-441D-8070-190C332E72AA}" srcOrd="17" destOrd="0" presId="urn:microsoft.com/office/officeart/2008/layout/LinedList"/>
    <dgm:cxn modelId="{0429BD59-FF2C-4254-8151-C8A215965F9E}" type="presParOf" srcId="{310270FE-B6BD-441D-8070-190C332E72AA}" destId="{10C19CBF-C95C-4C05-9CFE-BE052D991717}" srcOrd="0" destOrd="0" presId="urn:microsoft.com/office/officeart/2008/layout/LinedList"/>
    <dgm:cxn modelId="{04D5F9CA-4A0C-409E-A0F8-2C293F7C2081}" type="presParOf" srcId="{310270FE-B6BD-441D-8070-190C332E72AA}" destId="{F1F29BBD-07BE-4E04-BDF0-5C192A435DA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04CD8-5C5B-4826-8263-30C7CC086510}">
      <dsp:nvSpPr>
        <dsp:cNvPr id="0" name=""/>
        <dsp:cNvSpPr/>
      </dsp:nvSpPr>
      <dsp:spPr>
        <a:xfrm>
          <a:off x="156995" y="3150"/>
          <a:ext cx="3207052" cy="19242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dirty="0">
              <a:latin typeface="Calibri Light" panose="020F0302020204030204"/>
            </a:rPr>
            <a:t>  Child behaviour problems</a:t>
          </a:r>
        </a:p>
      </dsp:txBody>
      <dsp:txXfrm>
        <a:off x="156995" y="3150"/>
        <a:ext cx="3207052" cy="1924231"/>
      </dsp:txXfrm>
    </dsp:sp>
    <dsp:sp modelId="{AD07DF3F-B6C7-4CC5-89F5-1724306A7D62}">
      <dsp:nvSpPr>
        <dsp:cNvPr id="0" name=""/>
        <dsp:cNvSpPr/>
      </dsp:nvSpPr>
      <dsp:spPr>
        <a:xfrm>
          <a:off x="3684752" y="3150"/>
          <a:ext cx="3207052" cy="192423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dirty="0">
              <a:latin typeface="Calibri Light" panose="020F0302020204030204"/>
            </a:rPr>
            <a:t> Domestic violence/ aggression between parents</a:t>
          </a:r>
          <a:endParaRPr lang="en-GB" sz="3000" kern="1200" dirty="0"/>
        </a:p>
      </dsp:txBody>
      <dsp:txXfrm>
        <a:off x="3684752" y="3150"/>
        <a:ext cx="3207052" cy="1924231"/>
      </dsp:txXfrm>
    </dsp:sp>
    <dsp:sp modelId="{6AB11C61-FCB7-4F5A-99D0-37B77BDD7F46}">
      <dsp:nvSpPr>
        <dsp:cNvPr id="0" name=""/>
        <dsp:cNvSpPr/>
      </dsp:nvSpPr>
      <dsp:spPr>
        <a:xfrm>
          <a:off x="7212510" y="3150"/>
          <a:ext cx="3207052" cy="192423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dirty="0">
              <a:latin typeface="Calibri Light" panose="020F0302020204030204"/>
            </a:rPr>
            <a:t> Low income – rent arrears </a:t>
          </a:r>
          <a:endParaRPr lang="en-GB" sz="3000" kern="1200" dirty="0"/>
        </a:p>
      </dsp:txBody>
      <dsp:txXfrm>
        <a:off x="7212510" y="3150"/>
        <a:ext cx="3207052" cy="1924231"/>
      </dsp:txXfrm>
    </dsp:sp>
    <dsp:sp modelId="{21590577-E5E2-46BA-A23E-09E02F4C50B3}">
      <dsp:nvSpPr>
        <dsp:cNvPr id="0" name=""/>
        <dsp:cNvSpPr/>
      </dsp:nvSpPr>
      <dsp:spPr>
        <a:xfrm>
          <a:off x="156995" y="2248086"/>
          <a:ext cx="3207052" cy="1924231"/>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dirty="0">
              <a:latin typeface="Calibri Light" panose="020F0302020204030204"/>
            </a:rPr>
            <a:t> Alcohol problems</a:t>
          </a:r>
          <a:endParaRPr lang="en-GB" sz="3000" kern="1200" dirty="0"/>
        </a:p>
      </dsp:txBody>
      <dsp:txXfrm>
        <a:off x="156995" y="2248086"/>
        <a:ext cx="3207052" cy="1924231"/>
      </dsp:txXfrm>
    </dsp:sp>
    <dsp:sp modelId="{3303DED9-D83C-46D2-804C-20CE97D8E26F}">
      <dsp:nvSpPr>
        <dsp:cNvPr id="0" name=""/>
        <dsp:cNvSpPr/>
      </dsp:nvSpPr>
      <dsp:spPr>
        <a:xfrm>
          <a:off x="3684752" y="2248086"/>
          <a:ext cx="3207052" cy="1924231"/>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School attendance </a:t>
          </a:r>
        </a:p>
      </dsp:txBody>
      <dsp:txXfrm>
        <a:off x="3684752" y="2248086"/>
        <a:ext cx="3207052" cy="1924231"/>
      </dsp:txXfrm>
    </dsp:sp>
    <dsp:sp modelId="{73B3E9E6-E29E-45EC-8909-9E21D1771BF6}">
      <dsp:nvSpPr>
        <dsp:cNvPr id="0" name=""/>
        <dsp:cNvSpPr/>
      </dsp:nvSpPr>
      <dsp:spPr>
        <a:xfrm>
          <a:off x="7212510" y="2248086"/>
          <a:ext cx="3207052" cy="19242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alibri Light" panose="020F0302020204030204"/>
            </a:rPr>
            <a:t> Cleanliness of home</a:t>
          </a:r>
        </a:p>
      </dsp:txBody>
      <dsp:txXfrm>
        <a:off x="7212510" y="2248086"/>
        <a:ext cx="3207052" cy="19242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4D5F3-3C15-4DE3-9C4E-7D46D03B951B}">
      <dsp:nvSpPr>
        <dsp:cNvPr id="0" name=""/>
        <dsp:cNvSpPr/>
      </dsp:nvSpPr>
      <dsp:spPr>
        <a:xfrm>
          <a:off x="0" y="509"/>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8B7A796-91CD-4BC7-B4FB-3A2D9E034B98}">
      <dsp:nvSpPr>
        <dsp:cNvPr id="0" name=""/>
        <dsp:cNvSpPr/>
      </dsp:nvSpPr>
      <dsp:spPr>
        <a:xfrm>
          <a:off x="0" y="509"/>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rtl="0">
            <a:lnSpc>
              <a:spcPct val="90000"/>
            </a:lnSpc>
            <a:spcBef>
              <a:spcPct val="0"/>
            </a:spcBef>
            <a:spcAft>
              <a:spcPct val="35000"/>
            </a:spcAft>
            <a:buNone/>
          </a:pPr>
          <a:r>
            <a:rPr lang="en-GB" sz="2100" kern="1200" dirty="0">
              <a:solidFill>
                <a:srgbClr val="92D050"/>
              </a:solidFill>
              <a:latin typeface="Calibri Light" panose="020F0302020204030204"/>
            </a:rPr>
            <a:t> Jobcentre Plus</a:t>
          </a:r>
          <a:endParaRPr lang="en-GB" sz="2100" kern="1200" dirty="0">
            <a:solidFill>
              <a:srgbClr val="92D050"/>
            </a:solidFill>
          </a:endParaRPr>
        </a:p>
      </dsp:txBody>
      <dsp:txXfrm>
        <a:off x="0" y="509"/>
        <a:ext cx="10576558" cy="463827"/>
      </dsp:txXfrm>
    </dsp:sp>
    <dsp:sp modelId="{37AEA2E7-6059-4DC4-9E63-8B5620C4B8F5}">
      <dsp:nvSpPr>
        <dsp:cNvPr id="0" name=""/>
        <dsp:cNvSpPr/>
      </dsp:nvSpPr>
      <dsp:spPr>
        <a:xfrm>
          <a:off x="0" y="464337"/>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A5648FE-D9E6-40E2-8E09-D53FCFDDC150}">
      <dsp:nvSpPr>
        <dsp:cNvPr id="0" name=""/>
        <dsp:cNvSpPr/>
      </dsp:nvSpPr>
      <dsp:spPr>
        <a:xfrm>
          <a:off x="0" y="464337"/>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solidFill>
                <a:srgbClr val="92D050"/>
              </a:solidFill>
              <a:latin typeface="Calibri"/>
              <a:cs typeface="Calibri"/>
            </a:rPr>
            <a:t> Neighbourhood Services</a:t>
          </a:r>
        </a:p>
      </dsp:txBody>
      <dsp:txXfrm>
        <a:off x="0" y="464337"/>
        <a:ext cx="10576558" cy="463827"/>
      </dsp:txXfrm>
    </dsp:sp>
    <dsp:sp modelId="{02C092D7-A7F9-4328-9CD4-44F3E2CE4500}">
      <dsp:nvSpPr>
        <dsp:cNvPr id="0" name=""/>
        <dsp:cNvSpPr/>
      </dsp:nvSpPr>
      <dsp:spPr>
        <a:xfrm>
          <a:off x="0" y="928164"/>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885FC65-BDFA-4156-8563-E9BB59C6F3DD}">
      <dsp:nvSpPr>
        <dsp:cNvPr id="0" name=""/>
        <dsp:cNvSpPr/>
      </dsp:nvSpPr>
      <dsp:spPr>
        <a:xfrm>
          <a:off x="0" y="928164"/>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solidFill>
                <a:schemeClr val="accent5"/>
              </a:solidFill>
              <a:latin typeface="Calibri"/>
              <a:cs typeface="Calibri"/>
            </a:rPr>
            <a:t> Connexions</a:t>
          </a:r>
        </a:p>
      </dsp:txBody>
      <dsp:txXfrm>
        <a:off x="0" y="928164"/>
        <a:ext cx="10576558" cy="463827"/>
      </dsp:txXfrm>
    </dsp:sp>
    <dsp:sp modelId="{36108716-59A3-4DDF-96D4-699DE5410D33}">
      <dsp:nvSpPr>
        <dsp:cNvPr id="0" name=""/>
        <dsp:cNvSpPr/>
      </dsp:nvSpPr>
      <dsp:spPr>
        <a:xfrm>
          <a:off x="0" y="1391992"/>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7B1ACD8-D6F1-4BEF-A8A2-8770C460F0FB}">
      <dsp:nvSpPr>
        <dsp:cNvPr id="0" name=""/>
        <dsp:cNvSpPr/>
      </dsp:nvSpPr>
      <dsp:spPr>
        <a:xfrm>
          <a:off x="0" y="1391992"/>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solidFill>
                <a:schemeClr val="accent5"/>
              </a:solidFill>
              <a:latin typeface="Calibri"/>
              <a:cs typeface="Calibri"/>
            </a:rPr>
            <a:t> School</a:t>
          </a:r>
        </a:p>
      </dsp:txBody>
      <dsp:txXfrm>
        <a:off x="0" y="1391992"/>
        <a:ext cx="10576558" cy="463827"/>
      </dsp:txXfrm>
    </dsp:sp>
    <dsp:sp modelId="{66CBC617-3293-47DC-887D-7BB7F2C5F788}">
      <dsp:nvSpPr>
        <dsp:cNvPr id="0" name=""/>
        <dsp:cNvSpPr/>
      </dsp:nvSpPr>
      <dsp:spPr>
        <a:xfrm>
          <a:off x="0" y="1855820"/>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3A90A96-DD07-48BF-8360-E84F89230398}">
      <dsp:nvSpPr>
        <dsp:cNvPr id="0" name=""/>
        <dsp:cNvSpPr/>
      </dsp:nvSpPr>
      <dsp:spPr>
        <a:xfrm>
          <a:off x="0" y="1855820"/>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t> </a:t>
          </a:r>
          <a:r>
            <a:rPr lang="en-GB" sz="2100" kern="1200" dirty="0">
              <a:solidFill>
                <a:schemeClr val="accent6"/>
              </a:solidFill>
              <a:latin typeface="Calibri"/>
              <a:cs typeface="Calibri"/>
            </a:rPr>
            <a:t>Social Worker</a:t>
          </a:r>
        </a:p>
      </dsp:txBody>
      <dsp:txXfrm>
        <a:off x="0" y="1855820"/>
        <a:ext cx="10576558" cy="463827"/>
      </dsp:txXfrm>
    </dsp:sp>
    <dsp:sp modelId="{1613CF7E-2626-44F4-A6E4-B8DF12294156}">
      <dsp:nvSpPr>
        <dsp:cNvPr id="0" name=""/>
        <dsp:cNvSpPr/>
      </dsp:nvSpPr>
      <dsp:spPr>
        <a:xfrm>
          <a:off x="0" y="2319647"/>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7AC46B2-6630-4FB4-AB08-E1F8E92BEE4D}">
      <dsp:nvSpPr>
        <dsp:cNvPr id="0" name=""/>
        <dsp:cNvSpPr/>
      </dsp:nvSpPr>
      <dsp:spPr>
        <a:xfrm>
          <a:off x="0" y="2319647"/>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solidFill>
                <a:schemeClr val="accent6"/>
              </a:solidFill>
              <a:latin typeface="Calibri"/>
              <a:cs typeface="Calibri"/>
            </a:rPr>
            <a:t> Children and Young People’s Mental Health and Wellbeing (CAMHS)</a:t>
          </a:r>
        </a:p>
      </dsp:txBody>
      <dsp:txXfrm>
        <a:off x="0" y="2319647"/>
        <a:ext cx="10576558" cy="463827"/>
      </dsp:txXfrm>
    </dsp:sp>
    <dsp:sp modelId="{B1822305-DF96-4D2E-9170-47B10CE6C53C}">
      <dsp:nvSpPr>
        <dsp:cNvPr id="0" name=""/>
        <dsp:cNvSpPr/>
      </dsp:nvSpPr>
      <dsp:spPr>
        <a:xfrm>
          <a:off x="0" y="2783475"/>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FAE6850-B76A-4022-BCB0-63E31CD4F58D}">
      <dsp:nvSpPr>
        <dsp:cNvPr id="0" name=""/>
        <dsp:cNvSpPr/>
      </dsp:nvSpPr>
      <dsp:spPr>
        <a:xfrm>
          <a:off x="0" y="2783475"/>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latin typeface="Calibri"/>
              <a:cs typeface="Calibri"/>
            </a:rPr>
            <a:t> </a:t>
          </a:r>
          <a:r>
            <a:rPr lang="en-GB" sz="2100" kern="1200" dirty="0">
              <a:solidFill>
                <a:schemeClr val="accent2"/>
              </a:solidFill>
              <a:latin typeface="Calibri"/>
              <a:cs typeface="Calibri"/>
            </a:rPr>
            <a:t>Probation service </a:t>
          </a:r>
        </a:p>
      </dsp:txBody>
      <dsp:txXfrm>
        <a:off x="0" y="2783475"/>
        <a:ext cx="10576558" cy="463827"/>
      </dsp:txXfrm>
    </dsp:sp>
    <dsp:sp modelId="{5F06A270-B299-4466-9C4A-6F163AE2EF1A}">
      <dsp:nvSpPr>
        <dsp:cNvPr id="0" name=""/>
        <dsp:cNvSpPr/>
      </dsp:nvSpPr>
      <dsp:spPr>
        <a:xfrm>
          <a:off x="0" y="3247303"/>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EE21304-C062-48FE-87F2-098FC44E897E}">
      <dsp:nvSpPr>
        <dsp:cNvPr id="0" name=""/>
        <dsp:cNvSpPr/>
      </dsp:nvSpPr>
      <dsp:spPr>
        <a:xfrm>
          <a:off x="0" y="3247303"/>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solidFill>
                <a:schemeClr val="accent2"/>
              </a:solidFill>
              <a:latin typeface="Calibri"/>
              <a:cs typeface="Calibri"/>
            </a:rPr>
            <a:t> Metropolitan Police</a:t>
          </a:r>
        </a:p>
      </dsp:txBody>
      <dsp:txXfrm>
        <a:off x="0" y="3247303"/>
        <a:ext cx="10576558" cy="463827"/>
      </dsp:txXfrm>
    </dsp:sp>
    <dsp:sp modelId="{EE4154D8-13D2-4B02-AF25-D3C4023956C9}">
      <dsp:nvSpPr>
        <dsp:cNvPr id="0" name=""/>
        <dsp:cNvSpPr/>
      </dsp:nvSpPr>
      <dsp:spPr>
        <a:xfrm>
          <a:off x="0" y="3711130"/>
          <a:ext cx="1057655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0C19CBF-C95C-4C05-9CFE-BE052D991717}">
      <dsp:nvSpPr>
        <dsp:cNvPr id="0" name=""/>
        <dsp:cNvSpPr/>
      </dsp:nvSpPr>
      <dsp:spPr>
        <a:xfrm>
          <a:off x="0" y="3711130"/>
          <a:ext cx="10576558" cy="46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accent2"/>
              </a:solidFill>
              <a:latin typeface="Calibri"/>
              <a:cs typeface="Calibri"/>
            </a:rPr>
            <a:t> Anti-Social Behaviour Team</a:t>
          </a:r>
        </a:p>
      </dsp:txBody>
      <dsp:txXfrm>
        <a:off x="0" y="3711130"/>
        <a:ext cx="10576558" cy="46382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03A37B-DC9C-4DEB-B103-15B51E7F1A80}" type="datetimeFigureOut">
              <a:rPr lang="en-GB"/>
              <a:t>22/06/2021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C3FFCC-9D58-405C-A34C-AF7BA020F3AB}" type="slidenum">
              <a:rPr lang="en-GB"/>
              <a:t>‹#›</a:t>
            </a:fld>
            <a:endParaRPr lang="en-GB"/>
          </a:p>
        </p:txBody>
      </p:sp>
    </p:spTree>
    <p:extLst>
      <p:ext uri="{BB962C8B-B14F-4D97-AF65-F5344CB8AC3E}">
        <p14:creationId xmlns:p14="http://schemas.microsoft.com/office/powerpoint/2010/main" val="639056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a:t>
            </a:fld>
            <a:endParaRPr lang="en-GB"/>
          </a:p>
        </p:txBody>
      </p:sp>
    </p:spTree>
    <p:extLst>
      <p:ext uri="{BB962C8B-B14F-4D97-AF65-F5344CB8AC3E}">
        <p14:creationId xmlns:p14="http://schemas.microsoft.com/office/powerpoint/2010/main" val="553214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2</a:t>
            </a:fld>
            <a:endParaRPr lang="en-GB"/>
          </a:p>
        </p:txBody>
      </p:sp>
    </p:spTree>
    <p:extLst>
      <p:ext uri="{BB962C8B-B14F-4D97-AF65-F5344CB8AC3E}">
        <p14:creationId xmlns:p14="http://schemas.microsoft.com/office/powerpoint/2010/main" val="1232796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3</a:t>
            </a:fld>
            <a:endParaRPr lang="en-GB"/>
          </a:p>
        </p:txBody>
      </p:sp>
    </p:spTree>
    <p:extLst>
      <p:ext uri="{BB962C8B-B14F-4D97-AF65-F5344CB8AC3E}">
        <p14:creationId xmlns:p14="http://schemas.microsoft.com/office/powerpoint/2010/main" val="673115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4</a:t>
            </a:fld>
            <a:endParaRPr lang="en-GB"/>
          </a:p>
        </p:txBody>
      </p:sp>
    </p:spTree>
    <p:extLst>
      <p:ext uri="{BB962C8B-B14F-4D97-AF65-F5344CB8AC3E}">
        <p14:creationId xmlns:p14="http://schemas.microsoft.com/office/powerpoint/2010/main" val="4146534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5</a:t>
            </a:fld>
            <a:endParaRPr lang="en-GB"/>
          </a:p>
        </p:txBody>
      </p:sp>
    </p:spTree>
    <p:extLst>
      <p:ext uri="{BB962C8B-B14F-4D97-AF65-F5344CB8AC3E}">
        <p14:creationId xmlns:p14="http://schemas.microsoft.com/office/powerpoint/2010/main" val="3557253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6</a:t>
            </a:fld>
            <a:endParaRPr lang="en-GB"/>
          </a:p>
        </p:txBody>
      </p:sp>
    </p:spTree>
    <p:extLst>
      <p:ext uri="{BB962C8B-B14F-4D97-AF65-F5344CB8AC3E}">
        <p14:creationId xmlns:p14="http://schemas.microsoft.com/office/powerpoint/2010/main" val="353226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7</a:t>
            </a:fld>
            <a:endParaRPr lang="en-GB"/>
          </a:p>
        </p:txBody>
      </p:sp>
    </p:spTree>
    <p:extLst>
      <p:ext uri="{BB962C8B-B14F-4D97-AF65-F5344CB8AC3E}">
        <p14:creationId xmlns:p14="http://schemas.microsoft.com/office/powerpoint/2010/main" val="1703952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8</a:t>
            </a:fld>
            <a:endParaRPr lang="en-GB"/>
          </a:p>
        </p:txBody>
      </p:sp>
    </p:spTree>
    <p:extLst>
      <p:ext uri="{BB962C8B-B14F-4D97-AF65-F5344CB8AC3E}">
        <p14:creationId xmlns:p14="http://schemas.microsoft.com/office/powerpoint/2010/main" val="3548928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9</a:t>
            </a:fld>
            <a:endParaRPr lang="en-GB"/>
          </a:p>
        </p:txBody>
      </p:sp>
    </p:spTree>
    <p:extLst>
      <p:ext uri="{BB962C8B-B14F-4D97-AF65-F5344CB8AC3E}">
        <p14:creationId xmlns:p14="http://schemas.microsoft.com/office/powerpoint/2010/main" val="21346343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10</a:t>
            </a:fld>
            <a:endParaRPr lang="en-GB"/>
          </a:p>
        </p:txBody>
      </p:sp>
    </p:spTree>
    <p:extLst>
      <p:ext uri="{BB962C8B-B14F-4D97-AF65-F5344CB8AC3E}">
        <p14:creationId xmlns:p14="http://schemas.microsoft.com/office/powerpoint/2010/main" val="4075419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11</a:t>
            </a:fld>
            <a:endParaRPr lang="en-GB"/>
          </a:p>
        </p:txBody>
      </p:sp>
    </p:spTree>
    <p:extLst>
      <p:ext uri="{BB962C8B-B14F-4D97-AF65-F5344CB8AC3E}">
        <p14:creationId xmlns:p14="http://schemas.microsoft.com/office/powerpoint/2010/main" val="3312957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Emotional Health Service (EHS) is a team of therapists that work with young people and their families who have mild to moderate mental health difficulties. - these should be involved for his </a:t>
            </a:r>
            <a:r>
              <a:rPr lang="en-US" dirty="0" err="1"/>
              <a:t>behviour</a:t>
            </a:r>
            <a:r>
              <a:rPr lang="en-US" dirty="0"/>
              <a:t> no mention of them</a:t>
            </a:r>
            <a:endParaRPr lang="en-GB" dirty="0"/>
          </a:p>
          <a:p>
            <a:r>
              <a:rPr lang="en-US" dirty="0">
                <a:cs typeface="Calibri"/>
              </a:rPr>
              <a:t>Education services – school, </a:t>
            </a:r>
            <a:r>
              <a:rPr lang="en-US" dirty="0" err="1">
                <a:cs typeface="Calibri"/>
              </a:rPr>
              <a:t>connexions</a:t>
            </a:r>
          </a:p>
          <a:p>
            <a:r>
              <a:rPr lang="en-US" dirty="0">
                <a:cs typeface="Calibri"/>
              </a:rPr>
              <a:t>Community- </a:t>
            </a:r>
            <a:r>
              <a:rPr lang="en-US" dirty="0" err="1">
                <a:cs typeface="Calibri"/>
              </a:rPr>
              <a:t>neighbourhood</a:t>
            </a:r>
            <a:r>
              <a:rPr lang="en-US" dirty="0">
                <a:cs typeface="Calibri"/>
              </a:rPr>
              <a:t>, job </a:t>
            </a:r>
            <a:r>
              <a:rPr lang="en-US" dirty="0" err="1">
                <a:cs typeface="Calibri"/>
              </a:rPr>
              <a:t>centre</a:t>
            </a:r>
          </a:p>
          <a:p>
            <a:r>
              <a:rPr lang="en-US" dirty="0">
                <a:cs typeface="Calibri"/>
              </a:rPr>
              <a:t>Crime services – probation, antisocial behavior, met police</a:t>
            </a:r>
          </a:p>
        </p:txBody>
      </p:sp>
      <p:sp>
        <p:nvSpPr>
          <p:cNvPr id="4" name="Slide Number Placeholder 3"/>
          <p:cNvSpPr>
            <a:spLocks noGrp="1"/>
          </p:cNvSpPr>
          <p:nvPr>
            <p:ph type="sldNum" sz="quarter" idx="5"/>
          </p:nvPr>
        </p:nvSpPr>
        <p:spPr/>
        <p:txBody>
          <a:bodyPr/>
          <a:lstStyle/>
          <a:p>
            <a:fld id="{A9C3FFCC-9D58-405C-A34C-AF7BA020F3AB}" type="slidenum">
              <a:rPr lang="en-GB"/>
              <a:t>12</a:t>
            </a:fld>
            <a:endParaRPr lang="en-GB"/>
          </a:p>
        </p:txBody>
      </p:sp>
    </p:spTree>
    <p:extLst>
      <p:ext uri="{BB962C8B-B14F-4D97-AF65-F5344CB8AC3E}">
        <p14:creationId xmlns:p14="http://schemas.microsoft.com/office/powerpoint/2010/main" val="17399093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13</a:t>
            </a:fld>
            <a:endParaRPr lang="en-GB"/>
          </a:p>
        </p:txBody>
      </p:sp>
    </p:spTree>
    <p:extLst>
      <p:ext uri="{BB962C8B-B14F-4D97-AF65-F5344CB8AC3E}">
        <p14:creationId xmlns:p14="http://schemas.microsoft.com/office/powerpoint/2010/main" val="35937711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was issued in June 2001. It was designed to assist PAs in their one-to-one work with young people and to meet </a:t>
            </a:r>
            <a:r>
              <a:rPr lang="en-US" dirty="0" err="1"/>
              <a:t>Connexions</a:t>
            </a:r>
            <a:r>
              <a:rPr lang="en-US" dirty="0"/>
              <a:t> quality standards. The framework supports PAs in developing an ‘assessment profile’ or a summary of a young person’s situation, </a:t>
            </a:r>
          </a:p>
          <a:p>
            <a:endParaRPr lang="en-US" dirty="0">
              <a:cs typeface="+mn-lt"/>
            </a:endParaRPr>
          </a:p>
          <a:p>
            <a:r>
              <a:rPr lang="en-GB" dirty="0"/>
              <a:t>Tools to support practitioners to carry out a contextual assessment within a neighbourhood context including a suite of different assessment methods.</a:t>
            </a:r>
            <a:br>
              <a:rPr lang="en-US" dirty="0">
                <a:cs typeface="+mn-lt"/>
              </a:rPr>
            </a:br>
            <a:endParaRPr lang="en-US">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9C3FFCC-9D58-405C-A34C-AF7BA020F3AB}" type="slidenum">
              <a:rPr lang="en-GB"/>
              <a:t>14</a:t>
            </a:fld>
            <a:endParaRPr lang="en-GB"/>
          </a:p>
        </p:txBody>
      </p:sp>
    </p:spTree>
    <p:extLst>
      <p:ext uri="{BB962C8B-B14F-4D97-AF65-F5344CB8AC3E}">
        <p14:creationId xmlns:p14="http://schemas.microsoft.com/office/powerpoint/2010/main" val="5578817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15</a:t>
            </a:fld>
            <a:endParaRPr lang="en-GB"/>
          </a:p>
        </p:txBody>
      </p:sp>
    </p:spTree>
    <p:extLst>
      <p:ext uri="{BB962C8B-B14F-4D97-AF65-F5344CB8AC3E}">
        <p14:creationId xmlns:p14="http://schemas.microsoft.com/office/powerpoint/2010/main" val="30049707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C3FFCC-9D58-405C-A34C-AF7BA020F3AB}" type="slidenum">
              <a:rPr lang="en-GB"/>
              <a:t>16</a:t>
            </a:fld>
            <a:endParaRPr lang="en-GB"/>
          </a:p>
        </p:txBody>
      </p:sp>
    </p:spTree>
    <p:extLst>
      <p:ext uri="{BB962C8B-B14F-4D97-AF65-F5344CB8AC3E}">
        <p14:creationId xmlns:p14="http://schemas.microsoft.com/office/powerpoint/2010/main" val="3904360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6/22/2021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6/22/2021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6/22/2021</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6/22/2021</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6/22/2021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6/22/2021</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6/22/2021</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6/22/2021</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6/22/2021</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hyperlink" Target="https://creativecommons.org/licenses/by/3.0/" TargetMode="External"/><Relationship Id="rId4" Type="http://schemas.openxmlformats.org/officeDocument/2006/relationships/hyperlink" Target="http://blogs.getty.edu/iris/once-twice-three-times-students-make-the-museum-their-own/"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hyperlink" Target="http://www.everychildmatters.gov.uk/aims/backgroun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voced.edu.au/content/ngv%3A7321" TargetMode="External"/><Relationship Id="rId5" Type="http://schemas.openxmlformats.org/officeDocument/2006/relationships/hyperlink" Target="https://assets.publishing.service.gov.uk/government/uploads/system/uploads/attachment_data/file/116655/dpr26.pdf" TargetMode="External"/><Relationship Id="rId4" Type="http://schemas.openxmlformats.org/officeDocument/2006/relationships/hyperlink" Target="https://www.nhs.uk/conditions/social-care-and-support-guide/caring-for-children-and-young-people/children-and-young-peoples-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2FD7-76EF-4EBF-8807-5A08A9C8EA09}"/>
              </a:ext>
            </a:extLst>
          </p:cNvPr>
          <p:cNvSpPr>
            <a:spLocks noGrp="1"/>
          </p:cNvSpPr>
          <p:nvPr>
            <p:ph type="ctrTitle"/>
          </p:nvPr>
        </p:nvSpPr>
        <p:spPr>
          <a:xfrm>
            <a:off x="1759236" y="2200764"/>
            <a:ext cx="8669477" cy="3168345"/>
          </a:xfrm>
        </p:spPr>
        <p:txBody>
          <a:bodyPr>
            <a:normAutofit/>
          </a:bodyPr>
          <a:lstStyle/>
          <a:p>
            <a:pPr algn="l"/>
            <a:r>
              <a:rPr lang="en-US" b="1">
                <a:ea typeface="+mj-lt"/>
                <a:cs typeface="+mj-lt"/>
              </a:rPr>
              <a:t>BSc Health and Social Care </a:t>
            </a:r>
            <a:endParaRPr lang="en-GB">
              <a:ea typeface="+mj-lt"/>
              <a:cs typeface="+mj-lt"/>
            </a:endParaRPr>
          </a:p>
          <a:p>
            <a:pPr algn="l"/>
            <a:r>
              <a:rPr lang="en-US" b="1">
                <a:ea typeface="+mj-lt"/>
                <a:cs typeface="+mj-lt"/>
              </a:rPr>
              <a:t>Children, Young People and Families</a:t>
            </a:r>
            <a:endParaRPr lang="en-GB">
              <a:ea typeface="+mj-lt"/>
              <a:cs typeface="+mj-lt"/>
            </a:endParaRPr>
          </a:p>
          <a:p>
            <a:pPr algn="l"/>
            <a:endParaRPr lang="en-US" b="1">
              <a:ea typeface="+mj-lt"/>
              <a:cs typeface="+mj-lt"/>
            </a:endParaRPr>
          </a:p>
          <a:p>
            <a:endParaRPr lang="tr-TR">
              <a:cs typeface="Calibri Light"/>
            </a:endParaRPr>
          </a:p>
        </p:txBody>
      </p:sp>
      <p:sp>
        <p:nvSpPr>
          <p:cNvPr id="3" name="Subtitle 2">
            <a:extLst>
              <a:ext uri="{FF2B5EF4-FFF2-40B4-BE49-F238E27FC236}">
                <a16:creationId xmlns:a16="http://schemas.microsoft.com/office/drawing/2014/main" id="{F4C8D8C1-1062-49B2-BB56-D9F8E5DA6EB6}"/>
              </a:ext>
            </a:extLst>
          </p:cNvPr>
          <p:cNvSpPr>
            <a:spLocks noGrp="1"/>
          </p:cNvSpPr>
          <p:nvPr>
            <p:ph type="subTitle" idx="1"/>
          </p:nvPr>
        </p:nvSpPr>
        <p:spPr>
          <a:xfrm>
            <a:off x="1759237" y="4459499"/>
            <a:ext cx="8673427" cy="1322587"/>
          </a:xfrm>
        </p:spPr>
        <p:txBody>
          <a:bodyPr vert="horz" lIns="91440" tIns="0" rIns="91440" bIns="45720" rtlCol="0" anchor="t">
            <a:normAutofit/>
          </a:bodyPr>
          <a:lstStyle/>
          <a:p>
            <a:pPr algn="l">
              <a:lnSpc>
                <a:spcPct val="80000"/>
              </a:lnSpc>
              <a:spcBef>
                <a:spcPct val="0"/>
              </a:spcBef>
            </a:pPr>
            <a:r>
              <a:rPr lang="en-US" b="1">
                <a:ea typeface="+mn-lt"/>
                <a:cs typeface="+mn-lt"/>
              </a:rPr>
              <a:t>BMHP5004_BIRM</a:t>
            </a:r>
            <a:endParaRPr lang="en-GB">
              <a:ea typeface="+mn-lt"/>
              <a:cs typeface="+mn-lt"/>
            </a:endParaRPr>
          </a:p>
          <a:p>
            <a:pPr algn="l">
              <a:lnSpc>
                <a:spcPct val="80000"/>
              </a:lnSpc>
              <a:spcBef>
                <a:spcPct val="0"/>
              </a:spcBef>
            </a:pPr>
            <a:r>
              <a:rPr lang="en-US" b="1">
                <a:ea typeface="+mn-lt"/>
                <a:cs typeface="+mn-lt"/>
              </a:rPr>
              <a:t>Lecturer:</a:t>
            </a:r>
            <a:r>
              <a:rPr lang="en-US">
                <a:ea typeface="+mn-lt"/>
                <a:cs typeface="+mn-lt"/>
              </a:rPr>
              <a:t> </a:t>
            </a:r>
            <a:r>
              <a:rPr lang="en-US" b="1">
                <a:ea typeface="+mn-lt"/>
                <a:cs typeface="+mn-lt"/>
              </a:rPr>
              <a:t>Dr </a:t>
            </a:r>
            <a:r>
              <a:rPr lang="en-US" b="1" err="1">
                <a:ea typeface="+mn-lt"/>
                <a:cs typeface="+mn-lt"/>
              </a:rPr>
              <a:t>Crisford</a:t>
            </a:r>
            <a:r>
              <a:rPr lang="en-US" b="1">
                <a:ea typeface="+mn-lt"/>
                <a:cs typeface="+mn-lt"/>
              </a:rPr>
              <a:t> </a:t>
            </a:r>
            <a:r>
              <a:rPr lang="en-US" b="1" err="1">
                <a:ea typeface="+mn-lt"/>
                <a:cs typeface="+mn-lt"/>
              </a:rPr>
              <a:t>Chogugudza</a:t>
            </a:r>
            <a:endParaRPr lang="tr-TR" err="1"/>
          </a:p>
        </p:txBody>
      </p:sp>
    </p:spTree>
    <p:extLst>
      <p:ext uri="{BB962C8B-B14F-4D97-AF65-F5344CB8AC3E}">
        <p14:creationId xmlns:p14="http://schemas.microsoft.com/office/powerpoint/2010/main" val="4262868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9">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30">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0" name="Rectangle 31">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32">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7" name="Rectangle 35">
            <a:extLst>
              <a:ext uri="{FF2B5EF4-FFF2-40B4-BE49-F238E27FC236}">
                <a16:creationId xmlns:a16="http://schemas.microsoft.com/office/drawing/2014/main" id="{9499C9FE-4B17-4937-9EB8-3E1A97E32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37">
            <a:extLst>
              <a:ext uri="{FF2B5EF4-FFF2-40B4-BE49-F238E27FC236}">
                <a16:creationId xmlns:a16="http://schemas.microsoft.com/office/drawing/2014/main" id="{BA1AA859-8E3B-49BF-83F6-ADF050A2C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EA5E9A71-2A94-4FAA-859F-1930C2E918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6">
              <a:extLst>
                <a:ext uri="{FF2B5EF4-FFF2-40B4-BE49-F238E27FC236}">
                  <a16:creationId xmlns:a16="http://schemas.microsoft.com/office/drawing/2014/main" id="{15C43A1A-EE63-4F18-BA50-6BCC0C5FB0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D20E631E-2C68-4E27-B833-094ECE5095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8">
              <a:extLst>
                <a:ext uri="{FF2B5EF4-FFF2-40B4-BE49-F238E27FC236}">
                  <a16:creationId xmlns:a16="http://schemas.microsoft.com/office/drawing/2014/main" id="{2446723A-FC6F-4012-8557-06069FA13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9">
              <a:extLst>
                <a:ext uri="{FF2B5EF4-FFF2-40B4-BE49-F238E27FC236}">
                  <a16:creationId xmlns:a16="http://schemas.microsoft.com/office/drawing/2014/main" id="{7F3D87D4-252C-4471-A220-28B58BF439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0">
              <a:extLst>
                <a:ext uri="{FF2B5EF4-FFF2-40B4-BE49-F238E27FC236}">
                  <a16:creationId xmlns:a16="http://schemas.microsoft.com/office/drawing/2014/main" id="{054B916A-0FD0-4006-BD6C-9D29CA03A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1">
              <a:extLst>
                <a:ext uri="{FF2B5EF4-FFF2-40B4-BE49-F238E27FC236}">
                  <a16:creationId xmlns:a16="http://schemas.microsoft.com/office/drawing/2014/main" id="{2133C3B4-D163-43CB-B3FC-A1B9A1DC38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2">
              <a:extLst>
                <a:ext uri="{FF2B5EF4-FFF2-40B4-BE49-F238E27FC236}">
                  <a16:creationId xmlns:a16="http://schemas.microsoft.com/office/drawing/2014/main" id="{44DECBCA-815C-4296-B4DA-F12AD81F2D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3">
              <a:extLst>
                <a:ext uri="{FF2B5EF4-FFF2-40B4-BE49-F238E27FC236}">
                  <a16:creationId xmlns:a16="http://schemas.microsoft.com/office/drawing/2014/main" id="{B6C3CA6F-2113-4095-B77D-19519074C1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4">
              <a:extLst>
                <a:ext uri="{FF2B5EF4-FFF2-40B4-BE49-F238E27FC236}">
                  <a16:creationId xmlns:a16="http://schemas.microsoft.com/office/drawing/2014/main" id="{6A23EEC5-4C2F-4460-B6F6-A6852C46F1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5">
              <a:extLst>
                <a:ext uri="{FF2B5EF4-FFF2-40B4-BE49-F238E27FC236}">
                  <a16:creationId xmlns:a16="http://schemas.microsoft.com/office/drawing/2014/main" id="{9CAEC751-845A-4873-BCB3-29B7EF60FD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6">
              <a:extLst>
                <a:ext uri="{FF2B5EF4-FFF2-40B4-BE49-F238E27FC236}">
                  <a16:creationId xmlns:a16="http://schemas.microsoft.com/office/drawing/2014/main" id="{FA38FC93-11A4-4EB5-BC13-85FB353CD1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7">
              <a:extLst>
                <a:ext uri="{FF2B5EF4-FFF2-40B4-BE49-F238E27FC236}">
                  <a16:creationId xmlns:a16="http://schemas.microsoft.com/office/drawing/2014/main" id="{B5B6AC4D-E640-47F2-AA5A-9F9A1DB88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8">
              <a:extLst>
                <a:ext uri="{FF2B5EF4-FFF2-40B4-BE49-F238E27FC236}">
                  <a16:creationId xmlns:a16="http://schemas.microsoft.com/office/drawing/2014/main" id="{962630FB-473F-4D83-8B9F-EC52E31CA5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9">
              <a:extLst>
                <a:ext uri="{FF2B5EF4-FFF2-40B4-BE49-F238E27FC236}">
                  <a16:creationId xmlns:a16="http://schemas.microsoft.com/office/drawing/2014/main" id="{035721E2-E73B-4E57-92E2-DE71F0D17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0">
              <a:extLst>
                <a:ext uri="{FF2B5EF4-FFF2-40B4-BE49-F238E27FC236}">
                  <a16:creationId xmlns:a16="http://schemas.microsoft.com/office/drawing/2014/main" id="{3071D074-66CD-4273-AF66-207364BA3E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1">
              <a:extLst>
                <a:ext uri="{FF2B5EF4-FFF2-40B4-BE49-F238E27FC236}">
                  <a16:creationId xmlns:a16="http://schemas.microsoft.com/office/drawing/2014/main" id="{4197CB22-95EA-4E41-94A6-6BCE8C0278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2">
              <a:extLst>
                <a:ext uri="{FF2B5EF4-FFF2-40B4-BE49-F238E27FC236}">
                  <a16:creationId xmlns:a16="http://schemas.microsoft.com/office/drawing/2014/main" id="{622F5B4E-EBC2-4021-A986-B40B49442B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3">
              <a:extLst>
                <a:ext uri="{FF2B5EF4-FFF2-40B4-BE49-F238E27FC236}">
                  <a16:creationId xmlns:a16="http://schemas.microsoft.com/office/drawing/2014/main" id="{A1450C78-508B-412D-8354-C6AE7E9F93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6" name="Group 58">
            <a:extLst>
              <a:ext uri="{FF2B5EF4-FFF2-40B4-BE49-F238E27FC236}">
                <a16:creationId xmlns:a16="http://schemas.microsoft.com/office/drawing/2014/main" id="{0D2C6055-EB42-4E7C-B358-308A54C713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60" name="Rectangle 59">
              <a:extLst>
                <a:ext uri="{FF2B5EF4-FFF2-40B4-BE49-F238E27FC236}">
                  <a16:creationId xmlns:a16="http://schemas.microsoft.com/office/drawing/2014/main" id="{8A0384A8-C4E8-407C-BD44-2B989327E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Isosceles Triangle 39">
              <a:extLst>
                <a:ext uri="{FF2B5EF4-FFF2-40B4-BE49-F238E27FC236}">
                  <a16:creationId xmlns:a16="http://schemas.microsoft.com/office/drawing/2014/main" id="{B7F9FA9E-2650-4B17-BA91-C12C0C5F9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E96B943E-BAEE-4DC2-87CB-78F6E433D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4953D3A-E463-444F-8E27-42E3C7ED5EAE}"/>
              </a:ext>
            </a:extLst>
          </p:cNvPr>
          <p:cNvSpPr>
            <a:spLocks noGrp="1"/>
          </p:cNvSpPr>
          <p:nvPr>
            <p:ph type="title"/>
          </p:nvPr>
        </p:nvSpPr>
        <p:spPr>
          <a:xfrm>
            <a:off x="895415" y="2075504"/>
            <a:ext cx="3654569" cy="2042725"/>
          </a:xfrm>
        </p:spPr>
        <p:txBody>
          <a:bodyPr vert="horz" lIns="228600" tIns="228600" rIns="228600" bIns="0" rtlCol="0" anchor="b">
            <a:normAutofit/>
          </a:bodyPr>
          <a:lstStyle/>
          <a:p>
            <a:pPr>
              <a:lnSpc>
                <a:spcPct val="80000"/>
              </a:lnSpc>
            </a:pPr>
            <a:r>
              <a:rPr lang="en-US" sz="2600"/>
              <a:t>Group members</a:t>
            </a:r>
            <a:br>
              <a:rPr lang="en-US" sz="2600"/>
            </a:br>
            <a:r>
              <a:rPr lang="en-US" sz="2600"/>
              <a:t>Halal Uddin Ali</a:t>
            </a:r>
            <a:br>
              <a:rPr lang="en-US" sz="2600"/>
            </a:br>
            <a:r>
              <a:rPr lang="en-US" sz="2600"/>
              <a:t>Rabia Khatun    1915747</a:t>
            </a:r>
            <a:br>
              <a:rPr lang="en-US" sz="2600"/>
            </a:br>
            <a:r>
              <a:rPr lang="en-US" sz="2600"/>
              <a:t>Parese Ahmed 1912353</a:t>
            </a:r>
          </a:p>
        </p:txBody>
      </p:sp>
      <p:pic>
        <p:nvPicPr>
          <p:cNvPr id="5" name="Picture 5" descr="A picture containing person, indoor, curtain&#10;&#10;Description automatically generated">
            <a:extLst>
              <a:ext uri="{FF2B5EF4-FFF2-40B4-BE49-F238E27FC236}">
                <a16:creationId xmlns:a16="http://schemas.microsoft.com/office/drawing/2014/main" id="{CECEA2C3-8095-4A56-8034-A24C0DC3CBDA}"/>
              </a:ext>
            </a:extLst>
          </p:cNvPr>
          <p:cNvPicPr>
            <a:picLocks noGrp="1" noChangeAspect="1"/>
          </p:cNvPicPr>
          <p:nvPr>
            <p:ph sz="half" idx="2"/>
          </p:nvPr>
        </p:nvPicPr>
        <p:blipFill rotWithShape="1">
          <a:blip r:embed="rId3"/>
          <a:srcRect l="18111" r="18451" b="-1"/>
          <a:stretch/>
        </p:blipFill>
        <p:spPr>
          <a:xfrm>
            <a:off x="5446972" y="227"/>
            <a:ext cx="6745028" cy="6858000"/>
          </a:xfrm>
          <a:prstGeom prst="rect">
            <a:avLst/>
          </a:prstGeom>
          <a:ln w="9525">
            <a:noFill/>
          </a:ln>
        </p:spPr>
      </p:pic>
    </p:spTree>
    <p:extLst>
      <p:ext uri="{BB962C8B-B14F-4D97-AF65-F5344CB8AC3E}">
        <p14:creationId xmlns:p14="http://schemas.microsoft.com/office/powerpoint/2010/main" val="1757870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5B58BF0-C044-4C2B-8583-584C0CBCB129}"/>
              </a:ext>
            </a:extLst>
          </p:cNvPr>
          <p:cNvSpPr txBox="1"/>
          <p:nvPr/>
        </p:nvSpPr>
        <p:spPr>
          <a:xfrm>
            <a:off x="1864291" y="1352811"/>
            <a:ext cx="359914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FFFEFF"/>
                </a:solidFill>
                <a:latin typeface="Calibri Light"/>
              </a:rPr>
              <a:t>Case Study – Family A</a:t>
            </a:r>
            <a:r>
              <a:rPr lang="en-GB" sz="2800">
                <a:latin typeface="Calibri Light"/>
                <a:cs typeface="Calibri Light"/>
              </a:rPr>
              <a:t>​</a:t>
            </a:r>
            <a:endParaRPr lang="en-GB" sz="2800"/>
          </a:p>
        </p:txBody>
      </p:sp>
      <p:sp>
        <p:nvSpPr>
          <p:cNvPr id="7" name="TextBox 6">
            <a:extLst>
              <a:ext uri="{FF2B5EF4-FFF2-40B4-BE49-F238E27FC236}">
                <a16:creationId xmlns:a16="http://schemas.microsoft.com/office/drawing/2014/main" id="{64F6F5B6-4113-4433-8151-C3D7D7DB1A02}"/>
              </a:ext>
            </a:extLst>
          </p:cNvPr>
          <p:cNvSpPr txBox="1"/>
          <p:nvPr/>
        </p:nvSpPr>
        <p:spPr>
          <a:xfrm>
            <a:off x="1822537" y="2083495"/>
            <a:ext cx="8317282"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600" b="1">
                <a:solidFill>
                  <a:srgbClr val="FFFEFF"/>
                </a:solidFill>
                <a:cs typeface="Segoe UI"/>
              </a:rPr>
              <a:t>As a presentation group you will be expected to address the following related to your case study:</a:t>
            </a:r>
            <a:r>
              <a:rPr lang="en-GB" sz="1600">
                <a:cs typeface="Segoe UI"/>
              </a:rPr>
              <a:t>​</a:t>
            </a:r>
          </a:p>
          <a:p>
            <a:pPr algn="just"/>
            <a:endParaRPr lang="en-GB" sz="1600">
              <a:solidFill>
                <a:srgbClr val="000000"/>
              </a:solidFill>
              <a:cs typeface="Segoe UI"/>
            </a:endParaRPr>
          </a:p>
          <a:p>
            <a:pPr marL="285750" indent="-285750" algn="just">
              <a:buFont typeface="Arial"/>
              <a:buChar char="•"/>
            </a:pPr>
            <a:r>
              <a:rPr lang="en-GB" sz="1600">
                <a:solidFill>
                  <a:srgbClr val="FFFEFF"/>
                </a:solidFill>
                <a:cs typeface="Segoe UI"/>
              </a:rPr>
              <a:t>Risk factors contributing to the vulnerability of the child/young person/family and their impact.</a:t>
            </a:r>
            <a:r>
              <a:rPr lang="en-US" sz="1600">
                <a:cs typeface="Segoe UI"/>
              </a:rPr>
              <a:t>​</a:t>
            </a:r>
          </a:p>
          <a:p>
            <a:pPr marL="285750" indent="-285750" algn="just">
              <a:buFont typeface="Arial"/>
              <a:buChar char="•"/>
            </a:pPr>
            <a:r>
              <a:rPr lang="en-GB" sz="1600">
                <a:solidFill>
                  <a:srgbClr val="FFFEFF"/>
                </a:solidFill>
                <a:cs typeface="Segoe UI"/>
              </a:rPr>
              <a:t>Analysis of the rationale and given what you know of the case study what policies and professional interventions are in place, to try and prevent a similar incident occurring today. </a:t>
            </a:r>
            <a:r>
              <a:rPr lang="en-US" sz="1600">
                <a:cs typeface="Segoe UI"/>
              </a:rPr>
              <a:t>​</a:t>
            </a:r>
          </a:p>
          <a:p>
            <a:pPr marL="285750" indent="-285750" algn="just">
              <a:buFont typeface="Arial"/>
              <a:buChar char="•"/>
            </a:pPr>
            <a:r>
              <a:rPr lang="en-GB" sz="1600">
                <a:solidFill>
                  <a:srgbClr val="FFFEFF"/>
                </a:solidFill>
                <a:cs typeface="Segoe UI"/>
              </a:rPr>
              <a:t>Discuss and evaluate current policy and the case management initiatives used by multi-disciplinary services to meet the diverse needs and vulnerabilities of the children, young people and/or families involved in the case study.</a:t>
            </a:r>
            <a:r>
              <a:rPr lang="en-US" sz="1600">
                <a:cs typeface="Segoe UI"/>
              </a:rPr>
              <a:t>​</a:t>
            </a:r>
          </a:p>
          <a:p>
            <a:pPr algn="ctr"/>
            <a:endParaRPr lang="en-GB">
              <a:cs typeface="Segoe UI"/>
            </a:endParaRPr>
          </a:p>
        </p:txBody>
      </p:sp>
    </p:spTree>
    <p:extLst>
      <p:ext uri="{BB962C8B-B14F-4D97-AF65-F5344CB8AC3E}">
        <p14:creationId xmlns:p14="http://schemas.microsoft.com/office/powerpoint/2010/main" val="881287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p:txBody>
          <a:bodyPr/>
          <a:lstStyle/>
          <a:p>
            <a:r>
              <a:rPr lang="en-GB" dirty="0">
                <a:cs typeface="Calibri Light"/>
              </a:rPr>
              <a:t>Family A overview</a:t>
            </a:r>
            <a:endParaRPr lang="en-GB" dirty="0"/>
          </a:p>
        </p:txBody>
      </p:sp>
      <p:sp>
        <p:nvSpPr>
          <p:cNvPr id="3" name="Content Placeholder 2">
            <a:extLst>
              <a:ext uri="{FF2B5EF4-FFF2-40B4-BE49-F238E27FC236}">
                <a16:creationId xmlns:a16="http://schemas.microsoft.com/office/drawing/2014/main" id="{586665B8-CAF1-4DA1-9CB1-72A53C4FF019}"/>
              </a:ext>
            </a:extLst>
          </p:cNvPr>
          <p:cNvSpPr>
            <a:spLocks noGrp="1"/>
          </p:cNvSpPr>
          <p:nvPr>
            <p:ph idx="1"/>
          </p:nvPr>
        </p:nvSpPr>
        <p:spPr/>
        <p:txBody>
          <a:bodyPr/>
          <a:lstStyle/>
          <a:p>
            <a:pPr>
              <a:lnSpc>
                <a:spcPct val="100000"/>
              </a:lnSpc>
              <a:spcBef>
                <a:spcPts val="0"/>
              </a:spcBef>
            </a:pPr>
            <a:r>
              <a:rPr lang="en-GB" dirty="0">
                <a:ea typeface="+mn-lt"/>
                <a:cs typeface="+mn-lt"/>
              </a:rPr>
              <a:t>5 members: Mum, Dad, Teenage daughter, Primary school daughter and son.</a:t>
            </a:r>
            <a:endParaRPr lang="en-US" dirty="0">
              <a:ea typeface="+mn-lt"/>
              <a:cs typeface="+mn-lt"/>
            </a:endParaRPr>
          </a:p>
          <a:p>
            <a:pPr>
              <a:lnSpc>
                <a:spcPct val="100000"/>
              </a:lnSpc>
              <a:spcBef>
                <a:spcPts val="0"/>
              </a:spcBef>
            </a:pPr>
            <a:endParaRPr lang="en-GB" dirty="0">
              <a:ea typeface="+mn-lt"/>
              <a:cs typeface="+mn-lt"/>
            </a:endParaRPr>
          </a:p>
          <a:p>
            <a:pPr>
              <a:lnSpc>
                <a:spcPct val="100000"/>
              </a:lnSpc>
              <a:spcBef>
                <a:spcPts val="0"/>
              </a:spcBef>
            </a:pPr>
            <a:r>
              <a:rPr lang="en-GB" dirty="0">
                <a:ea typeface="+mn-lt"/>
                <a:cs typeface="+mn-lt"/>
              </a:rPr>
              <a:t>Parents are on low income- rent arrears </a:t>
            </a:r>
            <a:endParaRPr lang="en-US" dirty="0">
              <a:ea typeface="+mn-lt"/>
              <a:cs typeface="+mn-lt"/>
            </a:endParaRPr>
          </a:p>
          <a:p>
            <a:pPr>
              <a:lnSpc>
                <a:spcPct val="100000"/>
              </a:lnSpc>
              <a:spcBef>
                <a:spcPts val="0"/>
              </a:spcBef>
            </a:pPr>
            <a:r>
              <a:rPr lang="en-GB" dirty="0">
                <a:ea typeface="+mn-lt"/>
                <a:cs typeface="+mn-lt"/>
              </a:rPr>
              <a:t>Poor school attendance </a:t>
            </a:r>
            <a:endParaRPr lang="en-US" dirty="0">
              <a:ea typeface="+mn-lt"/>
              <a:cs typeface="+mn-lt"/>
            </a:endParaRPr>
          </a:p>
          <a:p>
            <a:pPr>
              <a:lnSpc>
                <a:spcPct val="100000"/>
              </a:lnSpc>
              <a:spcBef>
                <a:spcPts val="0"/>
              </a:spcBef>
            </a:pPr>
            <a:r>
              <a:rPr lang="en-GB" dirty="0">
                <a:ea typeface="+mn-lt"/>
                <a:cs typeface="+mn-lt"/>
              </a:rPr>
              <a:t>Boy- behavioural problem</a:t>
            </a:r>
            <a:endParaRPr lang="en-US" dirty="0">
              <a:ea typeface="+mn-lt"/>
              <a:cs typeface="+mn-lt"/>
            </a:endParaRPr>
          </a:p>
          <a:p>
            <a:pPr>
              <a:lnSpc>
                <a:spcPct val="100000"/>
              </a:lnSpc>
              <a:spcBef>
                <a:spcPts val="0"/>
              </a:spcBef>
            </a:pPr>
            <a:r>
              <a:rPr lang="en-GB" dirty="0">
                <a:ea typeface="+mn-lt"/>
                <a:cs typeface="+mn-lt"/>
              </a:rPr>
              <a:t>Aggression within the home</a:t>
            </a:r>
            <a:endParaRPr lang="en-US" dirty="0">
              <a:ea typeface="+mn-lt"/>
              <a:cs typeface="+mn-lt"/>
            </a:endParaRPr>
          </a:p>
          <a:p>
            <a:pPr>
              <a:lnSpc>
                <a:spcPct val="100000"/>
              </a:lnSpc>
              <a:spcBef>
                <a:spcPts val="0"/>
              </a:spcBef>
            </a:pPr>
            <a:r>
              <a:rPr lang="en-GB" dirty="0">
                <a:ea typeface="+mn-lt"/>
                <a:cs typeface="+mn-lt"/>
              </a:rPr>
              <a:t>Issues with family relationships</a:t>
            </a:r>
            <a:endParaRPr lang="en-US" dirty="0">
              <a:ea typeface="+mn-lt"/>
              <a:cs typeface="+mn-lt"/>
            </a:endParaRPr>
          </a:p>
          <a:p>
            <a:endParaRPr lang="en-GB" dirty="0"/>
          </a:p>
        </p:txBody>
      </p:sp>
    </p:spTree>
    <p:extLst>
      <p:ext uri="{BB962C8B-B14F-4D97-AF65-F5344CB8AC3E}">
        <p14:creationId xmlns:p14="http://schemas.microsoft.com/office/powerpoint/2010/main" val="2376261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8" name="Group 27">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Isosceles Triangle 29">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3" name="Rectangle 32">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6"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7"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8"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807730" y="720609"/>
            <a:ext cx="8247189" cy="943897"/>
          </a:xfrm>
        </p:spPr>
        <p:txBody>
          <a:bodyPr vert="horz" lIns="228600" tIns="228600" rIns="228600" bIns="0" rtlCol="0" anchor="b">
            <a:normAutofit/>
          </a:bodyPr>
          <a:lstStyle/>
          <a:p>
            <a:pPr>
              <a:lnSpc>
                <a:spcPct val="80000"/>
              </a:lnSpc>
            </a:pPr>
            <a:r>
              <a:rPr lang="en-US" sz="2800">
                <a:solidFill>
                  <a:schemeClr val="accent1"/>
                </a:solidFill>
              </a:rPr>
              <a:t>Risk factors contributing to the vulnerability of the child/young person/family and their impact.</a:t>
            </a:r>
            <a:endParaRPr lang="en-US"/>
          </a:p>
        </p:txBody>
      </p:sp>
    </p:spTree>
    <p:extLst>
      <p:ext uri="{BB962C8B-B14F-4D97-AF65-F5344CB8AC3E}">
        <p14:creationId xmlns:p14="http://schemas.microsoft.com/office/powerpoint/2010/main" val="1486751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6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0" name="Group 7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1" name="Rectangle 8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Isosceles Triangle 8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 name="Rectangle 8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85" name="Rectangle 84">
            <a:extLst>
              <a:ext uri="{FF2B5EF4-FFF2-40B4-BE49-F238E27FC236}">
                <a16:creationId xmlns:a16="http://schemas.microsoft.com/office/drawing/2014/main" id="{9499C9FE-4B17-4937-9EB8-3E1A97E32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7" name="Group 86">
            <a:extLst>
              <a:ext uri="{FF2B5EF4-FFF2-40B4-BE49-F238E27FC236}">
                <a16:creationId xmlns:a16="http://schemas.microsoft.com/office/drawing/2014/main" id="{BA1AA859-8E3B-49BF-83F6-ADF050A2C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8" name="Freeform 5">
              <a:extLst>
                <a:ext uri="{FF2B5EF4-FFF2-40B4-BE49-F238E27FC236}">
                  <a16:creationId xmlns:a16="http://schemas.microsoft.com/office/drawing/2014/main" id="{EA5E9A71-2A94-4FAA-859F-1930C2E918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6">
              <a:extLst>
                <a:ext uri="{FF2B5EF4-FFF2-40B4-BE49-F238E27FC236}">
                  <a16:creationId xmlns:a16="http://schemas.microsoft.com/office/drawing/2014/main" id="{15C43A1A-EE63-4F18-BA50-6BCC0C5FB0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7">
              <a:extLst>
                <a:ext uri="{FF2B5EF4-FFF2-40B4-BE49-F238E27FC236}">
                  <a16:creationId xmlns:a16="http://schemas.microsoft.com/office/drawing/2014/main" id="{D20E631E-2C68-4E27-B833-094ECE5095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8">
              <a:extLst>
                <a:ext uri="{FF2B5EF4-FFF2-40B4-BE49-F238E27FC236}">
                  <a16:creationId xmlns:a16="http://schemas.microsoft.com/office/drawing/2014/main" id="{2446723A-FC6F-4012-8557-06069FA13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9">
              <a:extLst>
                <a:ext uri="{FF2B5EF4-FFF2-40B4-BE49-F238E27FC236}">
                  <a16:creationId xmlns:a16="http://schemas.microsoft.com/office/drawing/2014/main" id="{7F3D87D4-252C-4471-A220-28B58BF439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10">
              <a:extLst>
                <a:ext uri="{FF2B5EF4-FFF2-40B4-BE49-F238E27FC236}">
                  <a16:creationId xmlns:a16="http://schemas.microsoft.com/office/drawing/2014/main" id="{054B916A-0FD0-4006-BD6C-9D29CA03A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11">
              <a:extLst>
                <a:ext uri="{FF2B5EF4-FFF2-40B4-BE49-F238E27FC236}">
                  <a16:creationId xmlns:a16="http://schemas.microsoft.com/office/drawing/2014/main" id="{2133C3B4-D163-43CB-B3FC-A1B9A1DC38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12">
              <a:extLst>
                <a:ext uri="{FF2B5EF4-FFF2-40B4-BE49-F238E27FC236}">
                  <a16:creationId xmlns:a16="http://schemas.microsoft.com/office/drawing/2014/main" id="{44DECBCA-815C-4296-B4DA-F12AD81F2D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13">
              <a:extLst>
                <a:ext uri="{FF2B5EF4-FFF2-40B4-BE49-F238E27FC236}">
                  <a16:creationId xmlns:a16="http://schemas.microsoft.com/office/drawing/2014/main" id="{B6C3CA6F-2113-4095-B77D-19519074C1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14">
              <a:extLst>
                <a:ext uri="{FF2B5EF4-FFF2-40B4-BE49-F238E27FC236}">
                  <a16:creationId xmlns:a16="http://schemas.microsoft.com/office/drawing/2014/main" id="{6A23EEC5-4C2F-4460-B6F6-A6852C46F1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15">
              <a:extLst>
                <a:ext uri="{FF2B5EF4-FFF2-40B4-BE49-F238E27FC236}">
                  <a16:creationId xmlns:a16="http://schemas.microsoft.com/office/drawing/2014/main" id="{9CAEC751-845A-4873-BCB3-29B7EF60FD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16">
              <a:extLst>
                <a:ext uri="{FF2B5EF4-FFF2-40B4-BE49-F238E27FC236}">
                  <a16:creationId xmlns:a16="http://schemas.microsoft.com/office/drawing/2014/main" id="{FA38FC93-11A4-4EB5-BC13-85FB353CD1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17">
              <a:extLst>
                <a:ext uri="{FF2B5EF4-FFF2-40B4-BE49-F238E27FC236}">
                  <a16:creationId xmlns:a16="http://schemas.microsoft.com/office/drawing/2014/main" id="{B5B6AC4D-E640-47F2-AA5A-9F9A1DB88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18">
              <a:extLst>
                <a:ext uri="{FF2B5EF4-FFF2-40B4-BE49-F238E27FC236}">
                  <a16:creationId xmlns:a16="http://schemas.microsoft.com/office/drawing/2014/main" id="{962630FB-473F-4D83-8B9F-EC52E31CA5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19">
              <a:extLst>
                <a:ext uri="{FF2B5EF4-FFF2-40B4-BE49-F238E27FC236}">
                  <a16:creationId xmlns:a16="http://schemas.microsoft.com/office/drawing/2014/main" id="{035721E2-E73B-4E57-92E2-DE71F0D17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20">
              <a:extLst>
                <a:ext uri="{FF2B5EF4-FFF2-40B4-BE49-F238E27FC236}">
                  <a16:creationId xmlns:a16="http://schemas.microsoft.com/office/drawing/2014/main" id="{3071D074-66CD-4273-AF66-207364BA3E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21">
              <a:extLst>
                <a:ext uri="{FF2B5EF4-FFF2-40B4-BE49-F238E27FC236}">
                  <a16:creationId xmlns:a16="http://schemas.microsoft.com/office/drawing/2014/main" id="{4197CB22-95EA-4E41-94A6-6BCE8C0278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22">
              <a:extLst>
                <a:ext uri="{FF2B5EF4-FFF2-40B4-BE49-F238E27FC236}">
                  <a16:creationId xmlns:a16="http://schemas.microsoft.com/office/drawing/2014/main" id="{622F5B4E-EBC2-4021-A986-B40B49442B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23">
              <a:extLst>
                <a:ext uri="{FF2B5EF4-FFF2-40B4-BE49-F238E27FC236}">
                  <a16:creationId xmlns:a16="http://schemas.microsoft.com/office/drawing/2014/main" id="{A1450C78-508B-412D-8354-C6AE7E9F93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8" name="Group 107">
            <a:extLst>
              <a:ext uri="{FF2B5EF4-FFF2-40B4-BE49-F238E27FC236}">
                <a16:creationId xmlns:a16="http://schemas.microsoft.com/office/drawing/2014/main" id="{0D2C6055-EB42-4E7C-B358-308A54C713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109" name="Rectangle 108">
              <a:extLst>
                <a:ext uri="{FF2B5EF4-FFF2-40B4-BE49-F238E27FC236}">
                  <a16:creationId xmlns:a16="http://schemas.microsoft.com/office/drawing/2014/main" id="{8A0384A8-C4E8-407C-BD44-2B989327E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Isosceles Triangle 39">
              <a:extLst>
                <a:ext uri="{FF2B5EF4-FFF2-40B4-BE49-F238E27FC236}">
                  <a16:creationId xmlns:a16="http://schemas.microsoft.com/office/drawing/2014/main" id="{B7F9FA9E-2650-4B17-BA91-C12C0C5F9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a:extLst>
                <a:ext uri="{FF2B5EF4-FFF2-40B4-BE49-F238E27FC236}">
                  <a16:creationId xmlns:a16="http://schemas.microsoft.com/office/drawing/2014/main" id="{E96B943E-BAEE-4DC2-87CB-78F6E433D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895415" y="2075504"/>
            <a:ext cx="3654569" cy="2042725"/>
          </a:xfrm>
        </p:spPr>
        <p:txBody>
          <a:bodyPr vert="horz" lIns="228600" tIns="228600" rIns="228600" bIns="0" rtlCol="0" anchor="b">
            <a:normAutofit fontScale="90000"/>
          </a:bodyPr>
          <a:lstStyle/>
          <a:p>
            <a:pPr>
              <a:lnSpc>
                <a:spcPct val="80000"/>
              </a:lnSpc>
            </a:pPr>
            <a:r>
              <a:rPr lang="en-US" sz="1800"/>
              <a:t>Analysis of the rationale and given what you know of the case study what policies and professional interventions are in place, to try and prevent a similar incident occurring today. </a:t>
            </a:r>
            <a:br>
              <a:rPr lang="en-US" sz="1800" dirty="0">
                <a:cs typeface="Calibri Light"/>
              </a:rPr>
            </a:br>
            <a:br>
              <a:rPr lang="en-US" sz="1800" dirty="0">
                <a:cs typeface="Calibri Light"/>
              </a:rPr>
            </a:br>
            <a:r>
              <a:rPr lang="en-US" sz="1800">
                <a:cs typeface="Calibri Light"/>
              </a:rPr>
              <a:t>By: Rabia Khatun</a:t>
            </a:r>
            <a:br>
              <a:rPr lang="en-US" sz="1800" dirty="0"/>
            </a:br>
            <a:br>
              <a:rPr lang="en-US" sz="1800" dirty="0"/>
            </a:br>
            <a:endParaRPr lang="en-US" sz="1800"/>
          </a:p>
        </p:txBody>
      </p:sp>
      <p:pic>
        <p:nvPicPr>
          <p:cNvPr id="3" name="Picture 3" descr="A picture containing person, child, child&#10;&#10;Description automatically generated">
            <a:extLst>
              <a:ext uri="{FF2B5EF4-FFF2-40B4-BE49-F238E27FC236}">
                <a16:creationId xmlns:a16="http://schemas.microsoft.com/office/drawing/2014/main" id="{3B26EE1A-832B-4BE5-9D56-5C348CAD161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4466" r="18899" b="-1"/>
          <a:stretch/>
        </p:blipFill>
        <p:spPr>
          <a:xfrm>
            <a:off x="5446972" y="227"/>
            <a:ext cx="6745028" cy="6858000"/>
          </a:xfrm>
          <a:prstGeom prst="rect">
            <a:avLst/>
          </a:prstGeom>
          <a:ln w="9525">
            <a:noFill/>
          </a:ln>
        </p:spPr>
      </p:pic>
      <p:sp>
        <p:nvSpPr>
          <p:cNvPr id="4" name="TextBox 3">
            <a:extLst>
              <a:ext uri="{FF2B5EF4-FFF2-40B4-BE49-F238E27FC236}">
                <a16:creationId xmlns:a16="http://schemas.microsoft.com/office/drawing/2014/main" id="{CEE974D2-ED24-4A04-856D-2360528E3FC3}"/>
              </a:ext>
            </a:extLst>
          </p:cNvPr>
          <p:cNvSpPr txBox="1"/>
          <p:nvPr/>
        </p:nvSpPr>
        <p:spPr>
          <a:xfrm>
            <a:off x="9703819" y="6658172"/>
            <a:ext cx="24881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782151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C4C9C6-67E7-4EBD-B611-6D6F37F9ADC9}"/>
              </a:ext>
            </a:extLst>
          </p:cNvPr>
          <p:cNvSpPr>
            <a:spLocks noGrp="1"/>
          </p:cNvSpPr>
          <p:nvPr>
            <p:ph idx="1"/>
          </p:nvPr>
        </p:nvSpPr>
        <p:spPr/>
        <p:txBody>
          <a:bodyPr/>
          <a:lstStyle/>
          <a:p>
            <a:pPr marL="0" indent="0">
              <a:buNone/>
            </a:pPr>
            <a:r>
              <a:rPr lang="en-GB" dirty="0"/>
              <a:t>Reason for Referral- by anti social behaviour team </a:t>
            </a:r>
          </a:p>
          <a:p>
            <a:r>
              <a:rPr lang="en-GB" dirty="0"/>
              <a:t>A boy was misbehaving in school</a:t>
            </a:r>
          </a:p>
          <a:p>
            <a:r>
              <a:rPr lang="en-GB" dirty="0"/>
              <a:t>Domestic violence at home</a:t>
            </a:r>
          </a:p>
          <a:p>
            <a:r>
              <a:rPr lang="en-GB" dirty="0"/>
              <a:t>Non-payment of rent</a:t>
            </a:r>
          </a:p>
          <a:p>
            <a:r>
              <a:rPr lang="en-GB" dirty="0"/>
              <a:t>Parental alcohol problem</a:t>
            </a:r>
          </a:p>
          <a:p>
            <a:r>
              <a:rPr lang="en-GB" dirty="0"/>
              <a:t>Parenting problems</a:t>
            </a:r>
          </a:p>
          <a:p>
            <a:endParaRPr lang="en-GB" dirty="0"/>
          </a:p>
        </p:txBody>
      </p:sp>
      <p:sp>
        <p:nvSpPr>
          <p:cNvPr id="5" name="Title 4">
            <a:extLst>
              <a:ext uri="{FF2B5EF4-FFF2-40B4-BE49-F238E27FC236}">
                <a16:creationId xmlns:a16="http://schemas.microsoft.com/office/drawing/2014/main" id="{A0FA3ED6-E7E4-4D30-992A-9B60979771DD}"/>
              </a:ext>
            </a:extLst>
          </p:cNvPr>
          <p:cNvSpPr>
            <a:spLocks noGrp="1"/>
          </p:cNvSpPr>
          <p:nvPr>
            <p:ph type="title"/>
          </p:nvPr>
        </p:nvSpPr>
        <p:spPr/>
        <p:txBody>
          <a:bodyPr/>
          <a:lstStyle/>
          <a:p>
            <a:r>
              <a:rPr lang="en-GB" dirty="0">
                <a:cs typeface="Calibri Light"/>
              </a:rPr>
              <a:t>Analysis of rationale of the case study.</a:t>
            </a:r>
          </a:p>
        </p:txBody>
      </p:sp>
    </p:spTree>
    <p:extLst>
      <p:ext uri="{BB962C8B-B14F-4D97-AF65-F5344CB8AC3E}">
        <p14:creationId xmlns:p14="http://schemas.microsoft.com/office/powerpoint/2010/main" val="1068720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04B9C-6528-4A09-83F7-64DC4724AAD6}"/>
              </a:ext>
            </a:extLst>
          </p:cNvPr>
          <p:cNvSpPr>
            <a:spLocks noGrp="1"/>
          </p:cNvSpPr>
          <p:nvPr>
            <p:ph type="title"/>
          </p:nvPr>
        </p:nvSpPr>
        <p:spPr/>
        <p:txBody>
          <a:bodyPr>
            <a:normAutofit fontScale="90000"/>
          </a:bodyPr>
          <a:lstStyle/>
          <a:p>
            <a:r>
              <a:rPr lang="en-GB" dirty="0">
                <a:cs typeface="Calibri Light"/>
              </a:rPr>
              <a:t>What policies and </a:t>
            </a:r>
            <a:r>
              <a:rPr lang="en-GB">
                <a:cs typeface="Calibri Light"/>
              </a:rPr>
              <a:t>professional intervention are in place.</a:t>
            </a:r>
            <a:endParaRPr lang="en-GB"/>
          </a:p>
        </p:txBody>
      </p:sp>
      <p:sp>
        <p:nvSpPr>
          <p:cNvPr id="3" name="Content Placeholder 2">
            <a:extLst>
              <a:ext uri="{FF2B5EF4-FFF2-40B4-BE49-F238E27FC236}">
                <a16:creationId xmlns:a16="http://schemas.microsoft.com/office/drawing/2014/main" id="{30F313E7-E962-44CF-B37C-AE3DBC04A64B}"/>
              </a:ext>
            </a:extLst>
          </p:cNvPr>
          <p:cNvSpPr>
            <a:spLocks noGrp="1"/>
          </p:cNvSpPr>
          <p:nvPr>
            <p:ph idx="1"/>
          </p:nvPr>
        </p:nvSpPr>
        <p:spPr/>
        <p:txBody>
          <a:bodyPr>
            <a:normAutofit fontScale="85000" lnSpcReduction="10000"/>
          </a:bodyPr>
          <a:lstStyle/>
          <a:p>
            <a:r>
              <a:rPr lang="en-GB" dirty="0"/>
              <a:t>Referred by: Anti social behaviour team- the right to be raised well and become a contributing member of society, (Children's rights Act, 1989).</a:t>
            </a:r>
          </a:p>
          <a:p>
            <a:r>
              <a:rPr lang="en-GB" dirty="0"/>
              <a:t>School and Children's and young people's services- (Family support- parental classes, support working, youth clubs, advice and guidance (NHS 2020).</a:t>
            </a:r>
          </a:p>
          <a:p>
            <a:r>
              <a:rPr lang="en-GB" dirty="0"/>
              <a:t>Key agencies: The probational services, </a:t>
            </a:r>
          </a:p>
          <a:p>
            <a:r>
              <a:rPr lang="en-GB" dirty="0"/>
              <a:t>Connexions- </a:t>
            </a:r>
          </a:p>
          <a:p>
            <a:r>
              <a:rPr lang="en-GB" dirty="0"/>
              <a:t>Job Centre Plus- Employment and training opportunities</a:t>
            </a:r>
          </a:p>
          <a:p>
            <a:r>
              <a:rPr lang="en-GB" dirty="0"/>
              <a:t>Neighbourhood Services</a:t>
            </a:r>
          </a:p>
          <a:p>
            <a:r>
              <a:rPr lang="en-GB" dirty="0"/>
              <a:t>Educational Services; the children's school (Enjoy and achieve- Every child Matters, 2003). </a:t>
            </a:r>
          </a:p>
          <a:p>
            <a:r>
              <a:rPr lang="en-GB" dirty="0"/>
              <a:t>Child and adolescent mental Health services (CAMHS)- enjoying good mental and physical health. Living a healthy lifestyle (Every Child Matters, 2003).</a:t>
            </a:r>
            <a:endParaRPr lang="en-GB" i="1" dirty="0"/>
          </a:p>
          <a:p>
            <a:r>
              <a:rPr lang="en-GB" dirty="0"/>
              <a:t>Social worker (Safeguarding </a:t>
            </a:r>
          </a:p>
        </p:txBody>
      </p:sp>
    </p:spTree>
    <p:extLst>
      <p:ext uri="{BB962C8B-B14F-4D97-AF65-F5344CB8AC3E}">
        <p14:creationId xmlns:p14="http://schemas.microsoft.com/office/powerpoint/2010/main" val="2230173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5B0BE-740C-4617-AAD7-593D441DF344}"/>
              </a:ext>
            </a:extLst>
          </p:cNvPr>
          <p:cNvSpPr>
            <a:spLocks noGrp="1"/>
          </p:cNvSpPr>
          <p:nvPr>
            <p:ph type="title"/>
          </p:nvPr>
        </p:nvSpPr>
        <p:spPr/>
        <p:txBody>
          <a:bodyPr>
            <a:normAutofit/>
          </a:bodyPr>
          <a:lstStyle/>
          <a:p>
            <a:r>
              <a:rPr lang="en-GB" dirty="0">
                <a:cs typeface="Calibri Light"/>
              </a:rPr>
              <a:t>How to prevent similar incident occurring again.</a:t>
            </a:r>
            <a:endParaRPr lang="en-GB" dirty="0"/>
          </a:p>
        </p:txBody>
      </p:sp>
      <p:sp>
        <p:nvSpPr>
          <p:cNvPr id="3" name="Content Placeholder 2">
            <a:extLst>
              <a:ext uri="{FF2B5EF4-FFF2-40B4-BE49-F238E27FC236}">
                <a16:creationId xmlns:a16="http://schemas.microsoft.com/office/drawing/2014/main" id="{A6B7C6F2-C39C-4DA4-96BE-DC3F30ADC538}"/>
              </a:ext>
            </a:extLst>
          </p:cNvPr>
          <p:cNvSpPr>
            <a:spLocks noGrp="1"/>
          </p:cNvSpPr>
          <p:nvPr>
            <p:ph idx="1"/>
          </p:nvPr>
        </p:nvSpPr>
        <p:spPr/>
        <p:txBody>
          <a:bodyPr/>
          <a:lstStyle/>
          <a:p>
            <a:r>
              <a:rPr lang="en-GB" dirty="0"/>
              <a:t>Ongoing support</a:t>
            </a:r>
          </a:p>
          <a:p>
            <a:r>
              <a:rPr lang="en-GB" dirty="0"/>
              <a:t>Monitoring of rent payments</a:t>
            </a:r>
          </a:p>
          <a:p>
            <a:r>
              <a:rPr lang="en-GB" dirty="0"/>
              <a:t>Support with domestic cleanliness</a:t>
            </a:r>
          </a:p>
          <a:p>
            <a:r>
              <a:rPr lang="en-GB" dirty="0"/>
              <a:t>Parental classes</a:t>
            </a:r>
          </a:p>
          <a:p>
            <a:r>
              <a:rPr lang="en-GB" dirty="0"/>
              <a:t>Counselling support (children witnessing domestic violence)</a:t>
            </a:r>
          </a:p>
          <a:p>
            <a:r>
              <a:rPr lang="en-GB" dirty="0"/>
              <a:t>Extracurricular activities</a:t>
            </a:r>
          </a:p>
          <a:p>
            <a:r>
              <a:rPr lang="en-GB" dirty="0"/>
              <a:t>Connexions support- rent support</a:t>
            </a:r>
          </a:p>
          <a:p>
            <a:r>
              <a:rPr lang="en-GB" dirty="0"/>
              <a:t>Regular panel meetings with professionals and parents</a:t>
            </a:r>
          </a:p>
          <a:p>
            <a:r>
              <a:rPr lang="en-GB" dirty="0"/>
              <a:t>School (monitor behaviour and attendance)</a:t>
            </a:r>
          </a:p>
          <a:p>
            <a:pPr marL="0" indent="0">
              <a:buNone/>
            </a:pPr>
            <a:endParaRPr lang="en-GB" dirty="0"/>
          </a:p>
        </p:txBody>
      </p:sp>
    </p:spTree>
    <p:extLst>
      <p:ext uri="{BB962C8B-B14F-4D97-AF65-F5344CB8AC3E}">
        <p14:creationId xmlns:p14="http://schemas.microsoft.com/office/powerpoint/2010/main" val="2306137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8" name="Group 27">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Isosceles Triangle 29">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3" name="Rectangle 32">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6"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7"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8"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724223" y="1868829"/>
            <a:ext cx="8247189" cy="1643267"/>
          </a:xfrm>
        </p:spPr>
        <p:txBody>
          <a:bodyPr vert="horz" lIns="228600" tIns="228600" rIns="228600" bIns="0" rtlCol="0" anchor="b">
            <a:normAutofit/>
          </a:bodyPr>
          <a:lstStyle/>
          <a:p>
            <a:pPr>
              <a:lnSpc>
                <a:spcPct val="80000"/>
              </a:lnSpc>
            </a:pPr>
            <a:r>
              <a:rPr lang="en-GB" sz="2800">
                <a:solidFill>
                  <a:srgbClr val="FF0000"/>
                </a:solidFill>
                <a:ea typeface="+mj-lt"/>
                <a:cs typeface="+mj-lt"/>
              </a:rPr>
              <a:t>Discuss and evaluate current policy and the case management initiatives used by multi-disciplinary services to meet the diverse needs and vulnerabilities of the children, young people and/or families involved in the case study. </a:t>
            </a:r>
          </a:p>
        </p:txBody>
      </p:sp>
      <p:sp>
        <p:nvSpPr>
          <p:cNvPr id="3" name="TextBox 2">
            <a:extLst>
              <a:ext uri="{FF2B5EF4-FFF2-40B4-BE49-F238E27FC236}">
                <a16:creationId xmlns:a16="http://schemas.microsoft.com/office/drawing/2014/main" id="{56307F20-B2B1-46CB-B13E-74356C2DD20C}"/>
              </a:ext>
            </a:extLst>
          </p:cNvPr>
          <p:cNvSpPr txBox="1"/>
          <p:nvPr/>
        </p:nvSpPr>
        <p:spPr>
          <a:xfrm>
            <a:off x="7553195" y="373275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Parese Ahmed</a:t>
            </a:r>
            <a:endParaRPr lang="en-GB" dirty="0"/>
          </a:p>
        </p:txBody>
      </p:sp>
    </p:spTree>
    <p:extLst>
      <p:ext uri="{BB962C8B-B14F-4D97-AF65-F5344CB8AC3E}">
        <p14:creationId xmlns:p14="http://schemas.microsoft.com/office/powerpoint/2010/main" val="2314727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5B5504F5-A44D-4727-B62D-D306EE4C0C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60" name="Freeform 5">
              <a:extLst>
                <a:ext uri="{FF2B5EF4-FFF2-40B4-BE49-F238E27FC236}">
                  <a16:creationId xmlns:a16="http://schemas.microsoft.com/office/drawing/2014/main" id="{42E83A18-C907-44D5-83DF-CFB1812545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6">
              <a:extLst>
                <a:ext uri="{FF2B5EF4-FFF2-40B4-BE49-F238E27FC236}">
                  <a16:creationId xmlns:a16="http://schemas.microsoft.com/office/drawing/2014/main" id="{E845C857-E334-431F-9264-4BEF01228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7">
              <a:extLst>
                <a:ext uri="{FF2B5EF4-FFF2-40B4-BE49-F238E27FC236}">
                  <a16:creationId xmlns:a16="http://schemas.microsoft.com/office/drawing/2014/main" id="{426C9BD9-ECC0-4C60-87C1-D07F8F075A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8">
              <a:extLst>
                <a:ext uri="{FF2B5EF4-FFF2-40B4-BE49-F238E27FC236}">
                  <a16:creationId xmlns:a16="http://schemas.microsoft.com/office/drawing/2014/main" id="{7FBDFA8E-61C4-4F76-819E-308A16DEE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4" name="Freeform 9">
              <a:extLst>
                <a:ext uri="{FF2B5EF4-FFF2-40B4-BE49-F238E27FC236}">
                  <a16:creationId xmlns:a16="http://schemas.microsoft.com/office/drawing/2014/main" id="{761F1C21-70B1-4D4E-831C-75DB8E7EA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5" name="Freeform 10">
              <a:extLst>
                <a:ext uri="{FF2B5EF4-FFF2-40B4-BE49-F238E27FC236}">
                  <a16:creationId xmlns:a16="http://schemas.microsoft.com/office/drawing/2014/main" id="{FD6B914E-6122-42BE-91C5-72FA400D0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6" name="Freeform 11">
              <a:extLst>
                <a:ext uri="{FF2B5EF4-FFF2-40B4-BE49-F238E27FC236}">
                  <a16:creationId xmlns:a16="http://schemas.microsoft.com/office/drawing/2014/main" id="{25950DE0-F9E4-4487-93B8-F6FDB00B2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2">
              <a:extLst>
                <a:ext uri="{FF2B5EF4-FFF2-40B4-BE49-F238E27FC236}">
                  <a16:creationId xmlns:a16="http://schemas.microsoft.com/office/drawing/2014/main" id="{319D2307-45E1-4592-8192-9C9102D4E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3">
              <a:extLst>
                <a:ext uri="{FF2B5EF4-FFF2-40B4-BE49-F238E27FC236}">
                  <a16:creationId xmlns:a16="http://schemas.microsoft.com/office/drawing/2014/main" id="{1A93A333-9537-4DEC-A527-7733E1096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4">
              <a:extLst>
                <a:ext uri="{FF2B5EF4-FFF2-40B4-BE49-F238E27FC236}">
                  <a16:creationId xmlns:a16="http://schemas.microsoft.com/office/drawing/2014/main" id="{76DEF779-F072-40FD-A3BF-84E3B8C6D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5">
              <a:extLst>
                <a:ext uri="{FF2B5EF4-FFF2-40B4-BE49-F238E27FC236}">
                  <a16:creationId xmlns:a16="http://schemas.microsoft.com/office/drawing/2014/main" id="{6861570E-EBF4-48B8-AB90-2A40B522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16">
              <a:extLst>
                <a:ext uri="{FF2B5EF4-FFF2-40B4-BE49-F238E27FC236}">
                  <a16:creationId xmlns:a16="http://schemas.microsoft.com/office/drawing/2014/main" id="{68EF8EC2-E3C0-4C22-B1B8-6E30AC2445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17">
              <a:extLst>
                <a:ext uri="{FF2B5EF4-FFF2-40B4-BE49-F238E27FC236}">
                  <a16:creationId xmlns:a16="http://schemas.microsoft.com/office/drawing/2014/main" id="{AC3BE00B-705F-42C6-94CE-E89B1FA4E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8">
              <a:extLst>
                <a:ext uri="{FF2B5EF4-FFF2-40B4-BE49-F238E27FC236}">
                  <a16:creationId xmlns:a16="http://schemas.microsoft.com/office/drawing/2014/main" id="{F23249F0-6642-4CDD-B89B-7EC0C254A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9">
              <a:extLst>
                <a:ext uri="{FF2B5EF4-FFF2-40B4-BE49-F238E27FC236}">
                  <a16:creationId xmlns:a16="http://schemas.microsoft.com/office/drawing/2014/main" id="{9E5173CD-2C19-40D0-B444-CF38FF220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20">
              <a:extLst>
                <a:ext uri="{FF2B5EF4-FFF2-40B4-BE49-F238E27FC236}">
                  <a16:creationId xmlns:a16="http://schemas.microsoft.com/office/drawing/2014/main" id="{C46A9203-B0FB-426A-9F90-6953A96AE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6" name="Freeform 21">
              <a:extLst>
                <a:ext uri="{FF2B5EF4-FFF2-40B4-BE49-F238E27FC236}">
                  <a16:creationId xmlns:a16="http://schemas.microsoft.com/office/drawing/2014/main" id="{F0B66C88-C270-4AE6-B12C-71CFC5F1E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77" name="Freeform 22">
              <a:extLst>
                <a:ext uri="{FF2B5EF4-FFF2-40B4-BE49-F238E27FC236}">
                  <a16:creationId xmlns:a16="http://schemas.microsoft.com/office/drawing/2014/main" id="{9113790B-9AB2-45C0-85DD-4E7303894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23">
              <a:extLst>
                <a:ext uri="{FF2B5EF4-FFF2-40B4-BE49-F238E27FC236}">
                  <a16:creationId xmlns:a16="http://schemas.microsoft.com/office/drawing/2014/main" id="{36488705-890C-4BDD-AC3C-9807F6A6E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24">
              <a:extLst>
                <a:ext uri="{FF2B5EF4-FFF2-40B4-BE49-F238E27FC236}">
                  <a16:creationId xmlns:a16="http://schemas.microsoft.com/office/drawing/2014/main" id="{CCF65277-1D63-4A4A-957E-9F12111D9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25">
              <a:extLst>
                <a:ext uri="{FF2B5EF4-FFF2-40B4-BE49-F238E27FC236}">
                  <a16:creationId xmlns:a16="http://schemas.microsoft.com/office/drawing/2014/main" id="{AD6DFDD0-50F6-498B-A4E6-DC6D9A795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2" name="Group 81">
            <a:extLst>
              <a:ext uri="{FF2B5EF4-FFF2-40B4-BE49-F238E27FC236}">
                <a16:creationId xmlns:a16="http://schemas.microsoft.com/office/drawing/2014/main" id="{02A5D777-C3C4-4D83-B4A3-0C83DBE1CB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83" name="Rectangle 82">
              <a:extLst>
                <a:ext uri="{FF2B5EF4-FFF2-40B4-BE49-F238E27FC236}">
                  <a16:creationId xmlns:a16="http://schemas.microsoft.com/office/drawing/2014/main" id="{580A9110-3349-42C1-8186-CB70C1FD4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 name="Isosceles Triangle 22">
              <a:extLst>
                <a:ext uri="{FF2B5EF4-FFF2-40B4-BE49-F238E27FC236}">
                  <a16:creationId xmlns:a16="http://schemas.microsoft.com/office/drawing/2014/main" id="{4F5EDCDF-C218-4482-A13E-8CFB87D0D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 name="Rectangle 84">
              <a:extLst>
                <a:ext uri="{FF2B5EF4-FFF2-40B4-BE49-F238E27FC236}">
                  <a16:creationId xmlns:a16="http://schemas.microsoft.com/office/drawing/2014/main" id="{3EB8EB4B-9F73-4DB2-B849-B88E0435D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87" name="Rectangle 86">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9" name="Group 88">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90"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759287" y="798881"/>
            <a:ext cx="8673427" cy="1048945"/>
          </a:xfrm>
        </p:spPr>
        <p:txBody>
          <a:bodyPr vert="horz" lIns="228600" tIns="228600" rIns="228600" bIns="228600" rtlCol="0" anchor="ctr">
            <a:normAutofit/>
          </a:bodyPr>
          <a:lstStyle/>
          <a:p>
            <a:r>
              <a:rPr lang="en-US" b="0" i="0" kern="1200" cap="none" spc="-150">
                <a:solidFill>
                  <a:schemeClr val="tx1"/>
                </a:solidFill>
                <a:effectLst/>
                <a:latin typeface="+mj-lt"/>
                <a:ea typeface="+mj-ea"/>
                <a:cs typeface="+mj-cs"/>
              </a:rPr>
              <a:t>Families diverse Needs &amp; vulnerabilities</a:t>
            </a:r>
          </a:p>
        </p:txBody>
      </p:sp>
      <p:sp>
        <p:nvSpPr>
          <p:cNvPr id="3" name="TextBox 2">
            <a:extLst>
              <a:ext uri="{FF2B5EF4-FFF2-40B4-BE49-F238E27FC236}">
                <a16:creationId xmlns:a16="http://schemas.microsoft.com/office/drawing/2014/main" id="{56307F20-B2B1-46CB-B13E-74356C2DD20C}"/>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graphicFrame>
        <p:nvGraphicFramePr>
          <p:cNvPr id="4" name="Diagram 4">
            <a:extLst>
              <a:ext uri="{FF2B5EF4-FFF2-40B4-BE49-F238E27FC236}">
                <a16:creationId xmlns:a16="http://schemas.microsoft.com/office/drawing/2014/main" id="{9C118AF3-8B49-48C6-A4B3-5B8904CE19F2}"/>
              </a:ext>
            </a:extLst>
          </p:cNvPr>
          <p:cNvGraphicFramePr/>
          <p:nvPr>
            <p:extLst>
              <p:ext uri="{D42A27DB-BD31-4B8C-83A1-F6EECF244321}">
                <p14:modId xmlns:p14="http://schemas.microsoft.com/office/powerpoint/2010/main" val="3212530873"/>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387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5" name="Group 114">
            <a:extLst>
              <a:ext uri="{FF2B5EF4-FFF2-40B4-BE49-F238E27FC236}">
                <a16:creationId xmlns:a16="http://schemas.microsoft.com/office/drawing/2014/main" id="{5B5504F5-A44D-4727-B62D-D306EE4C0C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6" name="Freeform 5">
              <a:extLst>
                <a:ext uri="{FF2B5EF4-FFF2-40B4-BE49-F238E27FC236}">
                  <a16:creationId xmlns:a16="http://schemas.microsoft.com/office/drawing/2014/main" id="{42E83A18-C907-44D5-83DF-CFB1812545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7" name="Freeform 6">
              <a:extLst>
                <a:ext uri="{FF2B5EF4-FFF2-40B4-BE49-F238E27FC236}">
                  <a16:creationId xmlns:a16="http://schemas.microsoft.com/office/drawing/2014/main" id="{E845C857-E334-431F-9264-4BEF01228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7">
              <a:extLst>
                <a:ext uri="{FF2B5EF4-FFF2-40B4-BE49-F238E27FC236}">
                  <a16:creationId xmlns:a16="http://schemas.microsoft.com/office/drawing/2014/main" id="{426C9BD9-ECC0-4C60-87C1-D07F8F075A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8">
              <a:extLst>
                <a:ext uri="{FF2B5EF4-FFF2-40B4-BE49-F238E27FC236}">
                  <a16:creationId xmlns:a16="http://schemas.microsoft.com/office/drawing/2014/main" id="{7FBDFA8E-61C4-4F76-819E-308A16DEE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0" name="Freeform 9">
              <a:extLst>
                <a:ext uri="{FF2B5EF4-FFF2-40B4-BE49-F238E27FC236}">
                  <a16:creationId xmlns:a16="http://schemas.microsoft.com/office/drawing/2014/main" id="{761F1C21-70B1-4D4E-831C-75DB8E7EA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1" name="Freeform 10">
              <a:extLst>
                <a:ext uri="{FF2B5EF4-FFF2-40B4-BE49-F238E27FC236}">
                  <a16:creationId xmlns:a16="http://schemas.microsoft.com/office/drawing/2014/main" id="{FD6B914E-6122-42BE-91C5-72FA400D0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2" name="Freeform 11">
              <a:extLst>
                <a:ext uri="{FF2B5EF4-FFF2-40B4-BE49-F238E27FC236}">
                  <a16:creationId xmlns:a16="http://schemas.microsoft.com/office/drawing/2014/main" id="{25950DE0-F9E4-4487-93B8-F6FDB00B2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3" name="Freeform 12">
              <a:extLst>
                <a:ext uri="{FF2B5EF4-FFF2-40B4-BE49-F238E27FC236}">
                  <a16:creationId xmlns:a16="http://schemas.microsoft.com/office/drawing/2014/main" id="{319D2307-45E1-4592-8192-9C9102D4E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4" name="Freeform 13">
              <a:extLst>
                <a:ext uri="{FF2B5EF4-FFF2-40B4-BE49-F238E27FC236}">
                  <a16:creationId xmlns:a16="http://schemas.microsoft.com/office/drawing/2014/main" id="{1A93A333-9537-4DEC-A527-7733E1096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5" name="Freeform 14">
              <a:extLst>
                <a:ext uri="{FF2B5EF4-FFF2-40B4-BE49-F238E27FC236}">
                  <a16:creationId xmlns:a16="http://schemas.microsoft.com/office/drawing/2014/main" id="{76DEF779-F072-40FD-A3BF-84E3B8C6D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6" name="Freeform 15">
              <a:extLst>
                <a:ext uri="{FF2B5EF4-FFF2-40B4-BE49-F238E27FC236}">
                  <a16:creationId xmlns:a16="http://schemas.microsoft.com/office/drawing/2014/main" id="{6861570E-EBF4-48B8-AB90-2A40B522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7" name="Freeform 16">
              <a:extLst>
                <a:ext uri="{FF2B5EF4-FFF2-40B4-BE49-F238E27FC236}">
                  <a16:creationId xmlns:a16="http://schemas.microsoft.com/office/drawing/2014/main" id="{68EF8EC2-E3C0-4C22-B1B8-6E30AC2445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8" name="Freeform 17">
              <a:extLst>
                <a:ext uri="{FF2B5EF4-FFF2-40B4-BE49-F238E27FC236}">
                  <a16:creationId xmlns:a16="http://schemas.microsoft.com/office/drawing/2014/main" id="{AC3BE00B-705F-42C6-94CE-E89B1FA4E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9" name="Freeform 18">
              <a:extLst>
                <a:ext uri="{FF2B5EF4-FFF2-40B4-BE49-F238E27FC236}">
                  <a16:creationId xmlns:a16="http://schemas.microsoft.com/office/drawing/2014/main" id="{F23249F0-6642-4CDD-B89B-7EC0C254A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0" name="Freeform 19">
              <a:extLst>
                <a:ext uri="{FF2B5EF4-FFF2-40B4-BE49-F238E27FC236}">
                  <a16:creationId xmlns:a16="http://schemas.microsoft.com/office/drawing/2014/main" id="{9E5173CD-2C19-40D0-B444-CF38FF220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1" name="Freeform 20">
              <a:extLst>
                <a:ext uri="{FF2B5EF4-FFF2-40B4-BE49-F238E27FC236}">
                  <a16:creationId xmlns:a16="http://schemas.microsoft.com/office/drawing/2014/main" id="{C46A9203-B0FB-426A-9F90-6953A96AE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32" name="Freeform 21">
              <a:extLst>
                <a:ext uri="{FF2B5EF4-FFF2-40B4-BE49-F238E27FC236}">
                  <a16:creationId xmlns:a16="http://schemas.microsoft.com/office/drawing/2014/main" id="{F0B66C88-C270-4AE6-B12C-71CFC5F1E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33" name="Freeform 22">
              <a:extLst>
                <a:ext uri="{FF2B5EF4-FFF2-40B4-BE49-F238E27FC236}">
                  <a16:creationId xmlns:a16="http://schemas.microsoft.com/office/drawing/2014/main" id="{9113790B-9AB2-45C0-85DD-4E7303894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4" name="Freeform 23">
              <a:extLst>
                <a:ext uri="{FF2B5EF4-FFF2-40B4-BE49-F238E27FC236}">
                  <a16:creationId xmlns:a16="http://schemas.microsoft.com/office/drawing/2014/main" id="{36488705-890C-4BDD-AC3C-9807F6A6E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5" name="Freeform 24">
              <a:extLst>
                <a:ext uri="{FF2B5EF4-FFF2-40B4-BE49-F238E27FC236}">
                  <a16:creationId xmlns:a16="http://schemas.microsoft.com/office/drawing/2014/main" id="{CCF65277-1D63-4A4A-957E-9F12111D9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6" name="Freeform 25">
              <a:extLst>
                <a:ext uri="{FF2B5EF4-FFF2-40B4-BE49-F238E27FC236}">
                  <a16:creationId xmlns:a16="http://schemas.microsoft.com/office/drawing/2014/main" id="{AD6DFDD0-50F6-498B-A4E6-DC6D9A795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38" name="Group 137">
            <a:extLst>
              <a:ext uri="{FF2B5EF4-FFF2-40B4-BE49-F238E27FC236}">
                <a16:creationId xmlns:a16="http://schemas.microsoft.com/office/drawing/2014/main" id="{02A5D777-C3C4-4D83-B4A3-0C83DBE1CB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39" name="Rectangle 138">
              <a:extLst>
                <a:ext uri="{FF2B5EF4-FFF2-40B4-BE49-F238E27FC236}">
                  <a16:creationId xmlns:a16="http://schemas.microsoft.com/office/drawing/2014/main" id="{580A9110-3349-42C1-8186-CB70C1FD4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0" name="Isosceles Triangle 22">
              <a:extLst>
                <a:ext uri="{FF2B5EF4-FFF2-40B4-BE49-F238E27FC236}">
                  <a16:creationId xmlns:a16="http://schemas.microsoft.com/office/drawing/2014/main" id="{4F5EDCDF-C218-4482-A13E-8CFB87D0D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id="{3EB8EB4B-9F73-4DB2-B849-B88E0435D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43" name="Rectangle 142">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5" name="Group 144">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46"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759287" y="798881"/>
            <a:ext cx="8673427" cy="1048945"/>
          </a:xfrm>
        </p:spPr>
        <p:txBody>
          <a:bodyPr vert="horz" lIns="228600" tIns="228600" rIns="228600" bIns="228600" rtlCol="0" anchor="ctr">
            <a:normAutofit/>
          </a:bodyPr>
          <a:lstStyle/>
          <a:p>
            <a:r>
              <a:rPr lang="en-US" b="0" i="0" kern="1200" cap="none" spc="-150">
                <a:solidFill>
                  <a:schemeClr val="tx1"/>
                </a:solidFill>
                <a:effectLst/>
                <a:latin typeface="+mj-lt"/>
                <a:ea typeface="+mj-ea"/>
                <a:cs typeface="+mj-cs"/>
              </a:rPr>
              <a:t>Multi-disciplinary Services involved</a:t>
            </a:r>
          </a:p>
        </p:txBody>
      </p:sp>
      <p:sp>
        <p:nvSpPr>
          <p:cNvPr id="3" name="TextBox 2">
            <a:extLst>
              <a:ext uri="{FF2B5EF4-FFF2-40B4-BE49-F238E27FC236}">
                <a16:creationId xmlns:a16="http://schemas.microsoft.com/office/drawing/2014/main" id="{56307F20-B2B1-46CB-B13E-74356C2DD20C}"/>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graphicFrame>
        <p:nvGraphicFramePr>
          <p:cNvPr id="4" name="Diagram 4">
            <a:extLst>
              <a:ext uri="{FF2B5EF4-FFF2-40B4-BE49-F238E27FC236}">
                <a16:creationId xmlns:a16="http://schemas.microsoft.com/office/drawing/2014/main" id="{9C118AF3-8B49-48C6-A4B3-5B8904CE19F2}"/>
              </a:ext>
            </a:extLst>
          </p:cNvPr>
          <p:cNvGraphicFramePr/>
          <p:nvPr>
            <p:extLst>
              <p:ext uri="{D42A27DB-BD31-4B8C-83A1-F6EECF244321}">
                <p14:modId xmlns:p14="http://schemas.microsoft.com/office/powerpoint/2010/main" val="3780399425"/>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4847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8" name="Group 27">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Isosceles Triangle 29">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3" name="Rectangle 32">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6"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7"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8"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974744" y="323952"/>
            <a:ext cx="8247189" cy="1643267"/>
          </a:xfrm>
        </p:spPr>
        <p:txBody>
          <a:bodyPr vert="horz" lIns="228600" tIns="228600" rIns="228600" bIns="0" rtlCol="0" anchor="b">
            <a:normAutofit/>
          </a:bodyPr>
          <a:lstStyle/>
          <a:p>
            <a:pPr>
              <a:lnSpc>
                <a:spcPct val="80000"/>
              </a:lnSpc>
            </a:pPr>
            <a:r>
              <a:rPr lang="en-GB" sz="2800">
                <a:solidFill>
                  <a:srgbClr val="FF0000"/>
                </a:solidFill>
                <a:ea typeface="+mj-lt"/>
                <a:cs typeface="+mj-lt"/>
              </a:rPr>
              <a:t>Current Policy used by multi-disciplinary services </a:t>
            </a:r>
            <a:endParaRPr lang="en-GB" sz="2800">
              <a:ea typeface="+mj-lt"/>
              <a:cs typeface="+mj-lt"/>
            </a:endParaRPr>
          </a:p>
          <a:p>
            <a:pPr>
              <a:lnSpc>
                <a:spcPct val="80000"/>
              </a:lnSpc>
            </a:pPr>
            <a:endParaRPr lang="en-GB" sz="2800" dirty="0">
              <a:solidFill>
                <a:srgbClr val="FF0000"/>
              </a:solidFill>
              <a:ea typeface="+mj-lt"/>
              <a:cs typeface="+mj-lt"/>
            </a:endParaRPr>
          </a:p>
        </p:txBody>
      </p:sp>
      <p:sp>
        <p:nvSpPr>
          <p:cNvPr id="3" name="TextBox 2">
            <a:extLst>
              <a:ext uri="{FF2B5EF4-FFF2-40B4-BE49-F238E27FC236}">
                <a16:creationId xmlns:a16="http://schemas.microsoft.com/office/drawing/2014/main" id="{56307F20-B2B1-46CB-B13E-74356C2DD20C}"/>
              </a:ext>
            </a:extLst>
          </p:cNvPr>
          <p:cNvSpPr txBox="1"/>
          <p:nvPr/>
        </p:nvSpPr>
        <p:spPr>
          <a:xfrm>
            <a:off x="1213413" y="1504095"/>
            <a:ext cx="10719555"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a:p>
            <a:r>
              <a:rPr lang="en-GB" sz="2000" dirty="0"/>
              <a:t>Childrens Act 1989</a:t>
            </a:r>
          </a:p>
          <a:p>
            <a:r>
              <a:rPr lang="en-GB" sz="1400" dirty="0"/>
              <a:t> – Section 17 </a:t>
            </a:r>
            <a:endParaRPr lang="en-GB" sz="1400" dirty="0">
              <a:ea typeface="+mn-lt"/>
              <a:cs typeface="+mn-lt"/>
            </a:endParaRPr>
          </a:p>
          <a:p>
            <a:r>
              <a:rPr lang="en-GB" sz="1400" dirty="0">
                <a:ea typeface="+mn-lt"/>
                <a:cs typeface="+mn-lt"/>
              </a:rPr>
              <a:t>(a)to safeguard and promote the welfare of children within their area who are in need; and</a:t>
            </a:r>
            <a:endParaRPr lang="en-GB" sz="1400" dirty="0"/>
          </a:p>
          <a:p>
            <a:r>
              <a:rPr lang="en-GB" sz="1400" dirty="0">
                <a:ea typeface="+mn-lt"/>
                <a:cs typeface="+mn-lt"/>
              </a:rPr>
              <a:t>(b)so far as is consistent with that duty, to promote the upbringing of such children by their families</a:t>
            </a:r>
            <a:endParaRPr lang="en-GB" sz="1400" dirty="0"/>
          </a:p>
          <a:p>
            <a:r>
              <a:rPr lang="en-GB" sz="1400" dirty="0"/>
              <a:t>- Section 47</a:t>
            </a:r>
          </a:p>
          <a:p>
            <a:r>
              <a:rPr lang="en-GB" sz="1400" dirty="0">
                <a:ea typeface="+mn-lt"/>
                <a:cs typeface="+mn-lt"/>
              </a:rPr>
              <a:t>Local authority  reasonable cause to suspect that a child who lives, or is found, in their area is suffering, or is likely to suffer, significant harm, they shall make necessary enquiries to enable them to decide whether they should take any action to safeguard or promote the child’s welfare</a:t>
            </a:r>
          </a:p>
          <a:p>
            <a:endParaRPr lang="en-GB" dirty="0">
              <a:ea typeface="+mn-lt"/>
              <a:cs typeface="+mn-lt"/>
            </a:endParaRPr>
          </a:p>
          <a:p>
            <a:endParaRPr lang="en-GB" dirty="0"/>
          </a:p>
        </p:txBody>
      </p:sp>
      <p:sp>
        <p:nvSpPr>
          <p:cNvPr id="4" name="TextBox 3">
            <a:extLst>
              <a:ext uri="{FF2B5EF4-FFF2-40B4-BE49-F238E27FC236}">
                <a16:creationId xmlns:a16="http://schemas.microsoft.com/office/drawing/2014/main" id="{03CA9800-7E08-40E8-A65F-E675C2CA80E9}"/>
              </a:ext>
            </a:extLst>
          </p:cNvPr>
          <p:cNvSpPr txBox="1"/>
          <p:nvPr/>
        </p:nvSpPr>
        <p:spPr>
          <a:xfrm>
            <a:off x="1214866" y="4254410"/>
            <a:ext cx="96220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Every Child Matters Policy</a:t>
            </a:r>
          </a:p>
        </p:txBody>
      </p:sp>
      <p:sp>
        <p:nvSpPr>
          <p:cNvPr id="5" name="TextBox 4">
            <a:extLst>
              <a:ext uri="{FF2B5EF4-FFF2-40B4-BE49-F238E27FC236}">
                <a16:creationId xmlns:a16="http://schemas.microsoft.com/office/drawing/2014/main" id="{98F677F9-C6FC-465D-9F54-31465589CC4C}"/>
              </a:ext>
            </a:extLst>
          </p:cNvPr>
          <p:cNvSpPr txBox="1"/>
          <p:nvPr/>
        </p:nvSpPr>
        <p:spPr>
          <a:xfrm>
            <a:off x="1064552" y="4722561"/>
            <a:ext cx="1063459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Children and Families Act 2014</a:t>
            </a:r>
          </a:p>
          <a:p>
            <a:r>
              <a:rPr lang="en-GB" sz="1400" dirty="0"/>
              <a:t>Section 37 -</a:t>
            </a:r>
            <a:r>
              <a:rPr lang="en-GB" sz="1400" dirty="0">
                <a:ea typeface="+mn-lt"/>
                <a:cs typeface="+mn-lt"/>
              </a:rPr>
              <a:t>  the local authority must secure that an EHC plan is prepared for the child or young person and ensure it is maintained</a:t>
            </a:r>
          </a:p>
          <a:p>
            <a:r>
              <a:rPr lang="en-GB" sz="1400" dirty="0"/>
              <a:t>Section 38 - </a:t>
            </a:r>
            <a:r>
              <a:rPr lang="en-GB" sz="1400" dirty="0">
                <a:ea typeface="+mn-lt"/>
                <a:cs typeface="+mn-lt"/>
              </a:rPr>
              <a:t>send the draft plan to the child's parent or the young person</a:t>
            </a:r>
            <a:endParaRPr lang="en-GB" sz="1400" dirty="0"/>
          </a:p>
        </p:txBody>
      </p:sp>
      <p:sp>
        <p:nvSpPr>
          <p:cNvPr id="6" name="TextBox 5">
            <a:extLst>
              <a:ext uri="{FF2B5EF4-FFF2-40B4-BE49-F238E27FC236}">
                <a16:creationId xmlns:a16="http://schemas.microsoft.com/office/drawing/2014/main" id="{B4152394-E306-494E-A95C-442AAB599BB6}"/>
              </a:ext>
            </a:extLst>
          </p:cNvPr>
          <p:cNvSpPr txBox="1"/>
          <p:nvPr/>
        </p:nvSpPr>
        <p:spPr>
          <a:xfrm>
            <a:off x="1064491" y="5867400"/>
            <a:ext cx="903547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Crime and Disorder Act definition (1998) </a:t>
            </a:r>
            <a:r>
              <a:rPr lang="en-US" sz="1400" dirty="0"/>
              <a:t>A widely used definition of anti-social </a:t>
            </a:r>
            <a:r>
              <a:rPr lang="en-US" sz="1400" dirty="0" err="1"/>
              <a:t>behaviour</a:t>
            </a:r>
            <a:r>
              <a:rPr lang="en-US" sz="1400" dirty="0"/>
              <a:t> is the definition contained in the Crime and Disorder Act (1998): ‘Acting in a manner that caused or was likely to cause harassment, alarm or distress to one or more persons not of the same household as (the defendant).’ </a:t>
            </a:r>
          </a:p>
        </p:txBody>
      </p:sp>
    </p:spTree>
    <p:extLst>
      <p:ext uri="{BB962C8B-B14F-4D97-AF65-F5344CB8AC3E}">
        <p14:creationId xmlns:p14="http://schemas.microsoft.com/office/powerpoint/2010/main" val="1444698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8" name="Group 27">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Isosceles Triangle 29">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3" name="Rectangle 32">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6"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7"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8"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EB832B51-FEB3-4785-9F1B-EDF9CED2D334}"/>
              </a:ext>
            </a:extLst>
          </p:cNvPr>
          <p:cNvSpPr>
            <a:spLocks noGrp="1"/>
          </p:cNvSpPr>
          <p:nvPr>
            <p:ph type="title"/>
          </p:nvPr>
        </p:nvSpPr>
        <p:spPr>
          <a:xfrm>
            <a:off x="1974744" y="323952"/>
            <a:ext cx="8247189" cy="1643267"/>
          </a:xfrm>
        </p:spPr>
        <p:txBody>
          <a:bodyPr vert="horz" lIns="228600" tIns="228600" rIns="228600" bIns="0" rtlCol="0" anchor="b">
            <a:normAutofit/>
          </a:bodyPr>
          <a:lstStyle/>
          <a:p>
            <a:pPr>
              <a:lnSpc>
                <a:spcPct val="80000"/>
              </a:lnSpc>
            </a:pPr>
            <a:r>
              <a:rPr lang="en-GB" sz="2800">
                <a:solidFill>
                  <a:srgbClr val="FF0000"/>
                </a:solidFill>
                <a:ea typeface="+mj-lt"/>
                <a:cs typeface="+mj-lt"/>
              </a:rPr>
              <a:t>Current case management initiatives used by multi-disciplinary services</a:t>
            </a:r>
            <a:r>
              <a:rPr lang="en-GB" sz="2800" dirty="0">
                <a:solidFill>
                  <a:srgbClr val="FF0000"/>
                </a:solidFill>
                <a:ea typeface="+mj-lt"/>
                <a:cs typeface="+mj-lt"/>
              </a:rPr>
              <a:t> </a:t>
            </a:r>
          </a:p>
        </p:txBody>
      </p:sp>
      <p:sp>
        <p:nvSpPr>
          <p:cNvPr id="3" name="TextBox 2">
            <a:extLst>
              <a:ext uri="{FF2B5EF4-FFF2-40B4-BE49-F238E27FC236}">
                <a16:creationId xmlns:a16="http://schemas.microsoft.com/office/drawing/2014/main" id="{56307F20-B2B1-46CB-B13E-74356C2DD20C}"/>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4" name="TextBox 3">
            <a:extLst>
              <a:ext uri="{FF2B5EF4-FFF2-40B4-BE49-F238E27FC236}">
                <a16:creationId xmlns:a16="http://schemas.microsoft.com/office/drawing/2014/main" id="{92C55CAE-73AE-474C-8C81-0AAD67AFD6D8}"/>
              </a:ext>
            </a:extLst>
          </p:cNvPr>
          <p:cNvSpPr txBox="1"/>
          <p:nvPr/>
        </p:nvSpPr>
        <p:spPr>
          <a:xfrm>
            <a:off x="3269673" y="2784764"/>
            <a:ext cx="724213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CAF - Common Assessment Framework</a:t>
            </a:r>
          </a:p>
          <a:p>
            <a:r>
              <a:rPr lang="en-GB" dirty="0"/>
              <a:t>Education, Health and Care </a:t>
            </a:r>
            <a:r>
              <a:rPr lang="en-GB"/>
              <a:t>Assessment  Framework (EHC)</a:t>
            </a:r>
          </a:p>
          <a:p>
            <a:r>
              <a:rPr lang="en-GB" dirty="0"/>
              <a:t>Assessment, </a:t>
            </a:r>
            <a:r>
              <a:rPr lang="en-GB"/>
              <a:t>Planning, Implementation and Review Framework(APIR) </a:t>
            </a:r>
            <a:r>
              <a:rPr lang="en-GB" dirty="0"/>
              <a:t>framework</a:t>
            </a:r>
            <a:endParaRPr lang="en-GB"/>
          </a:p>
          <a:p>
            <a:r>
              <a:rPr lang="en-GB" dirty="0"/>
              <a:t>Neighbourhood Assessment Framework (NAF)</a:t>
            </a:r>
          </a:p>
          <a:p>
            <a:endParaRPr lang="en-GB" dirty="0"/>
          </a:p>
          <a:p>
            <a:br>
              <a:rPr lang="en-US" dirty="0"/>
            </a:br>
            <a:endParaRPr lang="en-US"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014333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 name="Rectangle 105">
            <a:extLst>
              <a:ext uri="{FF2B5EF4-FFF2-40B4-BE49-F238E27FC236}">
                <a16:creationId xmlns:a16="http://schemas.microsoft.com/office/drawing/2014/main" id="{814088C5-0C7B-4048-BCA2-C797CD4F95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 name="Group 107">
            <a:extLst>
              <a:ext uri="{FF2B5EF4-FFF2-40B4-BE49-F238E27FC236}">
                <a16:creationId xmlns:a16="http://schemas.microsoft.com/office/drawing/2014/main" id="{879DDA4E-E3F5-47BC-8A8D-226115C100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9" name="Freeform 5">
              <a:extLst>
                <a:ext uri="{FF2B5EF4-FFF2-40B4-BE49-F238E27FC236}">
                  <a16:creationId xmlns:a16="http://schemas.microsoft.com/office/drawing/2014/main" id="{8811C5F2-344A-43E1-B168-6E5836108E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6">
              <a:extLst>
                <a:ext uri="{FF2B5EF4-FFF2-40B4-BE49-F238E27FC236}">
                  <a16:creationId xmlns:a16="http://schemas.microsoft.com/office/drawing/2014/main" id="{EA1DC75C-0A41-4DB2-B747-C7C01DF254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7">
              <a:extLst>
                <a:ext uri="{FF2B5EF4-FFF2-40B4-BE49-F238E27FC236}">
                  <a16:creationId xmlns:a16="http://schemas.microsoft.com/office/drawing/2014/main" id="{AC423E43-D6EB-44F2-9E22-FD60E16FE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8">
              <a:extLst>
                <a:ext uri="{FF2B5EF4-FFF2-40B4-BE49-F238E27FC236}">
                  <a16:creationId xmlns:a16="http://schemas.microsoft.com/office/drawing/2014/main" id="{88071D89-37C3-4530-9B8D-51CF703399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9">
              <a:extLst>
                <a:ext uri="{FF2B5EF4-FFF2-40B4-BE49-F238E27FC236}">
                  <a16:creationId xmlns:a16="http://schemas.microsoft.com/office/drawing/2014/main" id="{C44F3B1B-254C-4EA6-8541-F5A0642271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0">
              <a:extLst>
                <a:ext uri="{FF2B5EF4-FFF2-40B4-BE49-F238E27FC236}">
                  <a16:creationId xmlns:a16="http://schemas.microsoft.com/office/drawing/2014/main" id="{45C1ABE6-5325-451C-9383-917B96C500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1">
              <a:extLst>
                <a:ext uri="{FF2B5EF4-FFF2-40B4-BE49-F238E27FC236}">
                  <a16:creationId xmlns:a16="http://schemas.microsoft.com/office/drawing/2014/main" id="{BEFA84DF-AAB5-4FAE-91E9-850F34217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2">
              <a:extLst>
                <a:ext uri="{FF2B5EF4-FFF2-40B4-BE49-F238E27FC236}">
                  <a16:creationId xmlns:a16="http://schemas.microsoft.com/office/drawing/2014/main" id="{50B36DB6-1797-4FED-A631-C6176A11BC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13">
              <a:extLst>
                <a:ext uri="{FF2B5EF4-FFF2-40B4-BE49-F238E27FC236}">
                  <a16:creationId xmlns:a16="http://schemas.microsoft.com/office/drawing/2014/main" id="{B88F1DBA-87A2-42D1-9B36-57CDD24C71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14">
              <a:extLst>
                <a:ext uri="{FF2B5EF4-FFF2-40B4-BE49-F238E27FC236}">
                  <a16:creationId xmlns:a16="http://schemas.microsoft.com/office/drawing/2014/main" id="{E5861585-AF69-4128-AB5D-196DD6BEF7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15">
              <a:extLst>
                <a:ext uri="{FF2B5EF4-FFF2-40B4-BE49-F238E27FC236}">
                  <a16:creationId xmlns:a16="http://schemas.microsoft.com/office/drawing/2014/main" id="{219306F4-10D5-40C1-BE4E-B506B395A3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16">
              <a:extLst>
                <a:ext uri="{FF2B5EF4-FFF2-40B4-BE49-F238E27FC236}">
                  <a16:creationId xmlns:a16="http://schemas.microsoft.com/office/drawing/2014/main" id="{D91A0247-7C15-4D87-AEE3-7C82472FC9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17">
              <a:extLst>
                <a:ext uri="{FF2B5EF4-FFF2-40B4-BE49-F238E27FC236}">
                  <a16:creationId xmlns:a16="http://schemas.microsoft.com/office/drawing/2014/main" id="{D9B8044D-036E-4AE0-AAF5-249E2DB7F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18">
              <a:extLst>
                <a:ext uri="{FF2B5EF4-FFF2-40B4-BE49-F238E27FC236}">
                  <a16:creationId xmlns:a16="http://schemas.microsoft.com/office/drawing/2014/main" id="{B46BFB7C-77E3-46E4-A9C6-64D24FD21F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Freeform 19">
              <a:extLst>
                <a:ext uri="{FF2B5EF4-FFF2-40B4-BE49-F238E27FC236}">
                  <a16:creationId xmlns:a16="http://schemas.microsoft.com/office/drawing/2014/main" id="{2D218498-EA03-42AD-8347-D5B2E83E55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Freeform 20">
              <a:extLst>
                <a:ext uri="{FF2B5EF4-FFF2-40B4-BE49-F238E27FC236}">
                  <a16:creationId xmlns:a16="http://schemas.microsoft.com/office/drawing/2014/main" id="{1151D1A8-7B82-453E-A5D5-727E22AB2F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 name="Freeform 21">
              <a:extLst>
                <a:ext uri="{FF2B5EF4-FFF2-40B4-BE49-F238E27FC236}">
                  <a16:creationId xmlns:a16="http://schemas.microsoft.com/office/drawing/2014/main" id="{EE6138C1-2F18-4B47-BAA4-5FD26B7964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Freeform 22">
              <a:extLst>
                <a:ext uri="{FF2B5EF4-FFF2-40B4-BE49-F238E27FC236}">
                  <a16:creationId xmlns:a16="http://schemas.microsoft.com/office/drawing/2014/main" id="{2D382A48-8F5C-413E-A244-C6F0D86BFD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 name="Freeform 23">
              <a:extLst>
                <a:ext uri="{FF2B5EF4-FFF2-40B4-BE49-F238E27FC236}">
                  <a16:creationId xmlns:a16="http://schemas.microsoft.com/office/drawing/2014/main" id="{2D15F06F-1A76-4C93-8938-179B9CD4C0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 name="Freeform 24">
              <a:extLst>
                <a:ext uri="{FF2B5EF4-FFF2-40B4-BE49-F238E27FC236}">
                  <a16:creationId xmlns:a16="http://schemas.microsoft.com/office/drawing/2014/main" id="{18B037DD-2C53-4D71-83EC-639ED28208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 name="Freeform 25">
              <a:extLst>
                <a:ext uri="{FF2B5EF4-FFF2-40B4-BE49-F238E27FC236}">
                  <a16:creationId xmlns:a16="http://schemas.microsoft.com/office/drawing/2014/main" id="{34A08C5B-545A-48EE-A770-9F0B553D45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9" name="Picture 31" descr="A picture containing text, person, indoor&#10;&#10;Description automatically generated">
            <a:extLst>
              <a:ext uri="{FF2B5EF4-FFF2-40B4-BE49-F238E27FC236}">
                <a16:creationId xmlns:a16="http://schemas.microsoft.com/office/drawing/2014/main" id="{79EAC67F-29D5-4154-9730-5B972C3A048E}"/>
              </a:ext>
            </a:extLst>
          </p:cNvPr>
          <p:cNvPicPr>
            <a:picLocks noChangeAspect="1"/>
          </p:cNvPicPr>
          <p:nvPr/>
        </p:nvPicPr>
        <p:blipFill rotWithShape="1">
          <a:blip r:embed="rId3"/>
          <a:srcRect l="26609" r="1165" b="1"/>
          <a:stretch/>
        </p:blipFill>
        <p:spPr>
          <a:xfrm>
            <a:off x="3779522" y="10"/>
            <a:ext cx="3767030" cy="3429217"/>
          </a:xfrm>
          <a:prstGeom prst="rect">
            <a:avLst/>
          </a:prstGeom>
          <a:ln>
            <a:noFill/>
          </a:ln>
        </p:spPr>
      </p:pic>
      <p:pic>
        <p:nvPicPr>
          <p:cNvPr id="34" name="Picture 35">
            <a:extLst>
              <a:ext uri="{FF2B5EF4-FFF2-40B4-BE49-F238E27FC236}">
                <a16:creationId xmlns:a16="http://schemas.microsoft.com/office/drawing/2014/main" id="{EAE0F42E-ECF4-446F-AFB1-A1E845C97D32}"/>
              </a:ext>
            </a:extLst>
          </p:cNvPr>
          <p:cNvPicPr>
            <a:picLocks noChangeAspect="1"/>
          </p:cNvPicPr>
          <p:nvPr/>
        </p:nvPicPr>
        <p:blipFill rotWithShape="1">
          <a:blip r:embed="rId4"/>
          <a:srcRect l="8221" r="19994" b="-2"/>
          <a:stretch/>
        </p:blipFill>
        <p:spPr>
          <a:xfrm>
            <a:off x="20" y="10"/>
            <a:ext cx="3787120" cy="3429217"/>
          </a:xfrm>
          <a:prstGeom prst="rect">
            <a:avLst/>
          </a:prstGeom>
          <a:ln>
            <a:noFill/>
          </a:ln>
        </p:spPr>
      </p:pic>
      <p:pic>
        <p:nvPicPr>
          <p:cNvPr id="6" name="Picture 6">
            <a:extLst>
              <a:ext uri="{FF2B5EF4-FFF2-40B4-BE49-F238E27FC236}">
                <a16:creationId xmlns:a16="http://schemas.microsoft.com/office/drawing/2014/main" id="{E60B9D72-E935-41B6-B8BD-F24F21F11B3A}"/>
              </a:ext>
            </a:extLst>
          </p:cNvPr>
          <p:cNvPicPr>
            <a:picLocks noChangeAspect="1"/>
          </p:cNvPicPr>
          <p:nvPr/>
        </p:nvPicPr>
        <p:blipFill rotWithShape="1">
          <a:blip r:embed="rId5"/>
          <a:srcRect t="3470" r="1" b="28469"/>
          <a:stretch/>
        </p:blipFill>
        <p:spPr>
          <a:xfrm>
            <a:off x="20" y="3428999"/>
            <a:ext cx="7546532" cy="3429227"/>
          </a:xfrm>
          <a:prstGeom prst="rect">
            <a:avLst/>
          </a:prstGeom>
          <a:ln>
            <a:noFill/>
          </a:ln>
        </p:spPr>
      </p:pic>
      <p:grpSp>
        <p:nvGrpSpPr>
          <p:cNvPr id="105" name="Group 130">
            <a:extLst>
              <a:ext uri="{FF2B5EF4-FFF2-40B4-BE49-F238E27FC236}">
                <a16:creationId xmlns:a16="http://schemas.microsoft.com/office/drawing/2014/main" id="{327DD965-A151-414A-A949-F9AF4653E9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35826" y="1699589"/>
            <a:ext cx="3674476" cy="3470421"/>
            <a:chOff x="697883" y="1816768"/>
            <a:chExt cx="3674476" cy="3470421"/>
          </a:xfrm>
        </p:grpSpPr>
        <p:sp>
          <p:nvSpPr>
            <p:cNvPr id="132" name="Rectangle 131">
              <a:extLst>
                <a:ext uri="{FF2B5EF4-FFF2-40B4-BE49-F238E27FC236}">
                  <a16:creationId xmlns:a16="http://schemas.microsoft.com/office/drawing/2014/main" id="{F0B97670-F2CA-4245-964B-F9E796FDA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Isosceles Triangle 22">
              <a:extLst>
                <a:ext uri="{FF2B5EF4-FFF2-40B4-BE49-F238E27FC236}">
                  <a16:creationId xmlns:a16="http://schemas.microsoft.com/office/drawing/2014/main" id="{D47F3A0E-31EA-4B5D-A2DA-187FAC0C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Rectangle 133">
              <a:extLst>
                <a:ext uri="{FF2B5EF4-FFF2-40B4-BE49-F238E27FC236}">
                  <a16:creationId xmlns:a16="http://schemas.microsoft.com/office/drawing/2014/main" id="{CBA2D153-7E5A-460D-9679-686CD973D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3BAB726-A91D-4991-8B06-7447D890BC1F}"/>
              </a:ext>
            </a:extLst>
          </p:cNvPr>
          <p:cNvSpPr>
            <a:spLocks noGrp="1"/>
          </p:cNvSpPr>
          <p:nvPr>
            <p:ph type="title"/>
          </p:nvPr>
        </p:nvSpPr>
        <p:spPr>
          <a:xfrm>
            <a:off x="2023575" y="2358391"/>
            <a:ext cx="3498979" cy="2453676"/>
          </a:xfrm>
        </p:spPr>
        <p:txBody>
          <a:bodyPr>
            <a:normAutofit/>
          </a:bodyPr>
          <a:lstStyle/>
          <a:p>
            <a:r>
              <a:rPr lang="en-GB">
                <a:cs typeface="Calibri Light"/>
              </a:rPr>
              <a:t>Conclusion</a:t>
            </a:r>
            <a:br>
              <a:rPr lang="en-GB" dirty="0">
                <a:cs typeface="Calibri Light"/>
              </a:rPr>
            </a:br>
            <a:r>
              <a:rPr lang="en-GB" sz="2400">
                <a:cs typeface="Calibri Light"/>
              </a:rPr>
              <a:t>Questions?</a:t>
            </a:r>
          </a:p>
        </p:txBody>
      </p:sp>
      <p:sp>
        <p:nvSpPr>
          <p:cNvPr id="3" name="Content Placeholder 2">
            <a:extLst>
              <a:ext uri="{FF2B5EF4-FFF2-40B4-BE49-F238E27FC236}">
                <a16:creationId xmlns:a16="http://schemas.microsoft.com/office/drawing/2014/main" id="{0BAF2EE5-A3CC-40F5-9E69-5B99501E04DF}"/>
              </a:ext>
            </a:extLst>
          </p:cNvPr>
          <p:cNvSpPr>
            <a:spLocks noGrp="1"/>
          </p:cNvSpPr>
          <p:nvPr>
            <p:ph idx="1"/>
          </p:nvPr>
        </p:nvSpPr>
        <p:spPr>
          <a:xfrm>
            <a:off x="8357490" y="803186"/>
            <a:ext cx="3042829" cy="5248622"/>
          </a:xfrm>
        </p:spPr>
        <p:txBody>
          <a:bodyPr>
            <a:normAutofit/>
          </a:bodyPr>
          <a:lstStyle/>
          <a:p>
            <a:endParaRPr lang="en-GB" dirty="0">
              <a:ea typeface="+mn-lt"/>
              <a:cs typeface="+mn-lt"/>
            </a:endParaRPr>
          </a:p>
          <a:p>
            <a:endParaRPr lang="en-GB" dirty="0">
              <a:ea typeface="+mn-lt"/>
              <a:cs typeface="+mn-lt"/>
            </a:endParaRPr>
          </a:p>
        </p:txBody>
      </p:sp>
      <p:sp>
        <p:nvSpPr>
          <p:cNvPr id="4" name="TextBox 3">
            <a:extLst>
              <a:ext uri="{FF2B5EF4-FFF2-40B4-BE49-F238E27FC236}">
                <a16:creationId xmlns:a16="http://schemas.microsoft.com/office/drawing/2014/main" id="{84829AE0-7E08-47E6-AAB3-036F0252822C}"/>
              </a:ext>
            </a:extLst>
          </p:cNvPr>
          <p:cNvSpPr txBox="1"/>
          <p:nvPr/>
        </p:nvSpPr>
        <p:spPr>
          <a:xfrm>
            <a:off x="8246321" y="1400509"/>
            <a:ext cx="3099794" cy="385020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Write conclusion here</a:t>
            </a:r>
            <a:endParaRPr lang="en-GB" sz="1300" dirty="0">
              <a:solidFill>
                <a:srgbClr val="FFFFFF"/>
              </a:solidFill>
            </a:endParaRPr>
          </a:p>
        </p:txBody>
      </p:sp>
    </p:spTree>
    <p:extLst>
      <p:ext uri="{BB962C8B-B14F-4D97-AF65-F5344CB8AC3E}">
        <p14:creationId xmlns:p14="http://schemas.microsoft.com/office/powerpoint/2010/main" val="4187791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AB726-A91D-4991-8B06-7447D890BC1F}"/>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0BAF2EE5-A3CC-40F5-9E69-5B99501E04DF}"/>
              </a:ext>
            </a:extLst>
          </p:cNvPr>
          <p:cNvSpPr>
            <a:spLocks noGrp="1"/>
          </p:cNvSpPr>
          <p:nvPr>
            <p:ph idx="1"/>
          </p:nvPr>
        </p:nvSpPr>
        <p:spPr/>
        <p:txBody>
          <a:bodyPr>
            <a:normAutofit fontScale="85000" lnSpcReduction="20000"/>
          </a:bodyPr>
          <a:lstStyle/>
          <a:p>
            <a:r>
              <a:rPr lang="en-GB" dirty="0">
                <a:ea typeface="+mn-lt"/>
                <a:cs typeface="+mn-lt"/>
              </a:rPr>
              <a:t>Department for Education and Skills (2003). </a:t>
            </a:r>
            <a:r>
              <a:rPr lang="en-GB" i="1" dirty="0">
                <a:ea typeface="+mn-lt"/>
                <a:cs typeface="+mn-lt"/>
              </a:rPr>
              <a:t>Every Child Matters Green Paper</a:t>
            </a:r>
            <a:r>
              <a:rPr lang="en-GB" dirty="0">
                <a:ea typeface="+mn-lt"/>
                <a:cs typeface="+mn-lt"/>
              </a:rPr>
              <a:t>. Norwich: TSO. Available online at: </a:t>
            </a:r>
            <a:r>
              <a:rPr lang="en-GB" dirty="0">
                <a:ea typeface="+mn-lt"/>
                <a:cs typeface="+mn-lt"/>
                <a:hlinkClick r:id="rId3"/>
              </a:rPr>
              <a:t>http://www.everychildmatters.gov.uk/aims/background</a:t>
            </a:r>
            <a:r>
              <a:rPr lang="en-GB" dirty="0">
                <a:ea typeface="+mn-lt"/>
                <a:cs typeface="+mn-lt"/>
              </a:rPr>
              <a:t>, accessed 8 February 2008.</a:t>
            </a:r>
            <a:br>
              <a:rPr lang="en-GB" dirty="0">
                <a:ea typeface="+mn-lt"/>
                <a:cs typeface="+mn-lt"/>
              </a:rPr>
            </a:br>
            <a:endParaRPr lang="en-GB">
              <a:ea typeface="+mn-lt"/>
              <a:cs typeface="+mn-lt"/>
            </a:endParaRPr>
          </a:p>
          <a:p>
            <a:r>
              <a:rPr lang="en-GB" dirty="0"/>
              <a:t>NHS (2020), Children and young people's services. Available at: </a:t>
            </a:r>
            <a:r>
              <a:rPr lang="en-GB" dirty="0">
                <a:ea typeface="+mn-lt"/>
                <a:cs typeface="+mn-lt"/>
                <a:hlinkClick r:id="rId4"/>
              </a:rPr>
              <a:t>https://www.nhs.uk/conditions/social-care-and-support-guide/caring-for-children-and-young-people/children-and-young-peoples-services/</a:t>
            </a:r>
            <a:r>
              <a:rPr lang="en-GB" dirty="0">
                <a:ea typeface="+mn-lt"/>
                <a:cs typeface="+mn-lt"/>
              </a:rPr>
              <a:t>, accessed 14th June 2021.</a:t>
            </a:r>
            <a:endParaRPr lang="en-US" dirty="0">
              <a:ea typeface="+mn-lt"/>
              <a:cs typeface="+mn-lt"/>
            </a:endParaRPr>
          </a:p>
          <a:p>
            <a:r>
              <a:rPr lang="en-GB" dirty="0">
                <a:ea typeface="+mn-lt"/>
                <a:cs typeface="+mn-lt"/>
                <a:hlinkClick r:id="rId5"/>
              </a:rPr>
              <a:t>https://assets.publishing.service.gov.uk/government/uploads/system/uploads/attachment_data/file/116655/dpr26.pdf</a:t>
            </a:r>
          </a:p>
          <a:p>
            <a:r>
              <a:rPr lang="en-GB" dirty="0">
                <a:ea typeface="+mn-lt"/>
                <a:cs typeface="+mn-lt"/>
              </a:rPr>
              <a:t>Childrens Act 1989</a:t>
            </a:r>
          </a:p>
          <a:p>
            <a:r>
              <a:rPr lang="en-GB" dirty="0">
                <a:ea typeface="+mn-lt"/>
                <a:cs typeface="+mn-lt"/>
              </a:rPr>
              <a:t>Children and Families Act 2014</a:t>
            </a:r>
          </a:p>
          <a:p>
            <a:r>
              <a:rPr lang="en-US" dirty="0">
                <a:ea typeface="+mn-lt"/>
                <a:cs typeface="+mn-lt"/>
              </a:rPr>
              <a:t>The Crime and Disorder Act definition (1998) </a:t>
            </a:r>
            <a:endParaRPr lang="en-GB" dirty="0">
              <a:ea typeface="+mn-lt"/>
              <a:cs typeface="+mn-lt"/>
            </a:endParaRPr>
          </a:p>
          <a:p>
            <a:r>
              <a:rPr lang="en-US" dirty="0">
                <a:ea typeface="+mn-lt"/>
                <a:cs typeface="+mn-lt"/>
              </a:rPr>
              <a:t>Every Child Matters Policy</a:t>
            </a:r>
          </a:p>
          <a:p>
            <a:r>
              <a:rPr lang="en-US" dirty="0">
                <a:ea typeface="+mn-lt"/>
                <a:cs typeface="+mn-lt"/>
                <a:hlinkClick r:id="rId6"/>
              </a:rPr>
              <a:t>https://www.voced.edu.au/content/ngv%3A7321</a:t>
            </a:r>
            <a:r>
              <a:rPr lang="en-US" dirty="0">
                <a:ea typeface="+mn-lt"/>
                <a:cs typeface="+mn-lt"/>
              </a:rPr>
              <a:t> (put in correct ref for my references)</a:t>
            </a: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650330717"/>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Atlas</Template>
  <Application>Microsoft Office PowerPoint</Application>
  <PresentationFormat>Widescreen</PresentationFormat>
  <Slides>16</Slides>
  <Notes>16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Atlas</vt:lpstr>
      <vt:lpstr>BSc Health and Social Care  Children, Young People and Families  </vt:lpstr>
      <vt:lpstr>Group members Halal Uddin Ali Rabia Khatun    1915747 Parese Ahmed 1912353</vt:lpstr>
      <vt:lpstr>PowerPoint Presentation</vt:lpstr>
      <vt:lpstr>Family A overview</vt:lpstr>
      <vt:lpstr>Risk factors contributing to the vulnerability of the child/young person/family and their impact.</vt:lpstr>
      <vt:lpstr>Analysis of the rationale and given what you know of the case study what policies and professional interventions are in place, to try and prevent a similar incident occurring today.   By: Rabia Khatun  </vt:lpstr>
      <vt:lpstr>Analysis of rationale of the case study.</vt:lpstr>
      <vt:lpstr>What policies and professional intervention are in place.</vt:lpstr>
      <vt:lpstr>How to prevent similar incident occurring again.</vt:lpstr>
      <vt:lpstr>Discuss and evaluate current policy and the case management initiatives used by multi-disciplinary services to meet the diverse needs and vulnerabilities of the children, young people and/or families involved in the case study. </vt:lpstr>
      <vt:lpstr>Families diverse Needs &amp; vulnerabilities</vt:lpstr>
      <vt:lpstr>Multi-disciplinary Services involved</vt:lpstr>
      <vt:lpstr>Current Policy used by multi-disciplinary services  </vt:lpstr>
      <vt:lpstr>Current case management initiatives used by multi-disciplinary services </vt:lpstr>
      <vt:lpstr>Conclusion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363</cp:revision>
  <dcterms:created xsi:type="dcterms:W3CDTF">2021-06-14T09:28:05Z</dcterms:created>
  <dcterms:modified xsi:type="dcterms:W3CDTF">2021-06-22T20:30:23Z</dcterms:modified>
</cp:coreProperties>
</file>