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7" r:id="rId7"/>
    <p:sldId id="262" r:id="rId8"/>
    <p:sldId id="263" r:id="rId9"/>
    <p:sldId id="264" r:id="rId10"/>
    <p:sldId id="266" r:id="rId11"/>
    <p:sldId id="268" r:id="rId12"/>
    <p:sldId id="261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ily Whiskerd" initials="EW" lastIdx="1" clrIdx="0">
    <p:extLst>
      <p:ext uri="{19B8F6BF-5375-455C-9EA6-DF929625EA0E}">
        <p15:presenceInfo xmlns:p15="http://schemas.microsoft.com/office/powerpoint/2012/main" xmlns="" userId="" providerId=""/>
      </p:ext>
    </p:extLst>
  </p:cmAuthor>
  <p:cmAuthor id="2" name="Emily Whiskerd" initials="EW [2]" lastIdx="1" clrIdx="1">
    <p:extLst>
      <p:ext uri="{19B8F6BF-5375-455C-9EA6-DF929625EA0E}">
        <p15:presenceInfo xmlns:p15="http://schemas.microsoft.com/office/powerpoint/2012/main" xmlns="" userId="" providerId="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41"/>
  </p:normalViewPr>
  <p:slideViewPr>
    <p:cSldViewPr snapToGrid="0" snapToObjects="1">
      <p:cViewPr varScale="1">
        <p:scale>
          <a:sx n="86" d="100"/>
          <a:sy n="86" d="100"/>
        </p:scale>
        <p:origin x="-264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Explore barriers to well-being and inclusion for informal </a:t>
            </a:r>
            <a:r>
              <a:rPr lang="en-US" dirty="0" err="1" smtClean="0"/>
              <a:t>carers</a:t>
            </a:r>
            <a:r>
              <a:rPr lang="en-US" dirty="0" smtClean="0"/>
              <a:t>. Refer to theory, policy and practice.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Emily </a:t>
            </a:r>
            <a:r>
              <a:rPr lang="en-US" dirty="0" err="1" smtClean="0"/>
              <a:t>Whiskerd</a:t>
            </a:r>
            <a:endParaRPr lang="en-US" dirty="0" smtClean="0"/>
          </a:p>
          <a:p>
            <a:r>
              <a:rPr lang="en-US" dirty="0" smtClean="0"/>
              <a:t>1701638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78901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Context Page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Definition of Informal Carer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 background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Who are informal carers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Young Carers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support is available for informal carers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Advantages and disadvantages of being an informal carer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How legislations help informal carers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Maslow’s Hierarchy of Needs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xmlns="" val="1645739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 of an Informal </a:t>
            </a:r>
            <a:r>
              <a:rPr lang="en-US" dirty="0" err="1" smtClean="0"/>
              <a:t>Carer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‘A carer is anyone, of any age, who provides care and support to a relative, friend or neighbour who needs care and support (</a:t>
            </a:r>
            <a:r>
              <a:rPr lang="en-GB" sz="2000" dirty="0" err="1" smtClean="0"/>
              <a:t>Gov.Wales</a:t>
            </a:r>
            <a:r>
              <a:rPr lang="en-GB" sz="2000" dirty="0" smtClean="0"/>
              <a:t>, 2017)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xmlns="" val="698600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Background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There are 6.5 million carers in the United Kingdom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Every day 6000 people become carers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There is a higher percentage of women carers </a:t>
            </a:r>
            <a:r>
              <a:rPr lang="en-GB" sz="2000" dirty="0" smtClean="0"/>
              <a:t>compared </a:t>
            </a:r>
            <a:r>
              <a:rPr lang="en-GB" sz="2000" dirty="0" smtClean="0"/>
              <a:t>to men - 58% women and 42% men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By 2037 it is estimated that the number of carers increase to 9 million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1.4 million people provide over 50 hours of unpaid care each week</a:t>
            </a:r>
          </a:p>
        </p:txBody>
      </p:sp>
    </p:spTree>
    <p:extLst>
      <p:ext uri="{BB962C8B-B14F-4D97-AF65-F5344CB8AC3E}">
        <p14:creationId xmlns:p14="http://schemas.microsoft.com/office/powerpoint/2010/main" xmlns="" val="1758493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informal </a:t>
            </a:r>
            <a:r>
              <a:rPr lang="en-US" dirty="0" err="1" smtClean="0"/>
              <a:t>carers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708" y="2624282"/>
            <a:ext cx="8825659" cy="34163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It is possible for anybody to become an informal carer </a:t>
            </a:r>
          </a:p>
          <a:p>
            <a:r>
              <a:rPr lang="en-GB" sz="2000" dirty="0" smtClean="0"/>
              <a:t>Family </a:t>
            </a:r>
          </a:p>
          <a:p>
            <a:r>
              <a:rPr lang="en-GB" sz="2000" dirty="0" smtClean="0"/>
              <a:t>Friends </a:t>
            </a:r>
          </a:p>
          <a:p>
            <a:r>
              <a:rPr lang="en-GB" sz="2000" dirty="0" smtClean="0"/>
              <a:t>Young Carers </a:t>
            </a:r>
          </a:p>
          <a:p>
            <a:r>
              <a:rPr lang="en-GB" sz="2000" dirty="0" smtClean="0"/>
              <a:t>Neighbours </a:t>
            </a:r>
          </a:p>
        </p:txBody>
      </p:sp>
    </p:spTree>
    <p:extLst>
      <p:ext uri="{BB962C8B-B14F-4D97-AF65-F5344CB8AC3E}">
        <p14:creationId xmlns:p14="http://schemas.microsoft.com/office/powerpoint/2010/main" xmlns="" val="1402880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Young </a:t>
            </a:r>
            <a:r>
              <a:rPr lang="en-GB" dirty="0" smtClean="0"/>
              <a:t>Carers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‘</a:t>
            </a:r>
            <a:r>
              <a:rPr lang="en-GB" dirty="0" smtClean="0"/>
              <a:t>Young carers are children who help look after a member of the family who is sick, disabled or has mental health problems, or is </a:t>
            </a:r>
            <a:r>
              <a:rPr lang="en-GB" dirty="0" smtClean="0"/>
              <a:t>misusing </a:t>
            </a:r>
            <a:r>
              <a:rPr lang="en-GB" dirty="0" smtClean="0"/>
              <a:t>drugs or alcohol’ (Barnardo’s, 2017)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Many young carers face difficulties regarding education and also miss out on opportunities 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The average age of a young </a:t>
            </a:r>
            <a:r>
              <a:rPr lang="en-US" dirty="0" err="1" smtClean="0"/>
              <a:t>carer</a:t>
            </a:r>
            <a:r>
              <a:rPr lang="en-US" dirty="0" smtClean="0"/>
              <a:t> is 12</a:t>
            </a:r>
          </a:p>
          <a:p>
            <a:pPr>
              <a:lnSpc>
                <a:spcPct val="150000"/>
              </a:lnSpc>
            </a:pPr>
            <a:r>
              <a:rPr lang="en-US" dirty="0" err="1" smtClean="0"/>
              <a:t>Barnardo’s</a:t>
            </a:r>
            <a:r>
              <a:rPr lang="en-US" dirty="0" smtClean="0"/>
              <a:t> offers advice and emotional support and also give the opportunity for young </a:t>
            </a:r>
            <a:r>
              <a:rPr lang="en-US" dirty="0" err="1" smtClean="0"/>
              <a:t>carers</a:t>
            </a:r>
            <a:r>
              <a:rPr lang="en-US" dirty="0" smtClean="0"/>
              <a:t> to take a break (</a:t>
            </a:r>
            <a:r>
              <a:rPr lang="en-US" dirty="0" err="1" smtClean="0"/>
              <a:t>Barnardos</a:t>
            </a:r>
            <a:r>
              <a:rPr lang="en-US" dirty="0" smtClean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xmlns="" val="876437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Support available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There are many methods of support available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Carers Assessment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Financial Assessment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Carers Allowance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Emergency Plan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Respite Care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151844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 and Disadvantages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2000" dirty="0" smtClean="0"/>
              <a:t> Helping </a:t>
            </a:r>
          </a:p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2000" dirty="0" smtClean="0"/>
              <a:t>Supporting and ensuring the individual is safe </a:t>
            </a:r>
          </a:p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2000" dirty="0" smtClean="0"/>
              <a:t>Less worries</a:t>
            </a:r>
            <a:endParaRPr lang="en-US" sz="2000" dirty="0"/>
          </a:p>
          <a:p>
            <a:pPr>
              <a:lnSpc>
                <a:spcPct val="150000"/>
              </a:lnSpc>
              <a:buFont typeface="Courier New" charset="0"/>
              <a:buChar char="o"/>
            </a:pPr>
            <a:r>
              <a:rPr lang="en-US" sz="2000" dirty="0" smtClean="0"/>
              <a:t> Give up work </a:t>
            </a:r>
          </a:p>
          <a:p>
            <a:pPr>
              <a:lnSpc>
                <a:spcPct val="150000"/>
              </a:lnSpc>
              <a:buFont typeface="Courier New" charset="0"/>
              <a:buChar char="o"/>
            </a:pPr>
            <a:r>
              <a:rPr lang="en-US" sz="2000" dirty="0" smtClean="0"/>
              <a:t>Financial difficulties </a:t>
            </a:r>
          </a:p>
          <a:p>
            <a:pPr>
              <a:lnSpc>
                <a:spcPct val="150000"/>
              </a:lnSpc>
              <a:buFont typeface="Courier New" charset="0"/>
              <a:buChar char="o"/>
            </a:pPr>
            <a:r>
              <a:rPr lang="en-US" sz="2000" dirty="0" smtClean="0"/>
              <a:t>Added pressure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xmlns="" val="63548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Care Act 2014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The Care Act 2014 came into place from April 2015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Outlines how local authorities should carry out carers assessments and needs assessments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Promote Wellbeing when making decisions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 Children and Families Act 2014 gives young carers the right to an assessment.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455470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Maslow’s Hierarchy of Needs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7188" y="2331734"/>
            <a:ext cx="5917322" cy="44027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154510" y="6088172"/>
            <a:ext cx="2532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Picture 1: Simply Psychology (2017)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498764" y="2888673"/>
            <a:ext cx="36528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Ø"/>
              <a:tabLst/>
              <a:defRPr/>
            </a:pPr>
            <a:r>
              <a:rPr lang="en-GB" sz="2000" dirty="0" smtClean="0"/>
              <a:t>Every individual has different needs</a:t>
            </a:r>
          </a:p>
          <a:p>
            <a:pPr marL="285750" marR="0" lvl="0" indent="-28575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Ø"/>
              <a:tabLst/>
              <a:defRPr/>
            </a:pPr>
            <a:r>
              <a:rPr lang="en-GB" sz="2000" dirty="0" smtClean="0"/>
              <a:t>Lower levels must be fulfilled before moving on to the next level</a:t>
            </a:r>
          </a:p>
          <a:p>
            <a:pPr marL="285750" marR="0" lvl="0" indent="-28575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Ø"/>
              <a:tabLst/>
              <a:defRPr/>
            </a:pPr>
            <a:r>
              <a:rPr lang="en-GB" sz="2000" dirty="0" smtClean="0"/>
              <a:t>Basic needs are crucial </a:t>
            </a:r>
          </a:p>
        </p:txBody>
      </p:sp>
    </p:spTree>
    <p:extLst>
      <p:ext uri="{BB962C8B-B14F-4D97-AF65-F5344CB8AC3E}">
        <p14:creationId xmlns:p14="http://schemas.microsoft.com/office/powerpoint/2010/main" xmlns="" val="999022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Many carers face day to day barriers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Adequate support available for carers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Care Act 2014 has taken pressure off carers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86012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Welsh Government . (2017). </a:t>
            </a:r>
            <a:r>
              <a:rPr lang="en-US" i="1" dirty="0" err="1"/>
              <a:t>Carers</a:t>
            </a:r>
            <a:r>
              <a:rPr lang="en-US" i="1" dirty="0"/>
              <a:t>.</a:t>
            </a:r>
            <a:r>
              <a:rPr lang="en-US" dirty="0"/>
              <a:t> Available: http://</a:t>
            </a:r>
            <a:r>
              <a:rPr lang="en-US" dirty="0" err="1"/>
              <a:t>gov.wales</a:t>
            </a:r>
            <a:r>
              <a:rPr lang="en-US" dirty="0"/>
              <a:t>/topics/health/</a:t>
            </a:r>
            <a:r>
              <a:rPr lang="en-US" dirty="0" err="1"/>
              <a:t>socialcare</a:t>
            </a:r>
            <a:r>
              <a:rPr lang="en-US" dirty="0"/>
              <a:t>/</a:t>
            </a:r>
            <a:r>
              <a:rPr lang="en-US" dirty="0" err="1"/>
              <a:t>carers</a:t>
            </a:r>
            <a:r>
              <a:rPr lang="en-US" dirty="0"/>
              <a:t>/?</a:t>
            </a:r>
            <a:r>
              <a:rPr lang="en-US" dirty="0" err="1"/>
              <a:t>lang</a:t>
            </a:r>
            <a:r>
              <a:rPr lang="en-US" dirty="0"/>
              <a:t>=</a:t>
            </a:r>
            <a:r>
              <a:rPr lang="en-US" dirty="0" err="1"/>
              <a:t>en</a:t>
            </a:r>
            <a:r>
              <a:rPr lang="en-US" dirty="0"/>
              <a:t>. Last accessed 14th January 2018</a:t>
            </a:r>
            <a:r>
              <a:rPr lang="en-US" dirty="0" smtClean="0"/>
              <a:t>.</a:t>
            </a:r>
          </a:p>
          <a:p>
            <a:r>
              <a:rPr lang="en-US" dirty="0"/>
              <a:t>Unknown. (2015). </a:t>
            </a:r>
            <a:r>
              <a:rPr lang="en-US" i="1" dirty="0"/>
              <a:t>Facts about </a:t>
            </a:r>
            <a:r>
              <a:rPr lang="en-US" i="1" dirty="0" err="1"/>
              <a:t>carers</a:t>
            </a:r>
            <a:r>
              <a:rPr lang="en-US" i="1" dirty="0"/>
              <a:t> 2015.</a:t>
            </a:r>
            <a:r>
              <a:rPr lang="en-US" dirty="0"/>
              <a:t> Available: https://</a:t>
            </a:r>
            <a:r>
              <a:rPr lang="en-US" dirty="0" err="1"/>
              <a:t>www.carersuk.org</a:t>
            </a:r>
            <a:r>
              <a:rPr lang="en-US" dirty="0"/>
              <a:t>/for-professionals/policy/policy-library/facts-about-carers-2015. Last accessed 14th January 2018</a:t>
            </a:r>
            <a:r>
              <a:rPr lang="en-US" dirty="0" smtClean="0"/>
              <a:t>.</a:t>
            </a:r>
          </a:p>
          <a:p>
            <a:r>
              <a:rPr lang="en-US" dirty="0"/>
              <a:t>Unknown . (Unknown). </a:t>
            </a:r>
            <a:r>
              <a:rPr lang="en-US" i="1" dirty="0"/>
              <a:t>Getting a </a:t>
            </a:r>
            <a:r>
              <a:rPr lang="en-US" i="1" dirty="0" err="1"/>
              <a:t>carer's</a:t>
            </a:r>
            <a:r>
              <a:rPr lang="en-US" i="1" dirty="0"/>
              <a:t> assessment .</a:t>
            </a:r>
            <a:r>
              <a:rPr lang="en-US" dirty="0"/>
              <a:t> Available: https://</a:t>
            </a:r>
            <a:r>
              <a:rPr lang="en-US" dirty="0" err="1"/>
              <a:t>www.independentage.org</a:t>
            </a:r>
            <a:r>
              <a:rPr lang="en-US" dirty="0"/>
              <a:t>/information/support-care/support-for-</a:t>
            </a:r>
            <a:r>
              <a:rPr lang="en-US" dirty="0" err="1"/>
              <a:t>carers</a:t>
            </a:r>
            <a:r>
              <a:rPr lang="en-US" dirty="0"/>
              <a:t>/getting-a-</a:t>
            </a:r>
            <a:r>
              <a:rPr lang="en-US" dirty="0" err="1"/>
              <a:t>carers</a:t>
            </a:r>
            <a:r>
              <a:rPr lang="en-US" dirty="0"/>
              <a:t>-assessment. Last accessed 14th January 2018</a:t>
            </a:r>
            <a:r>
              <a:rPr lang="en-US" dirty="0" smtClean="0"/>
              <a:t>.</a:t>
            </a:r>
          </a:p>
          <a:p>
            <a:r>
              <a:rPr lang="en-US" dirty="0"/>
              <a:t>Unknown . (Unknown). </a:t>
            </a:r>
            <a:r>
              <a:rPr lang="en-US" i="1" dirty="0"/>
              <a:t>What is </a:t>
            </a:r>
            <a:r>
              <a:rPr lang="en-US" i="1" dirty="0" err="1"/>
              <a:t>carer's</a:t>
            </a:r>
            <a:r>
              <a:rPr lang="en-US" i="1" dirty="0"/>
              <a:t> allowance .</a:t>
            </a:r>
            <a:r>
              <a:rPr lang="en-US" dirty="0"/>
              <a:t> Available: https://</a:t>
            </a:r>
            <a:r>
              <a:rPr lang="en-US" dirty="0" err="1"/>
              <a:t>www.independentage.org</a:t>
            </a:r>
            <a:r>
              <a:rPr lang="en-US" dirty="0"/>
              <a:t>/information/money/benefits/what-</a:t>
            </a:r>
            <a:r>
              <a:rPr lang="en-US" dirty="0" err="1"/>
              <a:t>carers</a:t>
            </a:r>
            <a:r>
              <a:rPr lang="en-US" dirty="0"/>
              <a:t>-allowance. Last accessed 14th January 2018</a:t>
            </a:r>
            <a:r>
              <a:rPr lang="en-US" dirty="0" smtClean="0"/>
              <a:t>.</a:t>
            </a:r>
          </a:p>
          <a:p>
            <a:r>
              <a:rPr lang="en-US" dirty="0"/>
              <a:t>Unknown . (Unknown). </a:t>
            </a:r>
            <a:r>
              <a:rPr lang="en-US" i="1" dirty="0"/>
              <a:t>Getting help if your a </a:t>
            </a:r>
            <a:r>
              <a:rPr lang="en-US" i="1" dirty="0" err="1"/>
              <a:t>carer</a:t>
            </a:r>
            <a:r>
              <a:rPr lang="en-US" i="1" dirty="0"/>
              <a:t>.</a:t>
            </a:r>
            <a:r>
              <a:rPr lang="en-US" dirty="0"/>
              <a:t> Available: https://</a:t>
            </a:r>
            <a:r>
              <a:rPr lang="en-US" dirty="0" err="1"/>
              <a:t>www.independentage.org</a:t>
            </a:r>
            <a:r>
              <a:rPr lang="en-US" dirty="0"/>
              <a:t>/information/support-care/support-for-</a:t>
            </a:r>
            <a:r>
              <a:rPr lang="en-US" dirty="0" err="1"/>
              <a:t>carers</a:t>
            </a:r>
            <a:r>
              <a:rPr lang="en-US" dirty="0"/>
              <a:t>/getting-help-if-</a:t>
            </a:r>
            <a:r>
              <a:rPr lang="en-US" dirty="0" err="1"/>
              <a:t>youre</a:t>
            </a:r>
            <a:r>
              <a:rPr lang="en-US" dirty="0"/>
              <a:t>-a-</a:t>
            </a:r>
            <a:r>
              <a:rPr lang="en-US" dirty="0" err="1"/>
              <a:t>carer</a:t>
            </a:r>
            <a:r>
              <a:rPr lang="en-US" dirty="0"/>
              <a:t>. Last accessed 14th January 2018</a:t>
            </a:r>
            <a:r>
              <a:rPr lang="en-US" dirty="0" smtClean="0"/>
              <a:t>.</a:t>
            </a:r>
          </a:p>
          <a:p>
            <a:r>
              <a:rPr lang="en-US" dirty="0"/>
              <a:t>Unknown . (Unknown). </a:t>
            </a:r>
            <a:r>
              <a:rPr lang="en-US" i="1" dirty="0"/>
              <a:t>Respite Care.</a:t>
            </a:r>
            <a:r>
              <a:rPr lang="en-US" dirty="0"/>
              <a:t> Available: https://</a:t>
            </a:r>
            <a:r>
              <a:rPr lang="en-US" dirty="0" err="1"/>
              <a:t>www.independentage.org</a:t>
            </a:r>
            <a:r>
              <a:rPr lang="en-US" dirty="0"/>
              <a:t>/information/support-care/support-for-</a:t>
            </a:r>
            <a:r>
              <a:rPr lang="en-US" dirty="0" err="1"/>
              <a:t>carers</a:t>
            </a:r>
            <a:r>
              <a:rPr lang="en-US" dirty="0"/>
              <a:t>/respite-care. Last accessed 14th January 2018.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39134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US" sz="1400" dirty="0" err="1"/>
              <a:t>Carers</a:t>
            </a:r>
            <a:r>
              <a:rPr lang="en-US" sz="1400" dirty="0"/>
              <a:t> UK. (Unknown). </a:t>
            </a:r>
            <a:r>
              <a:rPr lang="en-US" sz="1400" i="1" dirty="0"/>
              <a:t>Care Act FAQ.</a:t>
            </a:r>
            <a:r>
              <a:rPr lang="en-US" sz="1400" dirty="0"/>
              <a:t> Available: https://</a:t>
            </a:r>
            <a:r>
              <a:rPr lang="en-US" sz="1400" dirty="0" err="1"/>
              <a:t>www.carersuk.org</a:t>
            </a:r>
            <a:r>
              <a:rPr lang="en-US" sz="1400" dirty="0"/>
              <a:t>/help-and-advice/practical-support/getting-care-and-support/</a:t>
            </a:r>
            <a:r>
              <a:rPr lang="en-US" sz="1400" dirty="0" err="1"/>
              <a:t>care-act-faq?gclid</a:t>
            </a:r>
            <a:r>
              <a:rPr lang="en-US" sz="1400" dirty="0"/>
              <a:t>=Cj0KCQiAv_HSBRCkARIsAGaSsrB-O_DS_CAqMeFwJu-OaS-MIn2ViEQDXUVp9Wda4gCTzfsv5JCudY4aArLHEALw_wcB. Last accessed 15th January 2018</a:t>
            </a:r>
            <a:r>
              <a:rPr lang="en-US" sz="1400" dirty="0" smtClean="0"/>
              <a:t>.</a:t>
            </a:r>
          </a:p>
          <a:p>
            <a:pPr>
              <a:lnSpc>
                <a:spcPct val="170000"/>
              </a:lnSpc>
            </a:pPr>
            <a:r>
              <a:rPr lang="en-US" sz="1400" dirty="0" err="1"/>
              <a:t>Barnardos</a:t>
            </a:r>
            <a:r>
              <a:rPr lang="en-US" sz="1400" dirty="0"/>
              <a:t>. (2017). </a:t>
            </a:r>
            <a:r>
              <a:rPr lang="en-US" sz="1400" i="1" dirty="0"/>
              <a:t>Young </a:t>
            </a:r>
            <a:r>
              <a:rPr lang="en-US" sz="1400" i="1" dirty="0" err="1"/>
              <a:t>Carers</a:t>
            </a:r>
            <a:r>
              <a:rPr lang="en-US" sz="1400" i="1" dirty="0"/>
              <a:t> .</a:t>
            </a:r>
            <a:r>
              <a:rPr lang="en-US" sz="1400" dirty="0"/>
              <a:t> Available: http://</a:t>
            </a:r>
            <a:r>
              <a:rPr lang="en-US" sz="1400" dirty="0" err="1"/>
              <a:t>www.barnardos.org.uk</a:t>
            </a:r>
            <a:r>
              <a:rPr lang="en-US" sz="1400" dirty="0"/>
              <a:t>/</a:t>
            </a:r>
            <a:r>
              <a:rPr lang="en-US" sz="1400" dirty="0" err="1"/>
              <a:t>what_we_do</a:t>
            </a:r>
            <a:r>
              <a:rPr lang="en-US" sz="1400" dirty="0"/>
              <a:t>/</a:t>
            </a:r>
            <a:r>
              <a:rPr lang="en-US" sz="1400" dirty="0" err="1"/>
              <a:t>our_work</a:t>
            </a:r>
            <a:r>
              <a:rPr lang="en-US" sz="1400" dirty="0"/>
              <a:t>/</a:t>
            </a:r>
            <a:r>
              <a:rPr lang="en-US" sz="1400" dirty="0" err="1"/>
              <a:t>young_carers.htm</a:t>
            </a:r>
            <a:r>
              <a:rPr lang="en-US" sz="1400" dirty="0"/>
              <a:t>. Last accessed 17th January 2018.</a:t>
            </a:r>
            <a:endParaRPr lang="en-US" sz="1400" dirty="0" smtClean="0"/>
          </a:p>
          <a:p>
            <a:pPr>
              <a:lnSpc>
                <a:spcPct val="170000"/>
              </a:lnSpc>
            </a:pPr>
            <a:r>
              <a:rPr lang="en-US" sz="1400" dirty="0" smtClean="0"/>
              <a:t>Picture </a:t>
            </a:r>
            <a:r>
              <a:rPr lang="en-US" sz="1400" dirty="0" err="1" smtClean="0"/>
              <a:t>Refernce</a:t>
            </a:r>
            <a:r>
              <a:rPr lang="en-US" sz="1400" smtClean="0"/>
              <a:t> </a:t>
            </a:r>
            <a:r>
              <a:rPr lang="en-US" sz="1400" smtClean="0"/>
              <a:t>List:</a:t>
            </a:r>
            <a:endParaRPr lang="en-US" sz="1400" dirty="0" smtClean="0"/>
          </a:p>
          <a:p>
            <a:pPr>
              <a:lnSpc>
                <a:spcPct val="170000"/>
              </a:lnSpc>
            </a:pPr>
            <a:r>
              <a:rPr lang="en-US" sz="1400" dirty="0" smtClean="0"/>
              <a:t>Simply Psychology. (2017) </a:t>
            </a:r>
            <a:r>
              <a:rPr lang="en-US" sz="1400" i="1" dirty="0"/>
              <a:t>Maslow’s Hierarchy of Needs https://</a:t>
            </a:r>
            <a:r>
              <a:rPr lang="en-US" sz="1400" i="1" dirty="0" err="1" smtClean="0"/>
              <a:t>www.simplypsychology.org</a:t>
            </a:r>
            <a:r>
              <a:rPr lang="en-US" sz="1400" i="1" dirty="0" smtClean="0"/>
              <a:t>/</a:t>
            </a:r>
            <a:r>
              <a:rPr lang="en-US" sz="1400" i="1" dirty="0" err="1" smtClean="0"/>
              <a:t>maslow.html</a:t>
            </a:r>
            <a:r>
              <a:rPr lang="en-US" sz="1400" i="1" dirty="0" smtClean="0"/>
              <a:t> </a:t>
            </a:r>
            <a:r>
              <a:rPr lang="en-US" sz="1400" dirty="0" smtClean="0"/>
              <a:t>(Accessed on 17 January 2018)</a:t>
            </a:r>
          </a:p>
        </p:txBody>
      </p:sp>
    </p:spTree>
    <p:extLst>
      <p:ext uri="{BB962C8B-B14F-4D97-AF65-F5344CB8AC3E}">
        <p14:creationId xmlns:p14="http://schemas.microsoft.com/office/powerpoint/2010/main" xmlns="" val="1690898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4373</TotalTime>
  <Words>418</Words>
  <Application>Microsoft Office PowerPoint</Application>
  <PresentationFormat>Custom</PresentationFormat>
  <Paragraphs>71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 Boardroom</vt:lpstr>
      <vt:lpstr>Explore barriers to well-being and inclusion for informal carers. Refer to theory, policy and practice. </vt:lpstr>
      <vt:lpstr>Context Page</vt:lpstr>
      <vt:lpstr>Definition of an Informal Carer</vt:lpstr>
      <vt:lpstr>Background </vt:lpstr>
      <vt:lpstr>Who are informal carers?</vt:lpstr>
      <vt:lpstr>Young Carers </vt:lpstr>
      <vt:lpstr>Support available </vt:lpstr>
      <vt:lpstr>Advantages and Disadvantages </vt:lpstr>
      <vt:lpstr>Care Act 2014</vt:lpstr>
      <vt:lpstr>Maslow’s Hierarchy of Needs</vt:lpstr>
      <vt:lpstr>Conclusion </vt:lpstr>
      <vt:lpstr>Reference List</vt:lpstr>
      <vt:lpstr>Reference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Explore barriers to well-being and inclusion for informal carers. Refer to theory, policy and practice.</dc:title>
  <dc:creator>Emily Whiskerd</dc:creator>
  <cp:lastModifiedBy>jonathan</cp:lastModifiedBy>
  <cp:revision>29</cp:revision>
  <dcterms:created xsi:type="dcterms:W3CDTF">2018-01-14T19:32:44Z</dcterms:created>
  <dcterms:modified xsi:type="dcterms:W3CDTF">2018-01-17T20:55:14Z</dcterms:modified>
</cp:coreProperties>
</file>