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alina Paun" userId="6cd0aca558b914d2" providerId="LiveId" clId="{519E0D7F-E60F-4DEF-AD93-EB0EC0BE83E2}"/>
    <pc:docChg chg="modSld">
      <pc:chgData name="Catalina Paun" userId="6cd0aca558b914d2" providerId="LiveId" clId="{519E0D7F-E60F-4DEF-AD93-EB0EC0BE83E2}" dt="2026-02-22T23:12:23.018" v="8" actId="120"/>
      <pc:docMkLst>
        <pc:docMk/>
      </pc:docMkLst>
      <pc:sldChg chg="modSp mod">
        <pc:chgData name="Catalina Paun" userId="6cd0aca558b914d2" providerId="LiveId" clId="{519E0D7F-E60F-4DEF-AD93-EB0EC0BE83E2}" dt="2026-02-22T23:12:23.018" v="8" actId="120"/>
        <pc:sldMkLst>
          <pc:docMk/>
          <pc:sldMk cId="1746613293" sldId="259"/>
        </pc:sldMkLst>
        <pc:spChg chg="mod">
          <ac:chgData name="Catalina Paun" userId="6cd0aca558b914d2" providerId="LiveId" clId="{519E0D7F-E60F-4DEF-AD93-EB0EC0BE83E2}" dt="2026-02-22T23:12:23.018" v="8" actId="120"/>
          <ac:spMkLst>
            <pc:docMk/>
            <pc:sldMk cId="1746613293" sldId="259"/>
            <ac:spMk id="26" creationId="{34FEF14A-2C9C-D64D-3A66-58EB51008F4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225AC-9FD4-DB40-5845-C0D999084F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2E5988-4AAE-2597-8C12-8BCFC4A9C5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C04CE4-404C-3327-B015-44ECAA21E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4787A-0A4B-3678-2FDF-20F3A0F02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2CD7D-4236-AE1A-16FD-122356DB1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48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100AA-8FE5-CA70-C9F6-A7256E536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84BBB-F7AC-5E79-48DE-13A5F6EFE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9B8EE-C157-D431-2985-DC7A81144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AEC37-036C-FB65-6807-B878C1345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AC123-D5BC-7D71-B53E-AF85B6E00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253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A053C-3245-DCDC-F00B-8967EE752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DAFA9-08A3-4758-CDD1-12598E85D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00188-E9F9-8C7C-24EA-703D8789D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4D23B-C5F1-0C76-550A-75F0D9944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25055-4931-D666-1E44-10190548E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51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2873F-5C61-43AE-9880-A268BC249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BE6F6-99C6-149D-9438-8D5176B99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A630B9-D51C-80AC-09BC-7E01E4EC1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3833D5-8339-EDB5-F3CD-5959DBA98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58291-8608-C940-C9E7-BAF7811D5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7095E-14FC-5CB8-0920-90A10CAA7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155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291B-56F7-ED74-6AAF-8D9E6BBFB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DC642-35C8-09E6-8F41-36C991229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593B3B-F25D-1CDA-C65D-811D714196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3A11E4-75E0-AB63-140E-18CBE046A5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26B98A-045E-F2A6-08C0-4A096DEFB7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708E75-C072-D7AD-B9F8-D3BEF2FBB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280C8C-1FC0-BDB5-9544-F231CB51C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21397-3C0F-D13F-B453-50B585C5C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052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00470-5849-7186-8141-A64B8DAC1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022841-BD3D-CB00-D332-FE8348FCB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DA216C-0D32-36DB-92B3-8FA996BB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4BB3CD-A96E-AC80-7CD8-4DDCE2A61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657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479B89-A020-7207-D471-8D808A770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F4B440-E79C-1E29-262A-930E5F85C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F324F-7DA4-7384-7501-20BD54FED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733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1D3A3-1D17-AD7E-A487-56E4440DB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925E1-EC7C-EC4A-F2A5-FC1B16B28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04DE72-223D-8531-808F-997D2E6744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70BFB8-8527-DFE8-B4B0-9DD483621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FE903C-9FBD-20BA-69DB-CBCE5F8FE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E0941F-5663-1A39-9CA4-ACF3031B9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465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69503-EF84-1391-3600-C4CF5916D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F72C46-2E4D-18CA-79AB-04AEAFC6CA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454528-9E1E-7E8D-6AC1-9ABE348F7A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783F5B-DB61-B442-2277-462B2025F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89C72D-ED06-A310-B2BD-322BA92A8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D6BBD2-2C85-ABC7-D7F9-DF40AEB81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0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41A72-DEFB-72C2-22D5-DE572484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52455A-B74B-4691-6276-0B14404F09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67F3D-EE5B-6197-A0B0-9BAA509CD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1A0E0-8E76-023A-47E5-C8CD3BF6D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36D80-AB9A-F30A-FF7B-727245B22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03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9EC3C8-DFF2-91E7-2F16-CA865E5BA5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B81A2C-F13F-B130-5B58-D6E2390B5F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9BA51-FDAB-5AC9-830F-FC0ABAF7B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9071D-161F-B6F9-9E08-C64C40DE6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7F7DD-0103-AAB8-B646-B4B43E5B7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841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F54C19-013E-CC53-A421-C52283BD7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ACCEF-9618-F68B-7021-AEC34550F2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EE8FE-4EE5-F272-D278-9427BC714F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39C51D-82B4-4606-8776-2C23CD95E9AB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CEA7E-7917-553B-48D9-06EA63FD7E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6920F-DD49-B613-F668-B430CB7FC4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3AC676-DDBC-434D-BFE6-DB91727864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236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4/31/contents" TargetMode="External"/><Relationship Id="rId2" Type="http://schemas.openxmlformats.org/officeDocument/2006/relationships/hyperlink" Target="https://www.legislation.gov.uk/ukpga/1989/41/content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publications/working-together-to-safeguard-children-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4FEF14A-2C9C-D64D-3A66-58EB51008F46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STUDENT’S NAME: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ANDREEA CATALINA PAUN (POLICE OFFICER)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ANITA BANO (SOCIAL WORKER)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AMIE FOFANA (GP WORKER)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 AND TITLE: BMHP5021 PROTECTING AND SUPPORTING FAMILIES IN HEALTH AND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1: PRESENTATION (ROUND-THE-TABLE GROUP DISCUSSION)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CASE STUDY: THEO, LOCAL CHILD SAFEGUARDING PRACTICE REVIEW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6613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C9C24B-87E5-800E-513E-C952B861FA1B}"/>
              </a:ext>
            </a:extLst>
          </p:cNvPr>
          <p:cNvSpPr txBox="1"/>
          <p:nvPr/>
        </p:nvSpPr>
        <p:spPr>
          <a:xfrm>
            <a:off x="884903" y="373626"/>
            <a:ext cx="10638503" cy="6936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Brandon, M., Sidebotham, P., Bailey, S.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P.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A triennial analysis of serious case reviews 2014–2017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Act 1989 (1989)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https://www.legislation.gov.uk/ukpga/1989/41/contents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Act 2004 (2004)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https://www.legislation.gov.uk/ukpga/2004/31/contents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multi-agency safeguarding arrangements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Protecting children and young people: The responsibilities of all doctors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GMC.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https://www.gov.uk/government/publications/working-together-to-safeguard-children--2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Protection: Final report – A child-centred system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NICE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abuse and neglect (NG76)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algn="ctr">
              <a:lnSpc>
                <a:spcPct val="25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771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5567</TotalTime>
  <Words>308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Catalina Paun</dc:creator>
  <cp:lastModifiedBy>Andreea Catalina Paun</cp:lastModifiedBy>
  <cp:revision>1</cp:revision>
  <dcterms:created xsi:type="dcterms:W3CDTF">2026-02-18T18:31:20Z</dcterms:created>
  <dcterms:modified xsi:type="dcterms:W3CDTF">2026-02-22T23:12:27Z</dcterms:modified>
</cp:coreProperties>
</file>