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65" r:id="rId4"/>
    <p:sldId id="258" r:id="rId5"/>
    <p:sldId id="266" r:id="rId6"/>
    <p:sldId id="267" r:id="rId7"/>
    <p:sldId id="268" r:id="rId8"/>
    <p:sldId id="264"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hyperlink" Target="https://www.google.co.uk/search?hl=en&amp;sxsrf=ALiCzsa-3yGtCvrgfyX7F7vrCsep77CTEg:1661248950399&amp;q=Patricia+Dickenson&amp;stick=H4sIAAAAAAAAAONgVuLVT9c3NEypKjPPtiwpWsQqFJBYUpSZnJmo4JKZnJ2aV5yfBwAzorTAJgAAAA&amp;sa=X&amp;ved=2ahUKEwiOhLnM2tz5AhXiolwKHSKRDIQQmxMoAXoECAgQAw" TargetMode="External"/><Relationship Id="rId13" Type="http://schemas.openxmlformats.org/officeDocument/2006/relationships/hyperlink" Target="https://www.google.co.uk/search?hl=en&amp;sxsrf=ALiCzsYcFeOrF1jBOGZ8656rxTDZJsKEFg:1661249190432&amp;q=inauthor:%22Alexander+Grosse%22&amp;tbm=bks" TargetMode="External"/><Relationship Id="rId3" Type="http://schemas.openxmlformats.org/officeDocument/2006/relationships/hyperlink" Target="https://www.google.co.uk/search?hl=en&amp;sxsrf=ALiCzsbAWPRZszH-wUvegT6l6oB6LtMXMA:1661248684849&amp;q=inauthor:%22David+Ryback%22&amp;tbm=bks" TargetMode="External"/><Relationship Id="rId7" Type="http://schemas.openxmlformats.org/officeDocument/2006/relationships/hyperlink" Target="https://www.google.co.uk/search?hl=en&amp;sxsrf=ALiCzsa-3yGtCvrgfyX7F7vrCsep77CTEg:1661248950399&amp;q=James+J.+Jaurez&amp;stick=H4sIAAAAAAAAAONgVuLVT9c3NEypKMwyzU62XMTK75WYm1qs4KWn4JVYWpRaBQDXVho4IwAAAA&amp;sa=X&amp;ved=2ahUKEwiOhLnM2tz5AhXiolwKHSKRDIQQmxMoAHoECAgQAg" TargetMode="External"/><Relationship Id="rId12" Type="http://schemas.openxmlformats.org/officeDocument/2006/relationships/hyperlink" Target="https://www.google.co.uk/search?hl=en&amp;sxsrf=ALiCzsZPcSBA2VhqsIY31UcS51FeGQpGeg:1661249098578&amp;q=Richard+L.+Griffith&amp;stick=H4sIAAAAAAAAAONgVuLVT9c3NMyozMqLL0tLXsQqHJSZnJFYlKLgo6fgXpSZlpZZkgEAFD7SZicAAAA&amp;sa=X&amp;ved=2ahUKEwj4spOT29z5AhWdQUEAHYG9DeIQmxMoAXoECAgQAw" TargetMode="External"/><Relationship Id="rId2" Type="http://schemas.openxmlformats.org/officeDocument/2006/relationships/hyperlink" Target="https://www.google.co.uk/search?hl=en&amp;sxsrf=ALiCzsbAWPRZszH-wUvegT6l6oB6LtMXMA:1661248684849&amp;q=inauthor:%22Renate+Motschnig%22&amp;tbm=bks" TargetMode="External"/><Relationship Id="rId1" Type="http://schemas.openxmlformats.org/officeDocument/2006/relationships/hyperlink" Target="https://smallbusiness.chron.com/high-turnover-rate-say-management-26043.html" TargetMode="External"/><Relationship Id="rId6" Type="http://schemas.openxmlformats.org/officeDocument/2006/relationships/hyperlink" Target="https://www.google.co.uk/search?hl=en&amp;sxsrf=ALiCzsZObXByPbUDfXSGQKOPXIyQFRVeeQ:1661248754972&amp;q=inauthor:%22Frank+M.+J.+LaFasto%22&amp;tbm=bks" TargetMode="External"/><Relationship Id="rId11" Type="http://schemas.openxmlformats.org/officeDocument/2006/relationships/hyperlink" Target="https://www.google.co.uk/search?hl=en&amp;sxsrf=ALiCzsZPcSBA2VhqsIY31UcS51FeGQpGeg:1661249098578&amp;q=Jessica+L.+Wildman&amp;stick=H4sIAAAAAAAAAONgVuLVT9c3NEwySy43r8gqW8Qq5JVaXJyZnKjgo6cQnpmTkpuYBwDgUbRUJgAAAA&amp;sa=X&amp;ved=2ahUKEwj4spOT29z5AhWdQUEAHYG9DeIQmxMoAHoECAgQAg" TargetMode="External"/><Relationship Id="rId5" Type="http://schemas.openxmlformats.org/officeDocument/2006/relationships/hyperlink" Target="https://www.google.co.uk/search?hl=en&amp;sxsrf=ALiCzsZObXByPbUDfXSGQKOPXIyQFRVeeQ:1661248754972&amp;q=inauthor:%22Carl+.+Larson%22&amp;tbm=bks" TargetMode="External"/><Relationship Id="rId10" Type="http://schemas.openxmlformats.org/officeDocument/2006/relationships/hyperlink" Target="https://www.google.co.uk/search?hl=en&amp;sxsrf=ALiCzsZNQEbBsR6Af_jJr4r01aFI_NPkiw:1661249025214&amp;q=Richard+L.+Griffith&amp;stick=H4sIAAAAAAAAAONgVuLVT9c3NMyozMqLL0tLXsQqHJSZnJFYlKLgo6fgXpSZlpZZkgEAFD7SZicAAAA&amp;sa=X&amp;ved=2ahUKEwja8ZHw2tz5AhVRZ8AKHVkHAh4QmxMoAXoECAoQAw" TargetMode="External"/><Relationship Id="rId4" Type="http://schemas.openxmlformats.org/officeDocument/2006/relationships/hyperlink" Target="https://www.google.co.uk/search?hl=en&amp;sxsrf=ALiCzsZObXByPbUDfXSGQKOPXIyQFRVeeQ:1661248754972&amp;q=inauthor:%22Carl+E.+Larson%22&amp;tbm=bks" TargetMode="External"/><Relationship Id="rId9" Type="http://schemas.openxmlformats.org/officeDocument/2006/relationships/hyperlink" Target="https://www.google.co.uk/search?hl=en&amp;sxsrf=ALiCzsZNQEbBsR6Af_jJr4r01aFI_NPkiw:1661249025214&amp;q=Jessica+L.+Wildman&amp;stick=H4sIAAAAAAAAAONgVuLVT9c3NEwySy43r8gqW8Qq5JVaXJyZnKjgo6cQnpmTkpuYBwDgUbRUJgAAAA&amp;sa=X&amp;ved=2ahUKEwja8ZHw2tz5AhVRZ8AKHVkHAh4QmxMoAHoECAoQAg" TargetMode="External"/><Relationship Id="rId14" Type="http://schemas.openxmlformats.org/officeDocument/2006/relationships/hyperlink" Target="https://www.google.co.uk/search?hl=en&amp;sxsrf=ALiCzsYcFeOrF1jBOGZ8656rxTDZJsKEFg:1661249190432&amp;q=inauthor:%22David+Loftesness%22&amp;tbm=bks" TargetMode="External"/></Relationships>
</file>

<file path=ppt/diagrams/_rels/drawing1.xml.rels><?xml version="1.0" encoding="UTF-8" standalone="yes"?>
<Relationships xmlns="http://schemas.openxmlformats.org/package/2006/relationships"><Relationship Id="rId8" Type="http://schemas.openxmlformats.org/officeDocument/2006/relationships/hyperlink" Target="https://www.google.co.uk/search?hl=en&amp;sxsrf=ALiCzsa-3yGtCvrgfyX7F7vrCsep77CTEg:1661248950399&amp;q=Patricia+Dickenson&amp;stick=H4sIAAAAAAAAAONgVuLVT9c3NEypKjPPtiwpWsQqFJBYUpSZnJmo4JKZnJ2aV5yfBwAzorTAJgAAAA&amp;sa=X&amp;ved=2ahUKEwiOhLnM2tz5AhXiolwKHSKRDIQQmxMoAXoECAgQAw" TargetMode="External"/><Relationship Id="rId13" Type="http://schemas.openxmlformats.org/officeDocument/2006/relationships/hyperlink" Target="https://www.google.co.uk/search?hl=en&amp;sxsrf=ALiCzsYcFeOrF1jBOGZ8656rxTDZJsKEFg:1661249190432&amp;q=inauthor:%22Alexander+Grosse%22&amp;tbm=bks" TargetMode="External"/><Relationship Id="rId3" Type="http://schemas.openxmlformats.org/officeDocument/2006/relationships/hyperlink" Target="https://smallbusiness.chron.com/high-turnover-rate-say-management-26043.html" TargetMode="External"/><Relationship Id="rId7" Type="http://schemas.openxmlformats.org/officeDocument/2006/relationships/hyperlink" Target="https://www.google.co.uk/search?hl=en&amp;sxsrf=ALiCzsa-3yGtCvrgfyX7F7vrCsep77CTEg:1661248950399&amp;q=James+J.+Jaurez&amp;stick=H4sIAAAAAAAAAONgVuLVT9c3NEypKMwyzU62XMTK75WYm1qs4KWn4JVYWpRaBQDXVho4IwAAAA&amp;sa=X&amp;ved=2ahUKEwiOhLnM2tz5AhXiolwKHSKRDIQQmxMoAHoECAgQAg" TargetMode="External"/><Relationship Id="rId12" Type="http://schemas.openxmlformats.org/officeDocument/2006/relationships/hyperlink" Target="https://www.google.co.uk/search?hl=en&amp;sxsrf=ALiCzsZPcSBA2VhqsIY31UcS51FeGQpGeg:1661249098578&amp;q=Richard+L.+Griffith&amp;stick=H4sIAAAAAAAAAONgVuLVT9c3NMyozMqLL0tLXsQqHJSZnJFYlKLgo6fgXpSZlpZZkgEAFD7SZicAAAA&amp;sa=X&amp;ved=2ahUKEwj4spOT29z5AhWdQUEAHYG9DeIQmxMoAXoECAgQAw" TargetMode="External"/><Relationship Id="rId2" Type="http://schemas.openxmlformats.org/officeDocument/2006/relationships/hyperlink" Target="https://www.google.co.uk/search?hl=en&amp;sxsrf=ALiCzsbAWPRZszH-wUvegT6l6oB6LtMXMA:1661248684849&amp;q=inauthor:%22David+Ryback%22&amp;tbm=bks" TargetMode="External"/><Relationship Id="rId1" Type="http://schemas.openxmlformats.org/officeDocument/2006/relationships/hyperlink" Target="https://www.google.co.uk/search?hl=en&amp;sxsrf=ALiCzsbAWPRZszH-wUvegT6l6oB6LtMXMA:1661248684849&amp;q=inauthor:%22Renate+Motschnig%22&amp;tbm=bks" TargetMode="External"/><Relationship Id="rId6" Type="http://schemas.openxmlformats.org/officeDocument/2006/relationships/hyperlink" Target="https://www.google.co.uk/search?hl=en&amp;sxsrf=ALiCzsZObXByPbUDfXSGQKOPXIyQFRVeeQ:1661248754972&amp;q=inauthor:%22Frank+M.+J.+LaFasto%22&amp;tbm=bks" TargetMode="External"/><Relationship Id="rId11" Type="http://schemas.openxmlformats.org/officeDocument/2006/relationships/hyperlink" Target="https://www.google.co.uk/search?hl=en&amp;sxsrf=ALiCzsZPcSBA2VhqsIY31UcS51FeGQpGeg:1661249098578&amp;q=Jessica+L.+Wildman&amp;stick=H4sIAAAAAAAAAONgVuLVT9c3NEwySy43r8gqW8Qq5JVaXJyZnKjgo6cQnpmTkpuYBwDgUbRUJgAAAA&amp;sa=X&amp;ved=2ahUKEwj4spOT29z5AhWdQUEAHYG9DeIQmxMoAHoECAgQAg" TargetMode="External"/><Relationship Id="rId5" Type="http://schemas.openxmlformats.org/officeDocument/2006/relationships/hyperlink" Target="https://www.google.co.uk/search?hl=en&amp;sxsrf=ALiCzsZObXByPbUDfXSGQKOPXIyQFRVeeQ:1661248754972&amp;q=inauthor:%22Carl+.+Larson%22&amp;tbm=bks" TargetMode="External"/><Relationship Id="rId10" Type="http://schemas.openxmlformats.org/officeDocument/2006/relationships/hyperlink" Target="https://www.google.co.uk/search?hl=en&amp;sxsrf=ALiCzsZNQEbBsR6Af_jJr4r01aFI_NPkiw:1661249025214&amp;q=Richard+L.+Griffith&amp;stick=H4sIAAAAAAAAAONgVuLVT9c3NMyozMqLL0tLXsQqHJSZnJFYlKLgo6fgXpSZlpZZkgEAFD7SZicAAAA&amp;sa=X&amp;ved=2ahUKEwja8ZHw2tz5AhVRZ8AKHVkHAh4QmxMoAXoECAoQAw" TargetMode="External"/><Relationship Id="rId4" Type="http://schemas.openxmlformats.org/officeDocument/2006/relationships/hyperlink" Target="https://www.google.co.uk/search?hl=en&amp;sxsrf=ALiCzsZObXByPbUDfXSGQKOPXIyQFRVeeQ:1661248754972&amp;q=inauthor:%22Carl+E.+Larson%22&amp;tbm=bks" TargetMode="External"/><Relationship Id="rId9" Type="http://schemas.openxmlformats.org/officeDocument/2006/relationships/hyperlink" Target="https://www.google.co.uk/search?hl=en&amp;sxsrf=ALiCzsZNQEbBsR6Af_jJr4r01aFI_NPkiw:1661249025214&amp;q=Jessica+L.+Wildman&amp;stick=H4sIAAAAAAAAAONgVuLVT9c3NEwySy43r8gqW8Qq5JVaXJyZnKjgo6cQnpmTkpuYBwDgUbRUJgAAAA&amp;sa=X&amp;ved=2ahUKEwja8ZHw2tz5AhVRZ8AKHVkHAh4QmxMoAHoECAoQAg" TargetMode="External"/><Relationship Id="rId14" Type="http://schemas.openxmlformats.org/officeDocument/2006/relationships/hyperlink" Target="https://www.google.co.uk/search?hl=en&amp;sxsrf=ALiCzsYcFeOrF1jBOGZ8656rxTDZJsKEFg:1661249190432&amp;q=inauthor:%22David+Loftesness%22&amp;tbm=bks"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6B8341-4BEE-4798-887D-0AA488B139D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C5071B2-6D2A-4A81-B045-3630CACD1C2E}">
      <dgm:prSet/>
      <dgm:spPr/>
      <dgm:t>
        <a:bodyPr/>
        <a:lstStyle/>
        <a:p>
          <a:r>
            <a:rPr lang="en-GB" baseline="-25000" dirty="0">
              <a:hlinkClick xmlns:r="http://schemas.openxmlformats.org/officeDocument/2006/relationships" r:id="rId1"/>
            </a:rPr>
            <a:t>https://www.google.co.uk/books/edition/Transforming_Communication_in_Leadership/led0DQAAQBAJ?hl=en&amp;gbpv=1&amp;dq=effective+team+work+and+communication&amp;printsec=frontcoverhttps://smallbusiness.chron.com/high-turnover-rate-say-management-26043.html</a:t>
          </a:r>
          <a:r>
            <a:rPr lang="en-GB" baseline="-25000" dirty="0"/>
            <a:t>]</a:t>
          </a:r>
          <a:endParaRPr lang="en-US" baseline="-25000" dirty="0"/>
        </a:p>
      </dgm:t>
    </dgm:pt>
    <dgm:pt modelId="{BA2F3046-85AA-41B4-95F3-C352B304CE49}" type="parTrans" cxnId="{F4E7A29A-4C7D-40A1-BD5A-511908CD4728}">
      <dgm:prSet/>
      <dgm:spPr/>
      <dgm:t>
        <a:bodyPr/>
        <a:lstStyle/>
        <a:p>
          <a:endParaRPr lang="en-US" baseline="-25000"/>
        </a:p>
      </dgm:t>
    </dgm:pt>
    <dgm:pt modelId="{E4312035-5FF0-47E3-AF7D-3523BBE9B0AC}" type="sibTrans" cxnId="{F4E7A29A-4C7D-40A1-BD5A-511908CD4728}">
      <dgm:prSet/>
      <dgm:spPr/>
      <dgm:t>
        <a:bodyPr/>
        <a:lstStyle/>
        <a:p>
          <a:endParaRPr lang="en-US" baseline="-25000"/>
        </a:p>
      </dgm:t>
    </dgm:pt>
    <dgm:pt modelId="{AC47BA71-B548-4D46-8AEA-AD4946F45AC9}">
      <dgm:prSet/>
      <dgm:spPr/>
      <dgm:t>
        <a:bodyPr/>
        <a:lstStyle/>
        <a:p>
          <a:r>
            <a:rPr lang="de-DE" b="0" i="0" baseline="-25000" dirty="0">
              <a:hlinkClick xmlns:r="http://schemas.openxmlformats.org/officeDocument/2006/relationships" r:id="rId2"/>
            </a:rPr>
            <a:t>Renate </a:t>
          </a:r>
          <a:r>
            <a:rPr lang="de-DE" b="0" i="0" baseline="-25000" dirty="0" err="1">
              <a:hlinkClick xmlns:r="http://schemas.openxmlformats.org/officeDocument/2006/relationships" r:id="rId2"/>
            </a:rPr>
            <a:t>Motschnig</a:t>
          </a:r>
          <a:r>
            <a:rPr lang="de-DE" b="0" i="0" baseline="-25000" dirty="0"/>
            <a:t>, </a:t>
          </a:r>
          <a:r>
            <a:rPr lang="de-DE" b="0" i="0" baseline="-25000" dirty="0">
              <a:hlinkClick xmlns:r="http://schemas.openxmlformats.org/officeDocument/2006/relationships" r:id="rId3"/>
            </a:rPr>
            <a:t>David </a:t>
          </a:r>
          <a:r>
            <a:rPr lang="de-DE" b="0" i="0" baseline="-25000" dirty="0" err="1">
              <a:hlinkClick xmlns:r="http://schemas.openxmlformats.org/officeDocument/2006/relationships" r:id="rId3"/>
            </a:rPr>
            <a:t>Ryback</a:t>
          </a:r>
          <a:r>
            <a:rPr lang="de-DE" b="0" i="0" baseline="-25000" dirty="0"/>
            <a:t> · 2016 </a:t>
          </a:r>
          <a:r>
            <a:rPr lang="en-GB" b="0" i="0" baseline="-25000" dirty="0"/>
            <a:t>Transforming Communication in Leadership and Teamwork</a:t>
          </a:r>
          <a:endParaRPr lang="en-US" baseline="-25000" dirty="0"/>
        </a:p>
      </dgm:t>
    </dgm:pt>
    <dgm:pt modelId="{CEA89463-93C4-4A89-97B1-76C718CD7218}" type="parTrans" cxnId="{A1C48844-4719-4E65-8995-6F98945EDE57}">
      <dgm:prSet/>
      <dgm:spPr/>
      <dgm:t>
        <a:bodyPr/>
        <a:lstStyle/>
        <a:p>
          <a:endParaRPr lang="en-GB" baseline="-25000"/>
        </a:p>
      </dgm:t>
    </dgm:pt>
    <dgm:pt modelId="{5B1D4F96-1D7F-4D3F-A737-27703D16844A}" type="sibTrans" cxnId="{A1C48844-4719-4E65-8995-6F98945EDE57}">
      <dgm:prSet/>
      <dgm:spPr/>
      <dgm:t>
        <a:bodyPr/>
        <a:lstStyle/>
        <a:p>
          <a:endParaRPr lang="en-GB" baseline="-25000"/>
        </a:p>
      </dgm:t>
    </dgm:pt>
    <dgm:pt modelId="{4481FD71-494C-4DB5-A735-C6D4904BF93E}">
      <dgm:prSet/>
      <dgm:spPr/>
      <dgm:t>
        <a:bodyPr/>
        <a:lstStyle/>
        <a:p>
          <a:r>
            <a:rPr lang="sv-SE" baseline="-25000" dirty="0">
              <a:hlinkClick xmlns:r="http://schemas.openxmlformats.org/officeDocument/2006/relationships" r:id="rId4"/>
            </a:rPr>
            <a:t>Carl E. Larson</a:t>
          </a:r>
          <a:r>
            <a:rPr lang="sv-SE" baseline="-25000" dirty="0"/>
            <a:t>, </a:t>
          </a:r>
          <a:r>
            <a:rPr lang="sv-SE" baseline="-25000" dirty="0">
              <a:hlinkClick xmlns:r="http://schemas.openxmlformats.org/officeDocument/2006/relationships" r:id="rId5"/>
            </a:rPr>
            <a:t>Carl . Larson</a:t>
          </a:r>
          <a:r>
            <a:rPr lang="sv-SE" baseline="-25000" dirty="0"/>
            <a:t>, </a:t>
          </a:r>
          <a:r>
            <a:rPr lang="sv-SE" baseline="-25000" dirty="0">
              <a:hlinkClick xmlns:r="http://schemas.openxmlformats.org/officeDocument/2006/relationships" r:id="rId6"/>
            </a:rPr>
            <a:t>Frank M. J. </a:t>
          </a:r>
          <a:r>
            <a:rPr lang="sv-SE" baseline="-25000" dirty="0" err="1">
              <a:hlinkClick xmlns:r="http://schemas.openxmlformats.org/officeDocument/2006/relationships" r:id="rId6"/>
            </a:rPr>
            <a:t>LaFasto</a:t>
          </a:r>
          <a:r>
            <a:rPr lang="sv-SE" baseline="-25000" dirty="0"/>
            <a:t> · 1989</a:t>
          </a:r>
          <a:endParaRPr lang="en-US" baseline="-25000" dirty="0"/>
        </a:p>
      </dgm:t>
    </dgm:pt>
    <dgm:pt modelId="{BC62E768-2D64-44E6-8782-38486D7A0841}" type="parTrans" cxnId="{959C50B4-8F94-4BB2-864E-A32C0256CF3D}">
      <dgm:prSet/>
      <dgm:spPr/>
      <dgm:t>
        <a:bodyPr/>
        <a:lstStyle/>
        <a:p>
          <a:endParaRPr lang="en-GB" baseline="-25000"/>
        </a:p>
      </dgm:t>
    </dgm:pt>
    <dgm:pt modelId="{7EBB5EA0-523B-4BEA-BAD9-C9FBFB136C0B}" type="sibTrans" cxnId="{959C50B4-8F94-4BB2-864E-A32C0256CF3D}">
      <dgm:prSet/>
      <dgm:spPr/>
      <dgm:t>
        <a:bodyPr/>
        <a:lstStyle/>
        <a:p>
          <a:endParaRPr lang="en-GB" baseline="-25000"/>
        </a:p>
      </dgm:t>
    </dgm:pt>
    <dgm:pt modelId="{C30BAF7B-9289-4780-B818-839AA6689FBA}">
      <dgm:prSet/>
      <dgm:spPr/>
      <dgm:t>
        <a:bodyPr/>
        <a:lstStyle/>
        <a:p>
          <a:r>
            <a:rPr lang="en-GB" baseline="-25000" dirty="0"/>
            <a:t>https://www.google.co.uk/books/edition/Teamwork/5omqfxMK5kAC?hl=en&amp;gbpv=1&amp;dq=effective+team+work+and+communication&amp;printsec=frontcover</a:t>
          </a:r>
        </a:p>
      </dgm:t>
    </dgm:pt>
    <dgm:pt modelId="{48AF7964-933F-49DC-8E8C-493C09C2C1BC}" type="parTrans" cxnId="{AEEB83F0-23C4-4758-A452-59957A55AF3D}">
      <dgm:prSet/>
      <dgm:spPr/>
      <dgm:t>
        <a:bodyPr/>
        <a:lstStyle/>
        <a:p>
          <a:endParaRPr lang="en-GB" baseline="-25000"/>
        </a:p>
      </dgm:t>
    </dgm:pt>
    <dgm:pt modelId="{ACC9A885-7CD9-4676-A00D-5A46A008F66D}" type="sibTrans" cxnId="{AEEB83F0-23C4-4758-A452-59957A55AF3D}">
      <dgm:prSet/>
      <dgm:spPr/>
      <dgm:t>
        <a:bodyPr/>
        <a:lstStyle/>
        <a:p>
          <a:endParaRPr lang="en-GB" baseline="-25000"/>
        </a:p>
      </dgm:t>
    </dgm:pt>
    <dgm:pt modelId="{2DBB48D3-CD99-458D-8FE6-4B3F4093B0E8}">
      <dgm:prSet/>
      <dgm:spPr/>
      <dgm:t>
        <a:bodyPr/>
        <a:lstStyle/>
        <a:p>
          <a:r>
            <a:rPr lang="en-GB" baseline="-25000" dirty="0"/>
            <a:t>https://www.google.co.uk/books/edition/Effective_Teamwork/hMB4TwT86fEC?hl=en&amp;gbpv=0</a:t>
          </a:r>
          <a:endParaRPr lang="en-US" baseline="-25000" dirty="0"/>
        </a:p>
      </dgm:t>
    </dgm:pt>
    <dgm:pt modelId="{F8821932-7D67-425E-9D97-A7A468EFD378}" type="parTrans" cxnId="{2C888E53-2D04-4895-A8A0-98CF1A5DFA36}">
      <dgm:prSet/>
      <dgm:spPr/>
      <dgm:t>
        <a:bodyPr/>
        <a:lstStyle/>
        <a:p>
          <a:endParaRPr lang="en-GB" baseline="-25000"/>
        </a:p>
      </dgm:t>
    </dgm:pt>
    <dgm:pt modelId="{1D939C00-8D97-42D8-BD6A-FF37FCFA35D8}" type="sibTrans" cxnId="{2C888E53-2D04-4895-A8A0-98CF1A5DFA36}">
      <dgm:prSet/>
      <dgm:spPr/>
      <dgm:t>
        <a:bodyPr/>
        <a:lstStyle/>
        <a:p>
          <a:endParaRPr lang="en-GB" baseline="-25000"/>
        </a:p>
      </dgm:t>
    </dgm:pt>
    <dgm:pt modelId="{912BD231-CFF4-410D-ACDB-180D86FB23CB}">
      <dgm:prSet/>
      <dgm:spPr/>
      <dgm:t>
        <a:bodyPr/>
        <a:lstStyle/>
        <a:p>
          <a:endParaRPr lang="en-US" baseline="-25000" dirty="0"/>
        </a:p>
      </dgm:t>
    </dgm:pt>
    <dgm:pt modelId="{C4ECE8C1-2F52-4C23-951B-806995ED9A83}" type="parTrans" cxnId="{D48F6629-82EE-4970-910A-94DAEA7BACC7}">
      <dgm:prSet/>
      <dgm:spPr/>
      <dgm:t>
        <a:bodyPr/>
        <a:lstStyle/>
        <a:p>
          <a:endParaRPr lang="en-GB" baseline="-25000"/>
        </a:p>
      </dgm:t>
    </dgm:pt>
    <dgm:pt modelId="{D2F5EEFF-D825-43CB-9581-12071574BD35}" type="sibTrans" cxnId="{D48F6629-82EE-4970-910A-94DAEA7BACC7}">
      <dgm:prSet/>
      <dgm:spPr/>
      <dgm:t>
        <a:bodyPr/>
        <a:lstStyle/>
        <a:p>
          <a:endParaRPr lang="en-GB" baseline="-25000"/>
        </a:p>
      </dgm:t>
    </dgm:pt>
    <dgm:pt modelId="{56486AC1-7A0A-42D6-A6D2-539DFD61F005}">
      <dgm:prSet/>
      <dgm:spPr/>
      <dgm:t>
        <a:bodyPr/>
        <a:lstStyle/>
        <a:p>
          <a:r>
            <a:rPr lang="en-GB" baseline="-25000" dirty="0"/>
            <a:t>https://www.google.co.uk/books/edition/Increasing_Productivity_and_Efficiency_i/fNo6DAAAQBAJ?hl=en&amp;gbpv=1&amp;dq=effective+team+work+and+communication+google+docs&amp;pg=PA14&amp;printsec=frontcover</a:t>
          </a:r>
          <a:endParaRPr lang="en-US" baseline="-25000" dirty="0"/>
        </a:p>
      </dgm:t>
    </dgm:pt>
    <dgm:pt modelId="{67B95FF4-0F34-4A89-AE2F-392AF889D195}" type="parTrans" cxnId="{F1660177-B878-4391-B911-2EBF4B1B1E84}">
      <dgm:prSet/>
      <dgm:spPr/>
      <dgm:t>
        <a:bodyPr/>
        <a:lstStyle/>
        <a:p>
          <a:endParaRPr lang="en-GB"/>
        </a:p>
      </dgm:t>
    </dgm:pt>
    <dgm:pt modelId="{866A9E5C-27FF-4C68-9BD3-4C4B663C0247}" type="sibTrans" cxnId="{F1660177-B878-4391-B911-2EBF4B1B1E84}">
      <dgm:prSet/>
      <dgm:spPr/>
      <dgm:t>
        <a:bodyPr/>
        <a:lstStyle/>
        <a:p>
          <a:endParaRPr lang="en-GB"/>
        </a:p>
      </dgm:t>
    </dgm:pt>
    <dgm:pt modelId="{FF75F61B-BE74-460E-A005-2FD38302DA69}">
      <dgm:prSet/>
      <dgm:spPr/>
      <dgm:t>
        <a:bodyPr/>
        <a:lstStyle/>
        <a:p>
          <a:r>
            <a:rPr lang="fr-FR" b="0" i="0" dirty="0"/>
            <a:t>: </a:t>
          </a:r>
          <a:r>
            <a:rPr lang="fr-FR" b="0" i="0" dirty="0">
              <a:hlinkClick xmlns:r="http://schemas.openxmlformats.org/officeDocument/2006/relationships" r:id="rId7"/>
            </a:rPr>
            <a:t>James J. </a:t>
          </a:r>
          <a:r>
            <a:rPr lang="fr-FR" b="0" i="0" dirty="0" err="1">
              <a:hlinkClick xmlns:r="http://schemas.openxmlformats.org/officeDocument/2006/relationships" r:id="rId7"/>
            </a:rPr>
            <a:t>Jaurez</a:t>
          </a:r>
          <a:r>
            <a:rPr lang="fr-FR" b="0" i="0" dirty="0"/>
            <a:t>, </a:t>
          </a:r>
          <a:r>
            <a:rPr lang="fr-FR" b="0" i="0" dirty="0">
              <a:hlinkClick xmlns:r="http://schemas.openxmlformats.org/officeDocument/2006/relationships" r:id="rId8"/>
            </a:rPr>
            <a:t>Patricia </a:t>
          </a:r>
          <a:r>
            <a:rPr lang="fr-FR" b="0" i="0" dirty="0" err="1">
              <a:hlinkClick xmlns:r="http://schemas.openxmlformats.org/officeDocument/2006/relationships" r:id="rId8"/>
            </a:rPr>
            <a:t>Dickenson</a:t>
          </a:r>
          <a:endParaRPr lang="en-US" baseline="-25000" dirty="0"/>
        </a:p>
      </dgm:t>
    </dgm:pt>
    <dgm:pt modelId="{51F404A4-58F1-44A7-BC98-30FF3BEB0059}" type="parTrans" cxnId="{11F470C6-D5CA-4DF4-AB64-EBF53AB16C5D}">
      <dgm:prSet/>
      <dgm:spPr/>
      <dgm:t>
        <a:bodyPr/>
        <a:lstStyle/>
        <a:p>
          <a:endParaRPr lang="en-GB"/>
        </a:p>
      </dgm:t>
    </dgm:pt>
    <dgm:pt modelId="{1A8A9F88-F984-460E-A9D9-7BA60563A4EB}" type="sibTrans" cxnId="{11F470C6-D5CA-4DF4-AB64-EBF53AB16C5D}">
      <dgm:prSet/>
      <dgm:spPr/>
      <dgm:t>
        <a:bodyPr/>
        <a:lstStyle/>
        <a:p>
          <a:endParaRPr lang="en-GB"/>
        </a:p>
      </dgm:t>
    </dgm:pt>
    <dgm:pt modelId="{FB0942B8-0C12-4E84-B058-B8A7B8429FE6}">
      <dgm:prSet/>
      <dgm:spPr/>
      <dgm:t>
        <a:bodyPr/>
        <a:lstStyle/>
        <a:p>
          <a:r>
            <a:rPr lang="en-GB" baseline="-25000" dirty="0"/>
            <a:t>https://www.google.co.uk/books/edition/Leading_Global_Teams/bQBNBQAAQBAJ?hl=en&amp;gbpv=0</a:t>
          </a:r>
          <a:endParaRPr lang="en-US" baseline="-25000" dirty="0"/>
        </a:p>
      </dgm:t>
    </dgm:pt>
    <dgm:pt modelId="{D7E21F74-E225-44C4-AB13-9D30FD7A9D79}" type="parTrans" cxnId="{533009A6-899D-4FDC-A51E-FDF4F35DC34F}">
      <dgm:prSet/>
      <dgm:spPr/>
      <dgm:t>
        <a:bodyPr/>
        <a:lstStyle/>
        <a:p>
          <a:endParaRPr lang="en-GB"/>
        </a:p>
      </dgm:t>
    </dgm:pt>
    <dgm:pt modelId="{19A164BB-34F3-4CC6-9153-64081A87132B}" type="sibTrans" cxnId="{533009A6-899D-4FDC-A51E-FDF4F35DC34F}">
      <dgm:prSet/>
      <dgm:spPr/>
      <dgm:t>
        <a:bodyPr/>
        <a:lstStyle/>
        <a:p>
          <a:endParaRPr lang="en-GB"/>
        </a:p>
      </dgm:t>
    </dgm:pt>
    <dgm:pt modelId="{53A39A6D-55A7-4FB9-8C74-5F8D8A84D7EA}">
      <dgm:prSet/>
      <dgm:spPr/>
      <dgm:t>
        <a:bodyPr/>
        <a:lstStyle/>
        <a:p>
          <a:r>
            <a:rPr lang="en-GB" b="0" i="0" dirty="0"/>
            <a:t>: </a:t>
          </a:r>
          <a:r>
            <a:rPr lang="en-GB" b="0" i="0" dirty="0">
              <a:hlinkClick xmlns:r="http://schemas.openxmlformats.org/officeDocument/2006/relationships" r:id="rId9"/>
            </a:rPr>
            <a:t>Jessica L. Wildman</a:t>
          </a:r>
          <a:r>
            <a:rPr lang="en-GB" b="0" i="0" dirty="0"/>
            <a:t>, </a:t>
          </a:r>
          <a:r>
            <a:rPr lang="en-GB" b="0" i="0" dirty="0">
              <a:hlinkClick xmlns:r="http://schemas.openxmlformats.org/officeDocument/2006/relationships" r:id="rId10"/>
            </a:rPr>
            <a:t>Richard L. Griffith</a:t>
          </a:r>
          <a:endParaRPr lang="en-US" baseline="-25000" dirty="0"/>
        </a:p>
      </dgm:t>
    </dgm:pt>
    <dgm:pt modelId="{141F063D-464F-46BA-812F-5F3B83828207}" type="parTrans" cxnId="{0E2964E2-2E15-4F2B-B899-4FDD1222B087}">
      <dgm:prSet/>
      <dgm:spPr/>
      <dgm:t>
        <a:bodyPr/>
        <a:lstStyle/>
        <a:p>
          <a:endParaRPr lang="en-GB"/>
        </a:p>
      </dgm:t>
    </dgm:pt>
    <dgm:pt modelId="{F619AF50-9587-414F-91B8-3BDCE2096444}" type="sibTrans" cxnId="{0E2964E2-2E15-4F2B-B899-4FDD1222B087}">
      <dgm:prSet/>
      <dgm:spPr/>
      <dgm:t>
        <a:bodyPr/>
        <a:lstStyle/>
        <a:p>
          <a:endParaRPr lang="en-GB"/>
        </a:p>
      </dgm:t>
    </dgm:pt>
    <dgm:pt modelId="{E667EFDF-C2A6-4F90-9613-D08583FE468F}">
      <dgm:prSet/>
      <dgm:spPr/>
      <dgm:t>
        <a:bodyPr/>
        <a:lstStyle/>
        <a:p>
          <a:endParaRPr lang="en-GB" dirty="0"/>
        </a:p>
      </dgm:t>
    </dgm:pt>
    <dgm:pt modelId="{C9F029D3-5428-4AB1-8FE1-7901334C9C74}" type="parTrans" cxnId="{E48393D2-4D78-4641-ACE3-A8AF0461B50C}">
      <dgm:prSet/>
      <dgm:spPr/>
      <dgm:t>
        <a:bodyPr/>
        <a:lstStyle/>
        <a:p>
          <a:endParaRPr lang="en-GB"/>
        </a:p>
      </dgm:t>
    </dgm:pt>
    <dgm:pt modelId="{5B61FCA3-90EE-4D99-8EA0-0CA89B364208}" type="sibTrans" cxnId="{E48393D2-4D78-4641-ACE3-A8AF0461B50C}">
      <dgm:prSet/>
      <dgm:spPr/>
      <dgm:t>
        <a:bodyPr/>
        <a:lstStyle/>
        <a:p>
          <a:endParaRPr lang="en-GB"/>
        </a:p>
      </dgm:t>
    </dgm:pt>
    <dgm:pt modelId="{31C91DC7-20B4-4847-84E0-90109F260C41}">
      <dgm:prSet/>
      <dgm:spPr/>
      <dgm:t>
        <a:bodyPr/>
        <a:lstStyle/>
        <a:p>
          <a:r>
            <a:rPr lang="en-GB" baseline="-25000" dirty="0"/>
            <a:t>https://www.google.co.uk/books/edition/Leading_Global_Teams/bQBNBQAAQBAJ?hl=en&amp;gbpv=0</a:t>
          </a:r>
          <a:endParaRPr lang="en-US" baseline="-25000" dirty="0"/>
        </a:p>
      </dgm:t>
    </dgm:pt>
    <dgm:pt modelId="{AE7ECA36-D462-4463-A60B-3876060D9DDF}" type="parTrans" cxnId="{A58E19B7-FECF-474D-8027-99BA0EEB77F7}">
      <dgm:prSet/>
      <dgm:spPr/>
      <dgm:t>
        <a:bodyPr/>
        <a:lstStyle/>
        <a:p>
          <a:endParaRPr lang="en-GB"/>
        </a:p>
      </dgm:t>
    </dgm:pt>
    <dgm:pt modelId="{4C5C25A2-220B-4137-822E-5744FAFDA010}" type="sibTrans" cxnId="{A58E19B7-FECF-474D-8027-99BA0EEB77F7}">
      <dgm:prSet/>
      <dgm:spPr/>
      <dgm:t>
        <a:bodyPr/>
        <a:lstStyle/>
        <a:p>
          <a:endParaRPr lang="en-GB"/>
        </a:p>
      </dgm:t>
    </dgm:pt>
    <dgm:pt modelId="{A42604DD-AD02-4CD8-96ED-0A725117E4EE}">
      <dgm:prSet/>
      <dgm:spPr/>
      <dgm:t>
        <a:bodyPr/>
        <a:lstStyle/>
        <a:p>
          <a:r>
            <a:rPr lang="en-GB" b="0" i="0" dirty="0">
              <a:hlinkClick xmlns:r="http://schemas.openxmlformats.org/officeDocument/2006/relationships" r:id="rId11"/>
            </a:rPr>
            <a:t>Jessica L. Wildman</a:t>
          </a:r>
          <a:r>
            <a:rPr lang="en-GB" b="0" i="0" dirty="0"/>
            <a:t>, </a:t>
          </a:r>
          <a:r>
            <a:rPr lang="en-GB" b="0" i="0" dirty="0">
              <a:hlinkClick xmlns:r="http://schemas.openxmlformats.org/officeDocument/2006/relationships" r:id="rId12"/>
            </a:rPr>
            <a:t>Richard L. Griffith</a:t>
          </a:r>
          <a:endParaRPr lang="en-US" baseline="-25000" dirty="0"/>
        </a:p>
      </dgm:t>
    </dgm:pt>
    <dgm:pt modelId="{4E484733-A475-4161-B37A-483D9707A2FA}" type="parTrans" cxnId="{3C731670-B96C-40DB-9A83-12771FEAE3B8}">
      <dgm:prSet/>
      <dgm:spPr/>
      <dgm:t>
        <a:bodyPr/>
        <a:lstStyle/>
        <a:p>
          <a:endParaRPr lang="en-GB"/>
        </a:p>
      </dgm:t>
    </dgm:pt>
    <dgm:pt modelId="{B410B843-7B3E-456C-BF9E-E50BA4E2C9E3}" type="sibTrans" cxnId="{3C731670-B96C-40DB-9A83-12771FEAE3B8}">
      <dgm:prSet/>
      <dgm:spPr/>
      <dgm:t>
        <a:bodyPr/>
        <a:lstStyle/>
        <a:p>
          <a:endParaRPr lang="en-GB"/>
        </a:p>
      </dgm:t>
    </dgm:pt>
    <dgm:pt modelId="{16BEBE98-A8EB-409F-B735-44EECC72D3C5}">
      <dgm:prSet/>
      <dgm:spPr/>
      <dgm:t>
        <a:bodyPr/>
        <a:lstStyle/>
        <a:p>
          <a:endParaRPr lang="en-GB" dirty="0"/>
        </a:p>
      </dgm:t>
    </dgm:pt>
    <dgm:pt modelId="{055F205A-1237-423D-A05D-B9300548A372}" type="parTrans" cxnId="{93477374-F1C2-4434-865A-1169B6F96073}">
      <dgm:prSet/>
      <dgm:spPr/>
      <dgm:t>
        <a:bodyPr/>
        <a:lstStyle/>
        <a:p>
          <a:endParaRPr lang="en-GB"/>
        </a:p>
      </dgm:t>
    </dgm:pt>
    <dgm:pt modelId="{927DC67D-7204-4E60-B6B7-578E3597CAC4}" type="sibTrans" cxnId="{93477374-F1C2-4434-865A-1169B6F96073}">
      <dgm:prSet/>
      <dgm:spPr/>
      <dgm:t>
        <a:bodyPr/>
        <a:lstStyle/>
        <a:p>
          <a:endParaRPr lang="en-GB"/>
        </a:p>
      </dgm:t>
    </dgm:pt>
    <dgm:pt modelId="{26CEABF2-9FF4-47F7-81AD-5BC034496634}">
      <dgm:prSet/>
      <dgm:spPr/>
      <dgm:t>
        <a:bodyPr/>
        <a:lstStyle/>
        <a:p>
          <a:r>
            <a:rPr lang="en-GB" baseline="-25000" dirty="0"/>
            <a:t>https://www.google.co.uk/books/edition/Scaling_Teams/fs3hDQAAQBAJ?hl=en&amp;gbpv=1&amp;dq=effective+team+work+and+communication+google+docs&amp;pg=PA217&amp;printsec=frontcover</a:t>
          </a:r>
          <a:endParaRPr lang="en-US" baseline="-25000" dirty="0"/>
        </a:p>
      </dgm:t>
    </dgm:pt>
    <dgm:pt modelId="{2818EC5D-456F-41B0-8922-988F987FF40F}" type="parTrans" cxnId="{4D96516A-2A5F-45E4-8F1B-09C40C7001D8}">
      <dgm:prSet/>
      <dgm:spPr/>
      <dgm:t>
        <a:bodyPr/>
        <a:lstStyle/>
        <a:p>
          <a:endParaRPr lang="en-GB"/>
        </a:p>
      </dgm:t>
    </dgm:pt>
    <dgm:pt modelId="{02374AF3-214B-4DC4-9992-1554C06E8A9E}" type="sibTrans" cxnId="{4D96516A-2A5F-45E4-8F1B-09C40C7001D8}">
      <dgm:prSet/>
      <dgm:spPr/>
      <dgm:t>
        <a:bodyPr/>
        <a:lstStyle/>
        <a:p>
          <a:endParaRPr lang="en-GB"/>
        </a:p>
      </dgm:t>
    </dgm:pt>
    <dgm:pt modelId="{137BF84A-BEAB-49E6-8774-4CDD537996B3}">
      <dgm:prSet/>
      <dgm:spPr/>
      <dgm:t>
        <a:bodyPr/>
        <a:lstStyle/>
        <a:p>
          <a:endParaRPr lang="en-US" baseline="-25000" dirty="0"/>
        </a:p>
      </dgm:t>
    </dgm:pt>
    <dgm:pt modelId="{C3CC501D-BA9D-4110-ADEF-2293FA9D566E}" type="parTrans" cxnId="{6FB47F5E-73C3-499F-AEC3-4864607AE188}">
      <dgm:prSet/>
      <dgm:spPr/>
      <dgm:t>
        <a:bodyPr/>
        <a:lstStyle/>
        <a:p>
          <a:endParaRPr lang="en-GB"/>
        </a:p>
      </dgm:t>
    </dgm:pt>
    <dgm:pt modelId="{4F218D22-91AE-4C57-8140-447A661249C7}" type="sibTrans" cxnId="{6FB47F5E-73C3-499F-AEC3-4864607AE188}">
      <dgm:prSet/>
      <dgm:spPr/>
      <dgm:t>
        <a:bodyPr/>
        <a:lstStyle/>
        <a:p>
          <a:endParaRPr lang="en-GB"/>
        </a:p>
      </dgm:t>
    </dgm:pt>
    <dgm:pt modelId="{555087EB-5825-48CA-ADD6-86FF3D852729}">
      <dgm:prSet/>
      <dgm:spPr/>
      <dgm:t>
        <a:bodyPr/>
        <a:lstStyle/>
        <a:p>
          <a:r>
            <a:rPr lang="en-GB" dirty="0"/>
            <a:t> </a:t>
          </a:r>
          <a:r>
            <a:rPr lang="en-GB" dirty="0">
              <a:hlinkClick xmlns:r="http://schemas.openxmlformats.org/officeDocument/2006/relationships" r:id="rId13"/>
            </a:rPr>
            <a:t>Alexander Grosse</a:t>
          </a:r>
          <a:r>
            <a:rPr lang="en-GB" dirty="0"/>
            <a:t>, </a:t>
          </a:r>
          <a:r>
            <a:rPr lang="en-GB" dirty="0">
              <a:hlinkClick xmlns:r="http://schemas.openxmlformats.org/officeDocument/2006/relationships" r:id="rId14"/>
            </a:rPr>
            <a:t>David </a:t>
          </a:r>
          <a:r>
            <a:rPr lang="en-GB" dirty="0" err="1">
              <a:hlinkClick xmlns:r="http://schemas.openxmlformats.org/officeDocument/2006/relationships" r:id="rId14"/>
            </a:rPr>
            <a:t>Loftesness</a:t>
          </a:r>
          <a:r>
            <a:rPr lang="en-GB" dirty="0"/>
            <a:t> </a:t>
          </a:r>
          <a:endParaRPr lang="en-US" baseline="-25000" dirty="0"/>
        </a:p>
      </dgm:t>
    </dgm:pt>
    <dgm:pt modelId="{3ED1992B-141F-42DA-B196-B3AE2129A7DE}" type="parTrans" cxnId="{1BF98889-3AD5-41BD-A736-EB07E2F19CF5}">
      <dgm:prSet/>
      <dgm:spPr/>
      <dgm:t>
        <a:bodyPr/>
        <a:lstStyle/>
        <a:p>
          <a:endParaRPr lang="en-GB"/>
        </a:p>
      </dgm:t>
    </dgm:pt>
    <dgm:pt modelId="{55148596-945C-43C9-8D9C-A01F030E6E99}" type="sibTrans" cxnId="{1BF98889-3AD5-41BD-A736-EB07E2F19CF5}">
      <dgm:prSet/>
      <dgm:spPr/>
      <dgm:t>
        <a:bodyPr/>
        <a:lstStyle/>
        <a:p>
          <a:endParaRPr lang="en-GB"/>
        </a:p>
      </dgm:t>
    </dgm:pt>
    <dgm:pt modelId="{8D85C41A-2654-4042-B214-E2F3F1C847A2}">
      <dgm:prSet/>
      <dgm:spPr/>
      <dgm:t>
        <a:bodyPr/>
        <a:lstStyle/>
        <a:p>
          <a:endParaRPr lang="en-GB" dirty="0"/>
        </a:p>
      </dgm:t>
    </dgm:pt>
    <dgm:pt modelId="{82319AFD-870A-4138-95A1-A18EA07A9FDA}" type="parTrans" cxnId="{46FD4D3C-CD81-4148-AB55-D129EA4DC811}">
      <dgm:prSet/>
      <dgm:spPr/>
      <dgm:t>
        <a:bodyPr/>
        <a:lstStyle/>
        <a:p>
          <a:endParaRPr lang="en-GB"/>
        </a:p>
      </dgm:t>
    </dgm:pt>
    <dgm:pt modelId="{7B91E365-38F1-4D8C-87CE-41B2B2930500}" type="sibTrans" cxnId="{46FD4D3C-CD81-4148-AB55-D129EA4DC811}">
      <dgm:prSet/>
      <dgm:spPr/>
      <dgm:t>
        <a:bodyPr/>
        <a:lstStyle/>
        <a:p>
          <a:endParaRPr lang="en-GB"/>
        </a:p>
      </dgm:t>
    </dgm:pt>
    <dgm:pt modelId="{48C36BDD-4291-40D2-9A18-BBF7785433E6}">
      <dgm:prSet/>
      <dgm:spPr/>
      <dgm:t>
        <a:bodyPr/>
        <a:lstStyle/>
        <a:p>
          <a:endParaRPr lang="en-US" baseline="-25000" dirty="0"/>
        </a:p>
      </dgm:t>
    </dgm:pt>
    <dgm:pt modelId="{17712E93-742B-44F7-8C83-530E289DE9A3}" type="parTrans" cxnId="{D459C353-B383-4417-8FE4-E32E60F0B35A}">
      <dgm:prSet/>
      <dgm:spPr/>
      <dgm:t>
        <a:bodyPr/>
        <a:lstStyle/>
        <a:p>
          <a:endParaRPr lang="en-GB"/>
        </a:p>
      </dgm:t>
    </dgm:pt>
    <dgm:pt modelId="{5DA28689-955F-4084-97FB-DAE13D917C93}" type="sibTrans" cxnId="{D459C353-B383-4417-8FE4-E32E60F0B35A}">
      <dgm:prSet/>
      <dgm:spPr/>
      <dgm:t>
        <a:bodyPr/>
        <a:lstStyle/>
        <a:p>
          <a:endParaRPr lang="en-GB"/>
        </a:p>
      </dgm:t>
    </dgm:pt>
    <dgm:pt modelId="{BCFAA8FC-E764-47D2-B965-39D824A90A4E}">
      <dgm:prSet/>
      <dgm:spPr/>
      <dgm:t>
        <a:bodyPr/>
        <a:lstStyle/>
        <a:p>
          <a:endParaRPr lang="en-GB"/>
        </a:p>
      </dgm:t>
    </dgm:pt>
    <dgm:pt modelId="{B44AAE59-F432-4F01-97DB-4355EA01C33D}" type="parTrans" cxnId="{73C40303-5628-46A3-A008-FBA753C041C1}">
      <dgm:prSet/>
      <dgm:spPr/>
      <dgm:t>
        <a:bodyPr/>
        <a:lstStyle/>
        <a:p>
          <a:endParaRPr lang="en-GB"/>
        </a:p>
      </dgm:t>
    </dgm:pt>
    <dgm:pt modelId="{00D9EC69-DA67-47A4-BE8D-4E374FE60502}" type="sibTrans" cxnId="{73C40303-5628-46A3-A008-FBA753C041C1}">
      <dgm:prSet/>
      <dgm:spPr/>
      <dgm:t>
        <a:bodyPr/>
        <a:lstStyle/>
        <a:p>
          <a:endParaRPr lang="en-GB"/>
        </a:p>
      </dgm:t>
    </dgm:pt>
    <dgm:pt modelId="{23490FAC-F8D3-47B6-9353-CBE8B19B07FD}">
      <dgm:prSet/>
      <dgm:spPr/>
      <dgm:t>
        <a:bodyPr/>
        <a:lstStyle/>
        <a:p>
          <a:endParaRPr lang="en-GB" dirty="0"/>
        </a:p>
      </dgm:t>
    </dgm:pt>
    <dgm:pt modelId="{A30E8DF0-065D-41FC-8F7C-64A0407327B8}" type="parTrans" cxnId="{EC9FC10A-4FB8-41B9-AD63-586B9B6DA3D9}">
      <dgm:prSet/>
      <dgm:spPr/>
      <dgm:t>
        <a:bodyPr/>
        <a:lstStyle/>
        <a:p>
          <a:endParaRPr lang="en-GB"/>
        </a:p>
      </dgm:t>
    </dgm:pt>
    <dgm:pt modelId="{4D0DD4AC-1C8A-40B5-9D61-588D46D09BE0}" type="sibTrans" cxnId="{EC9FC10A-4FB8-41B9-AD63-586B9B6DA3D9}">
      <dgm:prSet/>
      <dgm:spPr/>
      <dgm:t>
        <a:bodyPr/>
        <a:lstStyle/>
        <a:p>
          <a:endParaRPr lang="en-GB"/>
        </a:p>
      </dgm:t>
    </dgm:pt>
    <dgm:pt modelId="{E46AD9F1-A40B-49AE-8F11-B7A0DAD185ED}">
      <dgm:prSet/>
      <dgm:spPr/>
      <dgm:t>
        <a:bodyPr/>
        <a:lstStyle/>
        <a:p>
          <a:r>
            <a:rPr lang="en-GB" baseline="-25000" dirty="0"/>
            <a:t>https://www.google.co.uk/books/edition/Effective_Teamwork/hMB4TwT86fEC?hl=en&amp;gbpv=0</a:t>
          </a:r>
          <a:endParaRPr lang="en-US" baseline="-25000" dirty="0"/>
        </a:p>
      </dgm:t>
    </dgm:pt>
    <dgm:pt modelId="{82F00CED-AE08-4706-91C4-E9318B142E2A}" type="parTrans" cxnId="{8D47DB59-B6F7-447F-AE28-84E04BD1EF0B}">
      <dgm:prSet/>
      <dgm:spPr/>
    </dgm:pt>
    <dgm:pt modelId="{223A6802-2D3D-4183-AEC4-6CED5FDC88CA}" type="sibTrans" cxnId="{8D47DB59-B6F7-447F-AE28-84E04BD1EF0B}">
      <dgm:prSet/>
      <dgm:spPr/>
    </dgm:pt>
    <dgm:pt modelId="{AB20F300-3421-4912-AE61-988634CC3359}">
      <dgm:prSet/>
      <dgm:spPr/>
      <dgm:t>
        <a:bodyPr/>
        <a:lstStyle/>
        <a:p>
          <a:r>
            <a:rPr lang="en-GB" b="0" i="0" dirty="0"/>
            <a:t>Michael A. West(2003)</a:t>
          </a:r>
          <a:endParaRPr lang="en-US" baseline="-25000" dirty="0"/>
        </a:p>
      </dgm:t>
    </dgm:pt>
    <dgm:pt modelId="{04EFB30E-244E-42EF-B92F-7C6C082AF1F8}" type="parTrans" cxnId="{486D6B94-7EC0-4815-8BFD-DA5BD1ED0543}">
      <dgm:prSet/>
      <dgm:spPr/>
    </dgm:pt>
    <dgm:pt modelId="{08CCC995-C4D0-4461-8948-8959D5F49F08}" type="sibTrans" cxnId="{486D6B94-7EC0-4815-8BFD-DA5BD1ED0543}">
      <dgm:prSet/>
      <dgm:spPr/>
    </dgm:pt>
    <dgm:pt modelId="{7BE900E1-0A69-4339-B07E-2E3C10EEC914}">
      <dgm:prSet/>
      <dgm:spPr/>
      <dgm:t>
        <a:bodyPr/>
        <a:lstStyle/>
        <a:p>
          <a:r>
            <a:rPr lang="en-GB" b="0" i="0" dirty="0"/>
            <a:t>Effective Teamwork</a:t>
          </a:r>
          <a:endParaRPr lang="en-GB" dirty="0"/>
        </a:p>
      </dgm:t>
    </dgm:pt>
    <dgm:pt modelId="{454C6502-D270-4AD1-8069-083EE1E1BA3A}" type="parTrans" cxnId="{A178C4B4-0943-400C-8D8E-2940AF901F48}">
      <dgm:prSet/>
      <dgm:spPr/>
      <dgm:t>
        <a:bodyPr/>
        <a:lstStyle/>
        <a:p>
          <a:endParaRPr lang="en-GB"/>
        </a:p>
      </dgm:t>
    </dgm:pt>
    <dgm:pt modelId="{86687E49-F4A4-4619-8FED-7DB08837FBBC}" type="sibTrans" cxnId="{A178C4B4-0943-400C-8D8E-2940AF901F48}">
      <dgm:prSet/>
      <dgm:spPr/>
      <dgm:t>
        <a:bodyPr/>
        <a:lstStyle/>
        <a:p>
          <a:endParaRPr lang="en-GB"/>
        </a:p>
      </dgm:t>
    </dgm:pt>
    <dgm:pt modelId="{E0F1566D-4603-41BC-956E-AA82E66818F9}">
      <dgm:prSet/>
      <dgm:spPr/>
      <dgm:t>
        <a:bodyPr/>
        <a:lstStyle/>
        <a:p>
          <a:r>
            <a:rPr lang="en-GB" b="0" i="0"/>
            <a:t>Practical Lessons from Organizational Research</a:t>
          </a:r>
        </a:p>
      </dgm:t>
    </dgm:pt>
    <dgm:pt modelId="{CE79FDCE-9016-4618-871F-742A6F5343C1}" type="parTrans" cxnId="{B8486E3F-B125-412C-8889-A480C5DC96B3}">
      <dgm:prSet/>
      <dgm:spPr/>
      <dgm:t>
        <a:bodyPr/>
        <a:lstStyle/>
        <a:p>
          <a:endParaRPr lang="en-GB"/>
        </a:p>
      </dgm:t>
    </dgm:pt>
    <dgm:pt modelId="{E673F21F-FC7A-4835-94B9-272C795ABD48}" type="sibTrans" cxnId="{B8486E3F-B125-412C-8889-A480C5DC96B3}">
      <dgm:prSet/>
      <dgm:spPr/>
      <dgm:t>
        <a:bodyPr/>
        <a:lstStyle/>
        <a:p>
          <a:endParaRPr lang="en-GB"/>
        </a:p>
      </dgm:t>
    </dgm:pt>
    <dgm:pt modelId="{FBD5C32B-5728-4D3A-9CD8-AE3B8C268E26}">
      <dgm:prSet/>
      <dgm:spPr/>
      <dgm:t>
        <a:bodyPr/>
        <a:lstStyle/>
        <a:p>
          <a:endParaRPr lang="en-GB"/>
        </a:p>
      </dgm:t>
    </dgm:pt>
    <dgm:pt modelId="{63F54711-AEE7-49F2-9D39-FB60B7811C8A}" type="parTrans" cxnId="{C5DE9E60-A307-45C5-B285-3BADCF7D1837}">
      <dgm:prSet/>
      <dgm:spPr/>
      <dgm:t>
        <a:bodyPr/>
        <a:lstStyle/>
        <a:p>
          <a:endParaRPr lang="en-GB"/>
        </a:p>
      </dgm:t>
    </dgm:pt>
    <dgm:pt modelId="{CC98384B-F266-4521-A1C5-D958F1841AF9}" type="sibTrans" cxnId="{C5DE9E60-A307-45C5-B285-3BADCF7D1837}">
      <dgm:prSet/>
      <dgm:spPr/>
      <dgm:t>
        <a:bodyPr/>
        <a:lstStyle/>
        <a:p>
          <a:endParaRPr lang="en-GB"/>
        </a:p>
      </dgm:t>
    </dgm:pt>
    <dgm:pt modelId="{A5A99398-CC03-4745-83FF-27EED4824FD3}" type="pres">
      <dgm:prSet presAssocID="{9D6B8341-4BEE-4798-887D-0AA488B139D4}" presName="vert0" presStyleCnt="0">
        <dgm:presLayoutVars>
          <dgm:dir/>
          <dgm:animOne val="branch"/>
          <dgm:animLvl val="lvl"/>
        </dgm:presLayoutVars>
      </dgm:prSet>
      <dgm:spPr/>
    </dgm:pt>
    <dgm:pt modelId="{B9F6E1EC-5290-42E6-9A1F-54D21A9BC5DA}" type="pres">
      <dgm:prSet presAssocID="{AC47BA71-B548-4D46-8AEA-AD4946F45AC9}" presName="thickLine" presStyleLbl="alignNode1" presStyleIdx="0" presStyleCnt="26"/>
      <dgm:spPr/>
    </dgm:pt>
    <dgm:pt modelId="{1495E18D-B62B-48E6-9BF4-E6013C0E0CA0}" type="pres">
      <dgm:prSet presAssocID="{AC47BA71-B548-4D46-8AEA-AD4946F45AC9}" presName="horz1" presStyleCnt="0"/>
      <dgm:spPr/>
    </dgm:pt>
    <dgm:pt modelId="{CC9BA0E2-1A7B-4BA0-818F-1EF021A02C34}" type="pres">
      <dgm:prSet presAssocID="{AC47BA71-B548-4D46-8AEA-AD4946F45AC9}" presName="tx1" presStyleLbl="revTx" presStyleIdx="0" presStyleCnt="26"/>
      <dgm:spPr/>
    </dgm:pt>
    <dgm:pt modelId="{AF3B9DB9-603A-4021-A45A-9A8B48A9CD43}" type="pres">
      <dgm:prSet presAssocID="{AC47BA71-B548-4D46-8AEA-AD4946F45AC9}" presName="vert1" presStyleCnt="0"/>
      <dgm:spPr/>
    </dgm:pt>
    <dgm:pt modelId="{4D6B8460-EEF6-453C-84B0-1076543CB3EC}" type="pres">
      <dgm:prSet presAssocID="{3C5071B2-6D2A-4A81-B045-3630CACD1C2E}" presName="thickLine" presStyleLbl="alignNode1" presStyleIdx="1" presStyleCnt="26"/>
      <dgm:spPr/>
    </dgm:pt>
    <dgm:pt modelId="{3358F281-8C5A-4BA2-8345-6FFF7DA97172}" type="pres">
      <dgm:prSet presAssocID="{3C5071B2-6D2A-4A81-B045-3630CACD1C2E}" presName="horz1" presStyleCnt="0"/>
      <dgm:spPr/>
    </dgm:pt>
    <dgm:pt modelId="{3B73D102-3809-44C1-90E5-F1FBC06F5745}" type="pres">
      <dgm:prSet presAssocID="{3C5071B2-6D2A-4A81-B045-3630CACD1C2E}" presName="tx1" presStyleLbl="revTx" presStyleIdx="1" presStyleCnt="26"/>
      <dgm:spPr/>
    </dgm:pt>
    <dgm:pt modelId="{00FF7850-45AF-4C98-AED4-2D7A89F9317C}" type="pres">
      <dgm:prSet presAssocID="{3C5071B2-6D2A-4A81-B045-3630CACD1C2E}" presName="vert1" presStyleCnt="0"/>
      <dgm:spPr/>
    </dgm:pt>
    <dgm:pt modelId="{F30C74C9-72B9-441E-B177-BE0370BB4341}" type="pres">
      <dgm:prSet presAssocID="{912BD231-CFF4-410D-ACDB-180D86FB23CB}" presName="thickLine" presStyleLbl="alignNode1" presStyleIdx="2" presStyleCnt="26"/>
      <dgm:spPr/>
    </dgm:pt>
    <dgm:pt modelId="{47391FA9-09DD-4F2F-B6B7-A25C8E3CF8F4}" type="pres">
      <dgm:prSet presAssocID="{912BD231-CFF4-410D-ACDB-180D86FB23CB}" presName="horz1" presStyleCnt="0"/>
      <dgm:spPr/>
    </dgm:pt>
    <dgm:pt modelId="{D3F4D67E-0278-4E66-87F2-39D802884AA2}" type="pres">
      <dgm:prSet presAssocID="{912BD231-CFF4-410D-ACDB-180D86FB23CB}" presName="tx1" presStyleLbl="revTx" presStyleIdx="2" presStyleCnt="26"/>
      <dgm:spPr/>
    </dgm:pt>
    <dgm:pt modelId="{1A79F1C8-BA51-4296-AC50-765F2EB75330}" type="pres">
      <dgm:prSet presAssocID="{912BD231-CFF4-410D-ACDB-180D86FB23CB}" presName="vert1" presStyleCnt="0"/>
      <dgm:spPr/>
    </dgm:pt>
    <dgm:pt modelId="{58AE7E32-9E54-42F1-8284-F00B60C181BC}" type="pres">
      <dgm:prSet presAssocID="{4481FD71-494C-4DB5-A735-C6D4904BF93E}" presName="thickLine" presStyleLbl="alignNode1" presStyleIdx="3" presStyleCnt="26"/>
      <dgm:spPr/>
    </dgm:pt>
    <dgm:pt modelId="{254B127D-5CB7-4F99-B12E-8DE434A9C977}" type="pres">
      <dgm:prSet presAssocID="{4481FD71-494C-4DB5-A735-C6D4904BF93E}" presName="horz1" presStyleCnt="0"/>
      <dgm:spPr/>
    </dgm:pt>
    <dgm:pt modelId="{DFFE5630-9576-428B-B87E-12A7D567BFA1}" type="pres">
      <dgm:prSet presAssocID="{4481FD71-494C-4DB5-A735-C6D4904BF93E}" presName="tx1" presStyleLbl="revTx" presStyleIdx="3" presStyleCnt="26"/>
      <dgm:spPr/>
    </dgm:pt>
    <dgm:pt modelId="{E5BBD100-FE44-4768-A787-108CF465E6AA}" type="pres">
      <dgm:prSet presAssocID="{4481FD71-494C-4DB5-A735-C6D4904BF93E}" presName="vert1" presStyleCnt="0"/>
      <dgm:spPr/>
    </dgm:pt>
    <dgm:pt modelId="{565E38A7-74C6-4ADE-8A83-9AD879B58709}" type="pres">
      <dgm:prSet presAssocID="{C30BAF7B-9289-4780-B818-839AA6689FBA}" presName="thickLine" presStyleLbl="alignNode1" presStyleIdx="4" presStyleCnt="26"/>
      <dgm:spPr/>
    </dgm:pt>
    <dgm:pt modelId="{F0092704-9FA5-4D81-8E22-1B272009B9EA}" type="pres">
      <dgm:prSet presAssocID="{C30BAF7B-9289-4780-B818-839AA6689FBA}" presName="horz1" presStyleCnt="0"/>
      <dgm:spPr/>
    </dgm:pt>
    <dgm:pt modelId="{35824CB5-1043-40C9-B389-83381E6D0B81}" type="pres">
      <dgm:prSet presAssocID="{C30BAF7B-9289-4780-B818-839AA6689FBA}" presName="tx1" presStyleLbl="revTx" presStyleIdx="4" presStyleCnt="26"/>
      <dgm:spPr/>
    </dgm:pt>
    <dgm:pt modelId="{4F863132-D0B3-4176-9F45-0794E300F28E}" type="pres">
      <dgm:prSet presAssocID="{C30BAF7B-9289-4780-B818-839AA6689FBA}" presName="vert1" presStyleCnt="0"/>
      <dgm:spPr/>
    </dgm:pt>
    <dgm:pt modelId="{A278D52E-97A1-4AAB-8430-9074FC87C5A2}" type="pres">
      <dgm:prSet presAssocID="{2DBB48D3-CD99-458D-8FE6-4B3F4093B0E8}" presName="thickLine" presStyleLbl="alignNode1" presStyleIdx="5" presStyleCnt="26"/>
      <dgm:spPr/>
    </dgm:pt>
    <dgm:pt modelId="{04AD2BB2-D5B5-4003-8B9E-A155429923A3}" type="pres">
      <dgm:prSet presAssocID="{2DBB48D3-CD99-458D-8FE6-4B3F4093B0E8}" presName="horz1" presStyleCnt="0"/>
      <dgm:spPr/>
    </dgm:pt>
    <dgm:pt modelId="{A174CE5E-CDEB-4191-AE7C-F30E4EA176B8}" type="pres">
      <dgm:prSet presAssocID="{2DBB48D3-CD99-458D-8FE6-4B3F4093B0E8}" presName="tx1" presStyleLbl="revTx" presStyleIdx="5" presStyleCnt="26"/>
      <dgm:spPr/>
    </dgm:pt>
    <dgm:pt modelId="{2A412A9B-B396-4633-AA59-FF6EF8BE5C75}" type="pres">
      <dgm:prSet presAssocID="{2DBB48D3-CD99-458D-8FE6-4B3F4093B0E8}" presName="vert1" presStyleCnt="0"/>
      <dgm:spPr/>
    </dgm:pt>
    <dgm:pt modelId="{782F8D2C-260C-404A-BAE7-8F52428360F0}" type="pres">
      <dgm:prSet presAssocID="{FF75F61B-BE74-460E-A005-2FD38302DA69}" presName="thickLine" presStyleLbl="alignNode1" presStyleIdx="6" presStyleCnt="26"/>
      <dgm:spPr/>
    </dgm:pt>
    <dgm:pt modelId="{09FA85E7-4B40-4AFB-8BCB-C990D1E27C99}" type="pres">
      <dgm:prSet presAssocID="{FF75F61B-BE74-460E-A005-2FD38302DA69}" presName="horz1" presStyleCnt="0"/>
      <dgm:spPr/>
    </dgm:pt>
    <dgm:pt modelId="{C7D9C5B0-80D8-4C0D-8196-E2F2458B3BEF}" type="pres">
      <dgm:prSet presAssocID="{FF75F61B-BE74-460E-A005-2FD38302DA69}" presName="tx1" presStyleLbl="revTx" presStyleIdx="6" presStyleCnt="26"/>
      <dgm:spPr/>
    </dgm:pt>
    <dgm:pt modelId="{50F41E3F-54E8-4E9D-A1A8-5AB3DB5CC2CC}" type="pres">
      <dgm:prSet presAssocID="{FF75F61B-BE74-460E-A005-2FD38302DA69}" presName="vert1" presStyleCnt="0"/>
      <dgm:spPr/>
    </dgm:pt>
    <dgm:pt modelId="{94919033-1A95-45F6-85F3-84AF3527EC6F}" type="pres">
      <dgm:prSet presAssocID="{56486AC1-7A0A-42D6-A6D2-539DFD61F005}" presName="thickLine" presStyleLbl="alignNode1" presStyleIdx="7" presStyleCnt="26"/>
      <dgm:spPr/>
    </dgm:pt>
    <dgm:pt modelId="{3D22F93E-D6D5-4DCD-8852-11FF0A6DD7C2}" type="pres">
      <dgm:prSet presAssocID="{56486AC1-7A0A-42D6-A6D2-539DFD61F005}" presName="horz1" presStyleCnt="0"/>
      <dgm:spPr/>
    </dgm:pt>
    <dgm:pt modelId="{00B7E606-2F1A-4539-9C8C-F8BA1A573BF6}" type="pres">
      <dgm:prSet presAssocID="{56486AC1-7A0A-42D6-A6D2-539DFD61F005}" presName="tx1" presStyleLbl="revTx" presStyleIdx="7" presStyleCnt="26"/>
      <dgm:spPr/>
    </dgm:pt>
    <dgm:pt modelId="{39CF969A-E99E-4645-BC17-84FE9807DE32}" type="pres">
      <dgm:prSet presAssocID="{56486AC1-7A0A-42D6-A6D2-539DFD61F005}" presName="vert1" presStyleCnt="0"/>
      <dgm:spPr/>
    </dgm:pt>
    <dgm:pt modelId="{32471471-1A40-4268-B724-69045EE9F089}" type="pres">
      <dgm:prSet presAssocID="{53A39A6D-55A7-4FB9-8C74-5F8D8A84D7EA}" presName="thickLine" presStyleLbl="alignNode1" presStyleIdx="8" presStyleCnt="26"/>
      <dgm:spPr/>
    </dgm:pt>
    <dgm:pt modelId="{76C5C3CD-1FA8-42B4-9199-2572C9080729}" type="pres">
      <dgm:prSet presAssocID="{53A39A6D-55A7-4FB9-8C74-5F8D8A84D7EA}" presName="horz1" presStyleCnt="0"/>
      <dgm:spPr/>
    </dgm:pt>
    <dgm:pt modelId="{C5493998-56DB-445D-BA66-3F2B85C88917}" type="pres">
      <dgm:prSet presAssocID="{53A39A6D-55A7-4FB9-8C74-5F8D8A84D7EA}" presName="tx1" presStyleLbl="revTx" presStyleIdx="8" presStyleCnt="26"/>
      <dgm:spPr/>
    </dgm:pt>
    <dgm:pt modelId="{6DF0BD6D-63EF-454C-A22B-A7E50834C38A}" type="pres">
      <dgm:prSet presAssocID="{53A39A6D-55A7-4FB9-8C74-5F8D8A84D7EA}" presName="vert1" presStyleCnt="0"/>
      <dgm:spPr/>
    </dgm:pt>
    <dgm:pt modelId="{587E2551-5F8F-459D-9558-41EFEC00B272}" type="pres">
      <dgm:prSet presAssocID="{E667EFDF-C2A6-4F90-9613-D08583FE468F}" presName="thickLine" presStyleLbl="alignNode1" presStyleIdx="9" presStyleCnt="26"/>
      <dgm:spPr/>
    </dgm:pt>
    <dgm:pt modelId="{46DA5D86-8DAF-481C-A86E-61712BD403A9}" type="pres">
      <dgm:prSet presAssocID="{E667EFDF-C2A6-4F90-9613-D08583FE468F}" presName="horz1" presStyleCnt="0"/>
      <dgm:spPr/>
    </dgm:pt>
    <dgm:pt modelId="{3A84AEE9-5235-4FB7-B5B8-40B9D5DA5087}" type="pres">
      <dgm:prSet presAssocID="{E667EFDF-C2A6-4F90-9613-D08583FE468F}" presName="tx1" presStyleLbl="revTx" presStyleIdx="9" presStyleCnt="26"/>
      <dgm:spPr/>
    </dgm:pt>
    <dgm:pt modelId="{164A2650-F802-445B-AC93-22F262BE740A}" type="pres">
      <dgm:prSet presAssocID="{E667EFDF-C2A6-4F90-9613-D08583FE468F}" presName="vert1" presStyleCnt="0"/>
      <dgm:spPr/>
    </dgm:pt>
    <dgm:pt modelId="{1FD5A3E8-B88B-4313-A828-D19AAC5E4719}" type="pres">
      <dgm:prSet presAssocID="{FB0942B8-0C12-4E84-B058-B8A7B8429FE6}" presName="thickLine" presStyleLbl="alignNode1" presStyleIdx="10" presStyleCnt="26"/>
      <dgm:spPr/>
    </dgm:pt>
    <dgm:pt modelId="{E41F9CDB-DB86-41E7-83E4-DB791EDF1A92}" type="pres">
      <dgm:prSet presAssocID="{FB0942B8-0C12-4E84-B058-B8A7B8429FE6}" presName="horz1" presStyleCnt="0"/>
      <dgm:spPr/>
    </dgm:pt>
    <dgm:pt modelId="{11D9B889-14F7-427D-AB1C-37300985D6AA}" type="pres">
      <dgm:prSet presAssocID="{FB0942B8-0C12-4E84-B058-B8A7B8429FE6}" presName="tx1" presStyleLbl="revTx" presStyleIdx="10" presStyleCnt="26"/>
      <dgm:spPr/>
    </dgm:pt>
    <dgm:pt modelId="{636A6C0E-E798-4F7F-B5A1-9D311224FC2B}" type="pres">
      <dgm:prSet presAssocID="{FB0942B8-0C12-4E84-B058-B8A7B8429FE6}" presName="vert1" presStyleCnt="0"/>
      <dgm:spPr/>
    </dgm:pt>
    <dgm:pt modelId="{F7E760B7-A436-406A-B1E7-72440195F35E}" type="pres">
      <dgm:prSet presAssocID="{A42604DD-AD02-4CD8-96ED-0A725117E4EE}" presName="thickLine" presStyleLbl="alignNode1" presStyleIdx="11" presStyleCnt="26"/>
      <dgm:spPr/>
    </dgm:pt>
    <dgm:pt modelId="{0842B27E-D462-43F4-AD18-E164D7891813}" type="pres">
      <dgm:prSet presAssocID="{A42604DD-AD02-4CD8-96ED-0A725117E4EE}" presName="horz1" presStyleCnt="0"/>
      <dgm:spPr/>
    </dgm:pt>
    <dgm:pt modelId="{2F79B4D5-D3A6-4122-A2A4-5E309D2CD026}" type="pres">
      <dgm:prSet presAssocID="{A42604DD-AD02-4CD8-96ED-0A725117E4EE}" presName="tx1" presStyleLbl="revTx" presStyleIdx="11" presStyleCnt="26"/>
      <dgm:spPr/>
    </dgm:pt>
    <dgm:pt modelId="{43828312-8E05-4427-8EB6-4A21F4C07E99}" type="pres">
      <dgm:prSet presAssocID="{A42604DD-AD02-4CD8-96ED-0A725117E4EE}" presName="vert1" presStyleCnt="0"/>
      <dgm:spPr/>
    </dgm:pt>
    <dgm:pt modelId="{6E5F19EA-B511-4680-A447-0EFAE0674D73}" type="pres">
      <dgm:prSet presAssocID="{16BEBE98-A8EB-409F-B735-44EECC72D3C5}" presName="thickLine" presStyleLbl="alignNode1" presStyleIdx="12" presStyleCnt="26"/>
      <dgm:spPr/>
    </dgm:pt>
    <dgm:pt modelId="{C49842D2-BAA2-46E0-9E04-E61C0FA71D45}" type="pres">
      <dgm:prSet presAssocID="{16BEBE98-A8EB-409F-B735-44EECC72D3C5}" presName="horz1" presStyleCnt="0"/>
      <dgm:spPr/>
    </dgm:pt>
    <dgm:pt modelId="{F68F45B0-6A1B-4553-8E63-537D4189DE7E}" type="pres">
      <dgm:prSet presAssocID="{16BEBE98-A8EB-409F-B735-44EECC72D3C5}" presName="tx1" presStyleLbl="revTx" presStyleIdx="12" presStyleCnt="26"/>
      <dgm:spPr/>
    </dgm:pt>
    <dgm:pt modelId="{DE46E4D0-A77C-46B8-B71C-1FAA1EA51B72}" type="pres">
      <dgm:prSet presAssocID="{16BEBE98-A8EB-409F-B735-44EECC72D3C5}" presName="vert1" presStyleCnt="0"/>
      <dgm:spPr/>
    </dgm:pt>
    <dgm:pt modelId="{F4127289-6241-404F-9FE3-80AA2E0977D4}" type="pres">
      <dgm:prSet presAssocID="{31C91DC7-20B4-4847-84E0-90109F260C41}" presName="thickLine" presStyleLbl="alignNode1" presStyleIdx="13" presStyleCnt="26"/>
      <dgm:spPr/>
    </dgm:pt>
    <dgm:pt modelId="{62A095DC-7FB3-405D-8F1E-047EC0F3F001}" type="pres">
      <dgm:prSet presAssocID="{31C91DC7-20B4-4847-84E0-90109F260C41}" presName="horz1" presStyleCnt="0"/>
      <dgm:spPr/>
    </dgm:pt>
    <dgm:pt modelId="{8A918A39-79A0-4A06-A9FD-7ADA12ECD884}" type="pres">
      <dgm:prSet presAssocID="{31C91DC7-20B4-4847-84E0-90109F260C41}" presName="tx1" presStyleLbl="revTx" presStyleIdx="13" presStyleCnt="26"/>
      <dgm:spPr/>
    </dgm:pt>
    <dgm:pt modelId="{B160CAE4-3E9B-42F3-B582-E2A09817A92F}" type="pres">
      <dgm:prSet presAssocID="{31C91DC7-20B4-4847-84E0-90109F260C41}" presName="vert1" presStyleCnt="0"/>
      <dgm:spPr/>
    </dgm:pt>
    <dgm:pt modelId="{514258CB-0C54-465D-8E98-5C19E0BDD18C}" type="pres">
      <dgm:prSet presAssocID="{555087EB-5825-48CA-ADD6-86FF3D852729}" presName="thickLine" presStyleLbl="alignNode1" presStyleIdx="14" presStyleCnt="26"/>
      <dgm:spPr/>
    </dgm:pt>
    <dgm:pt modelId="{C430938C-F6A0-4A3F-A785-48A4C38539F7}" type="pres">
      <dgm:prSet presAssocID="{555087EB-5825-48CA-ADD6-86FF3D852729}" presName="horz1" presStyleCnt="0"/>
      <dgm:spPr/>
    </dgm:pt>
    <dgm:pt modelId="{03150404-B165-4C87-BE5E-515BAAAD790F}" type="pres">
      <dgm:prSet presAssocID="{555087EB-5825-48CA-ADD6-86FF3D852729}" presName="tx1" presStyleLbl="revTx" presStyleIdx="14" presStyleCnt="26"/>
      <dgm:spPr/>
    </dgm:pt>
    <dgm:pt modelId="{BB177CF1-38F1-44BD-8F5D-34357BFFE229}" type="pres">
      <dgm:prSet presAssocID="{555087EB-5825-48CA-ADD6-86FF3D852729}" presName="vert1" presStyleCnt="0"/>
      <dgm:spPr/>
    </dgm:pt>
    <dgm:pt modelId="{0C58764A-0BEE-49F2-9820-7F0E08F67C66}" type="pres">
      <dgm:prSet presAssocID="{8D85C41A-2654-4042-B214-E2F3F1C847A2}" presName="thickLine" presStyleLbl="alignNode1" presStyleIdx="15" presStyleCnt="26"/>
      <dgm:spPr/>
    </dgm:pt>
    <dgm:pt modelId="{BBCDA648-9683-4902-BAE2-8348AD88C42F}" type="pres">
      <dgm:prSet presAssocID="{8D85C41A-2654-4042-B214-E2F3F1C847A2}" presName="horz1" presStyleCnt="0"/>
      <dgm:spPr/>
    </dgm:pt>
    <dgm:pt modelId="{6B100344-E92F-46ED-AB98-4EE355DC9988}" type="pres">
      <dgm:prSet presAssocID="{8D85C41A-2654-4042-B214-E2F3F1C847A2}" presName="tx1" presStyleLbl="revTx" presStyleIdx="15" presStyleCnt="26"/>
      <dgm:spPr/>
    </dgm:pt>
    <dgm:pt modelId="{4EE77C66-7F5B-449D-80E5-6A314254EE9B}" type="pres">
      <dgm:prSet presAssocID="{8D85C41A-2654-4042-B214-E2F3F1C847A2}" presName="vert1" presStyleCnt="0"/>
      <dgm:spPr/>
    </dgm:pt>
    <dgm:pt modelId="{F93028C5-0045-4120-909F-B24A6E4B1E81}" type="pres">
      <dgm:prSet presAssocID="{137BF84A-BEAB-49E6-8774-4CDD537996B3}" presName="thickLine" presStyleLbl="alignNode1" presStyleIdx="16" presStyleCnt="26"/>
      <dgm:spPr/>
    </dgm:pt>
    <dgm:pt modelId="{637A8FAB-16DC-45E7-BDAF-3BD05C0038BE}" type="pres">
      <dgm:prSet presAssocID="{137BF84A-BEAB-49E6-8774-4CDD537996B3}" presName="horz1" presStyleCnt="0"/>
      <dgm:spPr/>
    </dgm:pt>
    <dgm:pt modelId="{A18BFB9F-C3C9-4B6B-9964-AF009399EB6F}" type="pres">
      <dgm:prSet presAssocID="{137BF84A-BEAB-49E6-8774-4CDD537996B3}" presName="tx1" presStyleLbl="revTx" presStyleIdx="16" presStyleCnt="26"/>
      <dgm:spPr/>
    </dgm:pt>
    <dgm:pt modelId="{AE6CBA57-8643-4AFB-8151-8A22678D6265}" type="pres">
      <dgm:prSet presAssocID="{137BF84A-BEAB-49E6-8774-4CDD537996B3}" presName="vert1" presStyleCnt="0"/>
      <dgm:spPr/>
    </dgm:pt>
    <dgm:pt modelId="{CB2AB16F-C90D-45EA-8C42-3C81358FCF37}" type="pres">
      <dgm:prSet presAssocID="{26CEABF2-9FF4-47F7-81AD-5BC034496634}" presName="thickLine" presStyleLbl="alignNode1" presStyleIdx="17" presStyleCnt="26"/>
      <dgm:spPr/>
    </dgm:pt>
    <dgm:pt modelId="{9415ADBB-3EBC-436E-9EA2-1A62456CE9C9}" type="pres">
      <dgm:prSet presAssocID="{26CEABF2-9FF4-47F7-81AD-5BC034496634}" presName="horz1" presStyleCnt="0"/>
      <dgm:spPr/>
    </dgm:pt>
    <dgm:pt modelId="{1619A08D-3C37-461A-96BC-2B027DD841FC}" type="pres">
      <dgm:prSet presAssocID="{26CEABF2-9FF4-47F7-81AD-5BC034496634}" presName="tx1" presStyleLbl="revTx" presStyleIdx="17" presStyleCnt="26"/>
      <dgm:spPr/>
    </dgm:pt>
    <dgm:pt modelId="{89FC181A-E760-4118-A92E-70ED6FFA0354}" type="pres">
      <dgm:prSet presAssocID="{26CEABF2-9FF4-47F7-81AD-5BC034496634}" presName="vert1" presStyleCnt="0"/>
      <dgm:spPr/>
    </dgm:pt>
    <dgm:pt modelId="{9A96C0B2-31A5-4759-817E-5FA5CAED1A9D}" type="pres">
      <dgm:prSet presAssocID="{AB20F300-3421-4912-AE61-988634CC3359}" presName="thickLine" presStyleLbl="alignNode1" presStyleIdx="18" presStyleCnt="26"/>
      <dgm:spPr/>
    </dgm:pt>
    <dgm:pt modelId="{8C37964C-587F-4B34-94C6-5FA44777CB10}" type="pres">
      <dgm:prSet presAssocID="{AB20F300-3421-4912-AE61-988634CC3359}" presName="horz1" presStyleCnt="0"/>
      <dgm:spPr/>
    </dgm:pt>
    <dgm:pt modelId="{EA1B55C7-1361-4A01-AD6C-883350781256}" type="pres">
      <dgm:prSet presAssocID="{AB20F300-3421-4912-AE61-988634CC3359}" presName="tx1" presStyleLbl="revTx" presStyleIdx="18" presStyleCnt="26"/>
      <dgm:spPr/>
    </dgm:pt>
    <dgm:pt modelId="{21FEF60A-66D2-4051-A0DF-BED5E3025A21}" type="pres">
      <dgm:prSet presAssocID="{AB20F300-3421-4912-AE61-988634CC3359}" presName="vert1" presStyleCnt="0"/>
      <dgm:spPr/>
    </dgm:pt>
    <dgm:pt modelId="{FE015969-73FD-412C-B4F4-8A63314E19EF}" type="pres">
      <dgm:prSet presAssocID="{7BE900E1-0A69-4339-B07E-2E3C10EEC914}" presName="thickLine" presStyleLbl="alignNode1" presStyleIdx="19" presStyleCnt="26"/>
      <dgm:spPr/>
    </dgm:pt>
    <dgm:pt modelId="{26D1A8A3-47ED-4AED-AE54-5BF097709888}" type="pres">
      <dgm:prSet presAssocID="{7BE900E1-0A69-4339-B07E-2E3C10EEC914}" presName="horz1" presStyleCnt="0"/>
      <dgm:spPr/>
    </dgm:pt>
    <dgm:pt modelId="{F803CF7A-1917-40E2-AC26-C67D866A6993}" type="pres">
      <dgm:prSet presAssocID="{7BE900E1-0A69-4339-B07E-2E3C10EEC914}" presName="tx1" presStyleLbl="revTx" presStyleIdx="19" presStyleCnt="26"/>
      <dgm:spPr/>
    </dgm:pt>
    <dgm:pt modelId="{BC956BDC-4007-4AB9-94AC-CCDE7A77BF11}" type="pres">
      <dgm:prSet presAssocID="{7BE900E1-0A69-4339-B07E-2E3C10EEC914}" presName="vert1" presStyleCnt="0"/>
      <dgm:spPr/>
    </dgm:pt>
    <dgm:pt modelId="{781F9812-A471-402E-9267-99A57811A340}" type="pres">
      <dgm:prSet presAssocID="{E0F1566D-4603-41BC-956E-AA82E66818F9}" presName="thickLine" presStyleLbl="alignNode1" presStyleIdx="20" presStyleCnt="26"/>
      <dgm:spPr/>
    </dgm:pt>
    <dgm:pt modelId="{F3D79A8E-BD56-4329-A1AC-AB0AD9DDDEDA}" type="pres">
      <dgm:prSet presAssocID="{E0F1566D-4603-41BC-956E-AA82E66818F9}" presName="horz1" presStyleCnt="0"/>
      <dgm:spPr/>
    </dgm:pt>
    <dgm:pt modelId="{721EB476-71E9-4168-8892-43BC9DD23C47}" type="pres">
      <dgm:prSet presAssocID="{E0F1566D-4603-41BC-956E-AA82E66818F9}" presName="tx1" presStyleLbl="revTx" presStyleIdx="20" presStyleCnt="26"/>
      <dgm:spPr/>
    </dgm:pt>
    <dgm:pt modelId="{270BDEB5-0A1B-44AA-BB50-7A61BE614D2B}" type="pres">
      <dgm:prSet presAssocID="{E0F1566D-4603-41BC-956E-AA82E66818F9}" presName="vert1" presStyleCnt="0"/>
      <dgm:spPr/>
    </dgm:pt>
    <dgm:pt modelId="{35D3D7A7-F8DC-413D-9CD6-6306817E337B}" type="pres">
      <dgm:prSet presAssocID="{FBD5C32B-5728-4D3A-9CD8-AE3B8C268E26}" presName="thickLine" presStyleLbl="alignNode1" presStyleIdx="21" presStyleCnt="26"/>
      <dgm:spPr/>
    </dgm:pt>
    <dgm:pt modelId="{5C94B020-86D1-4CFA-ACF6-796BCB1279F2}" type="pres">
      <dgm:prSet presAssocID="{FBD5C32B-5728-4D3A-9CD8-AE3B8C268E26}" presName="horz1" presStyleCnt="0"/>
      <dgm:spPr/>
    </dgm:pt>
    <dgm:pt modelId="{5180B228-6DFD-4716-9BD3-CB3F7254822D}" type="pres">
      <dgm:prSet presAssocID="{FBD5C32B-5728-4D3A-9CD8-AE3B8C268E26}" presName="tx1" presStyleLbl="revTx" presStyleIdx="21" presStyleCnt="26"/>
      <dgm:spPr/>
    </dgm:pt>
    <dgm:pt modelId="{6B7D2C33-63A1-4FD5-88FA-5FB8251A4C38}" type="pres">
      <dgm:prSet presAssocID="{FBD5C32B-5728-4D3A-9CD8-AE3B8C268E26}" presName="vert1" presStyleCnt="0"/>
      <dgm:spPr/>
    </dgm:pt>
    <dgm:pt modelId="{57B33C94-999F-481D-B89A-4FCC8BF24EA4}" type="pres">
      <dgm:prSet presAssocID="{E46AD9F1-A40B-49AE-8F11-B7A0DAD185ED}" presName="thickLine" presStyleLbl="alignNode1" presStyleIdx="22" presStyleCnt="26"/>
      <dgm:spPr/>
    </dgm:pt>
    <dgm:pt modelId="{AB7D0177-CDFF-430C-908C-69105F42B4F8}" type="pres">
      <dgm:prSet presAssocID="{E46AD9F1-A40B-49AE-8F11-B7A0DAD185ED}" presName="horz1" presStyleCnt="0"/>
      <dgm:spPr/>
    </dgm:pt>
    <dgm:pt modelId="{DC4ABB17-78F9-4133-B6CD-EFC7D90AF57B}" type="pres">
      <dgm:prSet presAssocID="{E46AD9F1-A40B-49AE-8F11-B7A0DAD185ED}" presName="tx1" presStyleLbl="revTx" presStyleIdx="22" presStyleCnt="26"/>
      <dgm:spPr/>
    </dgm:pt>
    <dgm:pt modelId="{4E260E1C-61A4-452B-949D-D049702B262B}" type="pres">
      <dgm:prSet presAssocID="{E46AD9F1-A40B-49AE-8F11-B7A0DAD185ED}" presName="vert1" presStyleCnt="0"/>
      <dgm:spPr/>
    </dgm:pt>
    <dgm:pt modelId="{CBC24CD0-F447-4D80-BDEF-5F08961B4E18}" type="pres">
      <dgm:prSet presAssocID="{48C36BDD-4291-40D2-9A18-BBF7785433E6}" presName="thickLine" presStyleLbl="alignNode1" presStyleIdx="23" presStyleCnt="26"/>
      <dgm:spPr/>
    </dgm:pt>
    <dgm:pt modelId="{6006A5DF-1A20-43EF-8B11-F0FCED12CE7E}" type="pres">
      <dgm:prSet presAssocID="{48C36BDD-4291-40D2-9A18-BBF7785433E6}" presName="horz1" presStyleCnt="0"/>
      <dgm:spPr/>
    </dgm:pt>
    <dgm:pt modelId="{C73F3374-AF52-4695-A87E-07A8929283D5}" type="pres">
      <dgm:prSet presAssocID="{48C36BDD-4291-40D2-9A18-BBF7785433E6}" presName="tx1" presStyleLbl="revTx" presStyleIdx="23" presStyleCnt="26"/>
      <dgm:spPr/>
    </dgm:pt>
    <dgm:pt modelId="{20F6F590-03A8-414D-A4CE-A1C210175D30}" type="pres">
      <dgm:prSet presAssocID="{48C36BDD-4291-40D2-9A18-BBF7785433E6}" presName="vert1" presStyleCnt="0"/>
      <dgm:spPr/>
    </dgm:pt>
    <dgm:pt modelId="{83E63F39-4278-4F48-AF24-7994EC764396}" type="pres">
      <dgm:prSet presAssocID="{23490FAC-F8D3-47B6-9353-CBE8B19B07FD}" presName="thickLine" presStyleLbl="alignNode1" presStyleIdx="24" presStyleCnt="26"/>
      <dgm:spPr/>
    </dgm:pt>
    <dgm:pt modelId="{C09F567B-2F0B-45E5-AC63-12891E697B24}" type="pres">
      <dgm:prSet presAssocID="{23490FAC-F8D3-47B6-9353-CBE8B19B07FD}" presName="horz1" presStyleCnt="0"/>
      <dgm:spPr/>
    </dgm:pt>
    <dgm:pt modelId="{9AB223E2-1B4F-4A17-BD3A-1DF009EAC2BB}" type="pres">
      <dgm:prSet presAssocID="{23490FAC-F8D3-47B6-9353-CBE8B19B07FD}" presName="tx1" presStyleLbl="revTx" presStyleIdx="24" presStyleCnt="26"/>
      <dgm:spPr/>
    </dgm:pt>
    <dgm:pt modelId="{167E1AC8-EE94-411D-B059-4439883AA6E7}" type="pres">
      <dgm:prSet presAssocID="{23490FAC-F8D3-47B6-9353-CBE8B19B07FD}" presName="vert1" presStyleCnt="0"/>
      <dgm:spPr/>
    </dgm:pt>
    <dgm:pt modelId="{50484DBD-6A11-440C-9C0E-22124257235F}" type="pres">
      <dgm:prSet presAssocID="{BCFAA8FC-E764-47D2-B965-39D824A90A4E}" presName="thickLine" presStyleLbl="alignNode1" presStyleIdx="25" presStyleCnt="26"/>
      <dgm:spPr/>
    </dgm:pt>
    <dgm:pt modelId="{3EE3B25C-FE47-44B2-AF38-005F86A21D04}" type="pres">
      <dgm:prSet presAssocID="{BCFAA8FC-E764-47D2-B965-39D824A90A4E}" presName="horz1" presStyleCnt="0"/>
      <dgm:spPr/>
    </dgm:pt>
    <dgm:pt modelId="{7B86130E-9209-4D53-8CB2-607F571355F7}" type="pres">
      <dgm:prSet presAssocID="{BCFAA8FC-E764-47D2-B965-39D824A90A4E}" presName="tx1" presStyleLbl="revTx" presStyleIdx="25" presStyleCnt="26"/>
      <dgm:spPr/>
    </dgm:pt>
    <dgm:pt modelId="{D43A43D5-EEB3-43ED-87F0-B89F0761BE71}" type="pres">
      <dgm:prSet presAssocID="{BCFAA8FC-E764-47D2-B965-39D824A90A4E}" presName="vert1" presStyleCnt="0"/>
      <dgm:spPr/>
    </dgm:pt>
  </dgm:ptLst>
  <dgm:cxnLst>
    <dgm:cxn modelId="{73C40303-5628-46A3-A008-FBA753C041C1}" srcId="{9D6B8341-4BEE-4798-887D-0AA488B139D4}" destId="{BCFAA8FC-E764-47D2-B965-39D824A90A4E}" srcOrd="25" destOrd="0" parTransId="{B44AAE59-F432-4F01-97DB-4355EA01C33D}" sibTransId="{00D9EC69-DA67-47A4-BE8D-4E374FE60502}"/>
    <dgm:cxn modelId="{3B5CEB03-B7BF-40D5-8DEC-A076724A2E71}" type="presOf" srcId="{7BE900E1-0A69-4339-B07E-2E3C10EEC914}" destId="{F803CF7A-1917-40E2-AC26-C67D866A6993}" srcOrd="0" destOrd="0" presId="urn:microsoft.com/office/officeart/2008/layout/LinedList"/>
    <dgm:cxn modelId="{E351F405-2023-4B94-B3B8-1E5D6A06CFF2}" type="presOf" srcId="{26CEABF2-9FF4-47F7-81AD-5BC034496634}" destId="{1619A08D-3C37-461A-96BC-2B027DD841FC}" srcOrd="0" destOrd="0" presId="urn:microsoft.com/office/officeart/2008/layout/LinedList"/>
    <dgm:cxn modelId="{EC9FC10A-4FB8-41B9-AD63-586B9B6DA3D9}" srcId="{9D6B8341-4BEE-4798-887D-0AA488B139D4}" destId="{23490FAC-F8D3-47B6-9353-CBE8B19B07FD}" srcOrd="24" destOrd="0" parTransId="{A30E8DF0-065D-41FC-8F7C-64A0407327B8}" sibTransId="{4D0DD4AC-1C8A-40B5-9D61-588D46D09BE0}"/>
    <dgm:cxn modelId="{488FC918-AFE7-4491-9AC3-6C3D767264AA}" type="presOf" srcId="{FF75F61B-BE74-460E-A005-2FD38302DA69}" destId="{C7D9C5B0-80D8-4C0D-8196-E2F2458B3BEF}" srcOrd="0" destOrd="0" presId="urn:microsoft.com/office/officeart/2008/layout/LinedList"/>
    <dgm:cxn modelId="{AF42F51E-C6F8-4959-A771-3B1FBA63A5FF}" type="presOf" srcId="{48C36BDD-4291-40D2-9A18-BBF7785433E6}" destId="{C73F3374-AF52-4695-A87E-07A8929283D5}" srcOrd="0" destOrd="0" presId="urn:microsoft.com/office/officeart/2008/layout/LinedList"/>
    <dgm:cxn modelId="{D48F6629-82EE-4970-910A-94DAEA7BACC7}" srcId="{9D6B8341-4BEE-4798-887D-0AA488B139D4}" destId="{912BD231-CFF4-410D-ACDB-180D86FB23CB}" srcOrd="2" destOrd="0" parTransId="{C4ECE8C1-2F52-4C23-951B-806995ED9A83}" sibTransId="{D2F5EEFF-D825-43CB-9581-12071574BD35}"/>
    <dgm:cxn modelId="{A04FA82E-8FF7-4650-AD83-FB41278DD8E7}" type="presOf" srcId="{E667EFDF-C2A6-4F90-9613-D08583FE468F}" destId="{3A84AEE9-5235-4FB7-B5B8-40B9D5DA5087}" srcOrd="0" destOrd="0" presId="urn:microsoft.com/office/officeart/2008/layout/LinedList"/>
    <dgm:cxn modelId="{B9B86636-35EF-4B01-BA5B-F26045E46AC9}" type="presOf" srcId="{912BD231-CFF4-410D-ACDB-180D86FB23CB}" destId="{D3F4D67E-0278-4E66-87F2-39D802884AA2}" srcOrd="0" destOrd="0" presId="urn:microsoft.com/office/officeart/2008/layout/LinedList"/>
    <dgm:cxn modelId="{01C86938-CA30-41C6-B483-C5C04B1E833E}" type="presOf" srcId="{8D85C41A-2654-4042-B214-E2F3F1C847A2}" destId="{6B100344-E92F-46ED-AB98-4EE355DC9988}" srcOrd="0" destOrd="0" presId="urn:microsoft.com/office/officeart/2008/layout/LinedList"/>
    <dgm:cxn modelId="{40EE0439-CE6C-4C96-9480-ACB864F3E9AF}" type="presOf" srcId="{C30BAF7B-9289-4780-B818-839AA6689FBA}" destId="{35824CB5-1043-40C9-B389-83381E6D0B81}" srcOrd="0" destOrd="0" presId="urn:microsoft.com/office/officeart/2008/layout/LinedList"/>
    <dgm:cxn modelId="{46FD4D3C-CD81-4148-AB55-D129EA4DC811}" srcId="{9D6B8341-4BEE-4798-887D-0AA488B139D4}" destId="{8D85C41A-2654-4042-B214-E2F3F1C847A2}" srcOrd="15" destOrd="0" parTransId="{82319AFD-870A-4138-95A1-A18EA07A9FDA}" sibTransId="{7B91E365-38F1-4D8C-87CE-41B2B2930500}"/>
    <dgm:cxn modelId="{B8486E3F-B125-412C-8889-A480C5DC96B3}" srcId="{9D6B8341-4BEE-4798-887D-0AA488B139D4}" destId="{E0F1566D-4603-41BC-956E-AA82E66818F9}" srcOrd="20" destOrd="0" parTransId="{CE79FDCE-9016-4618-871F-742A6F5343C1}" sibTransId="{E673F21F-FC7A-4835-94B9-272C795ABD48}"/>
    <dgm:cxn modelId="{F879E05C-CBB3-4583-8315-EBAFEC5E6E2D}" type="presOf" srcId="{555087EB-5825-48CA-ADD6-86FF3D852729}" destId="{03150404-B165-4C87-BE5E-515BAAAD790F}" srcOrd="0" destOrd="0" presId="urn:microsoft.com/office/officeart/2008/layout/LinedList"/>
    <dgm:cxn modelId="{6FB47F5E-73C3-499F-AEC3-4864607AE188}" srcId="{9D6B8341-4BEE-4798-887D-0AA488B139D4}" destId="{137BF84A-BEAB-49E6-8774-4CDD537996B3}" srcOrd="16" destOrd="0" parTransId="{C3CC501D-BA9D-4110-ADEF-2293FA9D566E}" sibTransId="{4F218D22-91AE-4C57-8140-447A661249C7}"/>
    <dgm:cxn modelId="{C5DE9E60-A307-45C5-B285-3BADCF7D1837}" srcId="{9D6B8341-4BEE-4798-887D-0AA488B139D4}" destId="{FBD5C32B-5728-4D3A-9CD8-AE3B8C268E26}" srcOrd="21" destOrd="0" parTransId="{63F54711-AEE7-49F2-9D39-FB60B7811C8A}" sibTransId="{CC98384B-F266-4521-A1C5-D958F1841AF9}"/>
    <dgm:cxn modelId="{80392B41-62CA-4946-8AB7-32A2791873DB}" type="presOf" srcId="{2DBB48D3-CD99-458D-8FE6-4B3F4093B0E8}" destId="{A174CE5E-CDEB-4191-AE7C-F30E4EA176B8}" srcOrd="0" destOrd="0" presId="urn:microsoft.com/office/officeart/2008/layout/LinedList"/>
    <dgm:cxn modelId="{A1C48844-4719-4E65-8995-6F98945EDE57}" srcId="{9D6B8341-4BEE-4798-887D-0AA488B139D4}" destId="{AC47BA71-B548-4D46-8AEA-AD4946F45AC9}" srcOrd="0" destOrd="0" parTransId="{CEA89463-93C4-4A89-97B1-76C718CD7218}" sibTransId="{5B1D4F96-1D7F-4D3F-A737-27703D16844A}"/>
    <dgm:cxn modelId="{4D96516A-2A5F-45E4-8F1B-09C40C7001D8}" srcId="{9D6B8341-4BEE-4798-887D-0AA488B139D4}" destId="{26CEABF2-9FF4-47F7-81AD-5BC034496634}" srcOrd="17" destOrd="0" parTransId="{2818EC5D-456F-41B0-8922-988F987FF40F}" sibTransId="{02374AF3-214B-4DC4-9992-1554C06E8A9E}"/>
    <dgm:cxn modelId="{761E484F-1909-43F8-B8DC-EC5011D78EFB}" type="presOf" srcId="{16BEBE98-A8EB-409F-B735-44EECC72D3C5}" destId="{F68F45B0-6A1B-4553-8E63-537D4189DE7E}" srcOrd="0" destOrd="0" presId="urn:microsoft.com/office/officeart/2008/layout/LinedList"/>
    <dgm:cxn modelId="{3C731670-B96C-40DB-9A83-12771FEAE3B8}" srcId="{9D6B8341-4BEE-4798-887D-0AA488B139D4}" destId="{A42604DD-AD02-4CD8-96ED-0A725117E4EE}" srcOrd="11" destOrd="0" parTransId="{4E484733-A475-4161-B37A-483D9707A2FA}" sibTransId="{B410B843-7B3E-456C-BF9E-E50BA4E2C9E3}"/>
    <dgm:cxn modelId="{89303152-5057-49E9-A54C-0321FCF541A5}" type="presOf" srcId="{FB0942B8-0C12-4E84-B058-B8A7B8429FE6}" destId="{11D9B889-14F7-427D-AB1C-37300985D6AA}" srcOrd="0" destOrd="0" presId="urn:microsoft.com/office/officeart/2008/layout/LinedList"/>
    <dgm:cxn modelId="{2C888E53-2D04-4895-A8A0-98CF1A5DFA36}" srcId="{9D6B8341-4BEE-4798-887D-0AA488B139D4}" destId="{2DBB48D3-CD99-458D-8FE6-4B3F4093B0E8}" srcOrd="5" destOrd="0" parTransId="{F8821932-7D67-425E-9D97-A7A468EFD378}" sibTransId="{1D939C00-8D97-42D8-BD6A-FF37FCFA35D8}"/>
    <dgm:cxn modelId="{D459C353-B383-4417-8FE4-E32E60F0B35A}" srcId="{9D6B8341-4BEE-4798-887D-0AA488B139D4}" destId="{48C36BDD-4291-40D2-9A18-BBF7785433E6}" srcOrd="23" destOrd="0" parTransId="{17712E93-742B-44F7-8C83-530E289DE9A3}" sibTransId="{5DA28689-955F-4084-97FB-DAE13D917C93}"/>
    <dgm:cxn modelId="{93477374-F1C2-4434-865A-1169B6F96073}" srcId="{9D6B8341-4BEE-4798-887D-0AA488B139D4}" destId="{16BEBE98-A8EB-409F-B735-44EECC72D3C5}" srcOrd="12" destOrd="0" parTransId="{055F205A-1237-423D-A05D-B9300548A372}" sibTransId="{927DC67D-7204-4E60-B6B7-578E3597CAC4}"/>
    <dgm:cxn modelId="{F1660177-B878-4391-B911-2EBF4B1B1E84}" srcId="{9D6B8341-4BEE-4798-887D-0AA488B139D4}" destId="{56486AC1-7A0A-42D6-A6D2-539DFD61F005}" srcOrd="7" destOrd="0" parTransId="{67B95FF4-0F34-4A89-AE2F-392AF889D195}" sibTransId="{866A9E5C-27FF-4C68-9BD3-4C4B663C0247}"/>
    <dgm:cxn modelId="{8D47DB59-B6F7-447F-AE28-84E04BD1EF0B}" srcId="{9D6B8341-4BEE-4798-887D-0AA488B139D4}" destId="{E46AD9F1-A40B-49AE-8F11-B7A0DAD185ED}" srcOrd="22" destOrd="0" parTransId="{82F00CED-AE08-4706-91C4-E9318B142E2A}" sibTransId="{223A6802-2D3D-4183-AEC4-6CED5FDC88CA}"/>
    <dgm:cxn modelId="{EAEC9F7F-06E6-4963-ABC2-18718D67226A}" type="presOf" srcId="{4481FD71-494C-4DB5-A735-C6D4904BF93E}" destId="{DFFE5630-9576-428B-B87E-12A7D567BFA1}" srcOrd="0" destOrd="0" presId="urn:microsoft.com/office/officeart/2008/layout/LinedList"/>
    <dgm:cxn modelId="{36444D84-8644-44C2-873E-70161654C96F}" type="presOf" srcId="{31C91DC7-20B4-4847-84E0-90109F260C41}" destId="{8A918A39-79A0-4A06-A9FD-7ADA12ECD884}" srcOrd="0" destOrd="0" presId="urn:microsoft.com/office/officeart/2008/layout/LinedList"/>
    <dgm:cxn modelId="{1BF98889-3AD5-41BD-A736-EB07E2F19CF5}" srcId="{9D6B8341-4BEE-4798-887D-0AA488B139D4}" destId="{555087EB-5825-48CA-ADD6-86FF3D852729}" srcOrd="14" destOrd="0" parTransId="{3ED1992B-141F-42DA-B196-B3AE2129A7DE}" sibTransId="{55148596-945C-43C9-8D9C-A01F030E6E99}"/>
    <dgm:cxn modelId="{4B686C8F-055E-4905-ABCC-D8AC93C4F1F3}" type="presOf" srcId="{AB20F300-3421-4912-AE61-988634CC3359}" destId="{EA1B55C7-1361-4A01-AD6C-883350781256}" srcOrd="0" destOrd="0" presId="urn:microsoft.com/office/officeart/2008/layout/LinedList"/>
    <dgm:cxn modelId="{486D6B94-7EC0-4815-8BFD-DA5BD1ED0543}" srcId="{9D6B8341-4BEE-4798-887D-0AA488B139D4}" destId="{AB20F300-3421-4912-AE61-988634CC3359}" srcOrd="18" destOrd="0" parTransId="{04EFB30E-244E-42EF-B92F-7C6C082AF1F8}" sibTransId="{08CCC995-C4D0-4461-8948-8959D5F49F08}"/>
    <dgm:cxn modelId="{F4E7A29A-4C7D-40A1-BD5A-511908CD4728}" srcId="{9D6B8341-4BEE-4798-887D-0AA488B139D4}" destId="{3C5071B2-6D2A-4A81-B045-3630CACD1C2E}" srcOrd="1" destOrd="0" parTransId="{BA2F3046-85AA-41B4-95F3-C352B304CE49}" sibTransId="{E4312035-5FF0-47E3-AF7D-3523BBE9B0AC}"/>
    <dgm:cxn modelId="{9C2B619E-E629-40A0-BD01-EF675896FE57}" type="presOf" srcId="{A42604DD-AD02-4CD8-96ED-0A725117E4EE}" destId="{2F79B4D5-D3A6-4122-A2A4-5E309D2CD026}" srcOrd="0" destOrd="0" presId="urn:microsoft.com/office/officeart/2008/layout/LinedList"/>
    <dgm:cxn modelId="{533009A6-899D-4FDC-A51E-FDF4F35DC34F}" srcId="{9D6B8341-4BEE-4798-887D-0AA488B139D4}" destId="{FB0942B8-0C12-4E84-B058-B8A7B8429FE6}" srcOrd="10" destOrd="0" parTransId="{D7E21F74-E225-44C4-AB13-9D30FD7A9D79}" sibTransId="{19A164BB-34F3-4CC6-9153-64081A87132B}"/>
    <dgm:cxn modelId="{131A60A9-308E-4B32-ACD7-B6DE6AD952E7}" type="presOf" srcId="{3C5071B2-6D2A-4A81-B045-3630CACD1C2E}" destId="{3B73D102-3809-44C1-90E5-F1FBC06F5745}" srcOrd="0" destOrd="0" presId="urn:microsoft.com/office/officeart/2008/layout/LinedList"/>
    <dgm:cxn modelId="{48B0B5A9-A5B3-42D3-ADEF-AA5793AFD770}" type="presOf" srcId="{137BF84A-BEAB-49E6-8774-4CDD537996B3}" destId="{A18BFB9F-C3C9-4B6B-9964-AF009399EB6F}" srcOrd="0" destOrd="0" presId="urn:microsoft.com/office/officeart/2008/layout/LinedList"/>
    <dgm:cxn modelId="{D26F97AA-C2DD-4FDA-8843-B785CCFB69EB}" type="presOf" srcId="{BCFAA8FC-E764-47D2-B965-39D824A90A4E}" destId="{7B86130E-9209-4D53-8CB2-607F571355F7}" srcOrd="0" destOrd="0" presId="urn:microsoft.com/office/officeart/2008/layout/LinedList"/>
    <dgm:cxn modelId="{E8F3D7AF-E228-4CB8-93DC-83FB397C51BC}" type="presOf" srcId="{AC47BA71-B548-4D46-8AEA-AD4946F45AC9}" destId="{CC9BA0E2-1A7B-4BA0-818F-1EF021A02C34}" srcOrd="0" destOrd="0" presId="urn:microsoft.com/office/officeart/2008/layout/LinedList"/>
    <dgm:cxn modelId="{081962B4-6609-47D2-874E-A48AFFA8A4FF}" type="presOf" srcId="{E46AD9F1-A40B-49AE-8F11-B7A0DAD185ED}" destId="{DC4ABB17-78F9-4133-B6CD-EFC7D90AF57B}" srcOrd="0" destOrd="0" presId="urn:microsoft.com/office/officeart/2008/layout/LinedList"/>
    <dgm:cxn modelId="{959C50B4-8F94-4BB2-864E-A32C0256CF3D}" srcId="{9D6B8341-4BEE-4798-887D-0AA488B139D4}" destId="{4481FD71-494C-4DB5-A735-C6D4904BF93E}" srcOrd="3" destOrd="0" parTransId="{BC62E768-2D64-44E6-8782-38486D7A0841}" sibTransId="{7EBB5EA0-523B-4BEA-BAD9-C9FBFB136C0B}"/>
    <dgm:cxn modelId="{A178C4B4-0943-400C-8D8E-2940AF901F48}" srcId="{9D6B8341-4BEE-4798-887D-0AA488B139D4}" destId="{7BE900E1-0A69-4339-B07E-2E3C10EEC914}" srcOrd="19" destOrd="0" parTransId="{454C6502-D270-4AD1-8069-083EE1E1BA3A}" sibTransId="{86687E49-F4A4-4619-8FED-7DB08837FBBC}"/>
    <dgm:cxn modelId="{6DAB98B6-634F-465E-B569-FADBD217F0C8}" type="presOf" srcId="{FBD5C32B-5728-4D3A-9CD8-AE3B8C268E26}" destId="{5180B228-6DFD-4716-9BD3-CB3F7254822D}" srcOrd="0" destOrd="0" presId="urn:microsoft.com/office/officeart/2008/layout/LinedList"/>
    <dgm:cxn modelId="{A58E19B7-FECF-474D-8027-99BA0EEB77F7}" srcId="{9D6B8341-4BEE-4798-887D-0AA488B139D4}" destId="{31C91DC7-20B4-4847-84E0-90109F260C41}" srcOrd="13" destOrd="0" parTransId="{AE7ECA36-D462-4463-A60B-3876060D9DDF}" sibTransId="{4C5C25A2-220B-4137-822E-5744FAFDA010}"/>
    <dgm:cxn modelId="{69D46DC1-ED70-45D5-BD7C-144B9BE9D706}" type="presOf" srcId="{9D6B8341-4BEE-4798-887D-0AA488B139D4}" destId="{A5A99398-CC03-4745-83FF-27EED4824FD3}" srcOrd="0" destOrd="0" presId="urn:microsoft.com/office/officeart/2008/layout/LinedList"/>
    <dgm:cxn modelId="{11F470C6-D5CA-4DF4-AB64-EBF53AB16C5D}" srcId="{9D6B8341-4BEE-4798-887D-0AA488B139D4}" destId="{FF75F61B-BE74-460E-A005-2FD38302DA69}" srcOrd="6" destOrd="0" parTransId="{51F404A4-58F1-44A7-BC98-30FF3BEB0059}" sibTransId="{1A8A9F88-F984-460E-A9D9-7BA60563A4EB}"/>
    <dgm:cxn modelId="{409C0FC7-F35C-453F-BE3D-541C817777D3}" type="presOf" srcId="{E0F1566D-4603-41BC-956E-AA82E66818F9}" destId="{721EB476-71E9-4168-8892-43BC9DD23C47}" srcOrd="0" destOrd="0" presId="urn:microsoft.com/office/officeart/2008/layout/LinedList"/>
    <dgm:cxn modelId="{97D4C5CB-3FE9-4D62-B00D-2BFDC1B1580B}" type="presOf" srcId="{53A39A6D-55A7-4FB9-8C74-5F8D8A84D7EA}" destId="{C5493998-56DB-445D-BA66-3F2B85C88917}" srcOrd="0" destOrd="0" presId="urn:microsoft.com/office/officeart/2008/layout/LinedList"/>
    <dgm:cxn modelId="{E48393D2-4D78-4641-ACE3-A8AF0461B50C}" srcId="{9D6B8341-4BEE-4798-887D-0AA488B139D4}" destId="{E667EFDF-C2A6-4F90-9613-D08583FE468F}" srcOrd="9" destOrd="0" parTransId="{C9F029D3-5428-4AB1-8FE1-7901334C9C74}" sibTransId="{5B61FCA3-90EE-4D99-8EA0-0CA89B364208}"/>
    <dgm:cxn modelId="{4582AEDF-8C76-485D-B00E-9195D22D4829}" type="presOf" srcId="{56486AC1-7A0A-42D6-A6D2-539DFD61F005}" destId="{00B7E606-2F1A-4539-9C8C-F8BA1A573BF6}" srcOrd="0" destOrd="0" presId="urn:microsoft.com/office/officeart/2008/layout/LinedList"/>
    <dgm:cxn modelId="{0E2964E2-2E15-4F2B-B899-4FDD1222B087}" srcId="{9D6B8341-4BEE-4798-887D-0AA488B139D4}" destId="{53A39A6D-55A7-4FB9-8C74-5F8D8A84D7EA}" srcOrd="8" destOrd="0" parTransId="{141F063D-464F-46BA-812F-5F3B83828207}" sibTransId="{F619AF50-9587-414F-91B8-3BDCE2096444}"/>
    <dgm:cxn modelId="{AEEB83F0-23C4-4758-A452-59957A55AF3D}" srcId="{9D6B8341-4BEE-4798-887D-0AA488B139D4}" destId="{C30BAF7B-9289-4780-B818-839AA6689FBA}" srcOrd="4" destOrd="0" parTransId="{48AF7964-933F-49DC-8E8C-493C09C2C1BC}" sibTransId="{ACC9A885-7CD9-4676-A00D-5A46A008F66D}"/>
    <dgm:cxn modelId="{2D2005F1-1999-449E-9408-9A2BA4862F80}" type="presOf" srcId="{23490FAC-F8D3-47B6-9353-CBE8B19B07FD}" destId="{9AB223E2-1B4F-4A17-BD3A-1DF009EAC2BB}" srcOrd="0" destOrd="0" presId="urn:microsoft.com/office/officeart/2008/layout/LinedList"/>
    <dgm:cxn modelId="{3926F611-9949-4F25-B832-F2A0F9A25954}" type="presParOf" srcId="{A5A99398-CC03-4745-83FF-27EED4824FD3}" destId="{B9F6E1EC-5290-42E6-9A1F-54D21A9BC5DA}" srcOrd="0" destOrd="0" presId="urn:microsoft.com/office/officeart/2008/layout/LinedList"/>
    <dgm:cxn modelId="{E5FB8D19-4AB5-48D8-8606-418409425AFA}" type="presParOf" srcId="{A5A99398-CC03-4745-83FF-27EED4824FD3}" destId="{1495E18D-B62B-48E6-9BF4-E6013C0E0CA0}" srcOrd="1" destOrd="0" presId="urn:microsoft.com/office/officeart/2008/layout/LinedList"/>
    <dgm:cxn modelId="{032AFB37-A5A7-40AD-8402-7EBDA6C2BE5B}" type="presParOf" srcId="{1495E18D-B62B-48E6-9BF4-E6013C0E0CA0}" destId="{CC9BA0E2-1A7B-4BA0-818F-1EF021A02C34}" srcOrd="0" destOrd="0" presId="urn:microsoft.com/office/officeart/2008/layout/LinedList"/>
    <dgm:cxn modelId="{E42A0437-2AF1-4A65-AC78-1CE26EC970B3}" type="presParOf" srcId="{1495E18D-B62B-48E6-9BF4-E6013C0E0CA0}" destId="{AF3B9DB9-603A-4021-A45A-9A8B48A9CD43}" srcOrd="1" destOrd="0" presId="urn:microsoft.com/office/officeart/2008/layout/LinedList"/>
    <dgm:cxn modelId="{676D0D3B-74C2-49B1-AD3D-2DDCE5B2E59E}" type="presParOf" srcId="{A5A99398-CC03-4745-83FF-27EED4824FD3}" destId="{4D6B8460-EEF6-453C-84B0-1076543CB3EC}" srcOrd="2" destOrd="0" presId="urn:microsoft.com/office/officeart/2008/layout/LinedList"/>
    <dgm:cxn modelId="{3123A882-86EB-4216-95D5-EDC3EDEE4A90}" type="presParOf" srcId="{A5A99398-CC03-4745-83FF-27EED4824FD3}" destId="{3358F281-8C5A-4BA2-8345-6FFF7DA97172}" srcOrd="3" destOrd="0" presId="urn:microsoft.com/office/officeart/2008/layout/LinedList"/>
    <dgm:cxn modelId="{503F953A-E2FF-4FF7-B2BD-78C9EA7727F4}" type="presParOf" srcId="{3358F281-8C5A-4BA2-8345-6FFF7DA97172}" destId="{3B73D102-3809-44C1-90E5-F1FBC06F5745}" srcOrd="0" destOrd="0" presId="urn:microsoft.com/office/officeart/2008/layout/LinedList"/>
    <dgm:cxn modelId="{63D04309-10E5-45BC-A1D7-3C07E4432B86}" type="presParOf" srcId="{3358F281-8C5A-4BA2-8345-6FFF7DA97172}" destId="{00FF7850-45AF-4C98-AED4-2D7A89F9317C}" srcOrd="1" destOrd="0" presId="urn:microsoft.com/office/officeart/2008/layout/LinedList"/>
    <dgm:cxn modelId="{56D45131-C464-454E-B7C2-A0758A2B90C2}" type="presParOf" srcId="{A5A99398-CC03-4745-83FF-27EED4824FD3}" destId="{F30C74C9-72B9-441E-B177-BE0370BB4341}" srcOrd="4" destOrd="0" presId="urn:microsoft.com/office/officeart/2008/layout/LinedList"/>
    <dgm:cxn modelId="{DA0395EA-9125-46D1-B6EC-C66DC489C113}" type="presParOf" srcId="{A5A99398-CC03-4745-83FF-27EED4824FD3}" destId="{47391FA9-09DD-4F2F-B6B7-A25C8E3CF8F4}" srcOrd="5" destOrd="0" presId="urn:microsoft.com/office/officeart/2008/layout/LinedList"/>
    <dgm:cxn modelId="{9F3A3436-8E5B-4A92-9A43-1FCCC0EC3BBD}" type="presParOf" srcId="{47391FA9-09DD-4F2F-B6B7-A25C8E3CF8F4}" destId="{D3F4D67E-0278-4E66-87F2-39D802884AA2}" srcOrd="0" destOrd="0" presId="urn:microsoft.com/office/officeart/2008/layout/LinedList"/>
    <dgm:cxn modelId="{9BF58419-1BB2-4ABA-B6D3-606189B0A388}" type="presParOf" srcId="{47391FA9-09DD-4F2F-B6B7-A25C8E3CF8F4}" destId="{1A79F1C8-BA51-4296-AC50-765F2EB75330}" srcOrd="1" destOrd="0" presId="urn:microsoft.com/office/officeart/2008/layout/LinedList"/>
    <dgm:cxn modelId="{B8B25FC9-2A8A-44F2-8CE6-10E4C7AA7926}" type="presParOf" srcId="{A5A99398-CC03-4745-83FF-27EED4824FD3}" destId="{58AE7E32-9E54-42F1-8284-F00B60C181BC}" srcOrd="6" destOrd="0" presId="urn:microsoft.com/office/officeart/2008/layout/LinedList"/>
    <dgm:cxn modelId="{1EA8D615-944F-4BF7-B4E1-F20A4ABFFDCD}" type="presParOf" srcId="{A5A99398-CC03-4745-83FF-27EED4824FD3}" destId="{254B127D-5CB7-4F99-B12E-8DE434A9C977}" srcOrd="7" destOrd="0" presId="urn:microsoft.com/office/officeart/2008/layout/LinedList"/>
    <dgm:cxn modelId="{F67B6219-4116-4228-A295-97242697685F}" type="presParOf" srcId="{254B127D-5CB7-4F99-B12E-8DE434A9C977}" destId="{DFFE5630-9576-428B-B87E-12A7D567BFA1}" srcOrd="0" destOrd="0" presId="urn:microsoft.com/office/officeart/2008/layout/LinedList"/>
    <dgm:cxn modelId="{E3073C90-2A1C-4E6E-892F-BFE4550D91FF}" type="presParOf" srcId="{254B127D-5CB7-4F99-B12E-8DE434A9C977}" destId="{E5BBD100-FE44-4768-A787-108CF465E6AA}" srcOrd="1" destOrd="0" presId="urn:microsoft.com/office/officeart/2008/layout/LinedList"/>
    <dgm:cxn modelId="{BB433867-593D-4039-ADDC-B62BC318ADB2}" type="presParOf" srcId="{A5A99398-CC03-4745-83FF-27EED4824FD3}" destId="{565E38A7-74C6-4ADE-8A83-9AD879B58709}" srcOrd="8" destOrd="0" presId="urn:microsoft.com/office/officeart/2008/layout/LinedList"/>
    <dgm:cxn modelId="{050A5149-6812-46B2-9B0D-2CC34C0BA984}" type="presParOf" srcId="{A5A99398-CC03-4745-83FF-27EED4824FD3}" destId="{F0092704-9FA5-4D81-8E22-1B272009B9EA}" srcOrd="9" destOrd="0" presId="urn:microsoft.com/office/officeart/2008/layout/LinedList"/>
    <dgm:cxn modelId="{D587A30E-C9E3-4304-BC6B-9867A87D9EE1}" type="presParOf" srcId="{F0092704-9FA5-4D81-8E22-1B272009B9EA}" destId="{35824CB5-1043-40C9-B389-83381E6D0B81}" srcOrd="0" destOrd="0" presId="urn:microsoft.com/office/officeart/2008/layout/LinedList"/>
    <dgm:cxn modelId="{16B23358-3D02-435A-807C-D437AF399284}" type="presParOf" srcId="{F0092704-9FA5-4D81-8E22-1B272009B9EA}" destId="{4F863132-D0B3-4176-9F45-0794E300F28E}" srcOrd="1" destOrd="0" presId="urn:microsoft.com/office/officeart/2008/layout/LinedList"/>
    <dgm:cxn modelId="{DA93C1E6-2FBA-4C7C-8746-2F8EA075C84E}" type="presParOf" srcId="{A5A99398-CC03-4745-83FF-27EED4824FD3}" destId="{A278D52E-97A1-4AAB-8430-9074FC87C5A2}" srcOrd="10" destOrd="0" presId="urn:microsoft.com/office/officeart/2008/layout/LinedList"/>
    <dgm:cxn modelId="{2AF6E331-0240-4BF6-B95C-50578B337C8E}" type="presParOf" srcId="{A5A99398-CC03-4745-83FF-27EED4824FD3}" destId="{04AD2BB2-D5B5-4003-8B9E-A155429923A3}" srcOrd="11" destOrd="0" presId="urn:microsoft.com/office/officeart/2008/layout/LinedList"/>
    <dgm:cxn modelId="{5CD6602A-6220-413F-9B5E-91281DF641AC}" type="presParOf" srcId="{04AD2BB2-D5B5-4003-8B9E-A155429923A3}" destId="{A174CE5E-CDEB-4191-AE7C-F30E4EA176B8}" srcOrd="0" destOrd="0" presId="urn:microsoft.com/office/officeart/2008/layout/LinedList"/>
    <dgm:cxn modelId="{A637993D-648D-45A5-9992-D20C6D22E335}" type="presParOf" srcId="{04AD2BB2-D5B5-4003-8B9E-A155429923A3}" destId="{2A412A9B-B396-4633-AA59-FF6EF8BE5C75}" srcOrd="1" destOrd="0" presId="urn:microsoft.com/office/officeart/2008/layout/LinedList"/>
    <dgm:cxn modelId="{50BE4B8C-582A-4476-B8E8-AF714A85DD57}" type="presParOf" srcId="{A5A99398-CC03-4745-83FF-27EED4824FD3}" destId="{782F8D2C-260C-404A-BAE7-8F52428360F0}" srcOrd="12" destOrd="0" presId="urn:microsoft.com/office/officeart/2008/layout/LinedList"/>
    <dgm:cxn modelId="{35C76677-5D09-4F32-93FD-A447999D1294}" type="presParOf" srcId="{A5A99398-CC03-4745-83FF-27EED4824FD3}" destId="{09FA85E7-4B40-4AFB-8BCB-C990D1E27C99}" srcOrd="13" destOrd="0" presId="urn:microsoft.com/office/officeart/2008/layout/LinedList"/>
    <dgm:cxn modelId="{E2D0DA70-31C1-4826-A8B2-D068ADD4EC8F}" type="presParOf" srcId="{09FA85E7-4B40-4AFB-8BCB-C990D1E27C99}" destId="{C7D9C5B0-80D8-4C0D-8196-E2F2458B3BEF}" srcOrd="0" destOrd="0" presId="urn:microsoft.com/office/officeart/2008/layout/LinedList"/>
    <dgm:cxn modelId="{B2750387-0EB2-4527-93C3-EF24BFD3BB86}" type="presParOf" srcId="{09FA85E7-4B40-4AFB-8BCB-C990D1E27C99}" destId="{50F41E3F-54E8-4E9D-A1A8-5AB3DB5CC2CC}" srcOrd="1" destOrd="0" presId="urn:microsoft.com/office/officeart/2008/layout/LinedList"/>
    <dgm:cxn modelId="{A6A9DFF5-A8FD-4FBF-9757-DBDBB9EC141F}" type="presParOf" srcId="{A5A99398-CC03-4745-83FF-27EED4824FD3}" destId="{94919033-1A95-45F6-85F3-84AF3527EC6F}" srcOrd="14" destOrd="0" presId="urn:microsoft.com/office/officeart/2008/layout/LinedList"/>
    <dgm:cxn modelId="{022F7713-5DAE-42D9-B44E-C69AF3A43EC6}" type="presParOf" srcId="{A5A99398-CC03-4745-83FF-27EED4824FD3}" destId="{3D22F93E-D6D5-4DCD-8852-11FF0A6DD7C2}" srcOrd="15" destOrd="0" presId="urn:microsoft.com/office/officeart/2008/layout/LinedList"/>
    <dgm:cxn modelId="{F5E5FAF6-0153-4838-A0CD-D81EFCC87116}" type="presParOf" srcId="{3D22F93E-D6D5-4DCD-8852-11FF0A6DD7C2}" destId="{00B7E606-2F1A-4539-9C8C-F8BA1A573BF6}" srcOrd="0" destOrd="0" presId="urn:microsoft.com/office/officeart/2008/layout/LinedList"/>
    <dgm:cxn modelId="{D50952DA-993A-4712-ABDE-7273954F53B5}" type="presParOf" srcId="{3D22F93E-D6D5-4DCD-8852-11FF0A6DD7C2}" destId="{39CF969A-E99E-4645-BC17-84FE9807DE32}" srcOrd="1" destOrd="0" presId="urn:microsoft.com/office/officeart/2008/layout/LinedList"/>
    <dgm:cxn modelId="{2DA8F9EF-C5C7-4FC8-B802-A29F0EB66D04}" type="presParOf" srcId="{A5A99398-CC03-4745-83FF-27EED4824FD3}" destId="{32471471-1A40-4268-B724-69045EE9F089}" srcOrd="16" destOrd="0" presId="urn:microsoft.com/office/officeart/2008/layout/LinedList"/>
    <dgm:cxn modelId="{75E5C580-BA12-4C9B-9B08-F7FAB4E00AD8}" type="presParOf" srcId="{A5A99398-CC03-4745-83FF-27EED4824FD3}" destId="{76C5C3CD-1FA8-42B4-9199-2572C9080729}" srcOrd="17" destOrd="0" presId="urn:microsoft.com/office/officeart/2008/layout/LinedList"/>
    <dgm:cxn modelId="{087D38DF-0E9E-4923-845F-E03F323DCB3F}" type="presParOf" srcId="{76C5C3CD-1FA8-42B4-9199-2572C9080729}" destId="{C5493998-56DB-445D-BA66-3F2B85C88917}" srcOrd="0" destOrd="0" presId="urn:microsoft.com/office/officeart/2008/layout/LinedList"/>
    <dgm:cxn modelId="{26E91FA5-64B7-4D94-8FA8-136B3B45F913}" type="presParOf" srcId="{76C5C3CD-1FA8-42B4-9199-2572C9080729}" destId="{6DF0BD6D-63EF-454C-A22B-A7E50834C38A}" srcOrd="1" destOrd="0" presId="urn:microsoft.com/office/officeart/2008/layout/LinedList"/>
    <dgm:cxn modelId="{9039BE6D-F3D8-446C-9840-82FDC10E30F7}" type="presParOf" srcId="{A5A99398-CC03-4745-83FF-27EED4824FD3}" destId="{587E2551-5F8F-459D-9558-41EFEC00B272}" srcOrd="18" destOrd="0" presId="urn:microsoft.com/office/officeart/2008/layout/LinedList"/>
    <dgm:cxn modelId="{483D407C-EEAD-4BBC-AA34-DE5A91CB94C2}" type="presParOf" srcId="{A5A99398-CC03-4745-83FF-27EED4824FD3}" destId="{46DA5D86-8DAF-481C-A86E-61712BD403A9}" srcOrd="19" destOrd="0" presId="urn:microsoft.com/office/officeart/2008/layout/LinedList"/>
    <dgm:cxn modelId="{0CBD9D63-D32E-4C0C-8F34-CC74BBD57CB7}" type="presParOf" srcId="{46DA5D86-8DAF-481C-A86E-61712BD403A9}" destId="{3A84AEE9-5235-4FB7-B5B8-40B9D5DA5087}" srcOrd="0" destOrd="0" presId="urn:microsoft.com/office/officeart/2008/layout/LinedList"/>
    <dgm:cxn modelId="{DD850A58-D737-4128-956B-0CC102E035F9}" type="presParOf" srcId="{46DA5D86-8DAF-481C-A86E-61712BD403A9}" destId="{164A2650-F802-445B-AC93-22F262BE740A}" srcOrd="1" destOrd="0" presId="urn:microsoft.com/office/officeart/2008/layout/LinedList"/>
    <dgm:cxn modelId="{0AFF0D5B-A0EE-403D-9706-0DB8FA8A3CD7}" type="presParOf" srcId="{A5A99398-CC03-4745-83FF-27EED4824FD3}" destId="{1FD5A3E8-B88B-4313-A828-D19AAC5E4719}" srcOrd="20" destOrd="0" presId="urn:microsoft.com/office/officeart/2008/layout/LinedList"/>
    <dgm:cxn modelId="{FB8C6908-3A63-4A1C-9EF5-41E021BB51EA}" type="presParOf" srcId="{A5A99398-CC03-4745-83FF-27EED4824FD3}" destId="{E41F9CDB-DB86-41E7-83E4-DB791EDF1A92}" srcOrd="21" destOrd="0" presId="urn:microsoft.com/office/officeart/2008/layout/LinedList"/>
    <dgm:cxn modelId="{B80B0BFF-5E6E-419B-8A19-167ABBCA621D}" type="presParOf" srcId="{E41F9CDB-DB86-41E7-83E4-DB791EDF1A92}" destId="{11D9B889-14F7-427D-AB1C-37300985D6AA}" srcOrd="0" destOrd="0" presId="urn:microsoft.com/office/officeart/2008/layout/LinedList"/>
    <dgm:cxn modelId="{11E3BB67-DEBB-4A15-9EC2-3DF7E998F9B3}" type="presParOf" srcId="{E41F9CDB-DB86-41E7-83E4-DB791EDF1A92}" destId="{636A6C0E-E798-4F7F-B5A1-9D311224FC2B}" srcOrd="1" destOrd="0" presId="urn:microsoft.com/office/officeart/2008/layout/LinedList"/>
    <dgm:cxn modelId="{79590944-B649-4CD4-8AF9-719AF25C7674}" type="presParOf" srcId="{A5A99398-CC03-4745-83FF-27EED4824FD3}" destId="{F7E760B7-A436-406A-B1E7-72440195F35E}" srcOrd="22" destOrd="0" presId="urn:microsoft.com/office/officeart/2008/layout/LinedList"/>
    <dgm:cxn modelId="{3B2AA226-3D11-4EB4-AF91-FF2B90B769BE}" type="presParOf" srcId="{A5A99398-CC03-4745-83FF-27EED4824FD3}" destId="{0842B27E-D462-43F4-AD18-E164D7891813}" srcOrd="23" destOrd="0" presId="urn:microsoft.com/office/officeart/2008/layout/LinedList"/>
    <dgm:cxn modelId="{B5188DDD-2455-49D8-AF9B-23C29EDA95A7}" type="presParOf" srcId="{0842B27E-D462-43F4-AD18-E164D7891813}" destId="{2F79B4D5-D3A6-4122-A2A4-5E309D2CD026}" srcOrd="0" destOrd="0" presId="urn:microsoft.com/office/officeart/2008/layout/LinedList"/>
    <dgm:cxn modelId="{0F1DCA18-6BE2-499D-AE6E-DD8EA7F8BA7B}" type="presParOf" srcId="{0842B27E-D462-43F4-AD18-E164D7891813}" destId="{43828312-8E05-4427-8EB6-4A21F4C07E99}" srcOrd="1" destOrd="0" presId="urn:microsoft.com/office/officeart/2008/layout/LinedList"/>
    <dgm:cxn modelId="{B450C324-FB9C-45B3-A491-2CD260F18ABC}" type="presParOf" srcId="{A5A99398-CC03-4745-83FF-27EED4824FD3}" destId="{6E5F19EA-B511-4680-A447-0EFAE0674D73}" srcOrd="24" destOrd="0" presId="urn:microsoft.com/office/officeart/2008/layout/LinedList"/>
    <dgm:cxn modelId="{68EF9EA8-156E-4958-A31D-BB6DCA5EC160}" type="presParOf" srcId="{A5A99398-CC03-4745-83FF-27EED4824FD3}" destId="{C49842D2-BAA2-46E0-9E04-E61C0FA71D45}" srcOrd="25" destOrd="0" presId="urn:microsoft.com/office/officeart/2008/layout/LinedList"/>
    <dgm:cxn modelId="{BADED310-55AB-4EF6-85A1-C873029D11B8}" type="presParOf" srcId="{C49842D2-BAA2-46E0-9E04-E61C0FA71D45}" destId="{F68F45B0-6A1B-4553-8E63-537D4189DE7E}" srcOrd="0" destOrd="0" presId="urn:microsoft.com/office/officeart/2008/layout/LinedList"/>
    <dgm:cxn modelId="{AD3994F4-437C-4340-A912-F7C11B93B139}" type="presParOf" srcId="{C49842D2-BAA2-46E0-9E04-E61C0FA71D45}" destId="{DE46E4D0-A77C-46B8-B71C-1FAA1EA51B72}" srcOrd="1" destOrd="0" presId="urn:microsoft.com/office/officeart/2008/layout/LinedList"/>
    <dgm:cxn modelId="{61B7502C-9929-402E-9CD3-A8902BA5AE8D}" type="presParOf" srcId="{A5A99398-CC03-4745-83FF-27EED4824FD3}" destId="{F4127289-6241-404F-9FE3-80AA2E0977D4}" srcOrd="26" destOrd="0" presId="urn:microsoft.com/office/officeart/2008/layout/LinedList"/>
    <dgm:cxn modelId="{6AEB9C6E-7337-4688-ACFA-62DFF1D7B254}" type="presParOf" srcId="{A5A99398-CC03-4745-83FF-27EED4824FD3}" destId="{62A095DC-7FB3-405D-8F1E-047EC0F3F001}" srcOrd="27" destOrd="0" presId="urn:microsoft.com/office/officeart/2008/layout/LinedList"/>
    <dgm:cxn modelId="{CBC611C4-E2A8-4960-8525-E4CDBE4EB5AD}" type="presParOf" srcId="{62A095DC-7FB3-405D-8F1E-047EC0F3F001}" destId="{8A918A39-79A0-4A06-A9FD-7ADA12ECD884}" srcOrd="0" destOrd="0" presId="urn:microsoft.com/office/officeart/2008/layout/LinedList"/>
    <dgm:cxn modelId="{A4386399-ACDD-46CF-86D3-597279DFFD82}" type="presParOf" srcId="{62A095DC-7FB3-405D-8F1E-047EC0F3F001}" destId="{B160CAE4-3E9B-42F3-B582-E2A09817A92F}" srcOrd="1" destOrd="0" presId="urn:microsoft.com/office/officeart/2008/layout/LinedList"/>
    <dgm:cxn modelId="{D92A2EEF-E357-4320-8E54-06FBAB92E68C}" type="presParOf" srcId="{A5A99398-CC03-4745-83FF-27EED4824FD3}" destId="{514258CB-0C54-465D-8E98-5C19E0BDD18C}" srcOrd="28" destOrd="0" presId="urn:microsoft.com/office/officeart/2008/layout/LinedList"/>
    <dgm:cxn modelId="{F4CEB667-A1BC-4288-A6E3-E6DBCB2E7624}" type="presParOf" srcId="{A5A99398-CC03-4745-83FF-27EED4824FD3}" destId="{C430938C-F6A0-4A3F-A785-48A4C38539F7}" srcOrd="29" destOrd="0" presId="urn:microsoft.com/office/officeart/2008/layout/LinedList"/>
    <dgm:cxn modelId="{B0996085-727C-4CEE-BB07-933EBF745C3D}" type="presParOf" srcId="{C430938C-F6A0-4A3F-A785-48A4C38539F7}" destId="{03150404-B165-4C87-BE5E-515BAAAD790F}" srcOrd="0" destOrd="0" presId="urn:microsoft.com/office/officeart/2008/layout/LinedList"/>
    <dgm:cxn modelId="{04635530-B80F-49D7-967A-D08239414ADE}" type="presParOf" srcId="{C430938C-F6A0-4A3F-A785-48A4C38539F7}" destId="{BB177CF1-38F1-44BD-8F5D-34357BFFE229}" srcOrd="1" destOrd="0" presId="urn:microsoft.com/office/officeart/2008/layout/LinedList"/>
    <dgm:cxn modelId="{E8052404-2E9C-47AE-B04F-AFD536B80658}" type="presParOf" srcId="{A5A99398-CC03-4745-83FF-27EED4824FD3}" destId="{0C58764A-0BEE-49F2-9820-7F0E08F67C66}" srcOrd="30" destOrd="0" presId="urn:microsoft.com/office/officeart/2008/layout/LinedList"/>
    <dgm:cxn modelId="{D86C8CC4-7B9C-4366-BD1F-5E2BF5CBB5AD}" type="presParOf" srcId="{A5A99398-CC03-4745-83FF-27EED4824FD3}" destId="{BBCDA648-9683-4902-BAE2-8348AD88C42F}" srcOrd="31" destOrd="0" presId="urn:microsoft.com/office/officeart/2008/layout/LinedList"/>
    <dgm:cxn modelId="{262E454B-CFDB-4ACC-9B5A-EC62CB9CEE63}" type="presParOf" srcId="{BBCDA648-9683-4902-BAE2-8348AD88C42F}" destId="{6B100344-E92F-46ED-AB98-4EE355DC9988}" srcOrd="0" destOrd="0" presId="urn:microsoft.com/office/officeart/2008/layout/LinedList"/>
    <dgm:cxn modelId="{3C24A28C-FA0F-4190-BD04-0FBA6E7E89F7}" type="presParOf" srcId="{BBCDA648-9683-4902-BAE2-8348AD88C42F}" destId="{4EE77C66-7F5B-449D-80E5-6A314254EE9B}" srcOrd="1" destOrd="0" presId="urn:microsoft.com/office/officeart/2008/layout/LinedList"/>
    <dgm:cxn modelId="{37BE79D2-C01C-435E-A2F3-3837C97150D5}" type="presParOf" srcId="{A5A99398-CC03-4745-83FF-27EED4824FD3}" destId="{F93028C5-0045-4120-909F-B24A6E4B1E81}" srcOrd="32" destOrd="0" presId="urn:microsoft.com/office/officeart/2008/layout/LinedList"/>
    <dgm:cxn modelId="{F29D4FFD-DBA7-4AE3-85F6-638F05C11BD4}" type="presParOf" srcId="{A5A99398-CC03-4745-83FF-27EED4824FD3}" destId="{637A8FAB-16DC-45E7-BDAF-3BD05C0038BE}" srcOrd="33" destOrd="0" presId="urn:microsoft.com/office/officeart/2008/layout/LinedList"/>
    <dgm:cxn modelId="{9BAB4C80-DD8C-4A2D-A8F2-237C0E76F57A}" type="presParOf" srcId="{637A8FAB-16DC-45E7-BDAF-3BD05C0038BE}" destId="{A18BFB9F-C3C9-4B6B-9964-AF009399EB6F}" srcOrd="0" destOrd="0" presId="urn:microsoft.com/office/officeart/2008/layout/LinedList"/>
    <dgm:cxn modelId="{8B47A925-AFBB-4263-A0DB-DBFED37225BE}" type="presParOf" srcId="{637A8FAB-16DC-45E7-BDAF-3BD05C0038BE}" destId="{AE6CBA57-8643-4AFB-8151-8A22678D6265}" srcOrd="1" destOrd="0" presId="urn:microsoft.com/office/officeart/2008/layout/LinedList"/>
    <dgm:cxn modelId="{A89CACF1-5AB2-43CC-B2DE-C6CF4E0D73DD}" type="presParOf" srcId="{A5A99398-CC03-4745-83FF-27EED4824FD3}" destId="{CB2AB16F-C90D-45EA-8C42-3C81358FCF37}" srcOrd="34" destOrd="0" presId="urn:microsoft.com/office/officeart/2008/layout/LinedList"/>
    <dgm:cxn modelId="{4A3C1F85-2168-4C9A-909F-D07EA43CDA73}" type="presParOf" srcId="{A5A99398-CC03-4745-83FF-27EED4824FD3}" destId="{9415ADBB-3EBC-436E-9EA2-1A62456CE9C9}" srcOrd="35" destOrd="0" presId="urn:microsoft.com/office/officeart/2008/layout/LinedList"/>
    <dgm:cxn modelId="{F4B16D81-222D-47B2-AF58-18B213951F21}" type="presParOf" srcId="{9415ADBB-3EBC-436E-9EA2-1A62456CE9C9}" destId="{1619A08D-3C37-461A-96BC-2B027DD841FC}" srcOrd="0" destOrd="0" presId="urn:microsoft.com/office/officeart/2008/layout/LinedList"/>
    <dgm:cxn modelId="{4D93B335-9ED7-4C0E-82AA-31C8D0096702}" type="presParOf" srcId="{9415ADBB-3EBC-436E-9EA2-1A62456CE9C9}" destId="{89FC181A-E760-4118-A92E-70ED6FFA0354}" srcOrd="1" destOrd="0" presId="urn:microsoft.com/office/officeart/2008/layout/LinedList"/>
    <dgm:cxn modelId="{850EA4FD-076C-4D0B-9D26-7F90D307C17E}" type="presParOf" srcId="{A5A99398-CC03-4745-83FF-27EED4824FD3}" destId="{9A96C0B2-31A5-4759-817E-5FA5CAED1A9D}" srcOrd="36" destOrd="0" presId="urn:microsoft.com/office/officeart/2008/layout/LinedList"/>
    <dgm:cxn modelId="{080F9EDD-50C3-4D1B-838B-E48344A2CBE1}" type="presParOf" srcId="{A5A99398-CC03-4745-83FF-27EED4824FD3}" destId="{8C37964C-587F-4B34-94C6-5FA44777CB10}" srcOrd="37" destOrd="0" presId="urn:microsoft.com/office/officeart/2008/layout/LinedList"/>
    <dgm:cxn modelId="{BFF2E557-C2F9-42CA-AC81-C212F898657D}" type="presParOf" srcId="{8C37964C-587F-4B34-94C6-5FA44777CB10}" destId="{EA1B55C7-1361-4A01-AD6C-883350781256}" srcOrd="0" destOrd="0" presId="urn:microsoft.com/office/officeart/2008/layout/LinedList"/>
    <dgm:cxn modelId="{A45243DF-B189-4506-87A6-6AF3C3E3BFCF}" type="presParOf" srcId="{8C37964C-587F-4B34-94C6-5FA44777CB10}" destId="{21FEF60A-66D2-4051-A0DF-BED5E3025A21}" srcOrd="1" destOrd="0" presId="urn:microsoft.com/office/officeart/2008/layout/LinedList"/>
    <dgm:cxn modelId="{5FA1B51E-7CB7-4A54-B658-E35B3424B380}" type="presParOf" srcId="{A5A99398-CC03-4745-83FF-27EED4824FD3}" destId="{FE015969-73FD-412C-B4F4-8A63314E19EF}" srcOrd="38" destOrd="0" presId="urn:microsoft.com/office/officeart/2008/layout/LinedList"/>
    <dgm:cxn modelId="{9520FD2A-EDFB-4EF8-B937-EEC6E953CC98}" type="presParOf" srcId="{A5A99398-CC03-4745-83FF-27EED4824FD3}" destId="{26D1A8A3-47ED-4AED-AE54-5BF097709888}" srcOrd="39" destOrd="0" presId="urn:microsoft.com/office/officeart/2008/layout/LinedList"/>
    <dgm:cxn modelId="{146CDD44-6218-4ACD-AFFB-9B4FE4AC0662}" type="presParOf" srcId="{26D1A8A3-47ED-4AED-AE54-5BF097709888}" destId="{F803CF7A-1917-40E2-AC26-C67D866A6993}" srcOrd="0" destOrd="0" presId="urn:microsoft.com/office/officeart/2008/layout/LinedList"/>
    <dgm:cxn modelId="{25EFF735-AE11-4864-AEBB-4340993F3ECE}" type="presParOf" srcId="{26D1A8A3-47ED-4AED-AE54-5BF097709888}" destId="{BC956BDC-4007-4AB9-94AC-CCDE7A77BF11}" srcOrd="1" destOrd="0" presId="urn:microsoft.com/office/officeart/2008/layout/LinedList"/>
    <dgm:cxn modelId="{FDE92E2D-12B7-4041-B8A7-8BDD3BDCCA2E}" type="presParOf" srcId="{A5A99398-CC03-4745-83FF-27EED4824FD3}" destId="{781F9812-A471-402E-9267-99A57811A340}" srcOrd="40" destOrd="0" presId="urn:microsoft.com/office/officeart/2008/layout/LinedList"/>
    <dgm:cxn modelId="{7E64C7CD-9294-4BFA-B106-FBD4DE393989}" type="presParOf" srcId="{A5A99398-CC03-4745-83FF-27EED4824FD3}" destId="{F3D79A8E-BD56-4329-A1AC-AB0AD9DDDEDA}" srcOrd="41" destOrd="0" presId="urn:microsoft.com/office/officeart/2008/layout/LinedList"/>
    <dgm:cxn modelId="{D94F16F8-43AF-4190-A1F3-9EB2A5F1C1DB}" type="presParOf" srcId="{F3D79A8E-BD56-4329-A1AC-AB0AD9DDDEDA}" destId="{721EB476-71E9-4168-8892-43BC9DD23C47}" srcOrd="0" destOrd="0" presId="urn:microsoft.com/office/officeart/2008/layout/LinedList"/>
    <dgm:cxn modelId="{6826E96B-7EE6-489F-A7F5-71A8303D6CCD}" type="presParOf" srcId="{F3D79A8E-BD56-4329-A1AC-AB0AD9DDDEDA}" destId="{270BDEB5-0A1B-44AA-BB50-7A61BE614D2B}" srcOrd="1" destOrd="0" presId="urn:microsoft.com/office/officeart/2008/layout/LinedList"/>
    <dgm:cxn modelId="{58446EA9-163B-4CBD-BC56-4902F1890E33}" type="presParOf" srcId="{A5A99398-CC03-4745-83FF-27EED4824FD3}" destId="{35D3D7A7-F8DC-413D-9CD6-6306817E337B}" srcOrd="42" destOrd="0" presId="urn:microsoft.com/office/officeart/2008/layout/LinedList"/>
    <dgm:cxn modelId="{13201C5D-E956-4568-987B-47C364A82AC4}" type="presParOf" srcId="{A5A99398-CC03-4745-83FF-27EED4824FD3}" destId="{5C94B020-86D1-4CFA-ACF6-796BCB1279F2}" srcOrd="43" destOrd="0" presId="urn:microsoft.com/office/officeart/2008/layout/LinedList"/>
    <dgm:cxn modelId="{828BDF77-07B0-452D-A42A-2A982CE19687}" type="presParOf" srcId="{5C94B020-86D1-4CFA-ACF6-796BCB1279F2}" destId="{5180B228-6DFD-4716-9BD3-CB3F7254822D}" srcOrd="0" destOrd="0" presId="urn:microsoft.com/office/officeart/2008/layout/LinedList"/>
    <dgm:cxn modelId="{C6134B7A-4877-479C-B18C-6D451FCC27DC}" type="presParOf" srcId="{5C94B020-86D1-4CFA-ACF6-796BCB1279F2}" destId="{6B7D2C33-63A1-4FD5-88FA-5FB8251A4C38}" srcOrd="1" destOrd="0" presId="urn:microsoft.com/office/officeart/2008/layout/LinedList"/>
    <dgm:cxn modelId="{A29DD47B-ACBE-474C-B56C-88F15C07897C}" type="presParOf" srcId="{A5A99398-CC03-4745-83FF-27EED4824FD3}" destId="{57B33C94-999F-481D-B89A-4FCC8BF24EA4}" srcOrd="44" destOrd="0" presId="urn:microsoft.com/office/officeart/2008/layout/LinedList"/>
    <dgm:cxn modelId="{682B29EB-51EB-49BA-9DE5-13A6EC9A3204}" type="presParOf" srcId="{A5A99398-CC03-4745-83FF-27EED4824FD3}" destId="{AB7D0177-CDFF-430C-908C-69105F42B4F8}" srcOrd="45" destOrd="0" presId="urn:microsoft.com/office/officeart/2008/layout/LinedList"/>
    <dgm:cxn modelId="{5F971CE5-B762-4E1F-9A5A-263200C972D3}" type="presParOf" srcId="{AB7D0177-CDFF-430C-908C-69105F42B4F8}" destId="{DC4ABB17-78F9-4133-B6CD-EFC7D90AF57B}" srcOrd="0" destOrd="0" presId="urn:microsoft.com/office/officeart/2008/layout/LinedList"/>
    <dgm:cxn modelId="{7C9CEB81-6982-40AA-A0BE-167098BB4007}" type="presParOf" srcId="{AB7D0177-CDFF-430C-908C-69105F42B4F8}" destId="{4E260E1C-61A4-452B-949D-D049702B262B}" srcOrd="1" destOrd="0" presId="urn:microsoft.com/office/officeart/2008/layout/LinedList"/>
    <dgm:cxn modelId="{4B11C68A-E1F4-4A8D-8D04-D5DFFF52EFC7}" type="presParOf" srcId="{A5A99398-CC03-4745-83FF-27EED4824FD3}" destId="{CBC24CD0-F447-4D80-BDEF-5F08961B4E18}" srcOrd="46" destOrd="0" presId="urn:microsoft.com/office/officeart/2008/layout/LinedList"/>
    <dgm:cxn modelId="{56E7661E-64E0-4152-9512-36A8344880D6}" type="presParOf" srcId="{A5A99398-CC03-4745-83FF-27EED4824FD3}" destId="{6006A5DF-1A20-43EF-8B11-F0FCED12CE7E}" srcOrd="47" destOrd="0" presId="urn:microsoft.com/office/officeart/2008/layout/LinedList"/>
    <dgm:cxn modelId="{DB5B5F2F-C15A-4D7E-8678-19BA292903A1}" type="presParOf" srcId="{6006A5DF-1A20-43EF-8B11-F0FCED12CE7E}" destId="{C73F3374-AF52-4695-A87E-07A8929283D5}" srcOrd="0" destOrd="0" presId="urn:microsoft.com/office/officeart/2008/layout/LinedList"/>
    <dgm:cxn modelId="{FBDF8C86-0CC3-41D9-B1A6-D701D6BE0B05}" type="presParOf" srcId="{6006A5DF-1A20-43EF-8B11-F0FCED12CE7E}" destId="{20F6F590-03A8-414D-A4CE-A1C210175D30}" srcOrd="1" destOrd="0" presId="urn:microsoft.com/office/officeart/2008/layout/LinedList"/>
    <dgm:cxn modelId="{6AD31643-BF18-47B1-806E-18632FF8ED4C}" type="presParOf" srcId="{A5A99398-CC03-4745-83FF-27EED4824FD3}" destId="{83E63F39-4278-4F48-AF24-7994EC764396}" srcOrd="48" destOrd="0" presId="urn:microsoft.com/office/officeart/2008/layout/LinedList"/>
    <dgm:cxn modelId="{3DE9866A-4ADD-4DA6-A5A1-2AD09069B201}" type="presParOf" srcId="{A5A99398-CC03-4745-83FF-27EED4824FD3}" destId="{C09F567B-2F0B-45E5-AC63-12891E697B24}" srcOrd="49" destOrd="0" presId="urn:microsoft.com/office/officeart/2008/layout/LinedList"/>
    <dgm:cxn modelId="{553F29C7-A38D-438D-B23F-C2B8ADCD5EF9}" type="presParOf" srcId="{C09F567B-2F0B-45E5-AC63-12891E697B24}" destId="{9AB223E2-1B4F-4A17-BD3A-1DF009EAC2BB}" srcOrd="0" destOrd="0" presId="urn:microsoft.com/office/officeart/2008/layout/LinedList"/>
    <dgm:cxn modelId="{FCF2D7B0-F98C-4717-A211-8BE78D776EDA}" type="presParOf" srcId="{C09F567B-2F0B-45E5-AC63-12891E697B24}" destId="{167E1AC8-EE94-411D-B059-4439883AA6E7}" srcOrd="1" destOrd="0" presId="urn:microsoft.com/office/officeart/2008/layout/LinedList"/>
    <dgm:cxn modelId="{1FFBDA0E-7088-4CED-88D0-771F6EB8B948}" type="presParOf" srcId="{A5A99398-CC03-4745-83FF-27EED4824FD3}" destId="{50484DBD-6A11-440C-9C0E-22124257235F}" srcOrd="50" destOrd="0" presId="urn:microsoft.com/office/officeart/2008/layout/LinedList"/>
    <dgm:cxn modelId="{268F9053-B3B0-4959-9E96-91255572A13A}" type="presParOf" srcId="{A5A99398-CC03-4745-83FF-27EED4824FD3}" destId="{3EE3B25C-FE47-44B2-AF38-005F86A21D04}" srcOrd="51" destOrd="0" presId="urn:microsoft.com/office/officeart/2008/layout/LinedList"/>
    <dgm:cxn modelId="{13BB608B-C057-4A00-918C-56557402077F}" type="presParOf" srcId="{3EE3B25C-FE47-44B2-AF38-005F86A21D04}" destId="{7B86130E-9209-4D53-8CB2-607F571355F7}" srcOrd="0" destOrd="0" presId="urn:microsoft.com/office/officeart/2008/layout/LinedList"/>
    <dgm:cxn modelId="{8B9F5D3A-5ED1-4DD4-BFF7-AB037E2CB3B9}" type="presParOf" srcId="{3EE3B25C-FE47-44B2-AF38-005F86A21D04}" destId="{D43A43D5-EEB3-43ED-87F0-B89F0761BE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6E1EC-5290-42E6-9A1F-54D21A9BC5DA}">
      <dsp:nvSpPr>
        <dsp:cNvPr id="0" name=""/>
        <dsp:cNvSpPr/>
      </dsp:nvSpPr>
      <dsp:spPr>
        <a:xfrm>
          <a:off x="0" y="659"/>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9BA0E2-1A7B-4BA0-818F-1EF021A02C34}">
      <dsp:nvSpPr>
        <dsp:cNvPr id="0" name=""/>
        <dsp:cNvSpPr/>
      </dsp:nvSpPr>
      <dsp:spPr>
        <a:xfrm>
          <a:off x="0" y="659"/>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de-DE" sz="700" b="0" i="0" kern="1200" baseline="-25000" dirty="0">
              <a:hlinkClick xmlns:r="http://schemas.openxmlformats.org/officeDocument/2006/relationships" r:id="rId1"/>
            </a:rPr>
            <a:t>Renate </a:t>
          </a:r>
          <a:r>
            <a:rPr lang="de-DE" sz="700" b="0" i="0" kern="1200" baseline="-25000" dirty="0" err="1">
              <a:hlinkClick xmlns:r="http://schemas.openxmlformats.org/officeDocument/2006/relationships" r:id="rId1"/>
            </a:rPr>
            <a:t>Motschnig</a:t>
          </a:r>
          <a:r>
            <a:rPr lang="de-DE" sz="700" b="0" i="0" kern="1200" baseline="-25000" dirty="0"/>
            <a:t>, </a:t>
          </a:r>
          <a:r>
            <a:rPr lang="de-DE" sz="700" b="0" i="0" kern="1200" baseline="-25000" dirty="0">
              <a:hlinkClick xmlns:r="http://schemas.openxmlformats.org/officeDocument/2006/relationships" r:id="rId2"/>
            </a:rPr>
            <a:t>David </a:t>
          </a:r>
          <a:r>
            <a:rPr lang="de-DE" sz="700" b="0" i="0" kern="1200" baseline="-25000" dirty="0" err="1">
              <a:hlinkClick xmlns:r="http://schemas.openxmlformats.org/officeDocument/2006/relationships" r:id="rId2"/>
            </a:rPr>
            <a:t>Ryback</a:t>
          </a:r>
          <a:r>
            <a:rPr lang="de-DE" sz="700" b="0" i="0" kern="1200" baseline="-25000" dirty="0"/>
            <a:t> · 2016 </a:t>
          </a:r>
          <a:r>
            <a:rPr lang="en-GB" sz="700" b="0" i="0" kern="1200" baseline="-25000" dirty="0"/>
            <a:t>Transforming Communication in Leadership and Teamwork</a:t>
          </a:r>
          <a:endParaRPr lang="en-US" sz="700" kern="1200" baseline="-25000" dirty="0"/>
        </a:p>
      </dsp:txBody>
      <dsp:txXfrm>
        <a:off x="0" y="659"/>
        <a:ext cx="7442201" cy="207652"/>
      </dsp:txXfrm>
    </dsp:sp>
    <dsp:sp modelId="{4D6B8460-EEF6-453C-84B0-1076543CB3EC}">
      <dsp:nvSpPr>
        <dsp:cNvPr id="0" name=""/>
        <dsp:cNvSpPr/>
      </dsp:nvSpPr>
      <dsp:spPr>
        <a:xfrm>
          <a:off x="0" y="208311"/>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73D102-3809-44C1-90E5-F1FBC06F5745}">
      <dsp:nvSpPr>
        <dsp:cNvPr id="0" name=""/>
        <dsp:cNvSpPr/>
      </dsp:nvSpPr>
      <dsp:spPr>
        <a:xfrm>
          <a:off x="0" y="208311"/>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hlinkClick xmlns:r="http://schemas.openxmlformats.org/officeDocument/2006/relationships" r:id="rId3"/>
            </a:rPr>
            <a:t>https://www.google.co.uk/books/edition/Transforming_Communication_in_Leadership/led0DQAAQBAJ?hl=en&amp;gbpv=1&amp;dq=effective+team+work+and+communication&amp;printsec=frontcoverhttps://smallbusiness.chron.com/high-turnover-rate-say-management-26043.html</a:t>
          </a:r>
          <a:r>
            <a:rPr lang="en-GB" sz="700" kern="1200" baseline="-25000" dirty="0"/>
            <a:t>]</a:t>
          </a:r>
          <a:endParaRPr lang="en-US" sz="700" kern="1200" baseline="-25000" dirty="0"/>
        </a:p>
      </dsp:txBody>
      <dsp:txXfrm>
        <a:off x="0" y="208311"/>
        <a:ext cx="7442201" cy="207652"/>
      </dsp:txXfrm>
    </dsp:sp>
    <dsp:sp modelId="{F30C74C9-72B9-441E-B177-BE0370BB4341}">
      <dsp:nvSpPr>
        <dsp:cNvPr id="0" name=""/>
        <dsp:cNvSpPr/>
      </dsp:nvSpPr>
      <dsp:spPr>
        <a:xfrm>
          <a:off x="0" y="415964"/>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4D67E-0278-4E66-87F2-39D802884AA2}">
      <dsp:nvSpPr>
        <dsp:cNvPr id="0" name=""/>
        <dsp:cNvSpPr/>
      </dsp:nvSpPr>
      <dsp:spPr>
        <a:xfrm>
          <a:off x="0" y="415964"/>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US" sz="700" kern="1200" baseline="-25000" dirty="0"/>
        </a:p>
      </dsp:txBody>
      <dsp:txXfrm>
        <a:off x="0" y="415964"/>
        <a:ext cx="7442201" cy="207652"/>
      </dsp:txXfrm>
    </dsp:sp>
    <dsp:sp modelId="{58AE7E32-9E54-42F1-8284-F00B60C181BC}">
      <dsp:nvSpPr>
        <dsp:cNvPr id="0" name=""/>
        <dsp:cNvSpPr/>
      </dsp:nvSpPr>
      <dsp:spPr>
        <a:xfrm>
          <a:off x="0" y="623616"/>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E5630-9576-428B-B87E-12A7D567BFA1}">
      <dsp:nvSpPr>
        <dsp:cNvPr id="0" name=""/>
        <dsp:cNvSpPr/>
      </dsp:nvSpPr>
      <dsp:spPr>
        <a:xfrm>
          <a:off x="0" y="623616"/>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sv-SE" sz="700" kern="1200" baseline="-25000" dirty="0">
              <a:hlinkClick xmlns:r="http://schemas.openxmlformats.org/officeDocument/2006/relationships" r:id="rId4"/>
            </a:rPr>
            <a:t>Carl E. Larson</a:t>
          </a:r>
          <a:r>
            <a:rPr lang="sv-SE" sz="700" kern="1200" baseline="-25000" dirty="0"/>
            <a:t>, </a:t>
          </a:r>
          <a:r>
            <a:rPr lang="sv-SE" sz="700" kern="1200" baseline="-25000" dirty="0">
              <a:hlinkClick xmlns:r="http://schemas.openxmlformats.org/officeDocument/2006/relationships" r:id="rId5"/>
            </a:rPr>
            <a:t>Carl . Larson</a:t>
          </a:r>
          <a:r>
            <a:rPr lang="sv-SE" sz="700" kern="1200" baseline="-25000" dirty="0"/>
            <a:t>, </a:t>
          </a:r>
          <a:r>
            <a:rPr lang="sv-SE" sz="700" kern="1200" baseline="-25000" dirty="0">
              <a:hlinkClick xmlns:r="http://schemas.openxmlformats.org/officeDocument/2006/relationships" r:id="rId6"/>
            </a:rPr>
            <a:t>Frank M. J. </a:t>
          </a:r>
          <a:r>
            <a:rPr lang="sv-SE" sz="700" kern="1200" baseline="-25000" dirty="0" err="1">
              <a:hlinkClick xmlns:r="http://schemas.openxmlformats.org/officeDocument/2006/relationships" r:id="rId6"/>
            </a:rPr>
            <a:t>LaFasto</a:t>
          </a:r>
          <a:r>
            <a:rPr lang="sv-SE" sz="700" kern="1200" baseline="-25000" dirty="0"/>
            <a:t> · 1989</a:t>
          </a:r>
          <a:endParaRPr lang="en-US" sz="700" kern="1200" baseline="-25000" dirty="0"/>
        </a:p>
      </dsp:txBody>
      <dsp:txXfrm>
        <a:off x="0" y="623616"/>
        <a:ext cx="7442201" cy="207652"/>
      </dsp:txXfrm>
    </dsp:sp>
    <dsp:sp modelId="{565E38A7-74C6-4ADE-8A83-9AD879B58709}">
      <dsp:nvSpPr>
        <dsp:cNvPr id="0" name=""/>
        <dsp:cNvSpPr/>
      </dsp:nvSpPr>
      <dsp:spPr>
        <a:xfrm>
          <a:off x="0" y="831269"/>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824CB5-1043-40C9-B389-83381E6D0B81}">
      <dsp:nvSpPr>
        <dsp:cNvPr id="0" name=""/>
        <dsp:cNvSpPr/>
      </dsp:nvSpPr>
      <dsp:spPr>
        <a:xfrm>
          <a:off x="0" y="831269"/>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https://www.google.co.uk/books/edition/Teamwork/5omqfxMK5kAC?hl=en&amp;gbpv=1&amp;dq=effective+team+work+and+communication&amp;printsec=frontcover</a:t>
          </a:r>
        </a:p>
      </dsp:txBody>
      <dsp:txXfrm>
        <a:off x="0" y="831269"/>
        <a:ext cx="7442201" cy="207652"/>
      </dsp:txXfrm>
    </dsp:sp>
    <dsp:sp modelId="{A278D52E-97A1-4AAB-8430-9074FC87C5A2}">
      <dsp:nvSpPr>
        <dsp:cNvPr id="0" name=""/>
        <dsp:cNvSpPr/>
      </dsp:nvSpPr>
      <dsp:spPr>
        <a:xfrm>
          <a:off x="0" y="1038921"/>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4CE5E-CDEB-4191-AE7C-F30E4EA176B8}">
      <dsp:nvSpPr>
        <dsp:cNvPr id="0" name=""/>
        <dsp:cNvSpPr/>
      </dsp:nvSpPr>
      <dsp:spPr>
        <a:xfrm>
          <a:off x="0" y="1038921"/>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https://www.google.co.uk/books/edition/Effective_Teamwork/hMB4TwT86fEC?hl=en&amp;gbpv=0</a:t>
          </a:r>
          <a:endParaRPr lang="en-US" sz="700" kern="1200" baseline="-25000" dirty="0"/>
        </a:p>
      </dsp:txBody>
      <dsp:txXfrm>
        <a:off x="0" y="1038921"/>
        <a:ext cx="7442201" cy="207652"/>
      </dsp:txXfrm>
    </dsp:sp>
    <dsp:sp modelId="{782F8D2C-260C-404A-BAE7-8F52428360F0}">
      <dsp:nvSpPr>
        <dsp:cNvPr id="0" name=""/>
        <dsp:cNvSpPr/>
      </dsp:nvSpPr>
      <dsp:spPr>
        <a:xfrm>
          <a:off x="0" y="1246574"/>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D9C5B0-80D8-4C0D-8196-E2F2458B3BEF}">
      <dsp:nvSpPr>
        <dsp:cNvPr id="0" name=""/>
        <dsp:cNvSpPr/>
      </dsp:nvSpPr>
      <dsp:spPr>
        <a:xfrm>
          <a:off x="0" y="1246574"/>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fr-FR" sz="700" b="0" i="0" kern="1200" dirty="0"/>
            <a:t>: </a:t>
          </a:r>
          <a:r>
            <a:rPr lang="fr-FR" sz="700" b="0" i="0" kern="1200" dirty="0">
              <a:hlinkClick xmlns:r="http://schemas.openxmlformats.org/officeDocument/2006/relationships" r:id="rId7"/>
            </a:rPr>
            <a:t>James J. </a:t>
          </a:r>
          <a:r>
            <a:rPr lang="fr-FR" sz="700" b="0" i="0" kern="1200" dirty="0" err="1">
              <a:hlinkClick xmlns:r="http://schemas.openxmlformats.org/officeDocument/2006/relationships" r:id="rId7"/>
            </a:rPr>
            <a:t>Jaurez</a:t>
          </a:r>
          <a:r>
            <a:rPr lang="fr-FR" sz="700" b="0" i="0" kern="1200" dirty="0"/>
            <a:t>, </a:t>
          </a:r>
          <a:r>
            <a:rPr lang="fr-FR" sz="700" b="0" i="0" kern="1200" dirty="0">
              <a:hlinkClick xmlns:r="http://schemas.openxmlformats.org/officeDocument/2006/relationships" r:id="rId8"/>
            </a:rPr>
            <a:t>Patricia </a:t>
          </a:r>
          <a:r>
            <a:rPr lang="fr-FR" sz="700" b="0" i="0" kern="1200" dirty="0" err="1">
              <a:hlinkClick xmlns:r="http://schemas.openxmlformats.org/officeDocument/2006/relationships" r:id="rId8"/>
            </a:rPr>
            <a:t>Dickenson</a:t>
          </a:r>
          <a:endParaRPr lang="en-US" sz="700" kern="1200" baseline="-25000" dirty="0"/>
        </a:p>
      </dsp:txBody>
      <dsp:txXfrm>
        <a:off x="0" y="1246574"/>
        <a:ext cx="7442201" cy="207652"/>
      </dsp:txXfrm>
    </dsp:sp>
    <dsp:sp modelId="{94919033-1A95-45F6-85F3-84AF3527EC6F}">
      <dsp:nvSpPr>
        <dsp:cNvPr id="0" name=""/>
        <dsp:cNvSpPr/>
      </dsp:nvSpPr>
      <dsp:spPr>
        <a:xfrm>
          <a:off x="0" y="1454226"/>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B7E606-2F1A-4539-9C8C-F8BA1A573BF6}">
      <dsp:nvSpPr>
        <dsp:cNvPr id="0" name=""/>
        <dsp:cNvSpPr/>
      </dsp:nvSpPr>
      <dsp:spPr>
        <a:xfrm>
          <a:off x="0" y="1454226"/>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https://www.google.co.uk/books/edition/Increasing_Productivity_and_Efficiency_i/fNo6DAAAQBAJ?hl=en&amp;gbpv=1&amp;dq=effective+team+work+and+communication+google+docs&amp;pg=PA14&amp;printsec=frontcover</a:t>
          </a:r>
          <a:endParaRPr lang="en-US" sz="700" kern="1200" baseline="-25000" dirty="0"/>
        </a:p>
      </dsp:txBody>
      <dsp:txXfrm>
        <a:off x="0" y="1454226"/>
        <a:ext cx="7442201" cy="207652"/>
      </dsp:txXfrm>
    </dsp:sp>
    <dsp:sp modelId="{32471471-1A40-4268-B724-69045EE9F089}">
      <dsp:nvSpPr>
        <dsp:cNvPr id="0" name=""/>
        <dsp:cNvSpPr/>
      </dsp:nvSpPr>
      <dsp:spPr>
        <a:xfrm>
          <a:off x="0" y="1661879"/>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493998-56DB-445D-BA66-3F2B85C88917}">
      <dsp:nvSpPr>
        <dsp:cNvPr id="0" name=""/>
        <dsp:cNvSpPr/>
      </dsp:nvSpPr>
      <dsp:spPr>
        <a:xfrm>
          <a:off x="0" y="1661879"/>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b="0" i="0" kern="1200" dirty="0"/>
            <a:t>: </a:t>
          </a:r>
          <a:r>
            <a:rPr lang="en-GB" sz="700" b="0" i="0" kern="1200" dirty="0">
              <a:hlinkClick xmlns:r="http://schemas.openxmlformats.org/officeDocument/2006/relationships" r:id="rId9"/>
            </a:rPr>
            <a:t>Jessica L. Wildman</a:t>
          </a:r>
          <a:r>
            <a:rPr lang="en-GB" sz="700" b="0" i="0" kern="1200" dirty="0"/>
            <a:t>, </a:t>
          </a:r>
          <a:r>
            <a:rPr lang="en-GB" sz="700" b="0" i="0" kern="1200" dirty="0">
              <a:hlinkClick xmlns:r="http://schemas.openxmlformats.org/officeDocument/2006/relationships" r:id="rId10"/>
            </a:rPr>
            <a:t>Richard L. Griffith</a:t>
          </a:r>
          <a:endParaRPr lang="en-US" sz="700" kern="1200" baseline="-25000" dirty="0"/>
        </a:p>
      </dsp:txBody>
      <dsp:txXfrm>
        <a:off x="0" y="1661879"/>
        <a:ext cx="7442201" cy="207652"/>
      </dsp:txXfrm>
    </dsp:sp>
    <dsp:sp modelId="{587E2551-5F8F-459D-9558-41EFEC00B272}">
      <dsp:nvSpPr>
        <dsp:cNvPr id="0" name=""/>
        <dsp:cNvSpPr/>
      </dsp:nvSpPr>
      <dsp:spPr>
        <a:xfrm>
          <a:off x="0" y="1869531"/>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84AEE9-5235-4FB7-B5B8-40B9D5DA5087}">
      <dsp:nvSpPr>
        <dsp:cNvPr id="0" name=""/>
        <dsp:cNvSpPr/>
      </dsp:nvSpPr>
      <dsp:spPr>
        <a:xfrm>
          <a:off x="0" y="1869531"/>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dirty="0"/>
        </a:p>
      </dsp:txBody>
      <dsp:txXfrm>
        <a:off x="0" y="1869531"/>
        <a:ext cx="7442201" cy="207652"/>
      </dsp:txXfrm>
    </dsp:sp>
    <dsp:sp modelId="{1FD5A3E8-B88B-4313-A828-D19AAC5E4719}">
      <dsp:nvSpPr>
        <dsp:cNvPr id="0" name=""/>
        <dsp:cNvSpPr/>
      </dsp:nvSpPr>
      <dsp:spPr>
        <a:xfrm>
          <a:off x="0" y="2077184"/>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9B889-14F7-427D-AB1C-37300985D6AA}">
      <dsp:nvSpPr>
        <dsp:cNvPr id="0" name=""/>
        <dsp:cNvSpPr/>
      </dsp:nvSpPr>
      <dsp:spPr>
        <a:xfrm>
          <a:off x="0" y="2077184"/>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https://www.google.co.uk/books/edition/Leading_Global_Teams/bQBNBQAAQBAJ?hl=en&amp;gbpv=0</a:t>
          </a:r>
          <a:endParaRPr lang="en-US" sz="700" kern="1200" baseline="-25000" dirty="0"/>
        </a:p>
      </dsp:txBody>
      <dsp:txXfrm>
        <a:off x="0" y="2077184"/>
        <a:ext cx="7442201" cy="207652"/>
      </dsp:txXfrm>
    </dsp:sp>
    <dsp:sp modelId="{F7E760B7-A436-406A-B1E7-72440195F35E}">
      <dsp:nvSpPr>
        <dsp:cNvPr id="0" name=""/>
        <dsp:cNvSpPr/>
      </dsp:nvSpPr>
      <dsp:spPr>
        <a:xfrm>
          <a:off x="0" y="2284836"/>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79B4D5-D3A6-4122-A2A4-5E309D2CD026}">
      <dsp:nvSpPr>
        <dsp:cNvPr id="0" name=""/>
        <dsp:cNvSpPr/>
      </dsp:nvSpPr>
      <dsp:spPr>
        <a:xfrm>
          <a:off x="0" y="2284836"/>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b="0" i="0" kern="1200" dirty="0">
              <a:hlinkClick xmlns:r="http://schemas.openxmlformats.org/officeDocument/2006/relationships" r:id="rId11"/>
            </a:rPr>
            <a:t>Jessica L. Wildman</a:t>
          </a:r>
          <a:r>
            <a:rPr lang="en-GB" sz="700" b="0" i="0" kern="1200" dirty="0"/>
            <a:t>, </a:t>
          </a:r>
          <a:r>
            <a:rPr lang="en-GB" sz="700" b="0" i="0" kern="1200" dirty="0">
              <a:hlinkClick xmlns:r="http://schemas.openxmlformats.org/officeDocument/2006/relationships" r:id="rId12"/>
            </a:rPr>
            <a:t>Richard L. Griffith</a:t>
          </a:r>
          <a:endParaRPr lang="en-US" sz="700" kern="1200" baseline="-25000" dirty="0"/>
        </a:p>
      </dsp:txBody>
      <dsp:txXfrm>
        <a:off x="0" y="2284836"/>
        <a:ext cx="7442201" cy="207652"/>
      </dsp:txXfrm>
    </dsp:sp>
    <dsp:sp modelId="{6E5F19EA-B511-4680-A447-0EFAE0674D73}">
      <dsp:nvSpPr>
        <dsp:cNvPr id="0" name=""/>
        <dsp:cNvSpPr/>
      </dsp:nvSpPr>
      <dsp:spPr>
        <a:xfrm>
          <a:off x="0" y="2492489"/>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8F45B0-6A1B-4553-8E63-537D4189DE7E}">
      <dsp:nvSpPr>
        <dsp:cNvPr id="0" name=""/>
        <dsp:cNvSpPr/>
      </dsp:nvSpPr>
      <dsp:spPr>
        <a:xfrm>
          <a:off x="0" y="2492489"/>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dirty="0"/>
        </a:p>
      </dsp:txBody>
      <dsp:txXfrm>
        <a:off x="0" y="2492489"/>
        <a:ext cx="7442201" cy="207652"/>
      </dsp:txXfrm>
    </dsp:sp>
    <dsp:sp modelId="{F4127289-6241-404F-9FE3-80AA2E0977D4}">
      <dsp:nvSpPr>
        <dsp:cNvPr id="0" name=""/>
        <dsp:cNvSpPr/>
      </dsp:nvSpPr>
      <dsp:spPr>
        <a:xfrm>
          <a:off x="0" y="2700141"/>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18A39-79A0-4A06-A9FD-7ADA12ECD884}">
      <dsp:nvSpPr>
        <dsp:cNvPr id="0" name=""/>
        <dsp:cNvSpPr/>
      </dsp:nvSpPr>
      <dsp:spPr>
        <a:xfrm>
          <a:off x="0" y="2700141"/>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https://www.google.co.uk/books/edition/Leading_Global_Teams/bQBNBQAAQBAJ?hl=en&amp;gbpv=0</a:t>
          </a:r>
          <a:endParaRPr lang="en-US" sz="700" kern="1200" baseline="-25000" dirty="0"/>
        </a:p>
      </dsp:txBody>
      <dsp:txXfrm>
        <a:off x="0" y="2700141"/>
        <a:ext cx="7442201" cy="207652"/>
      </dsp:txXfrm>
    </dsp:sp>
    <dsp:sp modelId="{514258CB-0C54-465D-8E98-5C19E0BDD18C}">
      <dsp:nvSpPr>
        <dsp:cNvPr id="0" name=""/>
        <dsp:cNvSpPr/>
      </dsp:nvSpPr>
      <dsp:spPr>
        <a:xfrm>
          <a:off x="0" y="2907794"/>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150404-B165-4C87-BE5E-515BAAAD790F}">
      <dsp:nvSpPr>
        <dsp:cNvPr id="0" name=""/>
        <dsp:cNvSpPr/>
      </dsp:nvSpPr>
      <dsp:spPr>
        <a:xfrm>
          <a:off x="0" y="2907794"/>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dirty="0"/>
            <a:t> </a:t>
          </a:r>
          <a:r>
            <a:rPr lang="en-GB" sz="700" kern="1200" dirty="0">
              <a:hlinkClick xmlns:r="http://schemas.openxmlformats.org/officeDocument/2006/relationships" r:id="rId13"/>
            </a:rPr>
            <a:t>Alexander Grosse</a:t>
          </a:r>
          <a:r>
            <a:rPr lang="en-GB" sz="700" kern="1200" dirty="0"/>
            <a:t>, </a:t>
          </a:r>
          <a:r>
            <a:rPr lang="en-GB" sz="700" kern="1200" dirty="0">
              <a:hlinkClick xmlns:r="http://schemas.openxmlformats.org/officeDocument/2006/relationships" r:id="rId14"/>
            </a:rPr>
            <a:t>David </a:t>
          </a:r>
          <a:r>
            <a:rPr lang="en-GB" sz="700" kern="1200" dirty="0" err="1">
              <a:hlinkClick xmlns:r="http://schemas.openxmlformats.org/officeDocument/2006/relationships" r:id="rId14"/>
            </a:rPr>
            <a:t>Loftesness</a:t>
          </a:r>
          <a:r>
            <a:rPr lang="en-GB" sz="700" kern="1200" dirty="0"/>
            <a:t> </a:t>
          </a:r>
          <a:endParaRPr lang="en-US" sz="700" kern="1200" baseline="-25000" dirty="0"/>
        </a:p>
      </dsp:txBody>
      <dsp:txXfrm>
        <a:off x="0" y="2907794"/>
        <a:ext cx="7442201" cy="207652"/>
      </dsp:txXfrm>
    </dsp:sp>
    <dsp:sp modelId="{0C58764A-0BEE-49F2-9820-7F0E08F67C66}">
      <dsp:nvSpPr>
        <dsp:cNvPr id="0" name=""/>
        <dsp:cNvSpPr/>
      </dsp:nvSpPr>
      <dsp:spPr>
        <a:xfrm>
          <a:off x="0" y="3115447"/>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100344-E92F-46ED-AB98-4EE355DC9988}">
      <dsp:nvSpPr>
        <dsp:cNvPr id="0" name=""/>
        <dsp:cNvSpPr/>
      </dsp:nvSpPr>
      <dsp:spPr>
        <a:xfrm>
          <a:off x="0" y="3115447"/>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dirty="0"/>
        </a:p>
      </dsp:txBody>
      <dsp:txXfrm>
        <a:off x="0" y="3115447"/>
        <a:ext cx="7442201" cy="207652"/>
      </dsp:txXfrm>
    </dsp:sp>
    <dsp:sp modelId="{F93028C5-0045-4120-909F-B24A6E4B1E81}">
      <dsp:nvSpPr>
        <dsp:cNvPr id="0" name=""/>
        <dsp:cNvSpPr/>
      </dsp:nvSpPr>
      <dsp:spPr>
        <a:xfrm>
          <a:off x="0" y="3323099"/>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BFB9F-C3C9-4B6B-9964-AF009399EB6F}">
      <dsp:nvSpPr>
        <dsp:cNvPr id="0" name=""/>
        <dsp:cNvSpPr/>
      </dsp:nvSpPr>
      <dsp:spPr>
        <a:xfrm>
          <a:off x="0" y="3323099"/>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US" sz="700" kern="1200" baseline="-25000" dirty="0"/>
        </a:p>
      </dsp:txBody>
      <dsp:txXfrm>
        <a:off x="0" y="3323099"/>
        <a:ext cx="7442201" cy="207652"/>
      </dsp:txXfrm>
    </dsp:sp>
    <dsp:sp modelId="{CB2AB16F-C90D-45EA-8C42-3C81358FCF37}">
      <dsp:nvSpPr>
        <dsp:cNvPr id="0" name=""/>
        <dsp:cNvSpPr/>
      </dsp:nvSpPr>
      <dsp:spPr>
        <a:xfrm>
          <a:off x="0" y="3530752"/>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9A08D-3C37-461A-96BC-2B027DD841FC}">
      <dsp:nvSpPr>
        <dsp:cNvPr id="0" name=""/>
        <dsp:cNvSpPr/>
      </dsp:nvSpPr>
      <dsp:spPr>
        <a:xfrm>
          <a:off x="0" y="3530752"/>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https://www.google.co.uk/books/edition/Scaling_Teams/fs3hDQAAQBAJ?hl=en&amp;gbpv=1&amp;dq=effective+team+work+and+communication+google+docs&amp;pg=PA217&amp;printsec=frontcover</a:t>
          </a:r>
          <a:endParaRPr lang="en-US" sz="700" kern="1200" baseline="-25000" dirty="0"/>
        </a:p>
      </dsp:txBody>
      <dsp:txXfrm>
        <a:off x="0" y="3530752"/>
        <a:ext cx="7442201" cy="207652"/>
      </dsp:txXfrm>
    </dsp:sp>
    <dsp:sp modelId="{9A96C0B2-31A5-4759-817E-5FA5CAED1A9D}">
      <dsp:nvSpPr>
        <dsp:cNvPr id="0" name=""/>
        <dsp:cNvSpPr/>
      </dsp:nvSpPr>
      <dsp:spPr>
        <a:xfrm>
          <a:off x="0" y="3738404"/>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1B55C7-1361-4A01-AD6C-883350781256}">
      <dsp:nvSpPr>
        <dsp:cNvPr id="0" name=""/>
        <dsp:cNvSpPr/>
      </dsp:nvSpPr>
      <dsp:spPr>
        <a:xfrm>
          <a:off x="0" y="3738404"/>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b="0" i="0" kern="1200" dirty="0"/>
            <a:t>Michael A. West(2003)</a:t>
          </a:r>
          <a:endParaRPr lang="en-US" sz="700" kern="1200" baseline="-25000" dirty="0"/>
        </a:p>
      </dsp:txBody>
      <dsp:txXfrm>
        <a:off x="0" y="3738404"/>
        <a:ext cx="7442201" cy="207652"/>
      </dsp:txXfrm>
    </dsp:sp>
    <dsp:sp modelId="{FE015969-73FD-412C-B4F4-8A63314E19EF}">
      <dsp:nvSpPr>
        <dsp:cNvPr id="0" name=""/>
        <dsp:cNvSpPr/>
      </dsp:nvSpPr>
      <dsp:spPr>
        <a:xfrm>
          <a:off x="0" y="3946057"/>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03CF7A-1917-40E2-AC26-C67D866A6993}">
      <dsp:nvSpPr>
        <dsp:cNvPr id="0" name=""/>
        <dsp:cNvSpPr/>
      </dsp:nvSpPr>
      <dsp:spPr>
        <a:xfrm>
          <a:off x="0" y="3946057"/>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b="0" i="0" kern="1200" dirty="0"/>
            <a:t>Effective Teamwork</a:t>
          </a:r>
          <a:endParaRPr lang="en-GB" sz="700" kern="1200" dirty="0"/>
        </a:p>
      </dsp:txBody>
      <dsp:txXfrm>
        <a:off x="0" y="3946057"/>
        <a:ext cx="7442201" cy="207652"/>
      </dsp:txXfrm>
    </dsp:sp>
    <dsp:sp modelId="{781F9812-A471-402E-9267-99A57811A340}">
      <dsp:nvSpPr>
        <dsp:cNvPr id="0" name=""/>
        <dsp:cNvSpPr/>
      </dsp:nvSpPr>
      <dsp:spPr>
        <a:xfrm>
          <a:off x="0" y="4153709"/>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EB476-71E9-4168-8892-43BC9DD23C47}">
      <dsp:nvSpPr>
        <dsp:cNvPr id="0" name=""/>
        <dsp:cNvSpPr/>
      </dsp:nvSpPr>
      <dsp:spPr>
        <a:xfrm>
          <a:off x="0" y="4153709"/>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b="0" i="0" kern="1200"/>
            <a:t>Practical Lessons from Organizational Research</a:t>
          </a:r>
        </a:p>
      </dsp:txBody>
      <dsp:txXfrm>
        <a:off x="0" y="4153709"/>
        <a:ext cx="7442201" cy="207652"/>
      </dsp:txXfrm>
    </dsp:sp>
    <dsp:sp modelId="{35D3D7A7-F8DC-413D-9CD6-6306817E337B}">
      <dsp:nvSpPr>
        <dsp:cNvPr id="0" name=""/>
        <dsp:cNvSpPr/>
      </dsp:nvSpPr>
      <dsp:spPr>
        <a:xfrm>
          <a:off x="0" y="4361362"/>
          <a:ext cx="744220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0B228-6DFD-4716-9BD3-CB3F7254822D}">
      <dsp:nvSpPr>
        <dsp:cNvPr id="0" name=""/>
        <dsp:cNvSpPr/>
      </dsp:nvSpPr>
      <dsp:spPr>
        <a:xfrm>
          <a:off x="0" y="4361362"/>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a:p>
      </dsp:txBody>
      <dsp:txXfrm>
        <a:off x="0" y="4361362"/>
        <a:ext cx="7442201" cy="207652"/>
      </dsp:txXfrm>
    </dsp:sp>
    <dsp:sp modelId="{57B33C94-999F-481D-B89A-4FCC8BF24EA4}">
      <dsp:nvSpPr>
        <dsp:cNvPr id="0" name=""/>
        <dsp:cNvSpPr/>
      </dsp:nvSpPr>
      <dsp:spPr>
        <a:xfrm>
          <a:off x="0" y="4569014"/>
          <a:ext cx="74422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4ABB17-78F9-4133-B6CD-EFC7D90AF57B}">
      <dsp:nvSpPr>
        <dsp:cNvPr id="0" name=""/>
        <dsp:cNvSpPr/>
      </dsp:nvSpPr>
      <dsp:spPr>
        <a:xfrm>
          <a:off x="0" y="4569014"/>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baseline="-25000" dirty="0"/>
            <a:t>https://www.google.co.uk/books/edition/Effective_Teamwork/hMB4TwT86fEC?hl=en&amp;gbpv=0</a:t>
          </a:r>
          <a:endParaRPr lang="en-US" sz="700" kern="1200" baseline="-25000" dirty="0"/>
        </a:p>
      </dsp:txBody>
      <dsp:txXfrm>
        <a:off x="0" y="4569014"/>
        <a:ext cx="7442201" cy="207652"/>
      </dsp:txXfrm>
    </dsp:sp>
    <dsp:sp modelId="{CBC24CD0-F447-4D80-BDEF-5F08961B4E18}">
      <dsp:nvSpPr>
        <dsp:cNvPr id="0" name=""/>
        <dsp:cNvSpPr/>
      </dsp:nvSpPr>
      <dsp:spPr>
        <a:xfrm>
          <a:off x="0" y="4776667"/>
          <a:ext cx="744220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3F3374-AF52-4695-A87E-07A8929283D5}">
      <dsp:nvSpPr>
        <dsp:cNvPr id="0" name=""/>
        <dsp:cNvSpPr/>
      </dsp:nvSpPr>
      <dsp:spPr>
        <a:xfrm>
          <a:off x="0" y="4776667"/>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US" sz="700" kern="1200" baseline="-25000" dirty="0"/>
        </a:p>
      </dsp:txBody>
      <dsp:txXfrm>
        <a:off x="0" y="4776667"/>
        <a:ext cx="7442201" cy="207652"/>
      </dsp:txXfrm>
    </dsp:sp>
    <dsp:sp modelId="{83E63F39-4278-4F48-AF24-7994EC764396}">
      <dsp:nvSpPr>
        <dsp:cNvPr id="0" name=""/>
        <dsp:cNvSpPr/>
      </dsp:nvSpPr>
      <dsp:spPr>
        <a:xfrm>
          <a:off x="0" y="4984319"/>
          <a:ext cx="7442201"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B223E2-1B4F-4A17-BD3A-1DF009EAC2BB}">
      <dsp:nvSpPr>
        <dsp:cNvPr id="0" name=""/>
        <dsp:cNvSpPr/>
      </dsp:nvSpPr>
      <dsp:spPr>
        <a:xfrm>
          <a:off x="0" y="4984319"/>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dirty="0"/>
        </a:p>
      </dsp:txBody>
      <dsp:txXfrm>
        <a:off x="0" y="4984319"/>
        <a:ext cx="7442201" cy="207652"/>
      </dsp:txXfrm>
    </dsp:sp>
    <dsp:sp modelId="{50484DBD-6A11-440C-9C0E-22124257235F}">
      <dsp:nvSpPr>
        <dsp:cNvPr id="0" name=""/>
        <dsp:cNvSpPr/>
      </dsp:nvSpPr>
      <dsp:spPr>
        <a:xfrm>
          <a:off x="0" y="5191972"/>
          <a:ext cx="74422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6130E-9209-4D53-8CB2-607F571355F7}">
      <dsp:nvSpPr>
        <dsp:cNvPr id="0" name=""/>
        <dsp:cNvSpPr/>
      </dsp:nvSpPr>
      <dsp:spPr>
        <a:xfrm>
          <a:off x="0" y="5191972"/>
          <a:ext cx="7442201" cy="207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endParaRPr lang="en-GB" sz="700" kern="1200"/>
        </a:p>
      </dsp:txBody>
      <dsp:txXfrm>
        <a:off x="0" y="5191972"/>
        <a:ext cx="7442201" cy="2076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76087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620193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50100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399991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9109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77525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480916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74188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70649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07725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8/23/2022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19515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8/23/2022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074712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suny-mcc-cos2master/chapter/time-management-theory/" TargetMode="External"/><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uk/search?hl=en&amp;sxsrf=ALiCzsYcFeOrF1jBOGZ8656rxTDZJsKEFg:1661249190432&amp;q=inauthor:%22David+Loftesness%22&amp;tbm=bks" TargetMode="External"/><Relationship Id="rId2" Type="http://schemas.openxmlformats.org/officeDocument/2006/relationships/hyperlink" Target="https://www.google.co.uk/search?hl=en&amp;sxsrf=ALiCzsYcFeOrF1jBOGZ8656rxTDZJsKEFg:1661249190432&amp;q=inauthor:%22Alexander+Grosse%22&amp;tbm=bks" TargetMode="Externa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A018E-EE60-1C5A-ED43-93333CCB1DC7}"/>
              </a:ext>
            </a:extLst>
          </p:cNvPr>
          <p:cNvSpPr>
            <a:spLocks noGrp="1"/>
          </p:cNvSpPr>
          <p:nvPr>
            <p:ph type="ctrTitle"/>
          </p:nvPr>
        </p:nvSpPr>
        <p:spPr>
          <a:xfrm>
            <a:off x="8082309" y="1619481"/>
            <a:ext cx="3730839" cy="4335965"/>
          </a:xfrm>
        </p:spPr>
        <p:txBody>
          <a:bodyPr anchor="b">
            <a:normAutofit fontScale="90000"/>
          </a:bodyPr>
          <a:lstStyle/>
          <a:p>
            <a:pPr>
              <a:lnSpc>
                <a:spcPct val="90000"/>
              </a:lnSpc>
            </a:pPr>
            <a:r>
              <a:rPr lang="en-GB" sz="2500" dirty="0"/>
              <a:t>Certificate of higher education in health and social care </a:t>
            </a:r>
            <a:br>
              <a:rPr lang="en-GB" sz="2500" dirty="0"/>
            </a:br>
            <a:r>
              <a:rPr lang="en-GB" sz="2500" dirty="0" err="1"/>
              <a:t>Module:Problem</a:t>
            </a:r>
            <a:r>
              <a:rPr lang="en-GB" sz="2500" dirty="0"/>
              <a:t> solving and decision making</a:t>
            </a:r>
            <a:br>
              <a:rPr lang="en-GB" sz="2500" dirty="0"/>
            </a:br>
            <a:r>
              <a:rPr lang="en-GB" sz="2500" dirty="0"/>
              <a:t>Module code:BMSW4002</a:t>
            </a:r>
            <a:br>
              <a:rPr lang="en-GB" sz="2500" dirty="0"/>
            </a:br>
            <a:r>
              <a:rPr lang="en-GB" sz="2500" dirty="0"/>
              <a:t>Lecturer:`</a:t>
            </a:r>
            <a:r>
              <a:rPr lang="en-GB" sz="2500" dirty="0" err="1"/>
              <a:t>balendran</a:t>
            </a:r>
            <a:r>
              <a:rPr lang="en-GB" sz="2500" dirty="0"/>
              <a:t> </a:t>
            </a:r>
            <a:r>
              <a:rPr lang="en-GB" sz="2500" dirty="0" err="1"/>
              <a:t>kandasamy</a:t>
            </a:r>
            <a:br>
              <a:rPr lang="en-GB" sz="2500" dirty="0"/>
            </a:br>
            <a:r>
              <a:rPr lang="en-GB" sz="2500" dirty="0"/>
              <a:t>STUDENT </a:t>
            </a:r>
            <a:r>
              <a:rPr lang="en-GB" sz="2500" dirty="0" err="1"/>
              <a:t>NAME:Ayomide</a:t>
            </a:r>
            <a:r>
              <a:rPr lang="en-GB" sz="2500" dirty="0"/>
              <a:t> Adeshina</a:t>
            </a:r>
            <a:br>
              <a:rPr lang="en-GB" sz="2500" dirty="0"/>
            </a:br>
            <a:r>
              <a:rPr lang="en-GB" sz="2500" dirty="0"/>
              <a:t>student number: 2014219</a:t>
            </a:r>
            <a:br>
              <a:rPr lang="en-GB" sz="2500"/>
            </a:br>
            <a:br>
              <a:rPr lang="en-GB" sz="2500" dirty="0"/>
            </a:br>
            <a:endParaRPr lang="en-GB" sz="2500" dirty="0"/>
          </a:p>
        </p:txBody>
      </p:sp>
      <p:pic>
        <p:nvPicPr>
          <p:cNvPr id="3" name="Picture 2">
            <a:extLst>
              <a:ext uri="{FF2B5EF4-FFF2-40B4-BE49-F238E27FC236}">
                <a16:creationId xmlns:a16="http://schemas.microsoft.com/office/drawing/2014/main" id="{209F4244-ED21-F17D-D353-9BB04D8D3363}"/>
              </a:ext>
            </a:extLst>
          </p:cNvPr>
          <p:cNvPicPr>
            <a:picLocks noChangeAspect="1"/>
          </p:cNvPicPr>
          <p:nvPr/>
        </p:nvPicPr>
        <p:blipFill rotWithShape="1">
          <a:blip r:embed="rId2"/>
          <a:srcRect r="3928"/>
          <a:stretch/>
        </p:blipFill>
        <p:spPr>
          <a:xfrm>
            <a:off x="20" y="10"/>
            <a:ext cx="7320707" cy="6857985"/>
          </a:xfrm>
          <a:prstGeom prst="rect">
            <a:avLst/>
          </a:prstGeom>
        </p:spPr>
      </p:pic>
      <p:cxnSp>
        <p:nvCxnSpPr>
          <p:cNvPr id="10" name="Straight Connector 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person working on her computer&#10;&#10;Description automatically generated with medium confidence">
            <a:extLst>
              <a:ext uri="{FF2B5EF4-FFF2-40B4-BE49-F238E27FC236}">
                <a16:creationId xmlns:a16="http://schemas.microsoft.com/office/drawing/2014/main" id="{AD1EA018-31B3-B259-446F-E028585BE8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8023" y="0"/>
            <a:ext cx="8149443" cy="6858000"/>
          </a:xfrm>
          <a:prstGeom prst="rect">
            <a:avLst/>
          </a:prstGeom>
        </p:spPr>
      </p:pic>
    </p:spTree>
    <p:extLst>
      <p:ext uri="{BB962C8B-B14F-4D97-AF65-F5344CB8AC3E}">
        <p14:creationId xmlns:p14="http://schemas.microsoft.com/office/powerpoint/2010/main" val="354471048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Introduction:</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lnSpcReduction="10000"/>
          </a:bodyPr>
          <a:lstStyle/>
          <a:p>
            <a:r>
              <a:rPr lang="en-GB" dirty="0"/>
              <a:t>This presentation is made with the purpose of discussing the steps of building a successful team. Models such as will be used to effectively trim out the needed structure for the essay. mA conclusion and reference list will  be shown at the end</a:t>
            </a:r>
          </a:p>
          <a:p>
            <a:endParaRPr lang="en-GB" dirty="0"/>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person&#10;&#10;Description automatically generated">
            <a:extLst>
              <a:ext uri="{FF2B5EF4-FFF2-40B4-BE49-F238E27FC236}">
                <a16:creationId xmlns:a16="http://schemas.microsoft.com/office/drawing/2014/main" id="{0A1F0ECA-F73B-888A-BBB0-5F23A2BA81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9830" y="3429000"/>
            <a:ext cx="4401519" cy="3042092"/>
          </a:xfrm>
          <a:prstGeom prst="rect">
            <a:avLst/>
          </a:prstGeom>
        </p:spPr>
      </p:pic>
    </p:spTree>
    <p:extLst>
      <p:ext uri="{BB962C8B-B14F-4D97-AF65-F5344CB8AC3E}">
        <p14:creationId xmlns:p14="http://schemas.microsoft.com/office/powerpoint/2010/main" val="1116539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What our services offer:</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lnSpcReduction="10000"/>
          </a:bodyPr>
          <a:lstStyle/>
          <a:p>
            <a:pPr algn="l">
              <a:buFont typeface="Arial" panose="020B0604020202020204" pitchFamily="34" charset="0"/>
              <a:buChar char="•"/>
            </a:pPr>
            <a:r>
              <a:rPr lang="en-GB" dirty="0"/>
              <a:t>-</a:t>
            </a:r>
            <a:r>
              <a:rPr lang="en-GB" b="0" i="0" dirty="0">
                <a:solidFill>
                  <a:srgbClr val="202124"/>
                </a:solidFill>
                <a:effectLst/>
                <a:latin typeface="arial" panose="020B0604020202020204" pitchFamily="34" charset="0"/>
              </a:rPr>
              <a:t>Strategy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Business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Financial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Information Technology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Management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Sales Consulting. ...</a:t>
            </a:r>
          </a:p>
          <a:p>
            <a:pPr algn="l">
              <a:buFont typeface="Arial" panose="020B0604020202020204" pitchFamily="34" charset="0"/>
              <a:buChar char="•"/>
            </a:pPr>
            <a:r>
              <a:rPr lang="en-GB" b="0" i="0" dirty="0">
                <a:solidFill>
                  <a:srgbClr val="202124"/>
                </a:solidFill>
                <a:effectLst/>
                <a:latin typeface="arial" panose="020B0604020202020204" pitchFamily="34" charset="0"/>
              </a:rPr>
              <a:t>Marketing Consulting.</a:t>
            </a:r>
          </a:p>
          <a:p>
            <a:endParaRPr lang="en-GB" dirty="0"/>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94938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Interpersonal relationships;</a:t>
            </a: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92500" lnSpcReduction="10000"/>
          </a:bodyPr>
          <a:lstStyle/>
          <a:p>
            <a:r>
              <a:rPr lang="en-GB" b="0" i="0" dirty="0">
                <a:solidFill>
                  <a:srgbClr val="00071B"/>
                </a:solidFill>
                <a:effectLst/>
                <a:latin typeface="EB Garamond" panose="020B0604020202020204" pitchFamily="2" charset="0"/>
              </a:rPr>
              <a:t>As shown by the multiple recorded teams who shared their work experiences in regards to developing a successful team, it has been shown that building a interpersonal relationships </a:t>
            </a:r>
            <a:r>
              <a:rPr lang="en-GB" b="0" i="0" dirty="0" err="1">
                <a:solidFill>
                  <a:srgbClr val="00071B"/>
                </a:solidFill>
                <a:effectLst/>
                <a:latin typeface="EB Garamond" panose="020B0604020202020204" pitchFamily="2" charset="0"/>
              </a:rPr>
              <a:t>ike</a:t>
            </a:r>
            <a:r>
              <a:rPr lang="en-GB" b="0" i="0" dirty="0">
                <a:solidFill>
                  <a:srgbClr val="00071B"/>
                </a:solidFill>
                <a:effectLst/>
                <a:latin typeface="EB Garamond" panose="020B0604020202020204" pitchFamily="2" charset="0"/>
              </a:rPr>
              <a:t> friendships can help to improve work rates in the department that the work partners work at. </a:t>
            </a:r>
          </a:p>
          <a:p>
            <a:r>
              <a:rPr lang="en-GB" b="0" i="0" dirty="0">
                <a:solidFill>
                  <a:srgbClr val="00071B"/>
                </a:solidFill>
                <a:effectLst/>
                <a:latin typeface="EB Garamond" panose="020B0604020202020204" pitchFamily="2" charset="0"/>
              </a:rPr>
              <a:t>Renate </a:t>
            </a:r>
            <a:r>
              <a:rPr lang="en-GB" b="0" i="0" dirty="0" err="1">
                <a:solidFill>
                  <a:srgbClr val="00071B"/>
                </a:solidFill>
                <a:effectLst/>
                <a:latin typeface="EB Garamond" panose="020B0604020202020204" pitchFamily="2" charset="0"/>
              </a:rPr>
              <a:t>Motschnig</a:t>
            </a:r>
            <a:r>
              <a:rPr lang="en-GB" b="0" i="0" dirty="0">
                <a:solidFill>
                  <a:srgbClr val="00071B"/>
                </a:solidFill>
                <a:effectLst/>
                <a:latin typeface="EB Garamond" panose="020B0604020202020204" pitchFamily="2" charset="0"/>
              </a:rPr>
              <a:t> (2016)</a:t>
            </a:r>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person and person looking at a drawing on a wall&#10;&#10;Description automatically generated with medium confidence">
            <a:extLst>
              <a:ext uri="{FF2B5EF4-FFF2-40B4-BE49-F238E27FC236}">
                <a16:creationId xmlns:a16="http://schemas.microsoft.com/office/drawing/2014/main" id="{C44DC2E4-78F9-A620-529D-D9798D9145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2099" y="4295334"/>
            <a:ext cx="4356919" cy="2082369"/>
          </a:xfrm>
          <a:prstGeom prst="rect">
            <a:avLst/>
          </a:prstGeom>
        </p:spPr>
      </p:pic>
    </p:spTree>
    <p:extLst>
      <p:ext uri="{BB962C8B-B14F-4D97-AF65-F5344CB8AC3E}">
        <p14:creationId xmlns:p14="http://schemas.microsoft.com/office/powerpoint/2010/main" val="152324060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1087036" y="675459"/>
            <a:ext cx="5828114" cy="4936812"/>
          </a:xfrm>
        </p:spPr>
        <p:txBody>
          <a:bodyPr anchor="ctr">
            <a:normAutofit/>
          </a:bodyPr>
          <a:lstStyle/>
          <a:p>
            <a:pPr algn="r"/>
            <a:r>
              <a:rPr lang="en-GB" dirty="0">
                <a:latin typeface="Arial" panose="020B0604020202020204" pitchFamily="34" charset="0"/>
              </a:rPr>
              <a:t>Organisation;</a:t>
            </a: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85000" lnSpcReduction="20000"/>
          </a:bodyPr>
          <a:lstStyle/>
          <a:p>
            <a:r>
              <a:rPr lang="en-GB" b="0" i="0" dirty="0">
                <a:solidFill>
                  <a:srgbClr val="00071B"/>
                </a:solidFill>
                <a:effectLst/>
                <a:latin typeface="EB Garamond" panose="020B0604020202020204" pitchFamily="2" charset="0"/>
              </a:rPr>
              <a:t>Through my recorded research regarding the workers sharing their personal experience of building a successful team in the workplace/work industry, Time management was one of the techniques they've considered as allegedly keeping track of any high priority jobs will overall allow them to have a smooth work experience in the case of them handling any transparencies in their group as well as job</a:t>
            </a:r>
          </a:p>
          <a:p>
            <a:r>
              <a:rPr lang="en-GB" b="0" i="0" dirty="0">
                <a:solidFill>
                  <a:srgbClr val="00071B"/>
                </a:solidFill>
                <a:effectLst/>
                <a:latin typeface="EB Garamond" panose="020B0604020202020204" pitchFamily="2" charset="0"/>
              </a:rPr>
              <a:t>James J (2016)</a:t>
            </a:r>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9" name="Picture 8" descr="Aisle for toiletries and hygiene items">
            <a:extLst>
              <a:ext uri="{FF2B5EF4-FFF2-40B4-BE49-F238E27FC236}">
                <a16:creationId xmlns:a16="http://schemas.microsoft.com/office/drawing/2014/main" id="{C6C6766D-BE08-EB15-2FF4-30E7425920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976" y="3618156"/>
            <a:ext cx="6027174" cy="3012587"/>
          </a:xfrm>
          <a:prstGeom prst="rect">
            <a:avLst/>
          </a:prstGeom>
        </p:spPr>
      </p:pic>
    </p:spTree>
    <p:extLst>
      <p:ext uri="{BB962C8B-B14F-4D97-AF65-F5344CB8AC3E}">
        <p14:creationId xmlns:p14="http://schemas.microsoft.com/office/powerpoint/2010/main" val="264611844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1087036" y="675459"/>
            <a:ext cx="5828114" cy="4936812"/>
          </a:xfrm>
        </p:spPr>
        <p:txBody>
          <a:bodyPr anchor="ctr">
            <a:normAutofit/>
          </a:bodyPr>
          <a:lstStyle/>
          <a:p>
            <a:pPr algn="r"/>
            <a:r>
              <a:rPr lang="en-GB" dirty="0">
                <a:latin typeface="Arial" panose="020B0604020202020204" pitchFamily="34" charset="0"/>
              </a:rPr>
              <a:t>TIME MANAGEMENT;</a:t>
            </a: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77500" lnSpcReduction="20000"/>
          </a:bodyPr>
          <a:lstStyle/>
          <a:p>
            <a:r>
              <a:rPr lang="en-GB" b="0" i="0" dirty="0">
                <a:solidFill>
                  <a:srgbClr val="00071B"/>
                </a:solidFill>
                <a:effectLst/>
                <a:latin typeface="EB Garamond" panose="020B0604020202020204" pitchFamily="2" charset="0"/>
              </a:rPr>
              <a:t>Through my recorded research regarding the workers sharing their personal experience of building a successful team in the workplace/work industry, Time management was one of the techniques they've considered as allegedly keeping track of any high priority jobs will overall allow them to have a smooth work experience in the case of them handling any transparencies in their group as well as job</a:t>
            </a:r>
          </a:p>
          <a:p>
            <a:r>
              <a:rPr lang="en-GB" b="0" i="0" dirty="0">
                <a:solidFill>
                  <a:srgbClr val="00071B"/>
                </a:solidFill>
                <a:effectLst/>
                <a:latin typeface="EB Garamond" panose="020B0604020202020204" pitchFamily="2" charset="0"/>
              </a:rPr>
              <a:t>Jessica L.(2014)</a:t>
            </a:r>
          </a:p>
          <a:p>
            <a:r>
              <a:rPr lang="en-GB" b="0" i="0" dirty="0"/>
              <a:t>Michael A. West(2003)</a:t>
            </a:r>
            <a:endParaRPr lang="en-US" baseline="-25000" dirty="0"/>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Circle&#10;&#10;Description automatically generated with medium confidence">
            <a:extLst>
              <a:ext uri="{FF2B5EF4-FFF2-40B4-BE49-F238E27FC236}">
                <a16:creationId xmlns:a16="http://schemas.microsoft.com/office/drawing/2014/main" id="{5DCC9FDB-5052-7FA3-3A29-16A0CEB7A0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1302" y="147580"/>
            <a:ext cx="6194849" cy="2196297"/>
          </a:xfrm>
          <a:prstGeom prst="rect">
            <a:avLst/>
          </a:prstGeom>
        </p:spPr>
      </p:pic>
      <p:sp>
        <p:nvSpPr>
          <p:cNvPr id="6" name="TextBox 5">
            <a:extLst>
              <a:ext uri="{FF2B5EF4-FFF2-40B4-BE49-F238E27FC236}">
                <a16:creationId xmlns:a16="http://schemas.microsoft.com/office/drawing/2014/main" id="{2B9757FA-FE95-8869-37AA-6773B172CFA6}"/>
              </a:ext>
            </a:extLst>
          </p:cNvPr>
          <p:cNvSpPr txBox="1"/>
          <p:nvPr/>
        </p:nvSpPr>
        <p:spPr>
          <a:xfrm>
            <a:off x="261302" y="2479405"/>
            <a:ext cx="5828113" cy="230832"/>
          </a:xfrm>
          <a:prstGeom prst="rect">
            <a:avLst/>
          </a:prstGeom>
          <a:noFill/>
        </p:spPr>
        <p:txBody>
          <a:bodyPr wrap="square" rtlCol="0">
            <a:spAutoFit/>
          </a:bodyPr>
          <a:lstStyle/>
          <a:p>
            <a:r>
              <a:rPr lang="en-GB" sz="900">
                <a:hlinkClick r:id="rId3" tooltip="https://courses.lumenlearning.com/suny-mcc-cos2master/chapter/time-management-theory/"/>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601331922"/>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1087036" y="675459"/>
            <a:ext cx="5828114" cy="4936812"/>
          </a:xfrm>
        </p:spPr>
        <p:txBody>
          <a:bodyPr anchor="ctr">
            <a:normAutofit/>
          </a:bodyPr>
          <a:lstStyle/>
          <a:p>
            <a:pPr algn="r"/>
            <a:r>
              <a:rPr lang="en-GB" dirty="0">
                <a:latin typeface="Arial" panose="020B0604020202020204" pitchFamily="34" charset="0"/>
              </a:rPr>
              <a:t>Good communication;</a:t>
            </a: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92500" lnSpcReduction="10000"/>
          </a:bodyPr>
          <a:lstStyle/>
          <a:p>
            <a:r>
              <a:rPr lang="en-GB" b="0" i="0" dirty="0">
                <a:solidFill>
                  <a:srgbClr val="00071B"/>
                </a:solidFill>
                <a:effectLst/>
                <a:latin typeface="EB Garamond" panose="020B0604020202020204" pitchFamily="2" charset="0"/>
              </a:rPr>
              <a:t>Multiple workers have reported through their personal work experiences that maintaining good communication in the team can help to increase successful work rates tin the team and help to boost the overall morale/confidence in the company</a:t>
            </a:r>
          </a:p>
          <a:p>
            <a:r>
              <a:rPr lang="en-GB" dirty="0"/>
              <a:t> </a:t>
            </a:r>
            <a:r>
              <a:rPr lang="en-GB" dirty="0">
                <a:hlinkClick r:id="rId2"/>
              </a:rPr>
              <a:t>Alexander Grosse</a:t>
            </a:r>
            <a:r>
              <a:rPr lang="en-GB" dirty="0"/>
              <a:t>, </a:t>
            </a:r>
            <a:r>
              <a:rPr lang="en-GB" dirty="0">
                <a:hlinkClick r:id="rId3"/>
              </a:rPr>
              <a:t>David </a:t>
            </a:r>
            <a:r>
              <a:rPr lang="en-GB" dirty="0" err="1">
                <a:hlinkClick r:id="rId3"/>
              </a:rPr>
              <a:t>Loftesness</a:t>
            </a:r>
            <a:r>
              <a:rPr lang="en-GB" dirty="0"/>
              <a:t> </a:t>
            </a:r>
            <a:endParaRPr lang="en-US" baseline="-25000" dirty="0"/>
          </a:p>
          <a:p>
            <a:endParaRPr lang="en-GB" b="0" i="0" dirty="0">
              <a:solidFill>
                <a:srgbClr val="00071B"/>
              </a:solidFill>
              <a:effectLst/>
              <a:latin typeface="EB Garamond" panose="020B0604020202020204" pitchFamily="2" charset="0"/>
            </a:endParaRPr>
          </a:p>
          <a:p>
            <a:endParaRPr lang="en-GB" b="0" i="0" dirty="0">
              <a:solidFill>
                <a:srgbClr val="00071B"/>
              </a:solidFill>
              <a:effectLst/>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Persons talking to each other">
            <a:extLst>
              <a:ext uri="{FF2B5EF4-FFF2-40B4-BE49-F238E27FC236}">
                <a16:creationId xmlns:a16="http://schemas.microsoft.com/office/drawing/2014/main" id="{D7397448-C391-95C1-0DCF-C714913943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74058" y="3706760"/>
            <a:ext cx="4538816" cy="3025877"/>
          </a:xfrm>
          <a:prstGeom prst="rect">
            <a:avLst/>
          </a:prstGeom>
        </p:spPr>
      </p:pic>
    </p:spTree>
    <p:extLst>
      <p:ext uri="{BB962C8B-B14F-4D97-AF65-F5344CB8AC3E}">
        <p14:creationId xmlns:p14="http://schemas.microsoft.com/office/powerpoint/2010/main" val="230056171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745D9-7FB7-34B9-499D-090B521A887C}"/>
              </a:ext>
            </a:extLst>
          </p:cNvPr>
          <p:cNvSpPr>
            <a:spLocks noGrp="1"/>
          </p:cNvSpPr>
          <p:nvPr>
            <p:ph type="ctrTitle"/>
          </p:nvPr>
        </p:nvSpPr>
        <p:spPr>
          <a:xfrm>
            <a:off x="800102" y="960594"/>
            <a:ext cx="5828114" cy="4936812"/>
          </a:xfrm>
        </p:spPr>
        <p:txBody>
          <a:bodyPr anchor="ctr">
            <a:normAutofit/>
          </a:bodyPr>
          <a:lstStyle/>
          <a:p>
            <a:pPr algn="r"/>
            <a:r>
              <a:rPr lang="en-GB" dirty="0">
                <a:latin typeface="Arial" panose="020B0604020202020204" pitchFamily="34" charset="0"/>
              </a:rPr>
              <a:t>Conclusion:</a:t>
            </a:r>
            <a:br>
              <a:rPr lang="en-GB" dirty="0">
                <a:latin typeface="Arial" panose="020B0604020202020204" pitchFamily="34" charset="0"/>
              </a:rPr>
            </a:br>
            <a:endParaRPr lang="en-GB" dirty="0">
              <a:latin typeface="Arial" panose="020B0604020202020204" pitchFamily="34" charset="0"/>
            </a:endParaRPr>
          </a:p>
        </p:txBody>
      </p:sp>
      <p:sp>
        <p:nvSpPr>
          <p:cNvPr id="3" name="Subtitle 2">
            <a:extLst>
              <a:ext uri="{FF2B5EF4-FFF2-40B4-BE49-F238E27FC236}">
                <a16:creationId xmlns:a16="http://schemas.microsoft.com/office/drawing/2014/main" id="{1C055FF4-3206-9C6C-EB25-F2A2ACB25408}"/>
              </a:ext>
            </a:extLst>
          </p:cNvPr>
          <p:cNvSpPr>
            <a:spLocks noGrp="1"/>
          </p:cNvSpPr>
          <p:nvPr>
            <p:ph type="subTitle" idx="1"/>
          </p:nvPr>
        </p:nvSpPr>
        <p:spPr>
          <a:xfrm>
            <a:off x="8002185" y="1390650"/>
            <a:ext cx="3019423" cy="4076700"/>
          </a:xfrm>
        </p:spPr>
        <p:txBody>
          <a:bodyPr anchor="ctr">
            <a:normAutofit fontScale="92500" lnSpcReduction="10000"/>
          </a:bodyPr>
          <a:lstStyle/>
          <a:p>
            <a:pPr algn="ctr"/>
            <a:r>
              <a:rPr lang="en-GB" dirty="0">
                <a:solidFill>
                  <a:srgbClr val="00071B"/>
                </a:solidFill>
                <a:latin typeface="EB Garamond" panose="020B0604020202020204" pitchFamily="2" charset="0"/>
              </a:rPr>
              <a:t>The needed steps to build a successful team </a:t>
            </a:r>
          </a:p>
          <a:p>
            <a:pPr algn="ctr"/>
            <a:r>
              <a:rPr lang="en-GB" dirty="0">
                <a:solidFill>
                  <a:srgbClr val="00071B"/>
                </a:solidFill>
                <a:latin typeface="EB Garamond" panose="020B0604020202020204" pitchFamily="2" charset="0"/>
              </a:rPr>
              <a:t> such as time management, organization, and interpersonal relationships have all been successfully covered and referenced with citations and sources. I believe that this is enough for me to meet the assignment standards announced in the assignment brief for this presentation</a:t>
            </a:r>
          </a:p>
          <a:p>
            <a:pPr algn="ctr"/>
            <a:endParaRPr lang="en-GB" dirty="0">
              <a:solidFill>
                <a:srgbClr val="00071B"/>
              </a:solidFill>
              <a:latin typeface="EB Garamond" panose="020B0604020202020204" pitchFamily="2" charset="0"/>
            </a:endParaRPr>
          </a:p>
        </p:txBody>
      </p:sp>
      <p:cxnSp>
        <p:nvCxnSpPr>
          <p:cNvPr id="10" name="Straight Connector 9">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315200" y="1733549"/>
            <a:ext cx="0" cy="3390901"/>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102879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102CF82-E685-C752-328B-07439F358BDE}"/>
              </a:ext>
            </a:extLst>
          </p:cNvPr>
          <p:cNvSpPr txBox="1"/>
          <p:nvPr/>
        </p:nvSpPr>
        <p:spPr>
          <a:xfrm>
            <a:off x="695324" y="609601"/>
            <a:ext cx="2174875" cy="4488878"/>
          </a:xfrm>
          <a:prstGeom prst="rect">
            <a:avLst/>
          </a:prstGeom>
        </p:spPr>
        <p:txBody>
          <a:bodyPr vert="horz" lIns="91440" tIns="45720" rIns="91440" bIns="45720" rtlCol="0" anchor="t">
            <a:normAutofit/>
          </a:bodyPr>
          <a:lstStyle/>
          <a:p>
            <a:pPr>
              <a:spcBef>
                <a:spcPct val="0"/>
              </a:spcBef>
              <a:spcAft>
                <a:spcPts val="600"/>
              </a:spcAft>
            </a:pPr>
            <a:r>
              <a:rPr lang="en-US" sz="2400" kern="1200" cap="all" spc="30" baseline="0" dirty="0">
                <a:solidFill>
                  <a:schemeClr val="tx1"/>
                </a:solidFill>
                <a:latin typeface="+mj-lt"/>
                <a:ea typeface="+mj-ea"/>
                <a:cs typeface="+mj-cs"/>
              </a:rPr>
              <a:t>Reference list:</a:t>
            </a:r>
          </a:p>
        </p:txBody>
      </p:sp>
      <p:cxnSp>
        <p:nvCxnSpPr>
          <p:cNvPr id="23" name="Straight Connector 17">
            <a:extLst>
              <a:ext uri="{FF2B5EF4-FFF2-40B4-BE49-F238E27FC236}">
                <a16:creationId xmlns:a16="http://schemas.microsoft.com/office/drawing/2014/main" id="{E423DFCF-3B37-4389-873D-3308EBD44D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CF9FB0E6-44F7-DA32-4DD0-917321E8325E}"/>
              </a:ext>
            </a:extLst>
          </p:cNvPr>
          <p:cNvGraphicFramePr>
            <a:graphicFrameLocks noGrp="1"/>
          </p:cNvGraphicFramePr>
          <p:nvPr>
            <p:ph sz="half" idx="1"/>
            <p:extLst>
              <p:ext uri="{D42A27DB-BD31-4B8C-83A1-F6EECF244321}">
                <p14:modId xmlns:p14="http://schemas.microsoft.com/office/powerpoint/2010/main" val="278576396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46055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theme/theme1.xml><?xml version="1.0" encoding="utf-8"?>
<a:theme xmlns:a="http://schemas.openxmlformats.org/drawingml/2006/main" name="ChronicleVTI">
  <a:themeElements>
    <a:clrScheme name="AnalogousFromLightSeedRightStep">
      <a:dk1>
        <a:srgbClr val="000000"/>
      </a:dk1>
      <a:lt1>
        <a:srgbClr val="FFFFFF"/>
      </a:lt1>
      <a:dk2>
        <a:srgbClr val="412624"/>
      </a:dk2>
      <a:lt2>
        <a:srgbClr val="E2E8E6"/>
      </a:lt2>
      <a:accent1>
        <a:srgbClr val="C696A7"/>
      </a:accent1>
      <a:accent2>
        <a:srgbClr val="BA827F"/>
      </a:accent2>
      <a:accent3>
        <a:srgbClr val="BC9E83"/>
      </a:accent3>
      <a:accent4>
        <a:srgbClr val="ABA575"/>
      </a:accent4>
      <a:accent5>
        <a:srgbClr val="9CA87F"/>
      </a:accent5>
      <a:accent6>
        <a:srgbClr val="85AD76"/>
      </a:accent6>
      <a:hlink>
        <a:srgbClr val="568F7B"/>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Facet</Template>
  <TotalTime>403</TotalTime>
  <Words>843</Words>
  <Application>Microsoft Office PowerPoint</Application>
  <PresentationFormat>Widescreen</PresentationFormat>
  <Paragraphs>48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vt:lpstr>
      <vt:lpstr>Calisto MT</vt:lpstr>
      <vt:lpstr>EB Garamond</vt:lpstr>
      <vt:lpstr>Univers Condensed</vt:lpstr>
      <vt:lpstr>ChronicleVTI</vt:lpstr>
      <vt:lpstr>Certificate of higher education in health and social care  Module:Problem solving and decision making Module code:BMSW4002 Lecturer:`balendran kandasamy STUDENT NAME:Ayomide Adeshina student number: 2014219  </vt:lpstr>
      <vt:lpstr>Introduction: </vt:lpstr>
      <vt:lpstr>What our services offer: </vt:lpstr>
      <vt:lpstr>Interpersonal relationships;</vt:lpstr>
      <vt:lpstr>Organisation;</vt:lpstr>
      <vt:lpstr>TIME MANAGEMENT;</vt:lpstr>
      <vt:lpstr>Good communication;</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health and social care  Module:Problem solving and decision making Module coded:BMSW4004 Lecturer:LAILA SURANI STUDENT NAME:Ayomide Adeshina student number: 2014219 7</dc:title>
  <dc:creator>Ayomide Oluwadamilare</dc:creator>
  <cp:lastModifiedBy>Ayomide Oluwadamilare</cp:lastModifiedBy>
  <cp:revision>28</cp:revision>
  <dcterms:created xsi:type="dcterms:W3CDTF">2022-08-03T10:04:10Z</dcterms:created>
  <dcterms:modified xsi:type="dcterms:W3CDTF">2022-08-23T10:49:38Z</dcterms:modified>
</cp:coreProperties>
</file>