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INDIVIDUAL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Problem Solving and Decision Making</a:t>
            </a:r>
          </a:p>
          <a:p/>
          <a:p>
            <a:r>
              <a:t>Mohamed Takhekh</a:t>
            </a:r>
          </a:p>
          <a:p>
            <a:r>
              <a:t>Student Number: 2423978</a:t>
            </a:r>
          </a:p>
          <a:p>
            <a:r>
              <a:t>Code: LCLM4004</a:t>
            </a:r>
          </a:p>
          <a:p>
            <a:r>
              <a:t>Lecturer: Richard Ashaye</a:t>
            </a:r>
          </a:p>
          <a:p/>
          <a:p>
            <a:r>
              <a:t>UrbanBite Café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UrbanBite Café (Background)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Location: Birmingham, England</a:t>
            </a:r>
          </a:p>
          <a:p>
            <a:r>
              <a:t>• Founded: 2018</a:t>
            </a:r>
          </a:p>
          <a:p>
            <a:r>
              <a:t>• Known for specialty coffee and study-friendly space</a:t>
            </a:r>
          </a:p>
          <a:p>
            <a:r>
              <a:t>• Current Issue: 25% decline in weekday sales</a:t>
            </a:r>
          </a:p>
          <a:p>
            <a:r>
              <a:t>• Challenges: competition, rising costs, limited digital presence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Identify the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UrbanBite Café is experiencing a significant decline in sales due to reduced footfall, increased competition, rising costs, and limited online engagement.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5W2H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Who: Owners, staff, customers</a:t>
            </a:r>
          </a:p>
          <a:p>
            <a:r>
              <a:t>What: 25% drop in weekday sales</a:t>
            </a:r>
          </a:p>
          <a:p>
            <a:r>
              <a:t>When: Last 10–12 months</a:t>
            </a:r>
          </a:p>
          <a:p>
            <a:r>
              <a:t>Where: Birmingham city centre</a:t>
            </a:r>
          </a:p>
          <a:p>
            <a:r>
              <a:t>Why: Remote work, competition, poor digital presence</a:t>
            </a:r>
          </a:p>
          <a:p>
            <a:r>
              <a:t>How: Failure to adapt to customer behaviour</a:t>
            </a:r>
          </a:p>
          <a:p>
            <a:r>
              <a:t>How Much: 25% sales decline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Detailed Causes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Reduced foot traffic from remote workers</a:t>
            </a:r>
          </a:p>
          <a:p>
            <a:r>
              <a:t>• Customer shift to delivery platforms</a:t>
            </a:r>
          </a:p>
          <a:p>
            <a:r>
              <a:t>• Weak online visibility</a:t>
            </a:r>
          </a:p>
          <a:p>
            <a:r>
              <a:t>• Rising costs</a:t>
            </a:r>
          </a:p>
          <a:p>
            <a:r>
              <a:t>• Competition from major brands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PESTEL Analysis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Political: Business rates, import rules</a:t>
            </a:r>
          </a:p>
          <a:p>
            <a:r>
              <a:t>Economic: Inflation, reduced spending</a:t>
            </a:r>
          </a:p>
          <a:p>
            <a:r>
              <a:t>Social: Remote work trend</a:t>
            </a:r>
          </a:p>
          <a:p>
            <a:r>
              <a:t>Technological: Rise of apps; outdated website</a:t>
            </a:r>
          </a:p>
          <a:p>
            <a:r>
              <a:t>Environmental: Sustainable packaging</a:t>
            </a:r>
          </a:p>
          <a:p>
            <a:r>
              <a:t>Legal: Health &amp; safety, GDPR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PESTEL 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UrbanBite must adapt digitally and reposition its services to survive in a changing economic and social environment.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Fishbone Diagram (Summary)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Main Problem: Decline in Sales</a:t>
            </a:r>
          </a:p>
          <a:p>
            <a:r>
              <a:t>Causes:</a:t>
            </a:r>
          </a:p>
          <a:p>
            <a:r>
              <a:t>• Marketing: weak social media</a:t>
            </a:r>
          </a:p>
          <a:p>
            <a:r>
              <a:t>• Customer Behaviour: prefer delivery</a:t>
            </a:r>
          </a:p>
          <a:p>
            <a:r>
              <a:t>• Competition: strong chains</a:t>
            </a:r>
          </a:p>
          <a:p>
            <a:r>
              <a:t>• Costs: rising expenses</a:t>
            </a:r>
          </a:p>
          <a:p>
            <a:r>
              <a:t>• Technology: outdated systems</a:t>
            </a:r>
          </a:p>
          <a:p>
            <a:r>
              <a:t>• Environmental factors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Upgrade website with online ordering</a:t>
            </a:r>
          </a:p>
          <a:p>
            <a:r>
              <a:t>• Partner with delivery platforms</a:t>
            </a:r>
          </a:p>
          <a:p>
            <a:r>
              <a:t>• Introduce digital loyalty program</a:t>
            </a:r>
          </a:p>
          <a:p>
            <a:r>
              <a:t>• Improve social media marketing</a:t>
            </a:r>
          </a:p>
          <a:p>
            <a:r>
              <a:t>• Add healthy/vegan menu options</a:t>
            </a:r>
          </a:p>
          <a:p>
            <a:r>
              <a:t>• Review suppliers and cost control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UrbanBite Café faces internal and external pressures. Digital transformation and customer‑focused strategies are essential for long‑term sustainability.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Cancian (2021) – 5W2H Tool</a:t>
            </a:r>
          </a:p>
          <a:p>
            <a:r>
              <a:t>• Makos (2024) – PESTEL Analysis</a:t>
            </a:r>
          </a:p>
          <a:p>
            <a:r>
              <a:t>• Vanzandt (2023) – Fishbone Diagram</a:t>
            </a:r>
          </a:p>
          <a:p>
            <a:r>
              <a:t>• Webster (2023) – Business Problem Identification</a:t>
            </a:r>
          </a:p>
          <a:p>
            <a:r>
              <a:t>• Kumar (2025) – Digital Transformation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