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4"/>
  </p:sldMasterIdLst>
  <p:notesMasterIdLst>
    <p:notesMasterId r:id="rId16"/>
  </p:notesMasterIdLst>
  <p:sldIdLst>
    <p:sldId id="317" r:id="rId5"/>
    <p:sldId id="316" r:id="rId6"/>
    <p:sldId id="318" r:id="rId7"/>
    <p:sldId id="319" r:id="rId8"/>
    <p:sldId id="321" r:id="rId9"/>
    <p:sldId id="322" r:id="rId10"/>
    <p:sldId id="320" r:id="rId11"/>
    <p:sldId id="323" r:id="rId12"/>
    <p:sldId id="324" r:id="rId13"/>
    <p:sldId id="325" r:id="rId14"/>
    <p:sldId id="32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9C9C4F"/>
    <a:srgbClr val="D3D579"/>
    <a:srgbClr val="D4D677"/>
    <a:srgbClr val="B5B56B"/>
    <a:srgbClr val="8D8A16"/>
    <a:srgbClr val="F07D5D"/>
    <a:srgbClr val="EF7857"/>
    <a:srgbClr val="EF7452"/>
    <a:srgbClr val="EC57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7CB2DF-45F4-B2A3-5BD2-E2A8443C9DB5}" v="3437" dt="2026-06-14T23:38:14.031"/>
    <p1510:client id="{824CC4E0-CFAB-707F-FE8E-EEC7BFC2A374}" v="138" dt="2026-06-13T19:24:49.439"/>
    <p1510:client id="{CB950B4B-C9EE-7E7C-51BB-CB11A20691A3}" v="601" dt="2026-06-13T23:00:26.520"/>
    <p1510:client id="{D01522DB-4FE5-87B0-2C41-17633CE9559F}" v="69" dt="2026-06-13T21:21:38.873"/>
    <p1510:client id="{D74F9341-D88B-73A9-68B2-EB579A0B50AD}" v="16" dt="2026-06-14T15:21:43.215"/>
    <p1510:client id="{E37ED0BD-E8ED-D4EE-B65B-A24F92258A6F}" v="34" dt="2026-06-13T20:19:45.720"/>
    <p1510:client id="{FEDCCC0B-7E06-3343-8FB4-5B6C0DCC0E29}" v="108" dt="2026-06-14T14:54:58.6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64"/>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vira Stoica (2524774)" userId="S::2524774@student.uwtsd.ac.uk::ed7a3b59-b4b5-4be7-b28f-eac8c25823e5" providerId="AD" clId="Web-{D01522DB-4FE5-87B0-2C41-17633CE9559F}"/>
    <pc:docChg chg="addSld modSld">
      <pc:chgData name="Elvira Stoica (2524774)" userId="S::2524774@student.uwtsd.ac.uk::ed7a3b59-b4b5-4be7-b28f-eac8c25823e5" providerId="AD" clId="Web-{D01522DB-4FE5-87B0-2C41-17633CE9559F}" dt="2026-06-13T21:21:38.873" v="63" actId="14100"/>
      <pc:docMkLst>
        <pc:docMk/>
      </pc:docMkLst>
      <pc:sldChg chg="addSp modSp">
        <pc:chgData name="Elvira Stoica (2524774)" userId="S::2524774@student.uwtsd.ac.uk::ed7a3b59-b4b5-4be7-b28f-eac8c25823e5" providerId="AD" clId="Web-{D01522DB-4FE5-87B0-2C41-17633CE9559F}" dt="2026-06-13T20:57:39.259" v="62" actId="1076"/>
        <pc:sldMkLst>
          <pc:docMk/>
          <pc:sldMk cId="911302440" sldId="316"/>
        </pc:sldMkLst>
        <pc:spChg chg="add mod">
          <ac:chgData name="Elvira Stoica (2524774)" userId="S::2524774@student.uwtsd.ac.uk::ed7a3b59-b4b5-4be7-b28f-eac8c25823e5" providerId="AD" clId="Web-{D01522DB-4FE5-87B0-2C41-17633CE9559F}" dt="2026-06-13T20:57:10.805" v="58"/>
          <ac:spMkLst>
            <pc:docMk/>
            <pc:sldMk cId="911302440" sldId="316"/>
            <ac:spMk id="4" creationId="{3BA9E48F-BD45-5E5A-6782-50BCF9716B9F}"/>
          </ac:spMkLst>
        </pc:spChg>
        <pc:picChg chg="add mod">
          <ac:chgData name="Elvira Stoica (2524774)" userId="S::2524774@student.uwtsd.ac.uk::ed7a3b59-b4b5-4be7-b28f-eac8c25823e5" providerId="AD" clId="Web-{D01522DB-4FE5-87B0-2C41-17633CE9559F}" dt="2026-06-13T20:57:39.259" v="62" actId="1076"/>
          <ac:picMkLst>
            <pc:docMk/>
            <pc:sldMk cId="911302440" sldId="316"/>
            <ac:picMk id="3" creationId="{D59C1365-868D-836A-2712-4939F6B6BB18}"/>
          </ac:picMkLst>
        </pc:picChg>
      </pc:sldChg>
      <pc:sldChg chg="addSp delSp modSp mod modClrScheme chgLayout">
        <pc:chgData name="Elvira Stoica (2524774)" userId="S::2524774@student.uwtsd.ac.uk::ed7a3b59-b4b5-4be7-b28f-eac8c25823e5" providerId="AD" clId="Web-{D01522DB-4FE5-87B0-2C41-17633CE9559F}" dt="2026-06-13T20:55:58.271" v="54" actId="20577"/>
        <pc:sldMkLst>
          <pc:docMk/>
          <pc:sldMk cId="2361547278" sldId="318"/>
        </pc:sldMkLst>
        <pc:spChg chg="mod">
          <ac:chgData name="Elvira Stoica (2524774)" userId="S::2524774@student.uwtsd.ac.uk::ed7a3b59-b4b5-4be7-b28f-eac8c25823e5" providerId="AD" clId="Web-{D01522DB-4FE5-87B0-2C41-17633CE9559F}" dt="2026-06-13T20:26:17.021" v="8"/>
          <ac:spMkLst>
            <pc:docMk/>
            <pc:sldMk cId="2361547278" sldId="318"/>
            <ac:spMk id="2" creationId="{4F869487-74EE-B7FF-37DA-271420B2FE61}"/>
          </ac:spMkLst>
        </pc:spChg>
        <pc:spChg chg="mod ord">
          <ac:chgData name="Elvira Stoica (2524774)" userId="S::2524774@student.uwtsd.ac.uk::ed7a3b59-b4b5-4be7-b28f-eac8c25823e5" providerId="AD" clId="Web-{D01522DB-4FE5-87B0-2C41-17633CE9559F}" dt="2026-06-13T20:55:58.271" v="54" actId="20577"/>
          <ac:spMkLst>
            <pc:docMk/>
            <pc:sldMk cId="2361547278" sldId="318"/>
            <ac:spMk id="3" creationId="{1DB364ED-5024-FB34-1D70-4F25F728564F}"/>
          </ac:spMkLst>
        </pc:spChg>
        <pc:spChg chg="mod">
          <ac:chgData name="Elvira Stoica (2524774)" userId="S::2524774@student.uwtsd.ac.uk::ed7a3b59-b4b5-4be7-b28f-eac8c25823e5" providerId="AD" clId="Web-{D01522DB-4FE5-87B0-2C41-17633CE9559F}" dt="2026-06-13T20:26:17.021" v="8"/>
          <ac:spMkLst>
            <pc:docMk/>
            <pc:sldMk cId="2361547278" sldId="318"/>
            <ac:spMk id="4" creationId="{C3F2577C-5DBB-4B8E-01B0-294FB7809F37}"/>
          </ac:spMkLst>
        </pc:spChg>
        <pc:spChg chg="mod">
          <ac:chgData name="Elvira Stoica (2524774)" userId="S::2524774@student.uwtsd.ac.uk::ed7a3b59-b4b5-4be7-b28f-eac8c25823e5" providerId="AD" clId="Web-{D01522DB-4FE5-87B0-2C41-17633CE9559F}" dt="2026-06-13T20:26:17.021" v="8"/>
          <ac:spMkLst>
            <pc:docMk/>
            <pc:sldMk cId="2361547278" sldId="318"/>
            <ac:spMk id="5" creationId="{8B600AA5-9B19-1094-4A38-5DC0206E0068}"/>
          </ac:spMkLst>
        </pc:spChg>
        <pc:spChg chg="add del mod">
          <ac:chgData name="Elvira Stoica (2524774)" userId="S::2524774@student.uwtsd.ac.uk::ed7a3b59-b4b5-4be7-b28f-eac8c25823e5" providerId="AD" clId="Web-{D01522DB-4FE5-87B0-2C41-17633CE9559F}" dt="2026-06-13T20:33:17.989" v="38"/>
          <ac:spMkLst>
            <pc:docMk/>
            <pc:sldMk cId="2361547278" sldId="318"/>
            <ac:spMk id="9" creationId="{F629B2A4-183F-DC65-81A8-7B2F3FF1AF75}"/>
          </ac:spMkLst>
        </pc:spChg>
        <pc:picChg chg="del mod">
          <ac:chgData name="Elvira Stoica (2524774)" userId="S::2524774@student.uwtsd.ac.uk::ed7a3b59-b4b5-4be7-b28f-eac8c25823e5" providerId="AD" clId="Web-{D01522DB-4FE5-87B0-2C41-17633CE9559F}" dt="2026-06-13T20:23:04.779" v="1"/>
          <ac:picMkLst>
            <pc:docMk/>
            <pc:sldMk cId="2361547278" sldId="318"/>
            <ac:picMk id="6" creationId="{E5F578E8-2ED9-D4EB-A554-E24BA844118C}"/>
          </ac:picMkLst>
        </pc:picChg>
        <pc:picChg chg="add mod ord">
          <ac:chgData name="Elvira Stoica (2524774)" userId="S::2524774@student.uwtsd.ac.uk::ed7a3b59-b4b5-4be7-b28f-eac8c25823e5" providerId="AD" clId="Web-{D01522DB-4FE5-87B0-2C41-17633CE9559F}" dt="2026-06-13T20:33:18.661" v="40" actId="14100"/>
          <ac:picMkLst>
            <pc:docMk/>
            <pc:sldMk cId="2361547278" sldId="318"/>
            <ac:picMk id="7" creationId="{B311606B-B079-4A8B-8874-D1DDB570A404}"/>
          </ac:picMkLst>
        </pc:picChg>
        <pc:picChg chg="add del mod">
          <ac:chgData name="Elvira Stoica (2524774)" userId="S::2524774@student.uwtsd.ac.uk::ed7a3b59-b4b5-4be7-b28f-eac8c25823e5" providerId="AD" clId="Web-{D01522DB-4FE5-87B0-2C41-17633CE9559F}" dt="2026-06-13T20:33:17.989" v="39"/>
          <ac:picMkLst>
            <pc:docMk/>
            <pc:sldMk cId="2361547278" sldId="318"/>
            <ac:picMk id="8" creationId="{1026A403-59E1-681E-22CB-64EABA054BC0}"/>
          </ac:picMkLst>
        </pc:picChg>
      </pc:sldChg>
      <pc:sldChg chg="modSp">
        <pc:chgData name="Elvira Stoica (2524774)" userId="S::2524774@student.uwtsd.ac.uk::ed7a3b59-b4b5-4be7-b28f-eac8c25823e5" providerId="AD" clId="Web-{D01522DB-4FE5-87B0-2C41-17633CE9559F}" dt="2026-06-13T21:21:38.873" v="63" actId="14100"/>
        <pc:sldMkLst>
          <pc:docMk/>
          <pc:sldMk cId="2625636453" sldId="319"/>
        </pc:sldMkLst>
        <pc:spChg chg="mod">
          <ac:chgData name="Elvira Stoica (2524774)" userId="S::2524774@student.uwtsd.ac.uk::ed7a3b59-b4b5-4be7-b28f-eac8c25823e5" providerId="AD" clId="Web-{D01522DB-4FE5-87B0-2C41-17633CE9559F}" dt="2026-06-13T21:21:38.873" v="63" actId="14100"/>
          <ac:spMkLst>
            <pc:docMk/>
            <pc:sldMk cId="2625636453" sldId="319"/>
            <ac:spMk id="10" creationId="{2F3A313E-1CBC-69C1-8268-DBB03844C16C}"/>
          </ac:spMkLst>
        </pc:spChg>
      </pc:sldChg>
      <pc:sldChg chg="new">
        <pc:chgData name="Elvira Stoica (2524774)" userId="S::2524774@student.uwtsd.ac.uk::ed7a3b59-b4b5-4be7-b28f-eac8c25823e5" providerId="AD" clId="Web-{D01522DB-4FE5-87B0-2C41-17633CE9559F}" dt="2026-06-13T20:36:28.277" v="41"/>
        <pc:sldMkLst>
          <pc:docMk/>
          <pc:sldMk cId="813415060" sldId="320"/>
        </pc:sldMkLst>
      </pc:sldChg>
    </pc:docChg>
  </pc:docChgLst>
  <pc:docChgLst>
    <pc:chgData name="Elvira Stoica (2524774)" userId="S::2524774@student.uwtsd.ac.uk::ed7a3b59-b4b5-4be7-b28f-eac8c25823e5" providerId="AD" clId="Web-{CB950B4B-C9EE-7E7C-51BB-CB11A20691A3}"/>
    <pc:docChg chg="addSld delSld modSld">
      <pc:chgData name="Elvira Stoica (2524774)" userId="S::2524774@student.uwtsd.ac.uk::ed7a3b59-b4b5-4be7-b28f-eac8c25823e5" providerId="AD" clId="Web-{CB950B4B-C9EE-7E7C-51BB-CB11A20691A3}" dt="2026-06-13T23:00:26.520" v="495" actId="20577"/>
      <pc:docMkLst>
        <pc:docMk/>
      </pc:docMkLst>
      <pc:sldChg chg="modSp">
        <pc:chgData name="Elvira Stoica (2524774)" userId="S::2524774@student.uwtsd.ac.uk::ed7a3b59-b4b5-4be7-b28f-eac8c25823e5" providerId="AD" clId="Web-{CB950B4B-C9EE-7E7C-51BB-CB11A20691A3}" dt="2026-06-13T22:47:01.922" v="87" actId="20577"/>
        <pc:sldMkLst>
          <pc:docMk/>
          <pc:sldMk cId="911302440" sldId="316"/>
        </pc:sldMkLst>
        <pc:spChg chg="mod">
          <ac:chgData name="Elvira Stoica (2524774)" userId="S::2524774@student.uwtsd.ac.uk::ed7a3b59-b4b5-4be7-b28f-eac8c25823e5" providerId="AD" clId="Web-{CB950B4B-C9EE-7E7C-51BB-CB11A20691A3}" dt="2026-06-13T22:47:01.922" v="87" actId="20577"/>
          <ac:spMkLst>
            <pc:docMk/>
            <pc:sldMk cId="911302440" sldId="316"/>
            <ac:spMk id="8" creationId="{EA151FAB-7DFC-16BD-397A-7A73BFB3743C}"/>
          </ac:spMkLst>
        </pc:spChg>
      </pc:sldChg>
      <pc:sldChg chg="modSp">
        <pc:chgData name="Elvira Stoica (2524774)" userId="S::2524774@student.uwtsd.ac.uk::ed7a3b59-b4b5-4be7-b28f-eac8c25823e5" providerId="AD" clId="Web-{CB950B4B-C9EE-7E7C-51BB-CB11A20691A3}" dt="2026-06-13T22:46:10.092" v="59" actId="20577"/>
        <pc:sldMkLst>
          <pc:docMk/>
          <pc:sldMk cId="2361547278" sldId="318"/>
        </pc:sldMkLst>
        <pc:spChg chg="mod">
          <ac:chgData name="Elvira Stoica (2524774)" userId="S::2524774@student.uwtsd.ac.uk::ed7a3b59-b4b5-4be7-b28f-eac8c25823e5" providerId="AD" clId="Web-{CB950B4B-C9EE-7E7C-51BB-CB11A20691A3}" dt="2026-06-13T22:46:10.092" v="59" actId="20577"/>
          <ac:spMkLst>
            <pc:docMk/>
            <pc:sldMk cId="2361547278" sldId="318"/>
            <ac:spMk id="3" creationId="{1DB364ED-5024-FB34-1D70-4F25F728564F}"/>
          </ac:spMkLst>
        </pc:spChg>
      </pc:sldChg>
      <pc:sldChg chg="modSp">
        <pc:chgData name="Elvira Stoica (2524774)" userId="S::2524774@student.uwtsd.ac.uk::ed7a3b59-b4b5-4be7-b28f-eac8c25823e5" providerId="AD" clId="Web-{CB950B4B-C9EE-7E7C-51BB-CB11A20691A3}" dt="2026-06-13T22:52:58.510" v="346"/>
        <pc:sldMkLst>
          <pc:docMk/>
          <pc:sldMk cId="2625636453" sldId="319"/>
        </pc:sldMkLst>
        <pc:spChg chg="mod">
          <ac:chgData name="Elvira Stoica (2524774)" userId="S::2524774@student.uwtsd.ac.uk::ed7a3b59-b4b5-4be7-b28f-eac8c25823e5" providerId="AD" clId="Web-{CB950B4B-C9EE-7E7C-51BB-CB11A20691A3}" dt="2026-06-13T22:49:35.880" v="151" actId="20577"/>
          <ac:spMkLst>
            <pc:docMk/>
            <pc:sldMk cId="2625636453" sldId="319"/>
            <ac:spMk id="10" creationId="{2F3A313E-1CBC-69C1-8268-DBB03844C16C}"/>
          </ac:spMkLst>
        </pc:spChg>
        <pc:graphicFrameChg chg="mod modGraphic">
          <ac:chgData name="Elvira Stoica (2524774)" userId="S::2524774@student.uwtsd.ac.uk::ed7a3b59-b4b5-4be7-b28f-eac8c25823e5" providerId="AD" clId="Web-{CB950B4B-C9EE-7E7C-51BB-CB11A20691A3}" dt="2026-06-13T22:52:58.510" v="346"/>
          <ac:graphicFrameMkLst>
            <pc:docMk/>
            <pc:sldMk cId="2625636453" sldId="319"/>
            <ac:graphicFrameMk id="9" creationId="{877F3683-D267-A749-6502-3FE08BBBEA19}"/>
          </ac:graphicFrameMkLst>
        </pc:graphicFrameChg>
      </pc:sldChg>
      <pc:sldChg chg="new del">
        <pc:chgData name="Elvira Stoica (2524774)" userId="S::2524774@student.uwtsd.ac.uk::ed7a3b59-b4b5-4be7-b28f-eac8c25823e5" providerId="AD" clId="Web-{CB950B4B-C9EE-7E7C-51BB-CB11A20691A3}" dt="2026-06-13T22:44:17.306" v="1"/>
        <pc:sldMkLst>
          <pc:docMk/>
          <pc:sldMk cId="343040806" sldId="321"/>
        </pc:sldMkLst>
      </pc:sldChg>
      <pc:sldChg chg="modSp new">
        <pc:chgData name="Elvira Stoica (2524774)" userId="S::2524774@student.uwtsd.ac.uk::ed7a3b59-b4b5-4be7-b28f-eac8c25823e5" providerId="AD" clId="Web-{CB950B4B-C9EE-7E7C-51BB-CB11A20691A3}" dt="2026-06-13T23:00:26.520" v="495" actId="20577"/>
        <pc:sldMkLst>
          <pc:docMk/>
          <pc:sldMk cId="3486258721" sldId="321"/>
        </pc:sldMkLst>
        <pc:spChg chg="mod">
          <ac:chgData name="Elvira Stoica (2524774)" userId="S::2524774@student.uwtsd.ac.uk::ed7a3b59-b4b5-4be7-b28f-eac8c25823e5" providerId="AD" clId="Web-{CB950B4B-C9EE-7E7C-51BB-CB11A20691A3}" dt="2026-06-13T22:54:31.137" v="356" actId="20577"/>
          <ac:spMkLst>
            <pc:docMk/>
            <pc:sldMk cId="3486258721" sldId="321"/>
            <ac:spMk id="2" creationId="{D086691E-CA5F-E014-20A0-C7197149E177}"/>
          </ac:spMkLst>
        </pc:spChg>
        <pc:spChg chg="mod">
          <ac:chgData name="Elvira Stoica (2524774)" userId="S::2524774@student.uwtsd.ac.uk::ed7a3b59-b4b5-4be7-b28f-eac8c25823e5" providerId="AD" clId="Web-{CB950B4B-C9EE-7E7C-51BB-CB11A20691A3}" dt="2026-06-13T23:00:26.520" v="495" actId="20577"/>
          <ac:spMkLst>
            <pc:docMk/>
            <pc:sldMk cId="3486258721" sldId="321"/>
            <ac:spMk id="3" creationId="{0B38D459-3D4B-7F78-77F6-AB82A81E59C1}"/>
          </ac:spMkLst>
        </pc:spChg>
      </pc:sldChg>
    </pc:docChg>
  </pc:docChgLst>
  <pc:docChgLst>
    <pc:chgData name="Elvira Stoica (2524774)" userId="S::2524774@student.uwtsd.ac.uk::ed7a3b59-b4b5-4be7-b28f-eac8c25823e5" providerId="AD" clId="Web-{824CC4E0-CFAB-707F-FE8E-EEC7BFC2A374}"/>
    <pc:docChg chg="modSld">
      <pc:chgData name="Elvira Stoica (2524774)" userId="S::2524774@student.uwtsd.ac.uk::ed7a3b59-b4b5-4be7-b28f-eac8c25823e5" providerId="AD" clId="Web-{824CC4E0-CFAB-707F-FE8E-EEC7BFC2A374}" dt="2026-06-13T19:23:32.136" v="135"/>
      <pc:docMkLst>
        <pc:docMk/>
      </pc:docMkLst>
      <pc:sldChg chg="modSp">
        <pc:chgData name="Elvira Stoica (2524774)" userId="S::2524774@student.uwtsd.ac.uk::ed7a3b59-b4b5-4be7-b28f-eac8c25823e5" providerId="AD" clId="Web-{824CC4E0-CFAB-707F-FE8E-EEC7BFC2A374}" dt="2026-06-13T18:50:50.467" v="0" actId="14100"/>
        <pc:sldMkLst>
          <pc:docMk/>
          <pc:sldMk cId="2361547278" sldId="318"/>
        </pc:sldMkLst>
        <pc:spChg chg="mod">
          <ac:chgData name="Elvira Stoica (2524774)" userId="S::2524774@student.uwtsd.ac.uk::ed7a3b59-b4b5-4be7-b28f-eac8c25823e5" providerId="AD" clId="Web-{824CC4E0-CFAB-707F-FE8E-EEC7BFC2A374}" dt="2026-06-13T18:50:50.467" v="0" actId="14100"/>
          <ac:spMkLst>
            <pc:docMk/>
            <pc:sldMk cId="2361547278" sldId="318"/>
            <ac:spMk id="3" creationId="{1DB364ED-5024-FB34-1D70-4F25F728564F}"/>
          </ac:spMkLst>
        </pc:spChg>
      </pc:sldChg>
      <pc:sldChg chg="modSp">
        <pc:chgData name="Elvira Stoica (2524774)" userId="S::2524774@student.uwtsd.ac.uk::ed7a3b59-b4b5-4be7-b28f-eac8c25823e5" providerId="AD" clId="Web-{824CC4E0-CFAB-707F-FE8E-EEC7BFC2A374}" dt="2026-06-13T19:23:32.136" v="135"/>
        <pc:sldMkLst>
          <pc:docMk/>
          <pc:sldMk cId="2625636453" sldId="319"/>
        </pc:sldMkLst>
        <pc:graphicFrameChg chg="mod modGraphic">
          <ac:chgData name="Elvira Stoica (2524774)" userId="S::2524774@student.uwtsd.ac.uk::ed7a3b59-b4b5-4be7-b28f-eac8c25823e5" providerId="AD" clId="Web-{824CC4E0-CFAB-707F-FE8E-EEC7BFC2A374}" dt="2026-06-13T19:23:32.136" v="135"/>
          <ac:graphicFrameMkLst>
            <pc:docMk/>
            <pc:sldMk cId="2625636453" sldId="319"/>
            <ac:graphicFrameMk id="9" creationId="{877F3683-D267-A749-6502-3FE08BBBEA19}"/>
          </ac:graphicFrameMkLst>
        </pc:graphicFrameChg>
      </pc:sldChg>
    </pc:docChg>
  </pc:docChgLst>
  <pc:docChgLst>
    <pc:chgData name="Elvira Stoica (2524774)" userId="S::2524774@student.uwtsd.ac.uk::ed7a3b59-b4b5-4be7-b28f-eac8c25823e5" providerId="AD" clId="Web-{7D36BC5A-5B03-67BC-4B66-BD06C1F3D7C9}"/>
    <pc:docChg chg="modSld">
      <pc:chgData name="Elvira Stoica (2524774)" userId="S::2524774@student.uwtsd.ac.uk::ed7a3b59-b4b5-4be7-b28f-eac8c25823e5" providerId="AD" clId="Web-{7D36BC5A-5B03-67BC-4B66-BD06C1F3D7C9}" dt="2026-06-14T23:40:09.273" v="8"/>
      <pc:docMkLst>
        <pc:docMk/>
      </pc:docMkLst>
      <pc:sldChg chg="addSp delSp modSp mod modClrScheme chgLayout">
        <pc:chgData name="Elvira Stoica (2524774)" userId="S::2524774@student.uwtsd.ac.uk::ed7a3b59-b4b5-4be7-b28f-eac8c25823e5" providerId="AD" clId="Web-{7D36BC5A-5B03-67BC-4B66-BD06C1F3D7C9}" dt="2026-06-14T23:40:09.273" v="8"/>
        <pc:sldMkLst>
          <pc:docMk/>
          <pc:sldMk cId="4152238074" sldId="317"/>
        </pc:sldMkLst>
        <pc:spChg chg="add del">
          <ac:chgData name="Elvira Stoica (2524774)" userId="S::2524774@student.uwtsd.ac.uk::ed7a3b59-b4b5-4be7-b28f-eac8c25823e5" providerId="AD" clId="Web-{7D36BC5A-5B03-67BC-4B66-BD06C1F3D7C9}" dt="2026-06-14T23:40:09.273" v="8"/>
          <ac:spMkLst>
            <pc:docMk/>
            <pc:sldMk cId="4152238074" sldId="317"/>
            <ac:spMk id="2" creationId="{1AD4457C-03F7-DA49-B7DB-82BC8C8ECA20}"/>
          </ac:spMkLst>
        </pc:spChg>
        <pc:spChg chg="add del mod">
          <ac:chgData name="Elvira Stoica (2524774)" userId="S::2524774@student.uwtsd.ac.uk::ed7a3b59-b4b5-4be7-b28f-eac8c25823e5" providerId="AD" clId="Web-{7D36BC5A-5B03-67BC-4B66-BD06C1F3D7C9}" dt="2026-06-14T23:40:09.273" v="8"/>
          <ac:spMkLst>
            <pc:docMk/>
            <pc:sldMk cId="4152238074" sldId="317"/>
            <ac:spMk id="3" creationId="{BDE71F78-99AC-E23E-3C5A-AE9CF6572906}"/>
          </ac:spMkLst>
        </pc:spChg>
        <pc:spChg chg="mod">
          <ac:chgData name="Elvira Stoica (2524774)" userId="S::2524774@student.uwtsd.ac.uk::ed7a3b59-b4b5-4be7-b28f-eac8c25823e5" providerId="AD" clId="Web-{7D36BC5A-5B03-67BC-4B66-BD06C1F3D7C9}" dt="2026-06-14T23:40:09.273" v="8"/>
          <ac:spMkLst>
            <pc:docMk/>
            <pc:sldMk cId="4152238074" sldId="317"/>
            <ac:spMk id="4" creationId="{D90FB649-D1A7-D28B-6077-F777B7D9A6C7}"/>
          </ac:spMkLst>
        </pc:spChg>
        <pc:spChg chg="mod">
          <ac:chgData name="Elvira Stoica (2524774)" userId="S::2524774@student.uwtsd.ac.uk::ed7a3b59-b4b5-4be7-b28f-eac8c25823e5" providerId="AD" clId="Web-{7D36BC5A-5B03-67BC-4B66-BD06C1F3D7C9}" dt="2026-06-14T23:40:09.273" v="8"/>
          <ac:spMkLst>
            <pc:docMk/>
            <pc:sldMk cId="4152238074" sldId="317"/>
            <ac:spMk id="5" creationId="{250E45E0-F62E-6A70-9788-3F2E07BAA521}"/>
          </ac:spMkLst>
        </pc:spChg>
        <pc:spChg chg="add del mod">
          <ac:chgData name="Elvira Stoica (2524774)" userId="S::2524774@student.uwtsd.ac.uk::ed7a3b59-b4b5-4be7-b28f-eac8c25823e5" providerId="AD" clId="Web-{7D36BC5A-5B03-67BC-4B66-BD06C1F3D7C9}" dt="2026-06-14T23:40:03.679" v="5"/>
          <ac:spMkLst>
            <pc:docMk/>
            <pc:sldMk cId="4152238074" sldId="317"/>
            <ac:spMk id="10" creationId="{576868C4-06B3-2D6F-2351-9E51A971EE77}"/>
          </ac:spMkLst>
        </pc:spChg>
        <pc:spChg chg="add del">
          <ac:chgData name="Elvira Stoica (2524774)" userId="S::2524774@student.uwtsd.ac.uk::ed7a3b59-b4b5-4be7-b28f-eac8c25823e5" providerId="AD" clId="Web-{7D36BC5A-5B03-67BC-4B66-BD06C1F3D7C9}" dt="2026-06-14T23:39:57.163" v="3"/>
          <ac:spMkLst>
            <pc:docMk/>
            <pc:sldMk cId="4152238074" sldId="317"/>
            <ac:spMk id="11" creationId="{0755B680-ACCB-04C9-C9CC-A79ACE27FD74}"/>
          </ac:spMkLst>
        </pc:spChg>
        <pc:spChg chg="add del mod">
          <ac:chgData name="Elvira Stoica (2524774)" userId="S::2524774@student.uwtsd.ac.uk::ed7a3b59-b4b5-4be7-b28f-eac8c25823e5" providerId="AD" clId="Web-{7D36BC5A-5B03-67BC-4B66-BD06C1F3D7C9}" dt="2026-06-14T23:40:03.679" v="5"/>
          <ac:spMkLst>
            <pc:docMk/>
            <pc:sldMk cId="4152238074" sldId="317"/>
            <ac:spMk id="12" creationId="{CE0F5062-6A24-50C5-5915-3109721ED2CD}"/>
          </ac:spMkLst>
        </pc:spChg>
        <pc:spChg chg="add del mod">
          <ac:chgData name="Elvira Stoica (2524774)" userId="S::2524774@student.uwtsd.ac.uk::ed7a3b59-b4b5-4be7-b28f-eac8c25823e5" providerId="AD" clId="Web-{7D36BC5A-5B03-67BC-4B66-BD06C1F3D7C9}" dt="2026-06-14T23:40:03.679" v="5"/>
          <ac:spMkLst>
            <pc:docMk/>
            <pc:sldMk cId="4152238074" sldId="317"/>
            <ac:spMk id="13" creationId="{BDE71F78-99AC-E23E-3C5A-AE9CF6572906}"/>
          </ac:spMkLst>
        </pc:spChg>
        <pc:spChg chg="add del mod">
          <ac:chgData name="Elvira Stoica (2524774)" userId="S::2524774@student.uwtsd.ac.uk::ed7a3b59-b4b5-4be7-b28f-eac8c25823e5" providerId="AD" clId="Web-{7D36BC5A-5B03-67BC-4B66-BD06C1F3D7C9}" dt="2026-06-14T23:40:09.241" v="7"/>
          <ac:spMkLst>
            <pc:docMk/>
            <pc:sldMk cId="4152238074" sldId="317"/>
            <ac:spMk id="15" creationId="{9CB06698-36CE-29DD-1934-880C0D196FDE}"/>
          </ac:spMkLst>
        </pc:spChg>
        <pc:spChg chg="add del mod">
          <ac:chgData name="Elvira Stoica (2524774)" userId="S::2524774@student.uwtsd.ac.uk::ed7a3b59-b4b5-4be7-b28f-eac8c25823e5" providerId="AD" clId="Web-{7D36BC5A-5B03-67BC-4B66-BD06C1F3D7C9}" dt="2026-06-14T23:40:09.241" v="7"/>
          <ac:spMkLst>
            <pc:docMk/>
            <pc:sldMk cId="4152238074" sldId="317"/>
            <ac:spMk id="16" creationId="{520D1681-73BF-5B76-15E2-56C434698C8D}"/>
          </ac:spMkLst>
        </pc:spChg>
        <pc:spChg chg="add del mod">
          <ac:chgData name="Elvira Stoica (2524774)" userId="S::2524774@student.uwtsd.ac.uk::ed7a3b59-b4b5-4be7-b28f-eac8c25823e5" providerId="AD" clId="Web-{7D36BC5A-5B03-67BC-4B66-BD06C1F3D7C9}" dt="2026-06-14T23:40:09.241" v="7"/>
          <ac:spMkLst>
            <pc:docMk/>
            <pc:sldMk cId="4152238074" sldId="317"/>
            <ac:spMk id="17" creationId="{BDE71F78-99AC-E23E-3C5A-AE9CF6572906}"/>
          </ac:spMkLst>
        </pc:spChg>
        <pc:spChg chg="add">
          <ac:chgData name="Elvira Stoica (2524774)" userId="S::2524774@student.uwtsd.ac.uk::ed7a3b59-b4b5-4be7-b28f-eac8c25823e5" providerId="AD" clId="Web-{7D36BC5A-5B03-67BC-4B66-BD06C1F3D7C9}" dt="2026-06-14T23:40:09.273" v="8"/>
          <ac:spMkLst>
            <pc:docMk/>
            <pc:sldMk cId="4152238074" sldId="317"/>
            <ac:spMk id="19" creationId="{0755B680-ACCB-04C9-C9CC-A79ACE27FD74}"/>
          </ac:spMkLst>
        </pc:spChg>
        <pc:graphicFrameChg chg="add del">
          <ac:chgData name="Elvira Stoica (2524774)" userId="S::2524774@student.uwtsd.ac.uk::ed7a3b59-b4b5-4be7-b28f-eac8c25823e5" providerId="AD" clId="Web-{7D36BC5A-5B03-67BC-4B66-BD06C1F3D7C9}" dt="2026-06-14T23:39:57.163" v="3"/>
          <ac:graphicFrameMkLst>
            <pc:docMk/>
            <pc:sldMk cId="4152238074" sldId="317"/>
            <ac:graphicFrameMk id="7" creationId="{26E28D1A-22FC-8552-D8E5-9DDA8FB06788}"/>
          </ac:graphicFrameMkLst>
        </pc:graphicFrameChg>
        <pc:graphicFrameChg chg="add">
          <ac:chgData name="Elvira Stoica (2524774)" userId="S::2524774@student.uwtsd.ac.uk::ed7a3b59-b4b5-4be7-b28f-eac8c25823e5" providerId="AD" clId="Web-{7D36BC5A-5B03-67BC-4B66-BD06C1F3D7C9}" dt="2026-06-14T23:40:09.273" v="8"/>
          <ac:graphicFrameMkLst>
            <pc:docMk/>
            <pc:sldMk cId="4152238074" sldId="317"/>
            <ac:graphicFrameMk id="20" creationId="{26E28D1A-22FC-8552-D8E5-9DDA8FB06788}"/>
          </ac:graphicFrameMkLst>
        </pc:graphicFrameChg>
      </pc:sldChg>
    </pc:docChg>
  </pc:docChgLst>
  <pc:docChgLst>
    <pc:chgData name="Elvira Stoica (2524774)" userId="S::2524774@student.uwtsd.ac.uk::ed7a3b59-b4b5-4be7-b28f-eac8c25823e5" providerId="AD" clId="Web-{FEDCCC0B-7E06-3343-8FB4-5B6C0DCC0E29}"/>
    <pc:docChg chg="addSld modSld">
      <pc:chgData name="Elvira Stoica (2524774)" userId="S::2524774@student.uwtsd.ac.uk::ed7a3b59-b4b5-4be7-b28f-eac8c25823e5" providerId="AD" clId="Web-{FEDCCC0B-7E06-3343-8FB4-5B6C0DCC0E29}" dt="2026-06-14T14:54:58.665" v="108"/>
      <pc:docMkLst>
        <pc:docMk/>
      </pc:docMkLst>
      <pc:sldChg chg="delSp modSp">
        <pc:chgData name="Elvira Stoica (2524774)" userId="S::2524774@student.uwtsd.ac.uk::ed7a3b59-b4b5-4be7-b28f-eac8c25823e5" providerId="AD" clId="Web-{FEDCCC0B-7E06-3343-8FB4-5B6C0DCC0E29}" dt="2026-06-14T14:28:41.554" v="84"/>
        <pc:sldMkLst>
          <pc:docMk/>
          <pc:sldMk cId="911302440" sldId="316"/>
        </pc:sldMkLst>
        <pc:spChg chg="del">
          <ac:chgData name="Elvira Stoica (2524774)" userId="S::2524774@student.uwtsd.ac.uk::ed7a3b59-b4b5-4be7-b28f-eac8c25823e5" providerId="AD" clId="Web-{FEDCCC0B-7E06-3343-8FB4-5B6C0DCC0E29}" dt="2026-06-14T14:28:41.554" v="84"/>
          <ac:spMkLst>
            <pc:docMk/>
            <pc:sldMk cId="911302440" sldId="316"/>
            <ac:spMk id="4" creationId="{3BA9E48F-BD45-5E5A-6782-50BCF9716B9F}"/>
          </ac:spMkLst>
        </pc:spChg>
        <pc:spChg chg="mod">
          <ac:chgData name="Elvira Stoica (2524774)" userId="S::2524774@student.uwtsd.ac.uk::ed7a3b59-b4b5-4be7-b28f-eac8c25823e5" providerId="AD" clId="Web-{FEDCCC0B-7E06-3343-8FB4-5B6C0DCC0E29}" dt="2026-06-14T14:28:29.882" v="83" actId="20577"/>
          <ac:spMkLst>
            <pc:docMk/>
            <pc:sldMk cId="911302440" sldId="316"/>
            <ac:spMk id="8" creationId="{EA151FAB-7DFC-16BD-397A-7A73BFB3743C}"/>
          </ac:spMkLst>
        </pc:spChg>
      </pc:sldChg>
      <pc:sldChg chg="modSp mod modClrScheme chgLayout">
        <pc:chgData name="Elvira Stoica (2524774)" userId="S::2524774@student.uwtsd.ac.uk::ed7a3b59-b4b5-4be7-b28f-eac8c25823e5" providerId="AD" clId="Web-{FEDCCC0B-7E06-3343-8FB4-5B6C0DCC0E29}" dt="2026-06-14T14:35:55.083" v="107" actId="20577"/>
        <pc:sldMkLst>
          <pc:docMk/>
          <pc:sldMk cId="2625636453" sldId="319"/>
        </pc:sldMkLst>
        <pc:spChg chg="mod">
          <ac:chgData name="Elvira Stoica (2524774)" userId="S::2524774@student.uwtsd.ac.uk::ed7a3b59-b4b5-4be7-b28f-eac8c25823e5" providerId="AD" clId="Web-{FEDCCC0B-7E06-3343-8FB4-5B6C0DCC0E29}" dt="2026-06-14T14:29:13.524" v="91"/>
          <ac:spMkLst>
            <pc:docMk/>
            <pc:sldMk cId="2625636453" sldId="319"/>
            <ac:spMk id="2" creationId="{AF446FEC-01F4-917F-49DB-5C0F98DB56F8}"/>
          </ac:spMkLst>
        </pc:spChg>
        <pc:spChg chg="mod">
          <ac:chgData name="Elvira Stoica (2524774)" userId="S::2524774@student.uwtsd.ac.uk::ed7a3b59-b4b5-4be7-b28f-eac8c25823e5" providerId="AD" clId="Web-{FEDCCC0B-7E06-3343-8FB4-5B6C0DCC0E29}" dt="2026-06-14T14:29:13.524" v="91"/>
          <ac:spMkLst>
            <pc:docMk/>
            <pc:sldMk cId="2625636453" sldId="319"/>
            <ac:spMk id="4" creationId="{C7C2D1EE-E4FA-AAD7-0C2C-C56BAE38DEB1}"/>
          </ac:spMkLst>
        </pc:spChg>
        <pc:spChg chg="mod">
          <ac:chgData name="Elvira Stoica (2524774)" userId="S::2524774@student.uwtsd.ac.uk::ed7a3b59-b4b5-4be7-b28f-eac8c25823e5" providerId="AD" clId="Web-{FEDCCC0B-7E06-3343-8FB4-5B6C0DCC0E29}" dt="2026-06-14T14:29:13.524" v="91"/>
          <ac:spMkLst>
            <pc:docMk/>
            <pc:sldMk cId="2625636453" sldId="319"/>
            <ac:spMk id="5" creationId="{8794596F-3B60-F958-D0D3-5C2ECC6EDF59}"/>
          </ac:spMkLst>
        </pc:spChg>
        <pc:spChg chg="mod ord">
          <ac:chgData name="Elvira Stoica (2524774)" userId="S::2524774@student.uwtsd.ac.uk::ed7a3b59-b4b5-4be7-b28f-eac8c25823e5" providerId="AD" clId="Web-{FEDCCC0B-7E06-3343-8FB4-5B6C0DCC0E29}" dt="2026-06-14T14:35:55.083" v="107" actId="20577"/>
          <ac:spMkLst>
            <pc:docMk/>
            <pc:sldMk cId="2625636453" sldId="319"/>
            <ac:spMk id="10" creationId="{2F3A313E-1CBC-69C1-8268-DBB03844C16C}"/>
          </ac:spMkLst>
        </pc:spChg>
        <pc:graphicFrameChg chg="mod modGraphic">
          <ac:chgData name="Elvira Stoica (2524774)" userId="S::2524774@student.uwtsd.ac.uk::ed7a3b59-b4b5-4be7-b28f-eac8c25823e5" providerId="AD" clId="Web-{FEDCCC0B-7E06-3343-8FB4-5B6C0DCC0E29}" dt="2026-06-14T14:29:13.524" v="91"/>
          <ac:graphicFrameMkLst>
            <pc:docMk/>
            <pc:sldMk cId="2625636453" sldId="319"/>
            <ac:graphicFrameMk id="9" creationId="{877F3683-D267-A749-6502-3FE08BBBEA19}"/>
          </ac:graphicFrameMkLst>
        </pc:graphicFrameChg>
      </pc:sldChg>
      <pc:sldChg chg="addSp delSp modSp mod modClrScheme chgLayout">
        <pc:chgData name="Elvira Stoica (2524774)" userId="S::2524774@student.uwtsd.ac.uk::ed7a3b59-b4b5-4be7-b28f-eac8c25823e5" providerId="AD" clId="Web-{FEDCCC0B-7E06-3343-8FB4-5B6C0DCC0E29}" dt="2026-06-14T14:27:03.735" v="77" actId="14100"/>
        <pc:sldMkLst>
          <pc:docMk/>
          <pc:sldMk cId="3486258721" sldId="321"/>
        </pc:sldMkLst>
        <pc:spChg chg="mod">
          <ac:chgData name="Elvira Stoica (2524774)" userId="S::2524774@student.uwtsd.ac.uk::ed7a3b59-b4b5-4be7-b28f-eac8c25823e5" providerId="AD" clId="Web-{FEDCCC0B-7E06-3343-8FB4-5B6C0DCC0E29}" dt="2026-06-14T14:26:52.656" v="75"/>
          <ac:spMkLst>
            <pc:docMk/>
            <pc:sldMk cId="3486258721" sldId="321"/>
            <ac:spMk id="2" creationId="{D086691E-CA5F-E014-20A0-C7197149E177}"/>
          </ac:spMkLst>
        </pc:spChg>
        <pc:spChg chg="mod">
          <ac:chgData name="Elvira Stoica (2524774)" userId="S::2524774@student.uwtsd.ac.uk::ed7a3b59-b4b5-4be7-b28f-eac8c25823e5" providerId="AD" clId="Web-{FEDCCC0B-7E06-3343-8FB4-5B6C0DCC0E29}" dt="2026-06-14T14:27:03.735" v="77" actId="14100"/>
          <ac:spMkLst>
            <pc:docMk/>
            <pc:sldMk cId="3486258721" sldId="321"/>
            <ac:spMk id="3" creationId="{0B38D459-3D4B-7F78-77F6-AB82A81E59C1}"/>
          </ac:spMkLst>
        </pc:spChg>
        <pc:spChg chg="mod">
          <ac:chgData name="Elvira Stoica (2524774)" userId="S::2524774@student.uwtsd.ac.uk::ed7a3b59-b4b5-4be7-b28f-eac8c25823e5" providerId="AD" clId="Web-{FEDCCC0B-7E06-3343-8FB4-5B6C0DCC0E29}" dt="2026-06-14T14:26:52.656" v="75"/>
          <ac:spMkLst>
            <pc:docMk/>
            <pc:sldMk cId="3486258721" sldId="321"/>
            <ac:spMk id="4" creationId="{0A83CBEF-E1B0-87F7-3CEB-B6477B3BEB44}"/>
          </ac:spMkLst>
        </pc:spChg>
        <pc:spChg chg="mod">
          <ac:chgData name="Elvira Stoica (2524774)" userId="S::2524774@student.uwtsd.ac.uk::ed7a3b59-b4b5-4be7-b28f-eac8c25823e5" providerId="AD" clId="Web-{FEDCCC0B-7E06-3343-8FB4-5B6C0DCC0E29}" dt="2026-06-14T14:26:52.656" v="75"/>
          <ac:spMkLst>
            <pc:docMk/>
            <pc:sldMk cId="3486258721" sldId="321"/>
            <ac:spMk id="5" creationId="{79E186DE-7419-558F-2722-D4A536C60824}"/>
          </ac:spMkLst>
        </pc:spChg>
        <pc:picChg chg="add del mod ord">
          <ac:chgData name="Elvira Stoica (2524774)" userId="S::2524774@student.uwtsd.ac.uk::ed7a3b59-b4b5-4be7-b28f-eac8c25823e5" providerId="AD" clId="Web-{FEDCCC0B-7E06-3343-8FB4-5B6C0DCC0E29}" dt="2026-06-14T14:26:54.235" v="76"/>
          <ac:picMkLst>
            <pc:docMk/>
            <pc:sldMk cId="3486258721" sldId="321"/>
            <ac:picMk id="6" creationId="{52699AAD-F192-EE4F-5FD1-6BD396C41FDF}"/>
          </ac:picMkLst>
        </pc:picChg>
      </pc:sldChg>
      <pc:sldChg chg="new">
        <pc:chgData name="Elvira Stoica (2524774)" userId="S::2524774@student.uwtsd.ac.uk::ed7a3b59-b4b5-4be7-b28f-eac8c25823e5" providerId="AD" clId="Web-{FEDCCC0B-7E06-3343-8FB4-5B6C0DCC0E29}" dt="2026-06-14T14:54:58.665" v="108"/>
        <pc:sldMkLst>
          <pc:docMk/>
          <pc:sldMk cId="684910092" sldId="322"/>
        </pc:sldMkLst>
      </pc:sldChg>
    </pc:docChg>
  </pc:docChgLst>
  <pc:docChgLst>
    <pc:chgData name="Elvira Stoica (2524774)" userId="S::2524774@student.uwtsd.ac.uk::ed7a3b59-b4b5-4be7-b28f-eac8c25823e5" providerId="AD" clId="Web-{E37ED0BD-E8ED-D4EE-B65B-A24F92258A6F}"/>
    <pc:docChg chg="modSld">
      <pc:chgData name="Elvira Stoica (2524774)" userId="S::2524774@student.uwtsd.ac.uk::ed7a3b59-b4b5-4be7-b28f-eac8c25823e5" providerId="AD" clId="Web-{E37ED0BD-E8ED-D4EE-B65B-A24F92258A6F}" dt="2026-06-13T20:19:45.720" v="19"/>
      <pc:docMkLst>
        <pc:docMk/>
      </pc:docMkLst>
      <pc:sldChg chg="modSp">
        <pc:chgData name="Elvira Stoica (2524774)" userId="S::2524774@student.uwtsd.ac.uk::ed7a3b59-b4b5-4be7-b28f-eac8c25823e5" providerId="AD" clId="Web-{E37ED0BD-E8ED-D4EE-B65B-A24F92258A6F}" dt="2026-06-13T20:17:14.541" v="18" actId="20577"/>
        <pc:sldMkLst>
          <pc:docMk/>
          <pc:sldMk cId="911302440" sldId="316"/>
        </pc:sldMkLst>
        <pc:spChg chg="mod">
          <ac:chgData name="Elvira Stoica (2524774)" userId="S::2524774@student.uwtsd.ac.uk::ed7a3b59-b4b5-4be7-b28f-eac8c25823e5" providerId="AD" clId="Web-{E37ED0BD-E8ED-D4EE-B65B-A24F92258A6F}" dt="2026-06-13T20:17:14.541" v="18" actId="20577"/>
          <ac:spMkLst>
            <pc:docMk/>
            <pc:sldMk cId="911302440" sldId="316"/>
            <ac:spMk id="8" creationId="{EA151FAB-7DFC-16BD-397A-7A73BFB3743C}"/>
          </ac:spMkLst>
        </pc:spChg>
      </pc:sldChg>
      <pc:sldChg chg="addSp modSp">
        <pc:chgData name="Elvira Stoica (2524774)" userId="S::2524774@student.uwtsd.ac.uk::ed7a3b59-b4b5-4be7-b28f-eac8c25823e5" providerId="AD" clId="Web-{E37ED0BD-E8ED-D4EE-B65B-A24F92258A6F}" dt="2026-06-13T20:19:45.720" v="19"/>
        <pc:sldMkLst>
          <pc:docMk/>
          <pc:sldMk cId="2361547278" sldId="318"/>
        </pc:sldMkLst>
        <pc:spChg chg="mod">
          <ac:chgData name="Elvira Stoica (2524774)" userId="S::2524774@student.uwtsd.ac.uk::ed7a3b59-b4b5-4be7-b28f-eac8c25823e5" providerId="AD" clId="Web-{E37ED0BD-E8ED-D4EE-B65B-A24F92258A6F}" dt="2026-06-13T20:13:14.276" v="4" actId="20577"/>
          <ac:spMkLst>
            <pc:docMk/>
            <pc:sldMk cId="2361547278" sldId="318"/>
            <ac:spMk id="3" creationId="{1DB364ED-5024-FB34-1D70-4F25F728564F}"/>
          </ac:spMkLst>
        </pc:spChg>
        <pc:picChg chg="add mod">
          <ac:chgData name="Elvira Stoica (2524774)" userId="S::2524774@student.uwtsd.ac.uk::ed7a3b59-b4b5-4be7-b28f-eac8c25823e5" providerId="AD" clId="Web-{E37ED0BD-E8ED-D4EE-B65B-A24F92258A6F}" dt="2026-06-13T20:19:45.720" v="19"/>
          <ac:picMkLst>
            <pc:docMk/>
            <pc:sldMk cId="2361547278" sldId="318"/>
            <ac:picMk id="6" creationId="{E5F578E8-2ED9-D4EB-A554-E24BA844118C}"/>
          </ac:picMkLst>
        </pc:picChg>
      </pc:sldChg>
    </pc:docChg>
  </pc:docChgLst>
  <pc:docChgLst>
    <pc:chgData name="Elvira Stoica (2524774)" userId="S::2524774@student.uwtsd.ac.uk::ed7a3b59-b4b5-4be7-b28f-eac8c25823e5" providerId="AD" clId="Web-{D74F9341-D88B-73A9-68B2-EB579A0B50AD}"/>
    <pc:docChg chg="addSld delSld modSld">
      <pc:chgData name="Elvira Stoica (2524774)" userId="S::2524774@student.uwtsd.ac.uk::ed7a3b59-b4b5-4be7-b28f-eac8c25823e5" providerId="AD" clId="Web-{D74F9341-D88B-73A9-68B2-EB579A0B50AD}" dt="2026-06-14T15:21:43.215" v="14"/>
      <pc:docMkLst>
        <pc:docMk/>
      </pc:docMkLst>
      <pc:sldChg chg="addSp delSp modSp">
        <pc:chgData name="Elvira Stoica (2524774)" userId="S::2524774@student.uwtsd.ac.uk::ed7a3b59-b4b5-4be7-b28f-eac8c25823e5" providerId="AD" clId="Web-{D74F9341-D88B-73A9-68B2-EB579A0B50AD}" dt="2026-06-14T15:21:43.215" v="14"/>
        <pc:sldMkLst>
          <pc:docMk/>
          <pc:sldMk cId="3486258721" sldId="321"/>
        </pc:sldMkLst>
        <pc:spChg chg="add del mod">
          <ac:chgData name="Elvira Stoica (2524774)" userId="S::2524774@student.uwtsd.ac.uk::ed7a3b59-b4b5-4be7-b28f-eac8c25823e5" providerId="AD" clId="Web-{D74F9341-D88B-73A9-68B2-EB579A0B50AD}" dt="2026-06-14T15:21:43.215" v="14"/>
          <ac:spMkLst>
            <pc:docMk/>
            <pc:sldMk cId="3486258721" sldId="321"/>
            <ac:spMk id="7" creationId="{DF50524C-4145-3614-4DD0-5A24B646459F}"/>
          </ac:spMkLst>
        </pc:spChg>
        <pc:picChg chg="add mod">
          <ac:chgData name="Elvira Stoica (2524774)" userId="S::2524774@student.uwtsd.ac.uk::ed7a3b59-b4b5-4be7-b28f-eac8c25823e5" providerId="AD" clId="Web-{D74F9341-D88B-73A9-68B2-EB579A0B50AD}" dt="2026-06-14T15:21:34.980" v="11" actId="14100"/>
          <ac:picMkLst>
            <pc:docMk/>
            <pc:sldMk cId="3486258721" sldId="321"/>
            <ac:picMk id="6" creationId="{B2344AB7-4336-8C98-C5C1-F2E64E7D7C41}"/>
          </ac:picMkLst>
        </pc:picChg>
      </pc:sldChg>
      <pc:sldChg chg="new del">
        <pc:chgData name="Elvira Stoica (2524774)" userId="S::2524774@student.uwtsd.ac.uk::ed7a3b59-b4b5-4be7-b28f-eac8c25823e5" providerId="AD" clId="Web-{D74F9341-D88B-73A9-68B2-EB579A0B50AD}" dt="2026-06-14T15:19:18.461" v="1"/>
        <pc:sldMkLst>
          <pc:docMk/>
          <pc:sldMk cId="2223826258" sldId="322"/>
        </pc:sldMkLst>
      </pc:sldChg>
    </pc:docChg>
  </pc:docChgLst>
  <pc:docChgLst>
    <pc:chgData clId="Web-{D74F9341-D88B-73A9-68B2-EB579A0B50AD}"/>
    <pc:docChg chg="delSld">
      <pc:chgData name="" userId="" providerId="" clId="Web-{D74F9341-D88B-73A9-68B2-EB579A0B50AD}" dt="2026-06-14T15:19:10.257" v="0"/>
      <pc:docMkLst>
        <pc:docMk/>
      </pc:docMkLst>
      <pc:sldChg chg="del">
        <pc:chgData name="" userId="" providerId="" clId="Web-{D74F9341-D88B-73A9-68B2-EB579A0B50AD}" dt="2026-06-14T15:19:10.257" v="0"/>
        <pc:sldMkLst>
          <pc:docMk/>
          <pc:sldMk cId="684910092" sldId="322"/>
        </pc:sldMkLst>
      </pc:sldChg>
    </pc:docChg>
  </pc:docChgLst>
  <pc:docChgLst>
    <pc:chgData name="Elvira Stoica (2524774)" userId="S::2524774@student.uwtsd.ac.uk::ed7a3b59-b4b5-4be7-b28f-eac8c25823e5" providerId="AD" clId="Web-{467CB2DF-45F4-B2A3-5BD2-E2A8443C9DB5}"/>
    <pc:docChg chg="addSld modSld sldOrd">
      <pc:chgData name="Elvira Stoica (2524774)" userId="S::2524774@student.uwtsd.ac.uk::ed7a3b59-b4b5-4be7-b28f-eac8c25823e5" providerId="AD" clId="Web-{467CB2DF-45F4-B2A3-5BD2-E2A8443C9DB5}" dt="2026-06-14T23:38:30" v="2576"/>
      <pc:docMkLst>
        <pc:docMk/>
      </pc:docMkLst>
      <pc:sldChg chg="modSp">
        <pc:chgData name="Elvira Stoica (2524774)" userId="S::2524774@student.uwtsd.ac.uk::ed7a3b59-b4b5-4be7-b28f-eac8c25823e5" providerId="AD" clId="Web-{467CB2DF-45F4-B2A3-5BD2-E2A8443C9DB5}" dt="2026-06-14T21:55:36.422" v="44"/>
        <pc:sldMkLst>
          <pc:docMk/>
          <pc:sldMk cId="2625636453" sldId="319"/>
        </pc:sldMkLst>
        <pc:graphicFrameChg chg="mod modGraphic">
          <ac:chgData name="Elvira Stoica (2524774)" userId="S::2524774@student.uwtsd.ac.uk::ed7a3b59-b4b5-4be7-b28f-eac8c25823e5" providerId="AD" clId="Web-{467CB2DF-45F4-B2A3-5BD2-E2A8443C9DB5}" dt="2026-06-14T21:55:36.422" v="44"/>
          <ac:graphicFrameMkLst>
            <pc:docMk/>
            <pc:sldMk cId="2625636453" sldId="319"/>
            <ac:graphicFrameMk id="9" creationId="{877F3683-D267-A749-6502-3FE08BBBEA19}"/>
          </ac:graphicFrameMkLst>
        </pc:graphicFrameChg>
      </pc:sldChg>
      <pc:sldChg chg="addSp delSp modSp mod ord modClrScheme chgLayout">
        <pc:chgData name="Elvira Stoica (2524774)" userId="S::2524774@student.uwtsd.ac.uk::ed7a3b59-b4b5-4be7-b28f-eac8c25823e5" providerId="AD" clId="Web-{467CB2DF-45F4-B2A3-5BD2-E2A8443C9DB5}" dt="2026-06-14T23:28:14.505" v="2363"/>
        <pc:sldMkLst>
          <pc:docMk/>
          <pc:sldMk cId="813415060" sldId="320"/>
        </pc:sldMkLst>
        <pc:spChg chg="mod">
          <ac:chgData name="Elvira Stoica (2524774)" userId="S::2524774@student.uwtsd.ac.uk::ed7a3b59-b4b5-4be7-b28f-eac8c25823e5" providerId="AD" clId="Web-{467CB2DF-45F4-B2A3-5BD2-E2A8443C9DB5}" dt="2026-06-14T23:28:14.505" v="2363"/>
          <ac:spMkLst>
            <pc:docMk/>
            <pc:sldMk cId="813415060" sldId="320"/>
            <ac:spMk id="2" creationId="{D6475734-2C97-FCB0-DE69-AEBED248E2F9}"/>
          </ac:spMkLst>
        </pc:spChg>
        <pc:spChg chg="add del mod">
          <ac:chgData name="Elvira Stoica (2524774)" userId="S::2524774@student.uwtsd.ac.uk::ed7a3b59-b4b5-4be7-b28f-eac8c25823e5" providerId="AD" clId="Web-{467CB2DF-45F4-B2A3-5BD2-E2A8443C9DB5}" dt="2026-06-14T23:28:14.505" v="2363"/>
          <ac:spMkLst>
            <pc:docMk/>
            <pc:sldMk cId="813415060" sldId="320"/>
            <ac:spMk id="3" creationId="{6D12F9CB-5CEB-F7EF-A5EB-BE903010CF4C}"/>
          </ac:spMkLst>
        </pc:spChg>
        <pc:spChg chg="mod">
          <ac:chgData name="Elvira Stoica (2524774)" userId="S::2524774@student.uwtsd.ac.uk::ed7a3b59-b4b5-4be7-b28f-eac8c25823e5" providerId="AD" clId="Web-{467CB2DF-45F4-B2A3-5BD2-E2A8443C9DB5}" dt="2026-06-14T23:28:14.505" v="2363"/>
          <ac:spMkLst>
            <pc:docMk/>
            <pc:sldMk cId="813415060" sldId="320"/>
            <ac:spMk id="4" creationId="{1C53784A-D0B0-A336-6505-64A2F962ED59}"/>
          </ac:spMkLst>
        </pc:spChg>
        <pc:spChg chg="mod">
          <ac:chgData name="Elvira Stoica (2524774)" userId="S::2524774@student.uwtsd.ac.uk::ed7a3b59-b4b5-4be7-b28f-eac8c25823e5" providerId="AD" clId="Web-{467CB2DF-45F4-B2A3-5BD2-E2A8443C9DB5}" dt="2026-06-14T23:28:14.505" v="2363"/>
          <ac:spMkLst>
            <pc:docMk/>
            <pc:sldMk cId="813415060" sldId="320"/>
            <ac:spMk id="5" creationId="{26B86F33-5E53-ED05-7E79-53C08D61BF0D}"/>
          </ac:spMkLst>
        </pc:spChg>
        <pc:spChg chg="add del mod">
          <ac:chgData name="Elvira Stoica (2524774)" userId="S::2524774@student.uwtsd.ac.uk::ed7a3b59-b4b5-4be7-b28f-eac8c25823e5" providerId="AD" clId="Web-{467CB2DF-45F4-B2A3-5BD2-E2A8443C9DB5}" dt="2026-06-14T23:27:34.582" v="2355"/>
          <ac:spMkLst>
            <pc:docMk/>
            <pc:sldMk cId="813415060" sldId="320"/>
            <ac:spMk id="11" creationId="{98A75513-43D9-6804-1728-F6E2ADBD66DF}"/>
          </ac:spMkLst>
        </pc:spChg>
        <pc:spChg chg="add del mod">
          <ac:chgData name="Elvira Stoica (2524774)" userId="S::2524774@student.uwtsd.ac.uk::ed7a3b59-b4b5-4be7-b28f-eac8c25823e5" providerId="AD" clId="Web-{467CB2DF-45F4-B2A3-5BD2-E2A8443C9DB5}" dt="2026-06-14T23:27:52.192" v="2359"/>
          <ac:spMkLst>
            <pc:docMk/>
            <pc:sldMk cId="813415060" sldId="320"/>
            <ac:spMk id="15" creationId="{6D12F9CB-5CEB-F7EF-A5EB-BE903010CF4C}"/>
          </ac:spMkLst>
        </pc:spChg>
        <pc:spChg chg="add del mod">
          <ac:chgData name="Elvira Stoica (2524774)" userId="S::2524774@student.uwtsd.ac.uk::ed7a3b59-b4b5-4be7-b28f-eac8c25823e5" providerId="AD" clId="Web-{467CB2DF-45F4-B2A3-5BD2-E2A8443C9DB5}" dt="2026-06-14T23:27:57.676" v="2361"/>
          <ac:spMkLst>
            <pc:docMk/>
            <pc:sldMk cId="813415060" sldId="320"/>
            <ac:spMk id="17" creationId="{0F39F103-FA77-1D39-D754-124CEA5D771A}"/>
          </ac:spMkLst>
        </pc:spChg>
        <pc:spChg chg="add del mod">
          <ac:chgData name="Elvira Stoica (2524774)" userId="S::2524774@student.uwtsd.ac.uk::ed7a3b59-b4b5-4be7-b28f-eac8c25823e5" providerId="AD" clId="Web-{467CB2DF-45F4-B2A3-5BD2-E2A8443C9DB5}" dt="2026-06-14T23:28:14.505" v="2363"/>
          <ac:spMkLst>
            <pc:docMk/>
            <pc:sldMk cId="813415060" sldId="320"/>
            <ac:spMk id="20" creationId="{6D12F9CB-5CEB-F7EF-A5EB-BE903010CF4C}"/>
          </ac:spMkLst>
        </pc:spChg>
        <pc:graphicFrameChg chg="add del">
          <ac:chgData name="Elvira Stoica (2524774)" userId="S::2524774@student.uwtsd.ac.uk::ed7a3b59-b4b5-4be7-b28f-eac8c25823e5" providerId="AD" clId="Web-{467CB2DF-45F4-B2A3-5BD2-E2A8443C9DB5}" dt="2026-06-14T23:27:30.785" v="2353"/>
          <ac:graphicFrameMkLst>
            <pc:docMk/>
            <pc:sldMk cId="813415060" sldId="320"/>
            <ac:graphicFrameMk id="7" creationId="{E2231F22-29F2-3963-BB57-132EE6E74442}"/>
          </ac:graphicFrameMkLst>
        </pc:graphicFrameChg>
        <pc:graphicFrameChg chg="add del mod">
          <ac:chgData name="Elvira Stoica (2524774)" userId="S::2524774@student.uwtsd.ac.uk::ed7a3b59-b4b5-4be7-b28f-eac8c25823e5" providerId="AD" clId="Web-{467CB2DF-45F4-B2A3-5BD2-E2A8443C9DB5}" dt="2026-06-14T23:27:34.582" v="2355"/>
          <ac:graphicFrameMkLst>
            <pc:docMk/>
            <pc:sldMk cId="813415060" sldId="320"/>
            <ac:graphicFrameMk id="9" creationId="{B16F83EE-A1D8-B1D1-F60B-56764AB91FFE}"/>
          </ac:graphicFrameMkLst>
        </pc:graphicFrameChg>
        <pc:graphicFrameChg chg="add del mod">
          <ac:chgData name="Elvira Stoica (2524774)" userId="S::2524774@student.uwtsd.ac.uk::ed7a3b59-b4b5-4be7-b28f-eac8c25823e5" providerId="AD" clId="Web-{467CB2DF-45F4-B2A3-5BD2-E2A8443C9DB5}" dt="2026-06-14T23:27:46.941" v="2357"/>
          <ac:graphicFrameMkLst>
            <pc:docMk/>
            <pc:sldMk cId="813415060" sldId="320"/>
            <ac:graphicFrameMk id="13" creationId="{B81B6E0D-4E56-1606-0598-EB7BA1672127}"/>
          </ac:graphicFrameMkLst>
        </pc:graphicFrameChg>
        <pc:graphicFrameChg chg="add del mod">
          <ac:chgData name="Elvira Stoica (2524774)" userId="S::2524774@student.uwtsd.ac.uk::ed7a3b59-b4b5-4be7-b28f-eac8c25823e5" providerId="AD" clId="Web-{467CB2DF-45F4-B2A3-5BD2-E2A8443C9DB5}" dt="2026-06-14T23:27:57.676" v="2361"/>
          <ac:graphicFrameMkLst>
            <pc:docMk/>
            <pc:sldMk cId="813415060" sldId="320"/>
            <ac:graphicFrameMk id="18" creationId="{CDC2BFC5-948E-C97D-FF77-2884DE95D3E8}"/>
          </ac:graphicFrameMkLst>
        </pc:graphicFrameChg>
      </pc:sldChg>
      <pc:sldChg chg="addSp delSp modSp new">
        <pc:chgData name="Elvira Stoica (2524774)" userId="S::2524774@student.uwtsd.ac.uk::ed7a3b59-b4b5-4be7-b28f-eac8c25823e5" providerId="AD" clId="Web-{467CB2DF-45F4-B2A3-5BD2-E2A8443C9DB5}" dt="2026-06-14T22:52:16.435" v="965" actId="14100"/>
        <pc:sldMkLst>
          <pc:docMk/>
          <pc:sldMk cId="7662785" sldId="322"/>
        </pc:sldMkLst>
        <pc:spChg chg="mod">
          <ac:chgData name="Elvira Stoica (2524774)" userId="S::2524774@student.uwtsd.ac.uk::ed7a3b59-b4b5-4be7-b28f-eac8c25823e5" providerId="AD" clId="Web-{467CB2DF-45F4-B2A3-5BD2-E2A8443C9DB5}" dt="2026-06-14T22:34:49.760" v="629" actId="1076"/>
          <ac:spMkLst>
            <pc:docMk/>
            <pc:sldMk cId="7662785" sldId="322"/>
            <ac:spMk id="2" creationId="{DBB9E448-044D-795D-6FC8-296DD32AEE38}"/>
          </ac:spMkLst>
        </pc:spChg>
        <pc:spChg chg="del">
          <ac:chgData name="Elvira Stoica (2524774)" userId="S::2524774@student.uwtsd.ac.uk::ed7a3b59-b4b5-4be7-b28f-eac8c25823e5" providerId="AD" clId="Web-{467CB2DF-45F4-B2A3-5BD2-E2A8443C9DB5}" dt="2026-06-14T22:28:29.885" v="523"/>
          <ac:spMkLst>
            <pc:docMk/>
            <pc:sldMk cId="7662785" sldId="322"/>
            <ac:spMk id="3" creationId="{90ED615C-7C4D-5658-6880-40249CBB2E24}"/>
          </ac:spMkLst>
        </pc:spChg>
        <pc:spChg chg="add mod">
          <ac:chgData name="Elvira Stoica (2524774)" userId="S::2524774@student.uwtsd.ac.uk::ed7a3b59-b4b5-4be7-b28f-eac8c25823e5" providerId="AD" clId="Web-{467CB2DF-45F4-B2A3-5BD2-E2A8443C9DB5}" dt="2026-06-14T22:28:29.900" v="526"/>
          <ac:spMkLst>
            <pc:docMk/>
            <pc:sldMk cId="7662785" sldId="322"/>
            <ac:spMk id="7" creationId="{D6E22C4C-0B6A-8A20-3A1D-9B75440E4CD5}"/>
          </ac:spMkLst>
        </pc:spChg>
        <pc:spChg chg="add del mod">
          <ac:chgData name="Elvira Stoica (2524774)" userId="S::2524774@student.uwtsd.ac.uk::ed7a3b59-b4b5-4be7-b28f-eac8c25823e5" providerId="AD" clId="Web-{467CB2DF-45F4-B2A3-5BD2-E2A8443C9DB5}" dt="2026-06-14T22:29:47.466" v="528"/>
          <ac:spMkLst>
            <pc:docMk/>
            <pc:sldMk cId="7662785" sldId="322"/>
            <ac:spMk id="10" creationId="{A05D2E43-FFE2-0A0F-277A-49FC15361FA2}"/>
          </ac:spMkLst>
        </pc:spChg>
        <pc:spChg chg="add del mod">
          <ac:chgData name="Elvira Stoica (2524774)" userId="S::2524774@student.uwtsd.ac.uk::ed7a3b59-b4b5-4be7-b28f-eac8c25823e5" providerId="AD" clId="Web-{467CB2DF-45F4-B2A3-5BD2-E2A8443C9DB5}" dt="2026-06-14T22:30:47.500" v="536"/>
          <ac:spMkLst>
            <pc:docMk/>
            <pc:sldMk cId="7662785" sldId="322"/>
            <ac:spMk id="12" creationId="{28D5A80C-2A52-361F-3CE3-B6578E51A3BD}"/>
          </ac:spMkLst>
        </pc:spChg>
        <pc:spChg chg="add mod">
          <ac:chgData name="Elvira Stoica (2524774)" userId="S::2524774@student.uwtsd.ac.uk::ed7a3b59-b4b5-4be7-b28f-eac8c25823e5" providerId="AD" clId="Web-{467CB2DF-45F4-B2A3-5BD2-E2A8443C9DB5}" dt="2026-06-14T22:35:18.808" v="646" actId="20577"/>
          <ac:spMkLst>
            <pc:docMk/>
            <pc:sldMk cId="7662785" sldId="322"/>
            <ac:spMk id="13" creationId="{4E678F2C-341A-1745-23CD-8A2882F78EE3}"/>
          </ac:spMkLst>
        </pc:spChg>
        <pc:spChg chg="add mod">
          <ac:chgData name="Elvira Stoica (2524774)" userId="S::2524774@student.uwtsd.ac.uk::ed7a3b59-b4b5-4be7-b28f-eac8c25823e5" providerId="AD" clId="Web-{467CB2DF-45F4-B2A3-5BD2-E2A8443C9DB5}" dt="2026-06-14T22:36:39.952" v="698" actId="20577"/>
          <ac:spMkLst>
            <pc:docMk/>
            <pc:sldMk cId="7662785" sldId="322"/>
            <ac:spMk id="14" creationId="{9538032F-53B3-7D6A-4322-E7F6107D27C2}"/>
          </ac:spMkLst>
        </pc:spChg>
        <pc:spChg chg="add del mod">
          <ac:chgData name="Elvira Stoica (2524774)" userId="S::2524774@student.uwtsd.ac.uk::ed7a3b59-b4b5-4be7-b28f-eac8c25823e5" providerId="AD" clId="Web-{467CB2DF-45F4-B2A3-5BD2-E2A8443C9DB5}" dt="2026-06-14T22:36:55.109" v="702"/>
          <ac:spMkLst>
            <pc:docMk/>
            <pc:sldMk cId="7662785" sldId="322"/>
            <ac:spMk id="15" creationId="{0E88979A-E099-F182-A34E-EFFB033FA958}"/>
          </ac:spMkLst>
        </pc:spChg>
        <pc:spChg chg="add del mod">
          <ac:chgData name="Elvira Stoica (2524774)" userId="S::2524774@student.uwtsd.ac.uk::ed7a3b59-b4b5-4be7-b28f-eac8c25823e5" providerId="AD" clId="Web-{467CB2DF-45F4-B2A3-5BD2-E2A8443C9DB5}" dt="2026-06-14T22:37:13.344" v="706"/>
          <ac:spMkLst>
            <pc:docMk/>
            <pc:sldMk cId="7662785" sldId="322"/>
            <ac:spMk id="16" creationId="{2330E30E-7FE9-0D7F-ABC3-055B532DEE65}"/>
          </ac:spMkLst>
        </pc:spChg>
        <pc:spChg chg="add mod">
          <ac:chgData name="Elvira Stoica (2524774)" userId="S::2524774@student.uwtsd.ac.uk::ed7a3b59-b4b5-4be7-b28f-eac8c25823e5" providerId="AD" clId="Web-{467CB2DF-45F4-B2A3-5BD2-E2A8443C9DB5}" dt="2026-06-14T22:42:05.066" v="789" actId="14100"/>
          <ac:spMkLst>
            <pc:docMk/>
            <pc:sldMk cId="7662785" sldId="322"/>
            <ac:spMk id="17" creationId="{85726E93-AA10-42D8-0F18-C5E83F932F6B}"/>
          </ac:spMkLst>
        </pc:spChg>
        <pc:spChg chg="add mod">
          <ac:chgData name="Elvira Stoica (2524774)" userId="S::2524774@student.uwtsd.ac.uk::ed7a3b59-b4b5-4be7-b28f-eac8c25823e5" providerId="AD" clId="Web-{467CB2DF-45F4-B2A3-5BD2-E2A8443C9DB5}" dt="2026-06-14T22:42:58.162" v="829" actId="20577"/>
          <ac:spMkLst>
            <pc:docMk/>
            <pc:sldMk cId="7662785" sldId="322"/>
            <ac:spMk id="18" creationId="{2AF34E04-D8ED-573A-49EF-385F045D018F}"/>
          </ac:spMkLst>
        </pc:spChg>
        <pc:spChg chg="add mod">
          <ac:chgData name="Elvira Stoica (2524774)" userId="S::2524774@student.uwtsd.ac.uk::ed7a3b59-b4b5-4be7-b28f-eac8c25823e5" providerId="AD" clId="Web-{467CB2DF-45F4-B2A3-5BD2-E2A8443C9DB5}" dt="2026-06-14T22:43:35.976" v="859" actId="20577"/>
          <ac:spMkLst>
            <pc:docMk/>
            <pc:sldMk cId="7662785" sldId="322"/>
            <ac:spMk id="19" creationId="{773D7CFE-D545-C203-306A-BF5FF8DB6074}"/>
          </ac:spMkLst>
        </pc:spChg>
        <pc:spChg chg="add del mod">
          <ac:chgData name="Elvira Stoica (2524774)" userId="S::2524774@student.uwtsd.ac.uk::ed7a3b59-b4b5-4be7-b28f-eac8c25823e5" providerId="AD" clId="Web-{467CB2DF-45F4-B2A3-5BD2-E2A8443C9DB5}" dt="2026-06-14T22:44:01.477" v="862"/>
          <ac:spMkLst>
            <pc:docMk/>
            <pc:sldMk cId="7662785" sldId="322"/>
            <ac:spMk id="20" creationId="{DEC881F5-6EB4-0946-B8D0-12AD928A73F0}"/>
          </ac:spMkLst>
        </pc:spChg>
        <pc:spChg chg="add mod">
          <ac:chgData name="Elvira Stoica (2524774)" userId="S::2524774@student.uwtsd.ac.uk::ed7a3b59-b4b5-4be7-b28f-eac8c25823e5" providerId="AD" clId="Web-{467CB2DF-45F4-B2A3-5BD2-E2A8443C9DB5}" dt="2026-06-14T22:46:09.467" v="927" actId="20577"/>
          <ac:spMkLst>
            <pc:docMk/>
            <pc:sldMk cId="7662785" sldId="322"/>
            <ac:spMk id="21" creationId="{2579E56C-6992-0742-C210-ABD4596980BC}"/>
          </ac:spMkLst>
        </pc:spChg>
        <pc:spChg chg="add mod">
          <ac:chgData name="Elvira Stoica (2524774)" userId="S::2524774@student.uwtsd.ac.uk::ed7a3b59-b4b5-4be7-b28f-eac8c25823e5" providerId="AD" clId="Web-{467CB2DF-45F4-B2A3-5BD2-E2A8443C9DB5}" dt="2026-06-14T22:48:54.489" v="956" actId="20577"/>
          <ac:spMkLst>
            <pc:docMk/>
            <pc:sldMk cId="7662785" sldId="322"/>
            <ac:spMk id="22" creationId="{032A3B45-064E-3C87-38A8-8C2C460C0519}"/>
          </ac:spMkLst>
        </pc:spChg>
        <pc:spChg chg="add mod">
          <ac:chgData name="Elvira Stoica (2524774)" userId="S::2524774@student.uwtsd.ac.uk::ed7a3b59-b4b5-4be7-b28f-eac8c25823e5" providerId="AD" clId="Web-{467CB2DF-45F4-B2A3-5BD2-E2A8443C9DB5}" dt="2026-06-14T22:52:16.435" v="965" actId="14100"/>
          <ac:spMkLst>
            <pc:docMk/>
            <pc:sldMk cId="7662785" sldId="322"/>
            <ac:spMk id="23" creationId="{6BF26050-3E07-594B-3639-BAA8F4416939}"/>
          </ac:spMkLst>
        </pc:spChg>
        <pc:picChg chg="add del mod ord">
          <ac:chgData name="Elvira Stoica (2524774)" userId="S::2524774@student.uwtsd.ac.uk::ed7a3b59-b4b5-4be7-b28f-eac8c25823e5" providerId="AD" clId="Web-{467CB2DF-45F4-B2A3-5BD2-E2A8443C9DB5}" dt="2026-06-14T22:28:57.479" v="527"/>
          <ac:picMkLst>
            <pc:docMk/>
            <pc:sldMk cId="7662785" sldId="322"/>
            <ac:picMk id="6" creationId="{56B6025B-8621-633B-B3C8-8342A1D1715B}"/>
          </ac:picMkLst>
        </pc:picChg>
        <pc:picChg chg="add mod ord">
          <ac:chgData name="Elvira Stoica (2524774)" userId="S::2524774@student.uwtsd.ac.uk::ed7a3b59-b4b5-4be7-b28f-eac8c25823e5" providerId="AD" clId="Web-{467CB2DF-45F4-B2A3-5BD2-E2A8443C9DB5}" dt="2026-06-14T22:34:54.557" v="630" actId="14100"/>
          <ac:picMkLst>
            <pc:docMk/>
            <pc:sldMk cId="7662785" sldId="322"/>
            <ac:picMk id="11" creationId="{5FEC6F1F-C29E-3B4F-31B3-99196443B7F0}"/>
          </ac:picMkLst>
        </pc:picChg>
      </pc:sldChg>
      <pc:sldChg chg="addSp delSp modSp new">
        <pc:chgData name="Elvira Stoica (2524774)" userId="S::2524774@student.uwtsd.ac.uk::ed7a3b59-b4b5-4be7-b28f-eac8c25823e5" providerId="AD" clId="Web-{467CB2DF-45F4-B2A3-5BD2-E2A8443C9DB5}" dt="2026-06-14T22:58:38.920" v="1010" actId="14100"/>
        <pc:sldMkLst>
          <pc:docMk/>
          <pc:sldMk cId="2695613231" sldId="323"/>
        </pc:sldMkLst>
        <pc:spChg chg="mod">
          <ac:chgData name="Elvira Stoica (2524774)" userId="S::2524774@student.uwtsd.ac.uk::ed7a3b59-b4b5-4be7-b28f-eac8c25823e5" providerId="AD" clId="Web-{467CB2DF-45F4-B2A3-5BD2-E2A8443C9DB5}" dt="2026-06-14T22:58:30.185" v="1008" actId="1076"/>
          <ac:spMkLst>
            <pc:docMk/>
            <pc:sldMk cId="2695613231" sldId="323"/>
            <ac:spMk id="2" creationId="{8EC0984B-BD38-41F2-06DF-8C90D6BC50B0}"/>
          </ac:spMkLst>
        </pc:spChg>
        <pc:spChg chg="del">
          <ac:chgData name="Elvira Stoica (2524774)" userId="S::2524774@student.uwtsd.ac.uk::ed7a3b59-b4b5-4be7-b28f-eac8c25823e5" providerId="AD" clId="Web-{467CB2DF-45F4-B2A3-5BD2-E2A8443C9DB5}" dt="2026-06-14T22:58:03.497" v="1004"/>
          <ac:spMkLst>
            <pc:docMk/>
            <pc:sldMk cId="2695613231" sldId="323"/>
            <ac:spMk id="3" creationId="{68ACAEE4-8430-872A-94B7-E50FD3B31CB3}"/>
          </ac:spMkLst>
        </pc:spChg>
        <pc:picChg chg="add mod ord">
          <ac:chgData name="Elvira Stoica (2524774)" userId="S::2524774@student.uwtsd.ac.uk::ed7a3b59-b4b5-4be7-b28f-eac8c25823e5" providerId="AD" clId="Web-{467CB2DF-45F4-B2A3-5BD2-E2A8443C9DB5}" dt="2026-06-14T22:58:38.920" v="1010" actId="14100"/>
          <ac:picMkLst>
            <pc:docMk/>
            <pc:sldMk cId="2695613231" sldId="323"/>
            <ac:picMk id="6" creationId="{660A14F1-58C1-CF15-8131-7ACA65BA4BBE}"/>
          </ac:picMkLst>
        </pc:picChg>
      </pc:sldChg>
      <pc:sldChg chg="addSp delSp modSp new mod modClrScheme chgLayout">
        <pc:chgData name="Elvira Stoica (2524774)" userId="S::2524774@student.uwtsd.ac.uk::ed7a3b59-b4b5-4be7-b28f-eac8c25823e5" providerId="AD" clId="Web-{467CB2DF-45F4-B2A3-5BD2-E2A8443C9DB5}" dt="2026-06-14T23:16:26.063" v="1842" actId="20577"/>
        <pc:sldMkLst>
          <pc:docMk/>
          <pc:sldMk cId="862138009" sldId="324"/>
        </pc:sldMkLst>
        <pc:spChg chg="add del">
          <ac:chgData name="Elvira Stoica (2524774)" userId="S::2524774@student.uwtsd.ac.uk::ed7a3b59-b4b5-4be7-b28f-eac8c25823e5" providerId="AD" clId="Web-{467CB2DF-45F4-B2A3-5BD2-E2A8443C9DB5}" dt="2026-06-14T23:00:23.018" v="1020"/>
          <ac:spMkLst>
            <pc:docMk/>
            <pc:sldMk cId="862138009" sldId="324"/>
            <ac:spMk id="2" creationId="{A86AED58-E60C-D97D-141F-9433D9027CD6}"/>
          </ac:spMkLst>
        </pc:spChg>
        <pc:spChg chg="add del">
          <ac:chgData name="Elvira Stoica (2524774)" userId="S::2524774@student.uwtsd.ac.uk::ed7a3b59-b4b5-4be7-b28f-eac8c25823e5" providerId="AD" clId="Web-{467CB2DF-45F4-B2A3-5BD2-E2A8443C9DB5}" dt="2026-06-14T23:00:23.018" v="1020"/>
          <ac:spMkLst>
            <pc:docMk/>
            <pc:sldMk cId="862138009" sldId="324"/>
            <ac:spMk id="3" creationId="{12C2E8AD-F480-105F-E904-5CC17477CCF4}"/>
          </ac:spMkLst>
        </pc:spChg>
        <pc:spChg chg="mod">
          <ac:chgData name="Elvira Stoica (2524774)" userId="S::2524774@student.uwtsd.ac.uk::ed7a3b59-b4b5-4be7-b28f-eac8c25823e5" providerId="AD" clId="Web-{467CB2DF-45F4-B2A3-5BD2-E2A8443C9DB5}" dt="2026-06-14T23:00:23.018" v="1020"/>
          <ac:spMkLst>
            <pc:docMk/>
            <pc:sldMk cId="862138009" sldId="324"/>
            <ac:spMk id="4" creationId="{004B9FA8-EED4-1DDF-11CC-5B8DE4633C78}"/>
          </ac:spMkLst>
        </pc:spChg>
        <pc:spChg chg="mod">
          <ac:chgData name="Elvira Stoica (2524774)" userId="S::2524774@student.uwtsd.ac.uk::ed7a3b59-b4b5-4be7-b28f-eac8c25823e5" providerId="AD" clId="Web-{467CB2DF-45F4-B2A3-5BD2-E2A8443C9DB5}" dt="2026-06-14T23:00:23.018" v="1020"/>
          <ac:spMkLst>
            <pc:docMk/>
            <pc:sldMk cId="862138009" sldId="324"/>
            <ac:spMk id="5" creationId="{B76E3F5A-0EFE-EA9C-4DFA-CB6721F4FA26}"/>
          </ac:spMkLst>
        </pc:spChg>
        <pc:spChg chg="add del mod">
          <ac:chgData name="Elvira Stoica (2524774)" userId="S::2524774@student.uwtsd.ac.uk::ed7a3b59-b4b5-4be7-b28f-eac8c25823e5" providerId="AD" clId="Web-{467CB2DF-45F4-B2A3-5BD2-E2A8443C9DB5}" dt="2026-06-14T23:00:27.862" v="1021"/>
          <ac:spMkLst>
            <pc:docMk/>
            <pc:sldMk cId="862138009" sldId="324"/>
            <ac:spMk id="7" creationId="{839CFE75-7D2C-3FD3-CAC5-A7E280C8876D}"/>
          </ac:spMkLst>
        </pc:spChg>
        <pc:spChg chg="add mod">
          <ac:chgData name="Elvira Stoica (2524774)" userId="S::2524774@student.uwtsd.ac.uk::ed7a3b59-b4b5-4be7-b28f-eac8c25823e5" providerId="AD" clId="Web-{467CB2DF-45F4-B2A3-5BD2-E2A8443C9DB5}" dt="2026-06-14T23:16:26.063" v="1842" actId="20577"/>
          <ac:spMkLst>
            <pc:docMk/>
            <pc:sldMk cId="862138009" sldId="324"/>
            <ac:spMk id="8" creationId="{32593B0D-14AA-4C98-6BB3-DECE0292145B}"/>
          </ac:spMkLst>
        </pc:spChg>
        <pc:spChg chg="add mod">
          <ac:chgData name="Elvira Stoica (2524774)" userId="S::2524774@student.uwtsd.ac.uk::ed7a3b59-b4b5-4be7-b28f-eac8c25823e5" providerId="AD" clId="Web-{467CB2DF-45F4-B2A3-5BD2-E2A8443C9DB5}" dt="2026-06-14T23:10:11.438" v="1785" actId="20577"/>
          <ac:spMkLst>
            <pc:docMk/>
            <pc:sldMk cId="862138009" sldId="324"/>
            <ac:spMk id="9" creationId="{BFD1F9FC-067A-3C61-573B-5DEB6527647C}"/>
          </ac:spMkLst>
        </pc:spChg>
        <pc:spChg chg="add del mod">
          <ac:chgData name="Elvira Stoica (2524774)" userId="S::2524774@student.uwtsd.ac.uk::ed7a3b59-b4b5-4be7-b28f-eac8c25823e5" providerId="AD" clId="Web-{467CB2DF-45F4-B2A3-5BD2-E2A8443C9DB5}" dt="2026-06-14T23:00:14.643" v="1019"/>
          <ac:spMkLst>
            <pc:docMk/>
            <pc:sldMk cId="862138009" sldId="324"/>
            <ac:spMk id="10" creationId="{17F1279E-0BE5-A5E5-7349-C04711A268B0}"/>
          </ac:spMkLst>
        </pc:spChg>
        <pc:spChg chg="add mod">
          <ac:chgData name="Elvira Stoica (2524774)" userId="S::2524774@student.uwtsd.ac.uk::ed7a3b59-b4b5-4be7-b28f-eac8c25823e5" providerId="AD" clId="Web-{467CB2DF-45F4-B2A3-5BD2-E2A8443C9DB5}" dt="2026-06-14T23:14:36.558" v="1801" actId="14100"/>
          <ac:spMkLst>
            <pc:docMk/>
            <pc:sldMk cId="862138009" sldId="324"/>
            <ac:spMk id="11" creationId="{6809B991-2404-8C25-52DE-359BE0A55089}"/>
          </ac:spMkLst>
        </pc:spChg>
        <pc:spChg chg="add del mod">
          <ac:chgData name="Elvira Stoica (2524774)" userId="S::2524774@student.uwtsd.ac.uk::ed7a3b59-b4b5-4be7-b28f-eac8c25823e5" providerId="AD" clId="Web-{467CB2DF-45F4-B2A3-5BD2-E2A8443C9DB5}" dt="2026-06-14T23:00:14.643" v="1019"/>
          <ac:spMkLst>
            <pc:docMk/>
            <pc:sldMk cId="862138009" sldId="324"/>
            <ac:spMk id="12" creationId="{2A2C6F62-C8DE-1F04-879D-ED785C4B0594}"/>
          </ac:spMkLst>
        </pc:spChg>
        <pc:graphicFrameChg chg="add mod modGraphic">
          <ac:chgData name="Elvira Stoica (2524774)" userId="S::2524774@student.uwtsd.ac.uk::ed7a3b59-b4b5-4be7-b28f-eac8c25823e5" providerId="AD" clId="Web-{467CB2DF-45F4-B2A3-5BD2-E2A8443C9DB5}" dt="2026-06-14T23:16:16.469" v="1840"/>
          <ac:graphicFrameMkLst>
            <pc:docMk/>
            <pc:sldMk cId="862138009" sldId="324"/>
            <ac:graphicFrameMk id="6" creationId="{2791D5EE-DDC4-5754-82DD-692443E173CB}"/>
          </ac:graphicFrameMkLst>
        </pc:graphicFrameChg>
      </pc:sldChg>
      <pc:sldChg chg="addSp delSp modSp new mod modClrScheme chgLayout">
        <pc:chgData name="Elvira Stoica (2524774)" userId="S::2524774@student.uwtsd.ac.uk::ed7a3b59-b4b5-4be7-b28f-eac8c25823e5" providerId="AD" clId="Web-{467CB2DF-45F4-B2A3-5BD2-E2A8443C9DB5}" dt="2026-06-14T23:36:17.854" v="2515" actId="1076"/>
        <pc:sldMkLst>
          <pc:docMk/>
          <pc:sldMk cId="3107489805" sldId="325"/>
        </pc:sldMkLst>
        <pc:spChg chg="del">
          <ac:chgData name="Elvira Stoica (2524774)" userId="S::2524774@student.uwtsd.ac.uk::ed7a3b59-b4b5-4be7-b28f-eac8c25823e5" providerId="AD" clId="Web-{467CB2DF-45F4-B2A3-5BD2-E2A8443C9DB5}" dt="2026-06-14T23:18:17.089" v="1844"/>
          <ac:spMkLst>
            <pc:docMk/>
            <pc:sldMk cId="3107489805" sldId="325"/>
            <ac:spMk id="2" creationId="{4A2242A5-D59A-B057-C8C3-9620F5E632A0}"/>
          </ac:spMkLst>
        </pc:spChg>
        <pc:spChg chg="del">
          <ac:chgData name="Elvira Stoica (2524774)" userId="S::2524774@student.uwtsd.ac.uk::ed7a3b59-b4b5-4be7-b28f-eac8c25823e5" providerId="AD" clId="Web-{467CB2DF-45F4-B2A3-5BD2-E2A8443C9DB5}" dt="2026-06-14T23:18:17.089" v="1844"/>
          <ac:spMkLst>
            <pc:docMk/>
            <pc:sldMk cId="3107489805" sldId="325"/>
            <ac:spMk id="3" creationId="{548C55DB-09B8-2F35-F2C0-AE864C865FF5}"/>
          </ac:spMkLst>
        </pc:spChg>
        <pc:spChg chg="mod">
          <ac:chgData name="Elvira Stoica (2524774)" userId="S::2524774@student.uwtsd.ac.uk::ed7a3b59-b4b5-4be7-b28f-eac8c25823e5" providerId="AD" clId="Web-{467CB2DF-45F4-B2A3-5BD2-E2A8443C9DB5}" dt="2026-06-14T23:27:03.783" v="2351"/>
          <ac:spMkLst>
            <pc:docMk/>
            <pc:sldMk cId="3107489805" sldId="325"/>
            <ac:spMk id="4" creationId="{CCD9BC08-7C90-8EF3-8F16-89409DFDF711}"/>
          </ac:spMkLst>
        </pc:spChg>
        <pc:spChg chg="mod">
          <ac:chgData name="Elvira Stoica (2524774)" userId="S::2524774@student.uwtsd.ac.uk::ed7a3b59-b4b5-4be7-b28f-eac8c25823e5" providerId="AD" clId="Web-{467CB2DF-45F4-B2A3-5BD2-E2A8443C9DB5}" dt="2026-06-14T23:27:03.783" v="2351"/>
          <ac:spMkLst>
            <pc:docMk/>
            <pc:sldMk cId="3107489805" sldId="325"/>
            <ac:spMk id="5" creationId="{DB3C48D9-A396-C88E-62FD-0A8D205EEC41}"/>
          </ac:spMkLst>
        </pc:spChg>
        <pc:spChg chg="add mod ord">
          <ac:chgData name="Elvira Stoica (2524774)" userId="S::2524774@student.uwtsd.ac.uk::ed7a3b59-b4b5-4be7-b28f-eac8c25823e5" providerId="AD" clId="Web-{467CB2DF-45F4-B2A3-5BD2-E2A8443C9DB5}" dt="2026-06-14T23:28:48.819" v="2364" actId="20577"/>
          <ac:spMkLst>
            <pc:docMk/>
            <pc:sldMk cId="3107489805" sldId="325"/>
            <ac:spMk id="6" creationId="{C8C49ABE-590B-E07F-B458-57D614E6C44E}"/>
          </ac:spMkLst>
        </pc:spChg>
        <pc:spChg chg="add mod">
          <ac:chgData name="Elvira Stoica (2524774)" userId="S::2524774@student.uwtsd.ac.uk::ed7a3b59-b4b5-4be7-b28f-eac8c25823e5" providerId="AD" clId="Web-{467CB2DF-45F4-B2A3-5BD2-E2A8443C9DB5}" dt="2026-06-14T23:27:03.783" v="2351"/>
          <ac:spMkLst>
            <pc:docMk/>
            <pc:sldMk cId="3107489805" sldId="325"/>
            <ac:spMk id="10" creationId="{44DC038D-7087-A1DB-0C79-10DB478826AD}"/>
          </ac:spMkLst>
        </pc:spChg>
        <pc:spChg chg="add del mod">
          <ac:chgData name="Elvira Stoica (2524774)" userId="S::2524774@student.uwtsd.ac.uk::ed7a3b59-b4b5-4be7-b28f-eac8c25823e5" providerId="AD" clId="Web-{467CB2DF-45F4-B2A3-5BD2-E2A8443C9DB5}" dt="2026-06-14T23:27:03.783" v="2351"/>
          <ac:spMkLst>
            <pc:docMk/>
            <pc:sldMk cId="3107489805" sldId="325"/>
            <ac:spMk id="12" creationId="{CAF78374-7426-C401-C234-161E4D41D609}"/>
          </ac:spMkLst>
        </pc:spChg>
        <pc:spChg chg="add mod">
          <ac:chgData name="Elvira Stoica (2524774)" userId="S::2524774@student.uwtsd.ac.uk::ed7a3b59-b4b5-4be7-b28f-eac8c25823e5" providerId="AD" clId="Web-{467CB2DF-45F4-B2A3-5BD2-E2A8443C9DB5}" dt="2026-06-14T23:36:17.854" v="2515" actId="1076"/>
          <ac:spMkLst>
            <pc:docMk/>
            <pc:sldMk cId="3107489805" sldId="325"/>
            <ac:spMk id="106" creationId="{9BA96061-ED3E-B74E-FF67-C04A0F1F2981}"/>
          </ac:spMkLst>
        </pc:spChg>
        <pc:graphicFrameChg chg="add del mod">
          <ac:chgData name="Elvira Stoica (2524774)" userId="S::2524774@student.uwtsd.ac.uk::ed7a3b59-b4b5-4be7-b28f-eac8c25823e5" providerId="AD" clId="Web-{467CB2DF-45F4-B2A3-5BD2-E2A8443C9DB5}" dt="2026-06-14T23:26:09.250" v="2338"/>
          <ac:graphicFrameMkLst>
            <pc:docMk/>
            <pc:sldMk cId="3107489805" sldId="325"/>
            <ac:graphicFrameMk id="14" creationId="{4E07CAAC-BC36-F588-F14B-4BB28D4C37EB}"/>
          </ac:graphicFrameMkLst>
        </pc:graphicFrameChg>
        <pc:graphicFrameChg chg="add del mod">
          <ac:chgData name="Elvira Stoica (2524774)" userId="S::2524774@student.uwtsd.ac.uk::ed7a3b59-b4b5-4be7-b28f-eac8c25823e5" providerId="AD" clId="Web-{467CB2DF-45F4-B2A3-5BD2-E2A8443C9DB5}" dt="2026-06-14T23:26:15" v="2340"/>
          <ac:graphicFrameMkLst>
            <pc:docMk/>
            <pc:sldMk cId="3107489805" sldId="325"/>
            <ac:graphicFrameMk id="16" creationId="{5EA05338-36E0-7917-716A-5B4BCF02565D}"/>
          </ac:graphicFrameMkLst>
        </pc:graphicFrameChg>
        <pc:graphicFrameChg chg="add del mod">
          <ac:chgData name="Elvira Stoica (2524774)" userId="S::2524774@student.uwtsd.ac.uk::ed7a3b59-b4b5-4be7-b28f-eac8c25823e5" providerId="AD" clId="Web-{467CB2DF-45F4-B2A3-5BD2-E2A8443C9DB5}" dt="2026-06-14T23:26:23.797" v="2342"/>
          <ac:graphicFrameMkLst>
            <pc:docMk/>
            <pc:sldMk cId="3107489805" sldId="325"/>
            <ac:graphicFrameMk id="18" creationId="{493B783E-40F6-E3A3-1F57-2A0FF4E36C91}"/>
          </ac:graphicFrameMkLst>
        </pc:graphicFrameChg>
        <pc:graphicFrameChg chg="add del mod">
          <ac:chgData name="Elvira Stoica (2524774)" userId="S::2524774@student.uwtsd.ac.uk::ed7a3b59-b4b5-4be7-b28f-eac8c25823e5" providerId="AD" clId="Web-{467CB2DF-45F4-B2A3-5BD2-E2A8443C9DB5}" dt="2026-06-14T23:26:32.454" v="2344"/>
          <ac:graphicFrameMkLst>
            <pc:docMk/>
            <pc:sldMk cId="3107489805" sldId="325"/>
            <ac:graphicFrameMk id="20" creationId="{5EA05338-36E0-7917-716A-5B4BCF02565D}"/>
          </ac:graphicFrameMkLst>
        </pc:graphicFrameChg>
        <pc:graphicFrameChg chg="add del mod">
          <ac:chgData name="Elvira Stoica (2524774)" userId="S::2524774@student.uwtsd.ac.uk::ed7a3b59-b4b5-4be7-b28f-eac8c25823e5" providerId="AD" clId="Web-{467CB2DF-45F4-B2A3-5BD2-E2A8443C9DB5}" dt="2026-06-14T23:26:50.658" v="2346"/>
          <ac:graphicFrameMkLst>
            <pc:docMk/>
            <pc:sldMk cId="3107489805" sldId="325"/>
            <ac:graphicFrameMk id="22" creationId="{F1D35E98-3998-159F-0A88-D55F8A73EA76}"/>
          </ac:graphicFrameMkLst>
        </pc:graphicFrameChg>
        <pc:graphicFrameChg chg="add del mod">
          <ac:chgData name="Elvira Stoica (2524774)" userId="S::2524774@student.uwtsd.ac.uk::ed7a3b59-b4b5-4be7-b28f-eac8c25823e5" providerId="AD" clId="Web-{467CB2DF-45F4-B2A3-5BD2-E2A8443C9DB5}" dt="2026-06-14T23:26:55.064" v="2348"/>
          <ac:graphicFrameMkLst>
            <pc:docMk/>
            <pc:sldMk cId="3107489805" sldId="325"/>
            <ac:graphicFrameMk id="24" creationId="{5EA05338-36E0-7917-716A-5B4BCF02565D}"/>
          </ac:graphicFrameMkLst>
        </pc:graphicFrameChg>
        <pc:graphicFrameChg chg="add del mod">
          <ac:chgData name="Elvira Stoica (2524774)" userId="S::2524774@student.uwtsd.ac.uk::ed7a3b59-b4b5-4be7-b28f-eac8c25823e5" providerId="AD" clId="Web-{467CB2DF-45F4-B2A3-5BD2-E2A8443C9DB5}" dt="2026-06-14T23:27:03.737" v="2350"/>
          <ac:graphicFrameMkLst>
            <pc:docMk/>
            <pc:sldMk cId="3107489805" sldId="325"/>
            <ac:graphicFrameMk id="26" creationId="{4E07CAAC-BC36-F588-F14B-4BB28D4C37EB}"/>
          </ac:graphicFrameMkLst>
        </pc:graphicFrameChg>
        <pc:graphicFrameChg chg="add mod">
          <ac:chgData name="Elvira Stoica (2524774)" userId="S::2524774@student.uwtsd.ac.uk::ed7a3b59-b4b5-4be7-b28f-eac8c25823e5" providerId="AD" clId="Web-{467CB2DF-45F4-B2A3-5BD2-E2A8443C9DB5}" dt="2026-06-14T23:27:03.783" v="2351"/>
          <ac:graphicFrameMkLst>
            <pc:docMk/>
            <pc:sldMk cId="3107489805" sldId="325"/>
            <ac:graphicFrameMk id="28" creationId="{493B783E-40F6-E3A3-1F57-2A0FF4E36C91}"/>
          </ac:graphicFrameMkLst>
        </pc:graphicFrameChg>
      </pc:sldChg>
      <pc:sldChg chg="addSp delSp modSp new mod modClrScheme chgLayout">
        <pc:chgData name="Elvira Stoica (2524774)" userId="S::2524774@student.uwtsd.ac.uk::ed7a3b59-b4b5-4be7-b28f-eac8c25823e5" providerId="AD" clId="Web-{467CB2DF-45F4-B2A3-5BD2-E2A8443C9DB5}" dt="2026-06-14T23:38:30" v="2576"/>
        <pc:sldMkLst>
          <pc:docMk/>
          <pc:sldMk cId="3582389118" sldId="326"/>
        </pc:sldMkLst>
        <pc:spChg chg="mod">
          <ac:chgData name="Elvira Stoica (2524774)" userId="S::2524774@student.uwtsd.ac.uk::ed7a3b59-b4b5-4be7-b28f-eac8c25823e5" providerId="AD" clId="Web-{467CB2DF-45F4-B2A3-5BD2-E2A8443C9DB5}" dt="2026-06-14T23:38:30" v="2576"/>
          <ac:spMkLst>
            <pc:docMk/>
            <pc:sldMk cId="3582389118" sldId="326"/>
            <ac:spMk id="2" creationId="{3902ABF0-692E-9837-B9B2-59A7B0BE1715}"/>
          </ac:spMkLst>
        </pc:spChg>
        <pc:spChg chg="del mod">
          <ac:chgData name="Elvira Stoica (2524774)" userId="S::2524774@student.uwtsd.ac.uk::ed7a3b59-b4b5-4be7-b28f-eac8c25823e5" providerId="AD" clId="Web-{467CB2DF-45F4-B2A3-5BD2-E2A8443C9DB5}" dt="2026-06-14T23:37:39.764" v="2558"/>
          <ac:spMkLst>
            <pc:docMk/>
            <pc:sldMk cId="3582389118" sldId="326"/>
            <ac:spMk id="3" creationId="{89524901-28F8-8849-1FCC-0326C08AAA76}"/>
          </ac:spMkLst>
        </pc:spChg>
        <pc:spChg chg="del">
          <ac:chgData name="Elvira Stoica (2524774)" userId="S::2524774@student.uwtsd.ac.uk::ed7a3b59-b4b5-4be7-b28f-eac8c25823e5" providerId="AD" clId="Web-{467CB2DF-45F4-B2A3-5BD2-E2A8443C9DB5}" dt="2026-06-14T23:37:48.311" v="2559"/>
          <ac:spMkLst>
            <pc:docMk/>
            <pc:sldMk cId="3582389118" sldId="326"/>
            <ac:spMk id="4" creationId="{5C5F170B-152A-064A-3A03-105760F9D784}"/>
          </ac:spMkLst>
        </pc:spChg>
        <pc:spChg chg="mod">
          <ac:chgData name="Elvira Stoica (2524774)" userId="S::2524774@student.uwtsd.ac.uk::ed7a3b59-b4b5-4be7-b28f-eac8c25823e5" providerId="AD" clId="Web-{467CB2DF-45F4-B2A3-5BD2-E2A8443C9DB5}" dt="2026-06-14T23:38:30" v="2576"/>
          <ac:spMkLst>
            <pc:docMk/>
            <pc:sldMk cId="3582389118" sldId="326"/>
            <ac:spMk id="5" creationId="{A054EEBF-0E8D-C156-5A3E-287FF65978C2}"/>
          </ac:spMkLst>
        </pc:spChg>
        <pc:spChg chg="mod modVis">
          <ac:chgData name="Elvira Stoica (2524774)" userId="S::2524774@student.uwtsd.ac.uk::ed7a3b59-b4b5-4be7-b28f-eac8c25823e5" providerId="AD" clId="Web-{467CB2DF-45F4-B2A3-5BD2-E2A8443C9DB5}" dt="2026-06-14T23:38:30" v="2576"/>
          <ac:spMkLst>
            <pc:docMk/>
            <pc:sldMk cId="3582389118" sldId="326"/>
            <ac:spMk id="6" creationId="{385FB14E-5CF7-287B-C967-7B0500302DED}"/>
          </ac:spMkLst>
        </pc:spChg>
        <pc:spChg chg="add mod">
          <ac:chgData name="Elvira Stoica (2524774)" userId="S::2524774@student.uwtsd.ac.uk::ed7a3b59-b4b5-4be7-b28f-eac8c25823e5" providerId="AD" clId="Web-{467CB2DF-45F4-B2A3-5BD2-E2A8443C9DB5}" dt="2026-06-14T23:38:30" v="2576"/>
          <ac:spMkLst>
            <pc:docMk/>
            <pc:sldMk cId="3582389118" sldId="326"/>
            <ac:spMk id="12" creationId="{D5639F83-B17D-58BF-ADF5-67F68700544E}"/>
          </ac:spMkLst>
        </pc:spChg>
        <pc:picChg chg="add">
          <ac:chgData name="Elvira Stoica (2524774)" userId="S::2524774@student.uwtsd.ac.uk::ed7a3b59-b4b5-4be7-b28f-eac8c25823e5" providerId="AD" clId="Web-{467CB2DF-45F4-B2A3-5BD2-E2A8443C9DB5}" dt="2026-06-14T23:38:30" v="2576"/>
          <ac:picMkLst>
            <pc:docMk/>
            <pc:sldMk cId="3582389118" sldId="326"/>
            <ac:picMk id="8" creationId="{68F85517-77E0-CD91-5736-BE0F902B8093}"/>
          </ac:picMkLst>
        </pc:picChg>
      </pc:sldChg>
    </pc:docChg>
  </pc:docChgLst>
  <pc:docChgLst>
    <pc:chgData name="Elvira Stoica (2524774)" userId="S::2524774@student.uwtsd.ac.uk::ed7a3b59-b4b5-4be7-b28f-eac8c25823e5" providerId="AD" clId="Web-{AE536113-5AED-DF48-A2B3-825E22989AE5}"/>
    <pc:docChg chg="addSld modSld sldOrd">
      <pc:chgData name="Elvira Stoica (2524774)" userId="S::2524774@student.uwtsd.ac.uk::ed7a3b59-b4b5-4be7-b28f-eac8c25823e5" providerId="AD" clId="Web-{AE536113-5AED-DF48-A2B3-825E22989AE5}" dt="2026-06-09T16:16:05.042" v="542"/>
      <pc:docMkLst>
        <pc:docMk/>
      </pc:docMkLst>
      <pc:sldChg chg="addSp delSp modSp">
        <pc:chgData name="Elvira Stoica (2524774)" userId="S::2524774@student.uwtsd.ac.uk::ed7a3b59-b4b5-4be7-b28f-eac8c25823e5" providerId="AD" clId="Web-{AE536113-5AED-DF48-A2B3-825E22989AE5}" dt="2026-06-09T15:11:55.307" v="329" actId="14100"/>
        <pc:sldMkLst>
          <pc:docMk/>
          <pc:sldMk cId="911302440" sldId="316"/>
        </pc:sldMkLst>
        <pc:spChg chg="mod">
          <ac:chgData name="Elvira Stoica (2524774)" userId="S::2524774@student.uwtsd.ac.uk::ed7a3b59-b4b5-4be7-b28f-eac8c25823e5" providerId="AD" clId="Web-{AE536113-5AED-DF48-A2B3-825E22989AE5}" dt="2026-06-09T15:07:03.775" v="264" actId="20577"/>
          <ac:spMkLst>
            <pc:docMk/>
            <pc:sldMk cId="911302440" sldId="316"/>
            <ac:spMk id="2" creationId="{25BF4ACA-35EB-A901-C2F0-556E80233405}"/>
          </ac:spMkLst>
        </pc:spChg>
        <pc:spChg chg="add mod">
          <ac:chgData name="Elvira Stoica (2524774)" userId="S::2524774@student.uwtsd.ac.uk::ed7a3b59-b4b5-4be7-b28f-eac8c25823e5" providerId="AD" clId="Web-{AE536113-5AED-DF48-A2B3-825E22989AE5}" dt="2026-06-09T15:11:55.307" v="329" actId="14100"/>
          <ac:spMkLst>
            <pc:docMk/>
            <pc:sldMk cId="911302440" sldId="316"/>
            <ac:spMk id="8" creationId="{EA151FAB-7DFC-16BD-397A-7A73BFB3743C}"/>
          </ac:spMkLst>
        </pc:spChg>
      </pc:sldChg>
      <pc:sldChg chg="modSp new ord">
        <pc:chgData name="Elvira Stoica (2524774)" userId="S::2524774@student.uwtsd.ac.uk::ed7a3b59-b4b5-4be7-b28f-eac8c25823e5" providerId="AD" clId="Web-{AE536113-5AED-DF48-A2B3-825E22989AE5}" dt="2026-06-09T13:55:53.679" v="135" actId="20577"/>
        <pc:sldMkLst>
          <pc:docMk/>
          <pc:sldMk cId="4152238074" sldId="317"/>
        </pc:sldMkLst>
        <pc:spChg chg="mod">
          <ac:chgData name="Elvira Stoica (2524774)" userId="S::2524774@student.uwtsd.ac.uk::ed7a3b59-b4b5-4be7-b28f-eac8c25823e5" providerId="AD" clId="Web-{AE536113-5AED-DF48-A2B3-825E22989AE5}" dt="2026-06-09T13:55:53.679" v="135" actId="20577"/>
          <ac:spMkLst>
            <pc:docMk/>
            <pc:sldMk cId="4152238074" sldId="317"/>
            <ac:spMk id="3" creationId="{BDE71F78-99AC-E23E-3C5A-AE9CF6572906}"/>
          </ac:spMkLst>
        </pc:spChg>
      </pc:sldChg>
      <pc:sldChg chg="modSp new">
        <pc:chgData name="Elvira Stoica (2524774)" userId="S::2524774@student.uwtsd.ac.uk::ed7a3b59-b4b5-4be7-b28f-eac8c25823e5" providerId="AD" clId="Web-{AE536113-5AED-DF48-A2B3-825E22989AE5}" dt="2026-06-09T15:38:32.216" v="438" actId="20577"/>
        <pc:sldMkLst>
          <pc:docMk/>
          <pc:sldMk cId="2361547278" sldId="318"/>
        </pc:sldMkLst>
        <pc:spChg chg="mod">
          <ac:chgData name="Elvira Stoica (2524774)" userId="S::2524774@student.uwtsd.ac.uk::ed7a3b59-b4b5-4be7-b28f-eac8c25823e5" providerId="AD" clId="Web-{AE536113-5AED-DF48-A2B3-825E22989AE5}" dt="2026-06-09T15:14:38.014" v="345" actId="20577"/>
          <ac:spMkLst>
            <pc:docMk/>
            <pc:sldMk cId="2361547278" sldId="318"/>
            <ac:spMk id="2" creationId="{4F869487-74EE-B7FF-37DA-271420B2FE61}"/>
          </ac:spMkLst>
        </pc:spChg>
        <pc:spChg chg="mod">
          <ac:chgData name="Elvira Stoica (2524774)" userId="S::2524774@student.uwtsd.ac.uk::ed7a3b59-b4b5-4be7-b28f-eac8c25823e5" providerId="AD" clId="Web-{AE536113-5AED-DF48-A2B3-825E22989AE5}" dt="2026-06-09T15:38:32.216" v="438" actId="20577"/>
          <ac:spMkLst>
            <pc:docMk/>
            <pc:sldMk cId="2361547278" sldId="318"/>
            <ac:spMk id="3" creationId="{1DB364ED-5024-FB34-1D70-4F25F728564F}"/>
          </ac:spMkLst>
        </pc:spChg>
      </pc:sldChg>
      <pc:sldChg chg="addSp delSp modSp new">
        <pc:chgData name="Elvira Stoica (2524774)" userId="S::2524774@student.uwtsd.ac.uk::ed7a3b59-b4b5-4be7-b28f-eac8c25823e5" providerId="AD" clId="Web-{AE536113-5AED-DF48-A2B3-825E22989AE5}" dt="2026-06-09T16:16:05.042" v="542"/>
        <pc:sldMkLst>
          <pc:docMk/>
          <pc:sldMk cId="2625636453" sldId="319"/>
        </pc:sldMkLst>
        <pc:spChg chg="mod">
          <ac:chgData name="Elvira Stoica (2524774)" userId="S::2524774@student.uwtsd.ac.uk::ed7a3b59-b4b5-4be7-b28f-eac8c25823e5" providerId="AD" clId="Web-{AE536113-5AED-DF48-A2B3-825E22989AE5}" dt="2026-06-09T16:15:29.556" v="536" actId="688"/>
          <ac:spMkLst>
            <pc:docMk/>
            <pc:sldMk cId="2625636453" sldId="319"/>
            <ac:spMk id="2" creationId="{AF446FEC-01F4-917F-49DB-5C0F98DB56F8}"/>
          </ac:spMkLst>
        </pc:spChg>
        <pc:spChg chg="add mod">
          <ac:chgData name="Elvira Stoica (2524774)" userId="S::2524774@student.uwtsd.ac.uk::ed7a3b59-b4b5-4be7-b28f-eac8c25823e5" providerId="AD" clId="Web-{AE536113-5AED-DF48-A2B3-825E22989AE5}" dt="2026-06-09T16:14:48.242" v="530" actId="1076"/>
          <ac:spMkLst>
            <pc:docMk/>
            <pc:sldMk cId="2625636453" sldId="319"/>
            <ac:spMk id="10" creationId="{2F3A313E-1CBC-69C1-8268-DBB03844C16C}"/>
          </ac:spMkLst>
        </pc:spChg>
        <pc:graphicFrameChg chg="add mod ord modGraphic">
          <ac:chgData name="Elvira Stoica (2524774)" userId="S::2524774@student.uwtsd.ac.uk::ed7a3b59-b4b5-4be7-b28f-eac8c25823e5" providerId="AD" clId="Web-{AE536113-5AED-DF48-A2B3-825E22989AE5}" dt="2026-06-09T16:16:05.042" v="542"/>
          <ac:graphicFrameMkLst>
            <pc:docMk/>
            <pc:sldMk cId="2625636453" sldId="319"/>
            <ac:graphicFrameMk id="9" creationId="{877F3683-D267-A749-6502-3FE08BBBEA19}"/>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274B6B-774D-415A-B080-6E054065DA3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2DDA6D0-5E81-4381-BE88-77B69FDD9C25}">
      <dgm:prSet/>
      <dgm:spPr/>
      <dgm:t>
        <a:bodyPr/>
        <a:lstStyle/>
        <a:p>
          <a:r>
            <a:rPr lang="en-US"/>
            <a:t>Student name: elvira stoica </a:t>
          </a:r>
        </a:p>
      </dgm:t>
    </dgm:pt>
    <dgm:pt modelId="{683DAFE7-E3FA-4B1F-92C3-9AD4A94F0276}" type="parTrans" cxnId="{AD7ACC9A-E2B7-4D15-9D8C-74AC7B2B3E93}">
      <dgm:prSet/>
      <dgm:spPr/>
      <dgm:t>
        <a:bodyPr/>
        <a:lstStyle/>
        <a:p>
          <a:endParaRPr lang="en-US"/>
        </a:p>
      </dgm:t>
    </dgm:pt>
    <dgm:pt modelId="{4AEE783F-E14D-4B21-9C71-8161C7EEF3D6}" type="sibTrans" cxnId="{AD7ACC9A-E2B7-4D15-9D8C-74AC7B2B3E93}">
      <dgm:prSet/>
      <dgm:spPr/>
      <dgm:t>
        <a:bodyPr/>
        <a:lstStyle/>
        <a:p>
          <a:endParaRPr lang="en-US"/>
        </a:p>
      </dgm:t>
    </dgm:pt>
    <dgm:pt modelId="{77F7CE0F-D123-4411-8214-04D860077A28}">
      <dgm:prSet/>
      <dgm:spPr/>
      <dgm:t>
        <a:bodyPr/>
        <a:lstStyle/>
        <a:p>
          <a:r>
            <a:rPr lang="en-US"/>
            <a:t>Student id- 2524774</a:t>
          </a:r>
        </a:p>
      </dgm:t>
    </dgm:pt>
    <dgm:pt modelId="{55279F07-B510-4533-A663-52E8DD458059}" type="parTrans" cxnId="{5DF68ABF-7562-43B1-BD6D-837100C98A04}">
      <dgm:prSet/>
      <dgm:spPr/>
      <dgm:t>
        <a:bodyPr/>
        <a:lstStyle/>
        <a:p>
          <a:endParaRPr lang="en-US"/>
        </a:p>
      </dgm:t>
    </dgm:pt>
    <dgm:pt modelId="{B7B3073E-351D-4CA8-9AE7-4BAA05B76DAD}" type="sibTrans" cxnId="{5DF68ABF-7562-43B1-BD6D-837100C98A04}">
      <dgm:prSet/>
      <dgm:spPr/>
      <dgm:t>
        <a:bodyPr/>
        <a:lstStyle/>
        <a:p>
          <a:endParaRPr lang="en-US"/>
        </a:p>
      </dgm:t>
    </dgm:pt>
    <dgm:pt modelId="{5CC5877A-B4EA-4E7A-A340-2AC3C91462DC}">
      <dgm:prSet/>
      <dgm:spPr/>
      <dgm:t>
        <a:bodyPr/>
        <a:lstStyle/>
        <a:p>
          <a:r>
            <a:rPr lang="en-US"/>
            <a:t>Lectures name – annamarie dufficy </a:t>
          </a:r>
        </a:p>
      </dgm:t>
    </dgm:pt>
    <dgm:pt modelId="{CC133787-F43B-4DA2-BD47-8D5623F062C0}" type="parTrans" cxnId="{6B923595-5450-4620-86F2-BD3402060601}">
      <dgm:prSet/>
      <dgm:spPr/>
      <dgm:t>
        <a:bodyPr/>
        <a:lstStyle/>
        <a:p>
          <a:endParaRPr lang="en-US"/>
        </a:p>
      </dgm:t>
    </dgm:pt>
    <dgm:pt modelId="{2779213D-AAD4-408A-9127-945A5E5BC932}" type="sibTrans" cxnId="{6B923595-5450-4620-86F2-BD3402060601}">
      <dgm:prSet/>
      <dgm:spPr/>
      <dgm:t>
        <a:bodyPr/>
        <a:lstStyle/>
        <a:p>
          <a:endParaRPr lang="en-US"/>
        </a:p>
      </dgm:t>
    </dgm:pt>
    <dgm:pt modelId="{3EF72DA5-B7E7-46AD-B3A6-5B0FDF373248}">
      <dgm:prSet/>
      <dgm:spPr/>
      <dgm:t>
        <a:bodyPr/>
        <a:lstStyle/>
        <a:p>
          <a:r>
            <a:rPr lang="en-US"/>
            <a:t>Modle - LCLM 4004 </a:t>
          </a:r>
        </a:p>
      </dgm:t>
    </dgm:pt>
    <dgm:pt modelId="{A2BFD0DB-7854-416A-B351-324F522DDC9C}" type="parTrans" cxnId="{2AB1B11F-5096-4683-AFE3-3E5188F1FE27}">
      <dgm:prSet/>
      <dgm:spPr/>
      <dgm:t>
        <a:bodyPr/>
        <a:lstStyle/>
        <a:p>
          <a:endParaRPr lang="en-US"/>
        </a:p>
      </dgm:t>
    </dgm:pt>
    <dgm:pt modelId="{4DA467B6-B22A-42EE-8AFF-F16ED2FB182C}" type="sibTrans" cxnId="{2AB1B11F-5096-4683-AFE3-3E5188F1FE27}">
      <dgm:prSet/>
      <dgm:spPr/>
      <dgm:t>
        <a:bodyPr/>
        <a:lstStyle/>
        <a:p>
          <a:endParaRPr lang="en-US"/>
        </a:p>
      </dgm:t>
    </dgm:pt>
    <dgm:pt modelId="{0E068A2B-AAFD-4E90-AA2D-04192364E1C1}">
      <dgm:prSet/>
      <dgm:spPr/>
      <dgm:t>
        <a:bodyPr/>
        <a:lstStyle/>
        <a:p>
          <a:r>
            <a:rPr lang="en-US"/>
            <a:t>Module name – problem solving and decision making </a:t>
          </a:r>
        </a:p>
      </dgm:t>
    </dgm:pt>
    <dgm:pt modelId="{9F30BBFE-E255-468C-AB7A-04651A0D08BA}" type="parTrans" cxnId="{F88FBD86-3532-4ECC-9CD9-C9E687443551}">
      <dgm:prSet/>
      <dgm:spPr/>
      <dgm:t>
        <a:bodyPr/>
        <a:lstStyle/>
        <a:p>
          <a:endParaRPr lang="en-US"/>
        </a:p>
      </dgm:t>
    </dgm:pt>
    <dgm:pt modelId="{0CC581F4-DEFE-4FDE-A42E-FB38080258CB}" type="sibTrans" cxnId="{F88FBD86-3532-4ECC-9CD9-C9E687443551}">
      <dgm:prSet/>
      <dgm:spPr/>
      <dgm:t>
        <a:bodyPr/>
        <a:lstStyle/>
        <a:p>
          <a:endParaRPr lang="en-US"/>
        </a:p>
      </dgm:t>
    </dgm:pt>
    <dgm:pt modelId="{30E79EF8-21A1-4F51-BF79-D2F65F86E665}">
      <dgm:prSet/>
      <dgm:spPr/>
      <dgm:t>
        <a:bodyPr/>
        <a:lstStyle/>
        <a:p>
          <a:r>
            <a:rPr lang="en-US"/>
            <a:t>Conpnonent name- basils bakery </a:t>
          </a:r>
        </a:p>
      </dgm:t>
    </dgm:pt>
    <dgm:pt modelId="{B9E0FAA8-FA1D-4E89-A6DD-D6DA5AF9491E}" type="parTrans" cxnId="{6A407AB9-2F9A-4918-B0AC-AD3B63387324}">
      <dgm:prSet/>
      <dgm:spPr/>
      <dgm:t>
        <a:bodyPr/>
        <a:lstStyle/>
        <a:p>
          <a:endParaRPr lang="en-US"/>
        </a:p>
      </dgm:t>
    </dgm:pt>
    <dgm:pt modelId="{F07DB971-0230-4922-A618-B1BAD4AC38AB}" type="sibTrans" cxnId="{6A407AB9-2F9A-4918-B0AC-AD3B63387324}">
      <dgm:prSet/>
      <dgm:spPr/>
      <dgm:t>
        <a:bodyPr/>
        <a:lstStyle/>
        <a:p>
          <a:endParaRPr lang="en-US"/>
        </a:p>
      </dgm:t>
    </dgm:pt>
    <dgm:pt modelId="{D378D81C-242E-409C-A07E-0283B6952785}" type="pres">
      <dgm:prSet presAssocID="{5F274B6B-774D-415A-B080-6E054065DA3E}" presName="root" presStyleCnt="0">
        <dgm:presLayoutVars>
          <dgm:dir/>
          <dgm:resizeHandles val="exact"/>
        </dgm:presLayoutVars>
      </dgm:prSet>
      <dgm:spPr/>
    </dgm:pt>
    <dgm:pt modelId="{92EDB03E-5EE6-4BA6-ADD6-241DD557C0B0}" type="pres">
      <dgm:prSet presAssocID="{F2DDA6D0-5E81-4381-BE88-77B69FDD9C25}" presName="compNode" presStyleCnt="0"/>
      <dgm:spPr/>
    </dgm:pt>
    <dgm:pt modelId="{BC8ADF7A-C4A6-41BB-8388-586BE1E3EEC1}" type="pres">
      <dgm:prSet presAssocID="{F2DDA6D0-5E81-4381-BE88-77B69FDD9C25}" presName="bgRect" presStyleLbl="bgShp" presStyleIdx="0" presStyleCnt="6"/>
      <dgm:spPr/>
    </dgm:pt>
    <dgm:pt modelId="{D2F7EC65-D115-443E-8456-4CD4DB6E344C}" type="pres">
      <dgm:prSet presAssocID="{F2DDA6D0-5E81-4381-BE88-77B69FDD9C25}"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0E798ABD-DB48-4878-9C5D-1138DB5DBE0E}" type="pres">
      <dgm:prSet presAssocID="{F2DDA6D0-5E81-4381-BE88-77B69FDD9C25}" presName="spaceRect" presStyleCnt="0"/>
      <dgm:spPr/>
    </dgm:pt>
    <dgm:pt modelId="{B02C2C37-B672-4876-887C-C04808EA107F}" type="pres">
      <dgm:prSet presAssocID="{F2DDA6D0-5E81-4381-BE88-77B69FDD9C25}" presName="parTx" presStyleLbl="revTx" presStyleIdx="0" presStyleCnt="6">
        <dgm:presLayoutVars>
          <dgm:chMax val="0"/>
          <dgm:chPref val="0"/>
        </dgm:presLayoutVars>
      </dgm:prSet>
      <dgm:spPr/>
    </dgm:pt>
    <dgm:pt modelId="{86181A1C-1746-45BE-A608-4BC1FA8EE212}" type="pres">
      <dgm:prSet presAssocID="{4AEE783F-E14D-4B21-9C71-8161C7EEF3D6}" presName="sibTrans" presStyleCnt="0"/>
      <dgm:spPr/>
    </dgm:pt>
    <dgm:pt modelId="{58BC52C2-682A-463A-8237-2BA62EC6FC34}" type="pres">
      <dgm:prSet presAssocID="{77F7CE0F-D123-4411-8214-04D860077A28}" presName="compNode" presStyleCnt="0"/>
      <dgm:spPr/>
    </dgm:pt>
    <dgm:pt modelId="{D3DDC6A1-BC18-4DC0-B9DA-8D5B93CD722F}" type="pres">
      <dgm:prSet presAssocID="{77F7CE0F-D123-4411-8214-04D860077A28}" presName="bgRect" presStyleLbl="bgShp" presStyleIdx="1" presStyleCnt="6"/>
      <dgm:spPr/>
    </dgm:pt>
    <dgm:pt modelId="{360B6D5C-436A-44AC-973F-8B2436AEE657}" type="pres">
      <dgm:prSet presAssocID="{77F7CE0F-D123-4411-8214-04D860077A28}"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F3372047-8E69-459D-B20E-E4B82A8E621E}" type="pres">
      <dgm:prSet presAssocID="{77F7CE0F-D123-4411-8214-04D860077A28}" presName="spaceRect" presStyleCnt="0"/>
      <dgm:spPr/>
    </dgm:pt>
    <dgm:pt modelId="{1B833C6C-5598-4B40-B454-BE872441CB9A}" type="pres">
      <dgm:prSet presAssocID="{77F7CE0F-D123-4411-8214-04D860077A28}" presName="parTx" presStyleLbl="revTx" presStyleIdx="1" presStyleCnt="6">
        <dgm:presLayoutVars>
          <dgm:chMax val="0"/>
          <dgm:chPref val="0"/>
        </dgm:presLayoutVars>
      </dgm:prSet>
      <dgm:spPr/>
    </dgm:pt>
    <dgm:pt modelId="{5E5CE958-48B8-44C4-B0BB-BE76E86E9124}" type="pres">
      <dgm:prSet presAssocID="{B7B3073E-351D-4CA8-9AE7-4BAA05B76DAD}" presName="sibTrans" presStyleCnt="0"/>
      <dgm:spPr/>
    </dgm:pt>
    <dgm:pt modelId="{A2ED42A5-897D-4D17-A711-A5F082194609}" type="pres">
      <dgm:prSet presAssocID="{5CC5877A-B4EA-4E7A-A340-2AC3C91462DC}" presName="compNode" presStyleCnt="0"/>
      <dgm:spPr/>
    </dgm:pt>
    <dgm:pt modelId="{AFC70E8F-C464-459C-BBC3-6D6CFBD0E3A4}" type="pres">
      <dgm:prSet presAssocID="{5CC5877A-B4EA-4E7A-A340-2AC3C91462DC}" presName="bgRect" presStyleLbl="bgShp" presStyleIdx="2" presStyleCnt="6"/>
      <dgm:spPr/>
    </dgm:pt>
    <dgm:pt modelId="{07F06013-F13B-46F7-80C3-5B73CE173CFB}" type="pres">
      <dgm:prSet presAssocID="{5CC5877A-B4EA-4E7A-A340-2AC3C91462DC}"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78E1E779-B6EF-4B12-A460-3A2B7A1AEFCC}" type="pres">
      <dgm:prSet presAssocID="{5CC5877A-B4EA-4E7A-A340-2AC3C91462DC}" presName="spaceRect" presStyleCnt="0"/>
      <dgm:spPr/>
    </dgm:pt>
    <dgm:pt modelId="{68464C05-CB2C-4CB8-A51B-E42C88ED3824}" type="pres">
      <dgm:prSet presAssocID="{5CC5877A-B4EA-4E7A-A340-2AC3C91462DC}" presName="parTx" presStyleLbl="revTx" presStyleIdx="2" presStyleCnt="6">
        <dgm:presLayoutVars>
          <dgm:chMax val="0"/>
          <dgm:chPref val="0"/>
        </dgm:presLayoutVars>
      </dgm:prSet>
      <dgm:spPr/>
    </dgm:pt>
    <dgm:pt modelId="{3551B552-1B99-46E1-AB83-FE7A2203F45C}" type="pres">
      <dgm:prSet presAssocID="{2779213D-AAD4-408A-9127-945A5E5BC932}" presName="sibTrans" presStyleCnt="0"/>
      <dgm:spPr/>
    </dgm:pt>
    <dgm:pt modelId="{BFD8CF7F-24CF-4977-ACD7-BBF26DC75F52}" type="pres">
      <dgm:prSet presAssocID="{3EF72DA5-B7E7-46AD-B3A6-5B0FDF373248}" presName="compNode" presStyleCnt="0"/>
      <dgm:spPr/>
    </dgm:pt>
    <dgm:pt modelId="{F8751D8C-E424-4E39-B775-E5E4AC3D14F3}" type="pres">
      <dgm:prSet presAssocID="{3EF72DA5-B7E7-46AD-B3A6-5B0FDF373248}" presName="bgRect" presStyleLbl="bgShp" presStyleIdx="3" presStyleCnt="6"/>
      <dgm:spPr/>
    </dgm:pt>
    <dgm:pt modelId="{A5BF4548-4D16-4A76-99CF-6E26DA684310}" type="pres">
      <dgm:prSet presAssocID="{3EF72DA5-B7E7-46AD-B3A6-5B0FDF373248}"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D3D8D3E9-2E18-4267-9C58-BF1D0237DB7E}" type="pres">
      <dgm:prSet presAssocID="{3EF72DA5-B7E7-46AD-B3A6-5B0FDF373248}" presName="spaceRect" presStyleCnt="0"/>
      <dgm:spPr/>
    </dgm:pt>
    <dgm:pt modelId="{E5CC2267-E568-4737-88D9-6AFB06E2604F}" type="pres">
      <dgm:prSet presAssocID="{3EF72DA5-B7E7-46AD-B3A6-5B0FDF373248}" presName="parTx" presStyleLbl="revTx" presStyleIdx="3" presStyleCnt="6">
        <dgm:presLayoutVars>
          <dgm:chMax val="0"/>
          <dgm:chPref val="0"/>
        </dgm:presLayoutVars>
      </dgm:prSet>
      <dgm:spPr/>
    </dgm:pt>
    <dgm:pt modelId="{8314D791-F6F6-4C21-A98A-B64FE7CF622A}" type="pres">
      <dgm:prSet presAssocID="{4DA467B6-B22A-42EE-8AFF-F16ED2FB182C}" presName="sibTrans" presStyleCnt="0"/>
      <dgm:spPr/>
    </dgm:pt>
    <dgm:pt modelId="{7CF10EED-5715-4F5D-BF26-0EB19F49E43F}" type="pres">
      <dgm:prSet presAssocID="{0E068A2B-AAFD-4E90-AA2D-04192364E1C1}" presName="compNode" presStyleCnt="0"/>
      <dgm:spPr/>
    </dgm:pt>
    <dgm:pt modelId="{91A6B791-8AC9-4A09-A215-8CB06170519B}" type="pres">
      <dgm:prSet presAssocID="{0E068A2B-AAFD-4E90-AA2D-04192364E1C1}" presName="bgRect" presStyleLbl="bgShp" presStyleIdx="4" presStyleCnt="6"/>
      <dgm:spPr/>
    </dgm:pt>
    <dgm:pt modelId="{7AE34E6E-5A21-4526-B5E7-50059D18C906}" type="pres">
      <dgm:prSet presAssocID="{0E068A2B-AAFD-4E90-AA2D-04192364E1C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93A716F8-6D2D-41A8-8472-23CA5B5B1DED}" type="pres">
      <dgm:prSet presAssocID="{0E068A2B-AAFD-4E90-AA2D-04192364E1C1}" presName="spaceRect" presStyleCnt="0"/>
      <dgm:spPr/>
    </dgm:pt>
    <dgm:pt modelId="{C2268B66-33A4-4C06-B92A-C840B74B2594}" type="pres">
      <dgm:prSet presAssocID="{0E068A2B-AAFD-4E90-AA2D-04192364E1C1}" presName="parTx" presStyleLbl="revTx" presStyleIdx="4" presStyleCnt="6">
        <dgm:presLayoutVars>
          <dgm:chMax val="0"/>
          <dgm:chPref val="0"/>
        </dgm:presLayoutVars>
      </dgm:prSet>
      <dgm:spPr/>
    </dgm:pt>
    <dgm:pt modelId="{664810C0-CB40-4851-B3A6-69C6AD949BB6}" type="pres">
      <dgm:prSet presAssocID="{0CC581F4-DEFE-4FDE-A42E-FB38080258CB}" presName="sibTrans" presStyleCnt="0"/>
      <dgm:spPr/>
    </dgm:pt>
    <dgm:pt modelId="{5E0F0EFC-0631-4C2F-A478-B59B1F7029D7}" type="pres">
      <dgm:prSet presAssocID="{30E79EF8-21A1-4F51-BF79-D2F65F86E665}" presName="compNode" presStyleCnt="0"/>
      <dgm:spPr/>
    </dgm:pt>
    <dgm:pt modelId="{9CFEF4C7-5045-4BD3-A785-E00EE6628864}" type="pres">
      <dgm:prSet presAssocID="{30E79EF8-21A1-4F51-BF79-D2F65F86E665}" presName="bgRect" presStyleLbl="bgShp" presStyleIdx="5" presStyleCnt="6"/>
      <dgm:spPr/>
    </dgm:pt>
    <dgm:pt modelId="{E6EB7836-B9AE-4F2A-B188-FF531E537770}" type="pres">
      <dgm:prSet presAssocID="{30E79EF8-21A1-4F51-BF79-D2F65F86E66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pcake"/>
        </a:ext>
      </dgm:extLst>
    </dgm:pt>
    <dgm:pt modelId="{5DA46AAF-637A-41FC-A9F3-40C4CAD67CA9}" type="pres">
      <dgm:prSet presAssocID="{30E79EF8-21A1-4F51-BF79-D2F65F86E665}" presName="spaceRect" presStyleCnt="0"/>
      <dgm:spPr/>
    </dgm:pt>
    <dgm:pt modelId="{C9FE3A94-E4F2-455A-BC23-F179ADA25834}" type="pres">
      <dgm:prSet presAssocID="{30E79EF8-21A1-4F51-BF79-D2F65F86E665}" presName="parTx" presStyleLbl="revTx" presStyleIdx="5" presStyleCnt="6">
        <dgm:presLayoutVars>
          <dgm:chMax val="0"/>
          <dgm:chPref val="0"/>
        </dgm:presLayoutVars>
      </dgm:prSet>
      <dgm:spPr/>
    </dgm:pt>
  </dgm:ptLst>
  <dgm:cxnLst>
    <dgm:cxn modelId="{42C1021D-6324-4209-AC86-AD3C02C3D1BE}" type="presOf" srcId="{3EF72DA5-B7E7-46AD-B3A6-5B0FDF373248}" destId="{E5CC2267-E568-4737-88D9-6AFB06E2604F}" srcOrd="0" destOrd="0" presId="urn:microsoft.com/office/officeart/2018/2/layout/IconVerticalSolidList"/>
    <dgm:cxn modelId="{2AB1B11F-5096-4683-AFE3-3E5188F1FE27}" srcId="{5F274B6B-774D-415A-B080-6E054065DA3E}" destId="{3EF72DA5-B7E7-46AD-B3A6-5B0FDF373248}" srcOrd="3" destOrd="0" parTransId="{A2BFD0DB-7854-416A-B351-324F522DDC9C}" sibTransId="{4DA467B6-B22A-42EE-8AFF-F16ED2FB182C}"/>
    <dgm:cxn modelId="{37012B3A-997F-4C5B-B918-437656C5957A}" type="presOf" srcId="{F2DDA6D0-5E81-4381-BE88-77B69FDD9C25}" destId="{B02C2C37-B672-4876-887C-C04808EA107F}" srcOrd="0" destOrd="0" presId="urn:microsoft.com/office/officeart/2018/2/layout/IconVerticalSolidList"/>
    <dgm:cxn modelId="{1AA36F4A-12AD-4301-978A-8A2220914FC9}" type="presOf" srcId="{0E068A2B-AAFD-4E90-AA2D-04192364E1C1}" destId="{C2268B66-33A4-4C06-B92A-C840B74B2594}" srcOrd="0" destOrd="0" presId="urn:microsoft.com/office/officeart/2018/2/layout/IconVerticalSolidList"/>
    <dgm:cxn modelId="{970FA081-1325-4EA4-9684-6084651196DA}" type="presOf" srcId="{5CC5877A-B4EA-4E7A-A340-2AC3C91462DC}" destId="{68464C05-CB2C-4CB8-A51B-E42C88ED3824}" srcOrd="0" destOrd="0" presId="urn:microsoft.com/office/officeart/2018/2/layout/IconVerticalSolidList"/>
    <dgm:cxn modelId="{F88FBD86-3532-4ECC-9CD9-C9E687443551}" srcId="{5F274B6B-774D-415A-B080-6E054065DA3E}" destId="{0E068A2B-AAFD-4E90-AA2D-04192364E1C1}" srcOrd="4" destOrd="0" parTransId="{9F30BBFE-E255-468C-AB7A-04651A0D08BA}" sibTransId="{0CC581F4-DEFE-4FDE-A42E-FB38080258CB}"/>
    <dgm:cxn modelId="{7021DB90-8DFD-4FAB-ACE7-7FEB80EA57D0}" type="presOf" srcId="{77F7CE0F-D123-4411-8214-04D860077A28}" destId="{1B833C6C-5598-4B40-B454-BE872441CB9A}" srcOrd="0" destOrd="0" presId="urn:microsoft.com/office/officeart/2018/2/layout/IconVerticalSolidList"/>
    <dgm:cxn modelId="{6B923595-5450-4620-86F2-BD3402060601}" srcId="{5F274B6B-774D-415A-B080-6E054065DA3E}" destId="{5CC5877A-B4EA-4E7A-A340-2AC3C91462DC}" srcOrd="2" destOrd="0" parTransId="{CC133787-F43B-4DA2-BD47-8D5623F062C0}" sibTransId="{2779213D-AAD4-408A-9127-945A5E5BC932}"/>
    <dgm:cxn modelId="{AD7ACC9A-E2B7-4D15-9D8C-74AC7B2B3E93}" srcId="{5F274B6B-774D-415A-B080-6E054065DA3E}" destId="{F2DDA6D0-5E81-4381-BE88-77B69FDD9C25}" srcOrd="0" destOrd="0" parTransId="{683DAFE7-E3FA-4B1F-92C3-9AD4A94F0276}" sibTransId="{4AEE783F-E14D-4B21-9C71-8161C7EEF3D6}"/>
    <dgm:cxn modelId="{6A407AB9-2F9A-4918-B0AC-AD3B63387324}" srcId="{5F274B6B-774D-415A-B080-6E054065DA3E}" destId="{30E79EF8-21A1-4F51-BF79-D2F65F86E665}" srcOrd="5" destOrd="0" parTransId="{B9E0FAA8-FA1D-4E89-A6DD-D6DA5AF9491E}" sibTransId="{F07DB971-0230-4922-A618-B1BAD4AC38AB}"/>
    <dgm:cxn modelId="{5DF68ABF-7562-43B1-BD6D-837100C98A04}" srcId="{5F274B6B-774D-415A-B080-6E054065DA3E}" destId="{77F7CE0F-D123-4411-8214-04D860077A28}" srcOrd="1" destOrd="0" parTransId="{55279F07-B510-4533-A663-52E8DD458059}" sibTransId="{B7B3073E-351D-4CA8-9AE7-4BAA05B76DAD}"/>
    <dgm:cxn modelId="{689E57CA-656B-4003-A807-A36BA5FD6592}" type="presOf" srcId="{5F274B6B-774D-415A-B080-6E054065DA3E}" destId="{D378D81C-242E-409C-A07E-0283B6952785}" srcOrd="0" destOrd="0" presId="urn:microsoft.com/office/officeart/2018/2/layout/IconVerticalSolidList"/>
    <dgm:cxn modelId="{B2518CF6-1FBD-4E3A-8324-E39B1B8B4CE6}" type="presOf" srcId="{30E79EF8-21A1-4F51-BF79-D2F65F86E665}" destId="{C9FE3A94-E4F2-455A-BC23-F179ADA25834}" srcOrd="0" destOrd="0" presId="urn:microsoft.com/office/officeart/2018/2/layout/IconVerticalSolidList"/>
    <dgm:cxn modelId="{2CDF9FB7-CB84-4BCF-8896-0D5BF2C7FE53}" type="presParOf" srcId="{D378D81C-242E-409C-A07E-0283B6952785}" destId="{92EDB03E-5EE6-4BA6-ADD6-241DD557C0B0}" srcOrd="0" destOrd="0" presId="urn:microsoft.com/office/officeart/2018/2/layout/IconVerticalSolidList"/>
    <dgm:cxn modelId="{3044977E-189C-4B88-95A0-86A9A71F1D87}" type="presParOf" srcId="{92EDB03E-5EE6-4BA6-ADD6-241DD557C0B0}" destId="{BC8ADF7A-C4A6-41BB-8388-586BE1E3EEC1}" srcOrd="0" destOrd="0" presId="urn:microsoft.com/office/officeart/2018/2/layout/IconVerticalSolidList"/>
    <dgm:cxn modelId="{E70F6822-6E4E-468E-9B53-491B2CE9BC07}" type="presParOf" srcId="{92EDB03E-5EE6-4BA6-ADD6-241DD557C0B0}" destId="{D2F7EC65-D115-443E-8456-4CD4DB6E344C}" srcOrd="1" destOrd="0" presId="urn:microsoft.com/office/officeart/2018/2/layout/IconVerticalSolidList"/>
    <dgm:cxn modelId="{85FCDBDF-5038-4862-9C4A-405A6550128E}" type="presParOf" srcId="{92EDB03E-5EE6-4BA6-ADD6-241DD557C0B0}" destId="{0E798ABD-DB48-4878-9C5D-1138DB5DBE0E}" srcOrd="2" destOrd="0" presId="urn:microsoft.com/office/officeart/2018/2/layout/IconVerticalSolidList"/>
    <dgm:cxn modelId="{7CECC2CE-774C-4F1F-98D9-C1BEEFD60D84}" type="presParOf" srcId="{92EDB03E-5EE6-4BA6-ADD6-241DD557C0B0}" destId="{B02C2C37-B672-4876-887C-C04808EA107F}" srcOrd="3" destOrd="0" presId="urn:microsoft.com/office/officeart/2018/2/layout/IconVerticalSolidList"/>
    <dgm:cxn modelId="{9DB62253-7069-4564-8B0F-B99BADDC49BB}" type="presParOf" srcId="{D378D81C-242E-409C-A07E-0283B6952785}" destId="{86181A1C-1746-45BE-A608-4BC1FA8EE212}" srcOrd="1" destOrd="0" presId="urn:microsoft.com/office/officeart/2018/2/layout/IconVerticalSolidList"/>
    <dgm:cxn modelId="{03FB5DF6-2285-4BFB-973A-49A7C3B124BA}" type="presParOf" srcId="{D378D81C-242E-409C-A07E-0283B6952785}" destId="{58BC52C2-682A-463A-8237-2BA62EC6FC34}" srcOrd="2" destOrd="0" presId="urn:microsoft.com/office/officeart/2018/2/layout/IconVerticalSolidList"/>
    <dgm:cxn modelId="{D1276107-A8E3-41D1-AB2A-C15152AB511E}" type="presParOf" srcId="{58BC52C2-682A-463A-8237-2BA62EC6FC34}" destId="{D3DDC6A1-BC18-4DC0-B9DA-8D5B93CD722F}" srcOrd="0" destOrd="0" presId="urn:microsoft.com/office/officeart/2018/2/layout/IconVerticalSolidList"/>
    <dgm:cxn modelId="{97884675-A2DE-411E-A905-E335421A2B3C}" type="presParOf" srcId="{58BC52C2-682A-463A-8237-2BA62EC6FC34}" destId="{360B6D5C-436A-44AC-973F-8B2436AEE657}" srcOrd="1" destOrd="0" presId="urn:microsoft.com/office/officeart/2018/2/layout/IconVerticalSolidList"/>
    <dgm:cxn modelId="{3152AF0D-D9FB-4B37-BC57-A69ED39CA09F}" type="presParOf" srcId="{58BC52C2-682A-463A-8237-2BA62EC6FC34}" destId="{F3372047-8E69-459D-B20E-E4B82A8E621E}" srcOrd="2" destOrd="0" presId="urn:microsoft.com/office/officeart/2018/2/layout/IconVerticalSolidList"/>
    <dgm:cxn modelId="{5A83BC10-A586-4D54-851D-3841D7A34CA0}" type="presParOf" srcId="{58BC52C2-682A-463A-8237-2BA62EC6FC34}" destId="{1B833C6C-5598-4B40-B454-BE872441CB9A}" srcOrd="3" destOrd="0" presId="urn:microsoft.com/office/officeart/2018/2/layout/IconVerticalSolidList"/>
    <dgm:cxn modelId="{139CAB03-3BDB-4F6E-A8AF-5832CAA0B71F}" type="presParOf" srcId="{D378D81C-242E-409C-A07E-0283B6952785}" destId="{5E5CE958-48B8-44C4-B0BB-BE76E86E9124}" srcOrd="3" destOrd="0" presId="urn:microsoft.com/office/officeart/2018/2/layout/IconVerticalSolidList"/>
    <dgm:cxn modelId="{823E7963-ACF9-4831-B3AB-B1AC8B8889E7}" type="presParOf" srcId="{D378D81C-242E-409C-A07E-0283B6952785}" destId="{A2ED42A5-897D-4D17-A711-A5F082194609}" srcOrd="4" destOrd="0" presId="urn:microsoft.com/office/officeart/2018/2/layout/IconVerticalSolidList"/>
    <dgm:cxn modelId="{BCD8B489-18E7-4E49-95D9-EAB7F6152FAC}" type="presParOf" srcId="{A2ED42A5-897D-4D17-A711-A5F082194609}" destId="{AFC70E8F-C464-459C-BBC3-6D6CFBD0E3A4}" srcOrd="0" destOrd="0" presId="urn:microsoft.com/office/officeart/2018/2/layout/IconVerticalSolidList"/>
    <dgm:cxn modelId="{F03A4001-5732-4242-85FE-43C904047C99}" type="presParOf" srcId="{A2ED42A5-897D-4D17-A711-A5F082194609}" destId="{07F06013-F13B-46F7-80C3-5B73CE173CFB}" srcOrd="1" destOrd="0" presId="urn:microsoft.com/office/officeart/2018/2/layout/IconVerticalSolidList"/>
    <dgm:cxn modelId="{72DD2EB0-A4AC-4E1C-A671-B9DA56BADBA9}" type="presParOf" srcId="{A2ED42A5-897D-4D17-A711-A5F082194609}" destId="{78E1E779-B6EF-4B12-A460-3A2B7A1AEFCC}" srcOrd="2" destOrd="0" presId="urn:microsoft.com/office/officeart/2018/2/layout/IconVerticalSolidList"/>
    <dgm:cxn modelId="{AC81A422-E64A-4437-8B96-F54CA6349F2E}" type="presParOf" srcId="{A2ED42A5-897D-4D17-A711-A5F082194609}" destId="{68464C05-CB2C-4CB8-A51B-E42C88ED3824}" srcOrd="3" destOrd="0" presId="urn:microsoft.com/office/officeart/2018/2/layout/IconVerticalSolidList"/>
    <dgm:cxn modelId="{E3BEE7DF-4ACB-4359-B4A5-BF486ABBB3F1}" type="presParOf" srcId="{D378D81C-242E-409C-A07E-0283B6952785}" destId="{3551B552-1B99-46E1-AB83-FE7A2203F45C}" srcOrd="5" destOrd="0" presId="urn:microsoft.com/office/officeart/2018/2/layout/IconVerticalSolidList"/>
    <dgm:cxn modelId="{F1675709-6B67-48B0-87CA-98A3BA9099F3}" type="presParOf" srcId="{D378D81C-242E-409C-A07E-0283B6952785}" destId="{BFD8CF7F-24CF-4977-ACD7-BBF26DC75F52}" srcOrd="6" destOrd="0" presId="urn:microsoft.com/office/officeart/2018/2/layout/IconVerticalSolidList"/>
    <dgm:cxn modelId="{E83150B5-2EF4-4E72-A7C1-F5E5BFF936F1}" type="presParOf" srcId="{BFD8CF7F-24CF-4977-ACD7-BBF26DC75F52}" destId="{F8751D8C-E424-4E39-B775-E5E4AC3D14F3}" srcOrd="0" destOrd="0" presId="urn:microsoft.com/office/officeart/2018/2/layout/IconVerticalSolidList"/>
    <dgm:cxn modelId="{3B25B22C-A85A-4657-86C5-0D59166B9FD9}" type="presParOf" srcId="{BFD8CF7F-24CF-4977-ACD7-BBF26DC75F52}" destId="{A5BF4548-4D16-4A76-99CF-6E26DA684310}" srcOrd="1" destOrd="0" presId="urn:microsoft.com/office/officeart/2018/2/layout/IconVerticalSolidList"/>
    <dgm:cxn modelId="{791C1548-338B-47C4-BCD1-6CF45A738D85}" type="presParOf" srcId="{BFD8CF7F-24CF-4977-ACD7-BBF26DC75F52}" destId="{D3D8D3E9-2E18-4267-9C58-BF1D0237DB7E}" srcOrd="2" destOrd="0" presId="urn:microsoft.com/office/officeart/2018/2/layout/IconVerticalSolidList"/>
    <dgm:cxn modelId="{6FD027F5-2243-4090-BF5A-75F801C24A19}" type="presParOf" srcId="{BFD8CF7F-24CF-4977-ACD7-BBF26DC75F52}" destId="{E5CC2267-E568-4737-88D9-6AFB06E2604F}" srcOrd="3" destOrd="0" presId="urn:microsoft.com/office/officeart/2018/2/layout/IconVerticalSolidList"/>
    <dgm:cxn modelId="{6DA0A3E6-DA2B-402E-8560-094D6CDB2B19}" type="presParOf" srcId="{D378D81C-242E-409C-A07E-0283B6952785}" destId="{8314D791-F6F6-4C21-A98A-B64FE7CF622A}" srcOrd="7" destOrd="0" presId="urn:microsoft.com/office/officeart/2018/2/layout/IconVerticalSolidList"/>
    <dgm:cxn modelId="{02191131-D459-45FD-BBF4-A66691588840}" type="presParOf" srcId="{D378D81C-242E-409C-A07E-0283B6952785}" destId="{7CF10EED-5715-4F5D-BF26-0EB19F49E43F}" srcOrd="8" destOrd="0" presId="urn:microsoft.com/office/officeart/2018/2/layout/IconVerticalSolidList"/>
    <dgm:cxn modelId="{6A47D732-640F-4967-A577-5B17AB7CAA8A}" type="presParOf" srcId="{7CF10EED-5715-4F5D-BF26-0EB19F49E43F}" destId="{91A6B791-8AC9-4A09-A215-8CB06170519B}" srcOrd="0" destOrd="0" presId="urn:microsoft.com/office/officeart/2018/2/layout/IconVerticalSolidList"/>
    <dgm:cxn modelId="{45D8F514-D52B-4A60-A0D6-12AD8A4EC155}" type="presParOf" srcId="{7CF10EED-5715-4F5D-BF26-0EB19F49E43F}" destId="{7AE34E6E-5A21-4526-B5E7-50059D18C906}" srcOrd="1" destOrd="0" presId="urn:microsoft.com/office/officeart/2018/2/layout/IconVerticalSolidList"/>
    <dgm:cxn modelId="{31546B65-8D86-4C4C-A34A-F4CDBAE9A09B}" type="presParOf" srcId="{7CF10EED-5715-4F5D-BF26-0EB19F49E43F}" destId="{93A716F8-6D2D-41A8-8472-23CA5B5B1DED}" srcOrd="2" destOrd="0" presId="urn:microsoft.com/office/officeart/2018/2/layout/IconVerticalSolidList"/>
    <dgm:cxn modelId="{53AA517A-0FE1-4940-88EF-AC373B4287DD}" type="presParOf" srcId="{7CF10EED-5715-4F5D-BF26-0EB19F49E43F}" destId="{C2268B66-33A4-4C06-B92A-C840B74B2594}" srcOrd="3" destOrd="0" presId="urn:microsoft.com/office/officeart/2018/2/layout/IconVerticalSolidList"/>
    <dgm:cxn modelId="{513D49E8-9A51-4D19-81AE-48E8DD9DF44B}" type="presParOf" srcId="{D378D81C-242E-409C-A07E-0283B6952785}" destId="{664810C0-CB40-4851-B3A6-69C6AD949BB6}" srcOrd="9" destOrd="0" presId="urn:microsoft.com/office/officeart/2018/2/layout/IconVerticalSolidList"/>
    <dgm:cxn modelId="{719A3D72-2660-42F0-BDD0-3F8D99B1559B}" type="presParOf" srcId="{D378D81C-242E-409C-A07E-0283B6952785}" destId="{5E0F0EFC-0631-4C2F-A478-B59B1F7029D7}" srcOrd="10" destOrd="0" presId="urn:microsoft.com/office/officeart/2018/2/layout/IconVerticalSolidList"/>
    <dgm:cxn modelId="{B0587224-02A0-44F0-8BCB-8EADECA2AC50}" type="presParOf" srcId="{5E0F0EFC-0631-4C2F-A478-B59B1F7029D7}" destId="{9CFEF4C7-5045-4BD3-A785-E00EE6628864}" srcOrd="0" destOrd="0" presId="urn:microsoft.com/office/officeart/2018/2/layout/IconVerticalSolidList"/>
    <dgm:cxn modelId="{2034C091-F126-4926-A230-6BD90144A5DD}" type="presParOf" srcId="{5E0F0EFC-0631-4C2F-A478-B59B1F7029D7}" destId="{E6EB7836-B9AE-4F2A-B188-FF531E537770}" srcOrd="1" destOrd="0" presId="urn:microsoft.com/office/officeart/2018/2/layout/IconVerticalSolidList"/>
    <dgm:cxn modelId="{0F055EAF-450D-433E-91FA-85D88538EEB4}" type="presParOf" srcId="{5E0F0EFC-0631-4C2F-A478-B59B1F7029D7}" destId="{5DA46AAF-637A-41FC-A9F3-40C4CAD67CA9}" srcOrd="2" destOrd="0" presId="urn:microsoft.com/office/officeart/2018/2/layout/IconVerticalSolidList"/>
    <dgm:cxn modelId="{834E0146-B6E6-471C-B667-4E459745BBB4}" type="presParOf" srcId="{5E0F0EFC-0631-4C2F-A478-B59B1F7029D7}" destId="{C9FE3A94-E4F2-455A-BC23-F179ADA258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0C5EA7-11DC-461B-9489-AFDED15B2346}" type="doc">
      <dgm:prSet loTypeId="urn:microsoft.com/office/officeart/2016/7/layout/VerticalSolidActionList" loCatId="List" qsTypeId="urn:microsoft.com/office/officeart/2005/8/quickstyle/simple1" qsCatId="simple" csTypeId="urn:microsoft.com/office/officeart/2005/8/colors/accent3_2" csCatId="accent3"/>
      <dgm:spPr/>
      <dgm:t>
        <a:bodyPr/>
        <a:lstStyle/>
        <a:p>
          <a:endParaRPr lang="en-US"/>
        </a:p>
      </dgm:t>
    </dgm:pt>
    <dgm:pt modelId="{A6DDB85F-4D7F-49A3-8B05-DF8A1829E44C}">
      <dgm:prSet/>
      <dgm:spPr/>
      <dgm:t>
        <a:bodyPr/>
        <a:lstStyle/>
        <a:p>
          <a:r>
            <a:rPr lang="en-US"/>
            <a:t>Key</a:t>
          </a:r>
        </a:p>
      </dgm:t>
    </dgm:pt>
    <dgm:pt modelId="{F7E79A37-FC7D-4349-8C05-865239F2A79C}" type="parTrans" cxnId="{1497368E-2252-4E58-B878-1D0A373C47FE}">
      <dgm:prSet/>
      <dgm:spPr/>
      <dgm:t>
        <a:bodyPr/>
        <a:lstStyle/>
        <a:p>
          <a:endParaRPr lang="en-US"/>
        </a:p>
      </dgm:t>
    </dgm:pt>
    <dgm:pt modelId="{D6DDAC1B-34E4-458B-983C-1991CF8A0E2F}" type="sibTrans" cxnId="{1497368E-2252-4E58-B878-1D0A373C47FE}">
      <dgm:prSet/>
      <dgm:spPr/>
      <dgm:t>
        <a:bodyPr/>
        <a:lstStyle/>
        <a:p>
          <a:endParaRPr lang="en-US"/>
        </a:p>
      </dgm:t>
    </dgm:pt>
    <dgm:pt modelId="{11094835-B6DB-4E5A-9198-6EB0F541EA26}">
      <dgm:prSet/>
      <dgm:spPr/>
      <dgm:t>
        <a:bodyPr/>
        <a:lstStyle/>
        <a:p>
          <a:r>
            <a:rPr lang="en-US"/>
            <a:t>Key finding 1 – sales are still 25% lower than 2019 and have not fully recovered after covid 19 </a:t>
          </a:r>
        </a:p>
      </dgm:t>
    </dgm:pt>
    <dgm:pt modelId="{67CECB18-8420-40D1-B610-B0C12466BE3B}" type="parTrans" cxnId="{558E6C5A-B815-4B51-B4F6-383D0A9B3D56}">
      <dgm:prSet/>
      <dgm:spPr/>
      <dgm:t>
        <a:bodyPr/>
        <a:lstStyle/>
        <a:p>
          <a:endParaRPr lang="en-US"/>
        </a:p>
      </dgm:t>
    </dgm:pt>
    <dgm:pt modelId="{6DBCB5C2-15E8-45CF-ACC0-53F3092D5862}" type="sibTrans" cxnId="{558E6C5A-B815-4B51-B4F6-383D0A9B3D56}">
      <dgm:prSet/>
      <dgm:spPr/>
      <dgm:t>
        <a:bodyPr/>
        <a:lstStyle/>
        <a:p>
          <a:endParaRPr lang="en-US"/>
        </a:p>
      </dgm:t>
    </dgm:pt>
    <dgm:pt modelId="{4F291D12-0506-481D-814F-7A3D7FDE4AC1}">
      <dgm:prSet/>
      <dgm:spPr/>
      <dgm:t>
        <a:bodyPr/>
        <a:lstStyle/>
        <a:p>
          <a:r>
            <a:rPr lang="en-US"/>
            <a:t>Key</a:t>
          </a:r>
        </a:p>
      </dgm:t>
    </dgm:pt>
    <dgm:pt modelId="{31CD8DA0-C170-48B9-A2B1-05C721877A4D}" type="parTrans" cxnId="{F2C8299D-BDD1-47BD-B3C2-FF3CABB93CAB}">
      <dgm:prSet/>
      <dgm:spPr/>
      <dgm:t>
        <a:bodyPr/>
        <a:lstStyle/>
        <a:p>
          <a:endParaRPr lang="en-US"/>
        </a:p>
      </dgm:t>
    </dgm:pt>
    <dgm:pt modelId="{76674439-36E3-4889-96E2-8862CB553F5C}" type="sibTrans" cxnId="{F2C8299D-BDD1-47BD-B3C2-FF3CABB93CAB}">
      <dgm:prSet/>
      <dgm:spPr/>
      <dgm:t>
        <a:bodyPr/>
        <a:lstStyle/>
        <a:p>
          <a:endParaRPr lang="en-US"/>
        </a:p>
      </dgm:t>
    </dgm:pt>
    <dgm:pt modelId="{ACF5E82F-108E-48FC-AA89-7F53ABC9D97F}">
      <dgm:prSet/>
      <dgm:spPr/>
      <dgm:t>
        <a:bodyPr/>
        <a:lstStyle/>
        <a:p>
          <a:r>
            <a:rPr lang="en-US"/>
            <a:t>Key finding 2- fewer people visit the retail park because shops have closed and some customers lost their jobs </a:t>
          </a:r>
        </a:p>
      </dgm:t>
    </dgm:pt>
    <dgm:pt modelId="{EBDB350D-96D2-4D7A-873C-C1BB88AD452B}" type="parTrans" cxnId="{DAE0A7FD-48C5-4D3D-852C-E9F1F7ADE3FD}">
      <dgm:prSet/>
      <dgm:spPr/>
      <dgm:t>
        <a:bodyPr/>
        <a:lstStyle/>
        <a:p>
          <a:endParaRPr lang="en-US"/>
        </a:p>
      </dgm:t>
    </dgm:pt>
    <dgm:pt modelId="{CACA44C7-8C23-4C62-8505-43C6B234F554}" type="sibTrans" cxnId="{DAE0A7FD-48C5-4D3D-852C-E9F1F7ADE3FD}">
      <dgm:prSet/>
      <dgm:spPr/>
      <dgm:t>
        <a:bodyPr/>
        <a:lstStyle/>
        <a:p>
          <a:endParaRPr lang="en-US"/>
        </a:p>
      </dgm:t>
    </dgm:pt>
    <dgm:pt modelId="{326C9286-90B8-42C2-9A0B-16F85879617C}">
      <dgm:prSet/>
      <dgm:spPr/>
      <dgm:t>
        <a:bodyPr/>
        <a:lstStyle/>
        <a:p>
          <a:r>
            <a:rPr lang="en-US"/>
            <a:t>Key</a:t>
          </a:r>
        </a:p>
      </dgm:t>
    </dgm:pt>
    <dgm:pt modelId="{83B67241-35A7-459B-970B-8AFE3ECF345D}" type="parTrans" cxnId="{5381D699-BDF5-4B94-8DFD-0B26B8F730DD}">
      <dgm:prSet/>
      <dgm:spPr/>
      <dgm:t>
        <a:bodyPr/>
        <a:lstStyle/>
        <a:p>
          <a:endParaRPr lang="en-US"/>
        </a:p>
      </dgm:t>
    </dgm:pt>
    <dgm:pt modelId="{C01AE966-C2E6-49FA-9AF2-264F53718664}" type="sibTrans" cxnId="{5381D699-BDF5-4B94-8DFD-0B26B8F730DD}">
      <dgm:prSet/>
      <dgm:spPr/>
      <dgm:t>
        <a:bodyPr/>
        <a:lstStyle/>
        <a:p>
          <a:endParaRPr lang="en-US"/>
        </a:p>
      </dgm:t>
    </dgm:pt>
    <dgm:pt modelId="{846E13AB-F46D-45DE-A1DB-8E022E60A152}">
      <dgm:prSet/>
      <dgm:spPr/>
      <dgm:t>
        <a:bodyPr/>
        <a:lstStyle/>
        <a:p>
          <a:r>
            <a:rPr lang="en-US"/>
            <a:t>Key finding 3 – many office workers now work from home, so they don’t buy lunch from the bakery as often</a:t>
          </a:r>
        </a:p>
      </dgm:t>
    </dgm:pt>
    <dgm:pt modelId="{4C5F06BA-06BE-4312-B40D-9EC5EE2FFA3C}" type="parTrans" cxnId="{46D904DA-7798-4200-B82B-BD231E148526}">
      <dgm:prSet/>
      <dgm:spPr/>
      <dgm:t>
        <a:bodyPr/>
        <a:lstStyle/>
        <a:p>
          <a:endParaRPr lang="en-US"/>
        </a:p>
      </dgm:t>
    </dgm:pt>
    <dgm:pt modelId="{6AD508F8-E5EE-4D58-9545-3ED03BBC10DA}" type="sibTrans" cxnId="{46D904DA-7798-4200-B82B-BD231E148526}">
      <dgm:prSet/>
      <dgm:spPr/>
      <dgm:t>
        <a:bodyPr/>
        <a:lstStyle/>
        <a:p>
          <a:endParaRPr lang="en-US"/>
        </a:p>
      </dgm:t>
    </dgm:pt>
    <dgm:pt modelId="{A0EDD9E0-5884-4343-9AD5-8C0F685B6FDE}">
      <dgm:prSet/>
      <dgm:spPr/>
      <dgm:t>
        <a:bodyPr/>
        <a:lstStyle/>
        <a:p>
          <a:r>
            <a:rPr lang="en-US"/>
            <a:t>Key</a:t>
          </a:r>
        </a:p>
      </dgm:t>
    </dgm:pt>
    <dgm:pt modelId="{748C050E-A4DD-4C73-9E31-1892C7B091D2}" type="parTrans" cxnId="{174A1304-9E01-4BA6-91D2-1437FD5BE5BB}">
      <dgm:prSet/>
      <dgm:spPr/>
      <dgm:t>
        <a:bodyPr/>
        <a:lstStyle/>
        <a:p>
          <a:endParaRPr lang="en-US"/>
        </a:p>
      </dgm:t>
    </dgm:pt>
    <dgm:pt modelId="{DA69AAF4-48FA-4ACA-9E41-7C5DF38E12FB}" type="sibTrans" cxnId="{174A1304-9E01-4BA6-91D2-1437FD5BE5BB}">
      <dgm:prSet/>
      <dgm:spPr/>
      <dgm:t>
        <a:bodyPr/>
        <a:lstStyle/>
        <a:p>
          <a:endParaRPr lang="en-US"/>
        </a:p>
      </dgm:t>
    </dgm:pt>
    <dgm:pt modelId="{E7CD4321-1D8C-47F4-A5A8-F36FEF740F13}">
      <dgm:prSet/>
      <dgm:spPr/>
      <dgm:t>
        <a:bodyPr/>
        <a:lstStyle/>
        <a:p>
          <a:r>
            <a:rPr lang="en-US"/>
            <a:t>Key finding 4 – basil could increase sales by introducing online ordering, pre-ordering or a delivery service </a:t>
          </a:r>
        </a:p>
      </dgm:t>
    </dgm:pt>
    <dgm:pt modelId="{64D3B02D-0147-425F-AD77-AA95FCDD2A24}" type="parTrans" cxnId="{9C1CF778-79CE-430B-9245-3D087615AE6A}">
      <dgm:prSet/>
      <dgm:spPr/>
      <dgm:t>
        <a:bodyPr/>
        <a:lstStyle/>
        <a:p>
          <a:endParaRPr lang="en-US"/>
        </a:p>
      </dgm:t>
    </dgm:pt>
    <dgm:pt modelId="{9926FEE2-F704-49FE-B694-74625A224354}" type="sibTrans" cxnId="{9C1CF778-79CE-430B-9245-3D087615AE6A}">
      <dgm:prSet/>
      <dgm:spPr/>
      <dgm:t>
        <a:bodyPr/>
        <a:lstStyle/>
        <a:p>
          <a:endParaRPr lang="en-US"/>
        </a:p>
      </dgm:t>
    </dgm:pt>
    <dgm:pt modelId="{E9295C41-0BCA-4C4E-9A57-E9873C9A41FC}" type="pres">
      <dgm:prSet presAssocID="{D90C5EA7-11DC-461B-9489-AFDED15B2346}" presName="Name0" presStyleCnt="0">
        <dgm:presLayoutVars>
          <dgm:dir/>
          <dgm:animLvl val="lvl"/>
          <dgm:resizeHandles val="exact"/>
        </dgm:presLayoutVars>
      </dgm:prSet>
      <dgm:spPr/>
    </dgm:pt>
    <dgm:pt modelId="{5927866E-88FB-4739-9FAF-5806282F30C3}" type="pres">
      <dgm:prSet presAssocID="{A6DDB85F-4D7F-49A3-8B05-DF8A1829E44C}" presName="linNode" presStyleCnt="0"/>
      <dgm:spPr/>
    </dgm:pt>
    <dgm:pt modelId="{F21A3C6C-A753-4741-840B-F3C219071BA1}" type="pres">
      <dgm:prSet presAssocID="{A6DDB85F-4D7F-49A3-8B05-DF8A1829E44C}" presName="parentText" presStyleLbl="alignNode1" presStyleIdx="0" presStyleCnt="4">
        <dgm:presLayoutVars>
          <dgm:chMax val="1"/>
          <dgm:bulletEnabled/>
        </dgm:presLayoutVars>
      </dgm:prSet>
      <dgm:spPr/>
    </dgm:pt>
    <dgm:pt modelId="{A905D7DB-D6D1-446B-B7A3-CBAF83F330EC}" type="pres">
      <dgm:prSet presAssocID="{A6DDB85F-4D7F-49A3-8B05-DF8A1829E44C}" presName="descendantText" presStyleLbl="alignAccFollowNode1" presStyleIdx="0" presStyleCnt="4">
        <dgm:presLayoutVars>
          <dgm:bulletEnabled/>
        </dgm:presLayoutVars>
      </dgm:prSet>
      <dgm:spPr/>
    </dgm:pt>
    <dgm:pt modelId="{12EE46C7-3936-4E7F-8515-4C82C77A5D28}" type="pres">
      <dgm:prSet presAssocID="{D6DDAC1B-34E4-458B-983C-1991CF8A0E2F}" presName="sp" presStyleCnt="0"/>
      <dgm:spPr/>
    </dgm:pt>
    <dgm:pt modelId="{6AF37EAF-8B44-421C-BA04-6C72D3F6A582}" type="pres">
      <dgm:prSet presAssocID="{4F291D12-0506-481D-814F-7A3D7FDE4AC1}" presName="linNode" presStyleCnt="0"/>
      <dgm:spPr/>
    </dgm:pt>
    <dgm:pt modelId="{89FBAFF3-0C8D-45F1-BDF5-1A66B64B6E13}" type="pres">
      <dgm:prSet presAssocID="{4F291D12-0506-481D-814F-7A3D7FDE4AC1}" presName="parentText" presStyleLbl="alignNode1" presStyleIdx="1" presStyleCnt="4">
        <dgm:presLayoutVars>
          <dgm:chMax val="1"/>
          <dgm:bulletEnabled/>
        </dgm:presLayoutVars>
      </dgm:prSet>
      <dgm:spPr/>
    </dgm:pt>
    <dgm:pt modelId="{7F6BBD7B-E811-4619-BFD5-847646EABD61}" type="pres">
      <dgm:prSet presAssocID="{4F291D12-0506-481D-814F-7A3D7FDE4AC1}" presName="descendantText" presStyleLbl="alignAccFollowNode1" presStyleIdx="1" presStyleCnt="4">
        <dgm:presLayoutVars>
          <dgm:bulletEnabled/>
        </dgm:presLayoutVars>
      </dgm:prSet>
      <dgm:spPr/>
    </dgm:pt>
    <dgm:pt modelId="{E7752A28-AFFF-456B-9E7B-C0FBD91FB184}" type="pres">
      <dgm:prSet presAssocID="{76674439-36E3-4889-96E2-8862CB553F5C}" presName="sp" presStyleCnt="0"/>
      <dgm:spPr/>
    </dgm:pt>
    <dgm:pt modelId="{0BB4800B-6F0E-4C03-AAC2-C2615A7A6BEE}" type="pres">
      <dgm:prSet presAssocID="{326C9286-90B8-42C2-9A0B-16F85879617C}" presName="linNode" presStyleCnt="0"/>
      <dgm:spPr/>
    </dgm:pt>
    <dgm:pt modelId="{329FEEB8-2F3B-4419-B509-518305B63D91}" type="pres">
      <dgm:prSet presAssocID="{326C9286-90B8-42C2-9A0B-16F85879617C}" presName="parentText" presStyleLbl="alignNode1" presStyleIdx="2" presStyleCnt="4">
        <dgm:presLayoutVars>
          <dgm:chMax val="1"/>
          <dgm:bulletEnabled/>
        </dgm:presLayoutVars>
      </dgm:prSet>
      <dgm:spPr/>
    </dgm:pt>
    <dgm:pt modelId="{55A87B1A-BB68-45DD-A58F-030C1B7C31BC}" type="pres">
      <dgm:prSet presAssocID="{326C9286-90B8-42C2-9A0B-16F85879617C}" presName="descendantText" presStyleLbl="alignAccFollowNode1" presStyleIdx="2" presStyleCnt="4">
        <dgm:presLayoutVars>
          <dgm:bulletEnabled/>
        </dgm:presLayoutVars>
      </dgm:prSet>
      <dgm:spPr/>
    </dgm:pt>
    <dgm:pt modelId="{0FFFE933-014C-4B11-B679-E013FA9027DD}" type="pres">
      <dgm:prSet presAssocID="{C01AE966-C2E6-49FA-9AF2-264F53718664}" presName="sp" presStyleCnt="0"/>
      <dgm:spPr/>
    </dgm:pt>
    <dgm:pt modelId="{089795B5-0E12-4690-9B1C-13C272776AA9}" type="pres">
      <dgm:prSet presAssocID="{A0EDD9E0-5884-4343-9AD5-8C0F685B6FDE}" presName="linNode" presStyleCnt="0"/>
      <dgm:spPr/>
    </dgm:pt>
    <dgm:pt modelId="{9EF8D6BF-3EB0-459C-A3A1-7DF777B59114}" type="pres">
      <dgm:prSet presAssocID="{A0EDD9E0-5884-4343-9AD5-8C0F685B6FDE}" presName="parentText" presStyleLbl="alignNode1" presStyleIdx="3" presStyleCnt="4">
        <dgm:presLayoutVars>
          <dgm:chMax val="1"/>
          <dgm:bulletEnabled/>
        </dgm:presLayoutVars>
      </dgm:prSet>
      <dgm:spPr/>
    </dgm:pt>
    <dgm:pt modelId="{1722282F-54F3-4111-8571-0E24245D93E7}" type="pres">
      <dgm:prSet presAssocID="{A0EDD9E0-5884-4343-9AD5-8C0F685B6FDE}" presName="descendantText" presStyleLbl="alignAccFollowNode1" presStyleIdx="3" presStyleCnt="4">
        <dgm:presLayoutVars>
          <dgm:bulletEnabled/>
        </dgm:presLayoutVars>
      </dgm:prSet>
      <dgm:spPr/>
    </dgm:pt>
  </dgm:ptLst>
  <dgm:cxnLst>
    <dgm:cxn modelId="{174A1304-9E01-4BA6-91D2-1437FD5BE5BB}" srcId="{D90C5EA7-11DC-461B-9489-AFDED15B2346}" destId="{A0EDD9E0-5884-4343-9AD5-8C0F685B6FDE}" srcOrd="3" destOrd="0" parTransId="{748C050E-A4DD-4C73-9E31-1892C7B091D2}" sibTransId="{DA69AAF4-48FA-4ACA-9E41-7C5DF38E12FB}"/>
    <dgm:cxn modelId="{F59D125B-4ECD-4D38-9B05-3CC7586E3619}" type="presOf" srcId="{11094835-B6DB-4E5A-9198-6EB0F541EA26}" destId="{A905D7DB-D6D1-446B-B7A3-CBAF83F330EC}" srcOrd="0" destOrd="0" presId="urn:microsoft.com/office/officeart/2016/7/layout/VerticalSolidActionList"/>
    <dgm:cxn modelId="{B8ABCF6F-4BDC-4D75-9623-9DDC9F03BCB0}" type="presOf" srcId="{E7CD4321-1D8C-47F4-A5A8-F36FEF740F13}" destId="{1722282F-54F3-4111-8571-0E24245D93E7}" srcOrd="0" destOrd="0" presId="urn:microsoft.com/office/officeart/2016/7/layout/VerticalSolidActionList"/>
    <dgm:cxn modelId="{4F540977-DCD0-4A52-B88E-13DC7070E451}" type="presOf" srcId="{326C9286-90B8-42C2-9A0B-16F85879617C}" destId="{329FEEB8-2F3B-4419-B509-518305B63D91}" srcOrd="0" destOrd="0" presId="urn:microsoft.com/office/officeart/2016/7/layout/VerticalSolidActionList"/>
    <dgm:cxn modelId="{DF04E858-BD8D-4588-8510-D59D994ED77F}" type="presOf" srcId="{4F291D12-0506-481D-814F-7A3D7FDE4AC1}" destId="{89FBAFF3-0C8D-45F1-BDF5-1A66B64B6E13}" srcOrd="0" destOrd="0" presId="urn:microsoft.com/office/officeart/2016/7/layout/VerticalSolidActionList"/>
    <dgm:cxn modelId="{9C1CF778-79CE-430B-9245-3D087615AE6A}" srcId="{A0EDD9E0-5884-4343-9AD5-8C0F685B6FDE}" destId="{E7CD4321-1D8C-47F4-A5A8-F36FEF740F13}" srcOrd="0" destOrd="0" parTransId="{64D3B02D-0147-425F-AD77-AA95FCDD2A24}" sibTransId="{9926FEE2-F704-49FE-B694-74625A224354}"/>
    <dgm:cxn modelId="{558E6C5A-B815-4B51-B4F6-383D0A9B3D56}" srcId="{A6DDB85F-4D7F-49A3-8B05-DF8A1829E44C}" destId="{11094835-B6DB-4E5A-9198-6EB0F541EA26}" srcOrd="0" destOrd="0" parTransId="{67CECB18-8420-40D1-B610-B0C12466BE3B}" sibTransId="{6DBCB5C2-15E8-45CF-ACC0-53F3092D5862}"/>
    <dgm:cxn modelId="{C121E45A-A0CC-4FB7-B38E-BBD1C8B09100}" type="presOf" srcId="{A6DDB85F-4D7F-49A3-8B05-DF8A1829E44C}" destId="{F21A3C6C-A753-4741-840B-F3C219071BA1}" srcOrd="0" destOrd="0" presId="urn:microsoft.com/office/officeart/2016/7/layout/VerticalSolidActionList"/>
    <dgm:cxn modelId="{1497368E-2252-4E58-B878-1D0A373C47FE}" srcId="{D90C5EA7-11DC-461B-9489-AFDED15B2346}" destId="{A6DDB85F-4D7F-49A3-8B05-DF8A1829E44C}" srcOrd="0" destOrd="0" parTransId="{F7E79A37-FC7D-4349-8C05-865239F2A79C}" sibTransId="{D6DDAC1B-34E4-458B-983C-1991CF8A0E2F}"/>
    <dgm:cxn modelId="{2D6D9098-10A3-4133-8B03-9275DA9BBD69}" type="presOf" srcId="{846E13AB-F46D-45DE-A1DB-8E022E60A152}" destId="{55A87B1A-BB68-45DD-A58F-030C1B7C31BC}" srcOrd="0" destOrd="0" presId="urn:microsoft.com/office/officeart/2016/7/layout/VerticalSolidActionList"/>
    <dgm:cxn modelId="{5381D699-BDF5-4B94-8DFD-0B26B8F730DD}" srcId="{D90C5EA7-11DC-461B-9489-AFDED15B2346}" destId="{326C9286-90B8-42C2-9A0B-16F85879617C}" srcOrd="2" destOrd="0" parTransId="{83B67241-35A7-459B-970B-8AFE3ECF345D}" sibTransId="{C01AE966-C2E6-49FA-9AF2-264F53718664}"/>
    <dgm:cxn modelId="{F2C8299D-BDD1-47BD-B3C2-FF3CABB93CAB}" srcId="{D90C5EA7-11DC-461B-9489-AFDED15B2346}" destId="{4F291D12-0506-481D-814F-7A3D7FDE4AC1}" srcOrd="1" destOrd="0" parTransId="{31CD8DA0-C170-48B9-A2B1-05C721877A4D}" sibTransId="{76674439-36E3-4889-96E2-8862CB553F5C}"/>
    <dgm:cxn modelId="{F844D4B5-5C5A-4B21-9F30-D2014D0E4924}" type="presOf" srcId="{A0EDD9E0-5884-4343-9AD5-8C0F685B6FDE}" destId="{9EF8D6BF-3EB0-459C-A3A1-7DF777B59114}" srcOrd="0" destOrd="0" presId="urn:microsoft.com/office/officeart/2016/7/layout/VerticalSolidActionList"/>
    <dgm:cxn modelId="{2164CAC6-B6CF-4767-878C-B279435EB490}" type="presOf" srcId="{ACF5E82F-108E-48FC-AA89-7F53ABC9D97F}" destId="{7F6BBD7B-E811-4619-BFD5-847646EABD61}" srcOrd="0" destOrd="0" presId="urn:microsoft.com/office/officeart/2016/7/layout/VerticalSolidActionList"/>
    <dgm:cxn modelId="{85E13DCE-F507-44E7-91E2-D3C353625A56}" type="presOf" srcId="{D90C5EA7-11DC-461B-9489-AFDED15B2346}" destId="{E9295C41-0BCA-4C4E-9A57-E9873C9A41FC}" srcOrd="0" destOrd="0" presId="urn:microsoft.com/office/officeart/2016/7/layout/VerticalSolidActionList"/>
    <dgm:cxn modelId="{46D904DA-7798-4200-B82B-BD231E148526}" srcId="{326C9286-90B8-42C2-9A0B-16F85879617C}" destId="{846E13AB-F46D-45DE-A1DB-8E022E60A152}" srcOrd="0" destOrd="0" parTransId="{4C5F06BA-06BE-4312-B40D-9EC5EE2FFA3C}" sibTransId="{6AD508F8-E5EE-4D58-9545-3ED03BBC10DA}"/>
    <dgm:cxn modelId="{DAE0A7FD-48C5-4D3D-852C-E9F1F7ADE3FD}" srcId="{4F291D12-0506-481D-814F-7A3D7FDE4AC1}" destId="{ACF5E82F-108E-48FC-AA89-7F53ABC9D97F}" srcOrd="0" destOrd="0" parTransId="{EBDB350D-96D2-4D7A-873C-C1BB88AD452B}" sibTransId="{CACA44C7-8C23-4C62-8505-43C6B234F554}"/>
    <dgm:cxn modelId="{B0F0074B-5CF8-495B-AF22-56B7D64526A2}" type="presParOf" srcId="{E9295C41-0BCA-4C4E-9A57-E9873C9A41FC}" destId="{5927866E-88FB-4739-9FAF-5806282F30C3}" srcOrd="0" destOrd="0" presId="urn:microsoft.com/office/officeart/2016/7/layout/VerticalSolidActionList"/>
    <dgm:cxn modelId="{9BC7A24F-B355-4CF4-82B8-3A70B9F7CBC6}" type="presParOf" srcId="{5927866E-88FB-4739-9FAF-5806282F30C3}" destId="{F21A3C6C-A753-4741-840B-F3C219071BA1}" srcOrd="0" destOrd="0" presId="urn:microsoft.com/office/officeart/2016/7/layout/VerticalSolidActionList"/>
    <dgm:cxn modelId="{5C91332F-9572-4546-A60C-A78A54110B0F}" type="presParOf" srcId="{5927866E-88FB-4739-9FAF-5806282F30C3}" destId="{A905D7DB-D6D1-446B-B7A3-CBAF83F330EC}" srcOrd="1" destOrd="0" presId="urn:microsoft.com/office/officeart/2016/7/layout/VerticalSolidActionList"/>
    <dgm:cxn modelId="{AAD1C7C8-29B3-4B6E-B8F7-CDC54AAD5DD3}" type="presParOf" srcId="{E9295C41-0BCA-4C4E-9A57-E9873C9A41FC}" destId="{12EE46C7-3936-4E7F-8515-4C82C77A5D28}" srcOrd="1" destOrd="0" presId="urn:microsoft.com/office/officeart/2016/7/layout/VerticalSolidActionList"/>
    <dgm:cxn modelId="{24841258-F3B5-4732-94CF-FE1224036418}" type="presParOf" srcId="{E9295C41-0BCA-4C4E-9A57-E9873C9A41FC}" destId="{6AF37EAF-8B44-421C-BA04-6C72D3F6A582}" srcOrd="2" destOrd="0" presId="urn:microsoft.com/office/officeart/2016/7/layout/VerticalSolidActionList"/>
    <dgm:cxn modelId="{7B4CB5DC-1432-41A7-BB5B-AE381C8EC98F}" type="presParOf" srcId="{6AF37EAF-8B44-421C-BA04-6C72D3F6A582}" destId="{89FBAFF3-0C8D-45F1-BDF5-1A66B64B6E13}" srcOrd="0" destOrd="0" presId="urn:microsoft.com/office/officeart/2016/7/layout/VerticalSolidActionList"/>
    <dgm:cxn modelId="{590CF696-8828-47CA-A0B2-4429CC9BE5A5}" type="presParOf" srcId="{6AF37EAF-8B44-421C-BA04-6C72D3F6A582}" destId="{7F6BBD7B-E811-4619-BFD5-847646EABD61}" srcOrd="1" destOrd="0" presId="urn:microsoft.com/office/officeart/2016/7/layout/VerticalSolidActionList"/>
    <dgm:cxn modelId="{584653AA-D173-4890-8387-9A6E74639E1F}" type="presParOf" srcId="{E9295C41-0BCA-4C4E-9A57-E9873C9A41FC}" destId="{E7752A28-AFFF-456B-9E7B-C0FBD91FB184}" srcOrd="3" destOrd="0" presId="urn:microsoft.com/office/officeart/2016/7/layout/VerticalSolidActionList"/>
    <dgm:cxn modelId="{303D5BB5-7D7C-4357-86DA-A77818410D7A}" type="presParOf" srcId="{E9295C41-0BCA-4C4E-9A57-E9873C9A41FC}" destId="{0BB4800B-6F0E-4C03-AAC2-C2615A7A6BEE}" srcOrd="4" destOrd="0" presId="urn:microsoft.com/office/officeart/2016/7/layout/VerticalSolidActionList"/>
    <dgm:cxn modelId="{C8444D19-81FB-43B0-BC86-AE5A10639364}" type="presParOf" srcId="{0BB4800B-6F0E-4C03-AAC2-C2615A7A6BEE}" destId="{329FEEB8-2F3B-4419-B509-518305B63D91}" srcOrd="0" destOrd="0" presId="urn:microsoft.com/office/officeart/2016/7/layout/VerticalSolidActionList"/>
    <dgm:cxn modelId="{02EFAFBD-3B3B-44F9-9631-E29DF325111A}" type="presParOf" srcId="{0BB4800B-6F0E-4C03-AAC2-C2615A7A6BEE}" destId="{55A87B1A-BB68-45DD-A58F-030C1B7C31BC}" srcOrd="1" destOrd="0" presId="urn:microsoft.com/office/officeart/2016/7/layout/VerticalSolidActionList"/>
    <dgm:cxn modelId="{ED413801-1979-4FD0-85AC-2437BC29732A}" type="presParOf" srcId="{E9295C41-0BCA-4C4E-9A57-E9873C9A41FC}" destId="{0FFFE933-014C-4B11-B679-E013FA9027DD}" srcOrd="5" destOrd="0" presId="urn:microsoft.com/office/officeart/2016/7/layout/VerticalSolidActionList"/>
    <dgm:cxn modelId="{1A71DB03-EEE5-49E8-AC93-6848EB74B67A}" type="presParOf" srcId="{E9295C41-0BCA-4C4E-9A57-E9873C9A41FC}" destId="{089795B5-0E12-4690-9B1C-13C272776AA9}" srcOrd="6" destOrd="0" presId="urn:microsoft.com/office/officeart/2016/7/layout/VerticalSolidActionList"/>
    <dgm:cxn modelId="{3288B521-F006-4A9F-A296-35E9F426ECD6}" type="presParOf" srcId="{089795B5-0E12-4690-9B1C-13C272776AA9}" destId="{9EF8D6BF-3EB0-459C-A3A1-7DF777B59114}" srcOrd="0" destOrd="0" presId="urn:microsoft.com/office/officeart/2016/7/layout/VerticalSolidActionList"/>
    <dgm:cxn modelId="{8C863D01-2AD5-4817-93FE-59AD570F9669}" type="presParOf" srcId="{089795B5-0E12-4690-9B1C-13C272776AA9}" destId="{1722282F-54F3-4111-8571-0E24245D93E7}"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ADF7A-C4A6-41BB-8388-586BE1E3EEC1}">
      <dsp:nvSpPr>
        <dsp:cNvPr id="0" name=""/>
        <dsp:cNvSpPr/>
      </dsp:nvSpPr>
      <dsp:spPr>
        <a:xfrm>
          <a:off x="0" y="1369"/>
          <a:ext cx="10018495" cy="5835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7EC65-D115-443E-8456-4CD4DB6E344C}">
      <dsp:nvSpPr>
        <dsp:cNvPr id="0" name=""/>
        <dsp:cNvSpPr/>
      </dsp:nvSpPr>
      <dsp:spPr>
        <a:xfrm>
          <a:off x="176524" y="132669"/>
          <a:ext cx="320954" cy="320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C2C37-B672-4876-887C-C04808EA107F}">
      <dsp:nvSpPr>
        <dsp:cNvPr id="0" name=""/>
        <dsp:cNvSpPr/>
      </dsp:nvSpPr>
      <dsp:spPr>
        <a:xfrm>
          <a:off x="674004" y="1369"/>
          <a:ext cx="9344491" cy="583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59" tIns="61759" rIns="61759" bIns="61759" numCol="1" spcCol="1270" anchor="ctr" anchorCtr="0">
          <a:noAutofit/>
        </a:bodyPr>
        <a:lstStyle/>
        <a:p>
          <a:pPr marL="0" lvl="0" indent="0" algn="l" defTabSz="844550">
            <a:lnSpc>
              <a:spcPct val="90000"/>
            </a:lnSpc>
            <a:spcBef>
              <a:spcPct val="0"/>
            </a:spcBef>
            <a:spcAft>
              <a:spcPct val="35000"/>
            </a:spcAft>
            <a:buNone/>
          </a:pPr>
          <a:r>
            <a:rPr lang="en-US" sz="1900" kern="1200"/>
            <a:t>Student name: elvira stoica </a:t>
          </a:r>
        </a:p>
      </dsp:txBody>
      <dsp:txXfrm>
        <a:off x="674004" y="1369"/>
        <a:ext cx="9344491" cy="583553"/>
      </dsp:txXfrm>
    </dsp:sp>
    <dsp:sp modelId="{D3DDC6A1-BC18-4DC0-B9DA-8D5B93CD722F}">
      <dsp:nvSpPr>
        <dsp:cNvPr id="0" name=""/>
        <dsp:cNvSpPr/>
      </dsp:nvSpPr>
      <dsp:spPr>
        <a:xfrm>
          <a:off x="0" y="730811"/>
          <a:ext cx="10018495" cy="5835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0B6D5C-436A-44AC-973F-8B2436AEE657}">
      <dsp:nvSpPr>
        <dsp:cNvPr id="0" name=""/>
        <dsp:cNvSpPr/>
      </dsp:nvSpPr>
      <dsp:spPr>
        <a:xfrm>
          <a:off x="176524" y="862111"/>
          <a:ext cx="320954" cy="320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833C6C-5598-4B40-B454-BE872441CB9A}">
      <dsp:nvSpPr>
        <dsp:cNvPr id="0" name=""/>
        <dsp:cNvSpPr/>
      </dsp:nvSpPr>
      <dsp:spPr>
        <a:xfrm>
          <a:off x="674004" y="730811"/>
          <a:ext cx="9344491" cy="583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59" tIns="61759" rIns="61759" bIns="61759" numCol="1" spcCol="1270" anchor="ctr" anchorCtr="0">
          <a:noAutofit/>
        </a:bodyPr>
        <a:lstStyle/>
        <a:p>
          <a:pPr marL="0" lvl="0" indent="0" algn="l" defTabSz="844550">
            <a:lnSpc>
              <a:spcPct val="90000"/>
            </a:lnSpc>
            <a:spcBef>
              <a:spcPct val="0"/>
            </a:spcBef>
            <a:spcAft>
              <a:spcPct val="35000"/>
            </a:spcAft>
            <a:buNone/>
          </a:pPr>
          <a:r>
            <a:rPr lang="en-US" sz="1900" kern="1200"/>
            <a:t>Student id- 2524774</a:t>
          </a:r>
        </a:p>
      </dsp:txBody>
      <dsp:txXfrm>
        <a:off x="674004" y="730811"/>
        <a:ext cx="9344491" cy="583553"/>
      </dsp:txXfrm>
    </dsp:sp>
    <dsp:sp modelId="{AFC70E8F-C464-459C-BBC3-6D6CFBD0E3A4}">
      <dsp:nvSpPr>
        <dsp:cNvPr id="0" name=""/>
        <dsp:cNvSpPr/>
      </dsp:nvSpPr>
      <dsp:spPr>
        <a:xfrm>
          <a:off x="0" y="1460253"/>
          <a:ext cx="10018495" cy="5835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F06013-F13B-46F7-80C3-5B73CE173CFB}">
      <dsp:nvSpPr>
        <dsp:cNvPr id="0" name=""/>
        <dsp:cNvSpPr/>
      </dsp:nvSpPr>
      <dsp:spPr>
        <a:xfrm>
          <a:off x="176524" y="1591553"/>
          <a:ext cx="320954" cy="320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464C05-CB2C-4CB8-A51B-E42C88ED3824}">
      <dsp:nvSpPr>
        <dsp:cNvPr id="0" name=""/>
        <dsp:cNvSpPr/>
      </dsp:nvSpPr>
      <dsp:spPr>
        <a:xfrm>
          <a:off x="674004" y="1460253"/>
          <a:ext cx="9344491" cy="583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59" tIns="61759" rIns="61759" bIns="61759" numCol="1" spcCol="1270" anchor="ctr" anchorCtr="0">
          <a:noAutofit/>
        </a:bodyPr>
        <a:lstStyle/>
        <a:p>
          <a:pPr marL="0" lvl="0" indent="0" algn="l" defTabSz="844550">
            <a:lnSpc>
              <a:spcPct val="90000"/>
            </a:lnSpc>
            <a:spcBef>
              <a:spcPct val="0"/>
            </a:spcBef>
            <a:spcAft>
              <a:spcPct val="35000"/>
            </a:spcAft>
            <a:buNone/>
          </a:pPr>
          <a:r>
            <a:rPr lang="en-US" sz="1900" kern="1200"/>
            <a:t>Lectures name – annamarie dufficy </a:t>
          </a:r>
        </a:p>
      </dsp:txBody>
      <dsp:txXfrm>
        <a:off x="674004" y="1460253"/>
        <a:ext cx="9344491" cy="583553"/>
      </dsp:txXfrm>
    </dsp:sp>
    <dsp:sp modelId="{F8751D8C-E424-4E39-B775-E5E4AC3D14F3}">
      <dsp:nvSpPr>
        <dsp:cNvPr id="0" name=""/>
        <dsp:cNvSpPr/>
      </dsp:nvSpPr>
      <dsp:spPr>
        <a:xfrm>
          <a:off x="0" y="2189695"/>
          <a:ext cx="10018495" cy="5835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F4548-4D16-4A76-99CF-6E26DA684310}">
      <dsp:nvSpPr>
        <dsp:cNvPr id="0" name=""/>
        <dsp:cNvSpPr/>
      </dsp:nvSpPr>
      <dsp:spPr>
        <a:xfrm>
          <a:off x="176524" y="2320995"/>
          <a:ext cx="320954" cy="320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CC2267-E568-4737-88D9-6AFB06E2604F}">
      <dsp:nvSpPr>
        <dsp:cNvPr id="0" name=""/>
        <dsp:cNvSpPr/>
      </dsp:nvSpPr>
      <dsp:spPr>
        <a:xfrm>
          <a:off x="674004" y="2189695"/>
          <a:ext cx="9344491" cy="583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59" tIns="61759" rIns="61759" bIns="61759" numCol="1" spcCol="1270" anchor="ctr" anchorCtr="0">
          <a:noAutofit/>
        </a:bodyPr>
        <a:lstStyle/>
        <a:p>
          <a:pPr marL="0" lvl="0" indent="0" algn="l" defTabSz="844550">
            <a:lnSpc>
              <a:spcPct val="90000"/>
            </a:lnSpc>
            <a:spcBef>
              <a:spcPct val="0"/>
            </a:spcBef>
            <a:spcAft>
              <a:spcPct val="35000"/>
            </a:spcAft>
            <a:buNone/>
          </a:pPr>
          <a:r>
            <a:rPr lang="en-US" sz="1900" kern="1200"/>
            <a:t>Modle - LCLM 4004 </a:t>
          </a:r>
        </a:p>
      </dsp:txBody>
      <dsp:txXfrm>
        <a:off x="674004" y="2189695"/>
        <a:ext cx="9344491" cy="583553"/>
      </dsp:txXfrm>
    </dsp:sp>
    <dsp:sp modelId="{91A6B791-8AC9-4A09-A215-8CB06170519B}">
      <dsp:nvSpPr>
        <dsp:cNvPr id="0" name=""/>
        <dsp:cNvSpPr/>
      </dsp:nvSpPr>
      <dsp:spPr>
        <a:xfrm>
          <a:off x="0" y="2919137"/>
          <a:ext cx="10018495" cy="5835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34E6E-5A21-4526-B5E7-50059D18C906}">
      <dsp:nvSpPr>
        <dsp:cNvPr id="0" name=""/>
        <dsp:cNvSpPr/>
      </dsp:nvSpPr>
      <dsp:spPr>
        <a:xfrm>
          <a:off x="176524" y="3050437"/>
          <a:ext cx="320954" cy="320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268B66-33A4-4C06-B92A-C840B74B2594}">
      <dsp:nvSpPr>
        <dsp:cNvPr id="0" name=""/>
        <dsp:cNvSpPr/>
      </dsp:nvSpPr>
      <dsp:spPr>
        <a:xfrm>
          <a:off x="674004" y="2919137"/>
          <a:ext cx="9344491" cy="583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59" tIns="61759" rIns="61759" bIns="61759" numCol="1" spcCol="1270" anchor="ctr" anchorCtr="0">
          <a:noAutofit/>
        </a:bodyPr>
        <a:lstStyle/>
        <a:p>
          <a:pPr marL="0" lvl="0" indent="0" algn="l" defTabSz="844550">
            <a:lnSpc>
              <a:spcPct val="90000"/>
            </a:lnSpc>
            <a:spcBef>
              <a:spcPct val="0"/>
            </a:spcBef>
            <a:spcAft>
              <a:spcPct val="35000"/>
            </a:spcAft>
            <a:buNone/>
          </a:pPr>
          <a:r>
            <a:rPr lang="en-US" sz="1900" kern="1200"/>
            <a:t>Module name – problem solving and decision making </a:t>
          </a:r>
        </a:p>
      </dsp:txBody>
      <dsp:txXfrm>
        <a:off x="674004" y="2919137"/>
        <a:ext cx="9344491" cy="583553"/>
      </dsp:txXfrm>
    </dsp:sp>
    <dsp:sp modelId="{9CFEF4C7-5045-4BD3-A785-E00EE6628864}">
      <dsp:nvSpPr>
        <dsp:cNvPr id="0" name=""/>
        <dsp:cNvSpPr/>
      </dsp:nvSpPr>
      <dsp:spPr>
        <a:xfrm>
          <a:off x="0" y="3648579"/>
          <a:ext cx="10018495" cy="5835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EB7836-B9AE-4F2A-B188-FF531E537770}">
      <dsp:nvSpPr>
        <dsp:cNvPr id="0" name=""/>
        <dsp:cNvSpPr/>
      </dsp:nvSpPr>
      <dsp:spPr>
        <a:xfrm>
          <a:off x="176524" y="3779879"/>
          <a:ext cx="320954" cy="3209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FE3A94-E4F2-455A-BC23-F179ADA25834}">
      <dsp:nvSpPr>
        <dsp:cNvPr id="0" name=""/>
        <dsp:cNvSpPr/>
      </dsp:nvSpPr>
      <dsp:spPr>
        <a:xfrm>
          <a:off x="674004" y="3648579"/>
          <a:ext cx="9344491" cy="583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759" tIns="61759" rIns="61759" bIns="61759" numCol="1" spcCol="1270" anchor="ctr" anchorCtr="0">
          <a:noAutofit/>
        </a:bodyPr>
        <a:lstStyle/>
        <a:p>
          <a:pPr marL="0" lvl="0" indent="0" algn="l" defTabSz="844550">
            <a:lnSpc>
              <a:spcPct val="90000"/>
            </a:lnSpc>
            <a:spcBef>
              <a:spcPct val="0"/>
            </a:spcBef>
            <a:spcAft>
              <a:spcPct val="35000"/>
            </a:spcAft>
            <a:buNone/>
          </a:pPr>
          <a:r>
            <a:rPr lang="en-US" sz="1900" kern="1200"/>
            <a:t>Conpnonent name- basils bakery </a:t>
          </a:r>
        </a:p>
      </dsp:txBody>
      <dsp:txXfrm>
        <a:off x="674004" y="3648579"/>
        <a:ext cx="9344491" cy="5835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5D7DB-D6D1-446B-B7A3-CBAF83F330EC}">
      <dsp:nvSpPr>
        <dsp:cNvPr id="0" name=""/>
        <dsp:cNvSpPr/>
      </dsp:nvSpPr>
      <dsp:spPr>
        <a:xfrm>
          <a:off x="1036320" y="2007"/>
          <a:ext cx="4145280" cy="1040029"/>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64167" rIns="80430" bIns="264167" numCol="1" spcCol="1270" anchor="ctr" anchorCtr="0">
          <a:noAutofit/>
        </a:bodyPr>
        <a:lstStyle/>
        <a:p>
          <a:pPr marL="0" lvl="0" indent="0" algn="l" defTabSz="533400">
            <a:lnSpc>
              <a:spcPct val="90000"/>
            </a:lnSpc>
            <a:spcBef>
              <a:spcPct val="0"/>
            </a:spcBef>
            <a:spcAft>
              <a:spcPct val="35000"/>
            </a:spcAft>
            <a:buNone/>
          </a:pPr>
          <a:r>
            <a:rPr lang="en-US" sz="1200" kern="1200"/>
            <a:t>Key finding 1 – sales are still 25% lower than 2019 and have not fully recovered after covid 19 </a:t>
          </a:r>
        </a:p>
      </dsp:txBody>
      <dsp:txXfrm>
        <a:off x="1036320" y="2007"/>
        <a:ext cx="4145280" cy="1040029"/>
      </dsp:txXfrm>
    </dsp:sp>
    <dsp:sp modelId="{F21A3C6C-A753-4741-840B-F3C219071BA1}">
      <dsp:nvSpPr>
        <dsp:cNvPr id="0" name=""/>
        <dsp:cNvSpPr/>
      </dsp:nvSpPr>
      <dsp:spPr>
        <a:xfrm>
          <a:off x="0" y="2007"/>
          <a:ext cx="1036320" cy="1040029"/>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102732" rIns="54839" bIns="102732" numCol="1" spcCol="1270" anchor="ctr" anchorCtr="0">
          <a:noAutofit/>
        </a:bodyPr>
        <a:lstStyle/>
        <a:p>
          <a:pPr marL="0" lvl="0" indent="0" algn="ctr" defTabSz="666750">
            <a:lnSpc>
              <a:spcPct val="90000"/>
            </a:lnSpc>
            <a:spcBef>
              <a:spcPct val="0"/>
            </a:spcBef>
            <a:spcAft>
              <a:spcPct val="35000"/>
            </a:spcAft>
            <a:buNone/>
          </a:pPr>
          <a:r>
            <a:rPr lang="en-US" sz="1500" kern="1200"/>
            <a:t>Key</a:t>
          </a:r>
        </a:p>
      </dsp:txBody>
      <dsp:txXfrm>
        <a:off x="0" y="2007"/>
        <a:ext cx="1036320" cy="1040029"/>
      </dsp:txXfrm>
    </dsp:sp>
    <dsp:sp modelId="{7F6BBD7B-E811-4619-BFD5-847646EABD61}">
      <dsp:nvSpPr>
        <dsp:cNvPr id="0" name=""/>
        <dsp:cNvSpPr/>
      </dsp:nvSpPr>
      <dsp:spPr>
        <a:xfrm>
          <a:off x="1036320" y="1104438"/>
          <a:ext cx="4145280" cy="1040029"/>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64167" rIns="80430" bIns="264167" numCol="1" spcCol="1270" anchor="ctr" anchorCtr="0">
          <a:noAutofit/>
        </a:bodyPr>
        <a:lstStyle/>
        <a:p>
          <a:pPr marL="0" lvl="0" indent="0" algn="l" defTabSz="533400">
            <a:lnSpc>
              <a:spcPct val="90000"/>
            </a:lnSpc>
            <a:spcBef>
              <a:spcPct val="0"/>
            </a:spcBef>
            <a:spcAft>
              <a:spcPct val="35000"/>
            </a:spcAft>
            <a:buNone/>
          </a:pPr>
          <a:r>
            <a:rPr lang="en-US" sz="1200" kern="1200"/>
            <a:t>Key finding 2- fewer people visit the retail park because shops have closed and some customers lost their jobs </a:t>
          </a:r>
        </a:p>
      </dsp:txBody>
      <dsp:txXfrm>
        <a:off x="1036320" y="1104438"/>
        <a:ext cx="4145280" cy="1040029"/>
      </dsp:txXfrm>
    </dsp:sp>
    <dsp:sp modelId="{89FBAFF3-0C8D-45F1-BDF5-1A66B64B6E13}">
      <dsp:nvSpPr>
        <dsp:cNvPr id="0" name=""/>
        <dsp:cNvSpPr/>
      </dsp:nvSpPr>
      <dsp:spPr>
        <a:xfrm>
          <a:off x="0" y="1104438"/>
          <a:ext cx="1036320" cy="1040029"/>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102732" rIns="54839" bIns="102732" numCol="1" spcCol="1270" anchor="ctr" anchorCtr="0">
          <a:noAutofit/>
        </a:bodyPr>
        <a:lstStyle/>
        <a:p>
          <a:pPr marL="0" lvl="0" indent="0" algn="ctr" defTabSz="666750">
            <a:lnSpc>
              <a:spcPct val="90000"/>
            </a:lnSpc>
            <a:spcBef>
              <a:spcPct val="0"/>
            </a:spcBef>
            <a:spcAft>
              <a:spcPct val="35000"/>
            </a:spcAft>
            <a:buNone/>
          </a:pPr>
          <a:r>
            <a:rPr lang="en-US" sz="1500" kern="1200"/>
            <a:t>Key</a:t>
          </a:r>
        </a:p>
      </dsp:txBody>
      <dsp:txXfrm>
        <a:off x="0" y="1104438"/>
        <a:ext cx="1036320" cy="1040029"/>
      </dsp:txXfrm>
    </dsp:sp>
    <dsp:sp modelId="{55A87B1A-BB68-45DD-A58F-030C1B7C31BC}">
      <dsp:nvSpPr>
        <dsp:cNvPr id="0" name=""/>
        <dsp:cNvSpPr/>
      </dsp:nvSpPr>
      <dsp:spPr>
        <a:xfrm>
          <a:off x="1036320" y="2206869"/>
          <a:ext cx="4145280" cy="1040029"/>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64167" rIns="80430" bIns="264167" numCol="1" spcCol="1270" anchor="ctr" anchorCtr="0">
          <a:noAutofit/>
        </a:bodyPr>
        <a:lstStyle/>
        <a:p>
          <a:pPr marL="0" lvl="0" indent="0" algn="l" defTabSz="533400">
            <a:lnSpc>
              <a:spcPct val="90000"/>
            </a:lnSpc>
            <a:spcBef>
              <a:spcPct val="0"/>
            </a:spcBef>
            <a:spcAft>
              <a:spcPct val="35000"/>
            </a:spcAft>
            <a:buNone/>
          </a:pPr>
          <a:r>
            <a:rPr lang="en-US" sz="1200" kern="1200"/>
            <a:t>Key finding 3 – many office workers now work from home, so they don’t buy lunch from the bakery as often</a:t>
          </a:r>
        </a:p>
      </dsp:txBody>
      <dsp:txXfrm>
        <a:off x="1036320" y="2206869"/>
        <a:ext cx="4145280" cy="1040029"/>
      </dsp:txXfrm>
    </dsp:sp>
    <dsp:sp modelId="{329FEEB8-2F3B-4419-B509-518305B63D91}">
      <dsp:nvSpPr>
        <dsp:cNvPr id="0" name=""/>
        <dsp:cNvSpPr/>
      </dsp:nvSpPr>
      <dsp:spPr>
        <a:xfrm>
          <a:off x="0" y="2206869"/>
          <a:ext cx="1036320" cy="1040029"/>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102732" rIns="54839" bIns="102732" numCol="1" spcCol="1270" anchor="ctr" anchorCtr="0">
          <a:noAutofit/>
        </a:bodyPr>
        <a:lstStyle/>
        <a:p>
          <a:pPr marL="0" lvl="0" indent="0" algn="ctr" defTabSz="666750">
            <a:lnSpc>
              <a:spcPct val="90000"/>
            </a:lnSpc>
            <a:spcBef>
              <a:spcPct val="0"/>
            </a:spcBef>
            <a:spcAft>
              <a:spcPct val="35000"/>
            </a:spcAft>
            <a:buNone/>
          </a:pPr>
          <a:r>
            <a:rPr lang="en-US" sz="1500" kern="1200"/>
            <a:t>Key</a:t>
          </a:r>
        </a:p>
      </dsp:txBody>
      <dsp:txXfrm>
        <a:off x="0" y="2206869"/>
        <a:ext cx="1036320" cy="1040029"/>
      </dsp:txXfrm>
    </dsp:sp>
    <dsp:sp modelId="{1722282F-54F3-4111-8571-0E24245D93E7}">
      <dsp:nvSpPr>
        <dsp:cNvPr id="0" name=""/>
        <dsp:cNvSpPr/>
      </dsp:nvSpPr>
      <dsp:spPr>
        <a:xfrm>
          <a:off x="1036320" y="3309300"/>
          <a:ext cx="4145280" cy="1040029"/>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430" tIns="264167" rIns="80430" bIns="264167" numCol="1" spcCol="1270" anchor="ctr" anchorCtr="0">
          <a:noAutofit/>
        </a:bodyPr>
        <a:lstStyle/>
        <a:p>
          <a:pPr marL="0" lvl="0" indent="0" algn="l" defTabSz="533400">
            <a:lnSpc>
              <a:spcPct val="90000"/>
            </a:lnSpc>
            <a:spcBef>
              <a:spcPct val="0"/>
            </a:spcBef>
            <a:spcAft>
              <a:spcPct val="35000"/>
            </a:spcAft>
            <a:buNone/>
          </a:pPr>
          <a:r>
            <a:rPr lang="en-US" sz="1200" kern="1200"/>
            <a:t>Key finding 4 – basil could increase sales by introducing online ordering, pre-ordering or a delivery service </a:t>
          </a:r>
        </a:p>
      </dsp:txBody>
      <dsp:txXfrm>
        <a:off x="1036320" y="3309300"/>
        <a:ext cx="4145280" cy="1040029"/>
      </dsp:txXfrm>
    </dsp:sp>
    <dsp:sp modelId="{9EF8D6BF-3EB0-459C-A3A1-7DF777B59114}">
      <dsp:nvSpPr>
        <dsp:cNvPr id="0" name=""/>
        <dsp:cNvSpPr/>
      </dsp:nvSpPr>
      <dsp:spPr>
        <a:xfrm>
          <a:off x="0" y="3309300"/>
          <a:ext cx="1036320" cy="1040029"/>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4839" tIns="102732" rIns="54839" bIns="102732" numCol="1" spcCol="1270" anchor="ctr" anchorCtr="0">
          <a:noAutofit/>
        </a:bodyPr>
        <a:lstStyle/>
        <a:p>
          <a:pPr marL="0" lvl="0" indent="0" algn="ctr" defTabSz="666750">
            <a:lnSpc>
              <a:spcPct val="90000"/>
            </a:lnSpc>
            <a:spcBef>
              <a:spcPct val="0"/>
            </a:spcBef>
            <a:spcAft>
              <a:spcPct val="35000"/>
            </a:spcAft>
            <a:buNone/>
          </a:pPr>
          <a:r>
            <a:rPr lang="en-US" sz="1500" kern="1200"/>
            <a:t>Key</a:t>
          </a:r>
        </a:p>
      </dsp:txBody>
      <dsp:txXfrm>
        <a:off x="0" y="3309300"/>
        <a:ext cx="1036320" cy="10400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FD7C5-DD2A-4BD9-BB27-92FD2BFA99E9}"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5C9BC3-7E77-4A65-8374-7D83CD3A02B3}" type="slidenum">
              <a:rPr lang="en-US" smtClean="0"/>
              <a:t>‹#›</a:t>
            </a:fld>
            <a:endParaRPr lang="en-US"/>
          </a:p>
        </p:txBody>
      </p:sp>
    </p:spTree>
    <p:extLst>
      <p:ext uri="{BB962C8B-B14F-4D97-AF65-F5344CB8AC3E}">
        <p14:creationId xmlns:p14="http://schemas.microsoft.com/office/powerpoint/2010/main" val="1868256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2964516" y="2587938"/>
            <a:ext cx="6244798" cy="1682124"/>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5460"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84524" y="1563624"/>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63512" y="6301384"/>
            <a:ext cx="2046806" cy="365125"/>
          </a:xfrm>
        </p:spPr>
        <p:txBody>
          <a:bodyPr/>
          <a:lstStyle>
            <a:lvl1pPr algn="ctr">
              <a:defRPr/>
            </a:lvl1pPr>
          </a:lstStyle>
          <a:p>
            <a:pPr algn="ctr"/>
            <a:fld id="{10CC850A-9414-4098-BA8E-1C27CC275DF5}"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2" name="Rectangle 21">
            <a:extLst>
              <a:ext uri="{FF2B5EF4-FFF2-40B4-BE49-F238E27FC236}">
                <a16:creationId xmlns:a16="http://schemas.microsoft.com/office/drawing/2014/main" id="{50A7D247-5A6B-EA2D-8332-7D5210B861F6}"/>
              </a:ext>
            </a:extLst>
          </p:cNvPr>
          <p:cNvSpPr/>
          <p:nvPr userDrawn="1"/>
        </p:nvSpPr>
        <p:spPr>
          <a:xfrm rot="10800000">
            <a:off x="11199371" y="732290"/>
            <a:ext cx="260487" cy="516002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B991CC9-78E1-21EB-06E9-BB8C7EDD3B28}"/>
              </a:ext>
            </a:extLst>
          </p:cNvPr>
          <p:cNvSpPr/>
          <p:nvPr userDrawn="1"/>
        </p:nvSpPr>
        <p:spPr>
          <a:xfrm rot="5400000">
            <a:off x="5841119" y="-4365474"/>
            <a:ext cx="260487" cy="1045601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7B076F-609B-38C5-149F-BEDABF7C43FC}"/>
              </a:ext>
            </a:extLst>
          </p:cNvPr>
          <p:cNvSpPr/>
          <p:nvPr userDrawn="1"/>
        </p:nvSpPr>
        <p:spPr>
          <a:xfrm rot="10800000">
            <a:off x="732141" y="732289"/>
            <a:ext cx="260487" cy="516002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4617636-6503-9335-D312-DFC0FBDC2CC6}"/>
              </a:ext>
            </a:extLst>
          </p:cNvPr>
          <p:cNvSpPr/>
          <p:nvPr userDrawn="1"/>
        </p:nvSpPr>
        <p:spPr>
          <a:xfrm rot="5400000">
            <a:off x="5965757" y="638377"/>
            <a:ext cx="260487" cy="1072771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0476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F99E84C-3BEE-4893-86EC-80726E22BF5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66737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57711519-6FD8-B638-4FC4-18C7FA332A8F}"/>
              </a:ext>
            </a:extLst>
          </p:cNvPr>
          <p:cNvSpPr/>
          <p:nvPr userDrawn="1"/>
        </p:nvSpPr>
        <p:spPr>
          <a:xfrm rot="10800000">
            <a:off x="11672332" y="1"/>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B795162-13F8-216A-5716-55C30D31D729}"/>
              </a:ext>
            </a:extLst>
          </p:cNvPr>
          <p:cNvSpPr/>
          <p:nvPr userDrawn="1"/>
        </p:nvSpPr>
        <p:spPr>
          <a:xfrm rot="5400000">
            <a:off x="5831626" y="-5831626"/>
            <a:ext cx="528747" cy="1219200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BB6E9A9-B600-3BF3-85A2-6E948B54C40F}"/>
              </a:ext>
            </a:extLst>
          </p:cNvPr>
          <p:cNvSpPr/>
          <p:nvPr userDrawn="1"/>
        </p:nvSpPr>
        <p:spPr>
          <a:xfrm rot="10800000">
            <a:off x="25" y="4"/>
            <a:ext cx="528747" cy="632925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D4C4924-05E9-3E96-DD8A-19EB6FDCBE76}"/>
              </a:ext>
            </a:extLst>
          </p:cNvPr>
          <p:cNvSpPr/>
          <p:nvPr userDrawn="1"/>
        </p:nvSpPr>
        <p:spPr>
          <a:xfrm rot="5400000">
            <a:off x="5569864" y="755535"/>
            <a:ext cx="528747" cy="116761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2436" y="2480368"/>
            <a:ext cx="5836232" cy="1666525"/>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6719"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8161" y="1080271"/>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7149" y="5657555"/>
            <a:ext cx="2046806" cy="365125"/>
          </a:xfrm>
        </p:spPr>
        <p:txBody>
          <a:bodyPr/>
          <a:lstStyle>
            <a:lvl1pPr algn="ctr">
              <a:defRPr/>
            </a:lvl1pPr>
          </a:lstStyle>
          <a:p>
            <a:pPr algn="ctr"/>
            <a:fld id="{19DA8944-DCEF-48F1-B7A6-C744C27AB001}"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57165300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7BD0770-7604-2739-6C75-F43B049826D1}"/>
              </a:ext>
            </a:extLst>
          </p:cNvPr>
          <p:cNvSpPr/>
          <p:nvPr userDrawn="1"/>
        </p:nvSpPr>
        <p:spPr>
          <a:xfrm rot="10800000">
            <a:off x="10949389" y="717892"/>
            <a:ext cx="528747" cy="5174420"/>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AF72C6-1CCF-4F68-7741-E653D0B5F78D}"/>
              </a:ext>
            </a:extLst>
          </p:cNvPr>
          <p:cNvSpPr/>
          <p:nvPr userDrawn="1"/>
        </p:nvSpPr>
        <p:spPr>
          <a:xfrm rot="10800000">
            <a:off x="721771" y="717891"/>
            <a:ext cx="528747" cy="545938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7E4519A-B676-5497-CFED-B2D909F6C53E}"/>
              </a:ext>
            </a:extLst>
          </p:cNvPr>
          <p:cNvSpPr/>
          <p:nvPr userDrawn="1"/>
        </p:nvSpPr>
        <p:spPr>
          <a:xfrm rot="5400000">
            <a:off x="6099938" y="799084"/>
            <a:ext cx="528747" cy="1022764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1837" y="2671482"/>
            <a:ext cx="5836232" cy="1475411"/>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181837" y="4270062"/>
            <a:ext cx="5836231" cy="812926"/>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193294"/>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6323214"/>
            <a:ext cx="2046806" cy="365125"/>
          </a:xfrm>
        </p:spPr>
        <p:txBody>
          <a:bodyPr/>
          <a:lstStyle>
            <a:lvl1pPr algn="ctr">
              <a:defRPr/>
            </a:lvl1pPr>
          </a:lstStyle>
          <a:p>
            <a:pPr algn="ctr"/>
            <a:fld id="{C0983607-D150-4841-B8A4-7AFE8B52F7F5}"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13DA6715-0C43-E712-11E7-6F173E68B53B}"/>
              </a:ext>
            </a:extLst>
          </p:cNvPr>
          <p:cNvSpPr/>
          <p:nvPr userDrawn="1"/>
        </p:nvSpPr>
        <p:spPr>
          <a:xfrm rot="5400000">
            <a:off x="5571192" y="-4131554"/>
            <a:ext cx="528747" cy="10227647"/>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619155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796553" y="2752166"/>
            <a:ext cx="4598894" cy="1355328"/>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4009727" y="4107494"/>
            <a:ext cx="4174435" cy="82146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561180"/>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5931695"/>
            <a:ext cx="2046806" cy="365125"/>
          </a:xfrm>
        </p:spPr>
        <p:txBody>
          <a:bodyPr/>
          <a:lstStyle>
            <a:lvl1pPr algn="ctr">
              <a:defRPr/>
            </a:lvl1pPr>
          </a:lstStyle>
          <a:p>
            <a:pPr algn="ctr"/>
            <a:fld id="{D275B1C0-751A-4CB6-9401-549B6A26D9DA}"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DA2FD08F-21D9-FEB7-0D0D-FB9EFDF9620C}"/>
              </a:ext>
            </a:extLst>
          </p:cNvPr>
          <p:cNvSpPr/>
          <p:nvPr userDrawn="1"/>
        </p:nvSpPr>
        <p:spPr>
          <a:xfrm>
            <a:off x="9272689" y="1376329"/>
            <a:ext cx="260487" cy="409064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BA71169-44A1-414D-D161-3712B5E016AC}"/>
              </a:ext>
            </a:extLst>
          </p:cNvPr>
          <p:cNvSpPr/>
          <p:nvPr userDrawn="1"/>
        </p:nvSpPr>
        <p:spPr>
          <a:xfrm>
            <a:off x="2677735" y="1376329"/>
            <a:ext cx="260487" cy="409064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3636AFC-AA7A-ED7B-EB88-6F51012CDDEB}"/>
              </a:ext>
            </a:extLst>
          </p:cNvPr>
          <p:cNvSpPr/>
          <p:nvPr userDrawn="1"/>
        </p:nvSpPr>
        <p:spPr>
          <a:xfrm rot="16200000">
            <a:off x="5844456" y="2038741"/>
            <a:ext cx="260487" cy="659597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C53EB0A-D506-58FE-09A1-04A6BD50B680}"/>
              </a:ext>
            </a:extLst>
          </p:cNvPr>
          <p:cNvSpPr/>
          <p:nvPr userDrawn="1"/>
        </p:nvSpPr>
        <p:spPr>
          <a:xfrm rot="16200000">
            <a:off x="6104174" y="-1792183"/>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1038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430048" y="4360917"/>
            <a:ext cx="260487" cy="332478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560292" y="-957943"/>
            <a:ext cx="260487" cy="358527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897901" y="705987"/>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423330" y="2081208"/>
            <a:ext cx="2558436" cy="2084412"/>
          </a:xfrm>
        </p:spPr>
        <p:txBody>
          <a:bodyPr anchor="ctr">
            <a:normAutofit/>
          </a:bodyPr>
          <a:lstStyle>
            <a:lvl1pPr algn="ctr">
              <a:defRPr sz="19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624807" y="4492487"/>
            <a:ext cx="2167047"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7" name="Picture Placeholder 66">
            <a:extLst>
              <a:ext uri="{FF2B5EF4-FFF2-40B4-BE49-F238E27FC236}">
                <a16:creationId xmlns:a16="http://schemas.microsoft.com/office/drawing/2014/main" id="{1A61A04E-0E40-CD3E-84E3-2472746A7DB5}"/>
              </a:ext>
            </a:extLst>
          </p:cNvPr>
          <p:cNvSpPr>
            <a:spLocks noGrp="1"/>
          </p:cNvSpPr>
          <p:nvPr userDrawn="1">
            <p:ph type="pic" sz="quarter" idx="13" hasCustomPrompt="1"/>
          </p:nvPr>
        </p:nvSpPr>
        <p:spPr>
          <a:xfrm>
            <a:off x="-4082" y="0"/>
            <a:ext cx="7196646" cy="6858000"/>
          </a:xfrm>
          <a:blipFill>
            <a:blip r:embed="rId2">
              <a:alphaModFix amt="60000"/>
            </a:blip>
            <a:stretch>
              <a:fillRect/>
            </a:stretch>
          </a:blipFill>
        </p:spPr>
        <p:txBody>
          <a:bodyPr/>
          <a:lstStyle>
            <a:lvl1pPr>
              <a:buNone/>
              <a:defRPr/>
            </a:lvl1pPr>
          </a:lstStyle>
          <a:p>
            <a:r>
              <a:rPr lang="en-US"/>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388143" y="189570"/>
            <a:ext cx="2604782" cy="365125"/>
          </a:xfrm>
        </p:spPr>
        <p:txBody>
          <a:bodyPr/>
          <a:lstStyle>
            <a:lvl1pPr algn="ctr">
              <a:defRPr>
                <a:solidFill>
                  <a:schemeClr val="tx2"/>
                </a:solidFill>
                <a:effectLst/>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a:xfrm>
            <a:off x="8667131" y="6323214"/>
            <a:ext cx="2046806" cy="365125"/>
          </a:xfrm>
        </p:spPr>
        <p:txBody>
          <a:bodyPr/>
          <a:lstStyle>
            <a:lvl1pPr algn="ctr">
              <a:defRPr/>
            </a:lvl1pPr>
          </a:lstStyle>
          <a:p>
            <a:pPr algn="ctr"/>
            <a:fld id="{722DC380-2CCC-4637-9D81-2D9985B2B85C}"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a:xfrm>
            <a:off x="11610576"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73418345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90393" y="1928100"/>
            <a:ext cx="2905511" cy="2342722"/>
          </a:xfrm>
        </p:spPr>
        <p:txBody>
          <a:bodyPr anchor="ctr">
            <a:normAutofit/>
          </a:bodyPr>
          <a:lstStyle>
            <a:lvl1pPr algn="ctr">
              <a:defRPr sz="20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775824" y="4270822"/>
            <a:ext cx="2734648" cy="137920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840757" y="458889"/>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1119745" y="6323214"/>
            <a:ext cx="2046806" cy="365125"/>
          </a:xfrm>
        </p:spPr>
        <p:txBody>
          <a:bodyPr/>
          <a:lstStyle>
            <a:lvl1pPr algn="ctr">
              <a:defRPr/>
            </a:lvl1pPr>
          </a:lstStyle>
          <a:p>
            <a:pPr algn="ctr"/>
            <a:fld id="{38EF09F4-CF1A-4468-AFD3-5B7E971D872A}" type="datetime1">
              <a:rPr lang="en-US" smtClean="0"/>
              <a:t>6/14/2026</a:t>
            </a:fld>
            <a:endParaRPr lang="en-US"/>
          </a:p>
        </p:txBody>
      </p:sp>
      <p:sp>
        <p:nvSpPr>
          <p:cNvPr id="7" name="Picture Placeholder 10">
            <a:extLst>
              <a:ext uri="{FF2B5EF4-FFF2-40B4-BE49-F238E27FC236}">
                <a16:creationId xmlns:a16="http://schemas.microsoft.com/office/drawing/2014/main" id="{A36B8F3E-31D5-9069-F589-295DD0854E53}"/>
              </a:ext>
            </a:extLst>
          </p:cNvPr>
          <p:cNvSpPr>
            <a:spLocks noGrp="1"/>
          </p:cNvSpPr>
          <p:nvPr>
            <p:ph type="pic" sz="quarter" idx="13" hasCustomPrompt="1"/>
          </p:nvPr>
        </p:nvSpPr>
        <p:spPr>
          <a:xfrm>
            <a:off x="4546786" y="964933"/>
            <a:ext cx="6675899" cy="492813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6323214"/>
            <a:ext cx="437990" cy="365125"/>
          </a:xfrm>
        </p:spPr>
        <p:txBody>
          <a:bodyPr/>
          <a:lstStyle/>
          <a:p>
            <a:fld id="{70EC1AA3-E190-46A4-AF04-8889F5477E2A}" type="slidenum">
              <a:rPr lang="en-US" smtClean="0"/>
              <a:t>‹#›</a:t>
            </a:fld>
            <a:endParaRPr lang="en-US"/>
          </a:p>
        </p:txBody>
      </p:sp>
      <p:sp>
        <p:nvSpPr>
          <p:cNvPr id="29" name="Rectangle 28">
            <a:extLst>
              <a:ext uri="{FF2B5EF4-FFF2-40B4-BE49-F238E27FC236}">
                <a16:creationId xmlns:a16="http://schemas.microsoft.com/office/drawing/2014/main" id="{2A8A3A05-F0CE-F4CB-9E89-846053CABB84}"/>
              </a:ext>
            </a:extLst>
          </p:cNvPr>
          <p:cNvSpPr/>
          <p:nvPr userDrawn="1"/>
        </p:nvSpPr>
        <p:spPr>
          <a:xfrm rot="5400000">
            <a:off x="7624248" y="2555116"/>
            <a:ext cx="260487" cy="69363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A94D4A-7A27-6A89-4DA9-DB8EFE325DF0}"/>
              </a:ext>
            </a:extLst>
          </p:cNvPr>
          <p:cNvSpPr/>
          <p:nvPr userDrawn="1"/>
        </p:nvSpPr>
        <p:spPr>
          <a:xfrm rot="5400000">
            <a:off x="7754491" y="-2763744"/>
            <a:ext cx="260487" cy="719687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DC08BF3-0523-8F0E-DA7C-3764C6BABA4F}"/>
              </a:ext>
            </a:extLst>
          </p:cNvPr>
          <p:cNvSpPr/>
          <p:nvPr userDrawn="1"/>
        </p:nvSpPr>
        <p:spPr>
          <a:xfrm>
            <a:off x="4286299" y="704449"/>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9ECC469-0F4D-B183-444F-680250C0C1F7}"/>
              </a:ext>
            </a:extLst>
          </p:cNvPr>
          <p:cNvSpPr/>
          <p:nvPr userDrawn="1"/>
        </p:nvSpPr>
        <p:spPr>
          <a:xfrm>
            <a:off x="11222686" y="964935"/>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02886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701889" y="4372331"/>
            <a:ext cx="260487" cy="47108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704106" y="-2227402"/>
            <a:ext cx="260487" cy="4715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476705" y="1538"/>
            <a:ext cx="260487" cy="659597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932955" y="260488"/>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390683" y="2081208"/>
            <a:ext cx="2922776" cy="2084412"/>
          </a:xfrm>
        </p:spPr>
        <p:txBody>
          <a:bodyPr anchor="ctr">
            <a:normAutofit/>
          </a:bodyPr>
          <a:lstStyle>
            <a:lvl1pPr algn="ctr">
              <a:defRPr sz="20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489921" y="4492487"/>
            <a:ext cx="2724301"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BAB06F69-1398-C3F8-1FE4-23D4CCAAA6D6}"/>
              </a:ext>
            </a:extLst>
          </p:cNvPr>
          <p:cNvSpPr>
            <a:spLocks noGrp="1"/>
          </p:cNvSpPr>
          <p:nvPr>
            <p:ph type="pic" sz="quarter" idx="13"/>
          </p:nvPr>
        </p:nvSpPr>
        <p:spPr>
          <a:xfrm>
            <a:off x="0" y="0"/>
            <a:ext cx="7476420" cy="6858000"/>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549680" y="567084"/>
            <a:ext cx="2604782" cy="365125"/>
          </a:xfrm>
        </p:spPr>
        <p:txBody>
          <a:bodyPr/>
          <a:lstStyle>
            <a:lvl1pPr algn="ctr">
              <a:defRPr>
                <a:solidFill>
                  <a:schemeClr val="tx2"/>
                </a:solidFill>
                <a:effectLst/>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8660145" y="5998134"/>
            <a:ext cx="2383852" cy="365125"/>
          </a:xfrm>
        </p:spPr>
        <p:txBody>
          <a:bodyPr/>
          <a:lstStyle>
            <a:lvl1pPr algn="ctr">
              <a:defRPr/>
            </a:lvl1pPr>
          </a:lstStyle>
          <a:p>
            <a:pPr algn="ctr"/>
            <a:fld id="{4BABFC0F-A3A1-421A-96A1-F0C5E3A82676}" type="datetime1">
              <a:rPr lang="en-US" smtClean="0"/>
              <a:t>6/14/2026</a:t>
            </a:fld>
            <a:endParaRPr lang="en-US"/>
          </a:p>
        </p:txBody>
      </p:sp>
    </p:spTree>
    <p:extLst>
      <p:ext uri="{BB962C8B-B14F-4D97-AF65-F5344CB8AC3E}">
        <p14:creationId xmlns:p14="http://schemas.microsoft.com/office/powerpoint/2010/main" val="14511011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363353" y="2479636"/>
            <a:ext cx="4014653" cy="1890898"/>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6587440" y="4510577"/>
            <a:ext cx="3566478"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Picture Placeholder 13">
            <a:extLst>
              <a:ext uri="{FF2B5EF4-FFF2-40B4-BE49-F238E27FC236}">
                <a16:creationId xmlns:a16="http://schemas.microsoft.com/office/drawing/2014/main" id="{C7C75822-0130-32C5-B041-8DE4A8F55C7D}"/>
              </a:ext>
            </a:extLst>
          </p:cNvPr>
          <p:cNvSpPr>
            <a:spLocks noGrp="1"/>
          </p:cNvSpPr>
          <p:nvPr>
            <p:ph type="pic" sz="quarter" idx="14" hasCustomPrompt="1"/>
          </p:nvPr>
        </p:nvSpPr>
        <p:spPr>
          <a:xfrm>
            <a:off x="0" y="0"/>
            <a:ext cx="4504917"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6804035" y="169661"/>
            <a:ext cx="3133289"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7347276" y="6323214"/>
            <a:ext cx="2046806" cy="365125"/>
          </a:xfrm>
        </p:spPr>
        <p:txBody>
          <a:bodyPr/>
          <a:lstStyle>
            <a:lvl1pPr algn="ctr">
              <a:defRPr/>
            </a:lvl1pPr>
          </a:lstStyle>
          <a:p>
            <a:pPr algn="ctr"/>
            <a:fld id="{D5AE1AD8-8304-4B6E-8218-01C09EAEB0A2}"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grpSp>
        <p:nvGrpSpPr>
          <p:cNvPr id="30" name="Group 29">
            <a:extLst>
              <a:ext uri="{FF2B5EF4-FFF2-40B4-BE49-F238E27FC236}">
                <a16:creationId xmlns:a16="http://schemas.microsoft.com/office/drawing/2014/main" id="{2D46EDC2-ADB5-0AEE-C33D-C3AFB0C56B60}"/>
              </a:ext>
            </a:extLst>
          </p:cNvPr>
          <p:cNvGrpSpPr/>
          <p:nvPr userDrawn="1"/>
        </p:nvGrpSpPr>
        <p:grpSpPr>
          <a:xfrm>
            <a:off x="5228861" y="704448"/>
            <a:ext cx="6254312" cy="5449103"/>
            <a:chOff x="5228861" y="704448"/>
            <a:chExt cx="6254312" cy="5449103"/>
          </a:xfrm>
        </p:grpSpPr>
        <p:sp>
          <p:nvSpPr>
            <p:cNvPr id="31" name="Rectangle 30">
              <a:extLst>
                <a:ext uri="{FF2B5EF4-FFF2-40B4-BE49-F238E27FC236}">
                  <a16:creationId xmlns:a16="http://schemas.microsoft.com/office/drawing/2014/main" id="{EBAD14C5-7923-7F16-A706-C6E4DD475CD7}"/>
                </a:ext>
              </a:extLst>
            </p:cNvPr>
            <p:cNvSpPr/>
            <p:nvPr/>
          </p:nvSpPr>
          <p:spPr>
            <a:xfrm rot="5400000">
              <a:off x="8095529" y="3026396"/>
              <a:ext cx="260487" cy="5993824"/>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7682B2E-D8B8-0C2F-B912-5BDE7C27DF16}"/>
                </a:ext>
              </a:extLst>
            </p:cNvPr>
            <p:cNvSpPr/>
            <p:nvPr/>
          </p:nvSpPr>
          <p:spPr>
            <a:xfrm rot="5400000">
              <a:off x="8356530" y="-2161706"/>
              <a:ext cx="260487" cy="599279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671E2A3-7895-49CF-B3C7-1EB04AD30B04}"/>
                </a:ext>
              </a:extLst>
            </p:cNvPr>
            <p:cNvSpPr/>
            <p:nvPr/>
          </p:nvSpPr>
          <p:spPr>
            <a:xfrm>
              <a:off x="5229890" y="704449"/>
              <a:ext cx="260487" cy="518861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360063-F872-39D8-4690-FF9CBF3E15FD}"/>
                </a:ext>
              </a:extLst>
            </p:cNvPr>
            <p:cNvSpPr/>
            <p:nvPr/>
          </p:nvSpPr>
          <p:spPr>
            <a:xfrm>
              <a:off x="11222686" y="964935"/>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848685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6D580-84F4-88B9-38B6-604B5837CA97}"/>
              </a:ext>
            </a:extLst>
          </p:cNvPr>
          <p:cNvSpPr/>
          <p:nvPr userDrawn="1"/>
        </p:nvSpPr>
        <p:spPr>
          <a:xfrm rot="5400000">
            <a:off x="5502408" y="173087"/>
            <a:ext cx="1450382" cy="119287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CBBA534-1BED-C246-5001-61BB9E82C790}"/>
              </a:ext>
            </a:extLst>
          </p:cNvPr>
          <p:cNvSpPr/>
          <p:nvPr userDrawn="1"/>
        </p:nvSpPr>
        <p:spPr>
          <a:xfrm rot="10800000">
            <a:off x="-1173" y="-3"/>
            <a:ext cx="528747" cy="68733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456C0B-1979-6D86-EE6B-CC778A0C5C0A}"/>
              </a:ext>
            </a:extLst>
          </p:cNvPr>
          <p:cNvSpPr/>
          <p:nvPr userDrawn="1"/>
        </p:nvSpPr>
        <p:spPr>
          <a:xfrm rot="10800000">
            <a:off x="11663248" y="0"/>
            <a:ext cx="528747" cy="5430218"/>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773B0E1-76A3-040C-7A1E-CB39A0251077}"/>
              </a:ext>
            </a:extLst>
          </p:cNvPr>
          <p:cNvSpPr/>
          <p:nvPr userDrawn="1"/>
        </p:nvSpPr>
        <p:spPr>
          <a:xfrm rot="5400000">
            <a:off x="5565305" y="-5566929"/>
            <a:ext cx="528747" cy="11667152"/>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1383127" y="5517136"/>
            <a:ext cx="9447915" cy="634658"/>
          </a:xfrm>
        </p:spPr>
        <p:txBody>
          <a:bodyPr anchor="b">
            <a:normAutofit/>
          </a:bodyPr>
          <a:lstStyle>
            <a:lvl1pPr algn="ctr">
              <a:defRPr sz="2300" spc="3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1383126" y="6151794"/>
            <a:ext cx="9447916" cy="365125"/>
          </a:xfrm>
        </p:spPr>
        <p:txBody>
          <a:bodyPr>
            <a:normAutofit/>
          </a:bodyPr>
          <a:lstStyle>
            <a:lvl1pPr marL="0" indent="0" algn="ct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1" name="Picture Placeholder 30">
            <a:extLst>
              <a:ext uri="{FF2B5EF4-FFF2-40B4-BE49-F238E27FC236}">
                <a16:creationId xmlns:a16="http://schemas.microsoft.com/office/drawing/2014/main" id="{F2539BC0-84FB-830A-00EE-E75AB30C35C3}"/>
              </a:ext>
            </a:extLst>
          </p:cNvPr>
          <p:cNvSpPr>
            <a:spLocks noGrp="1"/>
          </p:cNvSpPr>
          <p:nvPr>
            <p:ph type="pic" sz="quarter" idx="13"/>
          </p:nvPr>
        </p:nvSpPr>
        <p:spPr>
          <a:xfrm>
            <a:off x="527050" y="525374"/>
            <a:ext cx="11136194" cy="4897613"/>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p:txBody>
          <a:bodyPr/>
          <a:lstStyle>
            <a:lvl1pPr>
              <a:defRPr>
                <a:solidFill>
                  <a:schemeClr val="bg1"/>
                </a:solidFill>
              </a:defRPr>
            </a:lvl1pPr>
          </a:lstStyle>
          <a:p>
            <a:fld id="{BE33E96C-00F9-4FAD-8290-DE86B4724CD3}"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6497762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2EBB-5190-A530-BF7E-FC821AE849FF}"/>
              </a:ext>
            </a:extLst>
          </p:cNvPr>
          <p:cNvSpPr>
            <a:spLocks noGrp="1"/>
          </p:cNvSpPr>
          <p:nvPr>
            <p:ph type="title"/>
          </p:nvPr>
        </p:nvSpPr>
        <p:spPr>
          <a:xfrm>
            <a:off x="2778759" y="2113664"/>
            <a:ext cx="6634480" cy="2630672"/>
          </a:xfrm>
        </p:spPr>
        <p:txBody>
          <a:bodyPr anchor="ctr">
            <a:normAutofit/>
          </a:bodyPr>
          <a:lstStyle>
            <a:lvl1pPr algn="ctr">
              <a:lnSpc>
                <a:spcPct val="100000"/>
              </a:lnSpc>
              <a:defRPr sz="4400" cap="none" spc="0" baseline="0">
                <a:solidFill>
                  <a:schemeClr val="bg1"/>
                </a:solidFill>
                <a:latin typeface="+mj-lt"/>
              </a:defRPr>
            </a:lvl1pPr>
          </a:lstStyle>
          <a:p>
            <a:r>
              <a:rPr lang="en-US"/>
              <a:t>Click to edit Master title style</a:t>
            </a:r>
          </a:p>
        </p:txBody>
      </p:sp>
      <p:sp>
        <p:nvSpPr>
          <p:cNvPr id="5" name="Footer Placeholder 4">
            <a:extLst>
              <a:ext uri="{FF2B5EF4-FFF2-40B4-BE49-F238E27FC236}">
                <a16:creationId xmlns:a16="http://schemas.microsoft.com/office/drawing/2014/main" id="{96E36F16-ABF8-E5D7-33C8-A6D75D49BC50}"/>
              </a:ext>
            </a:extLst>
          </p:cNvPr>
          <p:cNvSpPr>
            <a:spLocks noGrp="1"/>
          </p:cNvSpPr>
          <p:nvPr>
            <p:ph type="ftr" sz="quarter" idx="11"/>
          </p:nvPr>
        </p:nvSpPr>
        <p:spPr>
          <a:xfrm>
            <a:off x="4793608" y="511926"/>
            <a:ext cx="2604782" cy="365125"/>
          </a:xfrm>
        </p:spPr>
        <p:txBody>
          <a:bodyPr/>
          <a:lstStyle>
            <a:lvl1pPr algn="ct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47EEA6C4-FE3E-122E-7382-545D49BE859F}"/>
              </a:ext>
            </a:extLst>
          </p:cNvPr>
          <p:cNvSpPr>
            <a:spLocks noGrp="1"/>
          </p:cNvSpPr>
          <p:nvPr>
            <p:ph type="dt" sz="half" idx="10"/>
          </p:nvPr>
        </p:nvSpPr>
        <p:spPr>
          <a:xfrm>
            <a:off x="5072596" y="5958089"/>
            <a:ext cx="2046806" cy="365125"/>
          </a:xfrm>
        </p:spPr>
        <p:txBody>
          <a:bodyPr/>
          <a:lstStyle>
            <a:lvl1pPr algn="ctr">
              <a:defRPr>
                <a:solidFill>
                  <a:schemeClr val="tx1"/>
                </a:solidFill>
              </a:defRPr>
            </a:lvl1pPr>
          </a:lstStyle>
          <a:p>
            <a:fld id="{7AC3EE5A-F4BB-4292-AEB7-B5B5C40DC01B}" type="datetime1">
              <a:rPr lang="en-US" smtClean="0"/>
              <a:t>6/14/2026</a:t>
            </a:fld>
            <a:endParaRPr lang="en-US"/>
          </a:p>
        </p:txBody>
      </p:sp>
      <p:sp>
        <p:nvSpPr>
          <p:cNvPr id="6" name="Slide Number Placeholder 5">
            <a:extLst>
              <a:ext uri="{FF2B5EF4-FFF2-40B4-BE49-F238E27FC236}">
                <a16:creationId xmlns:a16="http://schemas.microsoft.com/office/drawing/2014/main" id="{70F34E25-1888-39B8-2240-AB82BE4C515A}"/>
              </a:ext>
            </a:extLst>
          </p:cNvPr>
          <p:cNvSpPr>
            <a:spLocks noGrp="1"/>
          </p:cNvSpPr>
          <p:nvPr>
            <p:ph type="sldNum" sz="quarter" idx="12"/>
          </p:nvPr>
        </p:nvSpPr>
        <p:spPr>
          <a:xfrm>
            <a:off x="11172586" y="5958089"/>
            <a:ext cx="437990" cy="365125"/>
          </a:xfrm>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475728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6/14/2026</a:t>
            </a:fld>
            <a:endParaRPr lang="en-US"/>
          </a:p>
        </p:txBody>
      </p:sp>
    </p:spTree>
    <p:extLst>
      <p:ext uri="{BB962C8B-B14F-4D97-AF65-F5344CB8AC3E}">
        <p14:creationId xmlns:p14="http://schemas.microsoft.com/office/powerpoint/2010/main" val="560688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0DFABE-5BD3-ABE1-4A14-B1BD07EDED24}"/>
              </a:ext>
            </a:extLst>
          </p:cNvPr>
          <p:cNvSpPr/>
          <p:nvPr userDrawn="1"/>
        </p:nvSpPr>
        <p:spPr>
          <a:xfrm rot="10800000">
            <a:off x="6848317" y="-4412"/>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996845-55B7-18A5-27BB-DB4D313D5F4C}"/>
              </a:ext>
            </a:extLst>
          </p:cNvPr>
          <p:cNvSpPr/>
          <p:nvPr userDrawn="1"/>
        </p:nvSpPr>
        <p:spPr>
          <a:xfrm rot="5400000">
            <a:off x="3426081" y="-3426639"/>
            <a:ext cx="528747" cy="73732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599C02-4524-9119-3AA5-33403F3B3FE9}"/>
              </a:ext>
            </a:extLst>
          </p:cNvPr>
          <p:cNvSpPr/>
          <p:nvPr userDrawn="1"/>
        </p:nvSpPr>
        <p:spPr>
          <a:xfrm rot="10800000">
            <a:off x="3880" y="-4411"/>
            <a:ext cx="528747" cy="685800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703549-6BC7-0BF2-CCD7-E33F6C33A584}"/>
              </a:ext>
            </a:extLst>
          </p:cNvPr>
          <p:cNvSpPr/>
          <p:nvPr userDrawn="1"/>
        </p:nvSpPr>
        <p:spPr>
          <a:xfrm rot="5400000">
            <a:off x="3159783" y="3165065"/>
            <a:ext cx="528747" cy="684831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FD93710-E3F1-FFC1-1ADE-92C2702E40B7}"/>
              </a:ext>
            </a:extLst>
          </p:cNvPr>
          <p:cNvSpPr>
            <a:spLocks noGrp="1"/>
          </p:cNvSpPr>
          <p:nvPr>
            <p:ph type="title"/>
          </p:nvPr>
        </p:nvSpPr>
        <p:spPr>
          <a:xfrm>
            <a:off x="8120059" y="824097"/>
            <a:ext cx="3397592" cy="1041155"/>
          </a:xfrm>
        </p:spPr>
        <p:txBody>
          <a:bodyPr>
            <a:noAutofit/>
          </a:bodyPr>
          <a:lstStyle>
            <a:lvl1pPr>
              <a:lnSpc>
                <a:spcPct val="90000"/>
              </a:lnSpc>
              <a:defRPr sz="2200"/>
            </a:lvl1pPr>
          </a:lstStyle>
          <a:p>
            <a:r>
              <a:rPr lang="en-US"/>
              <a:t>Click to edit Master title style</a:t>
            </a:r>
          </a:p>
        </p:txBody>
      </p:sp>
      <p:sp>
        <p:nvSpPr>
          <p:cNvPr id="14" name="Footer Placeholder 13">
            <a:extLst>
              <a:ext uri="{FF2B5EF4-FFF2-40B4-BE49-F238E27FC236}">
                <a16:creationId xmlns:a16="http://schemas.microsoft.com/office/drawing/2014/main" id="{2537FC92-646E-2044-A4CD-81E4CC8D6658}"/>
              </a:ext>
            </a:extLst>
          </p:cNvPr>
          <p:cNvSpPr>
            <a:spLocks noGrp="1"/>
          </p:cNvSpPr>
          <p:nvPr>
            <p:ph type="ftr" sz="quarter" idx="16"/>
          </p:nvPr>
        </p:nvSpPr>
        <p:spPr>
          <a:xfrm>
            <a:off x="8120060" y="182274"/>
            <a:ext cx="2604782" cy="365125"/>
          </a:xfrm>
        </p:spPr>
        <p:txBody>
          <a:bodyPr/>
          <a:lstStyle/>
          <a:p>
            <a:r>
              <a:rPr lang="en-US"/>
              <a:t>Sample Footer Text</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532628" y="524341"/>
            <a:ext cx="6315687" cy="5800506"/>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20061" y="2141950"/>
            <a:ext cx="3301625" cy="3735147"/>
          </a:xfrm>
        </p:spPr>
        <p:txBody>
          <a:bodyPr anchor="t">
            <a:normAutofit/>
          </a:bodyPr>
          <a:lstStyle>
            <a:lvl1pPr marL="457200" indent="-457200">
              <a:lnSpc>
                <a:spcPct val="120000"/>
              </a:lnSpc>
              <a:buFont typeface="+mj-lt"/>
              <a:buAutoNum type="arabicPeriod"/>
              <a:defRPr sz="1500" cap="none" spc="0" baseline="0">
                <a:latin typeface="+mn-lt"/>
              </a:defRPr>
            </a:lvl1pPr>
            <a:lvl2pPr marL="685800" indent="-457200">
              <a:lnSpc>
                <a:spcPct val="120000"/>
              </a:lnSpc>
              <a:buFont typeface="+mj-lt"/>
              <a:buAutoNum type="arabicPeriod"/>
              <a:defRPr sz="1400" cap="none" spc="0" baseline="0">
                <a:latin typeface="+mn-lt"/>
              </a:defRPr>
            </a:lvl2pPr>
            <a:lvl3pPr marL="800100" indent="-342900">
              <a:lnSpc>
                <a:spcPct val="120000"/>
              </a:lnSpc>
              <a:buFont typeface="+mj-lt"/>
              <a:buAutoNum type="arabicPeriod"/>
              <a:defRPr sz="1400" cap="none" spc="0" baseline="0">
                <a:latin typeface="+mn-lt"/>
              </a:defRPr>
            </a:lvl3pPr>
            <a:lvl4pPr marL="1028700" indent="-342900">
              <a:lnSpc>
                <a:spcPct val="120000"/>
              </a:lnSpc>
              <a:buFont typeface="+mj-lt"/>
              <a:buAutoNum type="arabicPeriod"/>
              <a:defRPr sz="1400" cap="none" spc="0" baseline="0">
                <a:latin typeface="+mn-lt"/>
              </a:defRPr>
            </a:lvl4pPr>
            <a:lvl5pPr marL="1257300" indent="-342900">
              <a:lnSpc>
                <a:spcPct val="120000"/>
              </a:lnSpc>
              <a:buFont typeface="+mj-lt"/>
              <a:buAutoNum type="arabicPeriod"/>
              <a:defRPr sz="1400" cap="none" spc="0" baseline="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77E7A7C3-7137-9EE7-CFF7-4EB398DCBCB8}"/>
              </a:ext>
            </a:extLst>
          </p:cNvPr>
          <p:cNvSpPr>
            <a:spLocks noGrp="1"/>
          </p:cNvSpPr>
          <p:nvPr>
            <p:ph type="dt" sz="half" idx="15"/>
          </p:nvPr>
        </p:nvSpPr>
        <p:spPr>
          <a:xfrm>
            <a:off x="8120060" y="6323214"/>
            <a:ext cx="2046806" cy="365125"/>
          </a:xfrm>
        </p:spPr>
        <p:txBody>
          <a:bodyPr/>
          <a:lstStyle/>
          <a:p>
            <a:fld id="{7F460F04-7E27-42E9-8E66-4BD5C4878F99}"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57392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2285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3">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CE0F04F-ACF3-CF69-D58D-1F3EB93D0BC0}"/>
              </a:ext>
            </a:extLst>
          </p:cNvPr>
          <p:cNvSpPr/>
          <p:nvPr userDrawn="1"/>
        </p:nvSpPr>
        <p:spPr>
          <a:xfrm rot="16200000" flipH="1">
            <a:off x="4985204" y="-352243"/>
            <a:ext cx="6855369" cy="755985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3" name="Rectangle 22">
            <a:extLst>
              <a:ext uri="{FF2B5EF4-FFF2-40B4-BE49-F238E27FC236}">
                <a16:creationId xmlns:a16="http://schemas.microsoft.com/office/drawing/2014/main" id="{EB929B7B-BD45-5749-E3F7-C780081D4118}"/>
              </a:ext>
            </a:extLst>
          </p:cNvPr>
          <p:cNvSpPr/>
          <p:nvPr userDrawn="1"/>
        </p:nvSpPr>
        <p:spPr>
          <a:xfrm rot="16200000" flipH="1">
            <a:off x="5249364" y="-5267620"/>
            <a:ext cx="1694089" cy="121928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30191A8-642D-A50F-5501-056BA59F093A}"/>
              </a:ext>
            </a:extLst>
          </p:cNvPr>
          <p:cNvSpPr>
            <a:spLocks noGrp="1"/>
          </p:cNvSpPr>
          <p:nvPr>
            <p:ph type="title"/>
          </p:nvPr>
        </p:nvSpPr>
        <p:spPr>
          <a:xfrm>
            <a:off x="817927" y="407088"/>
            <a:ext cx="5929131" cy="899758"/>
          </a:xfrm>
        </p:spPr>
        <p:txBody>
          <a:bodyPr anchor="ctr"/>
          <a:lstStyle>
            <a:lvl1pPr>
              <a:lnSpc>
                <a:spcPct val="90000"/>
              </a:lnSpc>
              <a:defRPr sz="2600" baseline="0">
                <a:solidFill>
                  <a:schemeClr val="bg1"/>
                </a:solidFill>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20301" y="1667616"/>
            <a:ext cx="4653262" cy="5187753"/>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98988" y="2369517"/>
            <a:ext cx="5811520" cy="3546727"/>
          </a:xfrm>
        </p:spPr>
        <p:txBody>
          <a:bodyPr anchor="ctr">
            <a:normAutofit/>
          </a:bodyPr>
          <a:lstStyle>
            <a:lvl1pPr marL="457200" indent="-457200">
              <a:lnSpc>
                <a:spcPct val="120000"/>
              </a:lnSpc>
              <a:buFont typeface="+mj-lt"/>
              <a:buAutoNum type="arabicPeriod"/>
              <a:defRPr sz="1800" cap="none" spc="0" baseline="0">
                <a:solidFill>
                  <a:schemeClr val="bg1"/>
                </a:solidFill>
                <a:latin typeface="+mn-lt"/>
              </a:defRPr>
            </a:lvl1pPr>
            <a:lvl2pPr marL="685800" indent="-457200">
              <a:lnSpc>
                <a:spcPct val="120000"/>
              </a:lnSpc>
              <a:buFont typeface="+mj-lt"/>
              <a:buAutoNum type="arabicPeriod"/>
              <a:defRPr sz="1600" cap="none" spc="0" baseline="0">
                <a:solidFill>
                  <a:schemeClr val="bg1"/>
                </a:solidFill>
                <a:latin typeface="+mn-lt"/>
              </a:defRPr>
            </a:lvl2pPr>
            <a:lvl3pPr marL="800100" indent="-342900">
              <a:lnSpc>
                <a:spcPct val="120000"/>
              </a:lnSpc>
              <a:buFont typeface="+mj-lt"/>
              <a:buAutoNum type="arabicPeriod"/>
              <a:defRPr sz="1600" cap="none" spc="0" baseline="0">
                <a:solidFill>
                  <a:schemeClr val="bg1"/>
                </a:solidFill>
                <a:latin typeface="+mn-lt"/>
              </a:defRPr>
            </a:lvl3pPr>
            <a:lvl4pPr marL="1028700" indent="-342900">
              <a:lnSpc>
                <a:spcPct val="120000"/>
              </a:lnSpc>
              <a:buFont typeface="+mj-lt"/>
              <a:buAutoNum type="arabicPeriod"/>
              <a:defRPr sz="1600" cap="none" spc="0" baseline="0">
                <a:solidFill>
                  <a:schemeClr val="bg1"/>
                </a:solidFill>
                <a:latin typeface="+mn-lt"/>
              </a:defRPr>
            </a:lvl4pPr>
            <a:lvl5pPr marL="1257300" indent="-342900">
              <a:lnSpc>
                <a:spcPct val="120000"/>
              </a:lnSpc>
              <a:buFont typeface="+mj-lt"/>
              <a:buAutoNum type="arabicPeriod"/>
              <a:defRPr sz="1600" cap="none" spc="0" baseline="0">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498988" y="6323214"/>
            <a:ext cx="3011081" cy="365125"/>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2E40485F-B680-43DA-8EFD-ACA3786FC64F}"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7439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895B0D3-73E8-41F6-748A-3A5480BB860E}"/>
              </a:ext>
            </a:extLst>
          </p:cNvPr>
          <p:cNvSpPr/>
          <p:nvPr userDrawn="1"/>
        </p:nvSpPr>
        <p:spPr>
          <a:xfrm rot="16200000">
            <a:off x="2917755" y="3438538"/>
            <a:ext cx="260487" cy="609600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5337611-CF6E-AE7A-AEAC-F0186DAB3784}"/>
              </a:ext>
            </a:extLst>
          </p:cNvPr>
          <p:cNvSpPr/>
          <p:nvPr userDrawn="1"/>
        </p:nvSpPr>
        <p:spPr>
          <a:xfrm rot="16200000">
            <a:off x="2917755" y="3698768"/>
            <a:ext cx="260487" cy="609600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4F3FE8-E5F0-7A50-18F6-41F999EFED71}"/>
              </a:ext>
            </a:extLst>
          </p:cNvPr>
          <p:cNvSpPr/>
          <p:nvPr userDrawn="1"/>
        </p:nvSpPr>
        <p:spPr>
          <a:xfrm rot="16200000">
            <a:off x="9013757" y="3438538"/>
            <a:ext cx="260487" cy="609600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AF66E45-9426-F3ED-84AB-55C20CF777C3}"/>
              </a:ext>
            </a:extLst>
          </p:cNvPr>
          <p:cNvSpPr/>
          <p:nvPr userDrawn="1"/>
        </p:nvSpPr>
        <p:spPr>
          <a:xfrm rot="16200000">
            <a:off x="9013757" y="3698768"/>
            <a:ext cx="260487" cy="6096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3812891" y="1754909"/>
            <a:ext cx="4570407" cy="1293521"/>
          </a:xfrm>
        </p:spPr>
        <p:txBody>
          <a:bodyPr/>
          <a:lstStyle>
            <a:lvl1pPr algn="ctr">
              <a:buFont typeface="Arial" panose="020B0604020202020204" pitchFamily="34" charset="0"/>
              <a:buNone/>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3812891" y="3218203"/>
            <a:ext cx="4570407" cy="1715138"/>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376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3764"/>
            <a:ext cx="2046806" cy="365125"/>
          </a:xfrm>
        </p:spPr>
        <p:txBody>
          <a:bodyPr/>
          <a:lstStyle/>
          <a:p>
            <a:fld id="{3CA16254-30CD-4C33-B2BD-B36A0C60242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376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224549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C72590E-3303-902C-040C-762AA28DF608}"/>
              </a:ext>
            </a:extLst>
          </p:cNvPr>
          <p:cNvSpPr/>
          <p:nvPr userDrawn="1"/>
        </p:nvSpPr>
        <p:spPr>
          <a:xfrm>
            <a:off x="9016383" y="1347534"/>
            <a:ext cx="260487" cy="4183343"/>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073AF3B-9BE2-DAB5-D3AD-3C915CD925F2}"/>
              </a:ext>
            </a:extLst>
          </p:cNvPr>
          <p:cNvSpPr/>
          <p:nvPr userDrawn="1"/>
        </p:nvSpPr>
        <p:spPr>
          <a:xfrm>
            <a:off x="2964588" y="1485363"/>
            <a:ext cx="260487" cy="404551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56B9C-FA30-EFA5-39DD-9A8BFDC1CB0C}"/>
              </a:ext>
            </a:extLst>
          </p:cNvPr>
          <p:cNvSpPr/>
          <p:nvPr userDrawn="1"/>
        </p:nvSpPr>
        <p:spPr>
          <a:xfrm rot="16200000">
            <a:off x="5990487" y="2244492"/>
            <a:ext cx="260487" cy="631228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0DE41A-7E0D-3F83-9028-E653ED31254D}"/>
              </a:ext>
            </a:extLst>
          </p:cNvPr>
          <p:cNvSpPr/>
          <p:nvPr userDrawn="1"/>
        </p:nvSpPr>
        <p:spPr>
          <a:xfrm rot="16200000">
            <a:off x="5990486" y="-1678364"/>
            <a:ext cx="260487" cy="6312283"/>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4355285" y="2039281"/>
            <a:ext cx="3481430" cy="1036044"/>
          </a:xfrm>
        </p:spPr>
        <p:txBody>
          <a:bodyPr/>
          <a:lstStyle>
            <a:lvl1pPr algn="ctr">
              <a:buFont typeface="Arial" panose="020B0604020202020204" pitchFamily="34" charset="0"/>
              <a:buNone/>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74074" y="3245098"/>
            <a:ext cx="3443852" cy="1597150"/>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D27CAE6-134A-4DF9-899A-96F1EFEAFCB2}"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0319794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889682" y="2471003"/>
            <a:ext cx="2735611" cy="1915995"/>
          </a:xfrm>
        </p:spPr>
        <p:txBody>
          <a:bodyPr anchor="ct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362240" y="1106714"/>
            <a:ext cx="4651841" cy="464457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8367C19-CBB7-402B-A28E-2EEE9B0D572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F3E47B9D-A549-A781-28EF-D1FE419706B8}"/>
              </a:ext>
            </a:extLst>
          </p:cNvPr>
          <p:cNvSpPr/>
          <p:nvPr userDrawn="1"/>
        </p:nvSpPr>
        <p:spPr>
          <a:xfrm>
            <a:off x="5066555" y="1608021"/>
            <a:ext cx="260487" cy="3566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B13AA64-1B88-9010-AE9A-319D6F2F7AD6}"/>
              </a:ext>
            </a:extLst>
          </p:cNvPr>
          <p:cNvSpPr/>
          <p:nvPr userDrawn="1"/>
        </p:nvSpPr>
        <p:spPr>
          <a:xfrm>
            <a:off x="1187933" y="1608019"/>
            <a:ext cx="260487" cy="356694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B7C58FB-14CC-0774-B4BA-D662E9D0E9B7}"/>
              </a:ext>
            </a:extLst>
          </p:cNvPr>
          <p:cNvSpPr/>
          <p:nvPr userDrawn="1"/>
        </p:nvSpPr>
        <p:spPr>
          <a:xfrm rot="16200000">
            <a:off x="3257489" y="3105408"/>
            <a:ext cx="260487" cy="387862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2290B0-0C46-F1D9-2DC7-A64DDEC214ED}"/>
              </a:ext>
            </a:extLst>
          </p:cNvPr>
          <p:cNvSpPr/>
          <p:nvPr userDrawn="1"/>
        </p:nvSpPr>
        <p:spPr>
          <a:xfrm rot="16200000">
            <a:off x="2997002" y="-201046"/>
            <a:ext cx="260487" cy="387862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9205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1765F6-2E78-2FCD-F87D-71403313FAA3}"/>
              </a:ext>
            </a:extLst>
          </p:cNvPr>
          <p:cNvSpPr/>
          <p:nvPr userDrawn="1"/>
        </p:nvSpPr>
        <p:spPr>
          <a:xfrm rot="16200000">
            <a:off x="2599987" y="3999545"/>
            <a:ext cx="260487" cy="5460465"/>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AE7F5B5-B681-6A6C-23F1-EEF2E59D422B}"/>
              </a:ext>
            </a:extLst>
          </p:cNvPr>
          <p:cNvSpPr/>
          <p:nvPr userDrawn="1"/>
        </p:nvSpPr>
        <p:spPr>
          <a:xfrm rot="16200000">
            <a:off x="8695989" y="3364009"/>
            <a:ext cx="260487" cy="673153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406C09-13A3-1418-3894-70E1B23A8AB6}"/>
              </a:ext>
            </a:extLst>
          </p:cNvPr>
          <p:cNvSpPr/>
          <p:nvPr userDrawn="1"/>
        </p:nvSpPr>
        <p:spPr>
          <a:xfrm rot="16200000">
            <a:off x="2599990" y="3745541"/>
            <a:ext cx="260487" cy="5460465"/>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5D1E525-4411-1D93-A96C-21C174766467}"/>
              </a:ext>
            </a:extLst>
          </p:cNvPr>
          <p:cNvSpPr/>
          <p:nvPr userDrawn="1"/>
        </p:nvSpPr>
        <p:spPr>
          <a:xfrm rot="16200000">
            <a:off x="8695992" y="3110005"/>
            <a:ext cx="260487" cy="67315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AB0A3A98-6E55-451E-82A3-D602C57D3308}"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545172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2500"/>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CBE40BAB-681A-4897-A5C0-AFDFAECCDF53}"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
        <p:nvSpPr>
          <p:cNvPr id="9" name="Rectangle 8">
            <a:extLst>
              <a:ext uri="{FF2B5EF4-FFF2-40B4-BE49-F238E27FC236}">
                <a16:creationId xmlns:a16="http://schemas.microsoft.com/office/drawing/2014/main" id="{BEEF0A60-6A5E-949C-BA69-49D5A378CF74}"/>
              </a:ext>
            </a:extLst>
          </p:cNvPr>
          <p:cNvSpPr/>
          <p:nvPr userDrawn="1"/>
        </p:nvSpPr>
        <p:spPr>
          <a:xfrm rot="5400000">
            <a:off x="5965757" y="635333"/>
            <a:ext cx="260487" cy="1219199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3250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42563"/>
            <a:ext cx="3196905"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851610" y="973823"/>
            <a:ext cx="5247888" cy="45639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A09EE1A9-8578-4263-AA11-B0367CBB1C55}"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B3BE5A2B-A078-B65C-2851-0D739785F09A}"/>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3439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74"/>
            <a:ext cx="2958548"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10744" y="968634"/>
            <a:ext cx="6603999" cy="4877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317C7AAE-F35A-484C-AA7B-5B705B47CD90}"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0F147B2-23FF-954B-855A-8B1FB491D809}"/>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3189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295525"/>
            <a:ext cx="8073571" cy="721054"/>
          </a:xfrm>
        </p:spPr>
        <p:txBody>
          <a:bodyPr/>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2568160"/>
            <a:ext cx="8915401" cy="299880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ED70B26-BB51-4670-8CA0-8843DF1D3018}"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98F2C2B-9E27-BD75-ADE5-9B96F0BDB279}"/>
              </a:ext>
            </a:extLst>
          </p:cNvPr>
          <p:cNvSpPr/>
          <p:nvPr userDrawn="1"/>
        </p:nvSpPr>
        <p:spPr>
          <a:xfrm rot="10800000" flipH="1">
            <a:off x="11932221" y="4479480"/>
            <a:ext cx="260487" cy="23785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9F78586-18D0-FDD1-6CB8-1FF134CE96B9}"/>
              </a:ext>
            </a:extLst>
          </p:cNvPr>
          <p:cNvSpPr/>
          <p:nvPr userDrawn="1"/>
        </p:nvSpPr>
        <p:spPr>
          <a:xfrm rot="10800000" flipH="1">
            <a:off x="11671991" y="4479480"/>
            <a:ext cx="260487" cy="237851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9198703-05D1-F891-5103-0C0691DF0F79}"/>
              </a:ext>
            </a:extLst>
          </p:cNvPr>
          <p:cNvSpPr/>
          <p:nvPr userDrawn="1"/>
        </p:nvSpPr>
        <p:spPr>
          <a:xfrm rot="10800000" flipH="1">
            <a:off x="11932221" y="0"/>
            <a:ext cx="260487" cy="447948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F8C1D1-E259-9C6E-3B6F-FFB6978A2B94}"/>
              </a:ext>
            </a:extLst>
          </p:cNvPr>
          <p:cNvSpPr/>
          <p:nvPr userDrawn="1"/>
        </p:nvSpPr>
        <p:spPr>
          <a:xfrm rot="10800000" flipH="1">
            <a:off x="11671991" y="0"/>
            <a:ext cx="260487" cy="447948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58998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17925" y="575567"/>
            <a:ext cx="10500655" cy="77864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17926" y="1502584"/>
            <a:ext cx="10500656" cy="4198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D124819C-A3B6-4A74-A72E-028129076CA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75EA6E7-27A3-6475-62BB-9C01444CBCAF}"/>
              </a:ext>
            </a:extLst>
          </p:cNvPr>
          <p:cNvSpPr/>
          <p:nvPr userDrawn="1"/>
        </p:nvSpPr>
        <p:spPr>
          <a:xfrm rot="5400000">
            <a:off x="5965757" y="635333"/>
            <a:ext cx="260487" cy="1219199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67932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897202"/>
            <a:ext cx="7484390" cy="77864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5241"/>
            <a:ext cx="7484390" cy="39370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C8E746-21A0-4991-928E-68B8211ABD33}"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97C2025E-9787-E49A-D113-384B8BFCF584}"/>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60797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90704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6506919" y="701001"/>
            <a:ext cx="4682492" cy="975661"/>
          </a:xfrm>
        </p:spPr>
        <p:txBody>
          <a:bodyPr/>
          <a:lstStyle/>
          <a:p>
            <a:r>
              <a:rPr lang="en-US"/>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996761" y="975776"/>
            <a:ext cx="4333645" cy="4928130"/>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506919" y="1823175"/>
            <a:ext cx="4682492" cy="431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A89D7D-92A0-4C93-B043-9AAD52A88181}"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6" name="Rectangle 25">
            <a:extLst>
              <a:ext uri="{FF2B5EF4-FFF2-40B4-BE49-F238E27FC236}">
                <a16:creationId xmlns:a16="http://schemas.microsoft.com/office/drawing/2014/main" id="{784341E8-AC21-2374-68D1-E5B152FF1CE3}"/>
              </a:ext>
            </a:extLst>
          </p:cNvPr>
          <p:cNvSpPr/>
          <p:nvPr/>
        </p:nvSpPr>
        <p:spPr>
          <a:xfrm rot="5400000">
            <a:off x="3033223" y="-1586311"/>
            <a:ext cx="260487" cy="48636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B6273D-856F-2FD6-A1C0-127DB7D88C7F}"/>
              </a:ext>
            </a:extLst>
          </p:cNvPr>
          <p:cNvSpPr/>
          <p:nvPr/>
        </p:nvSpPr>
        <p:spPr>
          <a:xfrm>
            <a:off x="731624" y="716828"/>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15C787A-CF1C-DB8A-C1F4-885E963FAEFB}"/>
              </a:ext>
            </a:extLst>
          </p:cNvPr>
          <p:cNvSpPr/>
          <p:nvPr/>
        </p:nvSpPr>
        <p:spPr>
          <a:xfrm>
            <a:off x="5334824" y="975776"/>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BC1F2C4-E2C2-14AF-63AE-F440DA498BF3}"/>
              </a:ext>
            </a:extLst>
          </p:cNvPr>
          <p:cNvSpPr/>
          <p:nvPr/>
        </p:nvSpPr>
        <p:spPr>
          <a:xfrm rot="5400000">
            <a:off x="2902978" y="3732551"/>
            <a:ext cx="260487" cy="460320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7898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F552F73-C2C2-9883-1CE4-1E32939A148D}"/>
              </a:ext>
            </a:extLst>
          </p:cNvPr>
          <p:cNvSpPr/>
          <p:nvPr userDrawn="1"/>
        </p:nvSpPr>
        <p:spPr>
          <a:xfrm>
            <a:off x="4056269" y="0"/>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FA9D6FF-4367-AEA2-2856-7C15113BEB40}"/>
              </a:ext>
            </a:extLst>
          </p:cNvPr>
          <p:cNvSpPr/>
          <p:nvPr userDrawn="1"/>
        </p:nvSpPr>
        <p:spPr>
          <a:xfrm rot="5400000">
            <a:off x="8128427" y="-3803084"/>
            <a:ext cx="260487" cy="786665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585720" cy="18928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marL="228600">
              <a:buNone/>
              <a:defRPr/>
            </a:lvl1pPr>
            <a:lvl2pPr marL="365760">
              <a:buNone/>
              <a:defRPr/>
            </a:lvl2pPr>
            <a:lvl3pPr marL="365760">
              <a:buNone/>
              <a:defRPr/>
            </a:lvl3pPr>
            <a:lvl4pPr marL="365760">
              <a:buNone/>
              <a:defRPr/>
            </a:lvl4pPr>
            <a:lvl5pPr marL="36576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1" y="260488"/>
            <a:ext cx="7597581" cy="6350842"/>
          </a:xfrm>
          <a:blipFill>
            <a:blip r:embed="rId2">
              <a:alphaModFix amt="60000"/>
            </a:blip>
            <a:stretch>
              <a:fillRect/>
            </a:stretch>
          </a:blipFill>
        </p:spPr>
        <p:txBody>
          <a:bodyPr/>
          <a:lstStyle>
            <a:lvl1pPr>
              <a:buNone/>
              <a:defRPr/>
            </a:lvl1pPr>
          </a:lstStyle>
          <a:p>
            <a:endParaRPr lang="en-US"/>
          </a:p>
        </p:txBody>
      </p:sp>
      <p:sp>
        <p:nvSpPr>
          <p:cNvPr id="29" name="Rectangle 28">
            <a:extLst>
              <a:ext uri="{FF2B5EF4-FFF2-40B4-BE49-F238E27FC236}">
                <a16:creationId xmlns:a16="http://schemas.microsoft.com/office/drawing/2014/main" id="{365C6F1F-9BDA-574C-1452-7F997F814D70}"/>
              </a:ext>
            </a:extLst>
          </p:cNvPr>
          <p:cNvSpPr/>
          <p:nvPr userDrawn="1"/>
        </p:nvSpPr>
        <p:spPr>
          <a:xfrm rot="5400000">
            <a:off x="7860573" y="2808245"/>
            <a:ext cx="260487" cy="786665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DF79D7-2E79-7747-95B4-15579B7A9134}"/>
              </a:ext>
            </a:extLst>
          </p:cNvPr>
          <p:cNvSpPr/>
          <p:nvPr userDrawn="1"/>
        </p:nvSpPr>
        <p:spPr>
          <a:xfrm>
            <a:off x="11922923" y="260488"/>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27918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7829751" y="713606"/>
            <a:ext cx="3377235" cy="1322334"/>
          </a:xfrm>
        </p:spPr>
        <p:txBody>
          <a:bodyPr/>
          <a:lstStyle/>
          <a:p>
            <a:r>
              <a:rPr lang="en-US"/>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1001279" y="974092"/>
            <a:ext cx="5715121" cy="4917009"/>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7829752" y="2170877"/>
            <a:ext cx="3360986" cy="3896917"/>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D690BC5-63F1-40D5-8076-8B4C09F9560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18C175-596B-9E77-22A2-18336A44EEA4}"/>
              </a:ext>
            </a:extLst>
          </p:cNvPr>
          <p:cNvSpPr/>
          <p:nvPr userDrawn="1"/>
        </p:nvSpPr>
        <p:spPr>
          <a:xfrm rot="5400000">
            <a:off x="3728591" y="3163788"/>
            <a:ext cx="260487" cy="57151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96F74F-C66F-BB6F-443B-AA5EADF118EF}"/>
              </a:ext>
            </a:extLst>
          </p:cNvPr>
          <p:cNvSpPr/>
          <p:nvPr userDrawn="1"/>
        </p:nvSpPr>
        <p:spPr>
          <a:xfrm>
            <a:off x="740792" y="718119"/>
            <a:ext cx="260487" cy="543347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741CA67-8E3B-F070-FB8A-CCBAAFD21468}"/>
              </a:ext>
            </a:extLst>
          </p:cNvPr>
          <p:cNvSpPr/>
          <p:nvPr userDrawn="1"/>
        </p:nvSpPr>
        <p:spPr>
          <a:xfrm>
            <a:off x="6716400" y="723900"/>
            <a:ext cx="260487" cy="542769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74D670F-4FDB-5040-A6C8-D2773755F822}"/>
              </a:ext>
            </a:extLst>
          </p:cNvPr>
          <p:cNvSpPr/>
          <p:nvPr userDrawn="1"/>
        </p:nvSpPr>
        <p:spPr>
          <a:xfrm rot="5400000">
            <a:off x="3858835" y="-2143957"/>
            <a:ext cx="260487" cy="597561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15349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1124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7D95F21-4D28-7593-DC4F-6860DAB548E0}"/>
              </a:ext>
            </a:extLst>
          </p:cNvPr>
          <p:cNvSpPr/>
          <p:nvPr userDrawn="1"/>
        </p:nvSpPr>
        <p:spPr>
          <a:xfrm>
            <a:off x="4056269" y="716370"/>
            <a:ext cx="269076" cy="542498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A9027C-D523-1CF0-5F5B-12CE89CEBCE0}"/>
              </a:ext>
            </a:extLst>
          </p:cNvPr>
          <p:cNvSpPr/>
          <p:nvPr userDrawn="1"/>
        </p:nvSpPr>
        <p:spPr>
          <a:xfrm rot="5400000">
            <a:off x="7634581" y="-2861942"/>
            <a:ext cx="260487" cy="741711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B7B38-8370-1382-64EF-CF1EA3237EC1}"/>
              </a:ext>
            </a:extLst>
          </p:cNvPr>
          <p:cNvSpPr/>
          <p:nvPr userDrawn="1"/>
        </p:nvSpPr>
        <p:spPr>
          <a:xfrm rot="5400000">
            <a:off x="7761818" y="2429792"/>
            <a:ext cx="260487" cy="716263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F9F270E-7D5E-6955-3985-6CE88726FBF6}"/>
              </a:ext>
            </a:extLst>
          </p:cNvPr>
          <p:cNvSpPr/>
          <p:nvPr userDrawn="1"/>
        </p:nvSpPr>
        <p:spPr>
          <a:xfrm>
            <a:off x="11204307" y="716370"/>
            <a:ext cx="269076" cy="516422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453194" cy="18928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a:buFont typeface="Arial" panose="020B0604020202020204" pitchFamily="34" charset="0"/>
              <a:buNone/>
              <a:defRPr/>
            </a:lvl1pPr>
            <a:lvl2pPr>
              <a:buFont typeface="Arial" panose="020B0604020202020204" pitchFamily="34" charset="0"/>
              <a:buNone/>
              <a:defRPr/>
            </a:lvl2pPr>
            <a:lvl3pPr>
              <a:buFont typeface="Arial" panose="020B0604020202020204" pitchFamily="34" charset="0"/>
              <a:buNone/>
              <a:defRPr/>
            </a:lvl3pPr>
            <a:lvl4pPr>
              <a:buFont typeface="Arial" panose="020B0604020202020204" pitchFamily="34" charset="0"/>
              <a:buNone/>
              <a:defRPr/>
            </a:lvl4pPr>
            <a:lvl5pPr>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5" y="976857"/>
            <a:ext cx="6878961" cy="4903735"/>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9E054F0-3A32-4578-86E3-895E0E8600A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498512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4293221"/>
            <a:ext cx="2778578" cy="1826245"/>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260484" y="250193"/>
            <a:ext cx="11671024" cy="327754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06636" y="4293221"/>
            <a:ext cx="7361464" cy="18262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4F70ECA3-6A26-4B6B-8F24-5966C3612B96}"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BC57CE11-FAFE-1587-E6AB-1AEF26641EDD}"/>
              </a:ext>
            </a:extLst>
          </p:cNvPr>
          <p:cNvSpPr/>
          <p:nvPr userDrawn="1"/>
        </p:nvSpPr>
        <p:spPr>
          <a:xfrm>
            <a:off x="-2" y="-5781"/>
            <a:ext cx="260487" cy="379401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E8EF558-607F-872A-9482-262B28A98B7D}"/>
              </a:ext>
            </a:extLst>
          </p:cNvPr>
          <p:cNvSpPr/>
          <p:nvPr userDrawn="1"/>
        </p:nvSpPr>
        <p:spPr>
          <a:xfrm>
            <a:off x="11931513" y="0"/>
            <a:ext cx="260487" cy="378822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982847-1DBB-9409-B44B-AC816B117439}"/>
              </a:ext>
            </a:extLst>
          </p:cNvPr>
          <p:cNvSpPr/>
          <p:nvPr userDrawn="1"/>
        </p:nvSpPr>
        <p:spPr>
          <a:xfrm rot="5400000">
            <a:off x="6095996" y="-5845806"/>
            <a:ext cx="260487" cy="1193151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BA1B7D-C252-2526-9232-AB1DE2875F94}"/>
              </a:ext>
            </a:extLst>
          </p:cNvPr>
          <p:cNvSpPr/>
          <p:nvPr userDrawn="1"/>
        </p:nvSpPr>
        <p:spPr>
          <a:xfrm rot="5400000">
            <a:off x="5835510" y="-2307769"/>
            <a:ext cx="260487" cy="1193151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39560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86009"/>
            <a:ext cx="478404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4784048" cy="3766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641141" y="6323214"/>
            <a:ext cx="2046806" cy="365125"/>
          </a:xfrm>
        </p:spPr>
        <p:txBody>
          <a:bodyPr/>
          <a:lstStyle/>
          <a:p>
            <a:fld id="{5FBF8CAE-8C47-4F11-981F-D1D90DB728CC}"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5770395"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798272" y="253469"/>
            <a:ext cx="5133239" cy="6344043"/>
          </a:xfrm>
          <a:blipFill>
            <a:blip r:embed="rId2">
              <a:alphaModFix amt="60000"/>
            </a:blip>
            <a:stretch>
              <a:fillRect/>
            </a:stretch>
          </a:blipFill>
        </p:spPr>
        <p:txBody>
          <a:bodyPr/>
          <a:lstStyle>
            <a:lvl1pPr>
              <a:buNone/>
              <a:defRPr/>
            </a:lvl1pPr>
          </a:lstStyle>
          <a:p>
            <a:endParaRPr lang="en-US"/>
          </a:p>
        </p:txBody>
      </p:sp>
      <p:sp>
        <p:nvSpPr>
          <p:cNvPr id="8" name="Rectangle 7">
            <a:extLst>
              <a:ext uri="{FF2B5EF4-FFF2-40B4-BE49-F238E27FC236}">
                <a16:creationId xmlns:a16="http://schemas.microsoft.com/office/drawing/2014/main" id="{61569131-C494-F2D9-B308-662F0810157F}"/>
              </a:ext>
            </a:extLst>
          </p:cNvPr>
          <p:cNvSpPr/>
          <p:nvPr/>
        </p:nvSpPr>
        <p:spPr>
          <a:xfrm rot="5400000">
            <a:off x="9104405" y="4030894"/>
            <a:ext cx="260487" cy="53937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D1761B-3B2A-DE95-589E-65D9E53BB518}"/>
              </a:ext>
            </a:extLst>
          </p:cNvPr>
          <p:cNvSpPr/>
          <p:nvPr userDrawn="1"/>
        </p:nvSpPr>
        <p:spPr>
          <a:xfrm>
            <a:off x="6537787" y="-5781"/>
            <a:ext cx="260487" cy="6603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583555-FC5C-89A0-A950-E371C5C6EDED}"/>
              </a:ext>
            </a:extLst>
          </p:cNvPr>
          <p:cNvSpPr/>
          <p:nvPr/>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09222D3-3B8B-1783-93C2-AAF4824D9124}"/>
              </a:ext>
            </a:extLst>
          </p:cNvPr>
          <p:cNvSpPr/>
          <p:nvPr userDrawn="1"/>
        </p:nvSpPr>
        <p:spPr>
          <a:xfrm rot="5400000">
            <a:off x="9364892" y="-2576914"/>
            <a:ext cx="260487" cy="539372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2908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79535"/>
            <a:ext cx="5597236" cy="99869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4738"/>
            <a:ext cx="5597236" cy="4309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7560445" y="963397"/>
            <a:ext cx="3662239" cy="4929668"/>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5D0CDEE-1FEF-451C-80AB-E91AE40C01C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5" name="Rectangle 24">
            <a:extLst>
              <a:ext uri="{FF2B5EF4-FFF2-40B4-BE49-F238E27FC236}">
                <a16:creationId xmlns:a16="http://schemas.microsoft.com/office/drawing/2014/main" id="{4DC8A574-FAC4-90F3-87D6-08F9DA08A6D4}"/>
              </a:ext>
            </a:extLst>
          </p:cNvPr>
          <p:cNvSpPr/>
          <p:nvPr/>
        </p:nvSpPr>
        <p:spPr>
          <a:xfrm rot="5400000">
            <a:off x="9131077" y="4061947"/>
            <a:ext cx="260487" cy="392272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3F2235-485B-88DA-ADD3-319B1E594282}"/>
              </a:ext>
            </a:extLst>
          </p:cNvPr>
          <p:cNvSpPr/>
          <p:nvPr/>
        </p:nvSpPr>
        <p:spPr>
          <a:xfrm rot="5400000">
            <a:off x="9391565" y="-1126669"/>
            <a:ext cx="260487" cy="3922724"/>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E51BF4F-6F29-BD36-AD78-F22B59841BE1}"/>
              </a:ext>
            </a:extLst>
          </p:cNvPr>
          <p:cNvSpPr/>
          <p:nvPr/>
        </p:nvSpPr>
        <p:spPr>
          <a:xfrm>
            <a:off x="7299960" y="704449"/>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9C244D7-5748-74BA-BA39-DC795684A573}"/>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53808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C4AC1E6-1486-3C93-A27A-38EDABC73751}"/>
              </a:ext>
            </a:extLst>
          </p:cNvPr>
          <p:cNvSpPr/>
          <p:nvPr/>
        </p:nvSpPr>
        <p:spPr>
          <a:xfrm rot="5400000">
            <a:off x="8914127" y="3844997"/>
            <a:ext cx="260487" cy="435662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E92E37B-861A-F506-25C3-81C2D6478E81}"/>
              </a:ext>
            </a:extLst>
          </p:cNvPr>
          <p:cNvSpPr/>
          <p:nvPr/>
        </p:nvSpPr>
        <p:spPr>
          <a:xfrm rot="5400000">
            <a:off x="9174615" y="-1343619"/>
            <a:ext cx="260487" cy="435662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CE27E-DC50-8C17-D0EA-395CA38B4F52}"/>
              </a:ext>
            </a:extLst>
          </p:cNvPr>
          <p:cNvSpPr/>
          <p:nvPr/>
        </p:nvSpPr>
        <p:spPr>
          <a:xfrm>
            <a:off x="6866060" y="705987"/>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B389DF5-4C40-DFF8-5D36-25DFEB37FB0B}"/>
              </a:ext>
            </a:extLst>
          </p:cNvPr>
          <p:cNvSpPr/>
          <p:nvPr/>
        </p:nvSpPr>
        <p:spPr>
          <a:xfrm>
            <a:off x="11222686" y="964935"/>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userDrawn="1">
            <p:ph type="title"/>
          </p:nvPr>
        </p:nvSpPr>
        <p:spPr>
          <a:xfrm>
            <a:off x="838200" y="676641"/>
            <a:ext cx="5098074" cy="99869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userDrawn="1">
            <p:ph idx="1"/>
          </p:nvPr>
        </p:nvSpPr>
        <p:spPr>
          <a:xfrm>
            <a:off x="838200" y="1824738"/>
            <a:ext cx="5098074" cy="4309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userDrawn="1">
            <p:ph type="pic" sz="quarter" idx="13"/>
          </p:nvPr>
        </p:nvSpPr>
        <p:spPr>
          <a:xfrm>
            <a:off x="7126547" y="963397"/>
            <a:ext cx="4096135" cy="4929667"/>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8713728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01259"/>
            <a:ext cx="10088106" cy="63808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685365"/>
            <a:ext cx="5163105" cy="412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Picture Placeholder 24">
            <a:extLst>
              <a:ext uri="{FF2B5EF4-FFF2-40B4-BE49-F238E27FC236}">
                <a16:creationId xmlns:a16="http://schemas.microsoft.com/office/drawing/2014/main" id="{AB55DBE9-8524-D343-EF09-4547077CC9D7}"/>
              </a:ext>
            </a:extLst>
          </p:cNvPr>
          <p:cNvSpPr>
            <a:spLocks noGrp="1"/>
          </p:cNvSpPr>
          <p:nvPr>
            <p:ph type="pic" sz="quarter" idx="13"/>
          </p:nvPr>
        </p:nvSpPr>
        <p:spPr>
          <a:xfrm>
            <a:off x="7017045" y="2030816"/>
            <a:ext cx="3720588" cy="336900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86ABC731-B645-4602-81CA-9D984C32EF24}"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9" name="Rectangle 18">
            <a:extLst>
              <a:ext uri="{FF2B5EF4-FFF2-40B4-BE49-F238E27FC236}">
                <a16:creationId xmlns:a16="http://schemas.microsoft.com/office/drawing/2014/main" id="{FF1C03E2-62DB-759F-0B28-37453FE74FEB}"/>
              </a:ext>
            </a:extLst>
          </p:cNvPr>
          <p:cNvSpPr/>
          <p:nvPr/>
        </p:nvSpPr>
        <p:spPr>
          <a:xfrm rot="5400000">
            <a:off x="8747097" y="3409280"/>
            <a:ext cx="260487" cy="424156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6A5FE1-F143-E6AE-B4A7-46BA53F8CDD4}"/>
              </a:ext>
            </a:extLst>
          </p:cNvPr>
          <p:cNvSpPr/>
          <p:nvPr/>
        </p:nvSpPr>
        <p:spPr>
          <a:xfrm rot="5400000">
            <a:off x="8877341" y="-88428"/>
            <a:ext cx="260487" cy="398107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0D78A3C-BD64-E8EB-7CB0-4C42C102B600}"/>
              </a:ext>
            </a:extLst>
          </p:cNvPr>
          <p:cNvSpPr/>
          <p:nvPr/>
        </p:nvSpPr>
        <p:spPr>
          <a:xfrm>
            <a:off x="6756559" y="1770328"/>
            <a:ext cx="260487" cy="3629489"/>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2BEA4A7-1FEE-D352-B0E3-F76E5E88F5E9}"/>
              </a:ext>
            </a:extLst>
          </p:cNvPr>
          <p:cNvSpPr/>
          <p:nvPr/>
        </p:nvSpPr>
        <p:spPr>
          <a:xfrm>
            <a:off x="10737635" y="2032355"/>
            <a:ext cx="260487" cy="3626411"/>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71271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4150"/>
            <a:ext cx="6237172" cy="62562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1474713"/>
            <a:ext cx="6237173" cy="4676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4784145" y="6323214"/>
            <a:ext cx="2046806" cy="365125"/>
          </a:xfrm>
        </p:spPr>
        <p:txBody>
          <a:bodyPr/>
          <a:lstStyle/>
          <a:p>
            <a:fld id="{1F3F1628-4921-4D31-B2B6-4027B19FB3CC}"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6913399"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314156" y="260485"/>
            <a:ext cx="3617353" cy="6344414"/>
          </a:xfrm>
          <a:blipFill>
            <a:blip r:embed="rId2">
              <a:alphaModFix amt="60000"/>
            </a:blip>
            <a:stretch>
              <a:fillRect/>
            </a:stretch>
          </a:blipFill>
        </p:spPr>
        <p:txBody>
          <a:bodyPr/>
          <a:lstStyle>
            <a:lvl1pPr>
              <a:buNone/>
              <a:defRPr/>
            </a:lvl1pPr>
          </a:lstStyle>
          <a:p>
            <a:endParaRPr lang="en-US"/>
          </a:p>
        </p:txBody>
      </p:sp>
      <p:sp>
        <p:nvSpPr>
          <p:cNvPr id="12" name="Rectangle 11">
            <a:extLst>
              <a:ext uri="{FF2B5EF4-FFF2-40B4-BE49-F238E27FC236}">
                <a16:creationId xmlns:a16="http://schemas.microsoft.com/office/drawing/2014/main" id="{3968566C-3047-4386-4D48-CEFA10AC97B0}"/>
              </a:ext>
            </a:extLst>
          </p:cNvPr>
          <p:cNvSpPr/>
          <p:nvPr/>
        </p:nvSpPr>
        <p:spPr>
          <a:xfrm rot="5400000">
            <a:off x="9992592" y="4665981"/>
            <a:ext cx="260487" cy="413832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5CB97FA-524B-F98C-D6FD-DC34059D0FCB}"/>
              </a:ext>
            </a:extLst>
          </p:cNvPr>
          <p:cNvSpPr/>
          <p:nvPr/>
        </p:nvSpPr>
        <p:spPr>
          <a:xfrm rot="5400000">
            <a:off x="10122835" y="-1808675"/>
            <a:ext cx="260487" cy="3877837"/>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5388139-DDE1-A091-7472-E09FA325C515}"/>
              </a:ext>
            </a:extLst>
          </p:cNvPr>
          <p:cNvSpPr/>
          <p:nvPr/>
        </p:nvSpPr>
        <p:spPr>
          <a:xfrm>
            <a:off x="8053674" y="1538"/>
            <a:ext cx="260487" cy="6603362"/>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6725C2-2FE9-64FF-4148-D87D2874ECB2}"/>
              </a:ext>
            </a:extLst>
          </p:cNvPr>
          <p:cNvSpPr/>
          <p:nvPr/>
        </p:nvSpPr>
        <p:spPr>
          <a:xfrm>
            <a:off x="11931513" y="260485"/>
            <a:ext cx="260487" cy="660490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84661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23900"/>
            <a:ext cx="6655131" cy="95191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8" y="1822325"/>
            <a:ext cx="6655132" cy="4307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400261" y="982614"/>
            <a:ext cx="2812996" cy="488808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59A0776-5C30-4110-A086-C7F74F3B6EA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6" name="Rectangle 15">
            <a:extLst>
              <a:ext uri="{FF2B5EF4-FFF2-40B4-BE49-F238E27FC236}">
                <a16:creationId xmlns:a16="http://schemas.microsoft.com/office/drawing/2014/main" id="{2FA6527E-ADCD-BD9B-176F-C43B44D272D1}"/>
              </a:ext>
            </a:extLst>
          </p:cNvPr>
          <p:cNvSpPr/>
          <p:nvPr/>
        </p:nvSpPr>
        <p:spPr>
          <a:xfrm rot="5400000">
            <a:off x="9546270" y="4464197"/>
            <a:ext cx="260487" cy="307348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ABF10C3-FE9F-7170-7D46-A9394A50A0E1}"/>
              </a:ext>
            </a:extLst>
          </p:cNvPr>
          <p:cNvSpPr/>
          <p:nvPr/>
        </p:nvSpPr>
        <p:spPr>
          <a:xfrm rot="5400000">
            <a:off x="9676514" y="-811485"/>
            <a:ext cx="260487" cy="333396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25890E-E8EB-6CAB-95D1-28316B9A90AE}"/>
              </a:ext>
            </a:extLst>
          </p:cNvPr>
          <p:cNvSpPr/>
          <p:nvPr/>
        </p:nvSpPr>
        <p:spPr>
          <a:xfrm>
            <a:off x="8139774" y="723900"/>
            <a:ext cx="260487" cy="51497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6C2A38-2B86-D7A0-DEE5-CB43F34795AF}"/>
              </a:ext>
            </a:extLst>
          </p:cNvPr>
          <p:cNvSpPr/>
          <p:nvPr/>
        </p:nvSpPr>
        <p:spPr>
          <a:xfrm>
            <a:off x="11213259" y="980503"/>
            <a:ext cx="260487" cy="514979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03746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37381"/>
            <a:ext cx="3185159" cy="1485780"/>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1200155" y="3079008"/>
            <a:ext cx="2576708" cy="2735851"/>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922410" y="960532"/>
            <a:ext cx="6016100" cy="49918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6" y="6318642"/>
            <a:ext cx="3492817"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B835FDF-22E9-4925-95D2-BD888C75F78B}"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75469AA-2FD6-C7EE-8BB6-0CEEBC3A0EDC}"/>
              </a:ext>
            </a:extLst>
          </p:cNvPr>
          <p:cNvSpPr/>
          <p:nvPr/>
        </p:nvSpPr>
        <p:spPr>
          <a:xfrm rot="5400000">
            <a:off x="2358263" y="4396260"/>
            <a:ext cx="260487" cy="30976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FE2AE5C-99A7-27EF-A5C6-937A3424EFC3}"/>
              </a:ext>
            </a:extLst>
          </p:cNvPr>
          <p:cNvSpPr/>
          <p:nvPr/>
        </p:nvSpPr>
        <p:spPr>
          <a:xfrm rot="5400000">
            <a:off x="2358265" y="1399923"/>
            <a:ext cx="260487" cy="309768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B91AA7-D141-A381-9F04-B814F6E55530}"/>
              </a:ext>
            </a:extLst>
          </p:cNvPr>
          <p:cNvSpPr/>
          <p:nvPr/>
        </p:nvSpPr>
        <p:spPr>
          <a:xfrm>
            <a:off x="939668" y="2818521"/>
            <a:ext cx="260487" cy="299787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8F892B-6A7C-03C6-EEDC-F3E2F88F2C84}"/>
              </a:ext>
            </a:extLst>
          </p:cNvPr>
          <p:cNvSpPr/>
          <p:nvPr/>
        </p:nvSpPr>
        <p:spPr>
          <a:xfrm>
            <a:off x="3776864" y="3077469"/>
            <a:ext cx="260487" cy="299787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96137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80"/>
            <a:ext cx="2770185" cy="1550639"/>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962843" y="2953990"/>
            <a:ext cx="2341291" cy="283166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45509" y="960532"/>
            <a:ext cx="7208289" cy="51097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21C216B-8972-4688-9212-2ABC2F7560B9}"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BA2B2F-18A9-67B9-FF84-3746FE467C75}"/>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83594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B22821D-5318-7173-EADD-3D19A9F17655}"/>
              </a:ext>
            </a:extLst>
          </p:cNvPr>
          <p:cNvSpPr/>
          <p:nvPr userDrawn="1"/>
        </p:nvSpPr>
        <p:spPr>
          <a:xfrm rot="5400000">
            <a:off x="5374425" y="67058"/>
            <a:ext cx="1443150"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10746524" y="0"/>
            <a:ext cx="1445475"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9891F807-237F-EA75-496E-B1A31D9F0543}"/>
              </a:ext>
            </a:extLst>
          </p:cNvPr>
          <p:cNvSpPr>
            <a:spLocks noGrp="1"/>
          </p:cNvSpPr>
          <p:nvPr>
            <p:ph type="title"/>
          </p:nvPr>
        </p:nvSpPr>
        <p:spPr>
          <a:xfrm>
            <a:off x="723899" y="4165600"/>
            <a:ext cx="8445501" cy="1051764"/>
          </a:xfrm>
        </p:spPr>
        <p:txBody>
          <a:bodyPr anchor="ctr"/>
          <a:lstStyle>
            <a:lvl1pPr>
              <a:defRPr sz="1800"/>
            </a:lvl1pPr>
          </a:lstStyle>
          <a:p>
            <a:r>
              <a:rPr lang="en-US"/>
              <a:t>Click to edit Master title style</a:t>
            </a:r>
          </a:p>
        </p:txBody>
      </p:sp>
      <p:sp>
        <p:nvSpPr>
          <p:cNvPr id="11" name="Content Placeholder 10">
            <a:extLst>
              <a:ext uri="{FF2B5EF4-FFF2-40B4-BE49-F238E27FC236}">
                <a16:creationId xmlns:a16="http://schemas.microsoft.com/office/drawing/2014/main" id="{1E1E0BA5-71CF-7D5B-6BDE-80AB2E0587E4}"/>
              </a:ext>
            </a:extLst>
          </p:cNvPr>
          <p:cNvSpPr>
            <a:spLocks noGrp="1"/>
          </p:cNvSpPr>
          <p:nvPr>
            <p:ph sz="quarter" idx="14" hasCustomPrompt="1"/>
          </p:nvPr>
        </p:nvSpPr>
        <p:spPr>
          <a:xfrm>
            <a:off x="723900" y="723900"/>
            <a:ext cx="8445500" cy="3343254"/>
          </a:xfrm>
        </p:spPr>
        <p:txBody>
          <a:bodyPr anchor="b"/>
          <a:lstStyle>
            <a:lvl1pPr marL="0" indent="0">
              <a:lnSpc>
                <a:spcPct val="90000"/>
              </a:lnSpc>
              <a:buNone/>
              <a:defRPr sz="23300" baseline="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7660302" y="6323214"/>
            <a:ext cx="2046806" cy="365125"/>
          </a:xfrm>
        </p:spPr>
        <p:txBody>
          <a:bodyPr/>
          <a:lstStyle>
            <a:lvl1pPr>
              <a:defRPr>
                <a:solidFill>
                  <a:schemeClr val="tx1"/>
                </a:solidFill>
              </a:defRPr>
            </a:lvl1pPr>
          </a:lstStyle>
          <a:p>
            <a:fld id="{5046B5C2-0C4D-4B8E-935D-F9A327F4C367}"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9789556" y="6323214"/>
            <a:ext cx="437990"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68649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BEF4B5F4-C4F4-1C90-14F7-7FA64ECFA019}"/>
              </a:ext>
            </a:extLst>
          </p:cNvPr>
          <p:cNvSpPr>
            <a:spLocks noGrp="1"/>
          </p:cNvSpPr>
          <p:nvPr>
            <p:ph type="title"/>
          </p:nvPr>
        </p:nvSpPr>
        <p:spPr>
          <a:xfrm>
            <a:off x="3853538" y="4926881"/>
            <a:ext cx="7058302" cy="1291156"/>
          </a:xfrm>
        </p:spPr>
        <p:txBody>
          <a:bodyPr anchor="ctr"/>
          <a:lstStyle>
            <a:lvl1pPr>
              <a:lnSpc>
                <a:spcPct val="110000"/>
              </a:lnSpc>
              <a:defRPr sz="2400" cap="none" spc="0" baseline="0">
                <a:latin typeface="+mn-lt"/>
              </a:defRPr>
            </a:lvl1pPr>
          </a:lstStyle>
          <a:p>
            <a:r>
              <a:rPr lang="en-US"/>
              <a:t>Click to edit Master title style</a:t>
            </a:r>
          </a:p>
        </p:txBody>
      </p:sp>
      <p:sp>
        <p:nvSpPr>
          <p:cNvPr id="12" name="Content Placeholder 10">
            <a:extLst>
              <a:ext uri="{FF2B5EF4-FFF2-40B4-BE49-F238E27FC236}">
                <a16:creationId xmlns:a16="http://schemas.microsoft.com/office/drawing/2014/main" id="{2331F878-D03F-8601-F7FA-D750323EDF4C}"/>
              </a:ext>
            </a:extLst>
          </p:cNvPr>
          <p:cNvSpPr>
            <a:spLocks noGrp="1"/>
          </p:cNvSpPr>
          <p:nvPr>
            <p:ph sz="quarter" idx="14" hasCustomPrompt="1"/>
          </p:nvPr>
        </p:nvSpPr>
        <p:spPr>
          <a:xfrm>
            <a:off x="667362" y="485158"/>
            <a:ext cx="9573658" cy="3268330"/>
          </a:xfrm>
        </p:spPr>
        <p:txBody>
          <a:bodyPr anchor="b"/>
          <a:lstStyle>
            <a:lvl1pPr marL="0" indent="0">
              <a:lnSpc>
                <a:spcPct val="90000"/>
              </a:lnSpc>
              <a:buNone/>
              <a:defRPr sz="22900" baseline="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84F56B8-BA32-4006-A911-38E7BFF749E0}"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6" name="Rectangle 5">
            <a:extLst>
              <a:ext uri="{FF2B5EF4-FFF2-40B4-BE49-F238E27FC236}">
                <a16:creationId xmlns:a16="http://schemas.microsoft.com/office/drawing/2014/main" id="{C6C3CA02-A5B6-3A59-A7BA-DEFF004BC3AA}"/>
              </a:ext>
            </a:extLst>
          </p:cNvPr>
          <p:cNvSpPr/>
          <p:nvPr userDrawn="1"/>
        </p:nvSpPr>
        <p:spPr>
          <a:xfrm rot="5400000" flipH="1">
            <a:off x="7892526" y="170957"/>
            <a:ext cx="260487" cy="833845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D5E193-BDC1-CE58-5C53-563CF418F62A}"/>
              </a:ext>
            </a:extLst>
          </p:cNvPr>
          <p:cNvSpPr/>
          <p:nvPr userDrawn="1"/>
        </p:nvSpPr>
        <p:spPr>
          <a:xfrm rot="5400000" flipH="1">
            <a:off x="1796525" y="2413415"/>
            <a:ext cx="260487" cy="385353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BF3522-AD97-38BD-844E-59062EACFB90}"/>
              </a:ext>
            </a:extLst>
          </p:cNvPr>
          <p:cNvSpPr/>
          <p:nvPr userDrawn="1"/>
        </p:nvSpPr>
        <p:spPr>
          <a:xfrm rot="5400000" flipH="1">
            <a:off x="7892526" y="431337"/>
            <a:ext cx="260487" cy="833845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769F45F-C8CC-71D8-297F-D146E1D83338}"/>
              </a:ext>
            </a:extLst>
          </p:cNvPr>
          <p:cNvSpPr/>
          <p:nvPr userDrawn="1"/>
        </p:nvSpPr>
        <p:spPr>
          <a:xfrm rot="5400000" flipH="1">
            <a:off x="1796525" y="2673795"/>
            <a:ext cx="260487" cy="385353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6145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346706-9E7B-11BC-56CE-2CC4FEC7ED37}"/>
              </a:ext>
            </a:extLst>
          </p:cNvPr>
          <p:cNvSpPr/>
          <p:nvPr userDrawn="1"/>
        </p:nvSpPr>
        <p:spPr>
          <a:xfrm rot="10800000">
            <a:off x="0" y="-2"/>
            <a:ext cx="9895234"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B22821D-5318-7173-EADD-3D19A9F17655}"/>
              </a:ext>
            </a:extLst>
          </p:cNvPr>
          <p:cNvSpPr/>
          <p:nvPr userDrawn="1"/>
        </p:nvSpPr>
        <p:spPr>
          <a:xfrm rot="5400000">
            <a:off x="4947617" y="-359750"/>
            <a:ext cx="2296767"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9895234" y="0"/>
            <a:ext cx="2296766"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0B61A611-5CC8-3906-91D8-D4F519DB58D5}"/>
              </a:ext>
            </a:extLst>
          </p:cNvPr>
          <p:cNvSpPr>
            <a:spLocks noGrp="1"/>
          </p:cNvSpPr>
          <p:nvPr>
            <p:ph type="title"/>
          </p:nvPr>
        </p:nvSpPr>
        <p:spPr>
          <a:xfrm>
            <a:off x="817927" y="4997626"/>
            <a:ext cx="7754573" cy="1258006"/>
          </a:xfrm>
        </p:spPr>
        <p:txBody>
          <a:bodyPr anchor="ctr">
            <a:normAutofit/>
          </a:bodyPr>
          <a:lstStyle>
            <a:lvl1pPr>
              <a:lnSpc>
                <a:spcPct val="110000"/>
              </a:lnSpc>
              <a:defRPr sz="2000">
                <a:solidFill>
                  <a:schemeClr val="bg1"/>
                </a:solidFill>
              </a:defRPr>
            </a:lvl1pPr>
          </a:lstStyle>
          <a:p>
            <a:r>
              <a:rPr lang="en-US"/>
              <a:t>Click to edit Master title style</a:t>
            </a:r>
          </a:p>
        </p:txBody>
      </p:sp>
      <p:sp>
        <p:nvSpPr>
          <p:cNvPr id="9" name="Content Placeholder 10">
            <a:extLst>
              <a:ext uri="{FF2B5EF4-FFF2-40B4-BE49-F238E27FC236}">
                <a16:creationId xmlns:a16="http://schemas.microsoft.com/office/drawing/2014/main" id="{585F44A4-14A1-0502-389C-D77B66848013}"/>
              </a:ext>
            </a:extLst>
          </p:cNvPr>
          <p:cNvSpPr>
            <a:spLocks noGrp="1"/>
          </p:cNvSpPr>
          <p:nvPr>
            <p:ph sz="quarter" idx="14" hasCustomPrompt="1"/>
          </p:nvPr>
        </p:nvSpPr>
        <p:spPr>
          <a:xfrm>
            <a:off x="817927" y="767506"/>
            <a:ext cx="8351474" cy="3601118"/>
          </a:xfrm>
        </p:spPr>
        <p:txBody>
          <a:bodyPr anchor="b"/>
          <a:lstStyle>
            <a:lvl1pPr marL="0" indent="0">
              <a:lnSpc>
                <a:spcPct val="90000"/>
              </a:lnSpc>
              <a:buNone/>
              <a:defRPr sz="21000" baseline="0">
                <a:solidFill>
                  <a:schemeClr val="bg1"/>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19352" y="6323214"/>
            <a:ext cx="2046806" cy="365125"/>
          </a:xfrm>
        </p:spPr>
        <p:txBody>
          <a:bodyPr/>
          <a:lstStyle>
            <a:lvl1pPr>
              <a:defRPr>
                <a:solidFill>
                  <a:schemeClr val="bg1"/>
                </a:solidFill>
              </a:defRPr>
            </a:lvl1pPr>
          </a:lstStyle>
          <a:p>
            <a:fld id="{7854FDD6-DD1A-4926-89EE-BB55CA49BB32}"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48606" y="6323214"/>
            <a:ext cx="437990" cy="365125"/>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495810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ECBC7B-9D6E-0DF0-BCA2-E83C7032854F}"/>
              </a:ext>
            </a:extLst>
          </p:cNvPr>
          <p:cNvSpPr/>
          <p:nvPr userDrawn="1"/>
        </p:nvSpPr>
        <p:spPr>
          <a:xfrm rot="5400000">
            <a:off x="3805069" y="-1502293"/>
            <a:ext cx="4581862"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08FCB217-917B-AEE1-EB09-831E4CAA64F3}"/>
              </a:ext>
            </a:extLst>
          </p:cNvPr>
          <p:cNvSpPr>
            <a:spLocks noGrp="1"/>
          </p:cNvSpPr>
          <p:nvPr>
            <p:ph type="title"/>
          </p:nvPr>
        </p:nvSpPr>
        <p:spPr>
          <a:xfrm>
            <a:off x="817926" y="609600"/>
            <a:ext cx="7655514" cy="1193800"/>
          </a:xfrm>
        </p:spPr>
        <p:txBody>
          <a:bodyPr anchor="ctr">
            <a:normAutofit/>
          </a:bodyPr>
          <a:lstStyle>
            <a:lvl1pPr>
              <a:defRPr sz="2000"/>
            </a:lvl1pPr>
          </a:lstStyle>
          <a:p>
            <a:r>
              <a:rPr lang="en-US"/>
              <a:t>Click to edit Master title style</a:t>
            </a:r>
          </a:p>
        </p:txBody>
      </p:sp>
      <p:sp>
        <p:nvSpPr>
          <p:cNvPr id="8" name="Content Placeholder 10">
            <a:extLst>
              <a:ext uri="{FF2B5EF4-FFF2-40B4-BE49-F238E27FC236}">
                <a16:creationId xmlns:a16="http://schemas.microsoft.com/office/drawing/2014/main" id="{B9E38351-8EBA-F1A3-E01C-CCB7CA51D2DD}"/>
              </a:ext>
            </a:extLst>
          </p:cNvPr>
          <p:cNvSpPr>
            <a:spLocks noGrp="1"/>
          </p:cNvSpPr>
          <p:nvPr>
            <p:ph sz="quarter" idx="14" hasCustomPrompt="1"/>
          </p:nvPr>
        </p:nvSpPr>
        <p:spPr>
          <a:xfrm>
            <a:off x="817924" y="2718147"/>
            <a:ext cx="8440375" cy="3784253"/>
          </a:xfrm>
        </p:spPr>
        <p:txBody>
          <a:bodyPr anchor="b"/>
          <a:lstStyle>
            <a:lvl1pPr marL="0" indent="0">
              <a:lnSpc>
                <a:spcPct val="90000"/>
              </a:lnSpc>
              <a:buNone/>
              <a:defRPr sz="25000" baseline="0">
                <a:solidFill>
                  <a:schemeClr val="bg1"/>
                </a:solidFill>
              </a:defRPr>
            </a:lvl1pPr>
          </a:lstStyle>
          <a:p>
            <a:pPr lvl="0"/>
            <a:r>
              <a:rPr lang="en-US"/>
              <a:t>##%</a:t>
            </a:r>
          </a:p>
        </p:txBody>
      </p:sp>
      <p:sp>
        <p:nvSpPr>
          <p:cNvPr id="9" name="Rectangle 8">
            <a:extLst>
              <a:ext uri="{FF2B5EF4-FFF2-40B4-BE49-F238E27FC236}">
                <a16:creationId xmlns:a16="http://schemas.microsoft.com/office/drawing/2014/main" id="{6A6C477B-D10C-D257-953B-BCF1974F2DCA}"/>
              </a:ext>
            </a:extLst>
          </p:cNvPr>
          <p:cNvSpPr/>
          <p:nvPr userDrawn="1"/>
        </p:nvSpPr>
        <p:spPr>
          <a:xfrm rot="10800000">
            <a:off x="9895234" y="0"/>
            <a:ext cx="2296766"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22747" y="6323214"/>
            <a:ext cx="2046806" cy="365125"/>
          </a:xfrm>
        </p:spPr>
        <p:txBody>
          <a:bodyPr/>
          <a:lstStyle>
            <a:lvl1pPr>
              <a:defRPr>
                <a:solidFill>
                  <a:schemeClr val="tx1"/>
                </a:solidFill>
              </a:defRPr>
            </a:lvl1pPr>
          </a:lstStyle>
          <a:p>
            <a:fld id="{375574F0-D3D4-46B6-97EC-574933A38AD8}"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52001" y="6323214"/>
            <a:ext cx="437990"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909833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6B9557B-975D-1D58-40D7-C866EC510D1B}"/>
              </a:ext>
            </a:extLst>
          </p:cNvPr>
          <p:cNvSpPr/>
          <p:nvPr userDrawn="1"/>
        </p:nvSpPr>
        <p:spPr>
          <a:xfrm rot="10800000">
            <a:off x="10170857" y="1"/>
            <a:ext cx="507705" cy="685800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9" name="Rectangle 8">
            <a:extLst>
              <a:ext uri="{FF2B5EF4-FFF2-40B4-BE49-F238E27FC236}">
                <a16:creationId xmlns:a16="http://schemas.microsoft.com/office/drawing/2014/main" id="{DA6573C0-10AE-5758-F78C-7CA2B0595F9D}"/>
              </a:ext>
            </a:extLst>
          </p:cNvPr>
          <p:cNvSpPr/>
          <p:nvPr userDrawn="1"/>
        </p:nvSpPr>
        <p:spPr>
          <a:xfrm rot="10800000">
            <a:off x="11186266" y="4"/>
            <a:ext cx="507705" cy="6857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0" name="Rectangle 9">
            <a:extLst>
              <a:ext uri="{FF2B5EF4-FFF2-40B4-BE49-F238E27FC236}">
                <a16:creationId xmlns:a16="http://schemas.microsoft.com/office/drawing/2014/main" id="{D6A2A9C9-5188-93C4-ACCB-133A21280118}"/>
              </a:ext>
            </a:extLst>
          </p:cNvPr>
          <p:cNvSpPr/>
          <p:nvPr userDrawn="1"/>
        </p:nvSpPr>
        <p:spPr>
          <a:xfrm rot="10800000">
            <a:off x="10678561" y="1"/>
            <a:ext cx="50770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1" name="Rectangle 10">
            <a:extLst>
              <a:ext uri="{FF2B5EF4-FFF2-40B4-BE49-F238E27FC236}">
                <a16:creationId xmlns:a16="http://schemas.microsoft.com/office/drawing/2014/main" id="{54E99250-D45C-149C-8F14-2B26BA7615EF}"/>
              </a:ext>
            </a:extLst>
          </p:cNvPr>
          <p:cNvSpPr/>
          <p:nvPr userDrawn="1"/>
        </p:nvSpPr>
        <p:spPr>
          <a:xfrm rot="10800000">
            <a:off x="11693972" y="1"/>
            <a:ext cx="507705" cy="685799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2" name="Title 11">
            <a:extLst>
              <a:ext uri="{FF2B5EF4-FFF2-40B4-BE49-F238E27FC236}">
                <a16:creationId xmlns:a16="http://schemas.microsoft.com/office/drawing/2014/main" id="{F7C4C2A5-13D3-B4AB-82CB-AE71F0863D7E}"/>
              </a:ext>
            </a:extLst>
          </p:cNvPr>
          <p:cNvSpPr>
            <a:spLocks noGrp="1"/>
          </p:cNvSpPr>
          <p:nvPr>
            <p:ph type="title" hasCustomPrompt="1"/>
          </p:nvPr>
        </p:nvSpPr>
        <p:spPr>
          <a:xfrm>
            <a:off x="1444458" y="4914498"/>
            <a:ext cx="7139894" cy="478637"/>
          </a:xfrm>
        </p:spPr>
        <p:txBody>
          <a:bodyPr anchor="t">
            <a:normAutofit/>
          </a:bodyPr>
          <a:lstStyle>
            <a:lvl1pPr>
              <a:defRPr sz="1600"/>
            </a:lvl1pPr>
          </a:lstStyle>
          <a:p>
            <a:r>
              <a:rPr lang="en-US"/>
              <a:t>Quote author</a:t>
            </a:r>
          </a:p>
        </p:txBody>
      </p:sp>
      <p:sp>
        <p:nvSpPr>
          <p:cNvPr id="15" name="Content Placeholder 14">
            <a:extLst>
              <a:ext uri="{FF2B5EF4-FFF2-40B4-BE49-F238E27FC236}">
                <a16:creationId xmlns:a16="http://schemas.microsoft.com/office/drawing/2014/main" id="{503207AE-06F3-A86B-92E6-3492144DA475}"/>
              </a:ext>
            </a:extLst>
          </p:cNvPr>
          <p:cNvSpPr>
            <a:spLocks noGrp="1"/>
          </p:cNvSpPr>
          <p:nvPr>
            <p:ph sz="quarter" idx="13" hasCustomPrompt="1"/>
          </p:nvPr>
        </p:nvSpPr>
        <p:spPr>
          <a:xfrm>
            <a:off x="1444458" y="1452342"/>
            <a:ext cx="7114032" cy="2991776"/>
          </a:xfrm>
        </p:spPr>
        <p:txBody>
          <a:bodyPr anchor="ctr"/>
          <a:lstStyle>
            <a:lvl1pPr marL="0" indent="0">
              <a:lnSpc>
                <a:spcPct val="110000"/>
              </a:lnSpc>
              <a:buNone/>
              <a:defRPr sz="3800"/>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userDrawn="1">
            <p:ph type="dt" sz="half" idx="10"/>
          </p:nvPr>
        </p:nvSpPr>
        <p:spPr>
          <a:xfrm>
            <a:off x="7258664" y="6323214"/>
            <a:ext cx="2046806" cy="365125"/>
          </a:xfrm>
        </p:spPr>
        <p:txBody>
          <a:bodyPr/>
          <a:lstStyle/>
          <a:p>
            <a:fld id="{27C8F265-6592-4B4A-A062-94B4FD815D3A}"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a:xfrm>
            <a:off x="9387918"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8773739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2560612" y="4771224"/>
            <a:ext cx="7044154" cy="635604"/>
          </a:xfrm>
        </p:spPr>
        <p:txBody>
          <a:bodyPr anchor="t">
            <a:normAutofit/>
          </a:bodyPr>
          <a:lstStyle>
            <a:lvl1pPr algn="r">
              <a:defRPr sz="1600"/>
            </a:lvl1pPr>
          </a:lstStyle>
          <a:p>
            <a:r>
              <a:rPr lang="en-US"/>
              <a:t>Quote Author</a:t>
            </a:r>
          </a:p>
        </p:txBody>
      </p:sp>
      <p:sp>
        <p:nvSpPr>
          <p:cNvPr id="12" name="Rectangle 11">
            <a:extLst>
              <a:ext uri="{FF2B5EF4-FFF2-40B4-BE49-F238E27FC236}">
                <a16:creationId xmlns:a16="http://schemas.microsoft.com/office/drawing/2014/main" id="{1FDA23F9-31E0-A3E3-CBDE-807DE6B29882}"/>
              </a:ext>
            </a:extLst>
          </p:cNvPr>
          <p:cNvSpPr/>
          <p:nvPr userDrawn="1"/>
        </p:nvSpPr>
        <p:spPr>
          <a:xfrm>
            <a:off x="-1221" y="0"/>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55DE14-E264-7828-8C7C-1C9AD18A73C0}"/>
              </a:ext>
            </a:extLst>
          </p:cNvPr>
          <p:cNvSpPr/>
          <p:nvPr userDrawn="1"/>
        </p:nvSpPr>
        <p:spPr>
          <a:xfrm rot="5400000">
            <a:off x="6099683" y="-5831827"/>
            <a:ext cx="260487" cy="119241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0F3B19-000B-57C4-51A1-89C30AA907CE}"/>
              </a:ext>
            </a:extLst>
          </p:cNvPr>
          <p:cNvSpPr/>
          <p:nvPr userDrawn="1"/>
        </p:nvSpPr>
        <p:spPr>
          <a:xfrm rot="5400000">
            <a:off x="5831218" y="778891"/>
            <a:ext cx="260487" cy="119253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048B558-E63A-49D6-A42D-5E33B9E156B6}"/>
              </a:ext>
            </a:extLst>
          </p:cNvPr>
          <p:cNvSpPr/>
          <p:nvPr userDrawn="1"/>
        </p:nvSpPr>
        <p:spPr>
          <a:xfrm>
            <a:off x="11922923" y="260488"/>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14">
            <a:extLst>
              <a:ext uri="{FF2B5EF4-FFF2-40B4-BE49-F238E27FC236}">
                <a16:creationId xmlns:a16="http://schemas.microsoft.com/office/drawing/2014/main" id="{2A6A0329-2716-A917-9274-90EDBF678440}"/>
              </a:ext>
            </a:extLst>
          </p:cNvPr>
          <p:cNvSpPr>
            <a:spLocks noGrp="1"/>
          </p:cNvSpPr>
          <p:nvPr>
            <p:ph sz="quarter" idx="13" hasCustomPrompt="1"/>
          </p:nvPr>
        </p:nvSpPr>
        <p:spPr>
          <a:xfrm>
            <a:off x="2533851" y="1563658"/>
            <a:ext cx="7044154" cy="2991776"/>
          </a:xfrm>
        </p:spPr>
        <p:txBody>
          <a:bodyPr anchor="ctr">
            <a:normAutofit/>
          </a:bodyPr>
          <a:lstStyle>
            <a:lvl1pPr marL="0" indent="0">
              <a:lnSpc>
                <a:spcPct val="110000"/>
              </a:lnSpc>
              <a:buNone/>
              <a:defRPr sz="4000"/>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49526B05-8761-4ADF-9386-9FB0338E2A02}"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5033523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EF158FD-BC0B-E878-EFB2-014D45D0B02D}"/>
              </a:ext>
            </a:extLst>
          </p:cNvPr>
          <p:cNvSpPr/>
          <p:nvPr userDrawn="1"/>
        </p:nvSpPr>
        <p:spPr>
          <a:xfrm rot="10800000">
            <a:off x="2296766" y="-4"/>
            <a:ext cx="9895233"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921A2CF-B9C9-851C-1DD9-1FFBC635436A}"/>
              </a:ext>
            </a:extLst>
          </p:cNvPr>
          <p:cNvSpPr/>
          <p:nvPr userDrawn="1"/>
        </p:nvSpPr>
        <p:spPr>
          <a:xfrm rot="5400000">
            <a:off x="6095998" y="788633"/>
            <a:ext cx="2296767" cy="989523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163144F-E539-BF6F-07F8-BC345E003800}"/>
              </a:ext>
            </a:extLst>
          </p:cNvPr>
          <p:cNvSpPr/>
          <p:nvPr userDrawn="1"/>
        </p:nvSpPr>
        <p:spPr>
          <a:xfrm rot="10800000">
            <a:off x="0" y="0"/>
            <a:ext cx="2296766"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4045984" y="5200504"/>
            <a:ext cx="7044154" cy="635604"/>
          </a:xfrm>
        </p:spPr>
        <p:txBody>
          <a:bodyPr anchor="t">
            <a:normAutofit/>
          </a:bodyPr>
          <a:lstStyle>
            <a:lvl1pPr algn="r">
              <a:defRPr sz="1600">
                <a:solidFill>
                  <a:schemeClr val="bg1"/>
                </a:solidFill>
              </a:defRPr>
            </a:lvl1pPr>
          </a:lstStyle>
          <a:p>
            <a:r>
              <a:rPr lang="en-US"/>
              <a:t>Quote Author</a:t>
            </a:r>
          </a:p>
        </p:txBody>
      </p:sp>
      <p:sp>
        <p:nvSpPr>
          <p:cNvPr id="11" name="Content Placeholder 14">
            <a:extLst>
              <a:ext uri="{FF2B5EF4-FFF2-40B4-BE49-F238E27FC236}">
                <a16:creationId xmlns:a16="http://schemas.microsoft.com/office/drawing/2014/main" id="{DA9ACF2E-2FB8-32C9-0736-2E493CF6AB47}"/>
              </a:ext>
            </a:extLst>
          </p:cNvPr>
          <p:cNvSpPr>
            <a:spLocks noGrp="1"/>
          </p:cNvSpPr>
          <p:nvPr>
            <p:ph sz="quarter" idx="13" hasCustomPrompt="1"/>
          </p:nvPr>
        </p:nvSpPr>
        <p:spPr>
          <a:xfrm>
            <a:off x="3129751" y="750014"/>
            <a:ext cx="7555371" cy="3215399"/>
          </a:xfrm>
        </p:spPr>
        <p:txBody>
          <a:bodyPr anchor="ctr">
            <a:normAutofit/>
          </a:bodyPr>
          <a:lstStyle>
            <a:lvl1pPr marL="0" indent="0">
              <a:lnSpc>
                <a:spcPct val="110000"/>
              </a:lnSpc>
              <a:buNone/>
              <a:defRPr sz="4000" baseline="0">
                <a:solidFill>
                  <a:schemeClr val="bg1"/>
                </a:solidFill>
              </a:defRPr>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3129752" y="6153912"/>
            <a:ext cx="2604782" cy="365125"/>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lvl1pPr>
              <a:defRPr>
                <a:solidFill>
                  <a:schemeClr val="bg1"/>
                </a:solidFill>
              </a:defRPr>
            </a:lvl1pPr>
          </a:lstStyle>
          <a:p>
            <a:fld id="{57EF45E7-58A5-4F72-84AB-0B0E066B6E8A}"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602666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DEF5EA2-3B98-4A83-E89E-DDD501830725}"/>
              </a:ext>
            </a:extLst>
          </p:cNvPr>
          <p:cNvSpPr/>
          <p:nvPr userDrawn="1"/>
        </p:nvSpPr>
        <p:spPr>
          <a:xfrm rot="10800000">
            <a:off x="11661313" y="-5"/>
            <a:ext cx="528747" cy="685800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714324" y="1674795"/>
            <a:ext cx="6987941" cy="3536031"/>
          </a:xfrm>
        </p:spPr>
        <p:txBody>
          <a:bodyPr anchor="ctr">
            <a:normAutofit/>
          </a:bodyPr>
          <a:lstStyle>
            <a:lvl1pPr indent="0" algn="ctr">
              <a:lnSpc>
                <a:spcPct val="110000"/>
              </a:lnSpc>
              <a:buNone/>
              <a:defRPr sz="3900"/>
            </a:lvl1pPr>
          </a:lstStyle>
          <a:p>
            <a:pPr lvl="0"/>
            <a:r>
              <a:rPr lang="en-US"/>
              <a:t>Click to add Statement</a:t>
            </a:r>
          </a:p>
        </p:txBody>
      </p:sp>
      <p:sp>
        <p:nvSpPr>
          <p:cNvPr id="18" name="Rectangle 17">
            <a:extLst>
              <a:ext uri="{FF2B5EF4-FFF2-40B4-BE49-F238E27FC236}">
                <a16:creationId xmlns:a16="http://schemas.microsoft.com/office/drawing/2014/main" id="{8C7C3349-8FB3-AC9C-5244-AF87626D454F}"/>
              </a:ext>
            </a:extLst>
          </p:cNvPr>
          <p:cNvSpPr/>
          <p:nvPr userDrawn="1"/>
        </p:nvSpPr>
        <p:spPr>
          <a:xfrm rot="5400000">
            <a:off x="5831626" y="-5831626"/>
            <a:ext cx="528747" cy="12192003"/>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F4C95B0-7D4D-04B9-D3E7-078E05ECA27C}"/>
              </a:ext>
            </a:extLst>
          </p:cNvPr>
          <p:cNvSpPr/>
          <p:nvPr userDrawn="1"/>
        </p:nvSpPr>
        <p:spPr>
          <a:xfrm rot="10800000">
            <a:off x="26" y="-2"/>
            <a:ext cx="528747" cy="685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0FB4B60-8538-33DA-C3A7-969B52CEBAC2}"/>
              </a:ext>
            </a:extLst>
          </p:cNvPr>
          <p:cNvSpPr/>
          <p:nvPr userDrawn="1"/>
        </p:nvSpPr>
        <p:spPr>
          <a:xfrm rot="5400000">
            <a:off x="5564357" y="761043"/>
            <a:ext cx="528747" cy="1166516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98BEC008-C885-4F17-B0DB-2C8F81A0E419}"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6479712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689934" y="2175029"/>
            <a:ext cx="6809174" cy="2543649"/>
          </a:xfrm>
        </p:spPr>
        <p:txBody>
          <a:bodyPr anchor="ctr">
            <a:normAutofit/>
          </a:bodyPr>
          <a:lstStyle>
            <a:lvl1pPr indent="0" algn="ctr">
              <a:lnSpc>
                <a:spcPct val="120000"/>
              </a:lnSpc>
              <a:buNone/>
              <a:defRPr sz="2400" cap="all" spc="300" baseline="0">
                <a:latin typeface="+mj-lt"/>
              </a:defRPr>
            </a:lvl1pPr>
          </a:lstStyle>
          <a:p>
            <a:pPr lvl="0"/>
            <a:r>
              <a:rPr lang="en-US"/>
              <a:t>Click to add Statement</a:t>
            </a:r>
          </a:p>
        </p:txBody>
      </p:sp>
      <p:sp>
        <p:nvSpPr>
          <p:cNvPr id="7" name="Rectangle 6">
            <a:extLst>
              <a:ext uri="{FF2B5EF4-FFF2-40B4-BE49-F238E27FC236}">
                <a16:creationId xmlns:a16="http://schemas.microsoft.com/office/drawing/2014/main" id="{68007585-B9FB-0BD9-10EE-372192618FB7}"/>
              </a:ext>
            </a:extLst>
          </p:cNvPr>
          <p:cNvSpPr/>
          <p:nvPr userDrawn="1"/>
        </p:nvSpPr>
        <p:spPr>
          <a:xfrm rot="10800000">
            <a:off x="11021587" y="2603"/>
            <a:ext cx="1170392"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E5C81EB-D8B2-EB1D-ACD5-16EB00C1B34C}"/>
              </a:ext>
            </a:extLst>
          </p:cNvPr>
          <p:cNvSpPr/>
          <p:nvPr userDrawn="1"/>
        </p:nvSpPr>
        <p:spPr>
          <a:xfrm rot="5400000">
            <a:off x="6108215" y="-4966221"/>
            <a:ext cx="1143004" cy="110734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55D12EA-66D4-26EB-9191-108C47523D0C}"/>
              </a:ext>
            </a:extLst>
          </p:cNvPr>
          <p:cNvSpPr/>
          <p:nvPr userDrawn="1"/>
        </p:nvSpPr>
        <p:spPr>
          <a:xfrm rot="10800000">
            <a:off x="22" y="0"/>
            <a:ext cx="1142980" cy="685799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DF6D786-8847-E79E-8EB4-3D732DAE6431}"/>
              </a:ext>
            </a:extLst>
          </p:cNvPr>
          <p:cNvSpPr/>
          <p:nvPr userDrawn="1"/>
        </p:nvSpPr>
        <p:spPr>
          <a:xfrm rot="5400000">
            <a:off x="4937364" y="773779"/>
            <a:ext cx="1143002" cy="110254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64062" y="6323214"/>
            <a:ext cx="2604782" cy="365125"/>
          </a:xfrm>
        </p:spPr>
        <p:txBody>
          <a:bodyPr/>
          <a:lstStyle>
            <a:lvl1pPr>
              <a:defRPr>
                <a:solidFill>
                  <a:schemeClr val="tx1"/>
                </a:solidFill>
              </a:defRPr>
            </a:lvl1pPr>
          </a:lstStyle>
          <a:p>
            <a:fld id="{50DBBD3B-EC09-4D9B-BC54-BEF83B104B20}"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7005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10" name="Content Placeholder 14">
            <a:extLst>
              <a:ext uri="{FF2B5EF4-FFF2-40B4-BE49-F238E27FC236}">
                <a16:creationId xmlns:a16="http://schemas.microsoft.com/office/drawing/2014/main" id="{0020B15B-F9F0-2DDE-9FF8-1DDA1C97A4B9}"/>
              </a:ext>
            </a:extLst>
          </p:cNvPr>
          <p:cNvSpPr>
            <a:spLocks noGrp="1"/>
          </p:cNvSpPr>
          <p:nvPr>
            <p:ph sz="quarter" idx="13" hasCustomPrompt="1"/>
          </p:nvPr>
        </p:nvSpPr>
        <p:spPr>
          <a:xfrm>
            <a:off x="838199" y="1086682"/>
            <a:ext cx="7980679" cy="3441769"/>
          </a:xfrm>
        </p:spPr>
        <p:txBody>
          <a:bodyPr anchor="ctr"/>
          <a:lstStyle>
            <a:lvl1pPr marL="0" indent="0">
              <a:lnSpc>
                <a:spcPct val="100000"/>
              </a:lnSpc>
              <a:buNone/>
              <a:defRPr sz="4600" baseline="0"/>
            </a:lvl1pPr>
            <a:lvl5pPr>
              <a:defRPr/>
            </a:lvl5pPr>
          </a:lstStyle>
          <a:p>
            <a:pPr lvl="0"/>
            <a:r>
              <a:rPr lang="en-US"/>
              <a:t>Click to add Statement</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cxnSp>
        <p:nvCxnSpPr>
          <p:cNvPr id="7" name="Straight Connector 6">
            <a:extLst>
              <a:ext uri="{FF2B5EF4-FFF2-40B4-BE49-F238E27FC236}">
                <a16:creationId xmlns:a16="http://schemas.microsoft.com/office/drawing/2014/main" id="{523423F5-0CBF-E651-DC32-2EBB193C27BF}"/>
              </a:ext>
            </a:extLst>
          </p:cNvPr>
          <p:cNvCxnSpPr>
            <a:cxnSpLocks/>
          </p:cNvCxnSpPr>
          <p:nvPr userDrawn="1"/>
        </p:nvCxnSpPr>
        <p:spPr>
          <a:xfrm>
            <a:off x="10947646" y="0"/>
            <a:ext cx="0" cy="5614261"/>
          </a:xfrm>
          <a:prstGeom prst="line">
            <a:avLst/>
          </a:prstGeom>
          <a:ln w="260350">
            <a:solidFill>
              <a:schemeClr val="accent4">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4965884-9FA0-381F-01B8-7049847A5432}"/>
              </a:ext>
            </a:extLst>
          </p:cNvPr>
          <p:cNvCxnSpPr>
            <a:cxnSpLocks/>
          </p:cNvCxnSpPr>
          <p:nvPr userDrawn="1"/>
        </p:nvCxnSpPr>
        <p:spPr>
          <a:xfrm>
            <a:off x="0" y="5486400"/>
            <a:ext cx="12192000" cy="0"/>
          </a:xfrm>
          <a:prstGeom prst="line">
            <a:avLst/>
          </a:prstGeom>
          <a:ln w="2603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B6440BC-92F8-73ED-F74C-1EB8064D8A96}"/>
              </a:ext>
            </a:extLst>
          </p:cNvPr>
          <p:cNvCxnSpPr>
            <a:cxnSpLocks/>
          </p:cNvCxnSpPr>
          <p:nvPr userDrawn="1"/>
        </p:nvCxnSpPr>
        <p:spPr>
          <a:xfrm>
            <a:off x="10815692" y="5486400"/>
            <a:ext cx="1376308" cy="0"/>
          </a:xfrm>
          <a:prstGeom prst="line">
            <a:avLst/>
          </a:prstGeom>
          <a:ln w="260350">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5F310FB-0921-C6A0-2453-CA3BA03947D0}"/>
              </a:ext>
            </a:extLst>
          </p:cNvPr>
          <p:cNvCxnSpPr>
            <a:cxnSpLocks/>
          </p:cNvCxnSpPr>
          <p:nvPr userDrawn="1"/>
        </p:nvCxnSpPr>
        <p:spPr>
          <a:xfrm flipV="1">
            <a:off x="10947647" y="5614261"/>
            <a:ext cx="0" cy="1243739"/>
          </a:xfrm>
          <a:prstGeom prst="line">
            <a:avLst/>
          </a:prstGeom>
          <a:ln w="260350">
            <a:solidFill>
              <a:schemeClr val="accent5"/>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03098" y="6323214"/>
            <a:ext cx="2604781" cy="365125"/>
          </a:xfrm>
        </p:spPr>
        <p:txBody>
          <a:bodyPr/>
          <a:lstStyle/>
          <a:p>
            <a:fld id="{094843DB-3E18-4C06-B725-875765415AA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41952015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9ADD-511C-A6B6-02A1-7F1223F56C71}"/>
              </a:ext>
            </a:extLst>
          </p:cNvPr>
          <p:cNvSpPr>
            <a:spLocks noGrp="1"/>
          </p:cNvSpPr>
          <p:nvPr>
            <p:ph type="title"/>
          </p:nvPr>
        </p:nvSpPr>
        <p:spPr>
          <a:xfrm>
            <a:off x="838200" y="798872"/>
            <a:ext cx="10515600"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224394-8A49-ED20-8D05-A207537CF7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4A05F6-C123-F7C2-D509-8EE2E37A9A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DE4691A-E03A-A5F3-84A6-842C0135B844}"/>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3AF581F-FFCF-B9B6-98B0-87AC80ED720B}"/>
              </a:ext>
            </a:extLst>
          </p:cNvPr>
          <p:cNvSpPr>
            <a:spLocks noGrp="1"/>
          </p:cNvSpPr>
          <p:nvPr>
            <p:ph type="dt" sz="half" idx="10"/>
          </p:nvPr>
        </p:nvSpPr>
        <p:spPr/>
        <p:txBody>
          <a:bodyPr/>
          <a:lstStyle/>
          <a:p>
            <a:fld id="{143257D6-F968-4957-9599-A543B6279305}" type="datetime1">
              <a:rPr lang="en-US" smtClean="0"/>
              <a:t>6/14/2026</a:t>
            </a:fld>
            <a:endParaRPr lang="en-US"/>
          </a:p>
        </p:txBody>
      </p:sp>
      <p:sp>
        <p:nvSpPr>
          <p:cNvPr id="7" name="Slide Number Placeholder 6">
            <a:extLst>
              <a:ext uri="{FF2B5EF4-FFF2-40B4-BE49-F238E27FC236}">
                <a16:creationId xmlns:a16="http://schemas.microsoft.com/office/drawing/2014/main" id="{AB0CC68A-D4F0-E339-C4DD-3697E6A16580}"/>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7680554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7166-77D4-BBAD-C109-8386A12CA5BB}"/>
              </a:ext>
            </a:extLst>
          </p:cNvPr>
          <p:cNvSpPr>
            <a:spLocks noGrp="1"/>
          </p:cNvSpPr>
          <p:nvPr>
            <p:ph type="title"/>
          </p:nvPr>
        </p:nvSpPr>
        <p:spPr>
          <a:xfrm>
            <a:off x="839788" y="546652"/>
            <a:ext cx="10515600" cy="795808"/>
          </a:xfrm>
        </p:spPr>
        <p:txBody>
          <a:bodyPr/>
          <a:lstStyle/>
          <a:p>
            <a:r>
              <a:rPr lang="en-US"/>
              <a:t>Click to edit Master title style</a:t>
            </a:r>
          </a:p>
        </p:txBody>
      </p:sp>
      <p:sp>
        <p:nvSpPr>
          <p:cNvPr id="3" name="Text Placeholder 2">
            <a:extLst>
              <a:ext uri="{FF2B5EF4-FFF2-40B4-BE49-F238E27FC236}">
                <a16:creationId xmlns:a16="http://schemas.microsoft.com/office/drawing/2014/main" id="{691AD06C-D2B2-77E1-9F9A-2E0E372DA8C5}"/>
              </a:ext>
            </a:extLst>
          </p:cNvPr>
          <p:cNvSpPr>
            <a:spLocks noGrp="1"/>
          </p:cNvSpPr>
          <p:nvPr>
            <p:ph type="body" idx="1"/>
          </p:nvPr>
        </p:nvSpPr>
        <p:spPr>
          <a:xfrm>
            <a:off x="839788" y="1510747"/>
            <a:ext cx="5157787"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CC9C9F-2D19-6C8B-3D93-0105F10D32B2}"/>
              </a:ext>
            </a:extLst>
          </p:cNvPr>
          <p:cNvSpPr>
            <a:spLocks noGrp="1"/>
          </p:cNvSpPr>
          <p:nvPr>
            <p:ph sz="half" idx="2"/>
          </p:nvPr>
        </p:nvSpPr>
        <p:spPr>
          <a:xfrm>
            <a:off x="839788" y="215684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5FACA4B-BB40-BF81-69F4-56B3B4066145}"/>
              </a:ext>
            </a:extLst>
          </p:cNvPr>
          <p:cNvSpPr>
            <a:spLocks noGrp="1"/>
          </p:cNvSpPr>
          <p:nvPr>
            <p:ph type="body" sz="quarter" idx="3"/>
          </p:nvPr>
        </p:nvSpPr>
        <p:spPr>
          <a:xfrm>
            <a:off x="6172200" y="1510747"/>
            <a:ext cx="5183188"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99E289-71F8-E74D-7B43-9DED37F49367}"/>
              </a:ext>
            </a:extLst>
          </p:cNvPr>
          <p:cNvSpPr>
            <a:spLocks noGrp="1"/>
          </p:cNvSpPr>
          <p:nvPr>
            <p:ph sz="quarter" idx="4"/>
          </p:nvPr>
        </p:nvSpPr>
        <p:spPr>
          <a:xfrm>
            <a:off x="6172200" y="215684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9C3523B-CFB7-54F5-3BA7-D621C1DBC182}"/>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2B2708E-87A3-32AA-E292-53BA8A56F23C}"/>
              </a:ext>
            </a:extLst>
          </p:cNvPr>
          <p:cNvSpPr>
            <a:spLocks noGrp="1"/>
          </p:cNvSpPr>
          <p:nvPr>
            <p:ph type="dt" sz="half" idx="10"/>
          </p:nvPr>
        </p:nvSpPr>
        <p:spPr/>
        <p:txBody>
          <a:bodyPr/>
          <a:lstStyle/>
          <a:p>
            <a:fld id="{CAB5CF13-2E24-4DB8-959B-AA8296592E73}" type="datetime1">
              <a:rPr lang="en-US" smtClean="0"/>
              <a:t>6/14/2026</a:t>
            </a:fld>
            <a:endParaRPr lang="en-US"/>
          </a:p>
        </p:txBody>
      </p:sp>
      <p:sp>
        <p:nvSpPr>
          <p:cNvPr id="9" name="Slide Number Placeholder 8">
            <a:extLst>
              <a:ext uri="{FF2B5EF4-FFF2-40B4-BE49-F238E27FC236}">
                <a16:creationId xmlns:a16="http://schemas.microsoft.com/office/drawing/2014/main" id="{A039F713-4E41-B0D4-E47C-5468DFA87C45}"/>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113862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CE1F-B1DF-A066-187D-1F2DA3B7367B}"/>
              </a:ext>
            </a:extLst>
          </p:cNvPr>
          <p:cNvSpPr>
            <a:spLocks noGrp="1"/>
          </p:cNvSpPr>
          <p:nvPr>
            <p:ph type="title"/>
          </p:nvPr>
        </p:nvSpPr>
        <p:spPr>
          <a:xfrm>
            <a:off x="838200" y="941285"/>
            <a:ext cx="10018496" cy="880974"/>
          </a:xfrm>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8D7B0B3C-9C42-8712-7519-ED0BBB2C1B6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DF8030DE-4585-879B-DD75-1EDF964A18DE}"/>
              </a:ext>
            </a:extLst>
          </p:cNvPr>
          <p:cNvSpPr>
            <a:spLocks noGrp="1"/>
          </p:cNvSpPr>
          <p:nvPr>
            <p:ph type="dt" sz="half" idx="10"/>
          </p:nvPr>
        </p:nvSpPr>
        <p:spPr/>
        <p:txBody>
          <a:bodyPr/>
          <a:lstStyle/>
          <a:p>
            <a:fld id="{9A2DBCD1-2C03-4C18-9929-A685323306EF}" type="datetime1">
              <a:rPr lang="en-US" smtClean="0"/>
              <a:t>6/14/2026</a:t>
            </a:fld>
            <a:endParaRPr lang="en-US"/>
          </a:p>
        </p:txBody>
      </p:sp>
      <p:sp>
        <p:nvSpPr>
          <p:cNvPr id="5" name="Slide Number Placeholder 4">
            <a:extLst>
              <a:ext uri="{FF2B5EF4-FFF2-40B4-BE49-F238E27FC236}">
                <a16:creationId xmlns:a16="http://schemas.microsoft.com/office/drawing/2014/main" id="{150394EF-5BC3-1B85-3ADC-4F53CEDB85CA}"/>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6740616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C11EBA1-AE45-92B9-5E90-E7B6FCB78BC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56CE82E0-9C81-4422-DFC4-FAD0B6DE6032}"/>
              </a:ext>
            </a:extLst>
          </p:cNvPr>
          <p:cNvSpPr>
            <a:spLocks noGrp="1"/>
          </p:cNvSpPr>
          <p:nvPr>
            <p:ph type="dt" sz="half" idx="10"/>
          </p:nvPr>
        </p:nvSpPr>
        <p:spPr/>
        <p:txBody>
          <a:bodyPr/>
          <a:lstStyle/>
          <a:p>
            <a:fld id="{CE41607A-0E4A-4483-8030-85E6D001E3D3}" type="datetime1">
              <a:rPr lang="en-US" smtClean="0"/>
              <a:t>6/14/2026</a:t>
            </a:fld>
            <a:endParaRPr lang="en-US"/>
          </a:p>
        </p:txBody>
      </p:sp>
      <p:sp>
        <p:nvSpPr>
          <p:cNvPr id="4" name="Slide Number Placeholder 3">
            <a:extLst>
              <a:ext uri="{FF2B5EF4-FFF2-40B4-BE49-F238E27FC236}">
                <a16:creationId xmlns:a16="http://schemas.microsoft.com/office/drawing/2014/main" id="{B7BAEAD9-ADCE-2099-E987-0506FDC240EB}"/>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7596015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802B-B98B-80D7-12FC-ED4A83C225AB}"/>
              </a:ext>
            </a:extLst>
          </p:cNvPr>
          <p:cNvSpPr>
            <a:spLocks noGrp="1"/>
          </p:cNvSpPr>
          <p:nvPr>
            <p:ph type="title"/>
          </p:nvPr>
        </p:nvSpPr>
        <p:spPr>
          <a:xfrm>
            <a:off x="839788" y="937098"/>
            <a:ext cx="3644077" cy="1391054"/>
          </a:xfrm>
        </p:spPr>
        <p:txBody>
          <a:bodyPr anchor="t"/>
          <a:lstStyle>
            <a:lvl1pPr>
              <a:defRPr sz="1850"/>
            </a:lvl1pPr>
          </a:lstStyle>
          <a:p>
            <a:r>
              <a:rPr lang="en-US"/>
              <a:t>Click to edit Master title style</a:t>
            </a:r>
          </a:p>
        </p:txBody>
      </p:sp>
      <p:sp>
        <p:nvSpPr>
          <p:cNvPr id="4" name="Text Placeholder 3">
            <a:extLst>
              <a:ext uri="{FF2B5EF4-FFF2-40B4-BE49-F238E27FC236}">
                <a16:creationId xmlns:a16="http://schemas.microsoft.com/office/drawing/2014/main" id="{11FC9BB6-83C8-6F55-A7AC-EAB239F0C40D}"/>
              </a:ext>
            </a:extLst>
          </p:cNvPr>
          <p:cNvSpPr>
            <a:spLocks noGrp="1"/>
          </p:cNvSpPr>
          <p:nvPr>
            <p:ph type="body" sz="half" idx="2"/>
          </p:nvPr>
        </p:nvSpPr>
        <p:spPr>
          <a:xfrm>
            <a:off x="839788" y="2590800"/>
            <a:ext cx="3644077" cy="327818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445138C4-F113-9613-BADE-390B09E25CFD}"/>
              </a:ext>
            </a:extLst>
          </p:cNvPr>
          <p:cNvSpPr>
            <a:spLocks noGrp="1"/>
          </p:cNvSpPr>
          <p:nvPr>
            <p:ph idx="1"/>
          </p:nvPr>
        </p:nvSpPr>
        <p:spPr>
          <a:xfrm>
            <a:off x="5183188" y="987425"/>
            <a:ext cx="6172200" cy="488156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6DDA645-4220-A1BF-A37B-244CCFB9F918}"/>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5B9E239-6754-4887-8157-8F88D9E0AFB3}"/>
              </a:ext>
            </a:extLst>
          </p:cNvPr>
          <p:cNvSpPr>
            <a:spLocks noGrp="1"/>
          </p:cNvSpPr>
          <p:nvPr>
            <p:ph type="dt" sz="half" idx="10"/>
          </p:nvPr>
        </p:nvSpPr>
        <p:spPr/>
        <p:txBody>
          <a:bodyPr/>
          <a:lstStyle/>
          <a:p>
            <a:fld id="{14CF44AC-57FB-4440-9CB9-82E4E50EB799}" type="datetime1">
              <a:rPr lang="en-US" smtClean="0"/>
              <a:t>6/14/2026</a:t>
            </a:fld>
            <a:endParaRPr lang="en-US"/>
          </a:p>
        </p:txBody>
      </p:sp>
      <p:sp>
        <p:nvSpPr>
          <p:cNvPr id="7" name="Slide Number Placeholder 6">
            <a:extLst>
              <a:ext uri="{FF2B5EF4-FFF2-40B4-BE49-F238E27FC236}">
                <a16:creationId xmlns:a16="http://schemas.microsoft.com/office/drawing/2014/main" id="{F097C5AF-DDAA-17C4-DC1A-150D2910E647}"/>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4875512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F803-8A70-5EEF-134D-1DFBBFE6FEC4}"/>
              </a:ext>
            </a:extLst>
          </p:cNvPr>
          <p:cNvSpPr>
            <a:spLocks noGrp="1"/>
          </p:cNvSpPr>
          <p:nvPr>
            <p:ph type="title"/>
          </p:nvPr>
        </p:nvSpPr>
        <p:spPr>
          <a:xfrm>
            <a:off x="839788" y="942975"/>
            <a:ext cx="3492817" cy="1689674"/>
          </a:xfrm>
        </p:spPr>
        <p:txBody>
          <a:bodyPr anchor="t"/>
          <a:lstStyle>
            <a:lvl1pPr>
              <a:defRPr sz="1850"/>
            </a:lvl1pPr>
          </a:lstStyle>
          <a:p>
            <a:r>
              <a:rPr lang="en-US"/>
              <a:t>Click to edit Master title style</a:t>
            </a:r>
          </a:p>
        </p:txBody>
      </p:sp>
      <p:sp>
        <p:nvSpPr>
          <p:cNvPr id="4" name="Text Placeholder 3">
            <a:extLst>
              <a:ext uri="{FF2B5EF4-FFF2-40B4-BE49-F238E27FC236}">
                <a16:creationId xmlns:a16="http://schemas.microsoft.com/office/drawing/2014/main" id="{623988D1-4B58-C822-4D18-14B80748EF61}"/>
              </a:ext>
            </a:extLst>
          </p:cNvPr>
          <p:cNvSpPr>
            <a:spLocks noGrp="1"/>
          </p:cNvSpPr>
          <p:nvPr>
            <p:ph type="body" sz="half" idx="2"/>
          </p:nvPr>
        </p:nvSpPr>
        <p:spPr>
          <a:xfrm>
            <a:off x="839788" y="3272010"/>
            <a:ext cx="3492817" cy="259697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2BB77431-84CF-F037-D326-1D6DE0E0F79C}"/>
              </a:ext>
            </a:extLst>
          </p:cNvPr>
          <p:cNvSpPr>
            <a:spLocks noGrp="1"/>
          </p:cNvSpPr>
          <p:nvPr>
            <p:ph type="pic" idx="1"/>
          </p:nvPr>
        </p:nvSpPr>
        <p:spPr>
          <a:xfrm>
            <a:off x="5686034" y="963397"/>
            <a:ext cx="5536650" cy="4929669"/>
          </a:xfrm>
          <a:blipFill>
            <a:blip r:embed="rId2">
              <a:alphaModFix amt="6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6" name="Footer Placeholder 5">
            <a:extLst>
              <a:ext uri="{FF2B5EF4-FFF2-40B4-BE49-F238E27FC236}">
                <a16:creationId xmlns:a16="http://schemas.microsoft.com/office/drawing/2014/main" id="{BF637ADE-E93E-8D2D-C577-FA3B796131A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C96C403-2FAF-AE7A-6F44-4A02BBFB2FEA}"/>
              </a:ext>
            </a:extLst>
          </p:cNvPr>
          <p:cNvSpPr>
            <a:spLocks noGrp="1"/>
          </p:cNvSpPr>
          <p:nvPr>
            <p:ph type="dt" sz="half" idx="10"/>
          </p:nvPr>
        </p:nvSpPr>
        <p:spPr/>
        <p:txBody>
          <a:bodyPr/>
          <a:lstStyle/>
          <a:p>
            <a:fld id="{2B9E8601-2BD0-46B5-A5A2-FCF47718EE02}" type="datetime1">
              <a:rPr lang="en-US" smtClean="0"/>
              <a:t>6/14/2026</a:t>
            </a:fld>
            <a:endParaRPr lang="en-US"/>
          </a:p>
        </p:txBody>
      </p:sp>
      <p:sp>
        <p:nvSpPr>
          <p:cNvPr id="7" name="Slide Number Placeholder 6">
            <a:extLst>
              <a:ext uri="{FF2B5EF4-FFF2-40B4-BE49-F238E27FC236}">
                <a16:creationId xmlns:a16="http://schemas.microsoft.com/office/drawing/2014/main" id="{40C0A3A0-AB1A-277E-DA7C-6CE79AB809EE}"/>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9" name="Rectangle 8">
            <a:extLst>
              <a:ext uri="{FF2B5EF4-FFF2-40B4-BE49-F238E27FC236}">
                <a16:creationId xmlns:a16="http://schemas.microsoft.com/office/drawing/2014/main" id="{FD092B0E-4E13-2085-2103-CF5D14E1FCBB}"/>
              </a:ext>
            </a:extLst>
          </p:cNvPr>
          <p:cNvSpPr/>
          <p:nvPr/>
        </p:nvSpPr>
        <p:spPr>
          <a:xfrm rot="5400000">
            <a:off x="8193873" y="3124743"/>
            <a:ext cx="260487" cy="579713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134C4DE-4473-7993-2DE9-66AFD4347FFB}"/>
              </a:ext>
            </a:extLst>
          </p:cNvPr>
          <p:cNvSpPr/>
          <p:nvPr/>
        </p:nvSpPr>
        <p:spPr>
          <a:xfrm rot="5400000">
            <a:off x="8454360" y="-2063874"/>
            <a:ext cx="260487" cy="579713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C917A61-91D4-4043-03F2-EABD6353041C}"/>
              </a:ext>
            </a:extLst>
          </p:cNvPr>
          <p:cNvSpPr/>
          <p:nvPr/>
        </p:nvSpPr>
        <p:spPr>
          <a:xfrm>
            <a:off x="5425549" y="704450"/>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49F519-FA04-705A-69D4-861DA9B31FCA}"/>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7649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6DDBDD-F012-7654-76B4-9BC46A943204}"/>
              </a:ext>
            </a:extLst>
          </p:cNvPr>
          <p:cNvSpPr/>
          <p:nvPr userDrawn="1"/>
        </p:nvSpPr>
        <p:spPr>
          <a:xfrm>
            <a:off x="0" y="1"/>
            <a:ext cx="12192000" cy="430027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627823" y="1508168"/>
            <a:ext cx="5253436" cy="1634572"/>
          </a:xfrm>
        </p:spPr>
        <p:txBody>
          <a:bodyPr anchor="ctr">
            <a:normAutofit/>
          </a:bodyPr>
          <a:lstStyle>
            <a:lvl1pPr>
              <a:defRPr sz="320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627823" y="4744721"/>
            <a:ext cx="5253436" cy="1473316"/>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649759" y="6323214"/>
            <a:ext cx="260478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0DC36B11-09C7-4F46-9FE7-226602B63AC5}"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555150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62A17D-0628-A343-09EE-F792810123DB}"/>
              </a:ext>
            </a:extLst>
          </p:cNvPr>
          <p:cNvSpPr/>
          <p:nvPr userDrawn="1"/>
        </p:nvSpPr>
        <p:spPr>
          <a:xfrm rot="5400000">
            <a:off x="4803822" y="-4803819"/>
            <a:ext cx="2584358" cy="1219199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741033"/>
            <a:ext cx="5253436" cy="1102295"/>
          </a:xfrm>
        </p:spPr>
        <p:txBody>
          <a:bodyPr anchor="ctr">
            <a:normAutofit/>
          </a:bodyPr>
          <a:lstStyle>
            <a:lvl1pPr>
              <a:defRPr sz="260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3351533"/>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F0E2E5EA-A3E4-408A-8145-E2AA1AFB2561}"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26524280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1191357"/>
            <a:ext cx="5253436" cy="1102295"/>
          </a:xfrm>
        </p:spPr>
        <p:txBody>
          <a:bodyPr>
            <a:normAutofit/>
          </a:bodyPr>
          <a:lstStyle>
            <a:lvl1pPr>
              <a:defRPr sz="2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2709839"/>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Rectangle 8">
            <a:extLst>
              <a:ext uri="{FF2B5EF4-FFF2-40B4-BE49-F238E27FC236}">
                <a16:creationId xmlns:a16="http://schemas.microsoft.com/office/drawing/2014/main" id="{F462A17D-0628-A343-09EE-F792810123DB}"/>
              </a:ext>
            </a:extLst>
          </p:cNvPr>
          <p:cNvSpPr/>
          <p:nvPr userDrawn="1"/>
        </p:nvSpPr>
        <p:spPr>
          <a:xfrm rot="5400000">
            <a:off x="5374425" y="67058"/>
            <a:ext cx="1443150"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bg1"/>
                </a:solidFill>
              </a:defRPr>
            </a:lvl1pPr>
          </a:lstStyle>
          <a:p>
            <a:fld id="{562E2D8D-BF14-411E-98EC-CE369ED518F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724376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049D61-067C-3B05-72E5-E88F5134D1D8}"/>
              </a:ext>
            </a:extLst>
          </p:cNvPr>
          <p:cNvSpPr>
            <a:spLocks noGrp="1"/>
          </p:cNvSpPr>
          <p:nvPr>
            <p:ph type="title"/>
          </p:nvPr>
        </p:nvSpPr>
        <p:spPr>
          <a:xfrm>
            <a:off x="838200" y="798872"/>
            <a:ext cx="10018496" cy="8809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D6617D6B-C725-8F01-FAEB-4FF554F74F1E}"/>
              </a:ext>
            </a:extLst>
          </p:cNvPr>
          <p:cNvSpPr>
            <a:spLocks noGrp="1"/>
          </p:cNvSpPr>
          <p:nvPr>
            <p:ph type="body" idx="1"/>
          </p:nvPr>
        </p:nvSpPr>
        <p:spPr>
          <a:xfrm>
            <a:off x="838200" y="1825625"/>
            <a:ext cx="10018496" cy="423350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FD00378-1500-CDDB-A856-E53519A42C16}"/>
              </a:ext>
            </a:extLst>
          </p:cNvPr>
          <p:cNvSpPr>
            <a:spLocks noGrp="1"/>
          </p:cNvSpPr>
          <p:nvPr>
            <p:ph type="ftr" sz="quarter" idx="3"/>
          </p:nvPr>
        </p:nvSpPr>
        <p:spPr>
          <a:xfrm>
            <a:off x="817927" y="6323214"/>
            <a:ext cx="2604782" cy="365125"/>
          </a:xfrm>
          <a:prstGeom prst="rect">
            <a:avLst/>
          </a:prstGeom>
        </p:spPr>
        <p:txBody>
          <a:bodyPr vert="horz" lIns="91440" tIns="45720" rIns="91440" bIns="45720" rtlCol="0" anchor="ctr"/>
          <a:lstStyle>
            <a:lvl1pPr algn="l" rtl="0">
              <a:defRPr sz="800" cap="all" spc="180" baseline="0">
                <a:solidFill>
                  <a:schemeClr val="tx2"/>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4B33FD1D-6A1F-9383-2AD8-0C83B6E669E5}"/>
              </a:ext>
            </a:extLst>
          </p:cNvPr>
          <p:cNvSpPr>
            <a:spLocks noGrp="1"/>
          </p:cNvSpPr>
          <p:nvPr>
            <p:ph type="dt" sz="half" idx="2"/>
          </p:nvPr>
        </p:nvSpPr>
        <p:spPr>
          <a:xfrm>
            <a:off x="9043332" y="6323214"/>
            <a:ext cx="2046806" cy="365125"/>
          </a:xfrm>
          <a:prstGeom prst="rect">
            <a:avLst/>
          </a:prstGeom>
        </p:spPr>
        <p:txBody>
          <a:bodyPr vert="horz" lIns="91440" tIns="45720" rIns="91440" bIns="45720" rtlCol="0" anchor="ctr"/>
          <a:lstStyle>
            <a:lvl1pPr algn="r" rtl="0">
              <a:defRPr sz="800" cap="all" spc="180" baseline="0">
                <a:solidFill>
                  <a:schemeClr val="tx2"/>
                </a:solidFill>
                <a:latin typeface="+mj-lt"/>
              </a:defRPr>
            </a:lvl1pPr>
          </a:lstStyle>
          <a:p>
            <a:fld id="{98FD6F7B-065A-4122-B7B1-5A4F8B070C61}" type="datetime1">
              <a:rPr lang="en-US" smtClean="0"/>
              <a:t>6/14/2026</a:t>
            </a:fld>
            <a:endParaRPr lang="en-US"/>
          </a:p>
        </p:txBody>
      </p:sp>
      <p:sp>
        <p:nvSpPr>
          <p:cNvPr id="6" name="Slide Number Placeholder 5">
            <a:extLst>
              <a:ext uri="{FF2B5EF4-FFF2-40B4-BE49-F238E27FC236}">
                <a16:creationId xmlns:a16="http://schemas.microsoft.com/office/drawing/2014/main" id="{F45D5CDE-1060-90A3-57BA-B5DD5C087D58}"/>
              </a:ext>
            </a:extLst>
          </p:cNvPr>
          <p:cNvSpPr>
            <a:spLocks noGrp="1"/>
          </p:cNvSpPr>
          <p:nvPr>
            <p:ph type="sldNum" sz="quarter" idx="4"/>
          </p:nvPr>
        </p:nvSpPr>
        <p:spPr>
          <a:xfrm>
            <a:off x="11172586" y="6323214"/>
            <a:ext cx="437990" cy="365125"/>
          </a:xfrm>
          <a:prstGeom prst="rect">
            <a:avLst/>
          </a:prstGeom>
        </p:spPr>
        <p:txBody>
          <a:bodyPr vert="horz" lIns="91440" tIns="45720" rIns="91440" bIns="45720" rtlCol="0" anchor="ctr"/>
          <a:lstStyle>
            <a:lvl1pPr algn="ctr" rtl="0">
              <a:defRPr sz="800" cap="all" spc="100" baseline="0">
                <a:solidFill>
                  <a:schemeClr val="tx2"/>
                </a:solidFill>
                <a:latin typeface="+mj-lt"/>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581204991"/>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98" r:id="rId33"/>
    <p:sldLayoutId id="2147483799" r:id="rId34"/>
    <p:sldLayoutId id="2147483800" r:id="rId35"/>
    <p:sldLayoutId id="2147483801" r:id="rId36"/>
    <p:sldLayoutId id="2147483802" r:id="rId37"/>
    <p:sldLayoutId id="2147483803" r:id="rId38"/>
    <p:sldLayoutId id="2147483804" r:id="rId39"/>
    <p:sldLayoutId id="2147483805" r:id="rId40"/>
    <p:sldLayoutId id="2147483806" r:id="rId41"/>
    <p:sldLayoutId id="2147483807" r:id="rId42"/>
    <p:sldLayoutId id="2147483808" r:id="rId43"/>
    <p:sldLayoutId id="2147483809" r:id="rId44"/>
    <p:sldLayoutId id="2147483810" r:id="rId45"/>
    <p:sldLayoutId id="2147483811" r:id="rId46"/>
    <p:sldLayoutId id="2147483812" r:id="rId47"/>
    <p:sldLayoutId id="2147483813" r:id="rId48"/>
    <p:sldLayoutId id="2147483814" r:id="rId49"/>
    <p:sldLayoutId id="2147483815" r:id="rId50"/>
    <p:sldLayoutId id="2147483820" r:id="rId51"/>
    <p:sldLayoutId id="2147483821" r:id="rId52"/>
    <p:sldLayoutId id="2147483819" r:id="rId53"/>
    <p:sldLayoutId id="2147483822" r:id="rId54"/>
    <p:sldLayoutId id="2147483823" r:id="rId55"/>
    <p:sldLayoutId id="2147483824" r:id="rId56"/>
    <p:sldLayoutId id="2147483816" r:id="rId57"/>
    <p:sldLayoutId id="2147483817" r:id="rId58"/>
    <p:sldLayoutId id="2147483818" r:id="rId59"/>
  </p:sldLayoutIdLst>
  <p:hf hdr="0" dt="0"/>
  <p:txStyles>
    <p:titleStyle>
      <a:lvl1pPr algn="l" defTabSz="914400" rtl="0" eaLnBrk="1" latinLnBrk="0" hangingPunct="1">
        <a:lnSpc>
          <a:spcPct val="120000"/>
        </a:lnSpc>
        <a:spcBef>
          <a:spcPct val="0"/>
        </a:spcBef>
        <a:buNone/>
        <a:defRPr sz="1850" kern="1200" cap="all" spc="30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spc="30" baseline="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840" userDrawn="1">
          <p15:clr>
            <a:srgbClr val="F26B43"/>
          </p15:clr>
        </p15:guide>
        <p15:guide id="4" pos="456" userDrawn="1">
          <p15:clr>
            <a:srgbClr val="F26B43"/>
          </p15:clr>
        </p15:guide>
        <p15:guide id="5" orient="horz" pos="456" userDrawn="1">
          <p15:clr>
            <a:srgbClr val="F26B43"/>
          </p15:clr>
        </p15:guide>
        <p15:guide id="6" orient="horz" pos="3864" userDrawn="1">
          <p15:clr>
            <a:srgbClr val="F26B43"/>
          </p15:clr>
        </p15:guide>
        <p15:guide id="7" pos="722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s://www.enago.com/academy/dos-and-donts-of-making-poster-presentation-part-2/" TargetMode="External"/><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5.xml.rels><?xml version="1.0" encoding="UTF-8" standalone="yes"?>
<Relationships xmlns="http://schemas.openxmlformats.org/package/2006/relationships"><Relationship Id="rId3" Type="http://schemas.openxmlformats.org/officeDocument/2006/relationships/hyperlink" Target="https://lupinepublishers.com/fashion-technology-textile-engineering/fulltext/analysis-of-fashion-industry-business-environment.ID.000144.php"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www.food.gov.uk" TargetMode="External"/><Relationship Id="rId2" Type="http://schemas.openxmlformats.org/officeDocument/2006/relationships/diagramData" Target="../diagrams/data2.xml"/><Relationship Id="rId1" Type="http://schemas.openxmlformats.org/officeDocument/2006/relationships/slideLayout" Target="../slideLayouts/slideLayout5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0755B680-ACCB-04C9-C9CC-A79ACE27FD74}"/>
              </a:ext>
            </a:extLst>
          </p:cNvPr>
          <p:cNvSpPr>
            <a:spLocks noGrp="1"/>
          </p:cNvSpPr>
          <p:nvPr>
            <p:ph type="title"/>
          </p:nvPr>
        </p:nvSpPr>
        <p:spPr>
          <a:xfrm>
            <a:off x="838200" y="798872"/>
            <a:ext cx="10018496" cy="880974"/>
          </a:xfrm>
        </p:spPr>
        <p:txBody>
          <a:bodyPr/>
          <a:lstStyle/>
          <a:p>
            <a:endParaRPr lang="en-US"/>
          </a:p>
        </p:txBody>
      </p:sp>
      <p:sp>
        <p:nvSpPr>
          <p:cNvPr id="4" name="Footer Placeholder 3">
            <a:extLst>
              <a:ext uri="{FF2B5EF4-FFF2-40B4-BE49-F238E27FC236}">
                <a16:creationId xmlns:a16="http://schemas.microsoft.com/office/drawing/2014/main" id="{D90FB649-D1A7-D28B-6077-F777B7D9A6C7}"/>
              </a:ext>
            </a:extLst>
          </p:cNvPr>
          <p:cNvSpPr>
            <a:spLocks noGrp="1"/>
          </p:cNvSpPr>
          <p:nvPr>
            <p:ph type="ftr" sz="quarter" idx="11"/>
          </p:nvPr>
        </p:nvSpPr>
        <p:spPr>
          <a:xfrm>
            <a:off x="817927" y="6323214"/>
            <a:ext cx="2604782" cy="365125"/>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250E45E0-F62E-6A70-9788-3F2E07BAA521}"/>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1</a:t>
            </a:fld>
            <a:endParaRPr lang="en-US"/>
          </a:p>
        </p:txBody>
      </p:sp>
      <p:graphicFrame>
        <p:nvGraphicFramePr>
          <p:cNvPr id="20" name="Content Placeholder 2">
            <a:extLst>
              <a:ext uri="{FF2B5EF4-FFF2-40B4-BE49-F238E27FC236}">
                <a16:creationId xmlns:a16="http://schemas.microsoft.com/office/drawing/2014/main" id="{26E28D1A-22FC-8552-D8E5-9DDA8FB06788}"/>
              </a:ext>
            </a:extLst>
          </p:cNvPr>
          <p:cNvGraphicFramePr>
            <a:graphicFrameLocks noGrp="1"/>
          </p:cNvGraphicFramePr>
          <p:nvPr>
            <p:ph idx="1"/>
            <p:extLst>
              <p:ext uri="{D42A27DB-BD31-4B8C-83A1-F6EECF244321}">
                <p14:modId xmlns:p14="http://schemas.microsoft.com/office/powerpoint/2010/main" val="531649649"/>
              </p:ext>
            </p:extLst>
          </p:nvPr>
        </p:nvGraphicFramePr>
        <p:xfrm>
          <a:off x="838200" y="1825625"/>
          <a:ext cx="10018496" cy="4233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238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943E8-8C76-B8E3-70D7-6EFD652E90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F4ACA-35EB-A901-C2F0-556E80233405}"/>
              </a:ext>
            </a:extLst>
          </p:cNvPr>
          <p:cNvSpPr>
            <a:spLocks noGrp="1"/>
          </p:cNvSpPr>
          <p:nvPr>
            <p:ph type="ctrTitle"/>
          </p:nvPr>
        </p:nvSpPr>
        <p:spPr>
          <a:xfrm>
            <a:off x="1440517" y="2671281"/>
            <a:ext cx="7768797" cy="1598781"/>
          </a:xfrm>
        </p:spPr>
        <p:txBody>
          <a:bodyPr>
            <a:normAutofit fontScale="90000"/>
          </a:bodyPr>
          <a:lstStyle/>
          <a:p>
            <a:r>
              <a:rPr lang="en-US" u="sng"/>
              <a:t>Presentation overview </a:t>
            </a:r>
            <a:br>
              <a:rPr lang="en-US" u="sng"/>
            </a:br>
            <a:br>
              <a:rPr lang="en-US"/>
            </a:br>
            <a:br>
              <a:rPr lang="en-US"/>
            </a:br>
            <a:br>
              <a:rPr lang="en-US"/>
            </a:br>
            <a:br>
              <a:rPr lang="en-US"/>
            </a:br>
            <a:br>
              <a:rPr lang="en-US"/>
            </a:br>
            <a:endParaRPr lang="en-US" u="sng"/>
          </a:p>
        </p:txBody>
      </p:sp>
      <p:sp>
        <p:nvSpPr>
          <p:cNvPr id="18" name="Slide Number Placeholder 17">
            <a:extLst>
              <a:ext uri="{FF2B5EF4-FFF2-40B4-BE49-F238E27FC236}">
                <a16:creationId xmlns:a16="http://schemas.microsoft.com/office/drawing/2014/main" id="{29A7EA62-2515-28BE-35B0-A3B3C07D9DCB}"/>
              </a:ext>
            </a:extLst>
          </p:cNvPr>
          <p:cNvSpPr>
            <a:spLocks noGrp="1"/>
          </p:cNvSpPr>
          <p:nvPr>
            <p:ph type="sldNum" sz="quarter" idx="12"/>
          </p:nvPr>
        </p:nvSpPr>
        <p:spPr>
          <a:xfrm>
            <a:off x="11172586" y="6323214"/>
            <a:ext cx="437990" cy="365125"/>
          </a:xfrm>
        </p:spPr>
        <p:txBody>
          <a:bodyPr/>
          <a:lstStyle/>
          <a:p>
            <a:fld id="{70EC1AA3-E190-46A4-AF04-8889F5477E2A}" type="slidenum">
              <a:rPr lang="en-US" smtClean="0"/>
              <a:pPr/>
              <a:t>2</a:t>
            </a:fld>
            <a:endParaRPr lang="en-US"/>
          </a:p>
        </p:txBody>
      </p:sp>
      <p:sp>
        <p:nvSpPr>
          <p:cNvPr id="8" name="TextBox 7">
            <a:extLst>
              <a:ext uri="{FF2B5EF4-FFF2-40B4-BE49-F238E27FC236}">
                <a16:creationId xmlns:a16="http://schemas.microsoft.com/office/drawing/2014/main" id="{EA151FAB-7DFC-16BD-397A-7A73BFB3743C}"/>
              </a:ext>
            </a:extLst>
          </p:cNvPr>
          <p:cNvSpPr txBox="1"/>
          <p:nvPr/>
        </p:nvSpPr>
        <p:spPr>
          <a:xfrm>
            <a:off x="964406" y="3107531"/>
            <a:ext cx="744140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Good afternoon my name is Elvira </a:t>
            </a:r>
          </a:p>
          <a:p>
            <a:endParaRPr lang="en-US" sz="2000" b="1"/>
          </a:p>
          <a:p>
            <a:r>
              <a:rPr lang="en-US" sz="2000"/>
              <a:t>In this presentation I will be talking about the internal and external problems of a company named basils bakery, I am also going to provide  a critique and application of the </a:t>
            </a:r>
            <a:r>
              <a:rPr lang="en-US" sz="2000" err="1"/>
              <a:t>pestel</a:t>
            </a:r>
            <a:r>
              <a:rPr lang="en-US" sz="2000"/>
              <a:t> framework.</a:t>
            </a:r>
          </a:p>
        </p:txBody>
      </p:sp>
      <p:pic>
        <p:nvPicPr>
          <p:cNvPr id="3" name="Picture 2" descr="A person standing in front of a screen&#10;&#10;AI-generated content may be incorrect.">
            <a:extLst>
              <a:ext uri="{FF2B5EF4-FFF2-40B4-BE49-F238E27FC236}">
                <a16:creationId xmlns:a16="http://schemas.microsoft.com/office/drawing/2014/main" id="{D59C1365-868D-836A-2712-4939F6B6BB1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41822" y="1208597"/>
            <a:ext cx="3376883" cy="1896015"/>
          </a:xfrm>
          <a:prstGeom prst="rect">
            <a:avLst/>
          </a:prstGeom>
        </p:spPr>
      </p:pic>
    </p:spTree>
    <p:extLst>
      <p:ext uri="{BB962C8B-B14F-4D97-AF65-F5344CB8AC3E}">
        <p14:creationId xmlns:p14="http://schemas.microsoft.com/office/powerpoint/2010/main" val="911302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9487-74EE-B7FF-37DA-271420B2FE61}"/>
              </a:ext>
            </a:extLst>
          </p:cNvPr>
          <p:cNvSpPr>
            <a:spLocks noGrp="1"/>
          </p:cNvSpPr>
          <p:nvPr>
            <p:ph type="title"/>
          </p:nvPr>
        </p:nvSpPr>
        <p:spPr>
          <a:xfrm>
            <a:off x="8120059" y="824097"/>
            <a:ext cx="3397592" cy="1041155"/>
          </a:xfrm>
        </p:spPr>
        <p:txBody>
          <a:bodyPr anchor="b">
            <a:normAutofit/>
          </a:bodyPr>
          <a:lstStyle/>
          <a:p>
            <a:r>
              <a:rPr lang="en-US"/>
              <a:t>Who and what is basils bakery?</a:t>
            </a:r>
          </a:p>
        </p:txBody>
      </p:sp>
      <p:sp>
        <p:nvSpPr>
          <p:cNvPr id="4" name="Footer Placeholder 3">
            <a:extLst>
              <a:ext uri="{FF2B5EF4-FFF2-40B4-BE49-F238E27FC236}">
                <a16:creationId xmlns:a16="http://schemas.microsoft.com/office/drawing/2014/main" id="{C3F2577C-5DBB-4B8E-01B0-294FB7809F37}"/>
              </a:ext>
            </a:extLst>
          </p:cNvPr>
          <p:cNvSpPr>
            <a:spLocks noGrp="1"/>
          </p:cNvSpPr>
          <p:nvPr>
            <p:ph type="ftr" sz="quarter" idx="16"/>
          </p:nvPr>
        </p:nvSpPr>
        <p:spPr>
          <a:xfrm>
            <a:off x="8120060" y="182274"/>
            <a:ext cx="2604782" cy="365125"/>
          </a:xfrm>
        </p:spPr>
        <p:txBody>
          <a:bodyPr anchor="ctr">
            <a:normAutofit/>
          </a:bodyPr>
          <a:lstStyle/>
          <a:p>
            <a:pPr>
              <a:spcAft>
                <a:spcPts val="600"/>
              </a:spcAft>
            </a:pPr>
            <a:r>
              <a:rPr lang="en-US"/>
              <a:t>Sample Footer Text</a:t>
            </a:r>
          </a:p>
        </p:txBody>
      </p:sp>
      <p:pic>
        <p:nvPicPr>
          <p:cNvPr id="7" name="Picture 6" descr="Professional gourmet team, three young chefs in white cook uniforms and ...">
            <a:extLst>
              <a:ext uri="{FF2B5EF4-FFF2-40B4-BE49-F238E27FC236}">
                <a16:creationId xmlns:a16="http://schemas.microsoft.com/office/drawing/2014/main" id="{B311606B-B079-4A8B-8874-D1DDB570A404}"/>
              </a:ext>
            </a:extLst>
          </p:cNvPr>
          <p:cNvPicPr>
            <a:picLocks noChangeAspect="1"/>
          </p:cNvPicPr>
          <p:nvPr/>
        </p:nvPicPr>
        <p:blipFill>
          <a:blip r:embed="rId2"/>
          <a:srcRect l="16140" r="16624" b="-1"/>
          <a:stretch>
            <a:fillRect/>
          </a:stretch>
        </p:blipFill>
        <p:spPr>
          <a:xfrm>
            <a:off x="769128" y="524341"/>
            <a:ext cx="5842686" cy="5800506"/>
          </a:xfrm>
          <a:prstGeom prst="rect">
            <a:avLst/>
          </a:prstGeom>
          <a:noFill/>
        </p:spPr>
      </p:pic>
      <p:sp>
        <p:nvSpPr>
          <p:cNvPr id="3" name="Content Placeholder 2">
            <a:extLst>
              <a:ext uri="{FF2B5EF4-FFF2-40B4-BE49-F238E27FC236}">
                <a16:creationId xmlns:a16="http://schemas.microsoft.com/office/drawing/2014/main" id="{1DB364ED-5024-FB34-1D70-4F25F728564F}"/>
              </a:ext>
            </a:extLst>
          </p:cNvPr>
          <p:cNvSpPr>
            <a:spLocks noGrp="1"/>
          </p:cNvSpPr>
          <p:nvPr>
            <p:ph sz="quarter" idx="13"/>
          </p:nvPr>
        </p:nvSpPr>
        <p:spPr>
          <a:xfrm>
            <a:off x="8120061" y="1868781"/>
            <a:ext cx="3287248" cy="4626542"/>
          </a:xfrm>
        </p:spPr>
        <p:txBody>
          <a:bodyPr vert="horz" lIns="91440" tIns="45720" rIns="91440" bIns="45720" rtlCol="0" anchor="t">
            <a:noAutofit/>
          </a:bodyPr>
          <a:lstStyle/>
          <a:p>
            <a:pPr marL="0" indent="0">
              <a:buNone/>
            </a:pPr>
            <a:r>
              <a:rPr lang="en-US" sz="2000"/>
              <a:t>Basils bakery is a small local business that produces freshly baked goods like bread , cakes , </a:t>
            </a:r>
            <a:r>
              <a:rPr lang="en-US" sz="2000" err="1"/>
              <a:t>pastaries</a:t>
            </a:r>
            <a:r>
              <a:rPr lang="en-US" sz="2000"/>
              <a:t>. The people who run it are bakers who focus on making items fresh and delicious. However the sales </a:t>
            </a:r>
            <a:r>
              <a:rPr lang="en-US" sz="2000" err="1"/>
              <a:t>hve</a:t>
            </a:r>
            <a:r>
              <a:rPr lang="en-US" sz="2000"/>
              <a:t>  fallen out because fewer people visit the </a:t>
            </a:r>
            <a:r>
              <a:rPr lang="en-US" sz="2000" err="1"/>
              <a:t>shoping</a:t>
            </a:r>
            <a:r>
              <a:rPr lang="en-US" sz="2000"/>
              <a:t> area and people work from home.</a:t>
            </a:r>
          </a:p>
        </p:txBody>
      </p:sp>
      <p:sp>
        <p:nvSpPr>
          <p:cNvPr id="5" name="Slide Number Placeholder 4">
            <a:extLst>
              <a:ext uri="{FF2B5EF4-FFF2-40B4-BE49-F238E27FC236}">
                <a16:creationId xmlns:a16="http://schemas.microsoft.com/office/drawing/2014/main" id="{8B600AA5-9B19-1094-4A38-5DC0206E0068}"/>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3</a:t>
            </a:fld>
            <a:endParaRPr lang="en-US"/>
          </a:p>
        </p:txBody>
      </p:sp>
    </p:spTree>
    <p:extLst>
      <p:ext uri="{BB962C8B-B14F-4D97-AF65-F5344CB8AC3E}">
        <p14:creationId xmlns:p14="http://schemas.microsoft.com/office/powerpoint/2010/main" val="2361547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46FEC-01F4-917F-49DB-5C0F98DB56F8}"/>
              </a:ext>
            </a:extLst>
          </p:cNvPr>
          <p:cNvSpPr>
            <a:spLocks noGrp="1"/>
          </p:cNvSpPr>
          <p:nvPr>
            <p:ph type="title"/>
          </p:nvPr>
        </p:nvSpPr>
        <p:spPr>
          <a:xfrm>
            <a:off x="838200" y="798872"/>
            <a:ext cx="10515600" cy="880974"/>
          </a:xfrm>
        </p:spPr>
        <p:txBody>
          <a:bodyPr vert="horz" lIns="91440" tIns="45720" rIns="91440" bIns="45720" rtlCol="0" anchor="b">
            <a:normAutofit/>
          </a:bodyPr>
          <a:lstStyle/>
          <a:p>
            <a:r>
              <a:rPr lang="en-US" kern="1200" cap="all" spc="300" baseline="0">
                <a:latin typeface="+mj-lt"/>
                <a:ea typeface="+mj-ea"/>
                <a:cs typeface="+mj-cs"/>
              </a:rPr>
              <a:t>Main business problems </a:t>
            </a:r>
          </a:p>
        </p:txBody>
      </p:sp>
      <p:sp>
        <p:nvSpPr>
          <p:cNvPr id="10" name="TextBox 9">
            <a:extLst>
              <a:ext uri="{FF2B5EF4-FFF2-40B4-BE49-F238E27FC236}">
                <a16:creationId xmlns:a16="http://schemas.microsoft.com/office/drawing/2014/main" id="{2F3A313E-1CBC-69C1-8268-DBB03844C16C}"/>
              </a:ext>
            </a:extLst>
          </p:cNvPr>
          <p:cNvSpPr txBox="1"/>
          <p:nvPr/>
        </p:nvSpPr>
        <p:spPr>
          <a:xfrm>
            <a:off x="6172200" y="1825625"/>
            <a:ext cx="5181600"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2000" spc="30">
                <a:solidFill>
                  <a:schemeClr val="tx2"/>
                </a:solidFill>
              </a:rPr>
              <a:t>The main problem is the stagnation in sales which have stagnated at an average of 25% below in the 2019 figures. It also has no delivery sales so customers who no longer visit the retail park cannot easily purchase from the bakery.  </a:t>
            </a:r>
          </a:p>
          <a:p>
            <a:pPr marL="228600" indent="-228600">
              <a:lnSpc>
                <a:spcPct val="120000"/>
              </a:lnSpc>
              <a:spcBef>
                <a:spcPts val="1000"/>
              </a:spcBef>
              <a:buFont typeface="Arial" panose="020B0604020202020204" pitchFamily="34" charset="0"/>
              <a:buChar char="•"/>
            </a:pPr>
            <a:endParaRPr lang="en-US" sz="2000" spc="30">
              <a:solidFill>
                <a:schemeClr val="tx2"/>
              </a:solidFill>
            </a:endParaRPr>
          </a:p>
          <a:p>
            <a:pPr marL="228600" indent="-228600">
              <a:lnSpc>
                <a:spcPct val="120000"/>
              </a:lnSpc>
              <a:spcBef>
                <a:spcPts val="1000"/>
              </a:spcBef>
              <a:buFont typeface="Arial" panose="020B0604020202020204" pitchFamily="34" charset="0"/>
              <a:buChar char="•"/>
            </a:pPr>
            <a:r>
              <a:rPr lang="en-US" sz="1400" spc="30">
                <a:solidFill>
                  <a:srgbClr val="222222"/>
                </a:solidFill>
                <a:highlight>
                  <a:srgbClr val="FFFFFF"/>
                </a:highlight>
                <a:latin typeface="Arial"/>
                <a:cs typeface="Arial"/>
              </a:rPr>
              <a:t>Chládková, H., 2006. Internal environment of a bakery and its analysis. </a:t>
            </a:r>
            <a:r>
              <a:rPr lang="en-US" sz="1400" i="1" spc="30">
                <a:solidFill>
                  <a:srgbClr val="222222"/>
                </a:solidFill>
                <a:highlight>
                  <a:srgbClr val="FFFFFF"/>
                </a:highlight>
                <a:latin typeface="Arial"/>
                <a:cs typeface="Arial"/>
              </a:rPr>
              <a:t>ZEMEDELSKA EKONOMIKA-PRAHA-</a:t>
            </a:r>
            <a:r>
              <a:rPr lang="en-US" sz="1400" spc="30">
                <a:solidFill>
                  <a:srgbClr val="222222"/>
                </a:solidFill>
                <a:highlight>
                  <a:srgbClr val="FFFFFF"/>
                </a:highlight>
                <a:latin typeface="Arial"/>
                <a:cs typeface="Arial"/>
              </a:rPr>
              <a:t>, </a:t>
            </a:r>
            <a:r>
              <a:rPr lang="en-US" sz="1400" i="1" spc="30">
                <a:solidFill>
                  <a:srgbClr val="222222"/>
                </a:solidFill>
                <a:highlight>
                  <a:srgbClr val="FFFFFF"/>
                </a:highlight>
                <a:latin typeface="Arial"/>
                <a:cs typeface="Arial"/>
              </a:rPr>
              <a:t>52</a:t>
            </a:r>
            <a:r>
              <a:rPr lang="en-US" sz="1400" spc="30">
                <a:solidFill>
                  <a:srgbClr val="222222"/>
                </a:solidFill>
                <a:highlight>
                  <a:srgbClr val="FFFFFF"/>
                </a:highlight>
                <a:latin typeface="Arial"/>
                <a:cs typeface="Arial"/>
              </a:rPr>
              <a:t>(2), p.83.</a:t>
            </a:r>
            <a:endParaRPr lang="en-US" sz="1400" spc="30">
              <a:solidFill>
                <a:schemeClr val="tx2"/>
              </a:solidFill>
            </a:endParaRPr>
          </a:p>
        </p:txBody>
      </p:sp>
      <p:sp>
        <p:nvSpPr>
          <p:cNvPr id="4" name="Footer Placeholder 3">
            <a:extLst>
              <a:ext uri="{FF2B5EF4-FFF2-40B4-BE49-F238E27FC236}">
                <a16:creationId xmlns:a16="http://schemas.microsoft.com/office/drawing/2014/main" id="{C7C2D1EE-E4FA-AAD7-0C2C-C56BAE38DEB1}"/>
              </a:ext>
            </a:extLst>
          </p:cNvPr>
          <p:cNvSpPr>
            <a:spLocks noGrp="1"/>
          </p:cNvSpPr>
          <p:nvPr>
            <p:ph type="ftr" sz="quarter" idx="11"/>
          </p:nvPr>
        </p:nvSpPr>
        <p:spPr>
          <a:xfrm>
            <a:off x="817927" y="6323214"/>
            <a:ext cx="2604782" cy="365125"/>
          </a:xfrm>
        </p:spPr>
        <p:txBody>
          <a:bodyPr vert="horz" lIns="91440" tIns="45720" rIns="91440" bIns="45720" rtlCol="0" anchor="ctr">
            <a:normAutofit/>
          </a:bodyPr>
          <a:lstStyle/>
          <a:p>
            <a:pPr>
              <a:spcAft>
                <a:spcPts val="600"/>
              </a:spcAft>
            </a:pPr>
            <a:r>
              <a:rPr lang="en-US" kern="1200" cap="all" spc="180" baseline="0">
                <a:latin typeface="+mj-lt"/>
                <a:ea typeface="+mn-ea"/>
                <a:cs typeface="+mn-cs"/>
              </a:rPr>
              <a:t>Sample Footer Text</a:t>
            </a:r>
          </a:p>
        </p:txBody>
      </p:sp>
      <p:sp>
        <p:nvSpPr>
          <p:cNvPr id="5" name="Slide Number Placeholder 4">
            <a:extLst>
              <a:ext uri="{FF2B5EF4-FFF2-40B4-BE49-F238E27FC236}">
                <a16:creationId xmlns:a16="http://schemas.microsoft.com/office/drawing/2014/main" id="{8794596F-3B60-F958-D0D3-5C2ECC6EDF59}"/>
              </a:ext>
            </a:extLst>
          </p:cNvPr>
          <p:cNvSpPr>
            <a:spLocks noGrp="1"/>
          </p:cNvSpPr>
          <p:nvPr>
            <p:ph type="sldNum" sz="quarter" idx="12"/>
          </p:nvPr>
        </p:nvSpPr>
        <p:spPr>
          <a:xfrm>
            <a:off x="11172586" y="6323214"/>
            <a:ext cx="437990" cy="365125"/>
          </a:xfrm>
        </p:spPr>
        <p:txBody>
          <a:bodyPr vert="horz" lIns="91440" tIns="45720" rIns="91440" bIns="45720" rtlCol="0" anchor="ctr">
            <a:normAutofit/>
          </a:bodyPr>
          <a:lstStyle/>
          <a:p>
            <a:pPr>
              <a:spcAft>
                <a:spcPts val="600"/>
              </a:spcAft>
            </a:pPr>
            <a:fld id="{70EC1AA3-E190-46A4-AF04-8889F5477E2A}" type="slidenum">
              <a:rPr lang="en-US" smtClean="0"/>
              <a:pPr>
                <a:spcAft>
                  <a:spcPts val="600"/>
                </a:spcAft>
              </a:pPr>
              <a:t>4</a:t>
            </a:fld>
            <a:endParaRPr lang="en-US"/>
          </a:p>
        </p:txBody>
      </p:sp>
      <p:graphicFrame>
        <p:nvGraphicFramePr>
          <p:cNvPr id="9" name="Content Placeholder 8">
            <a:extLst>
              <a:ext uri="{FF2B5EF4-FFF2-40B4-BE49-F238E27FC236}">
                <a16:creationId xmlns:a16="http://schemas.microsoft.com/office/drawing/2014/main" id="{877F3683-D267-A749-6502-3FE08BBBEA19}"/>
              </a:ext>
            </a:extLst>
          </p:cNvPr>
          <p:cNvGraphicFramePr>
            <a:graphicFrameLocks noGrp="1"/>
          </p:cNvGraphicFramePr>
          <p:nvPr>
            <p:ph sz="half" idx="1"/>
            <p:extLst>
              <p:ext uri="{D42A27DB-BD31-4B8C-83A1-F6EECF244321}">
                <p14:modId xmlns:p14="http://schemas.microsoft.com/office/powerpoint/2010/main" val="3449079137"/>
              </p:ext>
            </p:extLst>
          </p:nvPr>
        </p:nvGraphicFramePr>
        <p:xfrm>
          <a:off x="488830" y="1869056"/>
          <a:ext cx="5523751" cy="3913508"/>
        </p:xfrm>
        <a:graphic>
          <a:graphicData uri="http://schemas.openxmlformats.org/drawingml/2006/table">
            <a:tbl>
              <a:tblPr firstRow="1" bandRow="1">
                <a:noFill/>
                <a:tableStyleId>{5C22544A-7EE6-4342-B048-85BDC9FD1C3A}</a:tableStyleId>
              </a:tblPr>
              <a:tblGrid>
                <a:gridCol w="2746478">
                  <a:extLst>
                    <a:ext uri="{9D8B030D-6E8A-4147-A177-3AD203B41FA5}">
                      <a16:colId xmlns:a16="http://schemas.microsoft.com/office/drawing/2014/main" val="3944076929"/>
                    </a:ext>
                  </a:extLst>
                </a:gridCol>
                <a:gridCol w="2777273">
                  <a:extLst>
                    <a:ext uri="{9D8B030D-6E8A-4147-A177-3AD203B41FA5}">
                      <a16:colId xmlns:a16="http://schemas.microsoft.com/office/drawing/2014/main" val="4104341433"/>
                    </a:ext>
                  </a:extLst>
                </a:gridCol>
              </a:tblGrid>
              <a:tr h="671238">
                <a:tc>
                  <a:txBody>
                    <a:bodyPr/>
                    <a:lstStyle/>
                    <a:p>
                      <a:r>
                        <a:rPr lang="en-US" sz="2100" b="1" cap="none" spc="0">
                          <a:solidFill>
                            <a:srgbClr val="FFFFFF"/>
                          </a:solidFill>
                        </a:rPr>
                        <a:t>External </a:t>
                      </a:r>
                    </a:p>
                  </a:txBody>
                  <a:tcPr marL="297129" marR="178277" marT="178277" marB="178277"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US" sz="2100" b="1" cap="none" spc="0">
                          <a:solidFill>
                            <a:srgbClr val="FFFFFF"/>
                          </a:solidFill>
                        </a:rPr>
                        <a:t>Internal </a:t>
                      </a:r>
                    </a:p>
                  </a:txBody>
                  <a:tcPr marL="297129" marR="178277" marT="178277" marB="178277"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116402520"/>
                  </a:ext>
                </a:extLst>
              </a:tr>
              <a:tr h="3076505">
                <a:tc>
                  <a:txBody>
                    <a:bodyPr/>
                    <a:lstStyle/>
                    <a:p>
                      <a:pPr lvl="0">
                        <a:buNone/>
                      </a:pPr>
                      <a:r>
                        <a:rPr lang="en-US" sz="2100" cap="none" spc="0">
                          <a:solidFill>
                            <a:schemeClr val="tx1">
                              <a:lumMod val="85000"/>
                              <a:lumOff val="15000"/>
                            </a:schemeClr>
                          </a:solidFill>
                        </a:rPr>
                        <a:t>-Changes in customer buying habits after covid- 19</a:t>
                      </a:r>
                    </a:p>
                    <a:p>
                      <a:pPr lvl="0">
                        <a:buNone/>
                      </a:pPr>
                      <a:r>
                        <a:rPr lang="en-US" sz="2100" cap="none" spc="0">
                          <a:solidFill>
                            <a:schemeClr val="tx1">
                              <a:lumMod val="85000"/>
                              <a:lumOff val="15000"/>
                            </a:schemeClr>
                          </a:solidFill>
                        </a:rPr>
                        <a:t>-Lower demand from office workers who used to buy lunch </a:t>
                      </a:r>
                      <a:r>
                        <a:rPr lang="en-US" sz="2100" cap="none" spc="0" err="1">
                          <a:solidFill>
                            <a:schemeClr val="tx1">
                              <a:lumMod val="85000"/>
                              <a:lumOff val="15000"/>
                            </a:schemeClr>
                          </a:solidFill>
                        </a:rPr>
                        <a:t>regulary</a:t>
                      </a:r>
                      <a:r>
                        <a:rPr lang="en-US" sz="2100" cap="none" spc="0">
                          <a:solidFill>
                            <a:schemeClr val="tx1">
                              <a:lumMod val="85000"/>
                              <a:lumOff val="15000"/>
                            </a:schemeClr>
                          </a:solidFill>
                        </a:rPr>
                        <a:t> </a:t>
                      </a:r>
                    </a:p>
                  </a:txBody>
                  <a:tcPr marL="297129" marR="178277" marT="178277" marB="178277">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r>
                        <a:rPr lang="en-US" sz="2100" cap="none" spc="0">
                          <a:solidFill>
                            <a:schemeClr val="tx1">
                              <a:lumMod val="85000"/>
                              <a:lumOff val="15000"/>
                            </a:schemeClr>
                          </a:solidFill>
                        </a:rPr>
                        <a:t>-No delivery service </a:t>
                      </a:r>
                    </a:p>
                    <a:p>
                      <a:pPr lvl="0">
                        <a:buNone/>
                      </a:pPr>
                      <a:r>
                        <a:rPr lang="en-US" sz="2100" cap="none" spc="0">
                          <a:solidFill>
                            <a:schemeClr val="tx1">
                              <a:lumMod val="85000"/>
                              <a:lumOff val="15000"/>
                            </a:schemeClr>
                          </a:solidFill>
                        </a:rPr>
                        <a:t>-No efficient pre order system </a:t>
                      </a:r>
                    </a:p>
                    <a:p>
                      <a:pPr lvl="0">
                        <a:buNone/>
                      </a:pPr>
                      <a:r>
                        <a:rPr lang="en-US" sz="2100" cap="none" spc="0">
                          <a:solidFill>
                            <a:schemeClr val="tx1">
                              <a:lumMod val="85000"/>
                              <a:lumOff val="15000"/>
                            </a:schemeClr>
                          </a:solidFill>
                        </a:rPr>
                        <a:t>Lack of digital ordering options </a:t>
                      </a:r>
                    </a:p>
                  </a:txBody>
                  <a:tcPr marL="297129" marR="178277" marT="178277" marB="178277">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2134137222"/>
                  </a:ext>
                </a:extLst>
              </a:tr>
            </a:tbl>
          </a:graphicData>
        </a:graphic>
      </p:graphicFrame>
    </p:spTree>
    <p:extLst>
      <p:ext uri="{BB962C8B-B14F-4D97-AF65-F5344CB8AC3E}">
        <p14:creationId xmlns:p14="http://schemas.microsoft.com/office/powerpoint/2010/main" val="2625636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6691E-CA5F-E014-20A0-C7197149E177}"/>
              </a:ext>
            </a:extLst>
          </p:cNvPr>
          <p:cNvSpPr>
            <a:spLocks noGrp="1"/>
          </p:cNvSpPr>
          <p:nvPr>
            <p:ph type="title"/>
          </p:nvPr>
        </p:nvSpPr>
        <p:spPr>
          <a:xfrm>
            <a:off x="219974" y="166268"/>
            <a:ext cx="10018496" cy="880974"/>
          </a:xfrm>
        </p:spPr>
        <p:txBody>
          <a:bodyPr/>
          <a:lstStyle/>
          <a:p>
            <a:r>
              <a:rPr lang="en-US" u="sng"/>
              <a:t>Pestel framework</a:t>
            </a:r>
          </a:p>
        </p:txBody>
      </p:sp>
      <p:sp>
        <p:nvSpPr>
          <p:cNvPr id="3" name="Content Placeholder 2">
            <a:extLst>
              <a:ext uri="{FF2B5EF4-FFF2-40B4-BE49-F238E27FC236}">
                <a16:creationId xmlns:a16="http://schemas.microsoft.com/office/drawing/2014/main" id="{0B38D459-3D4B-7F78-77F6-AB82A81E59C1}"/>
              </a:ext>
            </a:extLst>
          </p:cNvPr>
          <p:cNvSpPr>
            <a:spLocks noGrp="1"/>
          </p:cNvSpPr>
          <p:nvPr>
            <p:ph idx="1"/>
          </p:nvPr>
        </p:nvSpPr>
        <p:spPr>
          <a:xfrm>
            <a:off x="219974" y="1034871"/>
            <a:ext cx="11743779" cy="4578559"/>
          </a:xfrm>
        </p:spPr>
        <p:txBody>
          <a:bodyPr vert="horz" lIns="91440" tIns="45720" rIns="91440" bIns="45720" rtlCol="0" anchor="t">
            <a:normAutofit lnSpcReduction="10000"/>
          </a:bodyPr>
          <a:lstStyle/>
          <a:p>
            <a:pPr marL="0" indent="0">
              <a:buNone/>
            </a:pPr>
            <a:r>
              <a:rPr lang="en-US" b="1"/>
              <a:t>What is it ?</a:t>
            </a:r>
          </a:p>
          <a:p>
            <a:pPr marL="0" indent="0">
              <a:buNone/>
            </a:pPr>
            <a:r>
              <a:rPr lang="en-US"/>
              <a:t>Pestel is a tool businesses use to look at outside factors that can affect them  , such as politics , the economy , technology and laws . </a:t>
            </a:r>
          </a:p>
          <a:p>
            <a:pPr marL="0" indent="0">
              <a:buNone/>
            </a:pPr>
            <a:r>
              <a:rPr lang="en-US" b="1"/>
              <a:t>Why use it ? </a:t>
            </a:r>
          </a:p>
          <a:p>
            <a:pPr marL="0" indent="0">
              <a:buNone/>
            </a:pPr>
            <a:r>
              <a:rPr lang="en-US"/>
              <a:t>It helps business to plan for the future </a:t>
            </a:r>
          </a:p>
          <a:p>
            <a:pPr marL="0" indent="0">
              <a:buNone/>
            </a:pPr>
            <a:r>
              <a:rPr lang="en-US" b="1"/>
              <a:t>Benefits </a:t>
            </a:r>
          </a:p>
          <a:p>
            <a:pPr>
              <a:buFont typeface="Calibri" panose="020B0604020202020204" pitchFamily="34" charset="0"/>
              <a:buChar char="-"/>
            </a:pPr>
            <a:r>
              <a:rPr lang="en-US"/>
              <a:t>Simple and easy </a:t>
            </a:r>
          </a:p>
          <a:p>
            <a:pPr>
              <a:buFont typeface="Calibri" panose="020B0604020202020204" pitchFamily="34" charset="0"/>
              <a:buChar char="-"/>
            </a:pPr>
            <a:r>
              <a:rPr lang="en-US"/>
              <a:t>Supports better business </a:t>
            </a:r>
            <a:r>
              <a:rPr lang="en-US" err="1"/>
              <a:t>planing</a:t>
            </a:r>
            <a:r>
              <a:rPr lang="en-US"/>
              <a:t> </a:t>
            </a:r>
          </a:p>
          <a:p>
            <a:pPr>
              <a:buFont typeface="Calibri" panose="020B0604020202020204" pitchFamily="34" charset="0"/>
              <a:buChar char="-"/>
            </a:pPr>
            <a:endParaRPr lang="en-US"/>
          </a:p>
          <a:p>
            <a:pPr marL="0" indent="0">
              <a:buNone/>
            </a:pPr>
            <a:r>
              <a:rPr lang="en-US" b="1"/>
              <a:t>Disadvantages</a:t>
            </a:r>
            <a:r>
              <a:rPr lang="en-US"/>
              <a:t>.</a:t>
            </a:r>
          </a:p>
          <a:p>
            <a:pPr>
              <a:buFont typeface="Calibri" panose="020B0604020202020204" pitchFamily="34" charset="0"/>
              <a:buChar char="-"/>
            </a:pPr>
            <a:r>
              <a:rPr lang="en-US"/>
              <a:t>Most data </a:t>
            </a:r>
            <a:r>
              <a:rPr lang="en-US" err="1"/>
              <a:t>isnt</a:t>
            </a:r>
            <a:r>
              <a:rPr lang="en-US"/>
              <a:t> easily found </a:t>
            </a:r>
          </a:p>
          <a:p>
            <a:pPr>
              <a:buFont typeface="Calibri" panose="020B0604020202020204" pitchFamily="34" charset="0"/>
              <a:buChar char="-"/>
            </a:pPr>
            <a:r>
              <a:rPr lang="en-US"/>
              <a:t>Eats up all your time </a:t>
            </a:r>
            <a:endParaRPr lang="en-US">
              <a:solidFill>
                <a:srgbClr val="2E2E36"/>
              </a:solidFill>
              <a:latin typeface="Raleway"/>
              <a:cs typeface="Arial"/>
            </a:endParaRPr>
          </a:p>
          <a:p>
            <a:pPr>
              <a:buFont typeface="Calibri" panose="020B0604020202020204" pitchFamily="34" charset="0"/>
              <a:buChar char="-"/>
            </a:pPr>
            <a:r>
              <a:rPr lang="en-US" sz="1800">
                <a:solidFill>
                  <a:srgbClr val="222222"/>
                </a:solidFill>
                <a:highlight>
                  <a:srgbClr val="FFFFFF"/>
                </a:highlight>
                <a:latin typeface="Arial"/>
                <a:cs typeface="Arial"/>
              </a:rPr>
              <a:t>Perera, R., 2017. </a:t>
            </a:r>
            <a:r>
              <a:rPr lang="en-US" sz="1800" i="1">
                <a:solidFill>
                  <a:srgbClr val="222222"/>
                </a:solidFill>
                <a:highlight>
                  <a:srgbClr val="FFFFFF"/>
                </a:highlight>
                <a:latin typeface="Arial"/>
                <a:cs typeface="Arial"/>
              </a:rPr>
              <a:t>The PESTLE analysis</a:t>
            </a:r>
            <a:r>
              <a:rPr lang="en-US" sz="1800">
                <a:solidFill>
                  <a:srgbClr val="222222"/>
                </a:solidFill>
                <a:highlight>
                  <a:srgbClr val="FFFFFF"/>
                </a:highlight>
                <a:latin typeface="Arial"/>
                <a:cs typeface="Arial"/>
              </a:rPr>
              <a:t> (Vol. 1). </a:t>
            </a:r>
            <a:r>
              <a:rPr lang="en-US" sz="1800" err="1">
                <a:solidFill>
                  <a:srgbClr val="222222"/>
                </a:solidFill>
                <a:highlight>
                  <a:srgbClr val="FFFFFF"/>
                </a:highlight>
                <a:latin typeface="Arial"/>
                <a:cs typeface="Arial"/>
              </a:rPr>
              <a:t>Avissawella</a:t>
            </a:r>
            <a:r>
              <a:rPr lang="en-US" sz="1800">
                <a:solidFill>
                  <a:srgbClr val="222222"/>
                </a:solidFill>
                <a:highlight>
                  <a:srgbClr val="FFFFFF"/>
                </a:highlight>
                <a:latin typeface="Arial"/>
                <a:cs typeface="Arial"/>
              </a:rPr>
              <a:t>, Sri Lanka: </a:t>
            </a:r>
            <a:r>
              <a:rPr lang="en-US" sz="1800" err="1">
                <a:solidFill>
                  <a:srgbClr val="222222"/>
                </a:solidFill>
                <a:highlight>
                  <a:srgbClr val="FFFFFF"/>
                </a:highlight>
                <a:latin typeface="Arial"/>
                <a:cs typeface="Arial"/>
              </a:rPr>
              <a:t>Nerdynaut</a:t>
            </a:r>
            <a:r>
              <a:rPr lang="en-US" sz="1800">
                <a:solidFill>
                  <a:srgbClr val="222222"/>
                </a:solidFill>
                <a:highlight>
                  <a:srgbClr val="FFFFFF"/>
                </a:highlight>
                <a:latin typeface="Arial"/>
                <a:cs typeface="Arial"/>
              </a:rPr>
              <a:t>.</a:t>
            </a:r>
            <a:endParaRPr lang="en-US" sz="1800"/>
          </a:p>
          <a:p>
            <a:pPr>
              <a:buFont typeface="Calibri" panose="020B0604020202020204" pitchFamily="34" charset="0"/>
              <a:buChar char="-"/>
            </a:pPr>
            <a:endParaRPr lang="en-US"/>
          </a:p>
        </p:txBody>
      </p:sp>
      <p:sp>
        <p:nvSpPr>
          <p:cNvPr id="4" name="Footer Placeholder 3">
            <a:extLst>
              <a:ext uri="{FF2B5EF4-FFF2-40B4-BE49-F238E27FC236}">
                <a16:creationId xmlns:a16="http://schemas.microsoft.com/office/drawing/2014/main" id="{0A83CBEF-E1B0-87F7-3CEB-B6477B3BEB4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79E186DE-7419-558F-2722-D4A536C60824}"/>
              </a:ext>
            </a:extLst>
          </p:cNvPr>
          <p:cNvSpPr>
            <a:spLocks noGrp="1"/>
          </p:cNvSpPr>
          <p:nvPr>
            <p:ph type="sldNum" sz="quarter" idx="12"/>
          </p:nvPr>
        </p:nvSpPr>
        <p:spPr/>
        <p:txBody>
          <a:bodyPr/>
          <a:lstStyle/>
          <a:p>
            <a:fld id="{70EC1AA3-E190-46A4-AF04-8889F5477E2A}" type="slidenum">
              <a:rPr lang="en-US" smtClean="0"/>
              <a:t>5</a:t>
            </a:fld>
            <a:endParaRPr lang="en-US"/>
          </a:p>
        </p:txBody>
      </p:sp>
      <p:pic>
        <p:nvPicPr>
          <p:cNvPr id="6" name="Picture 5" descr="A diagram of a company&amp;#39;s company&#10;&#10;AI-generated content may be incorrect.">
            <a:extLst>
              <a:ext uri="{FF2B5EF4-FFF2-40B4-BE49-F238E27FC236}">
                <a16:creationId xmlns:a16="http://schemas.microsoft.com/office/drawing/2014/main" id="{B2344AB7-4336-8C98-C5C1-F2E64E7D7C4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04945" y="1706775"/>
            <a:ext cx="4687091" cy="3171280"/>
          </a:xfrm>
          <a:prstGeom prst="rect">
            <a:avLst/>
          </a:prstGeom>
        </p:spPr>
      </p:pic>
    </p:spTree>
    <p:extLst>
      <p:ext uri="{BB962C8B-B14F-4D97-AF65-F5344CB8AC3E}">
        <p14:creationId xmlns:p14="http://schemas.microsoft.com/office/powerpoint/2010/main" val="3486258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9E448-044D-795D-6FC8-296DD32AEE38}"/>
              </a:ext>
            </a:extLst>
          </p:cNvPr>
          <p:cNvSpPr>
            <a:spLocks noGrp="1"/>
          </p:cNvSpPr>
          <p:nvPr>
            <p:ph type="title"/>
          </p:nvPr>
        </p:nvSpPr>
        <p:spPr>
          <a:xfrm>
            <a:off x="593785" y="-221920"/>
            <a:ext cx="10018496" cy="880974"/>
          </a:xfrm>
        </p:spPr>
        <p:txBody>
          <a:bodyPr/>
          <a:lstStyle/>
          <a:p>
            <a:r>
              <a:rPr lang="en-US"/>
              <a:t>Information using the </a:t>
            </a:r>
            <a:r>
              <a:rPr lang="en-US" err="1"/>
              <a:t>pestel</a:t>
            </a:r>
            <a:r>
              <a:rPr lang="en-US"/>
              <a:t> framework</a:t>
            </a:r>
          </a:p>
        </p:txBody>
      </p:sp>
      <p:sp>
        <p:nvSpPr>
          <p:cNvPr id="4" name="Footer Placeholder 3">
            <a:extLst>
              <a:ext uri="{FF2B5EF4-FFF2-40B4-BE49-F238E27FC236}">
                <a16:creationId xmlns:a16="http://schemas.microsoft.com/office/drawing/2014/main" id="{13F541BE-3E37-4F63-C54D-E4CD9D9E138A}"/>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7B7F974-0BF0-B1E0-A335-A3B28B95DAC2}"/>
              </a:ext>
            </a:extLst>
          </p:cNvPr>
          <p:cNvSpPr>
            <a:spLocks noGrp="1"/>
          </p:cNvSpPr>
          <p:nvPr>
            <p:ph type="sldNum" sz="quarter" idx="12"/>
          </p:nvPr>
        </p:nvSpPr>
        <p:spPr/>
        <p:txBody>
          <a:bodyPr/>
          <a:lstStyle/>
          <a:p>
            <a:fld id="{70EC1AA3-E190-46A4-AF04-8889F5477E2A}" type="slidenum">
              <a:rPr lang="en-US" smtClean="0"/>
              <a:t>6</a:t>
            </a:fld>
            <a:endParaRPr lang="en-US"/>
          </a:p>
        </p:txBody>
      </p:sp>
      <p:sp>
        <p:nvSpPr>
          <p:cNvPr id="7" name="TextBox 6">
            <a:extLst>
              <a:ext uri="{FF2B5EF4-FFF2-40B4-BE49-F238E27FC236}">
                <a16:creationId xmlns:a16="http://schemas.microsoft.com/office/drawing/2014/main" id="{D6E22C4C-0B6A-8A20-3A1D-9B75440E4CD5}"/>
              </a:ext>
            </a:extLst>
          </p:cNvPr>
          <p:cNvSpPr txBox="1"/>
          <p:nvPr/>
        </p:nvSpPr>
        <p:spPr>
          <a:xfrm>
            <a:off x="3052763" y="5919788"/>
            <a:ext cx="5591175" cy="317500"/>
          </a:xfrm>
          <a:prstGeom prst="rect">
            <a:avLst/>
          </a:prstGeom>
        </p:spPr>
        <p:txBody>
          <a:bodyPr>
            <a:normAutofit fontScale="92500" lnSpcReduction="20000"/>
          </a:bodyPr>
          <a:lstStyle/>
          <a:p>
            <a:r>
              <a:rPr lang="en-US"/>
              <a:t>ThePhoto by PhotoAuthor is licensed under CCYYSA.</a:t>
            </a:r>
          </a:p>
        </p:txBody>
      </p:sp>
      <p:pic>
        <p:nvPicPr>
          <p:cNvPr id="11" name="Content Placeholder 10" descr="Tesla PESTEL Analysis">
            <a:extLst>
              <a:ext uri="{FF2B5EF4-FFF2-40B4-BE49-F238E27FC236}">
                <a16:creationId xmlns:a16="http://schemas.microsoft.com/office/drawing/2014/main" id="{5FEC6F1F-C29E-3B4F-31B3-99196443B7F0}"/>
              </a:ext>
            </a:extLst>
          </p:cNvPr>
          <p:cNvPicPr>
            <a:picLocks noGrp="1" noChangeAspect="1"/>
          </p:cNvPicPr>
          <p:nvPr>
            <p:ph idx="1"/>
          </p:nvPr>
        </p:nvPicPr>
        <p:blipFill>
          <a:blip r:embed="rId2"/>
          <a:stretch>
            <a:fillRect/>
          </a:stretch>
        </p:blipFill>
        <p:spPr>
          <a:xfrm>
            <a:off x="-400166" y="502910"/>
            <a:ext cx="11790955" cy="7023067"/>
          </a:xfrm>
          <a:prstGeom prst="rect">
            <a:avLst/>
          </a:prstGeom>
        </p:spPr>
      </p:pic>
      <p:sp>
        <p:nvSpPr>
          <p:cNvPr id="13" name="TextBox 12">
            <a:extLst>
              <a:ext uri="{FF2B5EF4-FFF2-40B4-BE49-F238E27FC236}">
                <a16:creationId xmlns:a16="http://schemas.microsoft.com/office/drawing/2014/main" id="{4E678F2C-341A-1745-23CD-8A2882F78EE3}"/>
              </a:ext>
            </a:extLst>
          </p:cNvPr>
          <p:cNvSpPr txBox="1"/>
          <p:nvPr/>
        </p:nvSpPr>
        <p:spPr>
          <a:xfrm>
            <a:off x="128810" y="2379306"/>
            <a:ext cx="175080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-Covid-19 lockdowns reduced customer numbers</a:t>
            </a:r>
          </a:p>
          <a:p>
            <a:endParaRPr lang="en-US"/>
          </a:p>
          <a:p>
            <a:r>
              <a:rPr lang="en-US"/>
              <a:t>-government rules affected business operations </a:t>
            </a:r>
          </a:p>
        </p:txBody>
      </p:sp>
      <p:sp>
        <p:nvSpPr>
          <p:cNvPr id="14" name="TextBox 13">
            <a:extLst>
              <a:ext uri="{FF2B5EF4-FFF2-40B4-BE49-F238E27FC236}">
                <a16:creationId xmlns:a16="http://schemas.microsoft.com/office/drawing/2014/main" id="{9538032F-53B3-7D6A-4322-E7F6107D27C2}"/>
              </a:ext>
            </a:extLst>
          </p:cNvPr>
          <p:cNvSpPr txBox="1"/>
          <p:nvPr/>
        </p:nvSpPr>
        <p:spPr>
          <a:xfrm>
            <a:off x="2068285" y="2099387"/>
            <a:ext cx="146179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-shops are closing in the retail park. </a:t>
            </a:r>
          </a:p>
          <a:p>
            <a:r>
              <a:rPr lang="en-US"/>
              <a:t>-sales are 25% lower than before </a:t>
            </a:r>
            <a:r>
              <a:rPr lang="en-US" err="1"/>
              <a:t>covi</a:t>
            </a:r>
            <a:r>
              <a:rPr lang="en-US"/>
              <a:t>d </a:t>
            </a:r>
          </a:p>
        </p:txBody>
      </p:sp>
      <p:sp>
        <p:nvSpPr>
          <p:cNvPr id="17" name="TextBox 16">
            <a:extLst>
              <a:ext uri="{FF2B5EF4-FFF2-40B4-BE49-F238E27FC236}">
                <a16:creationId xmlns:a16="http://schemas.microsoft.com/office/drawing/2014/main" id="{85726E93-AA10-42D8-0F18-C5E83F932F6B}"/>
              </a:ext>
            </a:extLst>
          </p:cNvPr>
          <p:cNvSpPr txBox="1"/>
          <p:nvPr/>
        </p:nvSpPr>
        <p:spPr>
          <a:xfrm>
            <a:off x="3885115" y="1957961"/>
            <a:ext cx="140223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-more people work from </a:t>
            </a:r>
            <a:r>
              <a:rPr lang="en-US" err="1"/>
              <a:t>hom</a:t>
            </a:r>
            <a:r>
              <a:rPr lang="en-US"/>
              <a:t>e</a:t>
            </a:r>
          </a:p>
          <a:p>
            <a:r>
              <a:rPr lang="en-US"/>
              <a:t>-fewer customers buy lunch everyday</a:t>
            </a:r>
          </a:p>
          <a:p>
            <a:r>
              <a:rPr lang="en-US"/>
              <a:t>-customers want delivery and pre-order options </a:t>
            </a:r>
          </a:p>
        </p:txBody>
      </p:sp>
      <p:sp>
        <p:nvSpPr>
          <p:cNvPr id="18" name="TextBox 17">
            <a:extLst>
              <a:ext uri="{FF2B5EF4-FFF2-40B4-BE49-F238E27FC236}">
                <a16:creationId xmlns:a16="http://schemas.microsoft.com/office/drawing/2014/main" id="{2AF34E04-D8ED-573A-49EF-385F045D018F}"/>
              </a:ext>
            </a:extLst>
          </p:cNvPr>
          <p:cNvSpPr txBox="1"/>
          <p:nvPr/>
        </p:nvSpPr>
        <p:spPr>
          <a:xfrm>
            <a:off x="5691673" y="2099387"/>
            <a:ext cx="144624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-basil doesn’t have an online ordering system</a:t>
            </a:r>
          </a:p>
          <a:p>
            <a:endParaRPr lang="en-US"/>
          </a:p>
        </p:txBody>
      </p:sp>
      <p:sp>
        <p:nvSpPr>
          <p:cNvPr id="19" name="TextBox 18">
            <a:extLst>
              <a:ext uri="{FF2B5EF4-FFF2-40B4-BE49-F238E27FC236}">
                <a16:creationId xmlns:a16="http://schemas.microsoft.com/office/drawing/2014/main" id="{773D7CFE-D545-C203-306A-BF5FF8DB6074}"/>
              </a:ext>
            </a:extLst>
          </p:cNvPr>
          <p:cNvSpPr txBox="1"/>
          <p:nvPr/>
        </p:nvSpPr>
        <p:spPr>
          <a:xfrm>
            <a:off x="7448938" y="2099387"/>
            <a:ext cx="155510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bakery must follow safety laws</a:t>
            </a:r>
          </a:p>
          <a:p>
            <a:r>
              <a:rPr lang="en-US"/>
              <a:t>-</a:t>
            </a:r>
          </a:p>
        </p:txBody>
      </p:sp>
      <p:sp>
        <p:nvSpPr>
          <p:cNvPr id="21" name="TextBox 20">
            <a:extLst>
              <a:ext uri="{FF2B5EF4-FFF2-40B4-BE49-F238E27FC236}">
                <a16:creationId xmlns:a16="http://schemas.microsoft.com/office/drawing/2014/main" id="{2579E56C-6992-0742-C210-ABD4596980BC}"/>
              </a:ext>
            </a:extLst>
          </p:cNvPr>
          <p:cNvSpPr txBox="1"/>
          <p:nvPr/>
        </p:nvSpPr>
        <p:spPr>
          <a:xfrm>
            <a:off x="9144000" y="2099387"/>
            <a:ext cx="158620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-basil uses organic </a:t>
            </a:r>
            <a:r>
              <a:rPr lang="en-US" err="1"/>
              <a:t>ingridients</a:t>
            </a:r>
            <a:r>
              <a:rPr lang="en-US"/>
              <a:t> </a:t>
            </a:r>
          </a:p>
          <a:p>
            <a:r>
              <a:rPr lang="en-US"/>
              <a:t>-customers may prefer </a:t>
            </a:r>
            <a:r>
              <a:rPr lang="en-US" err="1"/>
              <a:t>enviromentally</a:t>
            </a:r>
            <a:r>
              <a:rPr lang="en-US"/>
              <a:t> friendly products</a:t>
            </a:r>
          </a:p>
        </p:txBody>
      </p:sp>
      <p:sp>
        <p:nvSpPr>
          <p:cNvPr id="22" name="TextBox 21">
            <a:extLst>
              <a:ext uri="{FF2B5EF4-FFF2-40B4-BE49-F238E27FC236}">
                <a16:creationId xmlns:a16="http://schemas.microsoft.com/office/drawing/2014/main" id="{032A3B45-064E-3C87-38A8-8C2C460C0519}"/>
              </a:ext>
            </a:extLst>
          </p:cNvPr>
          <p:cNvSpPr txBox="1"/>
          <p:nvPr/>
        </p:nvSpPr>
        <p:spPr>
          <a:xfrm>
            <a:off x="1760" y="5664973"/>
            <a:ext cx="16777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Uk government (2020)</a:t>
            </a:r>
          </a:p>
        </p:txBody>
      </p:sp>
      <p:sp>
        <p:nvSpPr>
          <p:cNvPr id="23" name="TextBox 22">
            <a:extLst>
              <a:ext uri="{FF2B5EF4-FFF2-40B4-BE49-F238E27FC236}">
                <a16:creationId xmlns:a16="http://schemas.microsoft.com/office/drawing/2014/main" id="{6BF26050-3E07-594B-3639-BAA8F4416939}"/>
              </a:ext>
            </a:extLst>
          </p:cNvPr>
          <p:cNvSpPr txBox="1"/>
          <p:nvPr/>
        </p:nvSpPr>
        <p:spPr>
          <a:xfrm>
            <a:off x="7587724" y="5489510"/>
            <a:ext cx="4620706" cy="1366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222222"/>
                </a:solidFill>
                <a:highlight>
                  <a:srgbClr val="FFFFFF"/>
                </a:highlight>
                <a:latin typeface="Arial"/>
                <a:cs typeface="Arial"/>
              </a:rPr>
              <a:t>Gostin, L.O. and Wiley, L.F., 2020. Governmental public health powers during the COVID-19 pandemic: stay-at-home orders, business closures, and travel restrictions. </a:t>
            </a:r>
            <a:r>
              <a:rPr lang="en-US" sz="1600" i="1">
                <a:solidFill>
                  <a:srgbClr val="222222"/>
                </a:solidFill>
                <a:highlight>
                  <a:srgbClr val="FFFFFF"/>
                </a:highlight>
                <a:latin typeface="Arial"/>
                <a:cs typeface="Arial"/>
              </a:rPr>
              <a:t>Jama</a:t>
            </a:r>
            <a:r>
              <a:rPr lang="en-US" sz="1600">
                <a:solidFill>
                  <a:srgbClr val="222222"/>
                </a:solidFill>
                <a:highlight>
                  <a:srgbClr val="FFFFFF"/>
                </a:highlight>
                <a:latin typeface="Arial"/>
                <a:cs typeface="Arial"/>
              </a:rPr>
              <a:t>, </a:t>
            </a:r>
            <a:r>
              <a:rPr lang="en-US" sz="1600" i="1">
                <a:solidFill>
                  <a:srgbClr val="222222"/>
                </a:solidFill>
                <a:highlight>
                  <a:srgbClr val="FFFFFF"/>
                </a:highlight>
                <a:latin typeface="Arial"/>
                <a:cs typeface="Arial"/>
              </a:rPr>
              <a:t>323</a:t>
            </a:r>
            <a:r>
              <a:rPr lang="en-US" sz="1600">
                <a:solidFill>
                  <a:srgbClr val="222222"/>
                </a:solidFill>
                <a:highlight>
                  <a:srgbClr val="FFFFFF"/>
                </a:highlight>
                <a:latin typeface="Arial"/>
                <a:cs typeface="Arial"/>
              </a:rPr>
              <a:t>(21), pp.2137-2138.</a:t>
            </a:r>
            <a:endParaRPr lang="en-US" sz="1600"/>
          </a:p>
        </p:txBody>
      </p:sp>
    </p:spTree>
    <p:extLst>
      <p:ext uri="{BB962C8B-B14F-4D97-AF65-F5344CB8AC3E}">
        <p14:creationId xmlns:p14="http://schemas.microsoft.com/office/powerpoint/2010/main" val="7662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75734-2C97-FCB0-DE69-AEBED248E2F9}"/>
              </a:ext>
            </a:extLst>
          </p:cNvPr>
          <p:cNvSpPr>
            <a:spLocks noGrp="1"/>
          </p:cNvSpPr>
          <p:nvPr>
            <p:ph type="title"/>
          </p:nvPr>
        </p:nvSpPr>
        <p:spPr>
          <a:xfrm>
            <a:off x="148087" y="-6260"/>
            <a:ext cx="10018496" cy="880974"/>
          </a:xfrm>
        </p:spPr>
        <p:txBody>
          <a:bodyPr/>
          <a:lstStyle/>
          <a:p>
            <a:r>
              <a:rPr lang="en-US" u="sng"/>
              <a:t>Critique of the cause-and-effect model</a:t>
            </a:r>
          </a:p>
        </p:txBody>
      </p:sp>
      <p:sp>
        <p:nvSpPr>
          <p:cNvPr id="3" name="Content Placeholder 2">
            <a:extLst>
              <a:ext uri="{FF2B5EF4-FFF2-40B4-BE49-F238E27FC236}">
                <a16:creationId xmlns:a16="http://schemas.microsoft.com/office/drawing/2014/main" id="{6D12F9CB-5CEB-F7EF-A5EB-BE903010CF4C}"/>
              </a:ext>
            </a:extLst>
          </p:cNvPr>
          <p:cNvSpPr>
            <a:spLocks noGrp="1"/>
          </p:cNvSpPr>
          <p:nvPr>
            <p:ph idx="1"/>
          </p:nvPr>
        </p:nvSpPr>
        <p:spPr>
          <a:xfrm>
            <a:off x="148087" y="876719"/>
            <a:ext cx="10018496" cy="5455578"/>
          </a:xfrm>
        </p:spPr>
        <p:txBody>
          <a:bodyPr vert="horz" lIns="91440" tIns="45720" rIns="91440" bIns="45720" rtlCol="0" anchor="t">
            <a:normAutofit/>
          </a:bodyPr>
          <a:lstStyle/>
          <a:p>
            <a:pPr marL="0" indent="0">
              <a:buNone/>
            </a:pPr>
            <a:r>
              <a:rPr lang="en-US" u="sng"/>
              <a:t>What is it?</a:t>
            </a:r>
          </a:p>
          <a:p>
            <a:pPr marL="0" indent="0">
              <a:buNone/>
            </a:pPr>
            <a:r>
              <a:rPr lang="en-US"/>
              <a:t>It’s a simple way of explaining how one things leads to another </a:t>
            </a:r>
          </a:p>
          <a:p>
            <a:pPr marL="0" indent="0">
              <a:buNone/>
            </a:pPr>
            <a:r>
              <a:rPr lang="en-US" b="1"/>
              <a:t>Cause</a:t>
            </a:r>
            <a:r>
              <a:rPr lang="en-US"/>
              <a:t>-the reason something happens</a:t>
            </a:r>
          </a:p>
          <a:p>
            <a:pPr marL="0" indent="0">
              <a:buNone/>
            </a:pPr>
            <a:r>
              <a:rPr lang="en-US" b="1"/>
              <a:t>Effect</a:t>
            </a:r>
            <a:r>
              <a:rPr lang="en-US"/>
              <a:t>-what happens because of that reason</a:t>
            </a:r>
          </a:p>
          <a:p>
            <a:pPr marL="0" indent="0">
              <a:buNone/>
            </a:pPr>
            <a:r>
              <a:rPr lang="en-US" u="sng"/>
              <a:t>Why is it used?</a:t>
            </a:r>
          </a:p>
          <a:p>
            <a:pPr marL="0" indent="0">
              <a:buNone/>
            </a:pPr>
            <a:r>
              <a:rPr lang="en-US"/>
              <a:t>It helps us understand why things happen and what happens because of them , also predict what might happens next.</a:t>
            </a:r>
          </a:p>
          <a:p>
            <a:pPr marL="0" indent="0">
              <a:buNone/>
            </a:pPr>
            <a:r>
              <a:rPr lang="en-US" u="sng"/>
              <a:t>What are the benefits of this model?</a:t>
            </a:r>
          </a:p>
          <a:p>
            <a:pPr marL="0" indent="0">
              <a:buNone/>
            </a:pPr>
            <a:r>
              <a:rPr lang="en-US"/>
              <a:t>One of many </a:t>
            </a:r>
            <a:r>
              <a:rPr lang="en-US" err="1"/>
              <a:t>benefts</a:t>
            </a:r>
            <a:r>
              <a:rPr lang="en-US"/>
              <a:t> of this model is that it helps you understand </a:t>
            </a:r>
            <a:r>
              <a:rPr lang="en-US" err="1"/>
              <a:t>wy</a:t>
            </a:r>
            <a:r>
              <a:rPr lang="en-US"/>
              <a:t> </a:t>
            </a:r>
            <a:r>
              <a:rPr lang="en-US" err="1"/>
              <a:t>somethimng</a:t>
            </a:r>
            <a:r>
              <a:rPr lang="en-US"/>
              <a:t> happened and what happened because of it. Another benefit is that it can also help you fix problems. </a:t>
            </a:r>
          </a:p>
          <a:p>
            <a:pPr marL="0" indent="0">
              <a:buNone/>
            </a:pPr>
            <a:r>
              <a:rPr lang="en-US" u="sng"/>
              <a:t>What are the criticisms of this model?</a:t>
            </a:r>
          </a:p>
          <a:p>
            <a:pPr marL="0" indent="0">
              <a:buNone/>
            </a:pPr>
            <a:r>
              <a:rPr lang="en-US"/>
              <a:t>The disadvantages are it can be hard to prove that one event actually caused another.</a:t>
            </a:r>
            <a:endParaRPr lang="en-US" sz="1000">
              <a:solidFill>
                <a:srgbClr val="222222"/>
              </a:solidFill>
              <a:highlight>
                <a:srgbClr val="FFFFFF"/>
              </a:highlight>
              <a:latin typeface="Arial"/>
              <a:cs typeface="Arial"/>
            </a:endParaRPr>
          </a:p>
          <a:p>
            <a:pPr marL="0" indent="0">
              <a:buNone/>
            </a:pPr>
            <a:endParaRPr lang="en-US">
              <a:solidFill>
                <a:srgbClr val="2E2E36"/>
              </a:solidFill>
              <a:latin typeface="Raleway"/>
              <a:cs typeface="Arial"/>
            </a:endParaRPr>
          </a:p>
          <a:p>
            <a:pPr marL="0" indent="0">
              <a:buNone/>
            </a:pPr>
            <a:r>
              <a:rPr lang="en-US" sz="1600">
                <a:solidFill>
                  <a:srgbClr val="222222"/>
                </a:solidFill>
                <a:highlight>
                  <a:srgbClr val="FFFFFF"/>
                </a:highlight>
                <a:latin typeface="Arial"/>
                <a:cs typeface="Arial"/>
              </a:rPr>
              <a:t>Johnson-Laird, P.N. and Goldvarg-Steingold, E., 2013. Models of cause and effect. In </a:t>
            </a:r>
            <a:r>
              <a:rPr lang="en-US" sz="1600" i="1">
                <a:solidFill>
                  <a:srgbClr val="222222"/>
                </a:solidFill>
                <a:highlight>
                  <a:srgbClr val="FFFFFF"/>
                </a:highlight>
                <a:latin typeface="Arial"/>
                <a:cs typeface="Arial"/>
              </a:rPr>
              <a:t>The mental models theory of reasoning</a:t>
            </a:r>
            <a:r>
              <a:rPr lang="en-US" sz="1600">
                <a:solidFill>
                  <a:srgbClr val="222222"/>
                </a:solidFill>
                <a:highlight>
                  <a:srgbClr val="FFFFFF"/>
                </a:highlight>
                <a:latin typeface="Arial"/>
                <a:cs typeface="Arial"/>
              </a:rPr>
              <a:t> (pp. 167-189). Psychology Press.</a:t>
            </a:r>
            <a:endParaRPr lang="en-US" sz="1600"/>
          </a:p>
        </p:txBody>
      </p:sp>
      <p:sp>
        <p:nvSpPr>
          <p:cNvPr id="4" name="Footer Placeholder 3">
            <a:extLst>
              <a:ext uri="{FF2B5EF4-FFF2-40B4-BE49-F238E27FC236}">
                <a16:creationId xmlns:a16="http://schemas.microsoft.com/office/drawing/2014/main" id="{1C53784A-D0B0-A336-6505-64A2F962ED5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6B86F33-5E53-ED05-7E79-53C08D61BF0D}"/>
              </a:ext>
            </a:extLst>
          </p:cNvPr>
          <p:cNvSpPr>
            <a:spLocks noGrp="1"/>
          </p:cNvSpPr>
          <p:nvPr>
            <p:ph type="sldNum" sz="quarter" idx="12"/>
          </p:nvPr>
        </p:nvSpPr>
        <p:spPr/>
        <p:txBody>
          <a:bodyPr/>
          <a:lstStyle/>
          <a:p>
            <a:fld id="{70EC1AA3-E190-46A4-AF04-8889F5477E2A}" type="slidenum">
              <a:rPr lang="en-US" smtClean="0"/>
              <a:t>7</a:t>
            </a:fld>
            <a:endParaRPr lang="en-US"/>
          </a:p>
        </p:txBody>
      </p:sp>
    </p:spTree>
    <p:extLst>
      <p:ext uri="{BB962C8B-B14F-4D97-AF65-F5344CB8AC3E}">
        <p14:creationId xmlns:p14="http://schemas.microsoft.com/office/powerpoint/2010/main" val="813415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0984B-BD38-41F2-06DF-8C90D6BC50B0}"/>
              </a:ext>
            </a:extLst>
          </p:cNvPr>
          <p:cNvSpPr>
            <a:spLocks noGrp="1"/>
          </p:cNvSpPr>
          <p:nvPr>
            <p:ph type="title"/>
          </p:nvPr>
        </p:nvSpPr>
        <p:spPr>
          <a:xfrm>
            <a:off x="4313" y="-6260"/>
            <a:ext cx="10018496" cy="880974"/>
          </a:xfrm>
        </p:spPr>
        <p:txBody>
          <a:bodyPr/>
          <a:lstStyle/>
          <a:p>
            <a:r>
              <a:rPr lang="en-US"/>
              <a:t>More detail using case-and-effect diagram</a:t>
            </a:r>
          </a:p>
        </p:txBody>
      </p:sp>
      <p:pic>
        <p:nvPicPr>
          <p:cNvPr id="6" name="Content Placeholder 5" descr="Cause And Effect Diagram Understanding The Ishikawa Diagram">
            <a:extLst>
              <a:ext uri="{FF2B5EF4-FFF2-40B4-BE49-F238E27FC236}">
                <a16:creationId xmlns:a16="http://schemas.microsoft.com/office/drawing/2014/main" id="{660A14F1-58C1-CF15-8131-7ACA65BA4BBE}"/>
              </a:ext>
            </a:extLst>
          </p:cNvPr>
          <p:cNvPicPr>
            <a:picLocks noGrp="1" noChangeAspect="1"/>
          </p:cNvPicPr>
          <p:nvPr>
            <p:ph idx="1"/>
          </p:nvPr>
        </p:nvPicPr>
        <p:blipFill>
          <a:blip r:embed="rId2"/>
          <a:stretch>
            <a:fillRect/>
          </a:stretch>
        </p:blipFill>
        <p:spPr>
          <a:xfrm>
            <a:off x="538728" y="1135513"/>
            <a:ext cx="11235883" cy="4923975"/>
          </a:xfrm>
          <a:prstGeom prst="rect">
            <a:avLst/>
          </a:prstGeom>
        </p:spPr>
      </p:pic>
      <p:sp>
        <p:nvSpPr>
          <p:cNvPr id="4" name="Footer Placeholder 3">
            <a:extLst>
              <a:ext uri="{FF2B5EF4-FFF2-40B4-BE49-F238E27FC236}">
                <a16:creationId xmlns:a16="http://schemas.microsoft.com/office/drawing/2014/main" id="{43B85E87-68F0-A37D-6FBF-6E6404F8C8F2}"/>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4751C7F-2C5F-8D12-5ECD-FEED7EFCABA6}"/>
              </a:ext>
            </a:extLst>
          </p:cNvPr>
          <p:cNvSpPr>
            <a:spLocks noGrp="1"/>
          </p:cNvSpPr>
          <p:nvPr>
            <p:ph type="sldNum" sz="quarter" idx="12"/>
          </p:nvPr>
        </p:nvSpPr>
        <p:spPr/>
        <p:txBody>
          <a:bodyPr/>
          <a:lstStyle/>
          <a:p>
            <a:fld id="{70EC1AA3-E190-46A4-AF04-8889F5477E2A}" type="slidenum">
              <a:rPr lang="en-US" smtClean="0"/>
              <a:t>8</a:t>
            </a:fld>
            <a:endParaRPr lang="en-US"/>
          </a:p>
        </p:txBody>
      </p:sp>
    </p:spTree>
    <p:extLst>
      <p:ext uri="{BB962C8B-B14F-4D97-AF65-F5344CB8AC3E}">
        <p14:creationId xmlns:p14="http://schemas.microsoft.com/office/powerpoint/2010/main" val="2695613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4B9FA8-EED4-1DDF-11CC-5B8DE4633C78}"/>
              </a:ext>
            </a:extLst>
          </p:cNvPr>
          <p:cNvSpPr>
            <a:spLocks noGrp="1"/>
          </p:cNvSpPr>
          <p:nvPr>
            <p:ph type="ftr" sz="quarter" idx="11"/>
          </p:nvPr>
        </p:nvSpPr>
        <p:spPr>
          <a:xfrm>
            <a:off x="817927" y="5907024"/>
            <a:ext cx="2604782" cy="365125"/>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B76E3F5A-0EFE-EA9C-4DFA-CB6721F4FA26}"/>
              </a:ext>
            </a:extLst>
          </p:cNvPr>
          <p:cNvSpPr>
            <a:spLocks noGrp="1"/>
          </p:cNvSpPr>
          <p:nvPr>
            <p:ph type="sldNum" sz="quarter" idx="12"/>
          </p:nvPr>
        </p:nvSpPr>
        <p:spPr>
          <a:xfrm>
            <a:off x="11172586" y="5907024"/>
            <a:ext cx="437990" cy="365125"/>
          </a:xfrm>
        </p:spPr>
        <p:txBody>
          <a:bodyPr anchor="ctr">
            <a:normAutofit/>
          </a:bodyPr>
          <a:lstStyle/>
          <a:p>
            <a:pPr>
              <a:spcAft>
                <a:spcPts val="600"/>
              </a:spcAft>
            </a:pPr>
            <a:fld id="{70EC1AA3-E190-46A4-AF04-8889F5477E2A}" type="slidenum">
              <a:rPr lang="en-US" smtClean="0"/>
              <a:pPr>
                <a:spcAft>
                  <a:spcPts val="600"/>
                </a:spcAft>
              </a:pPr>
              <a:t>9</a:t>
            </a:fld>
            <a:endParaRPr lang="en-US"/>
          </a:p>
        </p:txBody>
      </p:sp>
      <p:graphicFrame>
        <p:nvGraphicFramePr>
          <p:cNvPr id="6" name="Table 5">
            <a:extLst>
              <a:ext uri="{FF2B5EF4-FFF2-40B4-BE49-F238E27FC236}">
                <a16:creationId xmlns:a16="http://schemas.microsoft.com/office/drawing/2014/main" id="{2791D5EE-DDC4-5754-82DD-692443E173CB}"/>
              </a:ext>
            </a:extLst>
          </p:cNvPr>
          <p:cNvGraphicFramePr>
            <a:graphicFrameLocks noGrp="1"/>
          </p:cNvGraphicFramePr>
          <p:nvPr>
            <p:extLst>
              <p:ext uri="{D42A27DB-BD31-4B8C-83A1-F6EECF244321}">
                <p14:modId xmlns:p14="http://schemas.microsoft.com/office/powerpoint/2010/main" val="3813257616"/>
              </p:ext>
            </p:extLst>
          </p:nvPr>
        </p:nvGraphicFramePr>
        <p:xfrm>
          <a:off x="416943" y="675735"/>
          <a:ext cx="10871041" cy="3468110"/>
        </p:xfrm>
        <a:graphic>
          <a:graphicData uri="http://schemas.openxmlformats.org/drawingml/2006/table">
            <a:tbl>
              <a:tblPr firstRow="1" bandRow="1">
                <a:tableStyleId>{5C22544A-7EE6-4342-B048-85BDC9FD1C3A}</a:tableStyleId>
              </a:tblPr>
              <a:tblGrid>
                <a:gridCol w="2148171">
                  <a:extLst>
                    <a:ext uri="{9D8B030D-6E8A-4147-A177-3AD203B41FA5}">
                      <a16:colId xmlns:a16="http://schemas.microsoft.com/office/drawing/2014/main" val="1359882821"/>
                    </a:ext>
                  </a:extLst>
                </a:gridCol>
                <a:gridCol w="1744574">
                  <a:extLst>
                    <a:ext uri="{9D8B030D-6E8A-4147-A177-3AD203B41FA5}">
                      <a16:colId xmlns:a16="http://schemas.microsoft.com/office/drawing/2014/main" val="1595518006"/>
                    </a:ext>
                  </a:extLst>
                </a:gridCol>
                <a:gridCol w="1744574">
                  <a:extLst>
                    <a:ext uri="{9D8B030D-6E8A-4147-A177-3AD203B41FA5}">
                      <a16:colId xmlns:a16="http://schemas.microsoft.com/office/drawing/2014/main" val="852537408"/>
                    </a:ext>
                  </a:extLst>
                </a:gridCol>
                <a:gridCol w="1744574">
                  <a:extLst>
                    <a:ext uri="{9D8B030D-6E8A-4147-A177-3AD203B41FA5}">
                      <a16:colId xmlns:a16="http://schemas.microsoft.com/office/drawing/2014/main" val="2022452413"/>
                    </a:ext>
                  </a:extLst>
                </a:gridCol>
                <a:gridCol w="1744574">
                  <a:extLst>
                    <a:ext uri="{9D8B030D-6E8A-4147-A177-3AD203B41FA5}">
                      <a16:colId xmlns:a16="http://schemas.microsoft.com/office/drawing/2014/main" val="3525143527"/>
                    </a:ext>
                  </a:extLst>
                </a:gridCol>
                <a:gridCol w="1744574">
                  <a:extLst>
                    <a:ext uri="{9D8B030D-6E8A-4147-A177-3AD203B41FA5}">
                      <a16:colId xmlns:a16="http://schemas.microsoft.com/office/drawing/2014/main" val="1631635594"/>
                    </a:ext>
                  </a:extLst>
                </a:gridCol>
              </a:tblGrid>
              <a:tr h="1288153">
                <a:tc>
                  <a:txBody>
                    <a:bodyPr/>
                    <a:lstStyle/>
                    <a:p>
                      <a:r>
                        <a:rPr lang="en-US"/>
                        <a:t>Methods</a:t>
                      </a:r>
                    </a:p>
                  </a:txBody>
                  <a:tcPr/>
                </a:tc>
                <a:tc>
                  <a:txBody>
                    <a:bodyPr/>
                    <a:lstStyle/>
                    <a:p>
                      <a:r>
                        <a:rPr lang="en-US"/>
                        <a:t>Machines</a:t>
                      </a:r>
                    </a:p>
                  </a:txBody>
                  <a:tcPr/>
                </a:tc>
                <a:tc>
                  <a:txBody>
                    <a:bodyPr/>
                    <a:lstStyle/>
                    <a:p>
                      <a:r>
                        <a:rPr lang="en-US"/>
                        <a:t>People </a:t>
                      </a:r>
                    </a:p>
                  </a:txBody>
                  <a:tcPr/>
                </a:tc>
                <a:tc>
                  <a:txBody>
                    <a:bodyPr/>
                    <a:lstStyle/>
                    <a:p>
                      <a:r>
                        <a:rPr lang="en-US"/>
                        <a:t>materials</a:t>
                      </a:r>
                    </a:p>
                  </a:txBody>
                  <a:tcPr/>
                </a:tc>
                <a:tc>
                  <a:txBody>
                    <a:bodyPr/>
                    <a:lstStyle/>
                    <a:p>
                      <a:r>
                        <a:rPr lang="en-US" sz="1600"/>
                        <a:t>measurement</a:t>
                      </a:r>
                    </a:p>
                  </a:txBody>
                  <a:tcPr/>
                </a:tc>
                <a:tc>
                  <a:txBody>
                    <a:bodyPr/>
                    <a:lstStyle/>
                    <a:p>
                      <a:r>
                        <a:rPr lang="en-US"/>
                        <a:t>environment</a:t>
                      </a:r>
                    </a:p>
                  </a:txBody>
                  <a:tcPr/>
                </a:tc>
                <a:extLst>
                  <a:ext uri="{0D108BD9-81ED-4DB2-BD59-A6C34878D82A}">
                    <a16:rowId xmlns:a16="http://schemas.microsoft.com/office/drawing/2014/main" val="694382474"/>
                  </a:ext>
                </a:extLst>
              </a:tr>
              <a:tr h="2179957">
                <a:tc>
                  <a:txBody>
                    <a:bodyPr/>
                    <a:lstStyle/>
                    <a:p>
                      <a:r>
                        <a:rPr lang="en-US"/>
                        <a:t>-No delivery service </a:t>
                      </a:r>
                    </a:p>
                  </a:txBody>
                  <a:tcPr/>
                </a:tc>
                <a:tc>
                  <a:txBody>
                    <a:bodyPr/>
                    <a:lstStyle/>
                    <a:p>
                      <a:r>
                        <a:rPr lang="en-US"/>
                        <a:t>-No online ordering system</a:t>
                      </a:r>
                    </a:p>
                  </a:txBody>
                  <a:tcPr/>
                </a:tc>
                <a:tc>
                  <a:txBody>
                    <a:bodyPr/>
                    <a:lstStyle/>
                    <a:p>
                      <a:r>
                        <a:rPr lang="en-US"/>
                        <a:t>-More people work from home </a:t>
                      </a:r>
                    </a:p>
                    <a:p>
                      <a:pPr lvl="0">
                        <a:buNone/>
                      </a:pPr>
                      <a:r>
                        <a:rPr lang="en-US"/>
                        <a:t>-some customers lost their jobs </a:t>
                      </a:r>
                    </a:p>
                  </a:txBody>
                  <a:tcPr/>
                </a:tc>
                <a:tc>
                  <a:txBody>
                    <a:bodyPr/>
                    <a:lstStyle/>
                    <a:p>
                      <a:r>
                        <a:rPr lang="en-US"/>
                        <a:t>-organic </a:t>
                      </a:r>
                      <a:r>
                        <a:rPr lang="en-US" err="1"/>
                        <a:t>ingridients</a:t>
                      </a:r>
                      <a:r>
                        <a:rPr lang="en-US"/>
                        <a:t>  can be expensive </a:t>
                      </a:r>
                    </a:p>
                  </a:txBody>
                  <a:tcPr/>
                </a:tc>
                <a:tc>
                  <a:txBody>
                    <a:bodyPr/>
                    <a:lstStyle/>
                    <a:p>
                      <a:r>
                        <a:rPr lang="en-US"/>
                        <a:t>-Sales are 25% lower than 2019</a:t>
                      </a:r>
                    </a:p>
                  </a:txBody>
                  <a:tcPr/>
                </a:tc>
                <a:tc>
                  <a:txBody>
                    <a:bodyPr/>
                    <a:lstStyle/>
                    <a:p>
                      <a:r>
                        <a:rPr lang="en-US"/>
                        <a:t>-fewer people visit the retail park</a:t>
                      </a:r>
                    </a:p>
                    <a:p>
                      <a:pPr lvl="0">
                        <a:buNone/>
                      </a:pPr>
                      <a:r>
                        <a:rPr lang="en-US"/>
                        <a:t>-shops are closing</a:t>
                      </a:r>
                    </a:p>
                  </a:txBody>
                  <a:tcPr/>
                </a:tc>
                <a:extLst>
                  <a:ext uri="{0D108BD9-81ED-4DB2-BD59-A6C34878D82A}">
                    <a16:rowId xmlns:a16="http://schemas.microsoft.com/office/drawing/2014/main" val="646065259"/>
                  </a:ext>
                </a:extLst>
              </a:tr>
            </a:tbl>
          </a:graphicData>
        </a:graphic>
      </p:graphicFrame>
      <p:sp>
        <p:nvSpPr>
          <p:cNvPr id="8" name="TextBox 7">
            <a:extLst>
              <a:ext uri="{FF2B5EF4-FFF2-40B4-BE49-F238E27FC236}">
                <a16:creationId xmlns:a16="http://schemas.microsoft.com/office/drawing/2014/main" id="{32593B0D-14AA-4C98-6BB3-DECE0292145B}"/>
              </a:ext>
            </a:extLst>
          </p:cNvPr>
          <p:cNvSpPr txBox="1"/>
          <p:nvPr/>
        </p:nvSpPr>
        <p:spPr>
          <a:xfrm>
            <a:off x="615879" y="4310274"/>
            <a:ext cx="1047082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main problem is that basils bakery sales have fallen. Fewer people visit the retail park and many office workers now work from home. Basil does not offer delivery and has no online ordering system that makes it harder for customers to buy from him. Some local customers have also lost their jobs . These factors have caused sales to stay below pre covid levels. </a:t>
            </a:r>
          </a:p>
        </p:txBody>
      </p:sp>
      <p:sp>
        <p:nvSpPr>
          <p:cNvPr id="9" name="TextBox 8">
            <a:extLst>
              <a:ext uri="{FF2B5EF4-FFF2-40B4-BE49-F238E27FC236}">
                <a16:creationId xmlns:a16="http://schemas.microsoft.com/office/drawing/2014/main" id="{BFD1F9FC-067A-3C61-573B-5DEB6527647C}"/>
              </a:ext>
            </a:extLst>
          </p:cNvPr>
          <p:cNvSpPr txBox="1"/>
          <p:nvPr/>
        </p:nvSpPr>
        <p:spPr>
          <a:xfrm>
            <a:off x="995265" y="77754"/>
            <a:ext cx="8273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ROOT PROBLEM – sales have gone down.</a:t>
            </a:r>
          </a:p>
        </p:txBody>
      </p:sp>
      <p:sp>
        <p:nvSpPr>
          <p:cNvPr id="11" name="TextBox 10">
            <a:extLst>
              <a:ext uri="{FF2B5EF4-FFF2-40B4-BE49-F238E27FC236}">
                <a16:creationId xmlns:a16="http://schemas.microsoft.com/office/drawing/2014/main" id="{6809B991-2404-8C25-52DE-359BE0A55089}"/>
              </a:ext>
            </a:extLst>
          </p:cNvPr>
          <p:cNvSpPr txBox="1"/>
          <p:nvPr/>
        </p:nvSpPr>
        <p:spPr>
          <a:xfrm>
            <a:off x="8001735" y="5497139"/>
            <a:ext cx="4865999" cy="13665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222222"/>
                </a:solidFill>
                <a:highlight>
                  <a:srgbClr val="FFFFFF"/>
                </a:highlight>
                <a:latin typeface="Arial"/>
                <a:cs typeface="Arial"/>
              </a:rPr>
              <a:t>Hicks, S., Tinkler, L. and Allin, P., 2013. Measuring subjective well-being and its potential role in policy: Perspectives from the UK office for national statistics. </a:t>
            </a:r>
            <a:r>
              <a:rPr lang="en-US" sz="1600" i="1">
                <a:solidFill>
                  <a:srgbClr val="222222"/>
                </a:solidFill>
                <a:highlight>
                  <a:srgbClr val="FFFFFF"/>
                </a:highlight>
                <a:latin typeface="Arial"/>
                <a:cs typeface="Arial"/>
              </a:rPr>
              <a:t>Social Indicators Research</a:t>
            </a:r>
            <a:r>
              <a:rPr lang="en-US" sz="1600">
                <a:solidFill>
                  <a:srgbClr val="222222"/>
                </a:solidFill>
                <a:highlight>
                  <a:srgbClr val="FFFFFF"/>
                </a:highlight>
                <a:latin typeface="Arial"/>
                <a:cs typeface="Arial"/>
              </a:rPr>
              <a:t>, </a:t>
            </a:r>
            <a:r>
              <a:rPr lang="en-US" sz="1600" i="1">
                <a:solidFill>
                  <a:srgbClr val="222222"/>
                </a:solidFill>
                <a:highlight>
                  <a:srgbClr val="FFFFFF"/>
                </a:highlight>
                <a:latin typeface="Arial"/>
                <a:cs typeface="Arial"/>
              </a:rPr>
              <a:t>114</a:t>
            </a:r>
            <a:r>
              <a:rPr lang="en-US" sz="1600">
                <a:solidFill>
                  <a:srgbClr val="222222"/>
                </a:solidFill>
                <a:highlight>
                  <a:srgbClr val="FFFFFF"/>
                </a:highlight>
                <a:latin typeface="Arial"/>
                <a:cs typeface="Arial"/>
              </a:rPr>
              <a:t>(1), pp.73-86.</a:t>
            </a:r>
            <a:endParaRPr lang="en-US" sz="1600"/>
          </a:p>
        </p:txBody>
      </p:sp>
    </p:spTree>
    <p:extLst>
      <p:ext uri="{BB962C8B-B14F-4D97-AF65-F5344CB8AC3E}">
        <p14:creationId xmlns:p14="http://schemas.microsoft.com/office/powerpoint/2010/main" val="862138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4DC038D-7087-A1DB-0C79-10DB478826AD}"/>
              </a:ext>
            </a:extLst>
          </p:cNvPr>
          <p:cNvSpPr>
            <a:spLocks noGrp="1"/>
          </p:cNvSpPr>
          <p:nvPr>
            <p:ph type="title"/>
          </p:nvPr>
        </p:nvSpPr>
        <p:spPr>
          <a:xfrm>
            <a:off x="838200" y="798872"/>
            <a:ext cx="10018496" cy="880974"/>
          </a:xfrm>
        </p:spPr>
        <p:txBody>
          <a:bodyPr vert="horz" lIns="91440" tIns="45720" rIns="91440" bIns="45720" rtlCol="0" anchor="b">
            <a:normAutofit/>
          </a:bodyPr>
          <a:lstStyle/>
          <a:p>
            <a:r>
              <a:rPr lang="en-US" kern="1200" cap="all" spc="300" baseline="0">
                <a:latin typeface="+mj-lt"/>
                <a:ea typeface="+mj-ea"/>
                <a:cs typeface="+mj-cs"/>
              </a:rPr>
              <a:t>Summary of my key  findings </a:t>
            </a:r>
          </a:p>
        </p:txBody>
      </p:sp>
      <p:sp>
        <p:nvSpPr>
          <p:cNvPr id="6" name="TextBox 5">
            <a:extLst>
              <a:ext uri="{FF2B5EF4-FFF2-40B4-BE49-F238E27FC236}">
                <a16:creationId xmlns:a16="http://schemas.microsoft.com/office/drawing/2014/main" id="{C8C49ABE-590B-E07F-B458-57D614E6C44E}"/>
              </a:ext>
            </a:extLst>
          </p:cNvPr>
          <p:cNvSpPr txBox="1"/>
          <p:nvPr/>
        </p:nvSpPr>
        <p:spPr>
          <a:xfrm>
            <a:off x="6172200" y="1825625"/>
            <a:ext cx="51816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0000"/>
              </a:lnSpc>
              <a:spcBef>
                <a:spcPts val="1000"/>
              </a:spcBef>
              <a:buFont typeface="Arial" panose="020B0604020202020204" pitchFamily="34" charset="0"/>
              <a:buChar char="•"/>
            </a:pPr>
            <a:r>
              <a:rPr lang="en-US" sz="2000" spc="30">
                <a:solidFill>
                  <a:schemeClr val="tx2"/>
                </a:solidFill>
              </a:rPr>
              <a:t>Sales are lower because fewer people visit the retail park and more people work from home. Customers want delivery and online ordering , so adding these services could help increase sales. </a:t>
            </a:r>
          </a:p>
        </p:txBody>
      </p:sp>
      <p:sp>
        <p:nvSpPr>
          <p:cNvPr id="4" name="Footer Placeholder 3">
            <a:extLst>
              <a:ext uri="{FF2B5EF4-FFF2-40B4-BE49-F238E27FC236}">
                <a16:creationId xmlns:a16="http://schemas.microsoft.com/office/drawing/2014/main" id="{CCD9BC08-7C90-8EF3-8F16-89409DFDF711}"/>
              </a:ext>
            </a:extLst>
          </p:cNvPr>
          <p:cNvSpPr>
            <a:spLocks noGrp="1"/>
          </p:cNvSpPr>
          <p:nvPr>
            <p:ph type="ftr" sz="quarter" idx="11"/>
          </p:nvPr>
        </p:nvSpPr>
        <p:spPr>
          <a:xfrm>
            <a:off x="817927" y="6323214"/>
            <a:ext cx="2604782" cy="365125"/>
          </a:xfrm>
        </p:spPr>
        <p:txBody>
          <a:bodyPr vert="horz" lIns="91440" tIns="45720" rIns="91440" bIns="45720" rtlCol="0" anchor="ctr">
            <a:normAutofit/>
          </a:bodyPr>
          <a:lstStyle/>
          <a:p>
            <a:pPr>
              <a:spcAft>
                <a:spcPts val="600"/>
              </a:spcAft>
            </a:pPr>
            <a:r>
              <a:rPr lang="en-US" kern="1200" cap="all" spc="180" baseline="0">
                <a:latin typeface="+mj-lt"/>
                <a:ea typeface="+mn-ea"/>
                <a:cs typeface="+mn-cs"/>
              </a:rPr>
              <a:t>Sample Footer Text</a:t>
            </a:r>
          </a:p>
        </p:txBody>
      </p:sp>
      <p:sp>
        <p:nvSpPr>
          <p:cNvPr id="5" name="Slide Number Placeholder 4">
            <a:extLst>
              <a:ext uri="{FF2B5EF4-FFF2-40B4-BE49-F238E27FC236}">
                <a16:creationId xmlns:a16="http://schemas.microsoft.com/office/drawing/2014/main" id="{DB3C48D9-A396-C88E-62FD-0A8D205EEC41}"/>
              </a:ext>
            </a:extLst>
          </p:cNvPr>
          <p:cNvSpPr>
            <a:spLocks noGrp="1"/>
          </p:cNvSpPr>
          <p:nvPr>
            <p:ph type="sldNum" sz="quarter" idx="12"/>
          </p:nvPr>
        </p:nvSpPr>
        <p:spPr>
          <a:xfrm>
            <a:off x="11172586" y="6323214"/>
            <a:ext cx="437990" cy="365125"/>
          </a:xfrm>
        </p:spPr>
        <p:txBody>
          <a:bodyPr vert="horz" lIns="91440" tIns="45720" rIns="91440" bIns="45720" rtlCol="0" anchor="ctr">
            <a:normAutofit/>
          </a:bodyPr>
          <a:lstStyle/>
          <a:p>
            <a:pPr>
              <a:spcAft>
                <a:spcPts val="600"/>
              </a:spcAft>
            </a:pPr>
            <a:fld id="{70EC1AA3-E190-46A4-AF04-8889F5477E2A}" type="slidenum">
              <a:rPr lang="en-US" smtClean="0"/>
              <a:pPr>
                <a:spcAft>
                  <a:spcPts val="600"/>
                </a:spcAft>
              </a:pPr>
              <a:t>10</a:t>
            </a:fld>
            <a:endParaRPr lang="en-US"/>
          </a:p>
        </p:txBody>
      </p:sp>
      <p:graphicFrame>
        <p:nvGraphicFramePr>
          <p:cNvPr id="28" name="Content Placeholder 2">
            <a:extLst>
              <a:ext uri="{FF2B5EF4-FFF2-40B4-BE49-F238E27FC236}">
                <a16:creationId xmlns:a16="http://schemas.microsoft.com/office/drawing/2014/main" id="{493B783E-40F6-E3A3-1F57-2A0FF4E36C91}"/>
              </a:ext>
            </a:extLst>
          </p:cNvPr>
          <p:cNvGraphicFramePr>
            <a:graphicFrameLocks noGrp="1"/>
          </p:cNvGraphicFramePr>
          <p:nvPr>
            <p:ph sz="half" idx="1"/>
            <p:extLst>
              <p:ext uri="{D42A27DB-BD31-4B8C-83A1-F6EECF244321}">
                <p14:modId xmlns:p14="http://schemas.microsoft.com/office/powerpoint/2010/main" val="3360080274"/>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6" name="TextBox 105">
            <a:extLst>
              <a:ext uri="{FF2B5EF4-FFF2-40B4-BE49-F238E27FC236}">
                <a16:creationId xmlns:a16="http://schemas.microsoft.com/office/drawing/2014/main" id="{9BA96061-ED3E-B74E-FF67-C04A0F1F2981}"/>
              </a:ext>
            </a:extLst>
          </p:cNvPr>
          <p:cNvSpPr txBox="1"/>
          <p:nvPr/>
        </p:nvSpPr>
        <p:spPr>
          <a:xfrm>
            <a:off x="8204482" y="5865668"/>
            <a:ext cx="53181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Food standards agency (2025) </a:t>
            </a:r>
          </a:p>
          <a:p>
            <a:r>
              <a:rPr lang="en-US" i="1"/>
              <a:t>Food safety for </a:t>
            </a:r>
            <a:r>
              <a:rPr lang="en-US" i="1" err="1"/>
              <a:t>businesess</a:t>
            </a:r>
            <a:r>
              <a:rPr lang="en-US" i="1"/>
              <a:t>. </a:t>
            </a:r>
          </a:p>
          <a:p>
            <a:r>
              <a:rPr lang="en-US" i="1"/>
              <a:t>Available at </a:t>
            </a:r>
            <a:r>
              <a:rPr lang="en-US">
                <a:hlinkClick r:id="rId7"/>
              </a:rPr>
              <a:t>www.food.gov.uk</a:t>
            </a:r>
            <a:r>
              <a:rPr lang="en-US"/>
              <a:t> </a:t>
            </a:r>
          </a:p>
        </p:txBody>
      </p:sp>
    </p:spTree>
    <p:extLst>
      <p:ext uri="{BB962C8B-B14F-4D97-AF65-F5344CB8AC3E}">
        <p14:creationId xmlns:p14="http://schemas.microsoft.com/office/powerpoint/2010/main" val="3107489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ABF0-692E-9837-B9B2-59A7B0BE1715}"/>
              </a:ext>
            </a:extLst>
          </p:cNvPr>
          <p:cNvSpPr>
            <a:spLocks noGrp="1"/>
          </p:cNvSpPr>
          <p:nvPr>
            <p:ph type="ctrTitle"/>
          </p:nvPr>
        </p:nvSpPr>
        <p:spPr>
          <a:xfrm>
            <a:off x="8390683" y="2081208"/>
            <a:ext cx="2922776" cy="2084412"/>
          </a:xfrm>
        </p:spPr>
        <p:txBody>
          <a:bodyPr anchor="ctr">
            <a:normAutofit/>
          </a:bodyPr>
          <a:lstStyle/>
          <a:p>
            <a:pPr>
              <a:lnSpc>
                <a:spcPct val="110000"/>
              </a:lnSpc>
            </a:pPr>
            <a:r>
              <a:rPr lang="en-US"/>
              <a:t>Thank you for listening !</a:t>
            </a:r>
            <a:br>
              <a:rPr lang="en-US"/>
            </a:br>
            <a:br>
              <a:rPr lang="en-US"/>
            </a:br>
            <a:r>
              <a:rPr lang="en-US"/>
              <a:t>any questions.?</a:t>
            </a:r>
            <a:br>
              <a:rPr lang="en-US"/>
            </a:br>
            <a:r>
              <a:rPr lang="en-US"/>
              <a:t> </a:t>
            </a:r>
          </a:p>
        </p:txBody>
      </p:sp>
      <p:sp>
        <p:nvSpPr>
          <p:cNvPr id="12" name="Subtitle 2">
            <a:extLst>
              <a:ext uri="{FF2B5EF4-FFF2-40B4-BE49-F238E27FC236}">
                <a16:creationId xmlns:a16="http://schemas.microsoft.com/office/drawing/2014/main" id="{D5639F83-B17D-58BF-ADF5-67F68700544E}"/>
              </a:ext>
            </a:extLst>
          </p:cNvPr>
          <p:cNvSpPr>
            <a:spLocks noGrp="1"/>
          </p:cNvSpPr>
          <p:nvPr>
            <p:ph type="subTitle" idx="1"/>
          </p:nvPr>
        </p:nvSpPr>
        <p:spPr>
          <a:xfrm>
            <a:off x="8489921" y="4492487"/>
            <a:ext cx="2724301" cy="906755"/>
          </a:xfrm>
        </p:spPr>
        <p:txBody>
          <a:bodyPr/>
          <a:lstStyle/>
          <a:p>
            <a:endParaRPr lang="en-US"/>
          </a:p>
        </p:txBody>
      </p:sp>
      <p:pic>
        <p:nvPicPr>
          <p:cNvPr id="8" name="Picture 7" descr="Wood human figure">
            <a:extLst>
              <a:ext uri="{FF2B5EF4-FFF2-40B4-BE49-F238E27FC236}">
                <a16:creationId xmlns:a16="http://schemas.microsoft.com/office/drawing/2014/main" id="{68F85517-77E0-CD91-5736-BE0F902B8093}"/>
              </a:ext>
            </a:extLst>
          </p:cNvPr>
          <p:cNvPicPr>
            <a:picLocks noChangeAspect="1"/>
          </p:cNvPicPr>
          <p:nvPr/>
        </p:nvPicPr>
        <p:blipFill>
          <a:blip r:embed="rId2"/>
          <a:srcRect r="27337" b="-3"/>
          <a:stretch>
            <a:fillRect/>
          </a:stretch>
        </p:blipFill>
        <p:spPr>
          <a:xfrm>
            <a:off x="20" y="10"/>
            <a:ext cx="7476400" cy="6857990"/>
          </a:xfrm>
          <a:prstGeom prst="rect">
            <a:avLst/>
          </a:prstGeom>
          <a:noFill/>
        </p:spPr>
      </p:pic>
      <p:sp>
        <p:nvSpPr>
          <p:cNvPr id="5" name="Footer Placeholder 4">
            <a:extLst>
              <a:ext uri="{FF2B5EF4-FFF2-40B4-BE49-F238E27FC236}">
                <a16:creationId xmlns:a16="http://schemas.microsoft.com/office/drawing/2014/main" id="{A054EEBF-0E8D-C156-5A3E-287FF65978C2}"/>
              </a:ext>
            </a:extLst>
          </p:cNvPr>
          <p:cNvSpPr>
            <a:spLocks noGrp="1"/>
          </p:cNvSpPr>
          <p:nvPr>
            <p:ph type="ftr" sz="quarter" idx="11"/>
          </p:nvPr>
        </p:nvSpPr>
        <p:spPr>
          <a:xfrm>
            <a:off x="8549680" y="567084"/>
            <a:ext cx="2604782" cy="365125"/>
          </a:xfrm>
        </p:spPr>
        <p:txBody>
          <a:bodyPr anchor="ctr">
            <a:normAutofit/>
          </a:bodyPr>
          <a:lstStyle/>
          <a:p>
            <a:pPr>
              <a:spcAft>
                <a:spcPts val="600"/>
              </a:spcAft>
            </a:pPr>
            <a:r>
              <a:rPr lang="en-US"/>
              <a:t>Sample Footer Text</a:t>
            </a:r>
          </a:p>
        </p:txBody>
      </p:sp>
      <p:sp>
        <p:nvSpPr>
          <p:cNvPr id="6" name="Slide Number Placeholder 5" hidden="1">
            <a:extLst>
              <a:ext uri="{FF2B5EF4-FFF2-40B4-BE49-F238E27FC236}">
                <a16:creationId xmlns:a16="http://schemas.microsoft.com/office/drawing/2014/main" id="{385FB14E-5CF7-287B-C967-7B0500302DED}"/>
              </a:ext>
            </a:extLst>
          </p:cNvPr>
          <p:cNvSpPr>
            <a:spLocks noGrp="1"/>
          </p:cNvSpPr>
          <p:nvPr>
            <p:ph type="sldNum" sz="quarter" idx="4294967295"/>
          </p:nvPr>
        </p:nvSpPr>
        <p:spPr>
          <a:xfrm>
            <a:off x="11172586" y="6323214"/>
            <a:ext cx="437990" cy="365125"/>
          </a:xfrm>
        </p:spPr>
        <p:txBody>
          <a:bodyPr/>
          <a:lstStyle/>
          <a:p>
            <a:pPr>
              <a:spcAft>
                <a:spcPts val="600"/>
              </a:spcAft>
            </a:pPr>
            <a:fld id="{70EC1AA3-E190-46A4-AF04-8889F5477E2A}" type="slidenum">
              <a:rPr lang="en-US" smtClean="0"/>
              <a:pPr>
                <a:spcAft>
                  <a:spcPts val="600"/>
                </a:spcAft>
              </a:pPr>
              <a:t>11</a:t>
            </a:fld>
            <a:endParaRPr lang="en-US"/>
          </a:p>
        </p:txBody>
      </p:sp>
    </p:spTree>
    <p:extLst>
      <p:ext uri="{BB962C8B-B14F-4D97-AF65-F5344CB8AC3E}">
        <p14:creationId xmlns:p14="http://schemas.microsoft.com/office/powerpoint/2010/main" val="3582389118"/>
      </p:ext>
    </p:extLst>
  </p:cSld>
  <p:clrMapOvr>
    <a:masterClrMapping/>
  </p:clrMapOvr>
</p:sld>
</file>

<file path=ppt/theme/theme1.xml><?xml version="1.0" encoding="utf-8"?>
<a:theme xmlns:a="http://schemas.openxmlformats.org/drawingml/2006/main" name="Hue stack">
  <a:themeElements>
    <a:clrScheme name="Custom 23">
      <a:dk1>
        <a:sysClr val="windowText" lastClr="000000"/>
      </a:dk1>
      <a:lt1>
        <a:sysClr val="window" lastClr="FFFFFF"/>
      </a:lt1>
      <a:dk2>
        <a:srgbClr val="2E2E36"/>
      </a:dk2>
      <a:lt2>
        <a:srgbClr val="FAF8F2"/>
      </a:lt2>
      <a:accent1>
        <a:srgbClr val="4965AF"/>
      </a:accent1>
      <a:accent2>
        <a:srgbClr val="94ABEB"/>
      </a:accent2>
      <a:accent3>
        <a:srgbClr val="EA8AC8"/>
      </a:accent3>
      <a:accent4>
        <a:srgbClr val="979931"/>
      </a:accent4>
      <a:accent5>
        <a:srgbClr val="F07D5D"/>
      </a:accent5>
      <a:accent6>
        <a:srgbClr val="79B99B"/>
      </a:accent6>
      <a:hlink>
        <a:srgbClr val="EC572E"/>
      </a:hlink>
      <a:folHlink>
        <a:srgbClr val="4965AF"/>
      </a:folHlink>
    </a:clrScheme>
    <a:fontScheme name="Custom 16">
      <a:majorFont>
        <a:latin typeface="Raleway Medium"/>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Hue Stack_win32_Liz_v4" id="{D03453F7-B47D-428F-AD0F-CD622EA18957}" vid="{C3B6DE55-E65F-4333-B538-4BA74A35E7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6C53010-D2A7-4975-A27A-1949D6B50F9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1BA37F7-BDC6-445E-8ADF-AA68F3133305}">
  <ds:schemaRefs>
    <ds:schemaRef ds:uri="http://schemas.microsoft.com/sharepoint/v3/contenttype/forms"/>
  </ds:schemaRefs>
</ds:datastoreItem>
</file>

<file path=customXml/itemProps3.xml><?xml version="1.0" encoding="utf-8"?>
<ds:datastoreItem xmlns:ds="http://schemas.openxmlformats.org/officeDocument/2006/customXml" ds:itemID="{994235F6-A544-4368-BBB8-9A49ED96B4EC}">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Hue stack</vt:lpstr>
      <vt:lpstr>PowerPoint Presentation</vt:lpstr>
      <vt:lpstr>Presentation overview       </vt:lpstr>
      <vt:lpstr>Who and what is basils bakery?</vt:lpstr>
      <vt:lpstr>Main business problems </vt:lpstr>
      <vt:lpstr>Pestel framework</vt:lpstr>
      <vt:lpstr>Information using the pestel framework</vt:lpstr>
      <vt:lpstr>Critique of the cause-and-effect model</vt:lpstr>
      <vt:lpstr>More detail using case-and-effect diagram</vt:lpstr>
      <vt:lpstr>PowerPoint Presentation</vt:lpstr>
      <vt:lpstr>Summary of my key  findings </vt:lpstr>
      <vt:lpstr>Thank you for listening !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2026-06-09T13:12:29Z</dcterms:created>
  <dcterms:modified xsi:type="dcterms:W3CDTF">2026-06-14T23:40:54Z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