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5"/>
  </p:notesMasterIdLst>
  <p:sldIdLst>
    <p:sldId id="256" r:id="rId2"/>
    <p:sldId id="258" r:id="rId3"/>
    <p:sldId id="257"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59855" autoAdjust="0"/>
  </p:normalViewPr>
  <p:slideViewPr>
    <p:cSldViewPr snapToGrid="0" snapToObjects="1">
      <p:cViewPr varScale="1">
        <p:scale>
          <a:sx n="55" d="100"/>
          <a:sy n="55" d="100"/>
        </p:scale>
        <p:origin x="149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0A51560-92CA-4F46-87EF-88610CA5EBE4}" type="datetimeFigureOut">
              <a:rPr lang="en-US" smtClean="0"/>
              <a:t>4/3/2019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7C9B6A-25D0-AE4F-8096-40386F8AC1DA}" type="slidenum">
              <a:rPr lang="en-US" smtClean="0"/>
              <a:t>‹#›</a:t>
            </a:fld>
            <a:endParaRPr lang="en-US"/>
          </a:p>
        </p:txBody>
      </p:sp>
    </p:spTree>
    <p:extLst>
      <p:ext uri="{BB962C8B-B14F-4D97-AF65-F5344CB8AC3E}">
        <p14:creationId xmlns:p14="http://schemas.microsoft.com/office/powerpoint/2010/main" val="16446199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Around the world, freshwater ecosystems support tens of thousands of unique species and hundreds of millions of people. Zeb Hogan leads a multi-year effort to document the 30+ species of giant freshwater fish, the real life Loch Ness monsters of the aquatic world. Through the project, Hogan travels to the most endangered of these environments, striving to understand and save threatened fish and identify ways to sustain the livelihoods of people who share their habitats. Zeb's search for the world’s largest freshwater fish is about far more than finding the big one. It is the story of the health of the world’s rivers and lakes. It is the story of the people who depend on fish and freshwater to survive. And it’s the story of how we view our world, and how the existence of these amazing fish make our lives richer, and Earth a better home, not just for us but for all life, big and small.</a:t>
            </a:r>
            <a:br>
              <a:rPr lang="en-GB" dirty="0" smtClean="0"/>
            </a:br>
            <a:r>
              <a:rPr lang="en-GB" dirty="0" smtClean="0"/>
              <a:t/>
            </a:r>
            <a:br>
              <a:rPr lang="en-GB" dirty="0" smtClean="0"/>
            </a:br>
            <a:r>
              <a:rPr lang="en-GB" dirty="0" err="1" smtClean="0"/>
              <a:t>Dr.</a:t>
            </a:r>
            <a:r>
              <a:rPr lang="en-GB" dirty="0" smtClean="0"/>
              <a:t> Zeb Hogan has spent the last 20 years studying the world’s freshwater ecosystems, working to merge conservation science with education and action. He is currently a research assistant professor at the University of Nevada-Reno, a National Geographic Society Fellow, United Nations Convention on Migratory Species Scientific </a:t>
            </a:r>
            <a:r>
              <a:rPr lang="en-GB" dirty="0" err="1" smtClean="0"/>
              <a:t>Councilor</a:t>
            </a:r>
            <a:r>
              <a:rPr lang="en-GB" dirty="0" smtClean="0"/>
              <a:t> for Fish, and presenter for the National Geographic television series “Monster Fish.” Zeb’s research with the Mekong Fish Conservation Project and other National Geographic-sponsored projects have aided in understanding migratory patterns and population structures of </a:t>
            </a:r>
            <a:r>
              <a:rPr lang="en-GB" dirty="0" err="1" smtClean="0"/>
              <a:t>imperiled</a:t>
            </a:r>
            <a:r>
              <a:rPr lang="en-GB" dirty="0" smtClean="0"/>
              <a:t> giant freshwater fish. Zeb received his Ph.D. in ecology from the University of California, Davis in 2004. His research has been featured in scientific journals including Science, American Scientist, and Conservation Biology and popular publications such as Wired, Time, and National Geographic Magazine.</a:t>
            </a:r>
            <a:br>
              <a:rPr lang="en-GB" dirty="0" smtClean="0"/>
            </a:br>
            <a:r>
              <a:rPr lang="en-GB" dirty="0" smtClean="0"/>
              <a:t/>
            </a:r>
            <a:br>
              <a:rPr lang="en-GB" dirty="0" smtClean="0"/>
            </a:br>
            <a:r>
              <a:rPr lang="en-GB" dirty="0" smtClean="0"/>
              <a:t>This talk was given at a </a:t>
            </a:r>
            <a:r>
              <a:rPr lang="en-GB" dirty="0" err="1" smtClean="0"/>
              <a:t>TEDx</a:t>
            </a:r>
            <a:r>
              <a:rPr lang="en-GB" dirty="0" smtClean="0"/>
              <a:t> event using the TED conference format but independently organized by a local community.</a:t>
            </a:r>
            <a:endParaRPr lang="en-GB" dirty="0"/>
          </a:p>
        </p:txBody>
      </p:sp>
      <p:sp>
        <p:nvSpPr>
          <p:cNvPr id="4" name="Slide Number Placeholder 3"/>
          <p:cNvSpPr>
            <a:spLocks noGrp="1"/>
          </p:cNvSpPr>
          <p:nvPr>
            <p:ph type="sldNum" sz="quarter" idx="10"/>
          </p:nvPr>
        </p:nvSpPr>
        <p:spPr/>
        <p:txBody>
          <a:bodyPr/>
          <a:lstStyle/>
          <a:p>
            <a:fld id="{E07C9B6A-25D0-AE4F-8096-40386F8AC1DA}" type="slidenum">
              <a:rPr lang="en-US" smtClean="0"/>
              <a:t>2</a:t>
            </a:fld>
            <a:endParaRPr lang="en-US"/>
          </a:p>
        </p:txBody>
      </p:sp>
    </p:spTree>
    <p:extLst>
      <p:ext uri="{BB962C8B-B14F-4D97-AF65-F5344CB8AC3E}">
        <p14:creationId xmlns:p14="http://schemas.microsoft.com/office/powerpoint/2010/main" val="2114079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Value and importance of community involvement in Freshwater monitoring, and how it can benefit those </a:t>
            </a:r>
            <a:r>
              <a:rPr lang="en-US" dirty="0" err="1"/>
              <a:t>envronments</a:t>
            </a:r>
            <a:r>
              <a:rPr lang="en-US" dirty="0"/>
              <a:t> &amp; the level of community awareness. </a:t>
            </a:r>
          </a:p>
        </p:txBody>
      </p:sp>
      <p:sp>
        <p:nvSpPr>
          <p:cNvPr id="4" name="Slide Number Placeholder 3"/>
          <p:cNvSpPr>
            <a:spLocks noGrp="1"/>
          </p:cNvSpPr>
          <p:nvPr>
            <p:ph type="sldNum" sz="quarter" idx="5"/>
          </p:nvPr>
        </p:nvSpPr>
        <p:spPr/>
        <p:txBody>
          <a:bodyPr/>
          <a:lstStyle/>
          <a:p>
            <a:fld id="{E07C9B6A-25D0-AE4F-8096-40386F8AC1DA}" type="slidenum">
              <a:rPr lang="en-US" smtClean="0"/>
              <a:t>3</a:t>
            </a:fld>
            <a:endParaRPr lang="en-US"/>
          </a:p>
        </p:txBody>
      </p:sp>
    </p:spTree>
    <p:extLst>
      <p:ext uri="{BB962C8B-B14F-4D97-AF65-F5344CB8AC3E}">
        <p14:creationId xmlns:p14="http://schemas.microsoft.com/office/powerpoint/2010/main" val="19894428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5685BAB-A7E2-DA41-BE80-3350151506B2}" type="datetimeFigureOut">
              <a:rPr lang="en-US" smtClean="0"/>
              <a:t>4/3/2019</a:t>
            </a:fld>
            <a:endParaRPr lang="en-US"/>
          </a:p>
        </p:txBody>
      </p:sp>
      <p:sp>
        <p:nvSpPr>
          <p:cNvPr id="5" name="Footer Placeholder 4"/>
          <p:cNvSpPr>
            <a:spLocks noGrp="1"/>
          </p:cNvSpPr>
          <p:nvPr>
            <p:ph type="ftr" sz="quarter" idx="11"/>
          </p:nvPr>
        </p:nvSpPr>
        <p:spPr>
          <a:xfrm>
            <a:off x="2416500" y="329307"/>
            <a:ext cx="4973915"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97EAEE45-151B-384B-B807-ABD6B87A258F}" type="slidenum">
              <a:rPr lang="en-US" smtClean="0"/>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5068939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5685BAB-A7E2-DA41-BE80-3350151506B2}" type="datetimeFigureOut">
              <a:rPr lang="en-US" smtClean="0"/>
              <a:t>4/3/2019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7EAEE45-151B-384B-B807-ABD6B87A258F}" type="slidenum">
              <a:rPr lang="en-US" smtClean="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0164530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5685BAB-A7E2-DA41-BE80-3350151506B2}" type="datetimeFigureOut">
              <a:rPr lang="en-US" smtClean="0"/>
              <a:t>4/3/2019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7EAEE45-151B-384B-B807-ABD6B87A258F}" type="slidenum">
              <a:rPr lang="en-US" smtClean="0"/>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2628295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5685BAB-A7E2-DA41-BE80-3350151506B2}" type="datetimeFigureOut">
              <a:rPr lang="en-US" smtClean="0"/>
              <a:t>4/3/2019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7EAEE45-151B-384B-B807-ABD6B87A258F}" type="slidenum">
              <a:rPr lang="en-US" smtClean="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72297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5685BAB-A7E2-DA41-BE80-3350151506B2}" type="datetimeFigureOut">
              <a:rPr lang="en-US" smtClean="0"/>
              <a:t>4/3/2019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7EAEE45-151B-384B-B807-ABD6B87A258F}" type="slidenum">
              <a:rPr lang="en-US" smtClean="0"/>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9649433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5685BAB-A7E2-DA41-BE80-3350151506B2}" type="datetimeFigureOut">
              <a:rPr lang="en-US" smtClean="0"/>
              <a:t>4/3/2019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7EAEE45-151B-384B-B807-ABD6B87A258F}" type="slidenum">
              <a:rPr lang="en-US" smtClean="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684212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5685BAB-A7E2-DA41-BE80-3350151506B2}" type="datetimeFigureOut">
              <a:rPr lang="en-US" smtClean="0"/>
              <a:t>4/3/2019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7EAEE45-151B-384B-B807-ABD6B87A258F}" type="slidenum">
              <a:rPr lang="en-US" smtClean="0"/>
              <a:t>‹#›</a:t>
            </a:fld>
            <a:endParaRPr lang="en-US"/>
          </a:p>
        </p:txBody>
      </p:sp>
    </p:spTree>
    <p:extLst>
      <p:ext uri="{BB962C8B-B14F-4D97-AF65-F5344CB8AC3E}">
        <p14:creationId xmlns:p14="http://schemas.microsoft.com/office/powerpoint/2010/main" val="19997361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5685BAB-A7E2-DA41-BE80-3350151506B2}" type="datetimeFigureOut">
              <a:rPr lang="en-US" smtClean="0"/>
              <a:t>4/3/2019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7EAEE45-151B-384B-B807-ABD6B87A258F}" type="slidenum">
              <a:rPr lang="en-US" smtClean="0"/>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331700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65685BAB-A7E2-DA41-BE80-3350151506B2}" type="datetimeFigureOut">
              <a:rPr lang="en-US" smtClean="0"/>
              <a:t>4/3/2019</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a:p>
        </p:txBody>
      </p:sp>
      <p:sp>
        <p:nvSpPr>
          <p:cNvPr id="7" name="Slide Number Placeholder 6"/>
          <p:cNvSpPr>
            <a:spLocks noGrp="1"/>
          </p:cNvSpPr>
          <p:nvPr>
            <p:ph type="sldNum" sz="quarter" idx="12"/>
          </p:nvPr>
        </p:nvSpPr>
        <p:spPr/>
        <p:txBody>
          <a:bodyPr/>
          <a:lstStyle/>
          <a:p>
            <a:fld id="{97EAEE45-151B-384B-B807-ABD6B87A258F}" type="slidenum">
              <a:rPr lang="en-US" smtClean="0"/>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564396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5685BAB-A7E2-DA41-BE80-3350151506B2}" type="datetimeFigureOut">
              <a:rPr lang="en-US" smtClean="0"/>
              <a:t>4/3/2019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7EAEE45-151B-384B-B807-ABD6B87A258F}" type="slidenum">
              <a:rPr lang="en-US" smtClean="0"/>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514141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5685BAB-A7E2-DA41-BE80-3350151506B2}" type="datetimeFigureOut">
              <a:rPr lang="en-US" smtClean="0"/>
              <a:t>4/3/2019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7EAEE45-151B-384B-B807-ABD6B87A258F}" type="slidenum">
              <a:rPr lang="en-US" smtClean="0"/>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7071868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65685BAB-A7E2-DA41-BE80-3350151506B2}" type="datetimeFigureOut">
              <a:rPr lang="en-US" smtClean="0"/>
              <a:t>4/3/2019</a:t>
            </a:fld>
            <a:endParaRPr lang="en-US"/>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97EAEE45-151B-384B-B807-ABD6B87A258F}" type="slidenum">
              <a:rPr lang="en-US" smtClean="0"/>
              <a:t>‹#›</a:t>
            </a:fld>
            <a:endParaRPr lang="en-US"/>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7633350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youtube.com/watch?v=_VkpOwXbz6g"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tiff"/></Relationships>
</file>

<file path=ppt/slides/_rels/slide3.xml.rels><?xml version="1.0" encoding="UTF-8" standalone="yes"?>
<Relationships xmlns="http://schemas.openxmlformats.org/package/2006/relationships"><Relationship Id="rId3" Type="http://schemas.openxmlformats.org/officeDocument/2006/relationships/hyperlink" Target="https://www.google.com/url?sa=t&amp;rct=j&amp;q=&amp;esrc=s&amp;source=web&amp;cd=12&amp;ved=2ahUKEwint92vubHhAhXzQxUIHaklDOc4ChAWMAF6BAgDEAI&amp;url=https://www.ecologyandsociety.org/vol21/iss4/art32/ES-2016-8934.pdf&amp;usg=AOvVaw188UsP2BmfNE_gslr8bWR_"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0A81D9-B2FD-C540-AF0A-7E3D2CABA7D8}"/>
              </a:ext>
            </a:extLst>
          </p:cNvPr>
          <p:cNvSpPr>
            <a:spLocks noGrp="1"/>
          </p:cNvSpPr>
          <p:nvPr>
            <p:ph type="ctrTitle"/>
          </p:nvPr>
        </p:nvSpPr>
        <p:spPr/>
        <p:txBody>
          <a:bodyPr/>
          <a:lstStyle/>
          <a:p>
            <a:r>
              <a:rPr lang="en-US" dirty="0"/>
              <a:t>Revision session 2</a:t>
            </a:r>
          </a:p>
        </p:txBody>
      </p:sp>
      <p:sp>
        <p:nvSpPr>
          <p:cNvPr id="3" name="Subtitle 2">
            <a:extLst>
              <a:ext uri="{FF2B5EF4-FFF2-40B4-BE49-F238E27FC236}">
                <a16:creationId xmlns:a16="http://schemas.microsoft.com/office/drawing/2014/main" id="{C36D408E-14C3-5D40-A90E-4003C72D063F}"/>
              </a:ext>
            </a:extLst>
          </p:cNvPr>
          <p:cNvSpPr>
            <a:spLocks noGrp="1"/>
          </p:cNvSpPr>
          <p:nvPr>
            <p:ph type="subTitle" idx="1"/>
          </p:nvPr>
        </p:nvSpPr>
        <p:spPr/>
        <p:txBody>
          <a:bodyPr/>
          <a:lstStyle/>
          <a:p>
            <a:r>
              <a:rPr lang="en-US" dirty="0" smtClean="0"/>
              <a:t>Freshwater Megafauna &amp; Citizen Science</a:t>
            </a:r>
            <a:br>
              <a:rPr lang="en-US" dirty="0" smtClean="0"/>
            </a:br>
            <a:r>
              <a:rPr lang="en-US" dirty="0" smtClean="0"/>
              <a:t>(May be articles/topics of interest for your exam answers </a:t>
            </a:r>
            <a:r>
              <a:rPr lang="en-US" dirty="0" smtClean="0">
                <a:sym typeface="Wingdings" panose="05000000000000000000" pitchFamily="2" charset="2"/>
              </a:rPr>
              <a:t>)</a:t>
            </a:r>
            <a:endParaRPr lang="en-US" dirty="0"/>
          </a:p>
        </p:txBody>
      </p:sp>
    </p:spTree>
    <p:extLst>
      <p:ext uri="{BB962C8B-B14F-4D97-AF65-F5344CB8AC3E}">
        <p14:creationId xmlns:p14="http://schemas.microsoft.com/office/powerpoint/2010/main" val="9333068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095824-B51C-EF4B-B726-1C9E01AC1639}"/>
              </a:ext>
            </a:extLst>
          </p:cNvPr>
          <p:cNvSpPr>
            <a:spLocks noGrp="1"/>
          </p:cNvSpPr>
          <p:nvPr>
            <p:ph type="title"/>
          </p:nvPr>
        </p:nvSpPr>
        <p:spPr>
          <a:xfrm>
            <a:off x="1451579" y="852617"/>
            <a:ext cx="9768356" cy="1001138"/>
          </a:xfrm>
        </p:spPr>
        <p:txBody>
          <a:bodyPr>
            <a:noAutofit/>
          </a:bodyPr>
          <a:lstStyle/>
          <a:p>
            <a:r>
              <a:rPr lang="en-GB" sz="2800" b="1" cap="none" dirty="0"/>
              <a:t>Why You Should Care About Freshwater "</a:t>
            </a:r>
            <a:r>
              <a:rPr lang="en-GB" sz="2800" b="1" cap="none" dirty="0" err="1"/>
              <a:t>Megafishes</a:t>
            </a:r>
            <a:r>
              <a:rPr lang="en-GB" sz="2800" b="1" cap="none" dirty="0"/>
              <a:t>" </a:t>
            </a:r>
            <a:br>
              <a:rPr lang="en-GB" sz="2800" b="1" cap="none" dirty="0"/>
            </a:br>
            <a:r>
              <a:rPr lang="en-GB" sz="2800" cap="none" dirty="0"/>
              <a:t>Zeb Hogan | </a:t>
            </a:r>
            <a:r>
              <a:rPr lang="en-GB" sz="2800" cap="none" dirty="0" err="1" smtClean="0"/>
              <a:t>Tedxuniversityofnevada</a:t>
            </a:r>
            <a:r>
              <a:rPr lang="en-GB" sz="2800" cap="none" dirty="0" smtClean="0"/>
              <a:t> (2016)</a:t>
            </a:r>
            <a:r>
              <a:rPr lang="en-GB" sz="2200" dirty="0"/>
              <a:t/>
            </a:r>
            <a:br>
              <a:rPr lang="en-GB" sz="2200" dirty="0"/>
            </a:br>
            <a:endParaRPr lang="en-US" sz="2200" dirty="0"/>
          </a:p>
        </p:txBody>
      </p:sp>
      <p:sp>
        <p:nvSpPr>
          <p:cNvPr id="3" name="Content Placeholder 2">
            <a:extLst>
              <a:ext uri="{FF2B5EF4-FFF2-40B4-BE49-F238E27FC236}">
                <a16:creationId xmlns:a16="http://schemas.microsoft.com/office/drawing/2014/main" id="{8D1DA1F4-FA60-2946-AD1B-C006D540844D}"/>
              </a:ext>
            </a:extLst>
          </p:cNvPr>
          <p:cNvSpPr>
            <a:spLocks noGrp="1"/>
          </p:cNvSpPr>
          <p:nvPr>
            <p:ph idx="1"/>
          </p:nvPr>
        </p:nvSpPr>
        <p:spPr>
          <a:xfrm>
            <a:off x="3518416" y="5694391"/>
            <a:ext cx="5634681" cy="486572"/>
          </a:xfrm>
        </p:spPr>
        <p:txBody>
          <a:bodyPr>
            <a:normAutofit/>
          </a:bodyPr>
          <a:lstStyle/>
          <a:p>
            <a:pPr marL="0" indent="0">
              <a:buNone/>
            </a:pPr>
            <a:r>
              <a:rPr lang="en-US" sz="1800" dirty="0">
                <a:hlinkClick r:id="rId3"/>
              </a:rPr>
              <a:t>https://www.youtube.com/watch?v=_VkpOwXbz6g</a:t>
            </a:r>
            <a:r>
              <a:rPr lang="en-US" sz="1800" dirty="0"/>
              <a:t> </a:t>
            </a:r>
          </a:p>
        </p:txBody>
      </p:sp>
      <p:pic>
        <p:nvPicPr>
          <p:cNvPr id="4" name="Picture 3">
            <a:extLst>
              <a:ext uri="{FF2B5EF4-FFF2-40B4-BE49-F238E27FC236}">
                <a16:creationId xmlns:a16="http://schemas.microsoft.com/office/drawing/2014/main" id="{40E3A55F-4C00-A741-A236-BB6BDDB19D04}"/>
              </a:ext>
            </a:extLst>
          </p:cNvPr>
          <p:cNvPicPr>
            <a:picLocks noChangeAspect="1"/>
          </p:cNvPicPr>
          <p:nvPr/>
        </p:nvPicPr>
        <p:blipFill>
          <a:blip r:embed="rId4"/>
          <a:stretch>
            <a:fillRect/>
          </a:stretch>
        </p:blipFill>
        <p:spPr>
          <a:xfrm>
            <a:off x="2677986" y="1989682"/>
            <a:ext cx="6630086" cy="3729423"/>
          </a:xfrm>
          <a:prstGeom prst="rect">
            <a:avLst/>
          </a:prstGeom>
        </p:spPr>
      </p:pic>
    </p:spTree>
    <p:extLst>
      <p:ext uri="{BB962C8B-B14F-4D97-AF65-F5344CB8AC3E}">
        <p14:creationId xmlns:p14="http://schemas.microsoft.com/office/powerpoint/2010/main" val="23768725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09B2C5E-E2D4-8A4E-BBAF-5949BE8DBA5F}"/>
              </a:ext>
            </a:extLst>
          </p:cNvPr>
          <p:cNvSpPr>
            <a:spLocks noGrp="1"/>
          </p:cNvSpPr>
          <p:nvPr>
            <p:ph idx="1"/>
          </p:nvPr>
        </p:nvSpPr>
        <p:spPr>
          <a:xfrm>
            <a:off x="1812467" y="5653669"/>
            <a:ext cx="8485292" cy="437536"/>
          </a:xfrm>
        </p:spPr>
        <p:txBody>
          <a:bodyPr>
            <a:normAutofit lnSpcReduction="10000"/>
          </a:bodyPr>
          <a:lstStyle/>
          <a:p>
            <a:pPr marL="0" indent="0">
              <a:buNone/>
            </a:pPr>
            <a:r>
              <a:rPr lang="en-US" sz="1000" dirty="0">
                <a:hlinkClick r:id="rId3"/>
              </a:rPr>
              <a:t>https://www.google.com/url?sa=t&amp;rct=j&amp;q=&amp;esrc=s&amp;source=web&amp;cd=12&amp;ved=2ahUKEwint92vubHhAhXzQxUIHaklDOc4ChAWMAF6BAgDEAI&amp;url=https%3A%2F%2Fwww.ecologyandsociety.org%2Fvol21%2Fiss4%2Fart32%2FES-2016-8934.pdf&amp;usg=AOvVaw188UsP2BmfNE_gslr8bWR_</a:t>
            </a:r>
            <a:r>
              <a:rPr lang="en-US" sz="1000" dirty="0"/>
              <a:t> </a:t>
            </a:r>
          </a:p>
        </p:txBody>
      </p:sp>
      <p:pic>
        <p:nvPicPr>
          <p:cNvPr id="5" name="Picture 4">
            <a:extLst>
              <a:ext uri="{FF2B5EF4-FFF2-40B4-BE49-F238E27FC236}">
                <a16:creationId xmlns:a16="http://schemas.microsoft.com/office/drawing/2014/main" id="{C12D20C0-5FA4-CE44-9D53-1B31F4E024D8}"/>
              </a:ext>
            </a:extLst>
          </p:cNvPr>
          <p:cNvPicPr>
            <a:picLocks noChangeAspect="1"/>
          </p:cNvPicPr>
          <p:nvPr/>
        </p:nvPicPr>
        <p:blipFill>
          <a:blip r:embed="rId4"/>
          <a:stretch>
            <a:fillRect/>
          </a:stretch>
        </p:blipFill>
        <p:spPr>
          <a:xfrm>
            <a:off x="1925800" y="178421"/>
            <a:ext cx="8258626" cy="5475248"/>
          </a:xfrm>
          <a:prstGeom prst="rect">
            <a:avLst/>
          </a:prstGeom>
        </p:spPr>
      </p:pic>
    </p:spTree>
    <p:extLst>
      <p:ext uri="{BB962C8B-B14F-4D97-AF65-F5344CB8AC3E}">
        <p14:creationId xmlns:p14="http://schemas.microsoft.com/office/powerpoint/2010/main" val="4143123989"/>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{2CEFB4F8-03A7-1E43-9C34-F2437FC62B01}tf10001119</Template>
  <TotalTime>40</TotalTime>
  <Words>228</Words>
  <Application>Microsoft Office PowerPoint</Application>
  <PresentationFormat>Widescreen</PresentationFormat>
  <Paragraphs>9</Paragraphs>
  <Slides>3</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vt:i4>
      </vt:variant>
    </vt:vector>
  </HeadingPairs>
  <TitlesOfParts>
    <vt:vector size="8" baseType="lpstr">
      <vt:lpstr>Arial</vt:lpstr>
      <vt:lpstr>Calibri</vt:lpstr>
      <vt:lpstr>Gill Sans MT</vt:lpstr>
      <vt:lpstr>Wingdings</vt:lpstr>
      <vt:lpstr>Gallery</vt:lpstr>
      <vt:lpstr>Revision session 2</vt:lpstr>
      <vt:lpstr>Why You Should Care About Freshwater "Megafishes"  Zeb Hogan | Tedxuniversityofnevada (2016)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Revision session 2</dc:title>
  <dc:creator>Sam! Sam!</dc:creator>
  <cp:lastModifiedBy>Samantha Pengelly</cp:lastModifiedBy>
  <cp:revision>5</cp:revision>
  <dcterms:created xsi:type="dcterms:W3CDTF">2019-04-02T12:54:07Z</dcterms:created>
  <dcterms:modified xsi:type="dcterms:W3CDTF">2019-04-03T08:06:46Z</dcterms:modified>
</cp:coreProperties>
</file>