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3" r:id="rId2"/>
    <p:sldId id="262" r:id="rId3"/>
    <p:sldId id="263" r:id="rId4"/>
    <p:sldId id="264" r:id="rId5"/>
    <p:sldId id="267" r:id="rId6"/>
    <p:sldId id="268" r:id="rId7"/>
    <p:sldId id="269" r:id="rId8"/>
    <p:sldId id="278" r:id="rId9"/>
    <p:sldId id="279" r:id="rId10"/>
    <p:sldId id="272" r:id="rId11"/>
    <p:sldId id="273" r:id="rId12"/>
    <p:sldId id="265" r:id="rId13"/>
    <p:sldId id="270" r:id="rId14"/>
    <p:sldId id="271" r:id="rId15"/>
    <p:sldId id="274" r:id="rId16"/>
    <p:sldId id="275" r:id="rId17"/>
    <p:sldId id="266" r:id="rId18"/>
    <p:sldId id="276" r:id="rId19"/>
    <p:sldId id="277" r:id="rId20"/>
    <p:sldId id="280" r:id="rId21"/>
    <p:sldId id="281" r:id="rId22"/>
    <p:sldId id="282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66FF33"/>
    <a:srgbClr val="00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2BFDDB-D199-4288-BEB0-832BFF9A978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24EBE8-AB33-4FEB-A41C-B0DAA5E4EE0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0EB343-8217-420B-8D2B-2FD8C82BD82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D19959-A69E-46C0-8DD7-D2CD2347A1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6F67CD-E852-4CE0-B22D-CD34330B4D9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A4E3B2-0B9C-429A-A55B-C47C3124B67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93FB8D-BAE0-41E0-BF1B-27FCDC8B11C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2BA3EB-78E0-47DF-97F6-C7553316EE6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A19F22-FEB3-4EFE-9D8A-954A090E42C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84C58B-15FE-49F8-8A59-4A5CDEB2A91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0E9556-6E6F-4620-85C1-D12A0C346A8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6AF075CF-AA2D-43EE-93DC-8F19D008FB8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801F31F-9F5A-4B4E-A335-D8667EBCEFF1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Beaker Totals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Give the total amount of liquid</a:t>
            </a:r>
          </a:p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in both beakers.</a:t>
            </a:r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0" grpId="0" animBg="1"/>
      <p:bldP spid="104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015" name="Text Box 71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20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Rectangle 4"/>
          <p:cNvSpPr>
            <a:spLocks noChangeArrowheads="1"/>
          </p:cNvSpPr>
          <p:nvPr/>
        </p:nvSpPr>
        <p:spPr bwMode="auto">
          <a:xfrm>
            <a:off x="781050" y="3298825"/>
            <a:ext cx="3011488" cy="3778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AutoShape 5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Text Box 7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3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4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5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6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7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9" name="Line 15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68" name="Line 24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78" name="Line 34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88" name="Line 44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98" name="Line 54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64" name="Line 20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74" name="Line 3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84" name="Line 40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2994" name="Line 50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04" name="Line 60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11" name="Freeform 67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12" name="Freeform 68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45" name="AutoShape 101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046" name="Rectangle 102"/>
          <p:cNvSpPr>
            <a:spLocks noChangeArrowheads="1"/>
          </p:cNvSpPr>
          <p:nvPr/>
        </p:nvSpPr>
        <p:spPr bwMode="auto">
          <a:xfrm>
            <a:off x="5384800" y="2924175"/>
            <a:ext cx="3011488" cy="7588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047" name="AutoShape 103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048" name="Rectangle 104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049" name="Text Box 105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050" name="Text Box 106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051" name="Text Box 107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052" name="Text Box 108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053" name="Text Box 109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054" name="Text Box 110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055" name="Line 111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56" name="Line 112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57" name="Line 113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58" name="Line 114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59" name="Line 115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61" name="Line 117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62" name="Line 118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63" name="Line 119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64" name="Line 120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65" name="Line 121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66" name="Freeform 122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67" name="Freeform 123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070" name="AutoShape 1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30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0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60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781050" y="2168525"/>
            <a:ext cx="3011488" cy="149701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977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978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979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980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981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982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3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4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5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6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7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8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89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0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1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2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3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3994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95" name="Rectangle 27"/>
          <p:cNvSpPr>
            <a:spLocks noChangeArrowheads="1"/>
          </p:cNvSpPr>
          <p:nvPr/>
        </p:nvSpPr>
        <p:spPr bwMode="auto">
          <a:xfrm>
            <a:off x="5384800" y="633413"/>
            <a:ext cx="3011488" cy="3187700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96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97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98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3999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00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01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02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03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4004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05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06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07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08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09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0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1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2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3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4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5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016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39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30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Rectangle 5"/>
          <p:cNvSpPr>
            <a:spLocks noChangeArrowheads="1"/>
          </p:cNvSpPr>
          <p:nvPr/>
        </p:nvSpPr>
        <p:spPr bwMode="auto">
          <a:xfrm>
            <a:off x="781050" y="3298825"/>
            <a:ext cx="3011488" cy="523875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8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9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01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02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03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04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05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06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7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8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09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0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1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2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3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4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5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6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7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18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19" name="Rectangle 27"/>
          <p:cNvSpPr>
            <a:spLocks noChangeArrowheads="1"/>
          </p:cNvSpPr>
          <p:nvPr/>
        </p:nvSpPr>
        <p:spPr bwMode="auto">
          <a:xfrm>
            <a:off x="5384800" y="3297238"/>
            <a:ext cx="3011488" cy="523875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20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21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22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3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4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5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6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7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28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29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0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1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2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3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4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5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6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7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8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39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5040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49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30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Rectangle 5"/>
          <p:cNvSpPr>
            <a:spLocks noChangeArrowheads="1"/>
          </p:cNvSpPr>
          <p:nvPr/>
        </p:nvSpPr>
        <p:spPr bwMode="auto">
          <a:xfrm>
            <a:off x="781050" y="2906713"/>
            <a:ext cx="3011488" cy="915987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1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3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4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5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6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7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8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79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0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1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2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3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4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5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6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7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8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89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090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91" name="Rectangle 27"/>
          <p:cNvSpPr>
            <a:spLocks noChangeArrowheads="1"/>
          </p:cNvSpPr>
          <p:nvPr/>
        </p:nvSpPr>
        <p:spPr bwMode="auto">
          <a:xfrm>
            <a:off x="5384800" y="2166938"/>
            <a:ext cx="3011488" cy="150653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92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93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94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95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96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97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98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99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100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1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2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3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4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5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6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7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8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09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10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11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8112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8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50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Rectangle 5"/>
          <p:cNvSpPr>
            <a:spLocks noChangeArrowheads="1"/>
          </p:cNvSpPr>
          <p:nvPr/>
        </p:nvSpPr>
        <p:spPr bwMode="auto">
          <a:xfrm>
            <a:off x="781050" y="2914650"/>
            <a:ext cx="3011488" cy="90805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4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5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097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098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099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00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01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02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3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4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5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6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7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8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09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0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1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2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3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14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15" name="Rectangle 27"/>
          <p:cNvSpPr>
            <a:spLocks noChangeArrowheads="1"/>
          </p:cNvSpPr>
          <p:nvPr/>
        </p:nvSpPr>
        <p:spPr bwMode="auto">
          <a:xfrm>
            <a:off x="5384800" y="2166938"/>
            <a:ext cx="3011488" cy="1654175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16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17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18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19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0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1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2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3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24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25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26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27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28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29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0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1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2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3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4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5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136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9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65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Rectangle 5"/>
          <p:cNvSpPr>
            <a:spLocks noChangeArrowheads="1"/>
          </p:cNvSpPr>
          <p:nvPr/>
        </p:nvSpPr>
        <p:spPr bwMode="auto">
          <a:xfrm>
            <a:off x="781050" y="2906713"/>
            <a:ext cx="3011488" cy="915987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8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9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21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22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23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24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25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26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7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8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29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0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1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2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3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4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5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6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7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38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9" name="Rectangle 27"/>
          <p:cNvSpPr>
            <a:spLocks noChangeArrowheads="1"/>
          </p:cNvSpPr>
          <p:nvPr/>
        </p:nvSpPr>
        <p:spPr bwMode="auto">
          <a:xfrm>
            <a:off x="5384800" y="1027113"/>
            <a:ext cx="3011488" cy="2794000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40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41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42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43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44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45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46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47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48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49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0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1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2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3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4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5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6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7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8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59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0160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0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70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Rectangle 5"/>
          <p:cNvSpPr>
            <a:spLocks noChangeArrowheads="1"/>
          </p:cNvSpPr>
          <p:nvPr/>
        </p:nvSpPr>
        <p:spPr bwMode="auto">
          <a:xfrm>
            <a:off x="781050" y="1793875"/>
            <a:ext cx="3011488" cy="2028825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5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37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38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39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40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41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42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3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4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5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6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7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8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49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50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51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52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53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54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5" name="Rectangle 27"/>
          <p:cNvSpPr>
            <a:spLocks noChangeArrowheads="1"/>
          </p:cNvSpPr>
          <p:nvPr/>
        </p:nvSpPr>
        <p:spPr bwMode="auto">
          <a:xfrm>
            <a:off x="5384800" y="1792288"/>
            <a:ext cx="3011488" cy="2028825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6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7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8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59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0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1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2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3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64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65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66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67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68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69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70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71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72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73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74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75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9376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9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55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Rectangle 5"/>
          <p:cNvSpPr>
            <a:spLocks noChangeArrowheads="1"/>
          </p:cNvSpPr>
          <p:nvPr/>
        </p:nvSpPr>
        <p:spPr bwMode="auto">
          <a:xfrm>
            <a:off x="781050" y="1411288"/>
            <a:ext cx="3011488" cy="2411412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9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61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62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63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64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65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66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7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8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69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70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71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72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73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74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75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76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77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78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9" name="Rectangle 27"/>
          <p:cNvSpPr>
            <a:spLocks noChangeArrowheads="1"/>
          </p:cNvSpPr>
          <p:nvPr/>
        </p:nvSpPr>
        <p:spPr bwMode="auto">
          <a:xfrm>
            <a:off x="5384800" y="3308350"/>
            <a:ext cx="3011488" cy="512763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0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1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2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3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4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5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6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7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88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89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90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91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92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93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94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95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96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97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98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399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0400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0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75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Rectangle 5"/>
          <p:cNvSpPr>
            <a:spLocks noChangeArrowheads="1"/>
          </p:cNvSpPr>
          <p:nvPr/>
        </p:nvSpPr>
        <p:spPr bwMode="auto">
          <a:xfrm>
            <a:off x="781050" y="2541588"/>
            <a:ext cx="3011488" cy="1281112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1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193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194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195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196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197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198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199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0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1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2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3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4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5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6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7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8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09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10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1" name="Rectangle 27"/>
          <p:cNvSpPr>
            <a:spLocks noChangeArrowheads="1"/>
          </p:cNvSpPr>
          <p:nvPr/>
        </p:nvSpPr>
        <p:spPr bwMode="auto">
          <a:xfrm>
            <a:off x="5384800" y="652463"/>
            <a:ext cx="3011488" cy="3168650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2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3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4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15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16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17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18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19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220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1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2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3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4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5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6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7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8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29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30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31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3232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3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65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Rectangle 5"/>
          <p:cNvSpPr>
            <a:spLocks noChangeArrowheads="1"/>
          </p:cNvSpPr>
          <p:nvPr/>
        </p:nvSpPr>
        <p:spPr bwMode="auto">
          <a:xfrm>
            <a:off x="781050" y="2168525"/>
            <a:ext cx="3011488" cy="1654175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5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17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18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19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20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21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22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3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4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5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6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7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8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29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0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1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2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3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34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5" name="Rectangle 27"/>
          <p:cNvSpPr>
            <a:spLocks noChangeArrowheads="1"/>
          </p:cNvSpPr>
          <p:nvPr/>
        </p:nvSpPr>
        <p:spPr bwMode="auto">
          <a:xfrm>
            <a:off x="5384800" y="1793875"/>
            <a:ext cx="3011488" cy="2027238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6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7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8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39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0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1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2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3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44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45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46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47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48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49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0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1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2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3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4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5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4256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4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45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Rectangle 5"/>
          <p:cNvSpPr>
            <a:spLocks noChangeArrowheads="1"/>
          </p:cNvSpPr>
          <p:nvPr/>
        </p:nvSpPr>
        <p:spPr bwMode="auto">
          <a:xfrm>
            <a:off x="781050" y="3298825"/>
            <a:ext cx="3011488" cy="523875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2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3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25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26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27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28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29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30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1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2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3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4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5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6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7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8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39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0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1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42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43" name="Rectangle 27"/>
          <p:cNvSpPr>
            <a:spLocks noChangeArrowheads="1"/>
          </p:cNvSpPr>
          <p:nvPr/>
        </p:nvSpPr>
        <p:spPr bwMode="auto">
          <a:xfrm>
            <a:off x="5384800" y="2166938"/>
            <a:ext cx="3011488" cy="1654175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44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45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46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47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48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49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50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51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52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3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4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5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6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7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8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59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60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61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62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63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6064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60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1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50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Rectangle 5"/>
          <p:cNvSpPr>
            <a:spLocks noChangeArrowheads="1"/>
          </p:cNvSpPr>
          <p:nvPr/>
        </p:nvSpPr>
        <p:spPr bwMode="auto">
          <a:xfrm>
            <a:off x="781050" y="2543175"/>
            <a:ext cx="3011488" cy="1279525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3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45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46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47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48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49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50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1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2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3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4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5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6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7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8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59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0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1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62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63" name="Rectangle 27"/>
          <p:cNvSpPr>
            <a:spLocks noChangeArrowheads="1"/>
          </p:cNvSpPr>
          <p:nvPr/>
        </p:nvSpPr>
        <p:spPr bwMode="auto">
          <a:xfrm>
            <a:off x="5384800" y="2540000"/>
            <a:ext cx="3011488" cy="1281113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64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65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66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67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68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69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70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71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72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3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4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5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6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7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8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79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80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81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82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83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1184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1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3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55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Rectangle 5"/>
          <p:cNvSpPr>
            <a:spLocks noChangeArrowheads="1"/>
          </p:cNvSpPr>
          <p:nvPr/>
        </p:nvSpPr>
        <p:spPr bwMode="auto">
          <a:xfrm>
            <a:off x="781050" y="2543175"/>
            <a:ext cx="3011488" cy="1279525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7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69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70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71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72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73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74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5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6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7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8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79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0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1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2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3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4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5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6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7" name="Rectangle 27"/>
          <p:cNvSpPr>
            <a:spLocks noChangeArrowheads="1"/>
          </p:cNvSpPr>
          <p:nvPr/>
        </p:nvSpPr>
        <p:spPr bwMode="auto">
          <a:xfrm>
            <a:off x="5384800" y="2166938"/>
            <a:ext cx="3011488" cy="1654175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8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9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90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1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2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3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4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5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96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97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98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99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0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1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2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3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4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5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6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7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208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2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70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Rectangle 5"/>
          <p:cNvSpPr>
            <a:spLocks noChangeArrowheads="1"/>
          </p:cNvSpPr>
          <p:nvPr/>
        </p:nvSpPr>
        <p:spPr bwMode="auto">
          <a:xfrm>
            <a:off x="781050" y="2168525"/>
            <a:ext cx="3011488" cy="1654175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9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41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42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43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44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45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46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7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8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49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0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1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2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3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4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5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6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7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58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9" name="Rectangle 27"/>
          <p:cNvSpPr>
            <a:spLocks noChangeArrowheads="1"/>
          </p:cNvSpPr>
          <p:nvPr/>
        </p:nvSpPr>
        <p:spPr bwMode="auto">
          <a:xfrm>
            <a:off x="5384800" y="1409700"/>
            <a:ext cx="3011488" cy="2411413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0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1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2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3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4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5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6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7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68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69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0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1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2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3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4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5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6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7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8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79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5280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5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75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Rectangle 5"/>
          <p:cNvSpPr>
            <a:spLocks noChangeArrowheads="1"/>
          </p:cNvSpPr>
          <p:nvPr/>
        </p:nvSpPr>
        <p:spPr bwMode="auto">
          <a:xfrm>
            <a:off x="781050" y="2168525"/>
            <a:ext cx="3011488" cy="1654175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3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65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66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67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68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69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70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1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2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3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4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5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6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7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8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79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0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1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82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3" name="Rectangle 27"/>
          <p:cNvSpPr>
            <a:spLocks noChangeArrowheads="1"/>
          </p:cNvSpPr>
          <p:nvPr/>
        </p:nvSpPr>
        <p:spPr bwMode="auto">
          <a:xfrm>
            <a:off x="5384800" y="1025525"/>
            <a:ext cx="3011488" cy="2795588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4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5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6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87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88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89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90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91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92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3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4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5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6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7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8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299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00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01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02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03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6304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6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5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50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Rectangle 5"/>
          <p:cNvSpPr>
            <a:spLocks noChangeArrowheads="1"/>
          </p:cNvSpPr>
          <p:nvPr/>
        </p:nvSpPr>
        <p:spPr bwMode="auto">
          <a:xfrm>
            <a:off x="781050" y="3308350"/>
            <a:ext cx="3011488" cy="514350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50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51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52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53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54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5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6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7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8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59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0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1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2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3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4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5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66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67" name="Rectangle 27"/>
          <p:cNvSpPr>
            <a:spLocks noChangeArrowheads="1"/>
          </p:cNvSpPr>
          <p:nvPr/>
        </p:nvSpPr>
        <p:spPr bwMode="auto">
          <a:xfrm>
            <a:off x="5384800" y="1782763"/>
            <a:ext cx="3011488" cy="2038350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68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69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70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1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2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3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4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5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76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77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78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79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0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1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2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3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4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5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6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7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7088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7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45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Rectangle 5"/>
          <p:cNvSpPr>
            <a:spLocks noChangeArrowheads="1"/>
          </p:cNvSpPr>
          <p:nvPr/>
        </p:nvSpPr>
        <p:spPr bwMode="auto">
          <a:xfrm>
            <a:off x="781050" y="1795463"/>
            <a:ext cx="3011488" cy="2027237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7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89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90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91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92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93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94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5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6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7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8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299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0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1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2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3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4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5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06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7" name="Rectangle 27"/>
          <p:cNvSpPr>
            <a:spLocks noChangeArrowheads="1"/>
          </p:cNvSpPr>
          <p:nvPr/>
        </p:nvSpPr>
        <p:spPr bwMode="auto">
          <a:xfrm>
            <a:off x="5384800" y="2166938"/>
            <a:ext cx="3011488" cy="151606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8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9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0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1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2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3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4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5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316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17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18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19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0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1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2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3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4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5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6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7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7328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7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55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Rectangle 5"/>
          <p:cNvSpPr>
            <a:spLocks noChangeArrowheads="1"/>
          </p:cNvSpPr>
          <p:nvPr/>
        </p:nvSpPr>
        <p:spPr bwMode="auto">
          <a:xfrm>
            <a:off x="781050" y="1795463"/>
            <a:ext cx="3011488" cy="2027237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1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13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14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15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16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17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18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19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0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1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2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3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4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5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6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7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8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29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30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1" name="Rectangle 27"/>
          <p:cNvSpPr>
            <a:spLocks noChangeArrowheads="1"/>
          </p:cNvSpPr>
          <p:nvPr/>
        </p:nvSpPr>
        <p:spPr bwMode="auto">
          <a:xfrm>
            <a:off x="5384800" y="2924175"/>
            <a:ext cx="3011488" cy="896938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2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3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4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35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36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37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38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39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40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1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2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3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4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5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6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7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8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49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50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51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8352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8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90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Rectangle 5"/>
          <p:cNvSpPr>
            <a:spLocks noChangeArrowheads="1"/>
          </p:cNvSpPr>
          <p:nvPr/>
        </p:nvSpPr>
        <p:spPr bwMode="auto">
          <a:xfrm>
            <a:off x="781050" y="1401763"/>
            <a:ext cx="3011488" cy="2420937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3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5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6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7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8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9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90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1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2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3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4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5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6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7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8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399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00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01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02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3" name="Rectangle 27"/>
          <p:cNvSpPr>
            <a:spLocks noChangeArrowheads="1"/>
          </p:cNvSpPr>
          <p:nvPr/>
        </p:nvSpPr>
        <p:spPr bwMode="auto">
          <a:xfrm>
            <a:off x="5384800" y="633413"/>
            <a:ext cx="3011488" cy="3187700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4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5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6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07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08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09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10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11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412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13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14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15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16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17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18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19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20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21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22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23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1424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1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7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AutoShape 2"/>
          <p:cNvSpPr>
            <a:spLocks noChangeArrowheads="1"/>
          </p:cNvSpPr>
          <p:nvPr/>
        </p:nvSpPr>
        <p:spPr bwMode="auto">
          <a:xfrm>
            <a:off x="2433638" y="4611688"/>
            <a:ext cx="4257675" cy="2092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Text Box 3"/>
          <p:cNvSpPr txBox="1">
            <a:spLocks noChangeArrowheads="1"/>
          </p:cNvSpPr>
          <p:nvPr/>
        </p:nvSpPr>
        <p:spPr bwMode="auto">
          <a:xfrm>
            <a:off x="2466975" y="4879975"/>
            <a:ext cx="418941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b="1">
                <a:solidFill>
                  <a:srgbClr val="FFFF00"/>
                </a:solidFill>
                <a:latin typeface="Comic Sans MS" pitchFamily="66" charset="0"/>
              </a:rPr>
              <a:t>65 ml</a:t>
            </a:r>
            <a:endParaRPr lang="en-US" sz="9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793750" y="3338513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66FF33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Rectangle 5"/>
          <p:cNvSpPr>
            <a:spLocks noChangeArrowheads="1"/>
          </p:cNvSpPr>
          <p:nvPr/>
        </p:nvSpPr>
        <p:spPr bwMode="auto">
          <a:xfrm>
            <a:off x="781050" y="1027113"/>
            <a:ext cx="3011488" cy="2795587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6" name="AutoShape 6"/>
          <p:cNvSpPr>
            <a:spLocks noChangeArrowheads="1"/>
          </p:cNvSpPr>
          <p:nvPr/>
        </p:nvSpPr>
        <p:spPr bwMode="auto">
          <a:xfrm>
            <a:off x="793750" y="120650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7" name="Rectangle 7"/>
          <p:cNvSpPr>
            <a:spLocks noChangeArrowheads="1"/>
          </p:cNvSpPr>
          <p:nvPr/>
        </p:nvSpPr>
        <p:spPr bwMode="auto">
          <a:xfrm>
            <a:off x="657225" y="90488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942975" y="714375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09" name="Text Box 9"/>
          <p:cNvSpPr txBox="1">
            <a:spLocks noChangeArrowheads="1"/>
          </p:cNvSpPr>
          <p:nvPr/>
        </p:nvSpPr>
        <p:spPr bwMode="auto">
          <a:xfrm>
            <a:off x="1738313" y="3414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10" name="Text Box 10"/>
          <p:cNvSpPr txBox="1">
            <a:spLocks noChangeArrowheads="1"/>
          </p:cNvSpPr>
          <p:nvPr/>
        </p:nvSpPr>
        <p:spPr bwMode="auto">
          <a:xfrm>
            <a:off x="1738313" y="2654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11" name="Text Box 11"/>
          <p:cNvSpPr txBox="1">
            <a:spLocks noChangeArrowheads="1"/>
          </p:cNvSpPr>
          <p:nvPr/>
        </p:nvSpPr>
        <p:spPr bwMode="auto">
          <a:xfrm>
            <a:off x="1738313" y="1893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12" name="Text Box 12"/>
          <p:cNvSpPr txBox="1">
            <a:spLocks noChangeArrowheads="1"/>
          </p:cNvSpPr>
          <p:nvPr/>
        </p:nvSpPr>
        <p:spPr bwMode="auto">
          <a:xfrm>
            <a:off x="1738313" y="1133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13" name="Text Box 13"/>
          <p:cNvSpPr txBox="1">
            <a:spLocks noChangeArrowheads="1"/>
          </p:cNvSpPr>
          <p:nvPr/>
        </p:nvSpPr>
        <p:spPr bwMode="auto">
          <a:xfrm>
            <a:off x="1738313" y="37147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14" name="Line 14"/>
          <p:cNvSpPr>
            <a:spLocks noChangeShapeType="1"/>
          </p:cNvSpPr>
          <p:nvPr/>
        </p:nvSpPr>
        <p:spPr bwMode="auto">
          <a:xfrm>
            <a:off x="2687638" y="652463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5" name="Line 15"/>
          <p:cNvSpPr>
            <a:spLocks noChangeShapeType="1"/>
          </p:cNvSpPr>
          <p:nvPr/>
        </p:nvSpPr>
        <p:spPr bwMode="auto">
          <a:xfrm>
            <a:off x="2697163" y="1416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6" name="Line 16"/>
          <p:cNvSpPr>
            <a:spLocks noChangeShapeType="1"/>
          </p:cNvSpPr>
          <p:nvPr/>
        </p:nvSpPr>
        <p:spPr bwMode="auto">
          <a:xfrm>
            <a:off x="2697163" y="217963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7" name="Line 17"/>
          <p:cNvSpPr>
            <a:spLocks noChangeShapeType="1"/>
          </p:cNvSpPr>
          <p:nvPr/>
        </p:nvSpPr>
        <p:spPr bwMode="auto">
          <a:xfrm>
            <a:off x="2697163" y="293687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8" name="Line 18"/>
          <p:cNvSpPr>
            <a:spLocks noChangeShapeType="1"/>
          </p:cNvSpPr>
          <p:nvPr/>
        </p:nvSpPr>
        <p:spPr bwMode="auto">
          <a:xfrm>
            <a:off x="2697163" y="369411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19" name="Line 19"/>
          <p:cNvSpPr>
            <a:spLocks noChangeShapeType="1"/>
          </p:cNvSpPr>
          <p:nvPr/>
        </p:nvSpPr>
        <p:spPr bwMode="auto">
          <a:xfrm>
            <a:off x="2840038" y="1035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20" name="Line 20"/>
          <p:cNvSpPr>
            <a:spLocks noChangeShapeType="1"/>
          </p:cNvSpPr>
          <p:nvPr/>
        </p:nvSpPr>
        <p:spPr bwMode="auto">
          <a:xfrm>
            <a:off x="2840038" y="179863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21" name="Line 21"/>
          <p:cNvSpPr>
            <a:spLocks noChangeShapeType="1"/>
          </p:cNvSpPr>
          <p:nvPr/>
        </p:nvSpPr>
        <p:spPr bwMode="auto">
          <a:xfrm>
            <a:off x="2840038" y="255587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22" name="Line 22"/>
          <p:cNvSpPr>
            <a:spLocks noChangeShapeType="1"/>
          </p:cNvSpPr>
          <p:nvPr/>
        </p:nvSpPr>
        <p:spPr bwMode="auto">
          <a:xfrm>
            <a:off x="2840038" y="3313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23" name="Line 23"/>
          <p:cNvSpPr>
            <a:spLocks noChangeShapeType="1"/>
          </p:cNvSpPr>
          <p:nvPr/>
        </p:nvSpPr>
        <p:spPr bwMode="auto">
          <a:xfrm>
            <a:off x="2840038" y="407670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24" name="Freeform 24"/>
          <p:cNvSpPr>
            <a:spLocks/>
          </p:cNvSpPr>
          <p:nvPr/>
        </p:nvSpPr>
        <p:spPr bwMode="auto">
          <a:xfrm rot="21326152" flipH="1">
            <a:off x="72866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25" name="Freeform 25"/>
          <p:cNvSpPr>
            <a:spLocks/>
          </p:cNvSpPr>
          <p:nvPr/>
        </p:nvSpPr>
        <p:spPr bwMode="auto">
          <a:xfrm rot="273848">
            <a:off x="3795713" y="547688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26" name="AutoShape 26"/>
          <p:cNvSpPr>
            <a:spLocks noChangeArrowheads="1"/>
          </p:cNvSpPr>
          <p:nvPr/>
        </p:nvSpPr>
        <p:spPr bwMode="auto">
          <a:xfrm>
            <a:off x="5397500" y="3336925"/>
            <a:ext cx="3008313" cy="1133475"/>
          </a:xfrm>
          <a:prstGeom prst="roundRect">
            <a:avLst>
              <a:gd name="adj" fmla="val 45431"/>
            </a:avLst>
          </a:prstGeom>
          <a:solidFill>
            <a:srgbClr val="FF0066"/>
          </a:soli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7" name="Rectangle 27"/>
          <p:cNvSpPr>
            <a:spLocks noChangeArrowheads="1"/>
          </p:cNvSpPr>
          <p:nvPr/>
        </p:nvSpPr>
        <p:spPr bwMode="auto">
          <a:xfrm>
            <a:off x="5384800" y="2914650"/>
            <a:ext cx="3011488" cy="906463"/>
          </a:xfrm>
          <a:prstGeom prst="rect">
            <a:avLst/>
          </a:prstGeom>
          <a:solidFill>
            <a:srgbClr val="FF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8" name="AutoShape 28"/>
          <p:cNvSpPr>
            <a:spLocks noChangeArrowheads="1"/>
          </p:cNvSpPr>
          <p:nvPr/>
        </p:nvSpPr>
        <p:spPr bwMode="auto">
          <a:xfrm>
            <a:off x="5397500" y="119063"/>
            <a:ext cx="3008313" cy="4349750"/>
          </a:xfrm>
          <a:prstGeom prst="roundRect">
            <a:avLst>
              <a:gd name="adj" fmla="val 16667"/>
            </a:avLst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9" name="Rectangle 29"/>
          <p:cNvSpPr>
            <a:spLocks noChangeArrowheads="1"/>
          </p:cNvSpPr>
          <p:nvPr/>
        </p:nvSpPr>
        <p:spPr bwMode="auto">
          <a:xfrm>
            <a:off x="5260975" y="88900"/>
            <a:ext cx="3201988" cy="5270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0" name="Text Box 30"/>
          <p:cNvSpPr txBox="1">
            <a:spLocks noChangeArrowheads="1"/>
          </p:cNvSpPr>
          <p:nvPr/>
        </p:nvSpPr>
        <p:spPr bwMode="auto">
          <a:xfrm>
            <a:off x="5546725" y="712788"/>
            <a:ext cx="8064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>
                <a:solidFill>
                  <a:schemeClr val="accent2"/>
                </a:solidFill>
                <a:latin typeface="Comic Sans MS" pitchFamily="66" charset="0"/>
              </a:rPr>
              <a:t>ml</a:t>
            </a:r>
            <a:endParaRPr lang="en-US" sz="300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1" name="Text Box 31"/>
          <p:cNvSpPr txBox="1">
            <a:spLocks noChangeArrowheads="1"/>
          </p:cNvSpPr>
          <p:nvPr/>
        </p:nvSpPr>
        <p:spPr bwMode="auto">
          <a:xfrm>
            <a:off x="6342063" y="3413125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2" name="Text Box 32"/>
          <p:cNvSpPr txBox="1">
            <a:spLocks noChangeArrowheads="1"/>
          </p:cNvSpPr>
          <p:nvPr/>
        </p:nvSpPr>
        <p:spPr bwMode="auto">
          <a:xfrm>
            <a:off x="6342063" y="2652713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3" name="Text Box 33"/>
          <p:cNvSpPr txBox="1">
            <a:spLocks noChangeArrowheads="1"/>
          </p:cNvSpPr>
          <p:nvPr/>
        </p:nvSpPr>
        <p:spPr bwMode="auto">
          <a:xfrm>
            <a:off x="6342063" y="1892300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4" name="Text Box 34"/>
          <p:cNvSpPr txBox="1">
            <a:spLocks noChangeArrowheads="1"/>
          </p:cNvSpPr>
          <p:nvPr/>
        </p:nvSpPr>
        <p:spPr bwMode="auto">
          <a:xfrm>
            <a:off x="6342063" y="1131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5" name="Text Box 35"/>
          <p:cNvSpPr txBox="1">
            <a:spLocks noChangeArrowheads="1"/>
          </p:cNvSpPr>
          <p:nvPr/>
        </p:nvSpPr>
        <p:spPr bwMode="auto">
          <a:xfrm>
            <a:off x="6342063" y="369888"/>
            <a:ext cx="95567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36" name="Line 36"/>
          <p:cNvSpPr>
            <a:spLocks noChangeShapeType="1"/>
          </p:cNvSpPr>
          <p:nvPr/>
        </p:nvSpPr>
        <p:spPr bwMode="auto">
          <a:xfrm>
            <a:off x="7291388" y="650875"/>
            <a:ext cx="37941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37" name="Line 37"/>
          <p:cNvSpPr>
            <a:spLocks noChangeShapeType="1"/>
          </p:cNvSpPr>
          <p:nvPr/>
        </p:nvSpPr>
        <p:spPr bwMode="auto">
          <a:xfrm>
            <a:off x="7300913" y="1414463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38" name="Line 38"/>
          <p:cNvSpPr>
            <a:spLocks noChangeShapeType="1"/>
          </p:cNvSpPr>
          <p:nvPr/>
        </p:nvSpPr>
        <p:spPr bwMode="auto">
          <a:xfrm>
            <a:off x="7300913" y="2178050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39" name="Line 39"/>
          <p:cNvSpPr>
            <a:spLocks noChangeShapeType="1"/>
          </p:cNvSpPr>
          <p:nvPr/>
        </p:nvSpPr>
        <p:spPr bwMode="auto">
          <a:xfrm>
            <a:off x="7300913" y="2935288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40" name="Line 40"/>
          <p:cNvSpPr>
            <a:spLocks noChangeShapeType="1"/>
          </p:cNvSpPr>
          <p:nvPr/>
        </p:nvSpPr>
        <p:spPr bwMode="auto">
          <a:xfrm>
            <a:off x="7300913" y="3692525"/>
            <a:ext cx="369887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41" name="Line 41"/>
          <p:cNvSpPr>
            <a:spLocks noChangeShapeType="1"/>
          </p:cNvSpPr>
          <p:nvPr/>
        </p:nvSpPr>
        <p:spPr bwMode="auto">
          <a:xfrm>
            <a:off x="7443788" y="103346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42" name="Line 42"/>
          <p:cNvSpPr>
            <a:spLocks noChangeShapeType="1"/>
          </p:cNvSpPr>
          <p:nvPr/>
        </p:nvSpPr>
        <p:spPr bwMode="auto">
          <a:xfrm>
            <a:off x="7443788" y="1797050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43" name="Line 43"/>
          <p:cNvSpPr>
            <a:spLocks noChangeShapeType="1"/>
          </p:cNvSpPr>
          <p:nvPr/>
        </p:nvSpPr>
        <p:spPr bwMode="auto">
          <a:xfrm>
            <a:off x="7443788" y="2554288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44" name="Line 44"/>
          <p:cNvSpPr>
            <a:spLocks noChangeShapeType="1"/>
          </p:cNvSpPr>
          <p:nvPr/>
        </p:nvSpPr>
        <p:spPr bwMode="auto">
          <a:xfrm>
            <a:off x="7443788" y="3311525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45" name="Line 45"/>
          <p:cNvSpPr>
            <a:spLocks noChangeShapeType="1"/>
          </p:cNvSpPr>
          <p:nvPr/>
        </p:nvSpPr>
        <p:spPr bwMode="auto">
          <a:xfrm>
            <a:off x="7443788" y="4075113"/>
            <a:ext cx="227012" cy="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46" name="Freeform 46"/>
          <p:cNvSpPr>
            <a:spLocks/>
          </p:cNvSpPr>
          <p:nvPr/>
        </p:nvSpPr>
        <p:spPr bwMode="auto">
          <a:xfrm rot="21326152" flipH="1">
            <a:off x="533241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47" name="Freeform 47"/>
          <p:cNvSpPr>
            <a:spLocks/>
          </p:cNvSpPr>
          <p:nvPr/>
        </p:nvSpPr>
        <p:spPr bwMode="auto">
          <a:xfrm rot="273848">
            <a:off x="8399463" y="546100"/>
            <a:ext cx="71437" cy="98425"/>
          </a:xfrm>
          <a:custGeom>
            <a:avLst/>
            <a:gdLst/>
            <a:ahLst/>
            <a:cxnLst>
              <a:cxn ang="0">
                <a:pos x="9" y="90"/>
              </a:cxn>
              <a:cxn ang="0">
                <a:pos x="9" y="24"/>
              </a:cxn>
              <a:cxn ang="0">
                <a:pos x="66" y="0"/>
              </a:cxn>
            </a:cxnLst>
            <a:rect l="0" t="0" r="r" b="b"/>
            <a:pathLst>
              <a:path w="66" h="90">
                <a:moveTo>
                  <a:pt x="9" y="90"/>
                </a:moveTo>
                <a:cubicBezTo>
                  <a:pt x="4" y="64"/>
                  <a:pt x="0" y="39"/>
                  <a:pt x="9" y="24"/>
                </a:cubicBezTo>
                <a:cubicBezTo>
                  <a:pt x="18" y="9"/>
                  <a:pt x="57" y="4"/>
                  <a:pt x="66" y="0"/>
                </a:cubicBezTo>
              </a:path>
            </a:pathLst>
          </a:custGeom>
          <a:noFill/>
          <a:ln w="57150" cmpd="sng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448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</TotalTime>
  <Words>299</Words>
  <Application>Microsoft Office PowerPoint</Application>
  <PresentationFormat>On-screen Show (4:3)</PresentationFormat>
  <Paragraphs>266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47</cp:revision>
  <dcterms:created xsi:type="dcterms:W3CDTF">2006-03-03T16:34:11Z</dcterms:created>
  <dcterms:modified xsi:type="dcterms:W3CDTF">2011-11-25T19:45:37Z</dcterms:modified>
</cp:coreProperties>
</file>