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sldIdLst>
    <p:sldId id="256" r:id="rId2"/>
    <p:sldId id="257" r:id="rId3"/>
    <p:sldId id="261" r:id="rId4"/>
    <p:sldId id="262" r:id="rId5"/>
    <p:sldId id="258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75BE3B-AF61-BBB6-2B52-0974E99BABC8}" v="1608" dt="2025-10-23T20:49:32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0CD5F11-6546-5320-D7C7-D28FF5DCBE90}"/>
    <pc:docChg chg="modSld">
      <pc:chgData name="" userId="" providerId="" clId="Web-{B0CD5F11-6546-5320-D7C7-D28FF5DCBE90}" dt="2025-09-24T19:02:49.603" v="3" actId="20577"/>
      <pc:docMkLst>
        <pc:docMk/>
      </pc:docMkLst>
      <pc:sldChg chg="modSp">
        <pc:chgData name="" userId="" providerId="" clId="Web-{B0CD5F11-6546-5320-D7C7-D28FF5DCBE90}" dt="2025-09-24T19:02:49.603" v="3" actId="20577"/>
        <pc:sldMkLst>
          <pc:docMk/>
          <pc:sldMk cId="109857222" sldId="256"/>
        </pc:sldMkLst>
        <pc:spChg chg="mod">
          <ac:chgData name="" userId="" providerId="" clId="Web-{B0CD5F11-6546-5320-D7C7-D28FF5DCBE90}" dt="2025-09-24T19:02:49.603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mantha Walters (2419505)" userId="S::2419505@student.uwtsd.ac.uk::21c4839f-add0-47b0-8e18-d1d6b1bfea7e" providerId="AD" clId="Web-{8F7C1AA0-239A-62B8-89F1-0D2B6B88DF69}"/>
    <pc:docChg chg="modSld addMainMaster delMainMaster">
      <pc:chgData name="Samantha Walters (2419505)" userId="S::2419505@student.uwtsd.ac.uk::21c4839f-add0-47b0-8e18-d1d6b1bfea7e" providerId="AD" clId="Web-{8F7C1AA0-239A-62B8-89F1-0D2B6B88DF69}" dt="2025-09-23T21:03:28.076" v="110" actId="20577"/>
      <pc:docMkLst>
        <pc:docMk/>
      </pc:docMkLst>
      <pc:sldChg chg="addSp delSp modSp mod setBg modClrScheme setClrOvrMap chgLayout">
        <pc:chgData name="Samantha Walters (2419505)" userId="S::2419505@student.uwtsd.ac.uk::21c4839f-add0-47b0-8e18-d1d6b1bfea7e" providerId="AD" clId="Web-{8F7C1AA0-239A-62B8-89F1-0D2B6B88DF69}" dt="2025-09-23T21:03:28.076" v="110" actId="20577"/>
        <pc:sldMkLst>
          <pc:docMk/>
          <pc:sldMk cId="109857222" sldId="256"/>
        </pc:sldMkLst>
        <pc:spChg chg="mod">
          <ac:chgData name="Samantha Walters (2419505)" userId="S::2419505@student.uwtsd.ac.uk::21c4839f-add0-47b0-8e18-d1d6b1bfea7e" providerId="AD" clId="Web-{8F7C1AA0-239A-62B8-89F1-0D2B6B88DF69}" dt="2025-09-23T21:03:28.076" v="11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Walters (2419505)" userId="S::2419505@student.uwtsd.ac.uk::21c4839f-add0-47b0-8e18-d1d6b1bfea7e" providerId="AD" clId="Web-{8F7C1AA0-239A-62B8-89F1-0D2B6B88DF69}" dt="2025-09-23T21:01:58.057" v="6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Samantha Walters (2419505)" userId="S::2419505@student.uwtsd.ac.uk::21c4839f-add0-47b0-8e18-d1d6b1bfea7e" providerId="AD" clId="Web-{8F7C1AA0-239A-62B8-89F1-0D2B6B88DF69}" dt="2025-09-23T21:02:10.994" v="68" actId="14100"/>
          <ac:picMkLst>
            <pc:docMk/>
            <pc:sldMk cId="109857222" sldId="256"/>
            <ac:picMk id="19" creationId="{F9FF31ED-43BE-0820-FF57-5BF3352351A8}"/>
          </ac:picMkLst>
        </pc:picChg>
      </pc:sldChg>
    </pc:docChg>
  </pc:docChgLst>
  <pc:docChgLst>
    <pc:chgData name="Samantha Walters (2419505)" userId="S::2419505@student.uwtsd.ac.uk::21c4839f-add0-47b0-8e18-d1d6b1bfea7e" providerId="AD" clId="Web-{F2D1D05A-B6F6-6BD8-4CC2-80934C1016E8}"/>
    <pc:docChg chg="modSld sldOrd">
      <pc:chgData name="Samantha Walters (2419505)" userId="S::2419505@student.uwtsd.ac.uk::21c4839f-add0-47b0-8e18-d1d6b1bfea7e" providerId="AD" clId="Web-{F2D1D05A-B6F6-6BD8-4CC2-80934C1016E8}" dt="2025-10-03T11:23:42.526" v="348"/>
      <pc:docMkLst>
        <pc:docMk/>
      </pc:docMkLst>
      <pc:sldChg chg="modSp">
        <pc:chgData name="Samantha Walters (2419505)" userId="S::2419505@student.uwtsd.ac.uk::21c4839f-add0-47b0-8e18-d1d6b1bfea7e" providerId="AD" clId="Web-{F2D1D05A-B6F6-6BD8-4CC2-80934C1016E8}" dt="2025-10-03T11:04:43.567" v="207" actId="20577"/>
        <pc:sldMkLst>
          <pc:docMk/>
          <pc:sldMk cId="4261301120" sldId="257"/>
        </pc:sldMkLst>
        <pc:spChg chg="mod">
          <ac:chgData name="Samantha Walters (2419505)" userId="S::2419505@student.uwtsd.ac.uk::21c4839f-add0-47b0-8e18-d1d6b1bfea7e" providerId="AD" clId="Web-{F2D1D05A-B6F6-6BD8-4CC2-80934C1016E8}" dt="2025-10-03T11:04:43.567" v="207" actId="20577"/>
          <ac:spMkLst>
            <pc:docMk/>
            <pc:sldMk cId="4261301120" sldId="257"/>
            <ac:spMk id="3" creationId="{D856F1FF-5458-BCDF-0B62-B9B2497685EA}"/>
          </ac:spMkLst>
        </pc:spChg>
      </pc:sldChg>
      <pc:sldChg chg="ord">
        <pc:chgData name="Samantha Walters (2419505)" userId="S::2419505@student.uwtsd.ac.uk::21c4839f-add0-47b0-8e18-d1d6b1bfea7e" providerId="AD" clId="Web-{F2D1D05A-B6F6-6BD8-4CC2-80934C1016E8}" dt="2025-10-03T11:23:42.526" v="348"/>
        <pc:sldMkLst>
          <pc:docMk/>
          <pc:sldMk cId="2286833978" sldId="258"/>
        </pc:sldMkLst>
      </pc:sldChg>
      <pc:sldChg chg="addSp delSp modSp">
        <pc:chgData name="Samantha Walters (2419505)" userId="S::2419505@student.uwtsd.ac.uk::21c4839f-add0-47b0-8e18-d1d6b1bfea7e" providerId="AD" clId="Web-{F2D1D05A-B6F6-6BD8-4CC2-80934C1016E8}" dt="2025-10-03T11:23:34.572" v="347" actId="20577"/>
        <pc:sldMkLst>
          <pc:docMk/>
          <pc:sldMk cId="785254215" sldId="261"/>
        </pc:sldMkLst>
      </pc:sldChg>
    </pc:docChg>
  </pc:docChgLst>
  <pc:docChgLst>
    <pc:chgData name="Samantha Walters (2419505)" userId="S::2419505@student.uwtsd.ac.uk::21c4839f-add0-47b0-8e18-d1d6b1bfea7e" providerId="AD" clId="Web-{620F2530-4616-FB6E-CDEE-E7D9D7552879}"/>
    <pc:docChg chg="modSld">
      <pc:chgData name="Samantha Walters (2419505)" userId="S::2419505@student.uwtsd.ac.uk::21c4839f-add0-47b0-8e18-d1d6b1bfea7e" providerId="AD" clId="Web-{620F2530-4616-FB6E-CDEE-E7D9D7552879}" dt="2025-10-03T11:38:31.651" v="1"/>
      <pc:docMkLst>
        <pc:docMk/>
      </pc:docMkLst>
      <pc:sldChg chg="addSp delSp">
        <pc:chgData name="Samantha Walters (2419505)" userId="S::2419505@student.uwtsd.ac.uk::21c4839f-add0-47b0-8e18-d1d6b1bfea7e" providerId="AD" clId="Web-{620F2530-4616-FB6E-CDEE-E7D9D7552879}" dt="2025-10-03T11:38:31.651" v="1"/>
        <pc:sldMkLst>
          <pc:docMk/>
          <pc:sldMk cId="785254215" sldId="261"/>
        </pc:sldMkLst>
      </pc:sldChg>
    </pc:docChg>
  </pc:docChgLst>
  <pc:docChgLst>
    <pc:chgData name="Samantha Walters (2419505)" userId="S::2419505@student.uwtsd.ac.uk::21c4839f-add0-47b0-8e18-d1d6b1bfea7e" providerId="AD" clId="Web-{B9016FA0-BC87-B2A8-4316-A7DEDDDCFD56}"/>
    <pc:docChg chg="mod modSld addMainMaster delMainMaster">
      <pc:chgData name="Samantha Walters (2419505)" userId="S::2419505@student.uwtsd.ac.uk::21c4839f-add0-47b0-8e18-d1d6b1bfea7e" providerId="AD" clId="Web-{B9016FA0-BC87-B2A8-4316-A7DEDDDCFD56}" dt="2025-10-20T06:13:55.677" v="89"/>
      <pc:docMkLst>
        <pc:docMk/>
      </pc:docMkLst>
      <pc:sldChg chg="delSp modSp mod modClrScheme delDesignElem chgLayout">
        <pc:chgData name="Samantha Walters (2419505)" userId="S::2419505@student.uwtsd.ac.uk::21c4839f-add0-47b0-8e18-d1d6b1bfea7e" providerId="AD" clId="Web-{B9016FA0-BC87-B2A8-4316-A7DEDDDCFD56}" dt="2025-10-20T06:12:07.608" v="71"/>
        <pc:sldMkLst>
          <pc:docMk/>
          <pc:sldMk cId="109857222" sldId="256"/>
        </pc:sldMkLst>
        <pc:spChg chg="mod ord">
          <ac:chgData name="Samantha Walters (2419505)" userId="S::2419505@student.uwtsd.ac.uk::21c4839f-add0-47b0-8e18-d1d6b1bfea7e" providerId="AD" clId="Web-{B9016FA0-BC87-B2A8-4316-A7DEDDDCFD56}" dt="2025-10-20T06:12:07.608" v="7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antha Walters (2419505)" userId="S::2419505@student.uwtsd.ac.uk::21c4839f-add0-47b0-8e18-d1d6b1bfea7e" providerId="AD" clId="Web-{B9016FA0-BC87-B2A8-4316-A7DEDDDCFD56}" dt="2025-10-20T06:12:07.608" v="71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delDesignElem chgLayout">
        <pc:chgData name="Samantha Walters (2419505)" userId="S::2419505@student.uwtsd.ac.uk::21c4839f-add0-47b0-8e18-d1d6b1bfea7e" providerId="AD" clId="Web-{B9016FA0-BC87-B2A8-4316-A7DEDDDCFD56}" dt="2025-10-20T06:12:07.608" v="71"/>
        <pc:sldMkLst>
          <pc:docMk/>
          <pc:sldMk cId="4261301120" sldId="257"/>
        </pc:sldMkLst>
        <pc:spChg chg="mod ord">
          <ac:chgData name="Samantha Walters (2419505)" userId="S::2419505@student.uwtsd.ac.uk::21c4839f-add0-47b0-8e18-d1d6b1bfea7e" providerId="AD" clId="Web-{B9016FA0-BC87-B2A8-4316-A7DEDDDCFD56}" dt="2025-10-20T06:12:07.608" v="71"/>
          <ac:spMkLst>
            <pc:docMk/>
            <pc:sldMk cId="4261301120" sldId="257"/>
            <ac:spMk id="2" creationId="{593925B1-AC29-FA19-7A10-8FE06D1648C2}"/>
          </ac:spMkLst>
        </pc:spChg>
        <pc:spChg chg="mod ord">
          <ac:chgData name="Samantha Walters (2419505)" userId="S::2419505@student.uwtsd.ac.uk::21c4839f-add0-47b0-8e18-d1d6b1bfea7e" providerId="AD" clId="Web-{B9016FA0-BC87-B2A8-4316-A7DEDDDCFD56}" dt="2025-10-20T06:12:07.608" v="71"/>
          <ac:spMkLst>
            <pc:docMk/>
            <pc:sldMk cId="4261301120" sldId="257"/>
            <ac:spMk id="3" creationId="{D856F1FF-5458-BCDF-0B62-B9B2497685EA}"/>
          </ac:spMkLst>
        </pc:spChg>
      </pc:sldChg>
      <pc:sldChg chg="modSp mod modClrScheme chgLayout">
        <pc:chgData name="Samantha Walters (2419505)" userId="S::2419505@student.uwtsd.ac.uk::21c4839f-add0-47b0-8e18-d1d6b1bfea7e" providerId="AD" clId="Web-{B9016FA0-BC87-B2A8-4316-A7DEDDDCFD56}" dt="2025-10-20T06:12:07.608" v="71"/>
        <pc:sldMkLst>
          <pc:docMk/>
          <pc:sldMk cId="2286833978" sldId="258"/>
        </pc:sldMkLst>
        <pc:spChg chg="mod ord">
          <ac:chgData name="Samantha Walters (2419505)" userId="S::2419505@student.uwtsd.ac.uk::21c4839f-add0-47b0-8e18-d1d6b1bfea7e" providerId="AD" clId="Web-{B9016FA0-BC87-B2A8-4316-A7DEDDDCFD56}" dt="2025-10-20T06:12:07.608" v="71"/>
          <ac:spMkLst>
            <pc:docMk/>
            <pc:sldMk cId="2286833978" sldId="258"/>
            <ac:spMk id="2" creationId="{109D0210-0432-6D27-44B4-FD644D6162F6}"/>
          </ac:spMkLst>
        </pc:spChg>
        <pc:spChg chg="mod ord">
          <ac:chgData name="Samantha Walters (2419505)" userId="S::2419505@student.uwtsd.ac.uk::21c4839f-add0-47b0-8e18-d1d6b1bfea7e" providerId="AD" clId="Web-{B9016FA0-BC87-B2A8-4316-A7DEDDDCFD56}" dt="2025-10-20T06:12:07.608" v="71"/>
          <ac:spMkLst>
            <pc:docMk/>
            <pc:sldMk cId="2286833978" sldId="258"/>
            <ac:spMk id="3" creationId="{3F209049-30B6-304A-E5DB-2E67AC6E9656}"/>
          </ac:spMkLst>
        </pc:spChg>
      </pc:sldChg>
      <pc:sldChg chg="addSp delSp modSp mod modClrScheme chgLayout">
        <pc:chgData name="Samantha Walters (2419505)" userId="S::2419505@student.uwtsd.ac.uk::21c4839f-add0-47b0-8e18-d1d6b1bfea7e" providerId="AD" clId="Web-{B9016FA0-BC87-B2A8-4316-A7DEDDDCFD56}" dt="2025-10-20T06:13:55.677" v="89"/>
        <pc:sldMkLst>
          <pc:docMk/>
          <pc:sldMk cId="785254215" sldId="261"/>
        </pc:sldMkLst>
        <pc:spChg chg="add mod">
          <ac:chgData name="Samantha Walters (2419505)" userId="S::2419505@student.uwtsd.ac.uk::21c4839f-add0-47b0-8e18-d1d6b1bfea7e" providerId="AD" clId="Web-{B9016FA0-BC87-B2A8-4316-A7DEDDDCFD56}" dt="2025-10-20T06:13:11.394" v="86"/>
          <ac:spMkLst>
            <pc:docMk/>
            <pc:sldMk cId="785254215" sldId="261"/>
            <ac:spMk id="37" creationId="{D0795472-1FA3-CBC5-FD25-6F3536DBB0DA}"/>
          </ac:spMkLst>
        </pc:spChg>
        <pc:spChg chg="add mod">
          <ac:chgData name="Samantha Walters (2419505)" userId="S::2419505@student.uwtsd.ac.uk::21c4839f-add0-47b0-8e18-d1d6b1bfea7e" providerId="AD" clId="Web-{B9016FA0-BC87-B2A8-4316-A7DEDDDCFD56}" dt="2025-10-20T06:13:11.394" v="86"/>
          <ac:spMkLst>
            <pc:docMk/>
            <pc:sldMk cId="785254215" sldId="261"/>
            <ac:spMk id="38" creationId="{1AF3FD38-91CC-6D61-9478-74D4A98657BC}"/>
          </ac:spMkLst>
        </pc:spChg>
        <pc:spChg chg="add mod">
          <ac:chgData name="Samantha Walters (2419505)" userId="S::2419505@student.uwtsd.ac.uk::21c4839f-add0-47b0-8e18-d1d6b1bfea7e" providerId="AD" clId="Web-{B9016FA0-BC87-B2A8-4316-A7DEDDDCFD56}" dt="2025-10-20T06:13:11.394" v="86"/>
          <ac:spMkLst>
            <pc:docMk/>
            <pc:sldMk cId="785254215" sldId="261"/>
            <ac:spMk id="39" creationId="{8C0B55A8-8889-94F2-846B-C4732077CD85}"/>
          </ac:spMkLst>
        </pc:spChg>
        <pc:graphicFrameChg chg="add mod modGraphic">
          <ac:chgData name="Samantha Walters (2419505)" userId="S::2419505@student.uwtsd.ac.uk::21c4839f-add0-47b0-8e18-d1d6b1bfea7e" providerId="AD" clId="Web-{B9016FA0-BC87-B2A8-4316-A7DEDDDCFD56}" dt="2025-10-20T06:13:54.240" v="88" actId="1076"/>
          <ac:graphicFrameMkLst>
            <pc:docMk/>
            <pc:sldMk cId="785254215" sldId="261"/>
            <ac:graphicFrameMk id="40" creationId="{A7BBF0AA-9240-F2B8-C9DC-4FED7F262F5C}"/>
          </ac:graphicFrameMkLst>
        </pc:graphicFrameChg>
      </pc:sldChg>
    </pc:docChg>
  </pc:docChgLst>
  <pc:docChgLst>
    <pc:chgData name="Samantha Walters (2419505)" userId="S::2419505@student.uwtsd.ac.uk::21c4839f-add0-47b0-8e18-d1d6b1bfea7e" providerId="AD" clId="Web-{3DDDACDB-26E7-244A-4D4A-17AC93F113C4}"/>
    <pc:docChg chg="mod modSld addMainMaster delMainMaster">
      <pc:chgData name="Samantha Walters (2419505)" userId="S::2419505@student.uwtsd.ac.uk::21c4839f-add0-47b0-8e18-d1d6b1bfea7e" providerId="AD" clId="Web-{3DDDACDB-26E7-244A-4D4A-17AC93F113C4}" dt="2025-10-21T18:29:27.788" v="3"/>
      <pc:docMkLst>
        <pc:docMk/>
      </pc:docMkLst>
      <pc:sldChg chg="addSp delSp modSp mod setBg modClrScheme chgLayout">
        <pc:chgData name="Samantha Walters (2419505)" userId="S::2419505@student.uwtsd.ac.uk::21c4839f-add0-47b0-8e18-d1d6b1bfea7e" providerId="AD" clId="Web-{3DDDACDB-26E7-244A-4D4A-17AC93F113C4}" dt="2025-10-21T18:29:27.788" v="3"/>
        <pc:sldMkLst>
          <pc:docMk/>
          <pc:sldMk cId="109857222" sldId="256"/>
        </pc:sldMkLst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109857222" sldId="256"/>
            <ac:spMk id="30" creationId="{73684CE0-8E05-ECFC-D730-8B58E7A59831}"/>
          </ac:spMkLst>
        </pc:spChg>
        <pc:spChg chg="add 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109857222" sldId="256"/>
            <ac:spMk id="31" creationId="{8A1391CF-69D4-0E72-23B2-2126DC7986C7}"/>
          </ac:spMkLst>
        </pc:spChg>
        <pc:spChg chg="add 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109857222" sldId="256"/>
            <ac:spMk id="32" creationId="{D0217ADA-D236-9BEA-35F0-369F0037460D}"/>
          </ac:spMkLst>
        </pc:spChg>
        <pc:picChg chg="mod">
          <ac:chgData name="Samantha Walters (2419505)" userId="S::2419505@student.uwtsd.ac.uk::21c4839f-add0-47b0-8e18-d1d6b1bfea7e" providerId="AD" clId="Web-{3DDDACDB-26E7-244A-4D4A-17AC93F113C4}" dt="2025-10-21T18:29:21.148" v="2"/>
          <ac:picMkLst>
            <pc:docMk/>
            <pc:sldMk cId="109857222" sldId="256"/>
            <ac:picMk id="19" creationId="{F9FF31ED-43BE-0820-FF57-5BF3352351A8}"/>
          </ac:picMkLst>
        </pc:picChg>
      </pc:sldChg>
      <pc:sldChg chg="modSp mod modClrScheme chgLayout">
        <pc:chgData name="Samantha Walters (2419505)" userId="S::2419505@student.uwtsd.ac.uk::21c4839f-add0-47b0-8e18-d1d6b1bfea7e" providerId="AD" clId="Web-{3DDDACDB-26E7-244A-4D4A-17AC93F113C4}" dt="2025-10-21T18:29:27.788" v="3"/>
        <pc:sldMkLst>
          <pc:docMk/>
          <pc:sldMk cId="4261301120" sldId="257"/>
        </pc:sldMkLst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4261301120" sldId="257"/>
            <ac:spMk id="2" creationId="{593925B1-AC29-FA19-7A10-8FE06D1648C2}"/>
          </ac:spMkLst>
        </pc:spChg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4261301120" sldId="257"/>
            <ac:spMk id="3" creationId="{D856F1FF-5458-BCDF-0B62-B9B2497685EA}"/>
          </ac:spMkLst>
        </pc:spChg>
      </pc:sldChg>
      <pc:sldChg chg="modSp mod modClrScheme chgLayout">
        <pc:chgData name="Samantha Walters (2419505)" userId="S::2419505@student.uwtsd.ac.uk::21c4839f-add0-47b0-8e18-d1d6b1bfea7e" providerId="AD" clId="Web-{3DDDACDB-26E7-244A-4D4A-17AC93F113C4}" dt="2025-10-21T18:29:27.788" v="3"/>
        <pc:sldMkLst>
          <pc:docMk/>
          <pc:sldMk cId="2286833978" sldId="258"/>
        </pc:sldMkLst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2286833978" sldId="258"/>
            <ac:spMk id="2" creationId="{109D0210-0432-6D27-44B4-FD644D6162F6}"/>
          </ac:spMkLst>
        </pc:spChg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2286833978" sldId="258"/>
            <ac:spMk id="3" creationId="{3F209049-30B6-304A-E5DB-2E67AC6E9656}"/>
          </ac:spMkLst>
        </pc:spChg>
      </pc:sldChg>
      <pc:sldChg chg="modSp mod modClrScheme chgLayout">
        <pc:chgData name="Samantha Walters (2419505)" userId="S::2419505@student.uwtsd.ac.uk::21c4839f-add0-47b0-8e18-d1d6b1bfea7e" providerId="AD" clId="Web-{3DDDACDB-26E7-244A-4D4A-17AC93F113C4}" dt="2025-10-21T18:29:27.788" v="3"/>
        <pc:sldMkLst>
          <pc:docMk/>
          <pc:sldMk cId="785254215" sldId="261"/>
        </pc:sldMkLst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785254215" sldId="261"/>
            <ac:spMk id="37" creationId="{D0795472-1FA3-CBC5-FD25-6F3536DBB0DA}"/>
          </ac:spMkLst>
        </pc:spChg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785254215" sldId="261"/>
            <ac:spMk id="38" creationId="{1AF3FD38-91CC-6D61-9478-74D4A98657BC}"/>
          </ac:spMkLst>
        </pc:spChg>
        <pc:spChg chg="mod ord">
          <ac:chgData name="Samantha Walters (2419505)" userId="S::2419505@student.uwtsd.ac.uk::21c4839f-add0-47b0-8e18-d1d6b1bfea7e" providerId="AD" clId="Web-{3DDDACDB-26E7-244A-4D4A-17AC93F113C4}" dt="2025-10-21T18:29:27.788" v="3"/>
          <ac:spMkLst>
            <pc:docMk/>
            <pc:sldMk cId="785254215" sldId="261"/>
            <ac:spMk id="39" creationId="{8C0B55A8-8889-94F2-846B-C4732077CD85}"/>
          </ac:spMkLst>
        </pc:spChg>
      </pc:sldChg>
    </pc:docChg>
  </pc:docChgLst>
  <pc:docChgLst>
    <pc:chgData name="Samantha Walters (2419505)" userId="S::2419505@student.uwtsd.ac.uk::21c4839f-add0-47b0-8e18-d1d6b1bfea7e" providerId="AD" clId="Web-{2B5915F4-3EBB-9B76-4664-A369A15C764E}"/>
    <pc:docChg chg="modSld sldOrd">
      <pc:chgData name="Samantha Walters (2419505)" userId="S::2419505@student.uwtsd.ac.uk::21c4839f-add0-47b0-8e18-d1d6b1bfea7e" providerId="AD" clId="Web-{2B5915F4-3EBB-9B76-4664-A369A15C764E}" dt="2025-10-03T10:06:50.478" v="62" actId="20577"/>
      <pc:docMkLst>
        <pc:docMk/>
      </pc:docMkLst>
      <pc:sldChg chg="addSp delSp modSp mod setClrOvrMap">
        <pc:chgData name="Samantha Walters (2419505)" userId="S::2419505@student.uwtsd.ac.uk::21c4839f-add0-47b0-8e18-d1d6b1bfea7e" providerId="AD" clId="Web-{2B5915F4-3EBB-9B76-4664-A369A15C764E}" dt="2025-10-03T09:54:58.278" v="23"/>
        <pc:sldMkLst>
          <pc:docMk/>
          <pc:sldMk cId="109857222" sldId="256"/>
        </pc:sldMkLst>
        <pc:spChg chg="mod">
          <ac:chgData name="Samantha Walters (2419505)" userId="S::2419505@student.uwtsd.ac.uk::21c4839f-add0-47b0-8e18-d1d6b1bfea7e" providerId="AD" clId="Web-{2B5915F4-3EBB-9B76-4664-A369A15C764E}" dt="2025-10-03T09:54:58.278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Walters (2419505)" userId="S::2419505@student.uwtsd.ac.uk::21c4839f-add0-47b0-8e18-d1d6b1bfea7e" providerId="AD" clId="Web-{2B5915F4-3EBB-9B76-4664-A369A15C764E}" dt="2025-10-03T09:54:58.278" v="22"/>
          <ac:spMkLst>
            <pc:docMk/>
            <pc:sldMk cId="109857222" sldId="256"/>
            <ac:spMk id="3" creationId="{00000000-0000-0000-0000-000000000000}"/>
          </ac:spMkLst>
        </pc:spChg>
        <pc:picChg chg="mod ord">
          <ac:chgData name="Samantha Walters (2419505)" userId="S::2419505@student.uwtsd.ac.uk::21c4839f-add0-47b0-8e18-d1d6b1bfea7e" providerId="AD" clId="Web-{2B5915F4-3EBB-9B76-4664-A369A15C764E}" dt="2025-10-03T09:54:58.278" v="22"/>
          <ac:picMkLst>
            <pc:docMk/>
            <pc:sldMk cId="109857222" sldId="256"/>
            <ac:picMk id="19" creationId="{F9FF31ED-43BE-0820-FF57-5BF3352351A8}"/>
          </ac:picMkLst>
        </pc:picChg>
      </pc:sldChg>
      <pc:sldChg chg="addSp delSp modSp mod setBg">
        <pc:chgData name="Samantha Walters (2419505)" userId="S::2419505@student.uwtsd.ac.uk::21c4839f-add0-47b0-8e18-d1d6b1bfea7e" providerId="AD" clId="Web-{2B5915F4-3EBB-9B76-4664-A369A15C764E}" dt="2025-10-03T09:56:36.657" v="35"/>
        <pc:sldMkLst>
          <pc:docMk/>
          <pc:sldMk cId="4261301120" sldId="257"/>
        </pc:sldMkLst>
        <pc:spChg chg="mod">
          <ac:chgData name="Samantha Walters (2419505)" userId="S::2419505@student.uwtsd.ac.uk::21c4839f-add0-47b0-8e18-d1d6b1bfea7e" providerId="AD" clId="Web-{2B5915F4-3EBB-9B76-4664-A369A15C764E}" dt="2025-10-03T09:56:36.657" v="35"/>
          <ac:spMkLst>
            <pc:docMk/>
            <pc:sldMk cId="4261301120" sldId="257"/>
            <ac:spMk id="2" creationId="{593925B1-AC29-FA19-7A10-8FE06D1648C2}"/>
          </ac:spMkLst>
        </pc:spChg>
        <pc:spChg chg="mod">
          <ac:chgData name="Samantha Walters (2419505)" userId="S::2419505@student.uwtsd.ac.uk::21c4839f-add0-47b0-8e18-d1d6b1bfea7e" providerId="AD" clId="Web-{2B5915F4-3EBB-9B76-4664-A369A15C764E}" dt="2025-10-03T09:56:36.657" v="35"/>
          <ac:spMkLst>
            <pc:docMk/>
            <pc:sldMk cId="4261301120" sldId="257"/>
            <ac:spMk id="3" creationId="{D856F1FF-5458-BCDF-0B62-B9B2497685EA}"/>
          </ac:spMkLst>
        </pc:spChg>
        <pc:picChg chg="add">
          <ac:chgData name="Samantha Walters (2419505)" userId="S::2419505@student.uwtsd.ac.uk::21c4839f-add0-47b0-8e18-d1d6b1bfea7e" providerId="AD" clId="Web-{2B5915F4-3EBB-9B76-4664-A369A15C764E}" dt="2025-10-03T09:56:36.657" v="35"/>
          <ac:picMkLst>
            <pc:docMk/>
            <pc:sldMk cId="4261301120" sldId="257"/>
            <ac:picMk id="24" creationId="{521556A4-24E7-A8D8-8596-E4B33BD5A2DD}"/>
          </ac:picMkLst>
        </pc:picChg>
      </pc:sldChg>
      <pc:sldChg chg="ord">
        <pc:chgData name="Samantha Walters (2419505)" userId="S::2419505@student.uwtsd.ac.uk::21c4839f-add0-47b0-8e18-d1d6b1bfea7e" providerId="AD" clId="Web-{2B5915F4-3EBB-9B76-4664-A369A15C764E}" dt="2025-10-03T10:04:53.538" v="36"/>
        <pc:sldMkLst>
          <pc:docMk/>
          <pc:sldMk cId="2286833978" sldId="258"/>
        </pc:sldMkLst>
      </pc:sldChg>
      <pc:sldChg chg="addSp modSp">
        <pc:chgData name="Samantha Walters (2419505)" userId="S::2419505@student.uwtsd.ac.uk::21c4839f-add0-47b0-8e18-d1d6b1bfea7e" providerId="AD" clId="Web-{2B5915F4-3EBB-9B76-4664-A369A15C764E}" dt="2025-10-03T10:06:50.478" v="62" actId="20577"/>
        <pc:sldMkLst>
          <pc:docMk/>
          <pc:sldMk cId="785254215" sldId="261"/>
        </pc:sldMkLst>
      </pc:sldChg>
    </pc:docChg>
  </pc:docChgLst>
  <pc:docChgLst>
    <pc:chgData name="Samantha Walters (2419505)" userId="S::2419505@student.uwtsd.ac.uk::21c4839f-add0-47b0-8e18-d1d6b1bfea7e" providerId="AD" clId="Web-{22BDE00A-92C4-8EBA-8177-4B5FFE587C3D}"/>
    <pc:docChg chg="addSld delSld modSld">
      <pc:chgData name="Samantha Walters (2419505)" userId="S::2419505@student.uwtsd.ac.uk::21c4839f-add0-47b0-8e18-d1d6b1bfea7e" providerId="AD" clId="Web-{22BDE00A-92C4-8EBA-8177-4B5FFE587C3D}" dt="2025-09-24T20:37:48.404" v="226"/>
      <pc:docMkLst>
        <pc:docMk/>
      </pc:docMkLst>
      <pc:sldChg chg="addSp delSp modSp">
        <pc:chgData name="Samantha Walters (2419505)" userId="S::2419505@student.uwtsd.ac.uk::21c4839f-add0-47b0-8e18-d1d6b1bfea7e" providerId="AD" clId="Web-{22BDE00A-92C4-8EBA-8177-4B5FFE587C3D}" dt="2025-09-24T20:35:57.475" v="222" actId="20577"/>
        <pc:sldMkLst>
          <pc:docMk/>
          <pc:sldMk cId="2286833978" sldId="258"/>
        </pc:sldMkLst>
        <pc:spChg chg="mod">
          <ac:chgData name="Samantha Walters (2419505)" userId="S::2419505@student.uwtsd.ac.uk::21c4839f-add0-47b0-8e18-d1d6b1bfea7e" providerId="AD" clId="Web-{22BDE00A-92C4-8EBA-8177-4B5FFE587C3D}" dt="2025-09-24T20:30:45.125" v="159" actId="14100"/>
          <ac:spMkLst>
            <pc:docMk/>
            <pc:sldMk cId="2286833978" sldId="258"/>
            <ac:spMk id="2" creationId="{109D0210-0432-6D27-44B4-FD644D6162F6}"/>
          </ac:spMkLst>
        </pc:spChg>
        <pc:spChg chg="mod">
          <ac:chgData name="Samantha Walters (2419505)" userId="S::2419505@student.uwtsd.ac.uk::21c4839f-add0-47b0-8e18-d1d6b1bfea7e" providerId="AD" clId="Web-{22BDE00A-92C4-8EBA-8177-4B5FFE587C3D}" dt="2025-09-24T19:25:34.186" v="152" actId="14100"/>
          <ac:spMkLst>
            <pc:docMk/>
            <pc:sldMk cId="2286833978" sldId="258"/>
            <ac:spMk id="3" creationId="{3F209049-30B6-304A-E5DB-2E67AC6E9656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16:12.479" v="13" actId="20577"/>
          <ac:spMkLst>
            <pc:docMk/>
            <pc:sldMk cId="2286833978" sldId="258"/>
            <ac:spMk id="5" creationId="{7F75C4F8-7F7F-806C-5FBA-5B3250515A1D}"/>
          </ac:spMkLst>
        </pc:spChg>
        <pc:spChg chg="mod">
          <ac:chgData name="Samantha Walters (2419505)" userId="S::2419505@student.uwtsd.ac.uk::21c4839f-add0-47b0-8e18-d1d6b1bfea7e" providerId="AD" clId="Web-{22BDE00A-92C4-8EBA-8177-4B5FFE587C3D}" dt="2025-09-24T19:15:46.994" v="3" actId="20577"/>
          <ac:spMkLst>
            <pc:docMk/>
            <pc:sldMk cId="2286833978" sldId="258"/>
            <ac:spMk id="7" creationId="{2DDDE6F1-4C95-C543-C743-92EB10AD7CAC}"/>
          </ac:spMkLst>
        </pc:spChg>
        <pc:spChg chg="add">
          <ac:chgData name="Samantha Walters (2419505)" userId="S::2419505@student.uwtsd.ac.uk::21c4839f-add0-47b0-8e18-d1d6b1bfea7e" providerId="AD" clId="Web-{22BDE00A-92C4-8EBA-8177-4B5FFE587C3D}" dt="2025-09-24T19:16:53.714" v="15"/>
          <ac:spMkLst>
            <pc:docMk/>
            <pc:sldMk cId="2286833978" sldId="258"/>
            <ac:spMk id="8" creationId="{6B9880F2-7749-0C2C-F921-BE6247D80A9B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17:37.824" v="29" actId="20577"/>
          <ac:spMkLst>
            <pc:docMk/>
            <pc:sldMk cId="2286833978" sldId="258"/>
            <ac:spMk id="9" creationId="{943E8E00-F8DC-6320-D988-D92685A037DB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18:10.809" v="38" actId="20577"/>
          <ac:spMkLst>
            <pc:docMk/>
            <pc:sldMk cId="2286833978" sldId="258"/>
            <ac:spMk id="10" creationId="{B110652D-F6A6-F708-7484-E0A918BECA19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18:41.920" v="49" actId="20577"/>
          <ac:spMkLst>
            <pc:docMk/>
            <pc:sldMk cId="2286833978" sldId="258"/>
            <ac:spMk id="11" creationId="{EB55B378-39E0-A41F-5031-D08B13C4C0B3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19:29.452" v="64" actId="20577"/>
          <ac:spMkLst>
            <pc:docMk/>
            <pc:sldMk cId="2286833978" sldId="258"/>
            <ac:spMk id="13" creationId="{F1D5EC54-5CAB-D189-D4DF-B49878EB201C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0:06.609" v="77" actId="20577"/>
          <ac:spMkLst>
            <pc:docMk/>
            <pc:sldMk cId="2286833978" sldId="258"/>
            <ac:spMk id="14" creationId="{BC83D57B-B132-73C9-8C6D-F69C34FE3EB5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3:49.223" v="130" actId="1076"/>
          <ac:spMkLst>
            <pc:docMk/>
            <pc:sldMk cId="2286833978" sldId="258"/>
            <ac:spMk id="15" creationId="{11F6111C-1E4F-28D6-0926-502B0C722983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1:51.876" v="90" actId="20577"/>
          <ac:spMkLst>
            <pc:docMk/>
            <pc:sldMk cId="2286833978" sldId="258"/>
            <ac:spMk id="16" creationId="{11A6C49F-CAF1-92A3-6CC4-5C57B2DF84FD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2:53.486" v="109" actId="20577"/>
          <ac:spMkLst>
            <pc:docMk/>
            <pc:sldMk cId="2286833978" sldId="258"/>
            <ac:spMk id="17" creationId="{02202A1A-37B0-EFC2-A588-7B3CD838C591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3:21.018" v="119" actId="20577"/>
          <ac:spMkLst>
            <pc:docMk/>
            <pc:sldMk cId="2286833978" sldId="258"/>
            <ac:spMk id="18" creationId="{2A618E37-9163-9336-F31B-32444690D51C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3:59.068" v="131" actId="20577"/>
          <ac:spMkLst>
            <pc:docMk/>
            <pc:sldMk cId="2286833978" sldId="258"/>
            <ac:spMk id="19" creationId="{4C6FA706-A1E5-BBA3-3AE5-93A2E8688690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20:31:34.563" v="162" actId="1076"/>
          <ac:spMkLst>
            <pc:docMk/>
            <pc:sldMk cId="2286833978" sldId="258"/>
            <ac:spMk id="20" creationId="{C31C0264-179E-B660-59FA-6AB3236A66F6}"/>
          </ac:spMkLst>
        </pc:spChg>
        <pc:spChg chg="add">
          <ac:chgData name="Samantha Walters (2419505)" userId="S::2419505@student.uwtsd.ac.uk::21c4839f-add0-47b0-8e18-d1d6b1bfea7e" providerId="AD" clId="Web-{22BDE00A-92C4-8EBA-8177-4B5FFE587C3D}" dt="2025-09-24T20:31:48.641" v="164"/>
          <ac:spMkLst>
            <pc:docMk/>
            <pc:sldMk cId="2286833978" sldId="258"/>
            <ac:spMk id="21" creationId="{791BFFCC-6D7F-AA94-7663-EB7562B19C38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19:25:19.450" v="151" actId="20577"/>
          <ac:spMkLst>
            <pc:docMk/>
            <pc:sldMk cId="2286833978" sldId="258"/>
            <ac:spMk id="22" creationId="{40D96F64-4BEB-3718-90A8-7571ECF4BBDE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20:33:04.454" v="190" actId="20577"/>
          <ac:spMkLst>
            <pc:docMk/>
            <pc:sldMk cId="2286833978" sldId="258"/>
            <ac:spMk id="23" creationId="{6A99C2EF-C79B-8AA2-ACB3-5BEF8B9AF824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20:34:37.565" v="210" actId="20577"/>
          <ac:spMkLst>
            <pc:docMk/>
            <pc:sldMk cId="2286833978" sldId="258"/>
            <ac:spMk id="24" creationId="{71C63A11-299E-CEF7-D762-C183332C863C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20:34:30.393" v="209" actId="20577"/>
          <ac:spMkLst>
            <pc:docMk/>
            <pc:sldMk cId="2286833978" sldId="258"/>
            <ac:spMk id="25" creationId="{9CA0799E-BC30-9356-2B2E-461CA1D8B748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20:35:33.208" v="215" actId="20577"/>
          <ac:spMkLst>
            <pc:docMk/>
            <pc:sldMk cId="2286833978" sldId="258"/>
            <ac:spMk id="26" creationId="{69173768-5738-9107-1F92-D20C64A26DB7}"/>
          </ac:spMkLst>
        </pc:spChg>
        <pc:spChg chg="add mod">
          <ac:chgData name="Samantha Walters (2419505)" userId="S::2419505@student.uwtsd.ac.uk::21c4839f-add0-47b0-8e18-d1d6b1bfea7e" providerId="AD" clId="Web-{22BDE00A-92C4-8EBA-8177-4B5FFE587C3D}" dt="2025-09-24T20:35:57.475" v="222" actId="20577"/>
          <ac:spMkLst>
            <pc:docMk/>
            <pc:sldMk cId="2286833978" sldId="258"/>
            <ac:spMk id="27" creationId="{32962FAC-F849-7EB7-268C-031C45B4ABC7}"/>
          </ac:spMkLst>
        </pc:spChg>
      </pc:sldChg>
      <pc:sldChg chg="new">
        <pc:chgData name="Samantha Walters (2419505)" userId="S::2419505@student.uwtsd.ac.uk::21c4839f-add0-47b0-8e18-d1d6b1bfea7e" providerId="AD" clId="Web-{22BDE00A-92C4-8EBA-8177-4B5FFE587C3D}" dt="2025-09-24T20:37:23.293" v="225"/>
        <pc:sldMkLst>
          <pc:docMk/>
          <pc:sldMk cId="785254215" sldId="261"/>
        </pc:sldMkLst>
      </pc:sldChg>
    </pc:docChg>
  </pc:docChgLst>
  <pc:docChgLst>
    <pc:chgData name="Samantha Walters (2419505)" userId="S::2419505@student.uwtsd.ac.uk::21c4839f-add0-47b0-8e18-d1d6b1bfea7e" providerId="AD" clId="Web-{B0CD5F11-6546-5320-D7C7-D28FF5DCBE90}"/>
    <pc:docChg chg="addSld modSld">
      <pc:chgData name="Samantha Walters (2419505)" userId="S::2419505@student.uwtsd.ac.uk::21c4839f-add0-47b0-8e18-d1d6b1bfea7e" providerId="AD" clId="Web-{B0CD5F11-6546-5320-D7C7-D28FF5DCBE90}" dt="2025-09-24T19:14:44.457" v="301" actId="20577"/>
      <pc:docMkLst>
        <pc:docMk/>
      </pc:docMkLst>
      <pc:sldChg chg="modSp">
        <pc:chgData name="Samantha Walters (2419505)" userId="S::2419505@student.uwtsd.ac.uk::21c4839f-add0-47b0-8e18-d1d6b1bfea7e" providerId="AD" clId="Web-{B0CD5F11-6546-5320-D7C7-D28FF5DCBE90}" dt="2025-09-24T19:04:02.214" v="19" actId="20577"/>
        <pc:sldMkLst>
          <pc:docMk/>
          <pc:sldMk cId="109857222" sldId="256"/>
        </pc:sldMkLst>
        <pc:spChg chg="mod">
          <ac:chgData name="Samantha Walters (2419505)" userId="S::2419505@student.uwtsd.ac.uk::21c4839f-add0-47b0-8e18-d1d6b1bfea7e" providerId="AD" clId="Web-{B0CD5F11-6546-5320-D7C7-D28FF5DCBE90}" dt="2025-09-24T19:04:02.214" v="1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Walters (2419505)" userId="S::2419505@student.uwtsd.ac.uk::21c4839f-add0-47b0-8e18-d1d6b1bfea7e" providerId="AD" clId="Web-{B0CD5F11-6546-5320-D7C7-D28FF5DCBE90}" dt="2025-09-24T19:03:20.510" v="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amantha Walters (2419505)" userId="S::2419505@student.uwtsd.ac.uk::21c4839f-add0-47b0-8e18-d1d6b1bfea7e" providerId="AD" clId="Web-{B0CD5F11-6546-5320-D7C7-D28FF5DCBE90}" dt="2025-09-24T19:12:15.377" v="274" actId="14100"/>
        <pc:sldMkLst>
          <pc:docMk/>
          <pc:sldMk cId="4261301120" sldId="257"/>
        </pc:sldMkLst>
        <pc:spChg chg="mod">
          <ac:chgData name="Samantha Walters (2419505)" userId="S::2419505@student.uwtsd.ac.uk::21c4839f-add0-47b0-8e18-d1d6b1bfea7e" providerId="AD" clId="Web-{B0CD5F11-6546-5320-D7C7-D28FF5DCBE90}" dt="2025-09-24T19:05:34.779" v="29" actId="20577"/>
          <ac:spMkLst>
            <pc:docMk/>
            <pc:sldMk cId="4261301120" sldId="257"/>
            <ac:spMk id="2" creationId="{593925B1-AC29-FA19-7A10-8FE06D1648C2}"/>
          </ac:spMkLst>
        </pc:spChg>
        <pc:spChg chg="mod">
          <ac:chgData name="Samantha Walters (2419505)" userId="S::2419505@student.uwtsd.ac.uk::21c4839f-add0-47b0-8e18-d1d6b1bfea7e" providerId="AD" clId="Web-{B0CD5F11-6546-5320-D7C7-D28FF5DCBE90}" dt="2025-09-24T19:12:15.377" v="274" actId="14100"/>
          <ac:spMkLst>
            <pc:docMk/>
            <pc:sldMk cId="4261301120" sldId="257"/>
            <ac:spMk id="3" creationId="{D856F1FF-5458-BCDF-0B62-B9B2497685EA}"/>
          </ac:spMkLst>
        </pc:spChg>
      </pc:sldChg>
      <pc:sldChg chg="addSp delSp modSp new">
        <pc:chgData name="Samantha Walters (2419505)" userId="S::2419505@student.uwtsd.ac.uk::21c4839f-add0-47b0-8e18-d1d6b1bfea7e" providerId="AD" clId="Web-{B0CD5F11-6546-5320-D7C7-D28FF5DCBE90}" dt="2025-09-24T19:14:44.457" v="301" actId="20577"/>
        <pc:sldMkLst>
          <pc:docMk/>
          <pc:sldMk cId="2286833978" sldId="258"/>
        </pc:sldMkLst>
        <pc:spChg chg="add mod">
          <ac:chgData name="Samantha Walters (2419505)" userId="S::2419505@student.uwtsd.ac.uk::21c4839f-add0-47b0-8e18-d1d6b1bfea7e" providerId="AD" clId="Web-{B0CD5F11-6546-5320-D7C7-D28FF5DCBE90}" dt="2025-09-24T19:13:25.753" v="280" actId="14100"/>
          <ac:spMkLst>
            <pc:docMk/>
            <pc:sldMk cId="2286833978" sldId="258"/>
            <ac:spMk id="4" creationId="{C2BD6244-F4C9-7A3F-A3C6-5A32ADF03A44}"/>
          </ac:spMkLst>
        </pc:spChg>
        <pc:spChg chg="add mod">
          <ac:chgData name="Samantha Walters (2419505)" userId="S::2419505@student.uwtsd.ac.uk::21c4839f-add0-47b0-8e18-d1d6b1bfea7e" providerId="AD" clId="Web-{B0CD5F11-6546-5320-D7C7-D28FF5DCBE90}" dt="2025-09-24T19:14:44.457" v="301" actId="20577"/>
          <ac:spMkLst>
            <pc:docMk/>
            <pc:sldMk cId="2286833978" sldId="258"/>
            <ac:spMk id="7" creationId="{2DDDE6F1-4C95-C543-C743-92EB10AD7CAC}"/>
          </ac:spMkLst>
        </pc:spChg>
      </pc:sldChg>
    </pc:docChg>
  </pc:docChgLst>
  <pc:docChgLst>
    <pc:chgData name="Samantha Walters (2419505)" userId="S::2419505@student.uwtsd.ac.uk::21c4839f-add0-47b0-8e18-d1d6b1bfea7e" providerId="AD" clId="Web-{4C75BE3B-AF61-BBB6-2B52-0974E99BABC8}"/>
    <pc:docChg chg="mod addSld delSld modSld addMainMaster delMainMaster">
      <pc:chgData name="Samantha Walters (2419505)" userId="S::2419505@student.uwtsd.ac.uk::21c4839f-add0-47b0-8e18-d1d6b1bfea7e" providerId="AD" clId="Web-{4C75BE3B-AF61-BBB6-2B52-0974E99BABC8}" dt="2025-10-23T20:49:32.283" v="983" actId="20577"/>
      <pc:docMkLst>
        <pc:docMk/>
      </pc:docMkLst>
      <pc:sldChg chg="modSp mod modClrScheme chgLayout">
        <pc:chgData name="Samantha Walters (2419505)" userId="S::2419505@student.uwtsd.ac.uk::21c4839f-add0-47b0-8e18-d1d6b1bfea7e" providerId="AD" clId="Web-{4C75BE3B-AF61-BBB6-2B52-0974E99BABC8}" dt="2025-10-22T19:26:40.277" v="8" actId="20577"/>
        <pc:sldMkLst>
          <pc:docMk/>
          <pc:sldMk cId="109857222" sldId="256"/>
        </pc:sldMkLst>
        <pc:spChg chg="mod ord">
          <ac:chgData name="Samantha Walters (2419505)" userId="S::2419505@student.uwtsd.ac.uk::21c4839f-add0-47b0-8e18-d1d6b1bfea7e" providerId="AD" clId="Web-{4C75BE3B-AF61-BBB6-2B52-0974E99BABC8}" dt="2025-10-22T19:26:40.277" v="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5:42.542" v="5" actId="14100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109857222" sldId="256"/>
            <ac:spMk id="30" creationId="{73684CE0-8E05-ECFC-D730-8B58E7A59831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109857222" sldId="256"/>
            <ac:spMk id="31" creationId="{8A1391CF-69D4-0E72-23B2-2126DC7986C7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109857222" sldId="256"/>
            <ac:spMk id="32" creationId="{D0217ADA-D236-9BEA-35F0-369F0037460D}"/>
          </ac:spMkLst>
        </pc:spChg>
        <pc:picChg chg="mod">
          <ac:chgData name="Samantha Walters (2419505)" userId="S::2419505@student.uwtsd.ac.uk::21c4839f-add0-47b0-8e18-d1d6b1bfea7e" providerId="AD" clId="Web-{4C75BE3B-AF61-BBB6-2B52-0974E99BABC8}" dt="2025-10-22T19:25:17.510" v="3" actId="1076"/>
          <ac:picMkLst>
            <pc:docMk/>
            <pc:sldMk cId="109857222" sldId="256"/>
            <ac:picMk id="19" creationId="{F9FF31ED-43BE-0820-FF57-5BF3352351A8}"/>
          </ac:picMkLst>
        </pc:picChg>
      </pc:sldChg>
      <pc:sldChg chg="modSp mod modClrScheme chgLayout">
        <pc:chgData name="Samantha Walters (2419505)" userId="S::2419505@student.uwtsd.ac.uk::21c4839f-add0-47b0-8e18-d1d6b1bfea7e" providerId="AD" clId="Web-{4C75BE3B-AF61-BBB6-2B52-0974E99BABC8}" dt="2025-10-23T20:21:20.068" v="963" actId="20577"/>
        <pc:sldMkLst>
          <pc:docMk/>
          <pc:sldMk cId="4261301120" sldId="257"/>
        </pc:sldMkLst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4261301120" sldId="257"/>
            <ac:spMk id="2" creationId="{593925B1-AC29-FA19-7A10-8FE06D1648C2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3T20:21:20.068" v="963" actId="20577"/>
          <ac:spMkLst>
            <pc:docMk/>
            <pc:sldMk cId="4261301120" sldId="257"/>
            <ac:spMk id="3" creationId="{D856F1FF-5458-BCDF-0B62-B9B2497685EA}"/>
          </ac:spMkLst>
        </pc:spChg>
      </pc:sldChg>
      <pc:sldChg chg="addSp delSp modSp mod modClrScheme chgLayout">
        <pc:chgData name="Samantha Walters (2419505)" userId="S::2419505@student.uwtsd.ac.uk::21c4839f-add0-47b0-8e18-d1d6b1bfea7e" providerId="AD" clId="Web-{4C75BE3B-AF61-BBB6-2B52-0974E99BABC8}" dt="2025-10-23T09:36:32.001" v="290" actId="20577"/>
        <pc:sldMkLst>
          <pc:docMk/>
          <pc:sldMk cId="2286833978" sldId="258"/>
        </pc:sldMkLst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2286833978" sldId="258"/>
            <ac:spMk id="2" creationId="{109D0210-0432-6D27-44B4-FD644D6162F6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2286833978" sldId="258"/>
            <ac:spMk id="3" creationId="{3F209049-30B6-304A-E5DB-2E67AC6E9656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36:32.001" v="290" actId="20577"/>
          <ac:spMkLst>
            <pc:docMk/>
            <pc:sldMk cId="2286833978" sldId="258"/>
            <ac:spMk id="4" creationId="{C2BD6244-F4C9-7A3F-A3C6-5A32ADF03A44}"/>
          </ac:spMkLst>
        </pc:spChg>
        <pc:spChg chg="del">
          <ac:chgData name="Samantha Walters (2419505)" userId="S::2419505@student.uwtsd.ac.uk::21c4839f-add0-47b0-8e18-d1d6b1bfea7e" providerId="AD" clId="Web-{4C75BE3B-AF61-BBB6-2B52-0974E99BABC8}" dt="2025-10-23T09:35:20.043" v="274"/>
          <ac:spMkLst>
            <pc:docMk/>
            <pc:sldMk cId="2286833978" sldId="258"/>
            <ac:spMk id="6" creationId="{9C957214-6B4D-03FA-D05B-023BB482D69B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32:25.021" v="225" actId="20577"/>
          <ac:spMkLst>
            <pc:docMk/>
            <pc:sldMk cId="2286833978" sldId="258"/>
            <ac:spMk id="9" creationId="{943E8E00-F8DC-6320-D988-D92685A037DB}"/>
          </ac:spMkLst>
        </pc:spChg>
        <pc:spChg chg="add mod">
          <ac:chgData name="Samantha Walters (2419505)" userId="S::2419505@student.uwtsd.ac.uk::21c4839f-add0-47b0-8e18-d1d6b1bfea7e" providerId="AD" clId="Web-{4C75BE3B-AF61-BBB6-2B52-0974E99BABC8}" dt="2025-10-23T09:29:41.020" v="207" actId="20577"/>
          <ac:spMkLst>
            <pc:docMk/>
            <pc:sldMk cId="2286833978" sldId="258"/>
            <ac:spMk id="12" creationId="{1B394313-A26E-F8DA-BECB-D1F5EF11158A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30:19.598" v="210" actId="20577"/>
          <ac:spMkLst>
            <pc:docMk/>
            <pc:sldMk cId="2286833978" sldId="258"/>
            <ac:spMk id="14" creationId="{BC83D57B-B132-73C9-8C6D-F69C34FE3EB5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33:41.312" v="261" actId="1076"/>
          <ac:spMkLst>
            <pc:docMk/>
            <pc:sldMk cId="2286833978" sldId="258"/>
            <ac:spMk id="15" creationId="{11F6111C-1E4F-28D6-0926-502B0C722983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32:35.302" v="230" actId="20577"/>
          <ac:spMkLst>
            <pc:docMk/>
            <pc:sldMk cId="2286833978" sldId="258"/>
            <ac:spMk id="18" creationId="{2A618E37-9163-9336-F31B-32444690D51C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33:18.870" v="259" actId="20577"/>
          <ac:spMkLst>
            <pc:docMk/>
            <pc:sldMk cId="2286833978" sldId="258"/>
            <ac:spMk id="19" creationId="{4C6FA706-A1E5-BBA3-3AE5-93A2E8688690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26:04.703" v="156" actId="20577"/>
          <ac:spMkLst>
            <pc:docMk/>
            <pc:sldMk cId="2286833978" sldId="258"/>
            <ac:spMk id="23" creationId="{6A99C2EF-C79B-8AA2-ACB3-5BEF8B9AF824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26:15.735" v="160" actId="20577"/>
          <ac:spMkLst>
            <pc:docMk/>
            <pc:sldMk cId="2286833978" sldId="258"/>
            <ac:spMk id="24" creationId="{71C63A11-299E-CEF7-D762-C183332C863C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26:27.532" v="172" actId="20577"/>
          <ac:spMkLst>
            <pc:docMk/>
            <pc:sldMk cId="2286833978" sldId="258"/>
            <ac:spMk id="25" creationId="{9CA0799E-BC30-9356-2B2E-461CA1D8B748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27:30.534" v="191" actId="20577"/>
          <ac:spMkLst>
            <pc:docMk/>
            <pc:sldMk cId="2286833978" sldId="258"/>
            <ac:spMk id="26" creationId="{69173768-5738-9107-1F92-D20C64A26DB7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26:40.064" v="181" actId="20577"/>
          <ac:spMkLst>
            <pc:docMk/>
            <pc:sldMk cId="2286833978" sldId="258"/>
            <ac:spMk id="27" creationId="{32962FAC-F849-7EB7-268C-031C45B4ABC7}"/>
          </ac:spMkLst>
        </pc:spChg>
        <pc:spChg chg="add mod">
          <ac:chgData name="Samantha Walters (2419505)" userId="S::2419505@student.uwtsd.ac.uk::21c4839f-add0-47b0-8e18-d1d6b1bfea7e" providerId="AD" clId="Web-{4C75BE3B-AF61-BBB6-2B52-0974E99BABC8}" dt="2025-10-23T09:34:29.131" v="271" actId="20577"/>
          <ac:spMkLst>
            <pc:docMk/>
            <pc:sldMk cId="2286833978" sldId="258"/>
            <ac:spMk id="28" creationId="{DBF0A6B3-5DD3-59C2-0188-0C6CECD137AE}"/>
          </ac:spMkLst>
        </pc:spChg>
      </pc:sldChg>
      <pc:sldChg chg="del mod modClrScheme modShow chgLayout">
        <pc:chgData name="Samantha Walters (2419505)" userId="S::2419505@student.uwtsd.ac.uk::21c4839f-add0-47b0-8e18-d1d6b1bfea7e" providerId="AD" clId="Web-{4C75BE3B-AF61-BBB6-2B52-0974E99BABC8}" dt="2025-10-23T09:22:29.011" v="138"/>
        <pc:sldMkLst>
          <pc:docMk/>
          <pc:sldMk cId="3762206219" sldId="260"/>
        </pc:sldMkLst>
      </pc:sldChg>
      <pc:sldChg chg="modSp mod modClrScheme chgLayout">
        <pc:chgData name="Samantha Walters (2419505)" userId="S::2419505@student.uwtsd.ac.uk::21c4839f-add0-47b0-8e18-d1d6b1bfea7e" providerId="AD" clId="Web-{4C75BE3B-AF61-BBB6-2B52-0974E99BABC8}" dt="2025-10-23T20:16:29.305" v="942" actId="1076"/>
        <pc:sldMkLst>
          <pc:docMk/>
          <pc:sldMk cId="785254215" sldId="261"/>
        </pc:sldMkLst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785254215" sldId="261"/>
            <ac:spMk id="37" creationId="{D0795472-1FA3-CBC5-FD25-6F3536DBB0DA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785254215" sldId="261"/>
            <ac:spMk id="38" creationId="{1AF3FD38-91CC-6D61-9478-74D4A98657BC}"/>
          </ac:spMkLst>
        </pc:spChg>
        <pc:spChg chg="mod ord">
          <ac:chgData name="Samantha Walters (2419505)" userId="S::2419505@student.uwtsd.ac.uk::21c4839f-add0-47b0-8e18-d1d6b1bfea7e" providerId="AD" clId="Web-{4C75BE3B-AF61-BBB6-2B52-0974E99BABC8}" dt="2025-10-22T19:24:38.180" v="2"/>
          <ac:spMkLst>
            <pc:docMk/>
            <pc:sldMk cId="785254215" sldId="261"/>
            <ac:spMk id="39" creationId="{8C0B55A8-8889-94F2-846B-C4732077CD85}"/>
          </ac:spMkLst>
        </pc:spChg>
        <pc:graphicFrameChg chg="mod modGraphic">
          <ac:chgData name="Samantha Walters (2419505)" userId="S::2419505@student.uwtsd.ac.uk::21c4839f-add0-47b0-8e18-d1d6b1bfea7e" providerId="AD" clId="Web-{4C75BE3B-AF61-BBB6-2B52-0974E99BABC8}" dt="2025-10-23T20:16:29.305" v="942" actId="1076"/>
          <ac:graphicFrameMkLst>
            <pc:docMk/>
            <pc:sldMk cId="785254215" sldId="261"/>
            <ac:graphicFrameMk id="40" creationId="{A7BBF0AA-9240-F2B8-C9DC-4FED7F262F5C}"/>
          </ac:graphicFrameMkLst>
        </pc:graphicFrameChg>
      </pc:sldChg>
      <pc:sldChg chg="addSp modSp new">
        <pc:chgData name="Samantha Walters (2419505)" userId="S::2419505@student.uwtsd.ac.uk::21c4839f-add0-47b0-8e18-d1d6b1bfea7e" providerId="AD" clId="Web-{4C75BE3B-AF61-BBB6-2B52-0974E99BABC8}" dt="2025-10-23T09:20:29.651" v="133" actId="14100"/>
        <pc:sldMkLst>
          <pc:docMk/>
          <pc:sldMk cId="4098142383" sldId="262"/>
        </pc:sldMkLst>
        <pc:spChg chg="mod">
          <ac:chgData name="Samantha Walters (2419505)" userId="S::2419505@student.uwtsd.ac.uk::21c4839f-add0-47b0-8e18-d1d6b1bfea7e" providerId="AD" clId="Web-{4C75BE3B-AF61-BBB6-2B52-0974E99BABC8}" dt="2025-10-23T09:17:12.321" v="121" actId="20577"/>
          <ac:spMkLst>
            <pc:docMk/>
            <pc:sldMk cId="4098142383" sldId="262"/>
            <ac:spMk id="2" creationId="{2CA03536-45A6-2BE5-9EF3-7CDA42F8E2A3}"/>
          </ac:spMkLst>
        </pc:spChg>
        <pc:spChg chg="mod">
          <ac:chgData name="Samantha Walters (2419505)" userId="S::2419505@student.uwtsd.ac.uk::21c4839f-add0-47b0-8e18-d1d6b1bfea7e" providerId="AD" clId="Web-{4C75BE3B-AF61-BBB6-2B52-0974E99BABC8}" dt="2025-10-23T09:16:42.336" v="112" actId="20577"/>
          <ac:spMkLst>
            <pc:docMk/>
            <pc:sldMk cId="4098142383" sldId="262"/>
            <ac:spMk id="3" creationId="{E085EC54-D54F-03F4-EA9F-262FFD4E52E9}"/>
          </ac:spMkLst>
        </pc:spChg>
        <pc:spChg chg="add mod">
          <ac:chgData name="Samantha Walters (2419505)" userId="S::2419505@student.uwtsd.ac.uk::21c4839f-add0-47b0-8e18-d1d6b1bfea7e" providerId="AD" clId="Web-{4C75BE3B-AF61-BBB6-2B52-0974E99BABC8}" dt="2025-10-23T09:20:09.666" v="131" actId="1076"/>
          <ac:spMkLst>
            <pc:docMk/>
            <pc:sldMk cId="4098142383" sldId="262"/>
            <ac:spMk id="6" creationId="{97CA0E07-56B3-ACE8-6BF2-08257246A639}"/>
          </ac:spMkLst>
        </pc:spChg>
        <pc:picChg chg="add mod">
          <ac:chgData name="Samantha Walters (2419505)" userId="S::2419505@student.uwtsd.ac.uk::21c4839f-add0-47b0-8e18-d1d6b1bfea7e" providerId="AD" clId="Web-{4C75BE3B-AF61-BBB6-2B52-0974E99BABC8}" dt="2025-10-23T09:20:29.651" v="133" actId="14100"/>
          <ac:picMkLst>
            <pc:docMk/>
            <pc:sldMk cId="4098142383" sldId="262"/>
            <ac:picMk id="5" creationId="{39CBE0E2-19E0-CD1A-674D-426A8245DDC4}"/>
          </ac:picMkLst>
        </pc:picChg>
      </pc:sldChg>
      <pc:sldChg chg="new del">
        <pc:chgData name="Samantha Walters (2419505)" userId="S::2419505@student.uwtsd.ac.uk::21c4839f-add0-47b0-8e18-d1d6b1bfea7e" providerId="AD" clId="Web-{4C75BE3B-AF61-BBB6-2B52-0974E99BABC8}" dt="2025-10-23T09:21:51.964" v="136"/>
        <pc:sldMkLst>
          <pc:docMk/>
          <pc:sldMk cId="3486762101" sldId="263"/>
        </pc:sldMkLst>
      </pc:sldChg>
      <pc:sldChg chg="new del">
        <pc:chgData name="Samantha Walters (2419505)" userId="S::2419505@student.uwtsd.ac.uk::21c4839f-add0-47b0-8e18-d1d6b1bfea7e" providerId="AD" clId="Web-{4C75BE3B-AF61-BBB6-2B52-0974E99BABC8}" dt="2025-10-23T09:37:03.878" v="291"/>
        <pc:sldMkLst>
          <pc:docMk/>
          <pc:sldMk cId="3895170809" sldId="263"/>
        </pc:sldMkLst>
      </pc:sldChg>
      <pc:sldChg chg="addSp delSp modSp new mod setBg">
        <pc:chgData name="Samantha Walters (2419505)" userId="S::2419505@student.uwtsd.ac.uk::21c4839f-add0-47b0-8e18-d1d6b1bfea7e" providerId="AD" clId="Web-{4C75BE3B-AF61-BBB6-2B52-0974E99BABC8}" dt="2025-10-23T19:17:24.914" v="378"/>
        <pc:sldMkLst>
          <pc:docMk/>
          <pc:sldMk cId="2348568776" sldId="264"/>
        </pc:sldMkLst>
        <pc:spChg chg="mod">
          <ac:chgData name="Samantha Walters (2419505)" userId="S::2419505@student.uwtsd.ac.uk::21c4839f-add0-47b0-8e18-d1d6b1bfea7e" providerId="AD" clId="Web-{4C75BE3B-AF61-BBB6-2B52-0974E99BABC8}" dt="2025-10-23T19:17:24.836" v="377"/>
          <ac:spMkLst>
            <pc:docMk/>
            <pc:sldMk cId="2348568776" sldId="264"/>
            <ac:spMk id="2" creationId="{C20A0054-8F0C-6650-F198-682E3C4B7877}"/>
          </ac:spMkLst>
        </pc:spChg>
        <pc:spChg chg="add del mod">
          <ac:chgData name="Samantha Walters (2419505)" userId="S::2419505@student.uwtsd.ac.uk::21c4839f-add0-47b0-8e18-d1d6b1bfea7e" providerId="AD" clId="Web-{4C75BE3B-AF61-BBB6-2B52-0974E99BABC8}" dt="2025-10-23T19:15:31.959" v="370"/>
          <ac:spMkLst>
            <pc:docMk/>
            <pc:sldMk cId="2348568776" sldId="264"/>
            <ac:spMk id="3" creationId="{928DD016-6AF2-FC42-F5B2-D719C04A7E6F}"/>
          </ac:spMkLst>
        </pc:spChg>
        <pc:spChg chg="add del">
          <ac:chgData name="Samantha Walters (2419505)" userId="S::2419505@student.uwtsd.ac.uk::21c4839f-add0-47b0-8e18-d1d6b1bfea7e" providerId="AD" clId="Web-{4C75BE3B-AF61-BBB6-2B52-0974E99BABC8}" dt="2025-10-23T19:17:24.836" v="377"/>
          <ac:spMkLst>
            <pc:docMk/>
            <pc:sldMk cId="2348568776" sldId="264"/>
            <ac:spMk id="30" creationId="{A75876F6-95D4-48CB-8E3E-4401A96E25A4}"/>
          </ac:spMkLst>
        </pc:spChg>
        <pc:spChg chg="add del">
          <ac:chgData name="Samantha Walters (2419505)" userId="S::2419505@student.uwtsd.ac.uk::21c4839f-add0-47b0-8e18-d1d6b1bfea7e" providerId="AD" clId="Web-{4C75BE3B-AF61-BBB6-2B52-0974E99BABC8}" dt="2025-10-23T19:17:24.836" v="377"/>
          <ac:spMkLst>
            <pc:docMk/>
            <pc:sldMk cId="2348568776" sldId="264"/>
            <ac:spMk id="32" creationId="{D1B84719-90BB-4D0C-92D8-61DC5512B34B}"/>
          </ac:spMkLst>
        </pc:spChg>
        <pc:spChg chg="add del">
          <ac:chgData name="Samantha Walters (2419505)" userId="S::2419505@student.uwtsd.ac.uk::21c4839f-add0-47b0-8e18-d1d6b1bfea7e" providerId="AD" clId="Web-{4C75BE3B-AF61-BBB6-2B52-0974E99BABC8}" dt="2025-10-23T19:17:24.836" v="377"/>
          <ac:spMkLst>
            <pc:docMk/>
            <pc:sldMk cId="2348568776" sldId="264"/>
            <ac:spMk id="34" creationId="{7B407EC4-5D16-4845-9840-4E28622B6568}"/>
          </ac:spMkLst>
        </pc:spChg>
        <pc:spChg chg="add del">
          <ac:chgData name="Samantha Walters (2419505)" userId="S::2419505@student.uwtsd.ac.uk::21c4839f-add0-47b0-8e18-d1d6b1bfea7e" providerId="AD" clId="Web-{4C75BE3B-AF61-BBB6-2B52-0974E99BABC8}" dt="2025-10-23T19:17:24.836" v="377"/>
          <ac:spMkLst>
            <pc:docMk/>
            <pc:sldMk cId="2348568776" sldId="264"/>
            <ac:spMk id="35" creationId="{52BE4420-3B5F-4549-8B4A-77855B8215EC}"/>
          </ac:spMkLst>
        </pc:spChg>
        <pc:grpChg chg="add del">
          <ac:chgData name="Samantha Walters (2419505)" userId="S::2419505@student.uwtsd.ac.uk::21c4839f-add0-47b0-8e18-d1d6b1bfea7e" providerId="AD" clId="Web-{4C75BE3B-AF61-BBB6-2B52-0974E99BABC8}" dt="2025-10-23T19:17:24.914" v="378"/>
          <ac:grpSpMkLst>
            <pc:docMk/>
            <pc:sldMk cId="2348568776" sldId="264"/>
            <ac:grpSpMk id="9" creationId="{C93797FD-7F0A-483E-966E-7FE88F8D8798}"/>
          </ac:grpSpMkLst>
        </pc:grpChg>
        <pc:grpChg chg="add del">
          <ac:chgData name="Samantha Walters (2419505)" userId="S::2419505@student.uwtsd.ac.uk::21c4839f-add0-47b0-8e18-d1d6b1bfea7e" providerId="AD" clId="Web-{4C75BE3B-AF61-BBB6-2B52-0974E99BABC8}" dt="2025-10-23T19:17:00.445" v="373"/>
          <ac:grpSpMkLst>
            <pc:docMk/>
            <pc:sldMk cId="2348568776" sldId="264"/>
            <ac:grpSpMk id="20" creationId="{C93797FD-7F0A-483E-966E-7FE88F8D8798}"/>
          </ac:grpSpMkLst>
        </pc:grpChg>
        <pc:grpChg chg="add del">
          <ac:chgData name="Samantha Walters (2419505)" userId="S::2419505@student.uwtsd.ac.uk::21c4839f-add0-47b0-8e18-d1d6b1bfea7e" providerId="AD" clId="Web-{4C75BE3B-AF61-BBB6-2B52-0974E99BABC8}" dt="2025-10-23T19:17:13.930" v="375"/>
          <ac:grpSpMkLst>
            <pc:docMk/>
            <pc:sldMk cId="2348568776" sldId="264"/>
            <ac:grpSpMk id="28" creationId="{C93797FD-7F0A-483E-966E-7FE88F8D8798}"/>
          </ac:grpSpMkLst>
        </pc:grpChg>
        <pc:grpChg chg="add del">
          <ac:chgData name="Samantha Walters (2419505)" userId="S::2419505@student.uwtsd.ac.uk::21c4839f-add0-47b0-8e18-d1d6b1bfea7e" providerId="AD" clId="Web-{4C75BE3B-AF61-BBB6-2B52-0974E99BABC8}" dt="2025-10-23T19:17:24.836" v="377"/>
          <ac:grpSpMkLst>
            <pc:docMk/>
            <pc:sldMk cId="2348568776" sldId="264"/>
            <ac:grpSpMk id="31" creationId="{C93797FD-7F0A-483E-966E-7FE88F8D8798}"/>
          </ac:grpSpMkLst>
        </pc:grpChg>
        <pc:grpChg chg="add">
          <ac:chgData name="Samantha Walters (2419505)" userId="S::2419505@student.uwtsd.ac.uk::21c4839f-add0-47b0-8e18-d1d6b1bfea7e" providerId="AD" clId="Web-{4C75BE3B-AF61-BBB6-2B52-0974E99BABC8}" dt="2025-10-23T19:17:24.914" v="378"/>
          <ac:grpSpMkLst>
            <pc:docMk/>
            <pc:sldMk cId="2348568776" sldId="264"/>
            <ac:grpSpMk id="37" creationId="{C93797FD-7F0A-483E-966E-7FE88F8D8798}"/>
          </ac:grpSpMkLst>
        </pc:grpChg>
        <pc:grpChg chg="add">
          <ac:chgData name="Samantha Walters (2419505)" userId="S::2419505@student.uwtsd.ac.uk::21c4839f-add0-47b0-8e18-d1d6b1bfea7e" providerId="AD" clId="Web-{4C75BE3B-AF61-BBB6-2B52-0974E99BABC8}" dt="2025-10-23T19:17:24.914" v="378"/>
          <ac:grpSpMkLst>
            <pc:docMk/>
            <pc:sldMk cId="2348568776" sldId="264"/>
            <ac:grpSpMk id="39" creationId="{E7DEDD00-5E71-418B-9C3C-9B71B018221A}"/>
          </ac:grpSpMkLst>
        </pc:grpChg>
        <pc:graphicFrameChg chg="add mod modGraphic">
          <ac:chgData name="Samantha Walters (2419505)" userId="S::2419505@student.uwtsd.ac.uk::21c4839f-add0-47b0-8e18-d1d6b1bfea7e" providerId="AD" clId="Web-{4C75BE3B-AF61-BBB6-2B52-0974E99BABC8}" dt="2025-10-23T19:17:24.914" v="378"/>
          <ac:graphicFrameMkLst>
            <pc:docMk/>
            <pc:sldMk cId="2348568776" sldId="264"/>
            <ac:graphicFrameMk id="5" creationId="{58B55D8B-4BCB-FB1F-944B-00863C27B375}"/>
          </ac:graphicFrameMkLst>
        </pc:graphicFrameChg>
        <pc:cxnChg chg="add del">
          <ac:chgData name="Samantha Walters (2419505)" userId="S::2419505@student.uwtsd.ac.uk::21c4839f-add0-47b0-8e18-d1d6b1bfea7e" providerId="AD" clId="Web-{4C75BE3B-AF61-BBB6-2B52-0974E99BABC8}" dt="2025-10-23T19:17:24.914" v="378"/>
          <ac:cxnSpMkLst>
            <pc:docMk/>
            <pc:sldMk cId="2348568776" sldId="264"/>
            <ac:cxnSpMk id="15" creationId="{DDB3BAEE-5BE4-4B17-A2DA-B334759C47AB}"/>
          </ac:cxnSpMkLst>
        </pc:cxnChg>
        <pc:cxnChg chg="add del">
          <ac:chgData name="Samantha Walters (2419505)" userId="S::2419505@student.uwtsd.ac.uk::21c4839f-add0-47b0-8e18-d1d6b1bfea7e" providerId="AD" clId="Web-{4C75BE3B-AF61-BBB6-2B52-0974E99BABC8}" dt="2025-10-23T19:17:00.445" v="373"/>
          <ac:cxnSpMkLst>
            <pc:docMk/>
            <pc:sldMk cId="2348568776" sldId="264"/>
            <ac:cxnSpMk id="26" creationId="{DDB3BAEE-5BE4-4B17-A2DA-B334759C47AB}"/>
          </ac:cxnSpMkLst>
        </pc:cxnChg>
        <pc:cxnChg chg="add del">
          <ac:chgData name="Samantha Walters (2419505)" userId="S::2419505@student.uwtsd.ac.uk::21c4839f-add0-47b0-8e18-d1d6b1bfea7e" providerId="AD" clId="Web-{4C75BE3B-AF61-BBB6-2B52-0974E99BABC8}" dt="2025-10-23T19:17:13.930" v="375"/>
          <ac:cxnSpMkLst>
            <pc:docMk/>
            <pc:sldMk cId="2348568776" sldId="264"/>
            <ac:cxnSpMk id="29" creationId="{DDB3BAEE-5BE4-4B17-A2DA-B334759C47AB}"/>
          </ac:cxnSpMkLst>
        </pc:cxnChg>
        <pc:cxnChg chg="add del">
          <ac:chgData name="Samantha Walters (2419505)" userId="S::2419505@student.uwtsd.ac.uk::21c4839f-add0-47b0-8e18-d1d6b1bfea7e" providerId="AD" clId="Web-{4C75BE3B-AF61-BBB6-2B52-0974E99BABC8}" dt="2025-10-23T19:17:24.836" v="377"/>
          <ac:cxnSpMkLst>
            <pc:docMk/>
            <pc:sldMk cId="2348568776" sldId="264"/>
            <ac:cxnSpMk id="33" creationId="{DDB3BAEE-5BE4-4B17-A2DA-B334759C47AB}"/>
          </ac:cxnSpMkLst>
        </pc:cxnChg>
        <pc:cxnChg chg="add">
          <ac:chgData name="Samantha Walters (2419505)" userId="S::2419505@student.uwtsd.ac.uk::21c4839f-add0-47b0-8e18-d1d6b1bfea7e" providerId="AD" clId="Web-{4C75BE3B-AF61-BBB6-2B52-0974E99BABC8}" dt="2025-10-23T19:17:24.914" v="378"/>
          <ac:cxnSpMkLst>
            <pc:docMk/>
            <pc:sldMk cId="2348568776" sldId="264"/>
            <ac:cxnSpMk id="38" creationId="{DDB3BAEE-5BE4-4B17-A2DA-B334759C47AB}"/>
          </ac:cxnSpMkLst>
        </pc:cxnChg>
      </pc:sldChg>
      <pc:sldChg chg="addSp delSp modSp new">
        <pc:chgData name="Samantha Walters (2419505)" userId="S::2419505@student.uwtsd.ac.uk::21c4839f-add0-47b0-8e18-d1d6b1bfea7e" providerId="AD" clId="Web-{4C75BE3B-AF61-BBB6-2B52-0974E99BABC8}" dt="2025-10-23T20:49:32.283" v="983" actId="20577"/>
        <pc:sldMkLst>
          <pc:docMk/>
          <pc:sldMk cId="740133428" sldId="265"/>
        </pc:sldMkLst>
        <pc:spChg chg="mod">
          <ac:chgData name="Samantha Walters (2419505)" userId="S::2419505@student.uwtsd.ac.uk::21c4839f-add0-47b0-8e18-d1d6b1bfea7e" providerId="AD" clId="Web-{4C75BE3B-AF61-BBB6-2B52-0974E99BABC8}" dt="2025-10-23T19:20:03.214" v="404" actId="20577"/>
          <ac:spMkLst>
            <pc:docMk/>
            <pc:sldMk cId="740133428" sldId="265"/>
            <ac:spMk id="2" creationId="{1A22E1C2-DF37-DFAB-39AB-4B0D5A7C7354}"/>
          </ac:spMkLst>
        </pc:spChg>
        <pc:spChg chg="add del">
          <ac:chgData name="Samantha Walters (2419505)" userId="S::2419505@student.uwtsd.ac.uk::21c4839f-add0-47b0-8e18-d1d6b1bfea7e" providerId="AD" clId="Web-{4C75BE3B-AF61-BBB6-2B52-0974E99BABC8}" dt="2025-10-23T19:21:33.558" v="412"/>
          <ac:spMkLst>
            <pc:docMk/>
            <pc:sldMk cId="740133428" sldId="265"/>
            <ac:spMk id="3" creationId="{44BC3494-6752-1CC0-F209-2E234D946250}"/>
          </ac:spMkLst>
        </pc:spChg>
        <pc:spChg chg="add mod">
          <ac:chgData name="Samantha Walters (2419505)" userId="S::2419505@student.uwtsd.ac.uk::21c4839f-add0-47b0-8e18-d1d6b1bfea7e" providerId="AD" clId="Web-{4C75BE3B-AF61-BBB6-2B52-0974E99BABC8}" dt="2025-10-23T19:21:31.293" v="411" actId="1076"/>
          <ac:spMkLst>
            <pc:docMk/>
            <pc:sldMk cId="740133428" sldId="265"/>
            <ac:spMk id="5" creationId="{0E0A1566-A8F1-A84E-5B98-00CD649661AF}"/>
          </ac:spMkLst>
        </pc:spChg>
        <pc:spChg chg="add mod">
          <ac:chgData name="Samantha Walters (2419505)" userId="S::2419505@student.uwtsd.ac.uk::21c4839f-add0-47b0-8e18-d1d6b1bfea7e" providerId="AD" clId="Web-{4C75BE3B-AF61-BBB6-2B52-0974E99BABC8}" dt="2025-10-23T20:49:32.283" v="983" actId="20577"/>
          <ac:spMkLst>
            <pc:docMk/>
            <pc:sldMk cId="740133428" sldId="265"/>
            <ac:spMk id="7" creationId="{8402AEF2-8EF7-64B8-D1F3-5E1E576331BE}"/>
          </ac:spMkLst>
        </pc:spChg>
        <pc:picChg chg="add mod">
          <ac:chgData name="Samantha Walters (2419505)" userId="S::2419505@student.uwtsd.ac.uk::21c4839f-add0-47b0-8e18-d1d6b1bfea7e" providerId="AD" clId="Web-{4C75BE3B-AF61-BBB6-2B52-0974E99BABC8}" dt="2025-10-23T19:21:31.277" v="410" actId="1076"/>
          <ac:picMkLst>
            <pc:docMk/>
            <pc:sldMk cId="740133428" sldId="265"/>
            <ac:picMk id="4" creationId="{4857E7D4-83C4-CC4E-FA6C-FA069E43C9B4}"/>
          </ac:picMkLst>
        </pc:picChg>
      </pc:sldChg>
      <pc:sldChg chg="addSp delSp modSp new">
        <pc:chgData name="Samantha Walters (2419505)" userId="S::2419505@student.uwtsd.ac.uk::21c4839f-add0-47b0-8e18-d1d6b1bfea7e" providerId="AD" clId="Web-{4C75BE3B-AF61-BBB6-2B52-0974E99BABC8}" dt="2025-10-23T20:48:08.215" v="976" actId="20577"/>
        <pc:sldMkLst>
          <pc:docMk/>
          <pc:sldMk cId="3588467043" sldId="266"/>
        </pc:sldMkLst>
        <pc:spChg chg="add del">
          <ac:chgData name="Samantha Walters (2419505)" userId="S::2419505@student.uwtsd.ac.uk::21c4839f-add0-47b0-8e18-d1d6b1bfea7e" providerId="AD" clId="Web-{4C75BE3B-AF61-BBB6-2B52-0974E99BABC8}" dt="2025-10-23T20:25:10.620" v="966"/>
          <ac:spMkLst>
            <pc:docMk/>
            <pc:sldMk cId="3588467043" sldId="266"/>
            <ac:spMk id="2" creationId="{83953E9A-DF0A-2BD4-4A98-ECF7CB71A6F6}"/>
          </ac:spMkLst>
        </pc:spChg>
        <pc:spChg chg="add">
          <ac:chgData name="Samantha Walters (2419505)" userId="S::2419505@student.uwtsd.ac.uk::21c4839f-add0-47b0-8e18-d1d6b1bfea7e" providerId="AD" clId="Web-{4C75BE3B-AF61-BBB6-2B52-0974E99BABC8}" dt="2025-10-23T20:30:41.076" v="967"/>
          <ac:spMkLst>
            <pc:docMk/>
            <pc:sldMk cId="3588467043" sldId="266"/>
            <ac:spMk id="3" creationId="{7CD90F82-512F-3431-2BD4-D3C45C401B66}"/>
          </ac:spMkLst>
        </pc:spChg>
        <pc:spChg chg="add del">
          <ac:chgData name="Samantha Walters (2419505)" userId="S::2419505@student.uwtsd.ac.uk::21c4839f-add0-47b0-8e18-d1d6b1bfea7e" providerId="AD" clId="Web-{4C75BE3B-AF61-BBB6-2B52-0974E99BABC8}" dt="2025-10-23T20:46:41.802" v="969"/>
          <ac:spMkLst>
            <pc:docMk/>
            <pc:sldMk cId="3588467043" sldId="266"/>
            <ac:spMk id="4" creationId="{665E09AC-9EF0-BF35-7C3B-1809F3E5AA44}"/>
          </ac:spMkLst>
        </pc:spChg>
        <pc:spChg chg="add mod">
          <ac:chgData name="Samantha Walters (2419505)" userId="S::2419505@student.uwtsd.ac.uk::21c4839f-add0-47b0-8e18-d1d6b1bfea7e" providerId="AD" clId="Web-{4C75BE3B-AF61-BBB6-2B52-0974E99BABC8}" dt="2025-10-23T20:48:08.215" v="976" actId="20577"/>
          <ac:spMkLst>
            <pc:docMk/>
            <pc:sldMk cId="3588467043" sldId="266"/>
            <ac:spMk id="5" creationId="{14B026A6-F7DF-4DA1-C8FC-889997E8E09D}"/>
          </ac:spMkLst>
        </pc:spChg>
      </pc:sldChg>
      <pc:sldMasterChg chg="del delSldLayout">
        <pc:chgData name="Samantha Walters (2419505)" userId="S::2419505@student.uwtsd.ac.uk::21c4839f-add0-47b0-8e18-d1d6b1bfea7e" providerId="AD" clId="Web-{4C75BE3B-AF61-BBB6-2B52-0974E99BABC8}" dt="2025-10-22T19:21:08.636" v="0"/>
        <pc:sldMasterMkLst>
          <pc:docMk/>
          <pc:sldMasterMk cId="3007867180" sldId="2147483818"/>
        </pc:sldMasterMkLst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3666679194" sldId="2147483819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3989850870" sldId="2147483820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771098903" sldId="2147483821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4135183281" sldId="2147483822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3025775549" sldId="2147483823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1381193205" sldId="2147483824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3396960618" sldId="2147483825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1362034528" sldId="2147483826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3015127381" sldId="2147483827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1784786902" sldId="2147483828"/>
          </pc:sldLayoutMkLst>
        </pc:sldLayoutChg>
        <pc:sldLayoutChg chg="del">
          <pc:chgData name="Samantha Walters (2419505)" userId="S::2419505@student.uwtsd.ac.uk::21c4839f-add0-47b0-8e18-d1d6b1bfea7e" providerId="AD" clId="Web-{4C75BE3B-AF61-BBB6-2B52-0974E99BABC8}" dt="2025-10-22T19:21:08.636" v="0"/>
          <pc:sldLayoutMkLst>
            <pc:docMk/>
            <pc:sldMasterMk cId="3007867180" sldId="2147483818"/>
            <pc:sldLayoutMk cId="760435691" sldId="2147483829"/>
          </pc:sldLayoutMkLst>
        </pc:sldLayoutChg>
      </pc:sldMasterChg>
      <pc:sldMasterChg chg="add del addSldLayout delSldLayout modSldLayout">
        <pc:chgData name="Samantha Walters (2419505)" userId="S::2419505@student.uwtsd.ac.uk::21c4839f-add0-47b0-8e18-d1d6b1bfea7e" providerId="AD" clId="Web-{4C75BE3B-AF61-BBB6-2B52-0974E99BABC8}" dt="2025-10-22T19:21:34.157" v="1"/>
        <pc:sldMasterMkLst>
          <pc:docMk/>
          <pc:sldMasterMk cId="1858631925" sldId="2147483830"/>
        </pc:sldMasterMkLst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849667986" sldId="2147483831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1462769594" sldId="2147483832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2931772167" sldId="2147483833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1301234180" sldId="2147483834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2694286770" sldId="2147483835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3379189085" sldId="2147483836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1895509603" sldId="2147483837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1785766248" sldId="2147483838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3213591637" sldId="2147483839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1761653116" sldId="2147483840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1:34.157" v="1"/>
          <pc:sldLayoutMkLst>
            <pc:docMk/>
            <pc:sldMasterMk cId="1858631925" sldId="2147483830"/>
            <pc:sldLayoutMk cId="2858566120" sldId="2147483841"/>
          </pc:sldLayoutMkLst>
        </pc:sldLayoutChg>
      </pc:sldMasterChg>
      <pc:sldMasterChg chg="add del addSldLayout delSldLayout modSldLayout">
        <pc:chgData name="Samantha Walters (2419505)" userId="S::2419505@student.uwtsd.ac.uk::21c4839f-add0-47b0-8e18-d1d6b1bfea7e" providerId="AD" clId="Web-{4C75BE3B-AF61-BBB6-2B52-0974E99BABC8}" dt="2025-10-22T19:24:38.180" v="2"/>
        <pc:sldMasterMkLst>
          <pc:docMk/>
          <pc:sldMasterMk cId="2893262976" sldId="2147483842"/>
        </pc:sldMasterMkLst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4086231713" sldId="2147483843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1590784776" sldId="2147483844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1485804132" sldId="2147483845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2901656998" sldId="2147483846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1650101091" sldId="2147483847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457329586" sldId="2147483848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1558313944" sldId="2147483849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2232186592" sldId="2147483850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1813927493" sldId="2147483851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2538516901" sldId="2147483852"/>
          </pc:sldLayoutMkLst>
        </pc:sldLayoutChg>
        <pc:sldLayoutChg chg="add del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2893262976" sldId="2147483842"/>
            <pc:sldLayoutMk cId="1691960572" sldId="2147483853"/>
          </pc:sldLayoutMkLst>
        </pc:sldLayoutChg>
      </pc:sldMasterChg>
      <pc:sldMasterChg chg="add addSldLayout modSldLayout">
        <pc:chgData name="Samantha Walters (2419505)" userId="S::2419505@student.uwtsd.ac.uk::21c4839f-add0-47b0-8e18-d1d6b1bfea7e" providerId="AD" clId="Web-{4C75BE3B-AF61-BBB6-2B52-0974E99BABC8}" dt="2025-10-22T19:24:38.180" v="2"/>
        <pc:sldMasterMkLst>
          <pc:docMk/>
          <pc:sldMasterMk cId="3500200296" sldId="2147483854"/>
        </pc:sldMasterMkLst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2576571577" sldId="2147483855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2891629369" sldId="2147483856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3699450370" sldId="2147483857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190874221" sldId="2147483858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3820280002" sldId="2147483859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414735692" sldId="2147483860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2869854224" sldId="2147483861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3161820516" sldId="2147483862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3839952782" sldId="2147483863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2688352312" sldId="2147483864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225146256" sldId="2147483865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4134659782" sldId="2147483866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4055152163" sldId="2147483867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2261439630" sldId="2147483868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678893697" sldId="2147483869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132614947" sldId="2147483870"/>
          </pc:sldLayoutMkLst>
        </pc:sldLayoutChg>
        <pc:sldLayoutChg chg="add mod replId">
          <pc:chgData name="Samantha Walters (2419505)" userId="S::2419505@student.uwtsd.ac.uk::21c4839f-add0-47b0-8e18-d1d6b1bfea7e" providerId="AD" clId="Web-{4C75BE3B-AF61-BBB6-2B52-0974E99BABC8}" dt="2025-10-22T19:24:38.180" v="2"/>
          <pc:sldLayoutMkLst>
            <pc:docMk/>
            <pc:sldMasterMk cId="3500200296" sldId="2147483854"/>
            <pc:sldLayoutMk cId="1035937669" sldId="2147483871"/>
          </pc:sldLayoutMkLst>
        </pc:sldLayoutChg>
      </pc:sldMasterChg>
    </pc:docChg>
  </pc:docChgLst>
  <pc:docChgLst>
    <pc:chgData clId="Web-{F2D1D05A-B6F6-6BD8-4CC2-80934C1016E8}"/>
    <pc:docChg chg="modSld">
      <pc:chgData name="" userId="" providerId="" clId="Web-{F2D1D05A-B6F6-6BD8-4CC2-80934C1016E8}" dt="2025-10-03T10:54:09.689" v="2" actId="20577"/>
      <pc:docMkLst>
        <pc:docMk/>
      </pc:docMkLst>
      <pc:sldChg chg="modSp">
        <pc:chgData name="" userId="" providerId="" clId="Web-{F2D1D05A-B6F6-6BD8-4CC2-80934C1016E8}" dt="2025-10-03T10:54:09.689" v="2" actId="20577"/>
        <pc:sldMkLst>
          <pc:docMk/>
          <pc:sldMk cId="785254215" sldId="261"/>
        </pc:sldMkLst>
      </pc:sldChg>
    </pc:docChg>
  </pc:docChgLst>
</pc:chgInfo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69AE16-6E2E-483F-A250-502C065942A9}" type="doc">
      <dgm:prSet loTypeId="urn:microsoft.com/office/officeart/2016/7/layout/BasicProcessNew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30B532-B79A-46F7-A444-2A119039EE5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>
              <a:solidFill>
                <a:schemeClr val="tx2"/>
              </a:solidFill>
            </a:rPr>
            <a:t>What is SWOT?</a:t>
          </a:r>
        </a:p>
      </dgm:t>
    </dgm:pt>
    <dgm:pt modelId="{B5A06E58-A389-4F38-B46F-FC753456116A}" type="parTrans" cxnId="{5009F02A-A793-4B5A-B223-7AFF3E756B2B}">
      <dgm:prSet/>
      <dgm:spPr/>
      <dgm:t>
        <a:bodyPr/>
        <a:lstStyle/>
        <a:p>
          <a:endParaRPr lang="en-US"/>
        </a:p>
      </dgm:t>
    </dgm:pt>
    <dgm:pt modelId="{9F2CF4EF-AA34-4A09-8270-F95E844A04B1}" type="sibTrans" cxnId="{5009F02A-A793-4B5A-B223-7AFF3E756B2B}">
      <dgm:prSet/>
      <dgm:spPr/>
      <dgm:t>
        <a:bodyPr/>
        <a:lstStyle/>
        <a:p>
          <a:endParaRPr lang="en-US"/>
        </a:p>
      </dgm:t>
    </dgm:pt>
    <dgm:pt modelId="{DF657EA7-E40A-4275-B9B6-41F44C506DC9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US" sz="2400" dirty="0"/>
            <a:t>SWOT, which stands for strengths, weaknesses, opportunities, and threats, is one of the most established and commonly used strategic tools across the world</a:t>
          </a:r>
          <a:r>
            <a:rPr lang="en-US" sz="1100" i="1" dirty="0"/>
            <a:t> </a:t>
          </a:r>
          <a:r>
            <a:rPr lang="en-US" sz="1100" i="1" dirty="0">
              <a:latin typeface="Garamond" panose="02020404030301010803"/>
            </a:rPr>
            <a:t>(</a:t>
          </a:r>
          <a:r>
            <a:rPr lang="en-US" sz="1100" i="1" dirty="0" err="1">
              <a:latin typeface="Garamond" panose="02020404030301010803"/>
            </a:rPr>
            <a:t>Teoli,D.,AN,J</a:t>
          </a:r>
          <a:r>
            <a:rPr lang="en-US" sz="1100" i="1" dirty="0">
              <a:latin typeface="Garamond" panose="02020404030301010803"/>
            </a:rPr>
            <a:t>. And </a:t>
          </a:r>
          <a:r>
            <a:rPr lang="en-US" sz="1100" i="1" dirty="0" err="1">
              <a:latin typeface="Garamond" panose="02020404030301010803"/>
            </a:rPr>
            <a:t>Sanvictores,T</a:t>
          </a:r>
          <a:r>
            <a:rPr lang="en-US" sz="1100" i="1" dirty="0">
              <a:latin typeface="Garamond" panose="02020404030301010803"/>
            </a:rPr>
            <a:t> .(2023)</a:t>
          </a:r>
          <a:r>
            <a:rPr lang="en-US" sz="1100" i="1" dirty="0"/>
            <a:t> </a:t>
          </a:r>
        </a:p>
      </dgm:t>
    </dgm:pt>
    <dgm:pt modelId="{2B2A62EA-E411-4E1D-BACC-3ED3CE4FB0B5}" type="parTrans" cxnId="{4C0E1BF8-BD33-41D2-AADF-89FC6D575BAA}">
      <dgm:prSet/>
      <dgm:spPr/>
      <dgm:t>
        <a:bodyPr/>
        <a:lstStyle/>
        <a:p>
          <a:endParaRPr lang="en-US"/>
        </a:p>
      </dgm:t>
    </dgm:pt>
    <dgm:pt modelId="{79736FDB-7342-46D7-8577-604C060F15C5}" type="sibTrans" cxnId="{4C0E1BF8-BD33-41D2-AADF-89FC6D575BAA}">
      <dgm:prSet/>
      <dgm:spPr/>
      <dgm:t>
        <a:bodyPr/>
        <a:lstStyle/>
        <a:p>
          <a:endParaRPr lang="en-US"/>
        </a:p>
      </dgm:t>
    </dgm:pt>
    <dgm:pt modelId="{EC82DF4C-B15E-4636-BA92-FF19D879A272}" type="pres">
      <dgm:prSet presAssocID="{4669AE16-6E2E-483F-A250-502C065942A9}" presName="Name0" presStyleCnt="0">
        <dgm:presLayoutVars>
          <dgm:dir/>
          <dgm:resizeHandles val="exact"/>
        </dgm:presLayoutVars>
      </dgm:prSet>
      <dgm:spPr/>
    </dgm:pt>
    <dgm:pt modelId="{8254AAA5-9C55-44A0-8910-35AD72D4AAC9}" type="pres">
      <dgm:prSet presAssocID="{7230B532-B79A-46F7-A444-2A119039EE59}" presName="node" presStyleLbl="node1" presStyleIdx="0" presStyleCnt="3">
        <dgm:presLayoutVars>
          <dgm:bulletEnabled val="1"/>
        </dgm:presLayoutVars>
      </dgm:prSet>
      <dgm:spPr/>
    </dgm:pt>
    <dgm:pt modelId="{54865151-9DFA-4115-ACCF-C2F5C95A8CF4}" type="pres">
      <dgm:prSet presAssocID="{9F2CF4EF-AA34-4A09-8270-F95E844A04B1}" presName="sibTransSpacerBeforeConnector" presStyleCnt="0"/>
      <dgm:spPr/>
    </dgm:pt>
    <dgm:pt modelId="{7252DF0D-B7F3-49E8-87BD-E8455250ACB5}" type="pres">
      <dgm:prSet presAssocID="{9F2CF4EF-AA34-4A09-8270-F95E844A04B1}" presName="sibTrans" presStyleLbl="node1" presStyleIdx="1" presStyleCnt="3"/>
      <dgm:spPr/>
    </dgm:pt>
    <dgm:pt modelId="{3FC0EB17-5A2A-4CCC-A7D7-152727C7D5B2}" type="pres">
      <dgm:prSet presAssocID="{9F2CF4EF-AA34-4A09-8270-F95E844A04B1}" presName="sibTransSpacerAfterConnector" presStyleCnt="0"/>
      <dgm:spPr/>
    </dgm:pt>
    <dgm:pt modelId="{81C44A5E-00EA-4694-994D-55E63589C0AA}" type="pres">
      <dgm:prSet presAssocID="{DF657EA7-E40A-4275-B9B6-41F44C506DC9}" presName="node" presStyleLbl="node1" presStyleIdx="2" presStyleCnt="3">
        <dgm:presLayoutVars>
          <dgm:bulletEnabled val="1"/>
        </dgm:presLayoutVars>
      </dgm:prSet>
      <dgm:spPr/>
    </dgm:pt>
  </dgm:ptLst>
  <dgm:cxnLst>
    <dgm:cxn modelId="{E56CFB23-426B-46C1-BD86-E8F7BEEB39FF}" type="presOf" srcId="{9F2CF4EF-AA34-4A09-8270-F95E844A04B1}" destId="{7252DF0D-B7F3-49E8-87BD-E8455250ACB5}" srcOrd="0" destOrd="0" presId="urn:microsoft.com/office/officeart/2016/7/layout/BasicProcessNew"/>
    <dgm:cxn modelId="{5009F02A-A793-4B5A-B223-7AFF3E756B2B}" srcId="{4669AE16-6E2E-483F-A250-502C065942A9}" destId="{7230B532-B79A-46F7-A444-2A119039EE59}" srcOrd="0" destOrd="0" parTransId="{B5A06E58-A389-4F38-B46F-FC753456116A}" sibTransId="{9F2CF4EF-AA34-4A09-8270-F95E844A04B1}"/>
    <dgm:cxn modelId="{24119D79-709F-4F23-A855-25B6E1E06419}" type="presOf" srcId="{4669AE16-6E2E-483F-A250-502C065942A9}" destId="{EC82DF4C-B15E-4636-BA92-FF19D879A272}" srcOrd="0" destOrd="0" presId="urn:microsoft.com/office/officeart/2016/7/layout/BasicProcessNew"/>
    <dgm:cxn modelId="{89107F8B-B6DA-49BF-913B-858AD50BA391}" type="presOf" srcId="{7230B532-B79A-46F7-A444-2A119039EE59}" destId="{8254AAA5-9C55-44A0-8910-35AD72D4AAC9}" srcOrd="0" destOrd="0" presId="urn:microsoft.com/office/officeart/2016/7/layout/BasicProcessNew"/>
    <dgm:cxn modelId="{D169B5D3-F18D-4598-B9CD-2DCC5DF3FA15}" type="presOf" srcId="{DF657EA7-E40A-4275-B9B6-41F44C506DC9}" destId="{81C44A5E-00EA-4694-994D-55E63589C0AA}" srcOrd="0" destOrd="0" presId="urn:microsoft.com/office/officeart/2016/7/layout/BasicProcessNew"/>
    <dgm:cxn modelId="{4C0E1BF8-BD33-41D2-AADF-89FC6D575BAA}" srcId="{4669AE16-6E2E-483F-A250-502C065942A9}" destId="{DF657EA7-E40A-4275-B9B6-41F44C506DC9}" srcOrd="1" destOrd="0" parTransId="{2B2A62EA-E411-4E1D-BACC-3ED3CE4FB0B5}" sibTransId="{79736FDB-7342-46D7-8577-604C060F15C5}"/>
    <dgm:cxn modelId="{9FBC0C57-3888-4972-A938-3203B5AECE45}" type="presParOf" srcId="{EC82DF4C-B15E-4636-BA92-FF19D879A272}" destId="{8254AAA5-9C55-44A0-8910-35AD72D4AAC9}" srcOrd="0" destOrd="0" presId="urn:microsoft.com/office/officeart/2016/7/layout/BasicProcessNew"/>
    <dgm:cxn modelId="{B72B2058-450C-47D0-9F03-DEB76095A55E}" type="presParOf" srcId="{EC82DF4C-B15E-4636-BA92-FF19D879A272}" destId="{54865151-9DFA-4115-ACCF-C2F5C95A8CF4}" srcOrd="1" destOrd="0" presId="urn:microsoft.com/office/officeart/2016/7/layout/BasicProcessNew"/>
    <dgm:cxn modelId="{FF4BF9CF-43F8-43B2-B541-16D7EC0E8495}" type="presParOf" srcId="{EC82DF4C-B15E-4636-BA92-FF19D879A272}" destId="{7252DF0D-B7F3-49E8-87BD-E8455250ACB5}" srcOrd="2" destOrd="0" presId="urn:microsoft.com/office/officeart/2016/7/layout/BasicProcessNew"/>
    <dgm:cxn modelId="{0E845EA9-D6A6-4976-83DC-16EF4383BB4C}" type="presParOf" srcId="{EC82DF4C-B15E-4636-BA92-FF19D879A272}" destId="{3FC0EB17-5A2A-4CCC-A7D7-152727C7D5B2}" srcOrd="3" destOrd="0" presId="urn:microsoft.com/office/officeart/2016/7/layout/BasicProcessNew"/>
    <dgm:cxn modelId="{41E3CA52-4898-4547-8FD6-BD42FE3C388B}" type="presParOf" srcId="{EC82DF4C-B15E-4636-BA92-FF19D879A272}" destId="{81C44A5E-00EA-4694-994D-55E63589C0AA}" srcOrd="4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39634E-40C5-4CE2-AD20-3078FF37696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605A34-50AF-4136-9335-9D2AB9F6719F}">
      <dgm:prSet/>
      <dgm:spPr/>
      <dgm:t>
        <a:bodyPr/>
        <a:lstStyle/>
        <a:p>
          <a:r>
            <a:rPr lang="en-US" b="1"/>
            <a:t>Time management challenges</a:t>
          </a:r>
          <a:endParaRPr lang="en-US"/>
        </a:p>
      </dgm:t>
    </dgm:pt>
    <dgm:pt modelId="{DF31CBDC-82CF-46A1-B000-7A180F7818E2}" type="parTrans" cxnId="{E6E15358-694A-4854-AC73-EE8161BEABA4}">
      <dgm:prSet/>
      <dgm:spPr/>
      <dgm:t>
        <a:bodyPr/>
        <a:lstStyle/>
        <a:p>
          <a:endParaRPr lang="en-US"/>
        </a:p>
      </dgm:t>
    </dgm:pt>
    <dgm:pt modelId="{4B65AE08-87EF-45D7-8234-E49E1F33CA96}" type="sibTrans" cxnId="{E6E15358-694A-4854-AC73-EE8161BEABA4}">
      <dgm:prSet/>
      <dgm:spPr/>
      <dgm:t>
        <a:bodyPr/>
        <a:lstStyle/>
        <a:p>
          <a:endParaRPr lang="en-US"/>
        </a:p>
      </dgm:t>
    </dgm:pt>
    <dgm:pt modelId="{57CA69E9-C78E-45DD-93D5-F276E62CB847}">
      <dgm:prSet/>
      <dgm:spPr/>
      <dgm:t>
        <a:bodyPr/>
        <a:lstStyle/>
        <a:p>
          <a:r>
            <a:rPr lang="en-US" b="1"/>
            <a:t>Limited Time For Self Care </a:t>
          </a:r>
          <a:endParaRPr lang="en-US"/>
        </a:p>
      </dgm:t>
    </dgm:pt>
    <dgm:pt modelId="{4C11FE16-8FDD-4CBB-AC58-0BBBC4B2323D}" type="parTrans" cxnId="{D41E0533-A84D-421A-9C7C-048C6920AF90}">
      <dgm:prSet/>
      <dgm:spPr/>
      <dgm:t>
        <a:bodyPr/>
        <a:lstStyle/>
        <a:p>
          <a:endParaRPr lang="en-US"/>
        </a:p>
      </dgm:t>
    </dgm:pt>
    <dgm:pt modelId="{5AAF6F1D-5A20-40FF-BAFE-37212F84E106}" type="sibTrans" cxnId="{D41E0533-A84D-421A-9C7C-048C6920AF90}">
      <dgm:prSet/>
      <dgm:spPr/>
      <dgm:t>
        <a:bodyPr/>
        <a:lstStyle/>
        <a:p>
          <a:endParaRPr lang="en-US"/>
        </a:p>
      </dgm:t>
    </dgm:pt>
    <dgm:pt modelId="{2AA34CA8-147C-41EF-9578-25C11DB34FC7}">
      <dgm:prSet/>
      <dgm:spPr/>
      <dgm:t>
        <a:bodyPr/>
        <a:lstStyle/>
        <a:p>
          <a:r>
            <a:rPr lang="en-US" b="1"/>
            <a:t>Financial Presure </a:t>
          </a:r>
          <a:endParaRPr lang="en-US"/>
        </a:p>
      </dgm:t>
    </dgm:pt>
    <dgm:pt modelId="{C51149CF-6799-4002-93FB-8EA9A72DC235}" type="parTrans" cxnId="{3854EE29-0481-49D8-8021-7EB7ABAB7260}">
      <dgm:prSet/>
      <dgm:spPr/>
      <dgm:t>
        <a:bodyPr/>
        <a:lstStyle/>
        <a:p>
          <a:endParaRPr lang="en-US"/>
        </a:p>
      </dgm:t>
    </dgm:pt>
    <dgm:pt modelId="{99A3B0AB-8AEA-4D64-A02F-036895A121F3}" type="sibTrans" cxnId="{3854EE29-0481-49D8-8021-7EB7ABAB7260}">
      <dgm:prSet/>
      <dgm:spPr/>
      <dgm:t>
        <a:bodyPr/>
        <a:lstStyle/>
        <a:p>
          <a:endParaRPr lang="en-US"/>
        </a:p>
      </dgm:t>
    </dgm:pt>
    <dgm:pt modelId="{22348B5D-1E05-44A6-9BD1-D32852CBDAAC}">
      <dgm:prSet/>
      <dgm:spPr/>
      <dgm:t>
        <a:bodyPr/>
        <a:lstStyle/>
        <a:p>
          <a:r>
            <a:rPr lang="en-US" b="1"/>
            <a:t>Stress or Burn Out</a:t>
          </a:r>
          <a:endParaRPr lang="en-US"/>
        </a:p>
      </dgm:t>
    </dgm:pt>
    <dgm:pt modelId="{897C9763-5470-4A09-B151-920ED1F91A18}" type="parTrans" cxnId="{E81ECCD3-3575-4631-AA37-7A75F92B220C}">
      <dgm:prSet/>
      <dgm:spPr/>
      <dgm:t>
        <a:bodyPr/>
        <a:lstStyle/>
        <a:p>
          <a:endParaRPr lang="en-US"/>
        </a:p>
      </dgm:t>
    </dgm:pt>
    <dgm:pt modelId="{9CD67221-76FD-4951-B759-1AE5B8CEE0BA}" type="sibTrans" cxnId="{E81ECCD3-3575-4631-AA37-7A75F92B220C}">
      <dgm:prSet/>
      <dgm:spPr/>
      <dgm:t>
        <a:bodyPr/>
        <a:lstStyle/>
        <a:p>
          <a:endParaRPr lang="en-US"/>
        </a:p>
      </dgm:t>
    </dgm:pt>
    <dgm:pt modelId="{0FC13D5F-A011-4ED2-8FA1-DD92C4E834C7}">
      <dgm:prSet/>
      <dgm:spPr/>
      <dgm:t>
        <a:bodyPr/>
        <a:lstStyle/>
        <a:p>
          <a:r>
            <a:rPr lang="en-US" b="1"/>
            <a:t>Childcare </a:t>
          </a:r>
          <a:endParaRPr lang="en-US"/>
        </a:p>
      </dgm:t>
    </dgm:pt>
    <dgm:pt modelId="{BE756BEB-6702-49EF-A4C4-CF91A296B27B}" type="parTrans" cxnId="{BB1C2B65-A177-4426-9DAF-C99C5E9F43A8}">
      <dgm:prSet/>
      <dgm:spPr/>
      <dgm:t>
        <a:bodyPr/>
        <a:lstStyle/>
        <a:p>
          <a:endParaRPr lang="en-US"/>
        </a:p>
      </dgm:t>
    </dgm:pt>
    <dgm:pt modelId="{CA81D84E-2005-4733-8F4A-2138568C8D76}" type="sibTrans" cxnId="{BB1C2B65-A177-4426-9DAF-C99C5E9F43A8}">
      <dgm:prSet/>
      <dgm:spPr/>
      <dgm:t>
        <a:bodyPr/>
        <a:lstStyle/>
        <a:p>
          <a:endParaRPr lang="en-US"/>
        </a:p>
      </dgm:t>
    </dgm:pt>
    <dgm:pt modelId="{3DEF8400-254D-4EAC-AF9C-6F79729AA148}" type="pres">
      <dgm:prSet presAssocID="{DA39634E-40C5-4CE2-AD20-3078FF37696D}" presName="outerComposite" presStyleCnt="0">
        <dgm:presLayoutVars>
          <dgm:chMax val="5"/>
          <dgm:dir/>
          <dgm:resizeHandles val="exact"/>
        </dgm:presLayoutVars>
      </dgm:prSet>
      <dgm:spPr/>
    </dgm:pt>
    <dgm:pt modelId="{D0AAF238-FC8C-4BE4-BBB2-3A746C7F795B}" type="pres">
      <dgm:prSet presAssocID="{DA39634E-40C5-4CE2-AD20-3078FF37696D}" presName="dummyMaxCanvas" presStyleCnt="0">
        <dgm:presLayoutVars/>
      </dgm:prSet>
      <dgm:spPr/>
    </dgm:pt>
    <dgm:pt modelId="{5BD446AE-2693-4E5C-AAD0-C2CD950BC8E9}" type="pres">
      <dgm:prSet presAssocID="{DA39634E-40C5-4CE2-AD20-3078FF37696D}" presName="FiveNodes_1" presStyleLbl="node1" presStyleIdx="0" presStyleCnt="5">
        <dgm:presLayoutVars>
          <dgm:bulletEnabled val="1"/>
        </dgm:presLayoutVars>
      </dgm:prSet>
      <dgm:spPr/>
    </dgm:pt>
    <dgm:pt modelId="{2DB696EC-3224-4C63-8A2C-3D44F428D264}" type="pres">
      <dgm:prSet presAssocID="{DA39634E-40C5-4CE2-AD20-3078FF37696D}" presName="FiveNodes_2" presStyleLbl="node1" presStyleIdx="1" presStyleCnt="5">
        <dgm:presLayoutVars>
          <dgm:bulletEnabled val="1"/>
        </dgm:presLayoutVars>
      </dgm:prSet>
      <dgm:spPr/>
    </dgm:pt>
    <dgm:pt modelId="{3FE326CF-DC40-4F36-B981-C0B735D0EA71}" type="pres">
      <dgm:prSet presAssocID="{DA39634E-40C5-4CE2-AD20-3078FF37696D}" presName="FiveNodes_3" presStyleLbl="node1" presStyleIdx="2" presStyleCnt="5">
        <dgm:presLayoutVars>
          <dgm:bulletEnabled val="1"/>
        </dgm:presLayoutVars>
      </dgm:prSet>
      <dgm:spPr/>
    </dgm:pt>
    <dgm:pt modelId="{5DF89787-9E8C-46AF-A826-E74EB4F3A7A1}" type="pres">
      <dgm:prSet presAssocID="{DA39634E-40C5-4CE2-AD20-3078FF37696D}" presName="FiveNodes_4" presStyleLbl="node1" presStyleIdx="3" presStyleCnt="5">
        <dgm:presLayoutVars>
          <dgm:bulletEnabled val="1"/>
        </dgm:presLayoutVars>
      </dgm:prSet>
      <dgm:spPr/>
    </dgm:pt>
    <dgm:pt modelId="{6607210F-23D2-494E-8B89-ADC281B216DE}" type="pres">
      <dgm:prSet presAssocID="{DA39634E-40C5-4CE2-AD20-3078FF37696D}" presName="FiveNodes_5" presStyleLbl="node1" presStyleIdx="4" presStyleCnt="5">
        <dgm:presLayoutVars>
          <dgm:bulletEnabled val="1"/>
        </dgm:presLayoutVars>
      </dgm:prSet>
      <dgm:spPr/>
    </dgm:pt>
    <dgm:pt modelId="{CB3876A7-969E-451C-A1C1-C5D2304C43C4}" type="pres">
      <dgm:prSet presAssocID="{DA39634E-40C5-4CE2-AD20-3078FF37696D}" presName="FiveConn_1-2" presStyleLbl="fgAccFollowNode1" presStyleIdx="0" presStyleCnt="4">
        <dgm:presLayoutVars>
          <dgm:bulletEnabled val="1"/>
        </dgm:presLayoutVars>
      </dgm:prSet>
      <dgm:spPr/>
    </dgm:pt>
    <dgm:pt modelId="{F9DF3D6D-BB02-4C09-B340-E4EEC07C7010}" type="pres">
      <dgm:prSet presAssocID="{DA39634E-40C5-4CE2-AD20-3078FF37696D}" presName="FiveConn_2-3" presStyleLbl="fgAccFollowNode1" presStyleIdx="1" presStyleCnt="4">
        <dgm:presLayoutVars>
          <dgm:bulletEnabled val="1"/>
        </dgm:presLayoutVars>
      </dgm:prSet>
      <dgm:spPr/>
    </dgm:pt>
    <dgm:pt modelId="{9F3B7EB6-9B96-4B3D-BA47-E0609AB2EA75}" type="pres">
      <dgm:prSet presAssocID="{DA39634E-40C5-4CE2-AD20-3078FF37696D}" presName="FiveConn_3-4" presStyleLbl="fgAccFollowNode1" presStyleIdx="2" presStyleCnt="4">
        <dgm:presLayoutVars>
          <dgm:bulletEnabled val="1"/>
        </dgm:presLayoutVars>
      </dgm:prSet>
      <dgm:spPr/>
    </dgm:pt>
    <dgm:pt modelId="{78B6154E-5030-473D-B5DB-6B8AF955CA94}" type="pres">
      <dgm:prSet presAssocID="{DA39634E-40C5-4CE2-AD20-3078FF37696D}" presName="FiveConn_4-5" presStyleLbl="fgAccFollowNode1" presStyleIdx="3" presStyleCnt="4">
        <dgm:presLayoutVars>
          <dgm:bulletEnabled val="1"/>
        </dgm:presLayoutVars>
      </dgm:prSet>
      <dgm:spPr/>
    </dgm:pt>
    <dgm:pt modelId="{F86C2E69-2BCA-400E-A542-F7FDEA8F290E}" type="pres">
      <dgm:prSet presAssocID="{DA39634E-40C5-4CE2-AD20-3078FF37696D}" presName="FiveNodes_1_text" presStyleLbl="node1" presStyleIdx="4" presStyleCnt="5">
        <dgm:presLayoutVars>
          <dgm:bulletEnabled val="1"/>
        </dgm:presLayoutVars>
      </dgm:prSet>
      <dgm:spPr/>
    </dgm:pt>
    <dgm:pt modelId="{449E3A27-08A7-46D1-B656-6CBBA0CA444C}" type="pres">
      <dgm:prSet presAssocID="{DA39634E-40C5-4CE2-AD20-3078FF37696D}" presName="FiveNodes_2_text" presStyleLbl="node1" presStyleIdx="4" presStyleCnt="5">
        <dgm:presLayoutVars>
          <dgm:bulletEnabled val="1"/>
        </dgm:presLayoutVars>
      </dgm:prSet>
      <dgm:spPr/>
    </dgm:pt>
    <dgm:pt modelId="{8F0B3A1D-A55F-4309-8DF8-5722E85FE358}" type="pres">
      <dgm:prSet presAssocID="{DA39634E-40C5-4CE2-AD20-3078FF37696D}" presName="FiveNodes_3_text" presStyleLbl="node1" presStyleIdx="4" presStyleCnt="5">
        <dgm:presLayoutVars>
          <dgm:bulletEnabled val="1"/>
        </dgm:presLayoutVars>
      </dgm:prSet>
      <dgm:spPr/>
    </dgm:pt>
    <dgm:pt modelId="{8CD4B695-2426-4B0F-850E-0C7B43077C6F}" type="pres">
      <dgm:prSet presAssocID="{DA39634E-40C5-4CE2-AD20-3078FF37696D}" presName="FiveNodes_4_text" presStyleLbl="node1" presStyleIdx="4" presStyleCnt="5">
        <dgm:presLayoutVars>
          <dgm:bulletEnabled val="1"/>
        </dgm:presLayoutVars>
      </dgm:prSet>
      <dgm:spPr/>
    </dgm:pt>
    <dgm:pt modelId="{7D5B4609-6033-4C76-9A5D-16C29088473D}" type="pres">
      <dgm:prSet presAssocID="{DA39634E-40C5-4CE2-AD20-3078FF37696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E85660E-511C-4D87-9C20-5A1DFCDB0BED}" type="presOf" srcId="{2AA34CA8-147C-41EF-9578-25C11DB34FC7}" destId="{3FE326CF-DC40-4F36-B981-C0B735D0EA71}" srcOrd="0" destOrd="0" presId="urn:microsoft.com/office/officeart/2005/8/layout/vProcess5"/>
    <dgm:cxn modelId="{267C7511-16F4-4EB4-9F87-6182FC0F7FAB}" type="presOf" srcId="{DA39634E-40C5-4CE2-AD20-3078FF37696D}" destId="{3DEF8400-254D-4EAC-AF9C-6F79729AA148}" srcOrd="0" destOrd="0" presId="urn:microsoft.com/office/officeart/2005/8/layout/vProcess5"/>
    <dgm:cxn modelId="{AE39131C-198C-41E0-8664-744F1F0C9B38}" type="presOf" srcId="{22348B5D-1E05-44A6-9BD1-D32852CBDAAC}" destId="{8CD4B695-2426-4B0F-850E-0C7B43077C6F}" srcOrd="1" destOrd="0" presId="urn:microsoft.com/office/officeart/2005/8/layout/vProcess5"/>
    <dgm:cxn modelId="{4635401C-9B3C-4E2F-BCA6-5090E0BE6B08}" type="presOf" srcId="{2AA34CA8-147C-41EF-9578-25C11DB34FC7}" destId="{8F0B3A1D-A55F-4309-8DF8-5722E85FE358}" srcOrd="1" destOrd="0" presId="urn:microsoft.com/office/officeart/2005/8/layout/vProcess5"/>
    <dgm:cxn modelId="{1A7D1A1F-FA6D-4886-8612-90C97E8F22B9}" type="presOf" srcId="{22348B5D-1E05-44A6-9BD1-D32852CBDAAC}" destId="{5DF89787-9E8C-46AF-A826-E74EB4F3A7A1}" srcOrd="0" destOrd="0" presId="urn:microsoft.com/office/officeart/2005/8/layout/vProcess5"/>
    <dgm:cxn modelId="{3854EE29-0481-49D8-8021-7EB7ABAB7260}" srcId="{DA39634E-40C5-4CE2-AD20-3078FF37696D}" destId="{2AA34CA8-147C-41EF-9578-25C11DB34FC7}" srcOrd="2" destOrd="0" parTransId="{C51149CF-6799-4002-93FB-8EA9A72DC235}" sibTransId="{99A3B0AB-8AEA-4D64-A02F-036895A121F3}"/>
    <dgm:cxn modelId="{FD7FB52E-AB5E-4288-A782-A93BA7BFD81D}" type="presOf" srcId="{57CA69E9-C78E-45DD-93D5-F276E62CB847}" destId="{2DB696EC-3224-4C63-8A2C-3D44F428D264}" srcOrd="0" destOrd="0" presId="urn:microsoft.com/office/officeart/2005/8/layout/vProcess5"/>
    <dgm:cxn modelId="{D5414C31-0E5A-4875-88E8-1B23838C8F09}" type="presOf" srcId="{9CD67221-76FD-4951-B759-1AE5B8CEE0BA}" destId="{78B6154E-5030-473D-B5DB-6B8AF955CA94}" srcOrd="0" destOrd="0" presId="urn:microsoft.com/office/officeart/2005/8/layout/vProcess5"/>
    <dgm:cxn modelId="{D41E0533-A84D-421A-9C7C-048C6920AF90}" srcId="{DA39634E-40C5-4CE2-AD20-3078FF37696D}" destId="{57CA69E9-C78E-45DD-93D5-F276E62CB847}" srcOrd="1" destOrd="0" parTransId="{4C11FE16-8FDD-4CBB-AC58-0BBBC4B2323D}" sibTransId="{5AAF6F1D-5A20-40FF-BAFE-37212F84E106}"/>
    <dgm:cxn modelId="{BB1C2B65-A177-4426-9DAF-C99C5E9F43A8}" srcId="{DA39634E-40C5-4CE2-AD20-3078FF37696D}" destId="{0FC13D5F-A011-4ED2-8FA1-DD92C4E834C7}" srcOrd="4" destOrd="0" parTransId="{BE756BEB-6702-49EF-A4C4-CF91A296B27B}" sibTransId="{CA81D84E-2005-4733-8F4A-2138568C8D76}"/>
    <dgm:cxn modelId="{28A67B56-2EF4-4E1F-9FC4-FCC93EC21B8B}" type="presOf" srcId="{0FC13D5F-A011-4ED2-8FA1-DD92C4E834C7}" destId="{7D5B4609-6033-4C76-9A5D-16C29088473D}" srcOrd="1" destOrd="0" presId="urn:microsoft.com/office/officeart/2005/8/layout/vProcess5"/>
    <dgm:cxn modelId="{E6E15358-694A-4854-AC73-EE8161BEABA4}" srcId="{DA39634E-40C5-4CE2-AD20-3078FF37696D}" destId="{8E605A34-50AF-4136-9335-9D2AB9F6719F}" srcOrd="0" destOrd="0" parTransId="{DF31CBDC-82CF-46A1-B000-7A180F7818E2}" sibTransId="{4B65AE08-87EF-45D7-8234-E49E1F33CA96}"/>
    <dgm:cxn modelId="{0FC9C4A5-9C33-46A0-9937-383B7782E7D6}" type="presOf" srcId="{4B65AE08-87EF-45D7-8234-E49E1F33CA96}" destId="{CB3876A7-969E-451C-A1C1-C5D2304C43C4}" srcOrd="0" destOrd="0" presId="urn:microsoft.com/office/officeart/2005/8/layout/vProcess5"/>
    <dgm:cxn modelId="{DA7A30CE-9D29-44FE-AD51-02DF453A367A}" type="presOf" srcId="{5AAF6F1D-5A20-40FF-BAFE-37212F84E106}" destId="{F9DF3D6D-BB02-4C09-B340-E4EEC07C7010}" srcOrd="0" destOrd="0" presId="urn:microsoft.com/office/officeart/2005/8/layout/vProcess5"/>
    <dgm:cxn modelId="{E81ECCD3-3575-4631-AA37-7A75F92B220C}" srcId="{DA39634E-40C5-4CE2-AD20-3078FF37696D}" destId="{22348B5D-1E05-44A6-9BD1-D32852CBDAAC}" srcOrd="3" destOrd="0" parTransId="{897C9763-5470-4A09-B151-920ED1F91A18}" sibTransId="{9CD67221-76FD-4951-B759-1AE5B8CEE0BA}"/>
    <dgm:cxn modelId="{76BFCDDB-0806-4412-A8A7-24E6F14BEC83}" type="presOf" srcId="{57CA69E9-C78E-45DD-93D5-F276E62CB847}" destId="{449E3A27-08A7-46D1-B656-6CBBA0CA444C}" srcOrd="1" destOrd="0" presId="urn:microsoft.com/office/officeart/2005/8/layout/vProcess5"/>
    <dgm:cxn modelId="{835B02E1-0AB1-4CB1-8BA4-7AD4146BA617}" type="presOf" srcId="{0FC13D5F-A011-4ED2-8FA1-DD92C4E834C7}" destId="{6607210F-23D2-494E-8B89-ADC281B216DE}" srcOrd="0" destOrd="0" presId="urn:microsoft.com/office/officeart/2005/8/layout/vProcess5"/>
    <dgm:cxn modelId="{7F7F2DE6-FC63-443A-AD7E-2327F09829E7}" type="presOf" srcId="{8E605A34-50AF-4136-9335-9D2AB9F6719F}" destId="{5BD446AE-2693-4E5C-AAD0-C2CD950BC8E9}" srcOrd="0" destOrd="0" presId="urn:microsoft.com/office/officeart/2005/8/layout/vProcess5"/>
    <dgm:cxn modelId="{476379E9-B07B-4B2E-9CF8-7647BE507D37}" type="presOf" srcId="{99A3B0AB-8AEA-4D64-A02F-036895A121F3}" destId="{9F3B7EB6-9B96-4B3D-BA47-E0609AB2EA75}" srcOrd="0" destOrd="0" presId="urn:microsoft.com/office/officeart/2005/8/layout/vProcess5"/>
    <dgm:cxn modelId="{A4871FF0-D97D-4E3C-B320-F8DBEFFE7F7A}" type="presOf" srcId="{8E605A34-50AF-4136-9335-9D2AB9F6719F}" destId="{F86C2E69-2BCA-400E-A542-F7FDEA8F290E}" srcOrd="1" destOrd="0" presId="urn:microsoft.com/office/officeart/2005/8/layout/vProcess5"/>
    <dgm:cxn modelId="{E4C288B5-0256-4ED5-B266-B05D223604B8}" type="presParOf" srcId="{3DEF8400-254D-4EAC-AF9C-6F79729AA148}" destId="{D0AAF238-FC8C-4BE4-BBB2-3A746C7F795B}" srcOrd="0" destOrd="0" presId="urn:microsoft.com/office/officeart/2005/8/layout/vProcess5"/>
    <dgm:cxn modelId="{C0B26BDF-6D59-42B5-A4DC-AC3B885C9DF7}" type="presParOf" srcId="{3DEF8400-254D-4EAC-AF9C-6F79729AA148}" destId="{5BD446AE-2693-4E5C-AAD0-C2CD950BC8E9}" srcOrd="1" destOrd="0" presId="urn:microsoft.com/office/officeart/2005/8/layout/vProcess5"/>
    <dgm:cxn modelId="{C744FB74-23DF-4B2C-8669-D1B04BDBEFE0}" type="presParOf" srcId="{3DEF8400-254D-4EAC-AF9C-6F79729AA148}" destId="{2DB696EC-3224-4C63-8A2C-3D44F428D264}" srcOrd="2" destOrd="0" presId="urn:microsoft.com/office/officeart/2005/8/layout/vProcess5"/>
    <dgm:cxn modelId="{43105E60-8791-4871-B3D3-8D7ED1A37700}" type="presParOf" srcId="{3DEF8400-254D-4EAC-AF9C-6F79729AA148}" destId="{3FE326CF-DC40-4F36-B981-C0B735D0EA71}" srcOrd="3" destOrd="0" presId="urn:microsoft.com/office/officeart/2005/8/layout/vProcess5"/>
    <dgm:cxn modelId="{0669E255-F0DB-4F54-8144-5BBC65089494}" type="presParOf" srcId="{3DEF8400-254D-4EAC-AF9C-6F79729AA148}" destId="{5DF89787-9E8C-46AF-A826-E74EB4F3A7A1}" srcOrd="4" destOrd="0" presId="urn:microsoft.com/office/officeart/2005/8/layout/vProcess5"/>
    <dgm:cxn modelId="{4EE4743E-0C2E-4BF5-886E-2C73A7DB8BFD}" type="presParOf" srcId="{3DEF8400-254D-4EAC-AF9C-6F79729AA148}" destId="{6607210F-23D2-494E-8B89-ADC281B216DE}" srcOrd="5" destOrd="0" presId="urn:microsoft.com/office/officeart/2005/8/layout/vProcess5"/>
    <dgm:cxn modelId="{93314336-07BE-4188-9433-EDFD112CA017}" type="presParOf" srcId="{3DEF8400-254D-4EAC-AF9C-6F79729AA148}" destId="{CB3876A7-969E-451C-A1C1-C5D2304C43C4}" srcOrd="6" destOrd="0" presId="urn:microsoft.com/office/officeart/2005/8/layout/vProcess5"/>
    <dgm:cxn modelId="{02DAEF92-8920-45FC-930F-E1D25A9171F0}" type="presParOf" srcId="{3DEF8400-254D-4EAC-AF9C-6F79729AA148}" destId="{F9DF3D6D-BB02-4C09-B340-E4EEC07C7010}" srcOrd="7" destOrd="0" presId="urn:microsoft.com/office/officeart/2005/8/layout/vProcess5"/>
    <dgm:cxn modelId="{91793224-DA1A-44DB-B9D2-C3BC68BE515E}" type="presParOf" srcId="{3DEF8400-254D-4EAC-AF9C-6F79729AA148}" destId="{9F3B7EB6-9B96-4B3D-BA47-E0609AB2EA75}" srcOrd="8" destOrd="0" presId="urn:microsoft.com/office/officeart/2005/8/layout/vProcess5"/>
    <dgm:cxn modelId="{C891E19F-CDA7-48B4-9019-A4345DA6B3F9}" type="presParOf" srcId="{3DEF8400-254D-4EAC-AF9C-6F79729AA148}" destId="{78B6154E-5030-473D-B5DB-6B8AF955CA94}" srcOrd="9" destOrd="0" presId="urn:microsoft.com/office/officeart/2005/8/layout/vProcess5"/>
    <dgm:cxn modelId="{46D9FD94-FA5B-43F5-86EC-C6F7AA76C09D}" type="presParOf" srcId="{3DEF8400-254D-4EAC-AF9C-6F79729AA148}" destId="{F86C2E69-2BCA-400E-A542-F7FDEA8F290E}" srcOrd="10" destOrd="0" presId="urn:microsoft.com/office/officeart/2005/8/layout/vProcess5"/>
    <dgm:cxn modelId="{AFC5527F-FFA3-43F7-9705-8E1FC88553FA}" type="presParOf" srcId="{3DEF8400-254D-4EAC-AF9C-6F79729AA148}" destId="{449E3A27-08A7-46D1-B656-6CBBA0CA444C}" srcOrd="11" destOrd="0" presId="urn:microsoft.com/office/officeart/2005/8/layout/vProcess5"/>
    <dgm:cxn modelId="{D5C2A45D-7AEF-4B41-81C7-86E5C1C33634}" type="presParOf" srcId="{3DEF8400-254D-4EAC-AF9C-6F79729AA148}" destId="{8F0B3A1D-A55F-4309-8DF8-5722E85FE358}" srcOrd="12" destOrd="0" presId="urn:microsoft.com/office/officeart/2005/8/layout/vProcess5"/>
    <dgm:cxn modelId="{13B9B238-C30D-473D-AB03-38D0EE8C56D5}" type="presParOf" srcId="{3DEF8400-254D-4EAC-AF9C-6F79729AA148}" destId="{8CD4B695-2426-4B0F-850E-0C7B43077C6F}" srcOrd="13" destOrd="0" presId="urn:microsoft.com/office/officeart/2005/8/layout/vProcess5"/>
    <dgm:cxn modelId="{F2BC7FDC-714B-4B55-8A81-FDE785B8C8EB}" type="presParOf" srcId="{3DEF8400-254D-4EAC-AF9C-6F79729AA148}" destId="{7D5B4609-6033-4C76-9A5D-16C29088473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4AAA5-9C55-44A0-8910-35AD72D4AAC9}">
      <dsp:nvSpPr>
        <dsp:cNvPr id="0" name=""/>
        <dsp:cNvSpPr/>
      </dsp:nvSpPr>
      <dsp:spPr>
        <a:xfrm>
          <a:off x="4994" y="267401"/>
          <a:ext cx="4746426" cy="2847855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2"/>
              </a:solidFill>
            </a:rPr>
            <a:t>What is SWOT?</a:t>
          </a:r>
        </a:p>
      </dsp:txBody>
      <dsp:txXfrm>
        <a:off x="4994" y="267401"/>
        <a:ext cx="4746426" cy="2847855"/>
      </dsp:txXfrm>
    </dsp:sp>
    <dsp:sp modelId="{7252DF0D-B7F3-49E8-87BD-E8455250ACB5}">
      <dsp:nvSpPr>
        <dsp:cNvPr id="0" name=""/>
        <dsp:cNvSpPr/>
      </dsp:nvSpPr>
      <dsp:spPr>
        <a:xfrm>
          <a:off x="4825618" y="1569829"/>
          <a:ext cx="711963" cy="243000"/>
        </a:xfrm>
        <a:prstGeom prst="rightArrow">
          <a:avLst>
            <a:gd name="adj1" fmla="val 50000"/>
            <a:gd name="adj2" fmla="val 50000"/>
          </a:avLst>
        </a:prstGeom>
        <a:blipFill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C44A5E-00EA-4694-994D-55E63589C0AA}">
      <dsp:nvSpPr>
        <dsp:cNvPr id="0" name=""/>
        <dsp:cNvSpPr/>
      </dsp:nvSpPr>
      <dsp:spPr>
        <a:xfrm>
          <a:off x="5611779" y="267401"/>
          <a:ext cx="4746426" cy="2847855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SWOT, which stands for strengths, weaknesses, opportunities, and threats, is one of the most established and commonly used strategic tools across the world</a:t>
          </a:r>
          <a:r>
            <a:rPr lang="en-US" sz="1100" i="1" kern="1200" dirty="0"/>
            <a:t> </a:t>
          </a:r>
          <a:r>
            <a:rPr lang="en-US" sz="1100" i="1" kern="1200" dirty="0">
              <a:latin typeface="Garamond" panose="02020404030301010803"/>
            </a:rPr>
            <a:t>(</a:t>
          </a:r>
          <a:r>
            <a:rPr lang="en-US" sz="1100" i="1" kern="1200" dirty="0" err="1">
              <a:latin typeface="Garamond" panose="02020404030301010803"/>
            </a:rPr>
            <a:t>Teoli,D.,AN,J</a:t>
          </a:r>
          <a:r>
            <a:rPr lang="en-US" sz="1100" i="1" kern="1200" dirty="0">
              <a:latin typeface="Garamond" panose="02020404030301010803"/>
            </a:rPr>
            <a:t>. And </a:t>
          </a:r>
          <a:r>
            <a:rPr lang="en-US" sz="1100" i="1" kern="1200" dirty="0" err="1">
              <a:latin typeface="Garamond" panose="02020404030301010803"/>
            </a:rPr>
            <a:t>Sanvictores,T</a:t>
          </a:r>
          <a:r>
            <a:rPr lang="en-US" sz="1100" i="1" kern="1200" dirty="0">
              <a:latin typeface="Garamond" panose="02020404030301010803"/>
            </a:rPr>
            <a:t> .(2023)</a:t>
          </a:r>
          <a:r>
            <a:rPr lang="en-US" sz="1100" i="1" kern="1200" dirty="0"/>
            <a:t> </a:t>
          </a:r>
        </a:p>
      </dsp:txBody>
      <dsp:txXfrm>
        <a:off x="5611779" y="267401"/>
        <a:ext cx="4746426" cy="28478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446AE-2693-4E5C-AAD0-C2CD950BC8E9}">
      <dsp:nvSpPr>
        <dsp:cNvPr id="0" name=""/>
        <dsp:cNvSpPr/>
      </dsp:nvSpPr>
      <dsp:spPr>
        <a:xfrm>
          <a:off x="0" y="0"/>
          <a:ext cx="7392921" cy="5374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Time management challenges</a:t>
          </a:r>
          <a:endParaRPr lang="en-US" sz="2400" kern="1200"/>
        </a:p>
      </dsp:txBody>
      <dsp:txXfrm>
        <a:off x="15741" y="15741"/>
        <a:ext cx="6750122" cy="505939"/>
      </dsp:txXfrm>
    </dsp:sp>
    <dsp:sp modelId="{2DB696EC-3224-4C63-8A2C-3D44F428D264}">
      <dsp:nvSpPr>
        <dsp:cNvPr id="0" name=""/>
        <dsp:cNvSpPr/>
      </dsp:nvSpPr>
      <dsp:spPr>
        <a:xfrm>
          <a:off x="552068" y="612063"/>
          <a:ext cx="7392921" cy="5374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Limited Time For Self Care </a:t>
          </a:r>
          <a:endParaRPr lang="en-US" sz="2400" kern="1200"/>
        </a:p>
      </dsp:txBody>
      <dsp:txXfrm>
        <a:off x="567809" y="627804"/>
        <a:ext cx="6460046" cy="505939"/>
      </dsp:txXfrm>
    </dsp:sp>
    <dsp:sp modelId="{3FE326CF-DC40-4F36-B981-C0B735D0EA71}">
      <dsp:nvSpPr>
        <dsp:cNvPr id="0" name=""/>
        <dsp:cNvSpPr/>
      </dsp:nvSpPr>
      <dsp:spPr>
        <a:xfrm>
          <a:off x="1104137" y="1224126"/>
          <a:ext cx="7392921" cy="5374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Financial Presure </a:t>
          </a:r>
          <a:endParaRPr lang="en-US" sz="2400" kern="1200"/>
        </a:p>
      </dsp:txBody>
      <dsp:txXfrm>
        <a:off x="1119878" y="1239867"/>
        <a:ext cx="6460046" cy="505939"/>
      </dsp:txXfrm>
    </dsp:sp>
    <dsp:sp modelId="{5DF89787-9E8C-46AF-A826-E74EB4F3A7A1}">
      <dsp:nvSpPr>
        <dsp:cNvPr id="0" name=""/>
        <dsp:cNvSpPr/>
      </dsp:nvSpPr>
      <dsp:spPr>
        <a:xfrm>
          <a:off x="1656206" y="1836190"/>
          <a:ext cx="7392921" cy="5374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Stress or Burn Out</a:t>
          </a:r>
          <a:endParaRPr lang="en-US" sz="2400" kern="1200"/>
        </a:p>
      </dsp:txBody>
      <dsp:txXfrm>
        <a:off x="1671947" y="1851931"/>
        <a:ext cx="6460046" cy="505939"/>
      </dsp:txXfrm>
    </dsp:sp>
    <dsp:sp modelId="{6607210F-23D2-494E-8B89-ADC281B216DE}">
      <dsp:nvSpPr>
        <dsp:cNvPr id="0" name=""/>
        <dsp:cNvSpPr/>
      </dsp:nvSpPr>
      <dsp:spPr>
        <a:xfrm>
          <a:off x="2208275" y="2448253"/>
          <a:ext cx="7392921" cy="5374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Childcare </a:t>
          </a:r>
          <a:endParaRPr lang="en-US" sz="2400" kern="1200"/>
        </a:p>
      </dsp:txBody>
      <dsp:txXfrm>
        <a:off x="2224016" y="2463994"/>
        <a:ext cx="6460046" cy="505939"/>
      </dsp:txXfrm>
    </dsp:sp>
    <dsp:sp modelId="{CB3876A7-969E-451C-A1C1-C5D2304C43C4}">
      <dsp:nvSpPr>
        <dsp:cNvPr id="0" name=""/>
        <dsp:cNvSpPr/>
      </dsp:nvSpPr>
      <dsp:spPr>
        <a:xfrm>
          <a:off x="7043597" y="392616"/>
          <a:ext cx="349323" cy="3493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22195" y="392616"/>
        <a:ext cx="192127" cy="262866"/>
      </dsp:txXfrm>
    </dsp:sp>
    <dsp:sp modelId="{F9DF3D6D-BB02-4C09-B340-E4EEC07C7010}">
      <dsp:nvSpPr>
        <dsp:cNvPr id="0" name=""/>
        <dsp:cNvSpPr/>
      </dsp:nvSpPr>
      <dsp:spPr>
        <a:xfrm>
          <a:off x="7595666" y="1004679"/>
          <a:ext cx="349323" cy="3493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674264" y="1004679"/>
        <a:ext cx="192127" cy="262866"/>
      </dsp:txXfrm>
    </dsp:sp>
    <dsp:sp modelId="{9F3B7EB6-9B96-4B3D-BA47-E0609AB2EA75}">
      <dsp:nvSpPr>
        <dsp:cNvPr id="0" name=""/>
        <dsp:cNvSpPr/>
      </dsp:nvSpPr>
      <dsp:spPr>
        <a:xfrm>
          <a:off x="8147735" y="1607785"/>
          <a:ext cx="349323" cy="3493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8226333" y="1607785"/>
        <a:ext cx="192127" cy="262866"/>
      </dsp:txXfrm>
    </dsp:sp>
    <dsp:sp modelId="{78B6154E-5030-473D-B5DB-6B8AF955CA94}">
      <dsp:nvSpPr>
        <dsp:cNvPr id="0" name=""/>
        <dsp:cNvSpPr/>
      </dsp:nvSpPr>
      <dsp:spPr>
        <a:xfrm>
          <a:off x="8699804" y="2225820"/>
          <a:ext cx="349323" cy="3493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8778402" y="2225820"/>
        <a:ext cx="192127" cy="262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571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629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945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74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0280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735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854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1820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952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352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146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4659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1521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4396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8893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6149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937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200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  <p:sldLayoutId id="2147483868" r:id="rId14"/>
    <p:sldLayoutId id="2147483869" r:id="rId15"/>
    <p:sldLayoutId id="2147483870" r:id="rId16"/>
    <p:sldLayoutId id="214748387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iabetescare/14358499248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trictlywriting.blogspot.com/2011/09/time-for-cuppa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/jobadvert/B0060-25-0062?keyword=nurse&amp;location=b356nt&amp;distance=5&amp;language=en" TargetMode="External"/><Relationship Id="rId2" Type="http://schemas.openxmlformats.org/officeDocument/2006/relationships/hyperlink" Target="https://www.macmillan.org.uk/coffee-morning?_gl=1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cbi.nlm.nih.gov/books/NBK53730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24540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Name: Samantha Walters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Module: Professional Development Within Health &amp; Social Care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Lecture: Farah Islam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Student Id: 241950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Module Code:(LCHS4009)</a:t>
            </a: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endParaRPr lang="en-US" sz="1800" dirty="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1298448" y="4199338"/>
            <a:ext cx="4790190" cy="1627978"/>
          </a:xfrm>
        </p:spPr>
        <p:txBody>
          <a:bodyPr>
            <a:normAutofit/>
          </a:bodyPr>
          <a:lstStyle/>
          <a:p>
            <a:r>
              <a:rPr lang="en-US"/>
              <a:t>Title: Self-</a:t>
            </a:r>
            <a:r>
              <a:rPr lang="en-US" err="1"/>
              <a:t>Awearness</a:t>
            </a:r>
            <a:r>
              <a:rPr lang="en-US"/>
              <a:t> Presentation</a:t>
            </a:r>
            <a:br>
              <a:rPr lang="en-US"/>
            </a:br>
            <a:endParaRPr lang="en-US" b="0"/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73684CE0-8E05-ECFC-D730-8B58E7A59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7B1EBFA-E79C-4F41-9D93-336424642CE5}" type="datetime1">
              <a:pPr>
                <a:spcAft>
                  <a:spcPts val="600"/>
                </a:spcAft>
              </a:pPr>
              <a:t>10/23/2025</a:t>
            </a:fld>
            <a:endParaRPr lang="en-US"/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8A1391CF-69D4-0E72-23B2-2126DC798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D0217ADA-D236-9BEA-35F0-369F00374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9FF31ED-43BE-0820-FF57-5BF3352351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00" r="23606" b="-1"/>
          <a:stretch>
            <a:fillRect/>
          </a:stretch>
        </p:blipFill>
        <p:spPr>
          <a:xfrm>
            <a:off x="7107109" y="2605111"/>
            <a:ext cx="3244208" cy="32104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25B1-AC29-FA19-7A10-8FE06D164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r>
              <a:rPr lang="en-US"/>
              <a:t>AIMS &amp; AJECTIVES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6F1FF-5458-BCDF-0B62-B9B249768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/>
              <a:t>The aim of this presentation is to </a:t>
            </a:r>
            <a:r>
              <a:rPr lang="en-US" sz="2000" b="1" dirty="0"/>
              <a:t>demonstrate</a:t>
            </a:r>
            <a:r>
              <a:rPr lang="en-US" sz="2000" dirty="0"/>
              <a:t> </a:t>
            </a:r>
            <a:r>
              <a:rPr lang="en-US" sz="2000" b="1" dirty="0"/>
              <a:t>myself awareness </a:t>
            </a:r>
            <a:r>
              <a:rPr lang="en-US" sz="2000" dirty="0"/>
              <a:t>through a personal </a:t>
            </a:r>
            <a:r>
              <a:rPr lang="en-US" sz="2000" b="1" dirty="0"/>
              <a:t>SWOT</a:t>
            </a:r>
            <a:r>
              <a:rPr lang="en-US" sz="2000" dirty="0"/>
              <a:t> analyasis, I will highlight how my </a:t>
            </a:r>
            <a:r>
              <a:rPr lang="en-US" sz="2000" b="1" dirty="0"/>
              <a:t>transferable skills</a:t>
            </a:r>
            <a:r>
              <a:rPr lang="en-US" sz="2000" dirty="0"/>
              <a:t> and </a:t>
            </a:r>
            <a:r>
              <a:rPr lang="en-US" sz="2000" b="1" dirty="0"/>
              <a:t>experiences</a:t>
            </a:r>
            <a:r>
              <a:rPr lang="en-US" sz="2000" dirty="0"/>
              <a:t> as a beauty therapist and how this can support my </a:t>
            </a:r>
            <a:r>
              <a:rPr lang="en-US" sz="2000" b="1" dirty="0"/>
              <a:t>professional development</a:t>
            </a:r>
            <a:r>
              <a:rPr lang="en-US" sz="2000" dirty="0"/>
              <a:t> in health and social care, Particularly in my aspiration to become a </a:t>
            </a:r>
            <a:r>
              <a:rPr lang="en-US" sz="2000" b="1" dirty="0"/>
              <a:t>nurse.</a:t>
            </a:r>
            <a:endParaRPr lang="en-US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2000" dirty="0"/>
              <a:t> From this I  will reflect on my </a:t>
            </a:r>
            <a:r>
              <a:rPr lang="en-US" sz="2000" b="1" dirty="0"/>
              <a:t>strengths,</a:t>
            </a:r>
            <a:r>
              <a:rPr lang="en-US" sz="2000" dirty="0"/>
              <a:t> acknowledge my</a:t>
            </a:r>
            <a:r>
              <a:rPr lang="en-US" sz="2000" b="1" dirty="0"/>
              <a:t> challenges,</a:t>
            </a:r>
            <a:r>
              <a:rPr lang="en-US" sz="2000" dirty="0"/>
              <a:t> and identify </a:t>
            </a:r>
            <a:r>
              <a:rPr lang="en-US" sz="2000" b="1" dirty="0"/>
              <a:t>opportunities </a:t>
            </a:r>
            <a:r>
              <a:rPr lang="en-US" sz="2000" dirty="0"/>
              <a:t>for my growth while considering the impact of potential </a:t>
            </a:r>
            <a:r>
              <a:rPr lang="en-US" sz="2000" b="1" dirty="0"/>
              <a:t>threats. </a:t>
            </a:r>
            <a:endParaRPr lang="en-US"/>
          </a:p>
        </p:txBody>
      </p:sp>
      <p:pic>
        <p:nvPicPr>
          <p:cNvPr id="24" name="Graphic 23" descr="Bullseye">
            <a:extLst>
              <a:ext uri="{FF2B5EF4-FFF2-40B4-BE49-F238E27FC236}">
                <a16:creationId xmlns:a16="http://schemas.microsoft.com/office/drawing/2014/main" id="{521556A4-24E7-A8D8-8596-E4B33BD5A2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301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D0795472-1FA3-CBC5-FD25-6F3536DBB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0A4DB3-C370-4033-8CB9-A503062C7001}" type="datetime1">
              <a:rPr lang="en-US"/>
              <a:pPr>
                <a:spcAft>
                  <a:spcPts val="600"/>
                </a:spcAft>
              </a:pPr>
              <a:t>10/23/2025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1AF3FD38-91CC-6D61-9478-74D4A9865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1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8C0B55A8-8889-94F2-846B-C4732077C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40" name="TextBox 1">
            <a:extLst>
              <a:ext uri="{FF2B5EF4-FFF2-40B4-BE49-F238E27FC236}">
                <a16:creationId xmlns:a16="http://schemas.microsoft.com/office/drawing/2014/main" id="{A7BBF0AA-9240-F2B8-C9DC-4FED7F262F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5392098"/>
              </p:ext>
            </p:extLst>
          </p:nvPr>
        </p:nvGraphicFramePr>
        <p:xfrm>
          <a:off x="914399" y="2218150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525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03536-45A6-2BE5-9EF3-7CDA42F8E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5EC54-D54F-03F4-EA9F-262FFD4E5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b="1" dirty="0"/>
              <a:t>Job Title</a:t>
            </a:r>
          </a:p>
          <a:p>
            <a:pPr marL="0" indent="0" algn="ctr">
              <a:buNone/>
            </a:pPr>
            <a:r>
              <a:rPr lang="en-US" b="1" dirty="0"/>
              <a:t>Staff Nurse (Band 5)</a:t>
            </a:r>
          </a:p>
          <a:p>
            <a:pPr algn="ctr">
              <a:buNone/>
            </a:pPr>
            <a:r>
              <a:rPr lang="en-US" b="1">
                <a:solidFill>
                  <a:srgbClr val="212B32"/>
                </a:solidFill>
              </a:rPr>
              <a:t>Essential</a:t>
            </a:r>
            <a:endParaRPr lang="en-US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flexible, reliable and responsible</a:t>
            </a:r>
            <a:endParaRPr lang="en-US" dirty="0">
              <a:solidFill>
                <a:srgbClr val="262626"/>
              </a:solidFill>
              <a:ea typeface="+mn-lt"/>
              <a:cs typeface="+mn-lt"/>
            </a:endParaRPr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 time management skills</a:t>
            </a:r>
            <a:endParaRPr lang="en-US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Great communication skills,  written &amp; verbal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Amazing diplomacy skills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High standards of documentation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Ability to work as an integral part of the multi-disciplinary team.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Adaptable and able to use your own initiative.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Interest in effective assessment and psychosocial care of palliative care with complex needs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Able to use  IT skills including use of databases, email, internet, and Word document</a:t>
            </a:r>
            <a:endParaRPr lang="en-US" dirty="0"/>
          </a:p>
          <a:p>
            <a:pPr algn="ctr">
              <a:buSzPct val="114999"/>
            </a:pPr>
            <a:r>
              <a:rPr lang="en-US" dirty="0">
                <a:solidFill>
                  <a:srgbClr val="212B32"/>
                </a:solidFill>
                <a:ea typeface="+mn-lt"/>
                <a:cs typeface="+mn-lt"/>
              </a:rPr>
              <a:t>- Positive and enthusiastic attitude</a:t>
            </a:r>
            <a:endParaRPr lang="en-US" dirty="0"/>
          </a:p>
          <a:p>
            <a:pPr marL="0" indent="0" algn="ctr">
              <a:buNone/>
            </a:pPr>
            <a:r>
              <a:rPr lang="en-US" sz="1100" i="1" err="1"/>
              <a:t>Nhs</a:t>
            </a:r>
            <a:r>
              <a:rPr lang="en-US" sz="1100" i="1" dirty="0"/>
              <a:t> (no date)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9B2582-A08B-636E-EB7E-2DDC691B5AF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erson in blue scrubs holding a tablet&#10;&#10;AI-generated content may be incorrect.">
            <a:extLst>
              <a:ext uri="{FF2B5EF4-FFF2-40B4-BE49-F238E27FC236}">
                <a16:creationId xmlns:a16="http://schemas.microsoft.com/office/drawing/2014/main" id="{39CBE0E2-19E0-CD1A-674D-426A8245DD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3961" y="1385926"/>
            <a:ext cx="3723738" cy="40717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CA0E07-56B3-ACE8-6BF2-08257246A639}"/>
              </a:ext>
            </a:extLst>
          </p:cNvPr>
          <p:cNvSpPr txBox="1"/>
          <p:nvPr/>
        </p:nvSpPr>
        <p:spPr>
          <a:xfrm>
            <a:off x="1222075" y="5385908"/>
            <a:ext cx="4025661" cy="202482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098142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D0210-0432-6D27-44B4-FD644D616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19234" y="264543"/>
            <a:ext cx="10818883" cy="450300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/>
              <a:buChar char="•"/>
            </a:pP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09049-30B6-304A-E5DB-2E67AC6E9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475321"/>
            <a:ext cx="10919682" cy="37243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/>
          </a:p>
        </p:txBody>
      </p:sp>
      <p:sp>
        <p:nvSpPr>
          <p:cNvPr id="4" name="Explosion: 14 Points 3">
            <a:extLst>
              <a:ext uri="{FF2B5EF4-FFF2-40B4-BE49-F238E27FC236}">
                <a16:creationId xmlns:a16="http://schemas.microsoft.com/office/drawing/2014/main" id="{C2BD6244-F4C9-7A3F-A3C6-5A32ADF03A44}"/>
              </a:ext>
            </a:extLst>
          </p:cNvPr>
          <p:cNvSpPr/>
          <p:nvPr/>
        </p:nvSpPr>
        <p:spPr>
          <a:xfrm>
            <a:off x="941737" y="3432049"/>
            <a:ext cx="3317784" cy="1532788"/>
          </a:xfrm>
          <a:prstGeom prst="irregularSeal2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STRENGTHS</a:t>
            </a:r>
            <a:endParaRPr lang="en-US" sz="160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DDE6F1-4C95-C543-C743-92EB10AD7CAC}"/>
              </a:ext>
            </a:extLst>
          </p:cNvPr>
          <p:cNvSpPr txBox="1"/>
          <p:nvPr/>
        </p:nvSpPr>
        <p:spPr>
          <a:xfrm>
            <a:off x="3090333" y="3090332"/>
            <a:ext cx="2074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Motivated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75C4F8-7F7F-806C-5FBA-5B3250515A1D}"/>
              </a:ext>
            </a:extLst>
          </p:cNvPr>
          <p:cNvSpPr txBox="1"/>
          <p:nvPr/>
        </p:nvSpPr>
        <p:spPr>
          <a:xfrm>
            <a:off x="3825264" y="4160597"/>
            <a:ext cx="19623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Adaptable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9880F2-7749-0C2C-F921-BE6247D80A9B}"/>
              </a:ext>
            </a:extLst>
          </p:cNvPr>
          <p:cNvSpPr txBox="1"/>
          <p:nvPr/>
        </p:nvSpPr>
        <p:spPr>
          <a:xfrm>
            <a:off x="2595715" y="4806420"/>
            <a:ext cx="2198285" cy="509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3E8E00-F8DC-6320-D988-D92685A037DB}"/>
              </a:ext>
            </a:extLst>
          </p:cNvPr>
          <p:cNvSpPr txBox="1"/>
          <p:nvPr/>
        </p:nvSpPr>
        <p:spPr>
          <a:xfrm>
            <a:off x="2533617" y="4880938"/>
            <a:ext cx="19126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Good Listener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10652D-F6A6-F708-7484-E0A918BECA19}"/>
              </a:ext>
            </a:extLst>
          </p:cNvPr>
          <p:cNvSpPr txBox="1"/>
          <p:nvPr/>
        </p:nvSpPr>
        <p:spPr>
          <a:xfrm>
            <a:off x="1117772" y="3129762"/>
            <a:ext cx="18256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Reliable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5B378-39E0-A41F-5031-D08B13C4C0B3}"/>
              </a:ext>
            </a:extLst>
          </p:cNvPr>
          <p:cNvSpPr txBox="1"/>
          <p:nvPr/>
        </p:nvSpPr>
        <p:spPr>
          <a:xfrm>
            <a:off x="3986721" y="3539612"/>
            <a:ext cx="19002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Empathetic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D5EC54-5CAB-D189-D4DF-B49878EB201C}"/>
              </a:ext>
            </a:extLst>
          </p:cNvPr>
          <p:cNvSpPr txBox="1"/>
          <p:nvPr/>
        </p:nvSpPr>
        <p:spPr>
          <a:xfrm>
            <a:off x="819700" y="4769162"/>
            <a:ext cx="1664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Resilient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83D57B-B132-73C9-8C6D-F69C34FE3EB5}"/>
              </a:ext>
            </a:extLst>
          </p:cNvPr>
          <p:cNvSpPr txBox="1"/>
          <p:nvPr/>
        </p:nvSpPr>
        <p:spPr>
          <a:xfrm>
            <a:off x="3390576" y="4458669"/>
            <a:ext cx="22355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Professional</a:t>
            </a:r>
          </a:p>
        </p:txBody>
      </p:sp>
      <p:sp>
        <p:nvSpPr>
          <p:cNvPr id="15" name="Explosion: 14 Points 14">
            <a:extLst>
              <a:ext uri="{FF2B5EF4-FFF2-40B4-BE49-F238E27FC236}">
                <a16:creationId xmlns:a16="http://schemas.microsoft.com/office/drawing/2014/main" id="{11F6111C-1E4F-28D6-0926-502B0C722983}"/>
              </a:ext>
            </a:extLst>
          </p:cNvPr>
          <p:cNvSpPr/>
          <p:nvPr/>
        </p:nvSpPr>
        <p:spPr>
          <a:xfrm>
            <a:off x="7660992" y="3992046"/>
            <a:ext cx="3229154" cy="1273834"/>
          </a:xfrm>
          <a:prstGeom prst="irregularSeal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A6C49F-CAF1-92A3-6CC4-5C57B2DF84FD}"/>
              </a:ext>
            </a:extLst>
          </p:cNvPr>
          <p:cNvSpPr txBox="1"/>
          <p:nvPr/>
        </p:nvSpPr>
        <p:spPr>
          <a:xfrm>
            <a:off x="8308774" y="4582866"/>
            <a:ext cx="17139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WEAKNESS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202A1A-37B0-EFC2-A588-7B3CD838C591}"/>
              </a:ext>
            </a:extLst>
          </p:cNvPr>
          <p:cNvSpPr txBox="1"/>
          <p:nvPr/>
        </p:nvSpPr>
        <p:spPr>
          <a:xfrm>
            <a:off x="9277509" y="3564451"/>
            <a:ext cx="20492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Scared of change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618E37-9163-9336-F31B-32444690D51C}"/>
              </a:ext>
            </a:extLst>
          </p:cNvPr>
          <p:cNvSpPr txBox="1"/>
          <p:nvPr/>
        </p:nvSpPr>
        <p:spPr>
          <a:xfrm>
            <a:off x="7526334" y="3837685"/>
            <a:ext cx="1987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Knowledge gaps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6FA706-A1E5-BBA3-3AE5-93A2E8688690}"/>
              </a:ext>
            </a:extLst>
          </p:cNvPr>
          <p:cNvSpPr txBox="1"/>
          <p:nvPr/>
        </p:nvSpPr>
        <p:spPr>
          <a:xfrm>
            <a:off x="9662520" y="5029975"/>
            <a:ext cx="188779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Shy around new subjects or educated conversations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0D96F64-4BEB-3718-90A8-7571ECF4BBDE}"/>
              </a:ext>
            </a:extLst>
          </p:cNvPr>
          <p:cNvSpPr txBox="1"/>
          <p:nvPr/>
        </p:nvSpPr>
        <p:spPr>
          <a:xfrm>
            <a:off x="7439396" y="5365307"/>
            <a:ext cx="23224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Family commitment</a:t>
            </a:r>
          </a:p>
        </p:txBody>
      </p:sp>
      <p:sp>
        <p:nvSpPr>
          <p:cNvPr id="20" name="Explosion: 14 Points 19">
            <a:extLst>
              <a:ext uri="{FF2B5EF4-FFF2-40B4-BE49-F238E27FC236}">
                <a16:creationId xmlns:a16="http://schemas.microsoft.com/office/drawing/2014/main" id="{C31C0264-179E-B660-59FA-6AB3236A66F6}"/>
              </a:ext>
            </a:extLst>
          </p:cNvPr>
          <p:cNvSpPr/>
          <p:nvPr/>
        </p:nvSpPr>
        <p:spPr>
          <a:xfrm>
            <a:off x="3987376" y="1497504"/>
            <a:ext cx="4990285" cy="1480762"/>
          </a:xfrm>
          <a:prstGeom prst="irregularSeal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91BFFCC-6D7F-AA94-7663-EB7562B19C38}"/>
              </a:ext>
            </a:extLst>
          </p:cNvPr>
          <p:cNvSpPr txBox="1"/>
          <p:nvPr/>
        </p:nvSpPr>
        <p:spPr>
          <a:xfrm>
            <a:off x="5141859" y="2063739"/>
            <a:ext cx="2483483" cy="1282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A99C2EF-C79B-8AA2-ACB3-5BEF8B9AF824}"/>
              </a:ext>
            </a:extLst>
          </p:cNvPr>
          <p:cNvSpPr txBox="1"/>
          <p:nvPr/>
        </p:nvSpPr>
        <p:spPr>
          <a:xfrm>
            <a:off x="4990285" y="2087058"/>
            <a:ext cx="24368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     OPPORTUNITIES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1C63A11-299E-CEF7-D762-C183332C863C}"/>
              </a:ext>
            </a:extLst>
          </p:cNvPr>
          <p:cNvSpPr txBox="1"/>
          <p:nvPr/>
        </p:nvSpPr>
        <p:spPr>
          <a:xfrm>
            <a:off x="5689858" y="1072677"/>
            <a:ext cx="32763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Education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CA0799E-BC30-9356-2B2E-461CA1D8B748}"/>
              </a:ext>
            </a:extLst>
          </p:cNvPr>
          <p:cNvSpPr txBox="1"/>
          <p:nvPr/>
        </p:nvSpPr>
        <p:spPr>
          <a:xfrm>
            <a:off x="7263896" y="1072678"/>
            <a:ext cx="22619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Work shops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9173768-5738-9107-1F92-D20C64A26DB7}"/>
              </a:ext>
            </a:extLst>
          </p:cNvPr>
          <p:cNvSpPr txBox="1"/>
          <p:nvPr/>
        </p:nvSpPr>
        <p:spPr>
          <a:xfrm>
            <a:off x="3556161" y="1364166"/>
            <a:ext cx="20520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Networking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2962FAC-F849-7EB7-268C-031C45B4ABC7}"/>
              </a:ext>
            </a:extLst>
          </p:cNvPr>
          <p:cNvSpPr txBox="1"/>
          <p:nvPr/>
        </p:nvSpPr>
        <p:spPr>
          <a:xfrm>
            <a:off x="8884573" y="1632336"/>
            <a:ext cx="22736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Progression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394313-A26E-F8DA-BECB-D1F5EF11158A}"/>
              </a:ext>
            </a:extLst>
          </p:cNvPr>
          <p:cNvSpPr txBox="1"/>
          <p:nvPr/>
        </p:nvSpPr>
        <p:spPr>
          <a:xfrm>
            <a:off x="7753772" y="2600739"/>
            <a:ext cx="2832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Always Learning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BF0A6B3-5DD3-59C2-0188-0C6CECD137AE}"/>
              </a:ext>
            </a:extLst>
          </p:cNvPr>
          <p:cNvSpPr txBox="1"/>
          <p:nvPr/>
        </p:nvSpPr>
        <p:spPr>
          <a:xfrm>
            <a:off x="6062869" y="4257260"/>
            <a:ext cx="20043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Time management </a:t>
            </a:r>
          </a:p>
        </p:txBody>
      </p:sp>
    </p:spTree>
    <p:extLst>
      <p:ext uri="{BB962C8B-B14F-4D97-AF65-F5344CB8AC3E}">
        <p14:creationId xmlns:p14="http://schemas.microsoft.com/office/powerpoint/2010/main" val="2286833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0A0054-8F0C-6650-F198-682E3C4B7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THREATS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58B55D8B-4BCB-FB1F-944B-00863C27B3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2718484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48568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2E1C2-DF37-DFAB-39AB-4B0D5A7C7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1"/>
                </a:solidFill>
              </a:rPr>
              <a:t>MACMILLAN COFFEE MORNING 2025</a:t>
            </a:r>
          </a:p>
        </p:txBody>
      </p:sp>
      <p:pic>
        <p:nvPicPr>
          <p:cNvPr id="4" name="Picture 3" descr="A green mug with white text&#10;&#10;AI-generated content may be incorrect.">
            <a:extLst>
              <a:ext uri="{FF2B5EF4-FFF2-40B4-BE49-F238E27FC236}">
                <a16:creationId xmlns:a16="http://schemas.microsoft.com/office/drawing/2014/main" id="{4857E7D4-83C4-CC4E-FA6C-FA069E43C9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53375" y="3024817"/>
            <a:ext cx="2381250" cy="25336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0A1566-A8F1-A84E-5B98-00CD649661AF}"/>
              </a:ext>
            </a:extLst>
          </p:cNvPr>
          <p:cNvSpPr txBox="1"/>
          <p:nvPr/>
        </p:nvSpPr>
        <p:spPr>
          <a:xfrm>
            <a:off x="7953375" y="5558467"/>
            <a:ext cx="238125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02AEF2-8EF7-64B8-D1F3-5E1E576331BE}"/>
              </a:ext>
            </a:extLst>
          </p:cNvPr>
          <p:cNvSpPr txBox="1"/>
          <p:nvPr/>
        </p:nvSpPr>
        <p:spPr>
          <a:xfrm>
            <a:off x="1408043" y="2782956"/>
            <a:ext cx="611256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After my Self-Development lessons, I wanted to find a way to make a difference- even while running my own business and studying. So, I decided to host a Macmillan Coffee Morning and raised £155.</a:t>
            </a:r>
          </a:p>
          <a:p>
            <a:endParaRPr lang="en-US" dirty="0"/>
          </a:p>
          <a:p>
            <a:r>
              <a:rPr lang="en-US" b="1" dirty="0"/>
              <a:t>What did I do?</a:t>
            </a:r>
          </a:p>
          <a:p>
            <a:r>
              <a:rPr lang="en-US" i="1" dirty="0"/>
              <a:t>I </a:t>
            </a:r>
            <a:r>
              <a:rPr lang="en-US" dirty="0"/>
              <a:t>Signed up, </a:t>
            </a:r>
            <a:r>
              <a:rPr lang="en-US"/>
              <a:t>ordered my fundraising pack, got </a:t>
            </a:r>
            <a:r>
              <a:rPr lang="en-US" dirty="0"/>
              <a:t>local businesses involved, sold raffle tickets and held a prize draw.</a:t>
            </a:r>
          </a:p>
          <a:p>
            <a:r>
              <a:rPr lang="en-US" b="1" dirty="0"/>
              <a:t>What I'd do differently ?</a:t>
            </a:r>
          </a:p>
          <a:p>
            <a:r>
              <a:rPr lang="en-US" dirty="0"/>
              <a:t>Give myself more time to plan and prepare. </a:t>
            </a:r>
          </a:p>
          <a:p>
            <a:r>
              <a:rPr lang="en-US" sz="1100" i="1" dirty="0"/>
              <a:t>Macmillan(no date)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3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D90F82-512F-3431-2BD4-D3C45C401B66}"/>
              </a:ext>
            </a:extLst>
          </p:cNvPr>
          <p:cNvSpPr txBox="1"/>
          <p:nvPr/>
        </p:nvSpPr>
        <p:spPr>
          <a:xfrm>
            <a:off x="761999" y="844826"/>
            <a:ext cx="10634869" cy="53340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B026A6-F7DF-4DA1-C8FC-889997E8E09D}"/>
              </a:ext>
            </a:extLst>
          </p:cNvPr>
          <p:cNvSpPr txBox="1"/>
          <p:nvPr/>
        </p:nvSpPr>
        <p:spPr>
          <a:xfrm>
            <a:off x="695739" y="662608"/>
            <a:ext cx="10817086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Times New Roman"/>
                <a:cs typeface="Times New Roman"/>
              </a:rPr>
              <a:t>Reference list</a:t>
            </a:r>
            <a:endParaRPr lang="en-US" sz="2800" dirty="0"/>
          </a:p>
          <a:p>
            <a:r>
              <a:rPr lang="en-US" sz="2800" dirty="0">
                <a:latin typeface="Times New Roman"/>
                <a:cs typeface="Times New Roman"/>
              </a:rPr>
              <a:t>cancer support, </a:t>
            </a:r>
            <a:r>
              <a:rPr lang="en-US" sz="2800" err="1">
                <a:latin typeface="Times New Roman"/>
                <a:cs typeface="Times New Roman"/>
              </a:rPr>
              <a:t>macmillian</a:t>
            </a:r>
            <a:r>
              <a:rPr lang="en-US" sz="2800" dirty="0">
                <a:latin typeface="Times New Roman"/>
                <a:cs typeface="Times New Roman"/>
              </a:rPr>
              <a:t> (2025). </a:t>
            </a:r>
            <a:r>
              <a:rPr lang="en-US" sz="2800" i="1" dirty="0">
                <a:latin typeface="Times New Roman"/>
                <a:cs typeface="Times New Roman"/>
              </a:rPr>
              <a:t>Macmillan Coffee Morning</a:t>
            </a:r>
            <a:r>
              <a:rPr lang="en-US" sz="2800" dirty="0">
                <a:latin typeface="Times New Roman"/>
                <a:cs typeface="Times New Roman"/>
              </a:rPr>
              <a:t>. [online] Macmillan.org.uk. Available at: </a:t>
            </a:r>
            <a:r>
              <a:rPr lang="en-US" sz="2800" dirty="0">
                <a:latin typeface="Times New Roman"/>
                <a:cs typeface="Times New Roman"/>
                <a:hlinkClick r:id="rId2"/>
              </a:rPr>
              <a:t>https://www.macmillan.org.uk/coffee-morning?_gl=1</a:t>
            </a:r>
            <a:r>
              <a:rPr lang="en-US" sz="2800" dirty="0">
                <a:latin typeface="Times New Roman"/>
                <a:cs typeface="Times New Roman"/>
              </a:rPr>
              <a:t>.</a:t>
            </a:r>
            <a:endParaRPr lang="en-US" sz="2800" dirty="0"/>
          </a:p>
          <a:p>
            <a:r>
              <a:rPr lang="en-US" sz="2800" dirty="0">
                <a:latin typeface="Times New Roman"/>
                <a:cs typeface="Times New Roman"/>
              </a:rPr>
              <a:t>jobs, </a:t>
            </a:r>
            <a:r>
              <a:rPr lang="en-US" sz="2800" err="1">
                <a:latin typeface="Times New Roman"/>
                <a:cs typeface="Times New Roman"/>
              </a:rPr>
              <a:t>nhs</a:t>
            </a:r>
            <a:r>
              <a:rPr lang="en-US" sz="2800" dirty="0">
                <a:latin typeface="Times New Roman"/>
                <a:cs typeface="Times New Roman"/>
              </a:rPr>
              <a:t> (2025). </a:t>
            </a:r>
            <a:r>
              <a:rPr lang="en-US" sz="2800" i="1" dirty="0">
                <a:latin typeface="Times New Roman"/>
                <a:cs typeface="Times New Roman"/>
              </a:rPr>
              <a:t>Job Advert</a:t>
            </a:r>
            <a:r>
              <a:rPr lang="en-US" sz="2800" dirty="0">
                <a:latin typeface="Times New Roman"/>
                <a:cs typeface="Times New Roman"/>
              </a:rPr>
              <a:t>. [online] Jobs.nhs.uk. Available at: </a:t>
            </a:r>
            <a:r>
              <a:rPr lang="en-US" sz="2800" dirty="0">
                <a:latin typeface="Times New Roman"/>
                <a:cs typeface="Times New Roman"/>
                <a:hlinkClick r:id="rId3"/>
              </a:rPr>
              <a:t>https://www.jobs.nhs.uk/candidate/jobadvert/B0060-25-0062?keyword=nurse&amp;location=b356nt&amp;distance=5&amp;language=en</a:t>
            </a:r>
            <a:r>
              <a:rPr lang="en-US" sz="2800" dirty="0">
                <a:latin typeface="Times New Roman"/>
                <a:cs typeface="Times New Roman"/>
              </a:rPr>
              <a:t> [Accessed 23 Oct. 2025].</a:t>
            </a:r>
            <a:endParaRPr lang="en-US" sz="2800" dirty="0"/>
          </a:p>
          <a:p>
            <a:r>
              <a:rPr lang="en-US" sz="2800" dirty="0">
                <a:latin typeface="Times New Roman"/>
                <a:cs typeface="Times New Roman"/>
              </a:rPr>
              <a:t>Teoli, D., An, J. and Sanvictores, T. (2023). </a:t>
            </a:r>
            <a:r>
              <a:rPr lang="en-US" sz="2800" i="1" dirty="0">
                <a:latin typeface="Times New Roman"/>
                <a:cs typeface="Times New Roman"/>
              </a:rPr>
              <a:t>SWOT analysis</a:t>
            </a:r>
            <a:r>
              <a:rPr lang="en-US" sz="2800" dirty="0">
                <a:latin typeface="Times New Roman"/>
                <a:cs typeface="Times New Roman"/>
              </a:rPr>
              <a:t>. [online] National Library of Medicine. Available at: </a:t>
            </a:r>
            <a:r>
              <a:rPr lang="en-US" sz="2800" dirty="0">
                <a:latin typeface="Times New Roman"/>
                <a:cs typeface="Times New Roman"/>
                <a:hlinkClick r:id="rId4"/>
              </a:rPr>
              <a:t>https://www.ncbi.nlm.nih.gov/books/NBK537302/</a:t>
            </a:r>
            <a:r>
              <a:rPr lang="en-US" sz="2800" dirty="0">
                <a:latin typeface="Times New Roman"/>
                <a:cs typeface="Times New Roman"/>
              </a:rPr>
              <a:t>.</a:t>
            </a:r>
            <a:endParaRPr lang="en-US" sz="2800" dirty="0"/>
          </a:p>
          <a:p>
            <a:pPr algn="l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884670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Name: Samantha Walters  Module: Professional Development Within Health &amp; Social Care  Lecture: Farah Islam  Student Id: 241950  Module Code:(LCHS4009)   </vt:lpstr>
      <vt:lpstr>AIMS &amp; AJECTIVES</vt:lpstr>
      <vt:lpstr>PowerPoint Presentation</vt:lpstr>
      <vt:lpstr>PowerPoint Presentation</vt:lpstr>
      <vt:lpstr>PowerPoint Presentation</vt:lpstr>
      <vt:lpstr>THREATS</vt:lpstr>
      <vt:lpstr>MACMILLAN COFFEE MORNING 2025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337</cp:revision>
  <dcterms:created xsi:type="dcterms:W3CDTF">2013-07-15T20:26:40Z</dcterms:created>
  <dcterms:modified xsi:type="dcterms:W3CDTF">2025-10-23T20:49:37Z</dcterms:modified>
</cp:coreProperties>
</file>