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733" r:id="rId3"/>
    <p:sldId id="750" r:id="rId4"/>
    <p:sldId id="751" r:id="rId5"/>
    <p:sldId id="752" r:id="rId6"/>
    <p:sldId id="420" r:id="rId7"/>
    <p:sldId id="747" r:id="rId8"/>
    <p:sldId id="754" r:id="rId9"/>
    <p:sldId id="757" r:id="rId10"/>
    <p:sldId id="758" r:id="rId11"/>
    <p:sldId id="749" r:id="rId12"/>
    <p:sldId id="739" r:id="rId13"/>
    <p:sldId id="738" r:id="rId14"/>
    <p:sldId id="75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5BEDA8D-F910-419A-BA28-7E427A248E31}">
          <p14:sldIdLst>
            <p14:sldId id="256"/>
            <p14:sldId id="733"/>
            <p14:sldId id="750"/>
            <p14:sldId id="751"/>
            <p14:sldId id="752"/>
            <p14:sldId id="420"/>
            <p14:sldId id="747"/>
            <p14:sldId id="754"/>
            <p14:sldId id="757"/>
            <p14:sldId id="758"/>
            <p14:sldId id="749"/>
            <p14:sldId id="739"/>
            <p14:sldId id="738"/>
            <p14:sldId id="7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2C221"/>
    <a:srgbClr val="8707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2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F413B6-7E30-4A3E-B4EB-F0721CD6F27A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F933DCC-23B5-470A-AD5D-2401439EC892}">
      <dgm:prSet custT="1"/>
      <dgm:spPr/>
      <dgm:t>
        <a:bodyPr/>
        <a:lstStyle/>
        <a:p>
          <a:r>
            <a:rPr lang="en-GB" sz="2400" dirty="0"/>
            <a:t>Academic work</a:t>
          </a:r>
          <a:endParaRPr lang="en-US" sz="2400" dirty="0"/>
        </a:p>
      </dgm:t>
    </dgm:pt>
    <dgm:pt modelId="{8D9DF6E7-7B9A-4DCF-A480-2D1EC123D019}" type="parTrans" cxnId="{53B8D76A-0794-4F58-A77E-1FA990D78091}">
      <dgm:prSet/>
      <dgm:spPr/>
      <dgm:t>
        <a:bodyPr/>
        <a:lstStyle/>
        <a:p>
          <a:endParaRPr lang="en-US"/>
        </a:p>
      </dgm:t>
    </dgm:pt>
    <dgm:pt modelId="{6F8B4160-FFC6-4130-B002-B17D7163D37A}" type="sibTrans" cxnId="{53B8D76A-0794-4F58-A77E-1FA990D78091}">
      <dgm:prSet/>
      <dgm:spPr/>
      <dgm:t>
        <a:bodyPr/>
        <a:lstStyle/>
        <a:p>
          <a:endParaRPr lang="en-US"/>
        </a:p>
      </dgm:t>
    </dgm:pt>
    <dgm:pt modelId="{F7347280-A956-488D-8E6C-F4C68E088BF6}">
      <dgm:prSet phldrT="[Text]"/>
      <dgm:spPr/>
      <dgm:t>
        <a:bodyPr/>
        <a:lstStyle/>
        <a:p>
          <a:r>
            <a:rPr lang="en-GB" dirty="0"/>
            <a:t>Recognised by others working in a similar area</a:t>
          </a:r>
        </a:p>
      </dgm:t>
    </dgm:pt>
    <dgm:pt modelId="{4BDA09E4-287D-4089-9371-C4F81E8B62EE}" type="parTrans" cxnId="{28E76730-E971-47A4-B784-CB0F0C85952E}">
      <dgm:prSet/>
      <dgm:spPr/>
      <dgm:t>
        <a:bodyPr/>
        <a:lstStyle/>
        <a:p>
          <a:endParaRPr lang="en-GB"/>
        </a:p>
      </dgm:t>
    </dgm:pt>
    <dgm:pt modelId="{620C1DCC-04FE-4DFB-9750-BB58368A2C40}" type="sibTrans" cxnId="{28E76730-E971-47A4-B784-CB0F0C85952E}">
      <dgm:prSet/>
      <dgm:spPr/>
      <dgm:t>
        <a:bodyPr/>
        <a:lstStyle/>
        <a:p>
          <a:endParaRPr lang="en-GB"/>
        </a:p>
      </dgm:t>
    </dgm:pt>
    <dgm:pt modelId="{FA17CFC4-621E-4096-8709-4ADD4F413A87}">
      <dgm:prSet phldrT="[Text]" custT="1"/>
      <dgm:spPr/>
      <dgm:t>
        <a:bodyPr/>
        <a:lstStyle/>
        <a:p>
          <a:r>
            <a:rPr lang="en-GB" sz="2400"/>
            <a:t>Original</a:t>
          </a:r>
        </a:p>
      </dgm:t>
    </dgm:pt>
    <dgm:pt modelId="{EF1976BC-B55C-47A4-AE03-246FE7A60D80}" type="parTrans" cxnId="{DE6F6C8B-2631-4B2E-B71A-157FD8810C3A}">
      <dgm:prSet/>
      <dgm:spPr/>
      <dgm:t>
        <a:bodyPr/>
        <a:lstStyle/>
        <a:p>
          <a:endParaRPr lang="en-GB"/>
        </a:p>
      </dgm:t>
    </dgm:pt>
    <dgm:pt modelId="{2B3B8400-18F3-47B0-B749-89C2E02952D8}" type="sibTrans" cxnId="{DE6F6C8B-2631-4B2E-B71A-157FD8810C3A}">
      <dgm:prSet/>
      <dgm:spPr/>
      <dgm:t>
        <a:bodyPr/>
        <a:lstStyle/>
        <a:p>
          <a:endParaRPr lang="en-GB"/>
        </a:p>
      </dgm:t>
    </dgm:pt>
    <dgm:pt modelId="{D6A900A6-719E-41E2-B09D-10AED80D8D0F}">
      <dgm:prSet phldrT="[Text]"/>
      <dgm:spPr/>
      <dgm:t>
        <a:bodyPr/>
        <a:lstStyle/>
        <a:p>
          <a:r>
            <a:rPr lang="en-GB"/>
            <a:t>Takes a different angle</a:t>
          </a:r>
        </a:p>
      </dgm:t>
    </dgm:pt>
    <dgm:pt modelId="{48748C89-E002-437A-9194-FD9987530DCA}" type="parTrans" cxnId="{BB32357D-5F02-46BB-ACB9-4C42FD1C36B5}">
      <dgm:prSet/>
      <dgm:spPr/>
      <dgm:t>
        <a:bodyPr/>
        <a:lstStyle/>
        <a:p>
          <a:endParaRPr lang="en-GB"/>
        </a:p>
      </dgm:t>
    </dgm:pt>
    <dgm:pt modelId="{1EE0B96A-C171-4F84-93F1-C1D8C9802F44}" type="sibTrans" cxnId="{BB32357D-5F02-46BB-ACB9-4C42FD1C36B5}">
      <dgm:prSet/>
      <dgm:spPr/>
      <dgm:t>
        <a:bodyPr/>
        <a:lstStyle/>
        <a:p>
          <a:endParaRPr lang="en-GB"/>
        </a:p>
      </dgm:t>
    </dgm:pt>
    <dgm:pt modelId="{95CBBC9C-BF30-43A2-BD09-3FAD69143416}">
      <dgm:prSet phldrT="[Text]"/>
      <dgm:spPr/>
      <dgm:t>
        <a:bodyPr/>
        <a:lstStyle/>
        <a:p>
          <a:r>
            <a:rPr lang="en-GB" dirty="0"/>
            <a:t>Adopts a different methodology</a:t>
          </a:r>
        </a:p>
      </dgm:t>
    </dgm:pt>
    <dgm:pt modelId="{83823BA5-2AAC-4DEE-8202-DA1257A9A5B9}" type="parTrans" cxnId="{3EE49244-586A-4A37-A97F-EAC1E1EC2643}">
      <dgm:prSet/>
      <dgm:spPr/>
      <dgm:t>
        <a:bodyPr/>
        <a:lstStyle/>
        <a:p>
          <a:endParaRPr lang="en-GB"/>
        </a:p>
      </dgm:t>
    </dgm:pt>
    <dgm:pt modelId="{1F3C9CDD-6577-4FA0-83DE-580070BD089B}" type="sibTrans" cxnId="{3EE49244-586A-4A37-A97F-EAC1E1EC2643}">
      <dgm:prSet/>
      <dgm:spPr/>
      <dgm:t>
        <a:bodyPr/>
        <a:lstStyle/>
        <a:p>
          <a:endParaRPr lang="en-GB"/>
        </a:p>
      </dgm:t>
    </dgm:pt>
    <dgm:pt modelId="{112ACA17-5838-4B04-91AC-C298E1134E50}">
      <dgm:prSet/>
      <dgm:spPr/>
      <dgm:t>
        <a:bodyPr/>
        <a:lstStyle/>
        <a:p>
          <a:r>
            <a:rPr lang="en-GB"/>
            <a:t>Provides a different explanation</a:t>
          </a:r>
        </a:p>
      </dgm:t>
    </dgm:pt>
    <dgm:pt modelId="{18AA9D50-389A-4A20-9256-9BB9BFDC179E}" type="parTrans" cxnId="{3D8419A8-4DF0-4D69-B7F4-A129B77C70B0}">
      <dgm:prSet/>
      <dgm:spPr/>
      <dgm:t>
        <a:bodyPr/>
        <a:lstStyle/>
        <a:p>
          <a:endParaRPr lang="en-GB"/>
        </a:p>
      </dgm:t>
    </dgm:pt>
    <dgm:pt modelId="{2C56A5CB-F1D7-4CDA-86E3-C13E77C0D1F3}" type="sibTrans" cxnId="{3D8419A8-4DF0-4D69-B7F4-A129B77C70B0}">
      <dgm:prSet/>
      <dgm:spPr/>
      <dgm:t>
        <a:bodyPr/>
        <a:lstStyle/>
        <a:p>
          <a:endParaRPr lang="en-GB"/>
        </a:p>
      </dgm:t>
    </dgm:pt>
    <dgm:pt modelId="{1FD47CC0-4215-443F-BDF5-9127F99E083C}">
      <dgm:prSet phldrT="[Text]" custT="1"/>
      <dgm:spPr/>
      <dgm:t>
        <a:bodyPr/>
        <a:lstStyle/>
        <a:p>
          <a:r>
            <a:rPr lang="en-GB" sz="2400"/>
            <a:t>Situated</a:t>
          </a:r>
        </a:p>
      </dgm:t>
    </dgm:pt>
    <dgm:pt modelId="{ADFE08EB-5418-4D8B-91A7-31A40543343C}" type="parTrans" cxnId="{B1B9BB7B-1A91-4EE6-9C52-2628CD3F4675}">
      <dgm:prSet/>
      <dgm:spPr/>
      <dgm:t>
        <a:bodyPr/>
        <a:lstStyle/>
        <a:p>
          <a:endParaRPr lang="en-GB"/>
        </a:p>
      </dgm:t>
    </dgm:pt>
    <dgm:pt modelId="{FCE0B34A-2749-43CE-9C4C-142999CF6D8B}" type="sibTrans" cxnId="{B1B9BB7B-1A91-4EE6-9C52-2628CD3F4675}">
      <dgm:prSet/>
      <dgm:spPr/>
      <dgm:t>
        <a:bodyPr/>
        <a:lstStyle/>
        <a:p>
          <a:endParaRPr lang="en-GB"/>
        </a:p>
      </dgm:t>
    </dgm:pt>
    <dgm:pt modelId="{467367F5-6C4D-4A02-8935-58E20153D741}">
      <dgm:prSet phldrT="[Text]"/>
      <dgm:spPr/>
      <dgm:t>
        <a:bodyPr/>
        <a:lstStyle/>
        <a:p>
          <a:r>
            <a:rPr lang="en-GB"/>
            <a:t>Demonstrates knowledge of wider context, e.g. other literatures</a:t>
          </a:r>
        </a:p>
      </dgm:t>
    </dgm:pt>
    <dgm:pt modelId="{9B87C5B2-FAA7-4BE2-B9AB-55D011E87A6E}" type="parTrans" cxnId="{2903FBAD-4727-4A26-BFED-6E2F915C0F39}">
      <dgm:prSet/>
      <dgm:spPr/>
      <dgm:t>
        <a:bodyPr/>
        <a:lstStyle/>
        <a:p>
          <a:endParaRPr lang="en-GB"/>
        </a:p>
      </dgm:t>
    </dgm:pt>
    <dgm:pt modelId="{F246BA67-7EF9-4669-9BD8-798B0C7A2983}" type="sibTrans" cxnId="{2903FBAD-4727-4A26-BFED-6E2F915C0F39}">
      <dgm:prSet/>
      <dgm:spPr/>
      <dgm:t>
        <a:bodyPr/>
        <a:lstStyle/>
        <a:p>
          <a:endParaRPr lang="en-GB"/>
        </a:p>
      </dgm:t>
    </dgm:pt>
    <dgm:pt modelId="{5BDA5BE7-A529-49AC-8A1B-1CA38174D4D1}" type="pres">
      <dgm:prSet presAssocID="{1CF413B6-7E30-4A3E-B4EB-F0721CD6F27A}" presName="linear" presStyleCnt="0">
        <dgm:presLayoutVars>
          <dgm:dir/>
          <dgm:animLvl val="lvl"/>
          <dgm:resizeHandles val="exact"/>
        </dgm:presLayoutVars>
      </dgm:prSet>
      <dgm:spPr/>
    </dgm:pt>
    <dgm:pt modelId="{5D38C750-BAA3-4609-AA0D-D5D93685C845}" type="pres">
      <dgm:prSet presAssocID="{2F933DCC-23B5-470A-AD5D-2401439EC892}" presName="parentLin" presStyleCnt="0"/>
      <dgm:spPr/>
    </dgm:pt>
    <dgm:pt modelId="{62D55D5C-AB4F-4FED-A2CC-707945354A25}" type="pres">
      <dgm:prSet presAssocID="{2F933DCC-23B5-470A-AD5D-2401439EC892}" presName="parentLeftMargin" presStyleLbl="node1" presStyleIdx="0" presStyleCnt="3"/>
      <dgm:spPr/>
    </dgm:pt>
    <dgm:pt modelId="{7BF39CC8-53F9-43F5-94CB-6E5AEED07039}" type="pres">
      <dgm:prSet presAssocID="{2F933DCC-23B5-470A-AD5D-2401439EC89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2D90B3-D834-498C-85F6-72DB10266263}" type="pres">
      <dgm:prSet presAssocID="{2F933DCC-23B5-470A-AD5D-2401439EC892}" presName="negativeSpace" presStyleCnt="0"/>
      <dgm:spPr/>
    </dgm:pt>
    <dgm:pt modelId="{FDB5FB84-FF2E-4388-AC7B-71C465A6684A}" type="pres">
      <dgm:prSet presAssocID="{2F933DCC-23B5-470A-AD5D-2401439EC892}" presName="childText" presStyleLbl="conFgAcc1" presStyleIdx="0" presStyleCnt="3">
        <dgm:presLayoutVars>
          <dgm:bulletEnabled val="1"/>
        </dgm:presLayoutVars>
      </dgm:prSet>
      <dgm:spPr/>
    </dgm:pt>
    <dgm:pt modelId="{3E3786D3-6A5F-4248-895A-3AA19F9EC000}" type="pres">
      <dgm:prSet presAssocID="{6F8B4160-FFC6-4130-B002-B17D7163D37A}" presName="spaceBetweenRectangles" presStyleCnt="0"/>
      <dgm:spPr/>
    </dgm:pt>
    <dgm:pt modelId="{9E2DAA29-DF02-4970-94E1-20561958EF60}" type="pres">
      <dgm:prSet presAssocID="{FA17CFC4-621E-4096-8709-4ADD4F413A87}" presName="parentLin" presStyleCnt="0"/>
      <dgm:spPr/>
    </dgm:pt>
    <dgm:pt modelId="{30534601-1643-4322-A094-783E800F4EC4}" type="pres">
      <dgm:prSet presAssocID="{FA17CFC4-621E-4096-8709-4ADD4F413A87}" presName="parentLeftMargin" presStyleLbl="node1" presStyleIdx="0" presStyleCnt="3"/>
      <dgm:spPr/>
    </dgm:pt>
    <dgm:pt modelId="{1B8A68C9-5B5F-4AB3-AA7F-EA1F4D127F56}" type="pres">
      <dgm:prSet presAssocID="{FA17CFC4-621E-4096-8709-4ADD4F413A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9A4DD66-0E97-4C27-AFC0-24F52820AC03}" type="pres">
      <dgm:prSet presAssocID="{FA17CFC4-621E-4096-8709-4ADD4F413A87}" presName="negativeSpace" presStyleCnt="0"/>
      <dgm:spPr/>
    </dgm:pt>
    <dgm:pt modelId="{285B8A81-8004-4003-85AC-A937C40FE17A}" type="pres">
      <dgm:prSet presAssocID="{FA17CFC4-621E-4096-8709-4ADD4F413A87}" presName="childText" presStyleLbl="conFgAcc1" presStyleIdx="1" presStyleCnt="3">
        <dgm:presLayoutVars>
          <dgm:bulletEnabled val="1"/>
        </dgm:presLayoutVars>
      </dgm:prSet>
      <dgm:spPr/>
    </dgm:pt>
    <dgm:pt modelId="{48B573CF-BE05-4EA6-A6E7-85A1AA1B634D}" type="pres">
      <dgm:prSet presAssocID="{2B3B8400-18F3-47B0-B749-89C2E02952D8}" presName="spaceBetweenRectangles" presStyleCnt="0"/>
      <dgm:spPr/>
    </dgm:pt>
    <dgm:pt modelId="{7ED915FF-582A-4CB8-9C19-64ACC9ABA4E0}" type="pres">
      <dgm:prSet presAssocID="{1FD47CC0-4215-443F-BDF5-9127F99E083C}" presName="parentLin" presStyleCnt="0"/>
      <dgm:spPr/>
    </dgm:pt>
    <dgm:pt modelId="{9F1F1379-150E-43E8-8DC2-DFD36F94A8A9}" type="pres">
      <dgm:prSet presAssocID="{1FD47CC0-4215-443F-BDF5-9127F99E083C}" presName="parentLeftMargin" presStyleLbl="node1" presStyleIdx="1" presStyleCnt="3"/>
      <dgm:spPr/>
    </dgm:pt>
    <dgm:pt modelId="{95D0B4ED-D6CF-42D5-8C5B-FAE83F79FF48}" type="pres">
      <dgm:prSet presAssocID="{1FD47CC0-4215-443F-BDF5-9127F99E083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F4313EC-7F07-4F41-9560-2B008389B359}" type="pres">
      <dgm:prSet presAssocID="{1FD47CC0-4215-443F-BDF5-9127F99E083C}" presName="negativeSpace" presStyleCnt="0"/>
      <dgm:spPr/>
    </dgm:pt>
    <dgm:pt modelId="{E0977EB4-2194-4B65-9B67-577D03477EB8}" type="pres">
      <dgm:prSet presAssocID="{1FD47CC0-4215-443F-BDF5-9127F99E083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08AD000-091C-4D1C-A358-4CF8C16075EA}" type="presOf" srcId="{FA17CFC4-621E-4096-8709-4ADD4F413A87}" destId="{1B8A68C9-5B5F-4AB3-AA7F-EA1F4D127F56}" srcOrd="1" destOrd="0" presId="urn:microsoft.com/office/officeart/2005/8/layout/list1"/>
    <dgm:cxn modelId="{9C73220A-4881-44EB-ACF6-C957D96E1534}" type="presOf" srcId="{1FD47CC0-4215-443F-BDF5-9127F99E083C}" destId="{9F1F1379-150E-43E8-8DC2-DFD36F94A8A9}" srcOrd="0" destOrd="0" presId="urn:microsoft.com/office/officeart/2005/8/layout/list1"/>
    <dgm:cxn modelId="{28E76730-E971-47A4-B784-CB0F0C85952E}" srcId="{2F933DCC-23B5-470A-AD5D-2401439EC892}" destId="{F7347280-A956-488D-8E6C-F4C68E088BF6}" srcOrd="0" destOrd="0" parTransId="{4BDA09E4-287D-4089-9371-C4F81E8B62EE}" sibTransId="{620C1DCC-04FE-4DFB-9750-BB58368A2C40}"/>
    <dgm:cxn modelId="{3D78E65C-9075-44A5-9188-46684AB3336E}" type="presOf" srcId="{1CF413B6-7E30-4A3E-B4EB-F0721CD6F27A}" destId="{5BDA5BE7-A529-49AC-8A1B-1CA38174D4D1}" srcOrd="0" destOrd="0" presId="urn:microsoft.com/office/officeart/2005/8/layout/list1"/>
    <dgm:cxn modelId="{3EE49244-586A-4A37-A97F-EAC1E1EC2643}" srcId="{FA17CFC4-621E-4096-8709-4ADD4F413A87}" destId="{95CBBC9C-BF30-43A2-BD09-3FAD69143416}" srcOrd="1" destOrd="0" parTransId="{83823BA5-2AAC-4DEE-8202-DA1257A9A5B9}" sibTransId="{1F3C9CDD-6577-4FA0-83DE-580070BD089B}"/>
    <dgm:cxn modelId="{53B8D76A-0794-4F58-A77E-1FA990D78091}" srcId="{1CF413B6-7E30-4A3E-B4EB-F0721CD6F27A}" destId="{2F933DCC-23B5-470A-AD5D-2401439EC892}" srcOrd="0" destOrd="0" parTransId="{8D9DF6E7-7B9A-4DCF-A480-2D1EC123D019}" sibTransId="{6F8B4160-FFC6-4130-B002-B17D7163D37A}"/>
    <dgm:cxn modelId="{0CBAC96C-C17A-4A98-8951-074D9043A195}" type="presOf" srcId="{2F933DCC-23B5-470A-AD5D-2401439EC892}" destId="{62D55D5C-AB4F-4FED-A2CC-707945354A25}" srcOrd="0" destOrd="0" presId="urn:microsoft.com/office/officeart/2005/8/layout/list1"/>
    <dgm:cxn modelId="{B1B9BB7B-1A91-4EE6-9C52-2628CD3F4675}" srcId="{1CF413B6-7E30-4A3E-B4EB-F0721CD6F27A}" destId="{1FD47CC0-4215-443F-BDF5-9127F99E083C}" srcOrd="2" destOrd="0" parTransId="{ADFE08EB-5418-4D8B-91A7-31A40543343C}" sibTransId="{FCE0B34A-2749-43CE-9C4C-142999CF6D8B}"/>
    <dgm:cxn modelId="{BB32357D-5F02-46BB-ACB9-4C42FD1C36B5}" srcId="{FA17CFC4-621E-4096-8709-4ADD4F413A87}" destId="{D6A900A6-719E-41E2-B09D-10AED80D8D0F}" srcOrd="0" destOrd="0" parTransId="{48748C89-E002-437A-9194-FD9987530DCA}" sibTransId="{1EE0B96A-C171-4F84-93F1-C1D8C9802F44}"/>
    <dgm:cxn modelId="{E827FB89-548F-4A90-B38E-CC866893386D}" type="presOf" srcId="{467367F5-6C4D-4A02-8935-58E20153D741}" destId="{E0977EB4-2194-4B65-9B67-577D03477EB8}" srcOrd="0" destOrd="0" presId="urn:microsoft.com/office/officeart/2005/8/layout/list1"/>
    <dgm:cxn modelId="{DE6F6C8B-2631-4B2E-B71A-157FD8810C3A}" srcId="{1CF413B6-7E30-4A3E-B4EB-F0721CD6F27A}" destId="{FA17CFC4-621E-4096-8709-4ADD4F413A87}" srcOrd="1" destOrd="0" parTransId="{EF1976BC-B55C-47A4-AE03-246FE7A60D80}" sibTransId="{2B3B8400-18F3-47B0-B749-89C2E02952D8}"/>
    <dgm:cxn modelId="{B1A47398-58E0-413E-84AC-660FB9494C3D}" type="presOf" srcId="{2F933DCC-23B5-470A-AD5D-2401439EC892}" destId="{7BF39CC8-53F9-43F5-94CB-6E5AEED07039}" srcOrd="1" destOrd="0" presId="urn:microsoft.com/office/officeart/2005/8/layout/list1"/>
    <dgm:cxn modelId="{3D8419A8-4DF0-4D69-B7F4-A129B77C70B0}" srcId="{FA17CFC4-621E-4096-8709-4ADD4F413A87}" destId="{112ACA17-5838-4B04-91AC-C298E1134E50}" srcOrd="2" destOrd="0" parTransId="{18AA9D50-389A-4A20-9256-9BB9BFDC179E}" sibTransId="{2C56A5CB-F1D7-4CDA-86E3-C13E77C0D1F3}"/>
    <dgm:cxn modelId="{2903FBAD-4727-4A26-BFED-6E2F915C0F39}" srcId="{1FD47CC0-4215-443F-BDF5-9127F99E083C}" destId="{467367F5-6C4D-4A02-8935-58E20153D741}" srcOrd="0" destOrd="0" parTransId="{9B87C5B2-FAA7-4BE2-B9AB-55D011E87A6E}" sibTransId="{F246BA67-7EF9-4669-9BD8-798B0C7A2983}"/>
    <dgm:cxn modelId="{E8D756B5-D6EE-41AC-BF26-29C018A35935}" type="presOf" srcId="{F7347280-A956-488D-8E6C-F4C68E088BF6}" destId="{FDB5FB84-FF2E-4388-AC7B-71C465A6684A}" srcOrd="0" destOrd="0" presId="urn:microsoft.com/office/officeart/2005/8/layout/list1"/>
    <dgm:cxn modelId="{E65EE4B9-198C-4FCB-BDF2-08CED48B423D}" type="presOf" srcId="{1FD47CC0-4215-443F-BDF5-9127F99E083C}" destId="{95D0B4ED-D6CF-42D5-8C5B-FAE83F79FF48}" srcOrd="1" destOrd="0" presId="urn:microsoft.com/office/officeart/2005/8/layout/list1"/>
    <dgm:cxn modelId="{420030CF-F09A-4595-9F74-3B0305D3A9F4}" type="presOf" srcId="{95CBBC9C-BF30-43A2-BD09-3FAD69143416}" destId="{285B8A81-8004-4003-85AC-A937C40FE17A}" srcOrd="0" destOrd="1" presId="urn:microsoft.com/office/officeart/2005/8/layout/list1"/>
    <dgm:cxn modelId="{248107DC-1620-408E-A74D-3CB2C08BD2FA}" type="presOf" srcId="{112ACA17-5838-4B04-91AC-C298E1134E50}" destId="{285B8A81-8004-4003-85AC-A937C40FE17A}" srcOrd="0" destOrd="2" presId="urn:microsoft.com/office/officeart/2005/8/layout/list1"/>
    <dgm:cxn modelId="{BB0B7EFC-A920-4B61-AEB9-64FF4F81FC01}" type="presOf" srcId="{FA17CFC4-621E-4096-8709-4ADD4F413A87}" destId="{30534601-1643-4322-A094-783E800F4EC4}" srcOrd="0" destOrd="0" presId="urn:microsoft.com/office/officeart/2005/8/layout/list1"/>
    <dgm:cxn modelId="{4D18A7FC-CA39-42B8-837A-90BDD1176BF4}" type="presOf" srcId="{D6A900A6-719E-41E2-B09D-10AED80D8D0F}" destId="{285B8A81-8004-4003-85AC-A937C40FE17A}" srcOrd="0" destOrd="0" presId="urn:microsoft.com/office/officeart/2005/8/layout/list1"/>
    <dgm:cxn modelId="{280A0609-D1FD-4EA4-8F68-77C0A27CB7CE}" type="presParOf" srcId="{5BDA5BE7-A529-49AC-8A1B-1CA38174D4D1}" destId="{5D38C750-BAA3-4609-AA0D-D5D93685C845}" srcOrd="0" destOrd="0" presId="urn:microsoft.com/office/officeart/2005/8/layout/list1"/>
    <dgm:cxn modelId="{C6D5FBE0-47B1-493C-9520-F3DFA6BCC19E}" type="presParOf" srcId="{5D38C750-BAA3-4609-AA0D-D5D93685C845}" destId="{62D55D5C-AB4F-4FED-A2CC-707945354A25}" srcOrd="0" destOrd="0" presId="urn:microsoft.com/office/officeart/2005/8/layout/list1"/>
    <dgm:cxn modelId="{1851C9BF-F598-447E-8BDB-6C86CE1F2908}" type="presParOf" srcId="{5D38C750-BAA3-4609-AA0D-D5D93685C845}" destId="{7BF39CC8-53F9-43F5-94CB-6E5AEED07039}" srcOrd="1" destOrd="0" presId="urn:microsoft.com/office/officeart/2005/8/layout/list1"/>
    <dgm:cxn modelId="{17EAA38D-AA28-4219-B963-4F9F8F579825}" type="presParOf" srcId="{5BDA5BE7-A529-49AC-8A1B-1CA38174D4D1}" destId="{382D90B3-D834-498C-85F6-72DB10266263}" srcOrd="1" destOrd="0" presId="urn:microsoft.com/office/officeart/2005/8/layout/list1"/>
    <dgm:cxn modelId="{8163376E-1474-465B-A315-AB8CA138F1E5}" type="presParOf" srcId="{5BDA5BE7-A529-49AC-8A1B-1CA38174D4D1}" destId="{FDB5FB84-FF2E-4388-AC7B-71C465A6684A}" srcOrd="2" destOrd="0" presId="urn:microsoft.com/office/officeart/2005/8/layout/list1"/>
    <dgm:cxn modelId="{85A13E31-0B9B-43D2-948C-0617B81D12D1}" type="presParOf" srcId="{5BDA5BE7-A529-49AC-8A1B-1CA38174D4D1}" destId="{3E3786D3-6A5F-4248-895A-3AA19F9EC000}" srcOrd="3" destOrd="0" presId="urn:microsoft.com/office/officeart/2005/8/layout/list1"/>
    <dgm:cxn modelId="{13527D53-FC0E-46D9-BEE7-BBAEBD94389A}" type="presParOf" srcId="{5BDA5BE7-A529-49AC-8A1B-1CA38174D4D1}" destId="{9E2DAA29-DF02-4970-94E1-20561958EF60}" srcOrd="4" destOrd="0" presId="urn:microsoft.com/office/officeart/2005/8/layout/list1"/>
    <dgm:cxn modelId="{CC1FFF55-0659-4C92-A349-44B1D340FE76}" type="presParOf" srcId="{9E2DAA29-DF02-4970-94E1-20561958EF60}" destId="{30534601-1643-4322-A094-783E800F4EC4}" srcOrd="0" destOrd="0" presId="urn:microsoft.com/office/officeart/2005/8/layout/list1"/>
    <dgm:cxn modelId="{A1105110-49C8-476B-905B-0EE129B354E2}" type="presParOf" srcId="{9E2DAA29-DF02-4970-94E1-20561958EF60}" destId="{1B8A68C9-5B5F-4AB3-AA7F-EA1F4D127F56}" srcOrd="1" destOrd="0" presId="urn:microsoft.com/office/officeart/2005/8/layout/list1"/>
    <dgm:cxn modelId="{9860DBF0-2F2F-46C0-8338-8C65B66F921D}" type="presParOf" srcId="{5BDA5BE7-A529-49AC-8A1B-1CA38174D4D1}" destId="{F9A4DD66-0E97-4C27-AFC0-24F52820AC03}" srcOrd="5" destOrd="0" presId="urn:microsoft.com/office/officeart/2005/8/layout/list1"/>
    <dgm:cxn modelId="{426F3275-7E92-4D97-8746-1C617DB91E3D}" type="presParOf" srcId="{5BDA5BE7-A529-49AC-8A1B-1CA38174D4D1}" destId="{285B8A81-8004-4003-85AC-A937C40FE17A}" srcOrd="6" destOrd="0" presId="urn:microsoft.com/office/officeart/2005/8/layout/list1"/>
    <dgm:cxn modelId="{200714BC-5E08-4D84-B391-01F634E98112}" type="presParOf" srcId="{5BDA5BE7-A529-49AC-8A1B-1CA38174D4D1}" destId="{48B573CF-BE05-4EA6-A6E7-85A1AA1B634D}" srcOrd="7" destOrd="0" presId="urn:microsoft.com/office/officeart/2005/8/layout/list1"/>
    <dgm:cxn modelId="{25A90835-31AE-49BB-803F-8335A39F8C5B}" type="presParOf" srcId="{5BDA5BE7-A529-49AC-8A1B-1CA38174D4D1}" destId="{7ED915FF-582A-4CB8-9C19-64ACC9ABA4E0}" srcOrd="8" destOrd="0" presId="urn:microsoft.com/office/officeart/2005/8/layout/list1"/>
    <dgm:cxn modelId="{AF122577-2A90-4D94-A90A-C8AA3179EDDA}" type="presParOf" srcId="{7ED915FF-582A-4CB8-9C19-64ACC9ABA4E0}" destId="{9F1F1379-150E-43E8-8DC2-DFD36F94A8A9}" srcOrd="0" destOrd="0" presId="urn:microsoft.com/office/officeart/2005/8/layout/list1"/>
    <dgm:cxn modelId="{96E31B60-AF82-424C-85ED-78AC959F4AF5}" type="presParOf" srcId="{7ED915FF-582A-4CB8-9C19-64ACC9ABA4E0}" destId="{95D0B4ED-D6CF-42D5-8C5B-FAE83F79FF48}" srcOrd="1" destOrd="0" presId="urn:microsoft.com/office/officeart/2005/8/layout/list1"/>
    <dgm:cxn modelId="{C05FDAC9-B90B-4F6D-9E8F-1F901AAFBF1B}" type="presParOf" srcId="{5BDA5BE7-A529-49AC-8A1B-1CA38174D4D1}" destId="{FF4313EC-7F07-4F41-9560-2B008389B359}" srcOrd="9" destOrd="0" presId="urn:microsoft.com/office/officeart/2005/8/layout/list1"/>
    <dgm:cxn modelId="{ADA8FEF3-C9BF-4BD2-92D7-20B6BAA730D5}" type="presParOf" srcId="{5BDA5BE7-A529-49AC-8A1B-1CA38174D4D1}" destId="{E0977EB4-2194-4B65-9B67-577D03477EB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F413B6-7E30-4A3E-B4EB-F0721CD6F27A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F933DCC-23B5-470A-AD5D-2401439EC892}">
      <dgm:prSet custT="1"/>
      <dgm:spPr/>
      <dgm:t>
        <a:bodyPr/>
        <a:lstStyle/>
        <a:p>
          <a:r>
            <a:rPr lang="en-GB" sz="2400" dirty="0"/>
            <a:t>Critically reflective</a:t>
          </a:r>
          <a:endParaRPr lang="en-US" sz="2400" dirty="0"/>
        </a:p>
      </dgm:t>
    </dgm:pt>
    <dgm:pt modelId="{8D9DF6E7-7B9A-4DCF-A480-2D1EC123D019}" type="parTrans" cxnId="{53B8D76A-0794-4F58-A77E-1FA990D78091}">
      <dgm:prSet/>
      <dgm:spPr/>
      <dgm:t>
        <a:bodyPr/>
        <a:lstStyle/>
        <a:p>
          <a:endParaRPr lang="en-US"/>
        </a:p>
      </dgm:t>
    </dgm:pt>
    <dgm:pt modelId="{6F8B4160-FFC6-4130-B002-B17D7163D37A}" type="sibTrans" cxnId="{53B8D76A-0794-4F58-A77E-1FA990D78091}">
      <dgm:prSet/>
      <dgm:spPr/>
      <dgm:t>
        <a:bodyPr/>
        <a:lstStyle/>
        <a:p>
          <a:endParaRPr lang="en-US"/>
        </a:p>
      </dgm:t>
    </dgm:pt>
    <dgm:pt modelId="{44C0B8DF-691E-480E-B42E-E731671870FF}">
      <dgm:prSet custT="1"/>
      <dgm:spPr/>
      <dgm:t>
        <a:bodyPr/>
        <a:lstStyle/>
        <a:p>
          <a:r>
            <a:rPr lang="en-GB" sz="2000" dirty="0"/>
            <a:t>Offers a critical evaluation of other literatures</a:t>
          </a:r>
        </a:p>
      </dgm:t>
    </dgm:pt>
    <dgm:pt modelId="{05EFD72F-8F43-4D37-8AF5-E51BBF7F13C0}" type="parTrans" cxnId="{69FEE8AE-A7D3-4149-9338-A5DA7E05808E}">
      <dgm:prSet/>
      <dgm:spPr/>
      <dgm:t>
        <a:bodyPr/>
        <a:lstStyle/>
        <a:p>
          <a:endParaRPr lang="en-GB"/>
        </a:p>
      </dgm:t>
    </dgm:pt>
    <dgm:pt modelId="{F8051AF6-FF97-403F-8B64-C11B06775019}" type="sibTrans" cxnId="{69FEE8AE-A7D3-4149-9338-A5DA7E05808E}">
      <dgm:prSet/>
      <dgm:spPr/>
      <dgm:t>
        <a:bodyPr/>
        <a:lstStyle/>
        <a:p>
          <a:endParaRPr lang="en-GB"/>
        </a:p>
      </dgm:t>
    </dgm:pt>
    <dgm:pt modelId="{76EE4504-AA53-4D4A-89E4-33811718037C}">
      <dgm:prSet custT="1"/>
      <dgm:spPr/>
      <dgm:t>
        <a:bodyPr/>
        <a:lstStyle/>
        <a:p>
          <a:r>
            <a:rPr lang="en-GB" sz="2000" dirty="0"/>
            <a:t>Demonstrates critical understanding of its own limitations</a:t>
          </a:r>
        </a:p>
      </dgm:t>
    </dgm:pt>
    <dgm:pt modelId="{7F13D627-CB04-47DD-9B0F-AC96D5B498BF}" type="parTrans" cxnId="{C4909B9C-A664-405E-934F-8B6D448DF93E}">
      <dgm:prSet/>
      <dgm:spPr/>
      <dgm:t>
        <a:bodyPr/>
        <a:lstStyle/>
        <a:p>
          <a:endParaRPr lang="en-GB"/>
        </a:p>
      </dgm:t>
    </dgm:pt>
    <dgm:pt modelId="{4A98E12B-DF10-4BC7-B48F-B757DEB1F6DA}" type="sibTrans" cxnId="{C4909B9C-A664-405E-934F-8B6D448DF93E}">
      <dgm:prSet/>
      <dgm:spPr/>
      <dgm:t>
        <a:bodyPr/>
        <a:lstStyle/>
        <a:p>
          <a:endParaRPr lang="en-GB"/>
        </a:p>
      </dgm:t>
    </dgm:pt>
    <dgm:pt modelId="{18BE4973-EC5F-426F-BA38-45C71AC10996}">
      <dgm:prSet custT="1"/>
      <dgm:spPr/>
      <dgm:t>
        <a:bodyPr/>
        <a:lstStyle/>
        <a:p>
          <a:r>
            <a:rPr lang="en-GB" sz="2000" dirty="0"/>
            <a:t>Offers a critical evaluation of the theories generated</a:t>
          </a:r>
        </a:p>
      </dgm:t>
    </dgm:pt>
    <dgm:pt modelId="{A2B45BAF-6A46-4748-8E2E-CC589765CA73}" type="parTrans" cxnId="{B3A8757D-A307-46A7-A1C2-72B27456071C}">
      <dgm:prSet/>
      <dgm:spPr/>
      <dgm:t>
        <a:bodyPr/>
        <a:lstStyle/>
        <a:p>
          <a:endParaRPr lang="en-GB"/>
        </a:p>
      </dgm:t>
    </dgm:pt>
    <dgm:pt modelId="{0B76A56A-A6E7-49D6-A351-EBC8B312D539}" type="sibTrans" cxnId="{B3A8757D-A307-46A7-A1C2-72B27456071C}">
      <dgm:prSet/>
      <dgm:spPr/>
      <dgm:t>
        <a:bodyPr/>
        <a:lstStyle/>
        <a:p>
          <a:endParaRPr lang="en-GB"/>
        </a:p>
      </dgm:t>
    </dgm:pt>
    <dgm:pt modelId="{9A177868-BFB8-4951-87BD-AA6B6EC8C8D7}">
      <dgm:prSet custT="1"/>
      <dgm:spPr/>
      <dgm:t>
        <a:bodyPr/>
        <a:lstStyle/>
        <a:p>
          <a:r>
            <a:rPr lang="en-GB" sz="2400"/>
            <a:t>Logically consistent</a:t>
          </a:r>
        </a:p>
      </dgm:t>
    </dgm:pt>
    <dgm:pt modelId="{FECC0EEE-04FD-4071-B11F-9E762A9EA8A8}" type="parTrans" cxnId="{9CB82121-3E1C-4FDC-A61E-363F8D963A06}">
      <dgm:prSet/>
      <dgm:spPr/>
      <dgm:t>
        <a:bodyPr/>
        <a:lstStyle/>
        <a:p>
          <a:endParaRPr lang="en-GB"/>
        </a:p>
      </dgm:t>
    </dgm:pt>
    <dgm:pt modelId="{360A35DD-000E-4CA7-9555-EBFDC403B9C3}" type="sibTrans" cxnId="{9CB82121-3E1C-4FDC-A61E-363F8D963A06}">
      <dgm:prSet/>
      <dgm:spPr/>
      <dgm:t>
        <a:bodyPr/>
        <a:lstStyle/>
        <a:p>
          <a:endParaRPr lang="en-GB"/>
        </a:p>
      </dgm:t>
    </dgm:pt>
    <dgm:pt modelId="{AFFF2495-8A6F-4576-881E-646E9484BF7B}">
      <dgm:prSet custT="1"/>
      <dgm:spPr/>
      <dgm:t>
        <a:bodyPr/>
        <a:lstStyle/>
        <a:p>
          <a:r>
            <a:rPr lang="en-GB" sz="2000" dirty="0"/>
            <a:t>Is coherent, not internally contradictory</a:t>
          </a:r>
        </a:p>
      </dgm:t>
    </dgm:pt>
    <dgm:pt modelId="{7F150A65-9F97-449C-9307-36F6061F42B8}" type="parTrans" cxnId="{3D45C4E6-1931-489C-9981-C8EF0B338F1D}">
      <dgm:prSet/>
      <dgm:spPr/>
      <dgm:t>
        <a:bodyPr/>
        <a:lstStyle/>
        <a:p>
          <a:endParaRPr lang="en-GB"/>
        </a:p>
      </dgm:t>
    </dgm:pt>
    <dgm:pt modelId="{950CD514-A2E1-4807-9F82-B418E6E85F0F}" type="sibTrans" cxnId="{3D45C4E6-1931-489C-9981-C8EF0B338F1D}">
      <dgm:prSet/>
      <dgm:spPr/>
      <dgm:t>
        <a:bodyPr/>
        <a:lstStyle/>
        <a:p>
          <a:endParaRPr lang="en-GB"/>
        </a:p>
      </dgm:t>
    </dgm:pt>
    <dgm:pt modelId="{5BDA5BE7-A529-49AC-8A1B-1CA38174D4D1}" type="pres">
      <dgm:prSet presAssocID="{1CF413B6-7E30-4A3E-B4EB-F0721CD6F27A}" presName="linear" presStyleCnt="0">
        <dgm:presLayoutVars>
          <dgm:dir/>
          <dgm:animLvl val="lvl"/>
          <dgm:resizeHandles val="exact"/>
        </dgm:presLayoutVars>
      </dgm:prSet>
      <dgm:spPr/>
    </dgm:pt>
    <dgm:pt modelId="{5D38C750-BAA3-4609-AA0D-D5D93685C845}" type="pres">
      <dgm:prSet presAssocID="{2F933DCC-23B5-470A-AD5D-2401439EC892}" presName="parentLin" presStyleCnt="0"/>
      <dgm:spPr/>
    </dgm:pt>
    <dgm:pt modelId="{62D55D5C-AB4F-4FED-A2CC-707945354A25}" type="pres">
      <dgm:prSet presAssocID="{2F933DCC-23B5-470A-AD5D-2401439EC892}" presName="parentLeftMargin" presStyleLbl="node1" presStyleIdx="0" presStyleCnt="2"/>
      <dgm:spPr/>
    </dgm:pt>
    <dgm:pt modelId="{7BF39CC8-53F9-43F5-94CB-6E5AEED07039}" type="pres">
      <dgm:prSet presAssocID="{2F933DCC-23B5-470A-AD5D-2401439EC89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82D90B3-D834-498C-85F6-72DB10266263}" type="pres">
      <dgm:prSet presAssocID="{2F933DCC-23B5-470A-AD5D-2401439EC892}" presName="negativeSpace" presStyleCnt="0"/>
      <dgm:spPr/>
    </dgm:pt>
    <dgm:pt modelId="{FDB5FB84-FF2E-4388-AC7B-71C465A6684A}" type="pres">
      <dgm:prSet presAssocID="{2F933DCC-23B5-470A-AD5D-2401439EC892}" presName="childText" presStyleLbl="conFgAcc1" presStyleIdx="0" presStyleCnt="2">
        <dgm:presLayoutVars>
          <dgm:bulletEnabled val="1"/>
        </dgm:presLayoutVars>
      </dgm:prSet>
      <dgm:spPr/>
    </dgm:pt>
    <dgm:pt modelId="{3E3786D3-6A5F-4248-895A-3AA19F9EC000}" type="pres">
      <dgm:prSet presAssocID="{6F8B4160-FFC6-4130-B002-B17D7163D37A}" presName="spaceBetweenRectangles" presStyleCnt="0"/>
      <dgm:spPr/>
    </dgm:pt>
    <dgm:pt modelId="{C35C1907-5824-4AEB-8E77-BB54584311AF}" type="pres">
      <dgm:prSet presAssocID="{9A177868-BFB8-4951-87BD-AA6B6EC8C8D7}" presName="parentLin" presStyleCnt="0"/>
      <dgm:spPr/>
    </dgm:pt>
    <dgm:pt modelId="{6E87377C-742E-4C29-BBC8-6670AF25DC2A}" type="pres">
      <dgm:prSet presAssocID="{9A177868-BFB8-4951-87BD-AA6B6EC8C8D7}" presName="parentLeftMargin" presStyleLbl="node1" presStyleIdx="0" presStyleCnt="2"/>
      <dgm:spPr/>
    </dgm:pt>
    <dgm:pt modelId="{430BF888-C202-4C3E-88D8-F74C8C4614D9}" type="pres">
      <dgm:prSet presAssocID="{9A177868-BFB8-4951-87BD-AA6B6EC8C8D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1B5C5C3-29F0-4643-8DA7-71F00FD710C6}" type="pres">
      <dgm:prSet presAssocID="{9A177868-BFB8-4951-87BD-AA6B6EC8C8D7}" presName="negativeSpace" presStyleCnt="0"/>
      <dgm:spPr/>
    </dgm:pt>
    <dgm:pt modelId="{65CEB6F8-8A59-4D48-AD3F-C37EAEE859EC}" type="pres">
      <dgm:prSet presAssocID="{9A177868-BFB8-4951-87BD-AA6B6EC8C8D7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2056100-E231-4BCF-B39E-4EEE70925A37}" type="presOf" srcId="{76EE4504-AA53-4D4A-89E4-33811718037C}" destId="{FDB5FB84-FF2E-4388-AC7B-71C465A6684A}" srcOrd="0" destOrd="1" presId="urn:microsoft.com/office/officeart/2005/8/layout/list1"/>
    <dgm:cxn modelId="{9CB82121-3E1C-4FDC-A61E-363F8D963A06}" srcId="{1CF413B6-7E30-4A3E-B4EB-F0721CD6F27A}" destId="{9A177868-BFB8-4951-87BD-AA6B6EC8C8D7}" srcOrd="1" destOrd="0" parTransId="{FECC0EEE-04FD-4071-B11F-9E762A9EA8A8}" sibTransId="{360A35DD-000E-4CA7-9555-EBFDC403B9C3}"/>
    <dgm:cxn modelId="{4D661F3E-7694-4CA5-9475-C8E24298212C}" type="presOf" srcId="{44C0B8DF-691E-480E-B42E-E731671870FF}" destId="{FDB5FB84-FF2E-4388-AC7B-71C465A6684A}" srcOrd="0" destOrd="0" presId="urn:microsoft.com/office/officeart/2005/8/layout/list1"/>
    <dgm:cxn modelId="{3D78E65C-9075-44A5-9188-46684AB3336E}" type="presOf" srcId="{1CF413B6-7E30-4A3E-B4EB-F0721CD6F27A}" destId="{5BDA5BE7-A529-49AC-8A1B-1CA38174D4D1}" srcOrd="0" destOrd="0" presId="urn:microsoft.com/office/officeart/2005/8/layout/list1"/>
    <dgm:cxn modelId="{53B8D76A-0794-4F58-A77E-1FA990D78091}" srcId="{1CF413B6-7E30-4A3E-B4EB-F0721CD6F27A}" destId="{2F933DCC-23B5-470A-AD5D-2401439EC892}" srcOrd="0" destOrd="0" parTransId="{8D9DF6E7-7B9A-4DCF-A480-2D1EC123D019}" sibTransId="{6F8B4160-FFC6-4130-B002-B17D7163D37A}"/>
    <dgm:cxn modelId="{0CBAC96C-C17A-4A98-8951-074D9043A195}" type="presOf" srcId="{2F933DCC-23B5-470A-AD5D-2401439EC892}" destId="{62D55D5C-AB4F-4FED-A2CC-707945354A25}" srcOrd="0" destOrd="0" presId="urn:microsoft.com/office/officeart/2005/8/layout/list1"/>
    <dgm:cxn modelId="{B3A8757D-A307-46A7-A1C2-72B27456071C}" srcId="{2F933DCC-23B5-470A-AD5D-2401439EC892}" destId="{18BE4973-EC5F-426F-BA38-45C71AC10996}" srcOrd="2" destOrd="0" parTransId="{A2B45BAF-6A46-4748-8E2E-CC589765CA73}" sibTransId="{0B76A56A-A6E7-49D6-A351-EBC8B312D539}"/>
    <dgm:cxn modelId="{B1A47398-58E0-413E-84AC-660FB9494C3D}" type="presOf" srcId="{2F933DCC-23B5-470A-AD5D-2401439EC892}" destId="{7BF39CC8-53F9-43F5-94CB-6E5AEED07039}" srcOrd="1" destOrd="0" presId="urn:microsoft.com/office/officeart/2005/8/layout/list1"/>
    <dgm:cxn modelId="{D7D6F79B-5BE3-436D-9C7E-1DA12C1EFB8B}" type="presOf" srcId="{AFFF2495-8A6F-4576-881E-646E9484BF7B}" destId="{65CEB6F8-8A59-4D48-AD3F-C37EAEE859EC}" srcOrd="0" destOrd="0" presId="urn:microsoft.com/office/officeart/2005/8/layout/list1"/>
    <dgm:cxn modelId="{C4909B9C-A664-405E-934F-8B6D448DF93E}" srcId="{2F933DCC-23B5-470A-AD5D-2401439EC892}" destId="{76EE4504-AA53-4D4A-89E4-33811718037C}" srcOrd="1" destOrd="0" parTransId="{7F13D627-CB04-47DD-9B0F-AC96D5B498BF}" sibTransId="{4A98E12B-DF10-4BC7-B48F-B757DEB1F6DA}"/>
    <dgm:cxn modelId="{69FEE8AE-A7D3-4149-9338-A5DA7E05808E}" srcId="{2F933DCC-23B5-470A-AD5D-2401439EC892}" destId="{44C0B8DF-691E-480E-B42E-E731671870FF}" srcOrd="0" destOrd="0" parTransId="{05EFD72F-8F43-4D37-8AF5-E51BBF7F13C0}" sibTransId="{F8051AF6-FF97-403F-8B64-C11B06775019}"/>
    <dgm:cxn modelId="{ABCBB7CF-BA8B-4195-9EA7-02A6FD4DB36A}" type="presOf" srcId="{9A177868-BFB8-4951-87BD-AA6B6EC8C8D7}" destId="{6E87377C-742E-4C29-BBC8-6670AF25DC2A}" srcOrd="0" destOrd="0" presId="urn:microsoft.com/office/officeart/2005/8/layout/list1"/>
    <dgm:cxn modelId="{EDEE33DD-1BED-4B9A-A68E-5AD94FF2022E}" type="presOf" srcId="{9A177868-BFB8-4951-87BD-AA6B6EC8C8D7}" destId="{430BF888-C202-4C3E-88D8-F74C8C4614D9}" srcOrd="1" destOrd="0" presId="urn:microsoft.com/office/officeart/2005/8/layout/list1"/>
    <dgm:cxn modelId="{3D45C4E6-1931-489C-9981-C8EF0B338F1D}" srcId="{9A177868-BFB8-4951-87BD-AA6B6EC8C8D7}" destId="{AFFF2495-8A6F-4576-881E-646E9484BF7B}" srcOrd="0" destOrd="0" parTransId="{7F150A65-9F97-449C-9307-36F6061F42B8}" sibTransId="{950CD514-A2E1-4807-9F82-B418E6E85F0F}"/>
    <dgm:cxn modelId="{EF5F11E9-8DF6-41AB-BD5B-DA95EAA2EEB4}" type="presOf" srcId="{18BE4973-EC5F-426F-BA38-45C71AC10996}" destId="{FDB5FB84-FF2E-4388-AC7B-71C465A6684A}" srcOrd="0" destOrd="2" presId="urn:microsoft.com/office/officeart/2005/8/layout/list1"/>
    <dgm:cxn modelId="{280A0609-D1FD-4EA4-8F68-77C0A27CB7CE}" type="presParOf" srcId="{5BDA5BE7-A529-49AC-8A1B-1CA38174D4D1}" destId="{5D38C750-BAA3-4609-AA0D-D5D93685C845}" srcOrd="0" destOrd="0" presId="urn:microsoft.com/office/officeart/2005/8/layout/list1"/>
    <dgm:cxn modelId="{C6D5FBE0-47B1-493C-9520-F3DFA6BCC19E}" type="presParOf" srcId="{5D38C750-BAA3-4609-AA0D-D5D93685C845}" destId="{62D55D5C-AB4F-4FED-A2CC-707945354A25}" srcOrd="0" destOrd="0" presId="urn:microsoft.com/office/officeart/2005/8/layout/list1"/>
    <dgm:cxn modelId="{1851C9BF-F598-447E-8BDB-6C86CE1F2908}" type="presParOf" srcId="{5D38C750-BAA3-4609-AA0D-D5D93685C845}" destId="{7BF39CC8-53F9-43F5-94CB-6E5AEED07039}" srcOrd="1" destOrd="0" presId="urn:microsoft.com/office/officeart/2005/8/layout/list1"/>
    <dgm:cxn modelId="{17EAA38D-AA28-4219-B963-4F9F8F579825}" type="presParOf" srcId="{5BDA5BE7-A529-49AC-8A1B-1CA38174D4D1}" destId="{382D90B3-D834-498C-85F6-72DB10266263}" srcOrd="1" destOrd="0" presId="urn:microsoft.com/office/officeart/2005/8/layout/list1"/>
    <dgm:cxn modelId="{8163376E-1474-465B-A315-AB8CA138F1E5}" type="presParOf" srcId="{5BDA5BE7-A529-49AC-8A1B-1CA38174D4D1}" destId="{FDB5FB84-FF2E-4388-AC7B-71C465A6684A}" srcOrd="2" destOrd="0" presId="urn:microsoft.com/office/officeart/2005/8/layout/list1"/>
    <dgm:cxn modelId="{85A13E31-0B9B-43D2-948C-0617B81D12D1}" type="presParOf" srcId="{5BDA5BE7-A529-49AC-8A1B-1CA38174D4D1}" destId="{3E3786D3-6A5F-4248-895A-3AA19F9EC000}" srcOrd="3" destOrd="0" presId="urn:microsoft.com/office/officeart/2005/8/layout/list1"/>
    <dgm:cxn modelId="{ACBF7989-2640-44D5-9354-12093EECA08B}" type="presParOf" srcId="{5BDA5BE7-A529-49AC-8A1B-1CA38174D4D1}" destId="{C35C1907-5824-4AEB-8E77-BB54584311AF}" srcOrd="4" destOrd="0" presId="urn:microsoft.com/office/officeart/2005/8/layout/list1"/>
    <dgm:cxn modelId="{84F87A84-942B-4ECF-8A2F-B3A17A7CB8A8}" type="presParOf" srcId="{C35C1907-5824-4AEB-8E77-BB54584311AF}" destId="{6E87377C-742E-4C29-BBC8-6670AF25DC2A}" srcOrd="0" destOrd="0" presId="urn:microsoft.com/office/officeart/2005/8/layout/list1"/>
    <dgm:cxn modelId="{B9A90C46-9EED-482A-8ACD-82AD262256CF}" type="presParOf" srcId="{C35C1907-5824-4AEB-8E77-BB54584311AF}" destId="{430BF888-C202-4C3E-88D8-F74C8C4614D9}" srcOrd="1" destOrd="0" presId="urn:microsoft.com/office/officeart/2005/8/layout/list1"/>
    <dgm:cxn modelId="{0FF94F7C-60C5-4290-9096-E9F0E231D830}" type="presParOf" srcId="{5BDA5BE7-A529-49AC-8A1B-1CA38174D4D1}" destId="{61B5C5C3-29F0-4643-8DA7-71F00FD710C6}" srcOrd="5" destOrd="0" presId="urn:microsoft.com/office/officeart/2005/8/layout/list1"/>
    <dgm:cxn modelId="{D181E464-0E71-4D63-A731-8839A8E771D8}" type="presParOf" srcId="{5BDA5BE7-A529-49AC-8A1B-1CA38174D4D1}" destId="{65CEB6F8-8A59-4D48-AD3F-C37EAEE859EC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F413B6-7E30-4A3E-B4EB-F0721CD6F27A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F933DCC-23B5-470A-AD5D-2401439EC892}">
      <dgm:prSet custT="1"/>
      <dgm:spPr/>
      <dgm:t>
        <a:bodyPr/>
        <a:lstStyle/>
        <a:p>
          <a:r>
            <a:rPr lang="en-GB" sz="2400" dirty="0"/>
            <a:t>Methodologically coherent</a:t>
          </a:r>
          <a:endParaRPr lang="en-US" sz="2400" dirty="0"/>
        </a:p>
      </dgm:t>
    </dgm:pt>
    <dgm:pt modelId="{8D9DF6E7-7B9A-4DCF-A480-2D1EC123D019}" type="parTrans" cxnId="{53B8D76A-0794-4F58-A77E-1FA990D78091}">
      <dgm:prSet/>
      <dgm:spPr/>
      <dgm:t>
        <a:bodyPr/>
        <a:lstStyle/>
        <a:p>
          <a:endParaRPr lang="en-US"/>
        </a:p>
      </dgm:t>
    </dgm:pt>
    <dgm:pt modelId="{6F8B4160-FFC6-4130-B002-B17D7163D37A}" type="sibTrans" cxnId="{53B8D76A-0794-4F58-A77E-1FA990D78091}">
      <dgm:prSet/>
      <dgm:spPr/>
      <dgm:t>
        <a:bodyPr/>
        <a:lstStyle/>
        <a:p>
          <a:endParaRPr lang="en-US"/>
        </a:p>
      </dgm:t>
    </dgm:pt>
    <dgm:pt modelId="{6651BF12-AC6B-4686-91FA-54E366D18E15}">
      <dgm:prSet custT="1"/>
      <dgm:spPr/>
      <dgm:t>
        <a:bodyPr/>
        <a:lstStyle/>
        <a:p>
          <a:r>
            <a:rPr lang="en-GB" sz="2000" dirty="0"/>
            <a:t>Methods and data collection and analysis support the aims and objectives</a:t>
          </a:r>
        </a:p>
      </dgm:t>
    </dgm:pt>
    <dgm:pt modelId="{9D2DDB67-6E2E-45D4-8748-B880E96E5449}" type="parTrans" cxnId="{06A1A2DA-32E2-457F-8F67-51D4F6774764}">
      <dgm:prSet/>
      <dgm:spPr/>
      <dgm:t>
        <a:bodyPr/>
        <a:lstStyle/>
        <a:p>
          <a:endParaRPr lang="en-GB"/>
        </a:p>
      </dgm:t>
    </dgm:pt>
    <dgm:pt modelId="{7D789594-8873-4975-B14F-B292F73B8185}" type="sibTrans" cxnId="{06A1A2DA-32E2-457F-8F67-51D4F6774764}">
      <dgm:prSet/>
      <dgm:spPr/>
      <dgm:t>
        <a:bodyPr/>
        <a:lstStyle/>
        <a:p>
          <a:endParaRPr lang="en-GB"/>
        </a:p>
      </dgm:t>
    </dgm:pt>
    <dgm:pt modelId="{1640416D-E0AF-4538-8E4F-50EF017AB505}">
      <dgm:prSet custT="1"/>
      <dgm:spPr/>
      <dgm:t>
        <a:bodyPr/>
        <a:lstStyle/>
        <a:p>
          <a:r>
            <a:rPr lang="en-GB" sz="2000" dirty="0"/>
            <a:t>Offers a critically informed rationale for the selection of particular methods</a:t>
          </a:r>
        </a:p>
      </dgm:t>
    </dgm:pt>
    <dgm:pt modelId="{03B04D68-0F53-4331-9B25-C1F7FBFDDE0A}" type="parTrans" cxnId="{896A4A0D-2C81-4D92-BC19-DC3D90C6B018}">
      <dgm:prSet/>
      <dgm:spPr/>
      <dgm:t>
        <a:bodyPr/>
        <a:lstStyle/>
        <a:p>
          <a:endParaRPr lang="en-GB"/>
        </a:p>
      </dgm:t>
    </dgm:pt>
    <dgm:pt modelId="{39EC4AC8-D802-4D86-A268-744A0ED75FEC}" type="sibTrans" cxnId="{896A4A0D-2C81-4D92-BC19-DC3D90C6B018}">
      <dgm:prSet/>
      <dgm:spPr/>
      <dgm:t>
        <a:bodyPr/>
        <a:lstStyle/>
        <a:p>
          <a:endParaRPr lang="en-GB"/>
        </a:p>
      </dgm:t>
    </dgm:pt>
    <dgm:pt modelId="{97C93E21-164F-44F9-BEC1-E61FCFE6E3B3}">
      <dgm:prSet custT="1"/>
      <dgm:spPr/>
      <dgm:t>
        <a:bodyPr/>
        <a:lstStyle/>
        <a:p>
          <a:r>
            <a:rPr lang="en-GB" sz="2400"/>
            <a:t>Synthesis</a:t>
          </a:r>
        </a:p>
      </dgm:t>
    </dgm:pt>
    <dgm:pt modelId="{9962ABCA-373F-4904-9D52-B07E354706D1}" type="parTrans" cxnId="{26E80867-89DC-4061-82BB-8D7C2CFBC53D}">
      <dgm:prSet/>
      <dgm:spPr/>
      <dgm:t>
        <a:bodyPr/>
        <a:lstStyle/>
        <a:p>
          <a:endParaRPr lang="en-GB"/>
        </a:p>
      </dgm:t>
    </dgm:pt>
    <dgm:pt modelId="{CC9F8B74-FAA5-434C-BCBA-607A45B6776E}" type="sibTrans" cxnId="{26E80867-89DC-4061-82BB-8D7C2CFBC53D}">
      <dgm:prSet/>
      <dgm:spPr/>
      <dgm:t>
        <a:bodyPr/>
        <a:lstStyle/>
        <a:p>
          <a:endParaRPr lang="en-GB"/>
        </a:p>
      </dgm:t>
    </dgm:pt>
    <dgm:pt modelId="{FBE229AC-DD71-444F-8C91-C9C13F2F2C41}">
      <dgm:prSet custT="1"/>
      <dgm:spPr/>
      <dgm:t>
        <a:bodyPr/>
        <a:lstStyle/>
        <a:p>
          <a:r>
            <a:rPr lang="en-GB" sz="2000" dirty="0"/>
            <a:t>Combines theory and data into a cohesive argument</a:t>
          </a:r>
        </a:p>
      </dgm:t>
    </dgm:pt>
    <dgm:pt modelId="{ECF15F21-6834-4DC2-ACF6-B09235CA9579}" type="parTrans" cxnId="{60D811F4-03F8-4FC8-9915-1CC1B74FDC37}">
      <dgm:prSet/>
      <dgm:spPr/>
      <dgm:t>
        <a:bodyPr/>
        <a:lstStyle/>
        <a:p>
          <a:endParaRPr lang="en-GB"/>
        </a:p>
      </dgm:t>
    </dgm:pt>
    <dgm:pt modelId="{2EC31F4B-0D8E-4B92-9C2F-A6B3AD72946E}" type="sibTrans" cxnId="{60D811F4-03F8-4FC8-9915-1CC1B74FDC37}">
      <dgm:prSet/>
      <dgm:spPr/>
      <dgm:t>
        <a:bodyPr/>
        <a:lstStyle/>
        <a:p>
          <a:endParaRPr lang="en-GB"/>
        </a:p>
      </dgm:t>
    </dgm:pt>
    <dgm:pt modelId="{21D9CE41-A9DF-49AE-84DB-CC365ACF81D2}">
      <dgm:prSet custT="1"/>
      <dgm:spPr/>
      <dgm:t>
        <a:bodyPr/>
        <a:lstStyle/>
        <a:p>
          <a:r>
            <a:rPr lang="en-GB" sz="2400"/>
            <a:t>Audience</a:t>
          </a:r>
        </a:p>
      </dgm:t>
    </dgm:pt>
    <dgm:pt modelId="{AC971F0E-F04C-4518-B91E-31F2229AF2BC}" type="parTrans" cxnId="{6FE06E9B-B993-4D9E-9618-EEAAEA81FE02}">
      <dgm:prSet/>
      <dgm:spPr/>
      <dgm:t>
        <a:bodyPr/>
        <a:lstStyle/>
        <a:p>
          <a:endParaRPr lang="en-GB"/>
        </a:p>
      </dgm:t>
    </dgm:pt>
    <dgm:pt modelId="{C2BB16A5-37D6-4644-A66B-CB7EC5E03C67}" type="sibTrans" cxnId="{6FE06E9B-B993-4D9E-9618-EEAAEA81FE02}">
      <dgm:prSet/>
      <dgm:spPr/>
      <dgm:t>
        <a:bodyPr/>
        <a:lstStyle/>
        <a:p>
          <a:endParaRPr lang="en-GB"/>
        </a:p>
      </dgm:t>
    </dgm:pt>
    <dgm:pt modelId="{CB815583-207C-4B95-99FF-0A2B7E8794D4}">
      <dgm:prSet custT="1"/>
      <dgm:spPr/>
      <dgm:t>
        <a:bodyPr/>
        <a:lstStyle/>
        <a:p>
          <a:r>
            <a:rPr lang="en-US" sz="2000" dirty="0"/>
            <a:t>Addresses primarily an academic as well as a practitioner audience</a:t>
          </a:r>
          <a:endParaRPr lang="en-GB" sz="2000" dirty="0"/>
        </a:p>
      </dgm:t>
    </dgm:pt>
    <dgm:pt modelId="{0CB72001-65DF-4FDC-BE46-A91824CF0BBB}" type="parTrans" cxnId="{96109E5C-7D3F-410D-84A0-5C53EC68A65C}">
      <dgm:prSet/>
      <dgm:spPr/>
      <dgm:t>
        <a:bodyPr/>
        <a:lstStyle/>
        <a:p>
          <a:endParaRPr lang="en-GB"/>
        </a:p>
      </dgm:t>
    </dgm:pt>
    <dgm:pt modelId="{0B003C43-15D9-4F99-ABE8-9465DD60AFC6}" type="sibTrans" cxnId="{96109E5C-7D3F-410D-84A0-5C53EC68A65C}">
      <dgm:prSet/>
      <dgm:spPr/>
      <dgm:t>
        <a:bodyPr/>
        <a:lstStyle/>
        <a:p>
          <a:endParaRPr lang="en-GB"/>
        </a:p>
      </dgm:t>
    </dgm:pt>
    <dgm:pt modelId="{5BDA5BE7-A529-49AC-8A1B-1CA38174D4D1}" type="pres">
      <dgm:prSet presAssocID="{1CF413B6-7E30-4A3E-B4EB-F0721CD6F27A}" presName="linear" presStyleCnt="0">
        <dgm:presLayoutVars>
          <dgm:dir/>
          <dgm:animLvl val="lvl"/>
          <dgm:resizeHandles val="exact"/>
        </dgm:presLayoutVars>
      </dgm:prSet>
      <dgm:spPr/>
    </dgm:pt>
    <dgm:pt modelId="{5D38C750-BAA3-4609-AA0D-D5D93685C845}" type="pres">
      <dgm:prSet presAssocID="{2F933DCC-23B5-470A-AD5D-2401439EC892}" presName="parentLin" presStyleCnt="0"/>
      <dgm:spPr/>
    </dgm:pt>
    <dgm:pt modelId="{62D55D5C-AB4F-4FED-A2CC-707945354A25}" type="pres">
      <dgm:prSet presAssocID="{2F933DCC-23B5-470A-AD5D-2401439EC892}" presName="parentLeftMargin" presStyleLbl="node1" presStyleIdx="0" presStyleCnt="3"/>
      <dgm:spPr/>
    </dgm:pt>
    <dgm:pt modelId="{7BF39CC8-53F9-43F5-94CB-6E5AEED07039}" type="pres">
      <dgm:prSet presAssocID="{2F933DCC-23B5-470A-AD5D-2401439EC89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2D90B3-D834-498C-85F6-72DB10266263}" type="pres">
      <dgm:prSet presAssocID="{2F933DCC-23B5-470A-AD5D-2401439EC892}" presName="negativeSpace" presStyleCnt="0"/>
      <dgm:spPr/>
    </dgm:pt>
    <dgm:pt modelId="{FDB5FB84-FF2E-4388-AC7B-71C465A6684A}" type="pres">
      <dgm:prSet presAssocID="{2F933DCC-23B5-470A-AD5D-2401439EC892}" presName="childText" presStyleLbl="conFgAcc1" presStyleIdx="0" presStyleCnt="3">
        <dgm:presLayoutVars>
          <dgm:bulletEnabled val="1"/>
        </dgm:presLayoutVars>
      </dgm:prSet>
      <dgm:spPr/>
    </dgm:pt>
    <dgm:pt modelId="{3E3786D3-6A5F-4248-895A-3AA19F9EC000}" type="pres">
      <dgm:prSet presAssocID="{6F8B4160-FFC6-4130-B002-B17D7163D37A}" presName="spaceBetweenRectangles" presStyleCnt="0"/>
      <dgm:spPr/>
    </dgm:pt>
    <dgm:pt modelId="{8A25073D-18AC-4A69-AE04-1734D3E4641B}" type="pres">
      <dgm:prSet presAssocID="{97C93E21-164F-44F9-BEC1-E61FCFE6E3B3}" presName="parentLin" presStyleCnt="0"/>
      <dgm:spPr/>
    </dgm:pt>
    <dgm:pt modelId="{9F492358-6C7E-4665-B68C-21EF4ABB0664}" type="pres">
      <dgm:prSet presAssocID="{97C93E21-164F-44F9-BEC1-E61FCFE6E3B3}" presName="parentLeftMargin" presStyleLbl="node1" presStyleIdx="0" presStyleCnt="3"/>
      <dgm:spPr/>
    </dgm:pt>
    <dgm:pt modelId="{7F3E5DF7-FCE8-4E47-9104-1D24B8A5EACD}" type="pres">
      <dgm:prSet presAssocID="{97C93E21-164F-44F9-BEC1-E61FCFE6E3B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4AD7C4E-087D-4EF2-BAF1-AFEE6FC47C72}" type="pres">
      <dgm:prSet presAssocID="{97C93E21-164F-44F9-BEC1-E61FCFE6E3B3}" presName="negativeSpace" presStyleCnt="0"/>
      <dgm:spPr/>
    </dgm:pt>
    <dgm:pt modelId="{CB077161-2C1A-4CEE-A565-67B5D66674C6}" type="pres">
      <dgm:prSet presAssocID="{97C93E21-164F-44F9-BEC1-E61FCFE6E3B3}" presName="childText" presStyleLbl="conFgAcc1" presStyleIdx="1" presStyleCnt="3">
        <dgm:presLayoutVars>
          <dgm:bulletEnabled val="1"/>
        </dgm:presLayoutVars>
      </dgm:prSet>
      <dgm:spPr/>
    </dgm:pt>
    <dgm:pt modelId="{5955F15C-BEE3-48A3-B62B-39C27C7D7DF2}" type="pres">
      <dgm:prSet presAssocID="{CC9F8B74-FAA5-434C-BCBA-607A45B6776E}" presName="spaceBetweenRectangles" presStyleCnt="0"/>
      <dgm:spPr/>
    </dgm:pt>
    <dgm:pt modelId="{59B56D88-D73A-4A90-B06F-75580EC678D4}" type="pres">
      <dgm:prSet presAssocID="{21D9CE41-A9DF-49AE-84DB-CC365ACF81D2}" presName="parentLin" presStyleCnt="0"/>
      <dgm:spPr/>
    </dgm:pt>
    <dgm:pt modelId="{E612A99C-2A1A-4029-BD25-71B2947AD1E0}" type="pres">
      <dgm:prSet presAssocID="{21D9CE41-A9DF-49AE-84DB-CC365ACF81D2}" presName="parentLeftMargin" presStyleLbl="node1" presStyleIdx="1" presStyleCnt="3"/>
      <dgm:spPr/>
    </dgm:pt>
    <dgm:pt modelId="{67BC167A-3C8F-4438-AA1E-788C29095C54}" type="pres">
      <dgm:prSet presAssocID="{21D9CE41-A9DF-49AE-84DB-CC365ACF81D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37BF33B-E4DF-4A83-8CEB-03D5E907CDD2}" type="pres">
      <dgm:prSet presAssocID="{21D9CE41-A9DF-49AE-84DB-CC365ACF81D2}" presName="negativeSpace" presStyleCnt="0"/>
      <dgm:spPr/>
    </dgm:pt>
    <dgm:pt modelId="{961E8B69-EA9C-4C65-B6B4-46CB9BD65FC3}" type="pres">
      <dgm:prSet presAssocID="{21D9CE41-A9DF-49AE-84DB-CC365ACF81D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96A4A0D-2C81-4D92-BC19-DC3D90C6B018}" srcId="{2F933DCC-23B5-470A-AD5D-2401439EC892}" destId="{1640416D-E0AF-4538-8E4F-50EF017AB505}" srcOrd="1" destOrd="0" parTransId="{03B04D68-0F53-4331-9B25-C1F7FBFDDE0A}" sibTransId="{39EC4AC8-D802-4D86-A268-744A0ED75FEC}"/>
    <dgm:cxn modelId="{0C079A10-3F04-499C-BD26-011597B6CD88}" type="presOf" srcId="{21D9CE41-A9DF-49AE-84DB-CC365ACF81D2}" destId="{67BC167A-3C8F-4438-AA1E-788C29095C54}" srcOrd="1" destOrd="0" presId="urn:microsoft.com/office/officeart/2005/8/layout/list1"/>
    <dgm:cxn modelId="{C6CEFA21-DC70-4FD0-92CC-B599215B878F}" type="presOf" srcId="{CB815583-207C-4B95-99FF-0A2B7E8794D4}" destId="{961E8B69-EA9C-4C65-B6B4-46CB9BD65FC3}" srcOrd="0" destOrd="0" presId="urn:microsoft.com/office/officeart/2005/8/layout/list1"/>
    <dgm:cxn modelId="{1618492F-2583-4CD1-85F8-08127F39966C}" type="presOf" srcId="{6651BF12-AC6B-4686-91FA-54E366D18E15}" destId="{FDB5FB84-FF2E-4388-AC7B-71C465A6684A}" srcOrd="0" destOrd="0" presId="urn:microsoft.com/office/officeart/2005/8/layout/list1"/>
    <dgm:cxn modelId="{12551038-6B2F-45C3-BB14-6F65F2DF7CC9}" type="presOf" srcId="{FBE229AC-DD71-444F-8C91-C9C13F2F2C41}" destId="{CB077161-2C1A-4CEE-A565-67B5D66674C6}" srcOrd="0" destOrd="0" presId="urn:microsoft.com/office/officeart/2005/8/layout/list1"/>
    <dgm:cxn modelId="{96109E5C-7D3F-410D-84A0-5C53EC68A65C}" srcId="{21D9CE41-A9DF-49AE-84DB-CC365ACF81D2}" destId="{CB815583-207C-4B95-99FF-0A2B7E8794D4}" srcOrd="0" destOrd="0" parTransId="{0CB72001-65DF-4FDC-BE46-A91824CF0BBB}" sibTransId="{0B003C43-15D9-4F99-ABE8-9465DD60AFC6}"/>
    <dgm:cxn modelId="{3D78E65C-9075-44A5-9188-46684AB3336E}" type="presOf" srcId="{1CF413B6-7E30-4A3E-B4EB-F0721CD6F27A}" destId="{5BDA5BE7-A529-49AC-8A1B-1CA38174D4D1}" srcOrd="0" destOrd="0" presId="urn:microsoft.com/office/officeart/2005/8/layout/list1"/>
    <dgm:cxn modelId="{26E80867-89DC-4061-82BB-8D7C2CFBC53D}" srcId="{1CF413B6-7E30-4A3E-B4EB-F0721CD6F27A}" destId="{97C93E21-164F-44F9-BEC1-E61FCFE6E3B3}" srcOrd="1" destOrd="0" parTransId="{9962ABCA-373F-4904-9D52-B07E354706D1}" sibTransId="{CC9F8B74-FAA5-434C-BCBA-607A45B6776E}"/>
    <dgm:cxn modelId="{1CE4D748-38F3-4786-92AB-B1FFC454AA9A}" type="presOf" srcId="{97C93E21-164F-44F9-BEC1-E61FCFE6E3B3}" destId="{9F492358-6C7E-4665-B68C-21EF4ABB0664}" srcOrd="0" destOrd="0" presId="urn:microsoft.com/office/officeart/2005/8/layout/list1"/>
    <dgm:cxn modelId="{53B8D76A-0794-4F58-A77E-1FA990D78091}" srcId="{1CF413B6-7E30-4A3E-B4EB-F0721CD6F27A}" destId="{2F933DCC-23B5-470A-AD5D-2401439EC892}" srcOrd="0" destOrd="0" parTransId="{8D9DF6E7-7B9A-4DCF-A480-2D1EC123D019}" sibTransId="{6F8B4160-FFC6-4130-B002-B17D7163D37A}"/>
    <dgm:cxn modelId="{0CBAC96C-C17A-4A98-8951-074D9043A195}" type="presOf" srcId="{2F933DCC-23B5-470A-AD5D-2401439EC892}" destId="{62D55D5C-AB4F-4FED-A2CC-707945354A25}" srcOrd="0" destOrd="0" presId="urn:microsoft.com/office/officeart/2005/8/layout/list1"/>
    <dgm:cxn modelId="{5CF29A4E-6F04-4B63-9139-349D4D6CCFCE}" type="presOf" srcId="{21D9CE41-A9DF-49AE-84DB-CC365ACF81D2}" destId="{E612A99C-2A1A-4029-BD25-71B2947AD1E0}" srcOrd="0" destOrd="0" presId="urn:microsoft.com/office/officeart/2005/8/layout/list1"/>
    <dgm:cxn modelId="{6E2BC47B-E29E-485A-900E-268958BE6CC9}" type="presOf" srcId="{97C93E21-164F-44F9-BEC1-E61FCFE6E3B3}" destId="{7F3E5DF7-FCE8-4E47-9104-1D24B8A5EACD}" srcOrd="1" destOrd="0" presId="urn:microsoft.com/office/officeart/2005/8/layout/list1"/>
    <dgm:cxn modelId="{B1A47398-58E0-413E-84AC-660FB9494C3D}" type="presOf" srcId="{2F933DCC-23B5-470A-AD5D-2401439EC892}" destId="{7BF39CC8-53F9-43F5-94CB-6E5AEED07039}" srcOrd="1" destOrd="0" presId="urn:microsoft.com/office/officeart/2005/8/layout/list1"/>
    <dgm:cxn modelId="{6FE06E9B-B993-4D9E-9618-EEAAEA81FE02}" srcId="{1CF413B6-7E30-4A3E-B4EB-F0721CD6F27A}" destId="{21D9CE41-A9DF-49AE-84DB-CC365ACF81D2}" srcOrd="2" destOrd="0" parTransId="{AC971F0E-F04C-4518-B91E-31F2229AF2BC}" sibTransId="{C2BB16A5-37D6-4644-A66B-CB7EC5E03C67}"/>
    <dgm:cxn modelId="{06A1A2DA-32E2-457F-8F67-51D4F6774764}" srcId="{2F933DCC-23B5-470A-AD5D-2401439EC892}" destId="{6651BF12-AC6B-4686-91FA-54E366D18E15}" srcOrd="0" destOrd="0" parTransId="{9D2DDB67-6E2E-45D4-8748-B880E96E5449}" sibTransId="{7D789594-8873-4975-B14F-B292F73B8185}"/>
    <dgm:cxn modelId="{BA4708F4-F867-4155-AB80-92512443A50E}" type="presOf" srcId="{1640416D-E0AF-4538-8E4F-50EF017AB505}" destId="{FDB5FB84-FF2E-4388-AC7B-71C465A6684A}" srcOrd="0" destOrd="1" presId="urn:microsoft.com/office/officeart/2005/8/layout/list1"/>
    <dgm:cxn modelId="{60D811F4-03F8-4FC8-9915-1CC1B74FDC37}" srcId="{97C93E21-164F-44F9-BEC1-E61FCFE6E3B3}" destId="{FBE229AC-DD71-444F-8C91-C9C13F2F2C41}" srcOrd="0" destOrd="0" parTransId="{ECF15F21-6834-4DC2-ACF6-B09235CA9579}" sibTransId="{2EC31F4B-0D8E-4B92-9C2F-A6B3AD72946E}"/>
    <dgm:cxn modelId="{280A0609-D1FD-4EA4-8F68-77C0A27CB7CE}" type="presParOf" srcId="{5BDA5BE7-A529-49AC-8A1B-1CA38174D4D1}" destId="{5D38C750-BAA3-4609-AA0D-D5D93685C845}" srcOrd="0" destOrd="0" presId="urn:microsoft.com/office/officeart/2005/8/layout/list1"/>
    <dgm:cxn modelId="{C6D5FBE0-47B1-493C-9520-F3DFA6BCC19E}" type="presParOf" srcId="{5D38C750-BAA3-4609-AA0D-D5D93685C845}" destId="{62D55D5C-AB4F-4FED-A2CC-707945354A25}" srcOrd="0" destOrd="0" presId="urn:microsoft.com/office/officeart/2005/8/layout/list1"/>
    <dgm:cxn modelId="{1851C9BF-F598-447E-8BDB-6C86CE1F2908}" type="presParOf" srcId="{5D38C750-BAA3-4609-AA0D-D5D93685C845}" destId="{7BF39CC8-53F9-43F5-94CB-6E5AEED07039}" srcOrd="1" destOrd="0" presId="urn:microsoft.com/office/officeart/2005/8/layout/list1"/>
    <dgm:cxn modelId="{17EAA38D-AA28-4219-B963-4F9F8F579825}" type="presParOf" srcId="{5BDA5BE7-A529-49AC-8A1B-1CA38174D4D1}" destId="{382D90B3-D834-498C-85F6-72DB10266263}" srcOrd="1" destOrd="0" presId="urn:microsoft.com/office/officeart/2005/8/layout/list1"/>
    <dgm:cxn modelId="{8163376E-1474-465B-A315-AB8CA138F1E5}" type="presParOf" srcId="{5BDA5BE7-A529-49AC-8A1B-1CA38174D4D1}" destId="{FDB5FB84-FF2E-4388-AC7B-71C465A6684A}" srcOrd="2" destOrd="0" presId="urn:microsoft.com/office/officeart/2005/8/layout/list1"/>
    <dgm:cxn modelId="{85A13E31-0B9B-43D2-948C-0617B81D12D1}" type="presParOf" srcId="{5BDA5BE7-A529-49AC-8A1B-1CA38174D4D1}" destId="{3E3786D3-6A5F-4248-895A-3AA19F9EC000}" srcOrd="3" destOrd="0" presId="urn:microsoft.com/office/officeart/2005/8/layout/list1"/>
    <dgm:cxn modelId="{06C76A10-1D1F-47A1-BB22-9C91EAC1C913}" type="presParOf" srcId="{5BDA5BE7-A529-49AC-8A1B-1CA38174D4D1}" destId="{8A25073D-18AC-4A69-AE04-1734D3E4641B}" srcOrd="4" destOrd="0" presId="urn:microsoft.com/office/officeart/2005/8/layout/list1"/>
    <dgm:cxn modelId="{751A1AF2-E8A7-4A75-B4B8-72737B80D840}" type="presParOf" srcId="{8A25073D-18AC-4A69-AE04-1734D3E4641B}" destId="{9F492358-6C7E-4665-B68C-21EF4ABB0664}" srcOrd="0" destOrd="0" presId="urn:microsoft.com/office/officeart/2005/8/layout/list1"/>
    <dgm:cxn modelId="{3959FC65-0EE2-43A7-B6D2-9E360A51AA9E}" type="presParOf" srcId="{8A25073D-18AC-4A69-AE04-1734D3E4641B}" destId="{7F3E5DF7-FCE8-4E47-9104-1D24B8A5EACD}" srcOrd="1" destOrd="0" presId="urn:microsoft.com/office/officeart/2005/8/layout/list1"/>
    <dgm:cxn modelId="{6DD4F320-1F51-419C-B0E4-028B4B525DF5}" type="presParOf" srcId="{5BDA5BE7-A529-49AC-8A1B-1CA38174D4D1}" destId="{C4AD7C4E-087D-4EF2-BAF1-AFEE6FC47C72}" srcOrd="5" destOrd="0" presId="urn:microsoft.com/office/officeart/2005/8/layout/list1"/>
    <dgm:cxn modelId="{7E075CAB-7BF9-4926-9773-BC7457CCF1AC}" type="presParOf" srcId="{5BDA5BE7-A529-49AC-8A1B-1CA38174D4D1}" destId="{CB077161-2C1A-4CEE-A565-67B5D66674C6}" srcOrd="6" destOrd="0" presId="urn:microsoft.com/office/officeart/2005/8/layout/list1"/>
    <dgm:cxn modelId="{87C5DE3B-5AD6-417E-90EB-C34077896D39}" type="presParOf" srcId="{5BDA5BE7-A529-49AC-8A1B-1CA38174D4D1}" destId="{5955F15C-BEE3-48A3-B62B-39C27C7D7DF2}" srcOrd="7" destOrd="0" presId="urn:microsoft.com/office/officeart/2005/8/layout/list1"/>
    <dgm:cxn modelId="{9553FECF-D671-49ED-BEC4-749B2199564A}" type="presParOf" srcId="{5BDA5BE7-A529-49AC-8A1B-1CA38174D4D1}" destId="{59B56D88-D73A-4A90-B06F-75580EC678D4}" srcOrd="8" destOrd="0" presId="urn:microsoft.com/office/officeart/2005/8/layout/list1"/>
    <dgm:cxn modelId="{973F736B-F616-4CE4-8F28-51571CE16C7A}" type="presParOf" srcId="{59B56D88-D73A-4A90-B06F-75580EC678D4}" destId="{E612A99C-2A1A-4029-BD25-71B2947AD1E0}" srcOrd="0" destOrd="0" presId="urn:microsoft.com/office/officeart/2005/8/layout/list1"/>
    <dgm:cxn modelId="{7827237B-640F-4E35-953F-EAEC6F62336F}" type="presParOf" srcId="{59B56D88-D73A-4A90-B06F-75580EC678D4}" destId="{67BC167A-3C8F-4438-AA1E-788C29095C54}" srcOrd="1" destOrd="0" presId="urn:microsoft.com/office/officeart/2005/8/layout/list1"/>
    <dgm:cxn modelId="{D6C46677-97B7-4FBA-A138-4377CD5397BA}" type="presParOf" srcId="{5BDA5BE7-A529-49AC-8A1B-1CA38174D4D1}" destId="{B37BF33B-E4DF-4A83-8CEB-03D5E907CDD2}" srcOrd="9" destOrd="0" presId="urn:microsoft.com/office/officeart/2005/8/layout/list1"/>
    <dgm:cxn modelId="{A4E23341-5926-481C-A3E3-A5C0AF1E3702}" type="presParOf" srcId="{5BDA5BE7-A529-49AC-8A1B-1CA38174D4D1}" destId="{961E8B69-EA9C-4C65-B6B4-46CB9BD65FC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C61268-5C4E-457D-87A3-77DBC020D3DA}" type="doc">
      <dgm:prSet loTypeId="urn:microsoft.com/office/officeart/2005/8/layout/hierarchy1" loCatId="hierarchy" qsTypeId="urn:microsoft.com/office/officeart/2005/8/quickstyle/simple1" qsCatId="simple" csTypeId="urn:microsoft.com/office/officeart/2005/8/colors/accent0_1" csCatId="mainScheme"/>
      <dgm:spPr/>
      <dgm:t>
        <a:bodyPr/>
        <a:lstStyle/>
        <a:p>
          <a:endParaRPr lang="en-US"/>
        </a:p>
      </dgm:t>
    </dgm:pt>
    <dgm:pt modelId="{9578591D-3C11-4ACA-924D-FDB880AFC35C}">
      <dgm:prSet/>
      <dgm:spPr/>
      <dgm:t>
        <a:bodyPr/>
        <a:lstStyle/>
        <a:p>
          <a:r>
            <a:rPr lang="en-US"/>
            <a:t>Present your example in class.</a:t>
          </a:r>
        </a:p>
      </dgm:t>
    </dgm:pt>
    <dgm:pt modelId="{43322212-0AED-4E42-9CA9-BE1B6F685788}" type="parTrans" cxnId="{36D5E298-AD6F-42A9-8AB4-10F37D7F28A1}">
      <dgm:prSet/>
      <dgm:spPr/>
      <dgm:t>
        <a:bodyPr/>
        <a:lstStyle/>
        <a:p>
          <a:endParaRPr lang="en-US"/>
        </a:p>
      </dgm:t>
    </dgm:pt>
    <dgm:pt modelId="{B31EE5E4-269E-4181-828A-E2145CBFEDC8}" type="sibTrans" cxnId="{36D5E298-AD6F-42A9-8AB4-10F37D7F28A1}">
      <dgm:prSet/>
      <dgm:spPr/>
      <dgm:t>
        <a:bodyPr/>
        <a:lstStyle/>
        <a:p>
          <a:endParaRPr lang="en-US"/>
        </a:p>
      </dgm:t>
    </dgm:pt>
    <dgm:pt modelId="{88885AB7-D835-46B8-B995-1309D0922795}">
      <dgm:prSet/>
      <dgm:spPr/>
      <dgm:t>
        <a:bodyPr/>
        <a:lstStyle/>
        <a:p>
          <a:r>
            <a:rPr lang="en-US"/>
            <a:t>What kind of evidence is provided for the research having achieved an impact?</a:t>
          </a:r>
        </a:p>
      </dgm:t>
    </dgm:pt>
    <dgm:pt modelId="{9ED837F5-5BFD-490C-8B40-63110903890E}" type="parTrans" cxnId="{2A5F14D5-4351-4603-BC4E-D6600868B755}">
      <dgm:prSet/>
      <dgm:spPr/>
      <dgm:t>
        <a:bodyPr/>
        <a:lstStyle/>
        <a:p>
          <a:endParaRPr lang="en-US"/>
        </a:p>
      </dgm:t>
    </dgm:pt>
    <dgm:pt modelId="{D706323C-8B35-485F-81AF-1850B60863CE}" type="sibTrans" cxnId="{2A5F14D5-4351-4603-BC4E-D6600868B755}">
      <dgm:prSet/>
      <dgm:spPr/>
      <dgm:t>
        <a:bodyPr/>
        <a:lstStyle/>
        <a:p>
          <a:endParaRPr lang="en-US"/>
        </a:p>
      </dgm:t>
    </dgm:pt>
    <dgm:pt modelId="{A749FBEA-1A99-4B25-88A0-52A9407E619F}" type="pres">
      <dgm:prSet presAssocID="{A6C61268-5C4E-457D-87A3-77DBC020D3D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2483ECD-36B0-4155-AFF9-7F7E5F554B7D}" type="pres">
      <dgm:prSet presAssocID="{9578591D-3C11-4ACA-924D-FDB880AFC35C}" presName="hierRoot1" presStyleCnt="0"/>
      <dgm:spPr/>
    </dgm:pt>
    <dgm:pt modelId="{E043283B-31E6-4F10-B201-E553DE733D5F}" type="pres">
      <dgm:prSet presAssocID="{9578591D-3C11-4ACA-924D-FDB880AFC35C}" presName="composite" presStyleCnt="0"/>
      <dgm:spPr/>
    </dgm:pt>
    <dgm:pt modelId="{E9203E73-BCFD-4EBA-BF83-A44A581BDF12}" type="pres">
      <dgm:prSet presAssocID="{9578591D-3C11-4ACA-924D-FDB880AFC35C}" presName="background" presStyleLbl="node0" presStyleIdx="0" presStyleCnt="2"/>
      <dgm:spPr/>
    </dgm:pt>
    <dgm:pt modelId="{61CEC0CE-DF17-4A6D-BE22-F2D59B010BFD}" type="pres">
      <dgm:prSet presAssocID="{9578591D-3C11-4ACA-924D-FDB880AFC35C}" presName="text" presStyleLbl="fgAcc0" presStyleIdx="0" presStyleCnt="2">
        <dgm:presLayoutVars>
          <dgm:chPref val="3"/>
        </dgm:presLayoutVars>
      </dgm:prSet>
      <dgm:spPr/>
    </dgm:pt>
    <dgm:pt modelId="{4CA0D0FA-EDDF-4B0C-A8B5-15CA2AF808E2}" type="pres">
      <dgm:prSet presAssocID="{9578591D-3C11-4ACA-924D-FDB880AFC35C}" presName="hierChild2" presStyleCnt="0"/>
      <dgm:spPr/>
    </dgm:pt>
    <dgm:pt modelId="{FDE1D688-8095-49B9-A6FA-16EF9E2B4D08}" type="pres">
      <dgm:prSet presAssocID="{88885AB7-D835-46B8-B995-1309D0922795}" presName="hierRoot1" presStyleCnt="0"/>
      <dgm:spPr/>
    </dgm:pt>
    <dgm:pt modelId="{B192A6CF-9F86-49D6-A5A7-5DC80CE30CC0}" type="pres">
      <dgm:prSet presAssocID="{88885AB7-D835-46B8-B995-1309D0922795}" presName="composite" presStyleCnt="0"/>
      <dgm:spPr/>
    </dgm:pt>
    <dgm:pt modelId="{37558F15-65C3-4074-80B2-C7EC84E9E701}" type="pres">
      <dgm:prSet presAssocID="{88885AB7-D835-46B8-B995-1309D0922795}" presName="background" presStyleLbl="node0" presStyleIdx="1" presStyleCnt="2"/>
      <dgm:spPr/>
    </dgm:pt>
    <dgm:pt modelId="{03CB4DD9-3BE8-412A-841C-FB03933DAFDB}" type="pres">
      <dgm:prSet presAssocID="{88885AB7-D835-46B8-B995-1309D0922795}" presName="text" presStyleLbl="fgAcc0" presStyleIdx="1" presStyleCnt="2">
        <dgm:presLayoutVars>
          <dgm:chPref val="3"/>
        </dgm:presLayoutVars>
      </dgm:prSet>
      <dgm:spPr/>
    </dgm:pt>
    <dgm:pt modelId="{BEFC59DF-1AE0-45EF-BDA2-37F13E1309FC}" type="pres">
      <dgm:prSet presAssocID="{88885AB7-D835-46B8-B995-1309D0922795}" presName="hierChild2" presStyleCnt="0"/>
      <dgm:spPr/>
    </dgm:pt>
  </dgm:ptLst>
  <dgm:cxnLst>
    <dgm:cxn modelId="{AD55FE2B-014A-45F7-A063-9D50B825568A}" type="presOf" srcId="{9578591D-3C11-4ACA-924D-FDB880AFC35C}" destId="{61CEC0CE-DF17-4A6D-BE22-F2D59B010BFD}" srcOrd="0" destOrd="0" presId="urn:microsoft.com/office/officeart/2005/8/layout/hierarchy1"/>
    <dgm:cxn modelId="{36D5E298-AD6F-42A9-8AB4-10F37D7F28A1}" srcId="{A6C61268-5C4E-457D-87A3-77DBC020D3DA}" destId="{9578591D-3C11-4ACA-924D-FDB880AFC35C}" srcOrd="0" destOrd="0" parTransId="{43322212-0AED-4E42-9CA9-BE1B6F685788}" sibTransId="{B31EE5E4-269E-4181-828A-E2145CBFEDC8}"/>
    <dgm:cxn modelId="{0DE62BA5-9C11-49F6-AEF5-B76C3DB02A24}" type="presOf" srcId="{A6C61268-5C4E-457D-87A3-77DBC020D3DA}" destId="{A749FBEA-1A99-4B25-88A0-52A9407E619F}" srcOrd="0" destOrd="0" presId="urn:microsoft.com/office/officeart/2005/8/layout/hierarchy1"/>
    <dgm:cxn modelId="{2A5F14D5-4351-4603-BC4E-D6600868B755}" srcId="{A6C61268-5C4E-457D-87A3-77DBC020D3DA}" destId="{88885AB7-D835-46B8-B995-1309D0922795}" srcOrd="1" destOrd="0" parTransId="{9ED837F5-5BFD-490C-8B40-63110903890E}" sibTransId="{D706323C-8B35-485F-81AF-1850B60863CE}"/>
    <dgm:cxn modelId="{D176F1DA-3FEE-4274-999C-39986F8640DA}" type="presOf" srcId="{88885AB7-D835-46B8-B995-1309D0922795}" destId="{03CB4DD9-3BE8-412A-841C-FB03933DAFDB}" srcOrd="0" destOrd="0" presId="urn:microsoft.com/office/officeart/2005/8/layout/hierarchy1"/>
    <dgm:cxn modelId="{C5B9B272-7AD7-416F-A3E3-C3F0DDD93B3F}" type="presParOf" srcId="{A749FBEA-1A99-4B25-88A0-52A9407E619F}" destId="{D2483ECD-36B0-4155-AFF9-7F7E5F554B7D}" srcOrd="0" destOrd="0" presId="urn:microsoft.com/office/officeart/2005/8/layout/hierarchy1"/>
    <dgm:cxn modelId="{9AB0A87B-DBBC-4668-A36E-5EFFFC53A0BF}" type="presParOf" srcId="{D2483ECD-36B0-4155-AFF9-7F7E5F554B7D}" destId="{E043283B-31E6-4F10-B201-E553DE733D5F}" srcOrd="0" destOrd="0" presId="urn:microsoft.com/office/officeart/2005/8/layout/hierarchy1"/>
    <dgm:cxn modelId="{15741B6E-0277-40CF-8E86-455CEA68D3A4}" type="presParOf" srcId="{E043283B-31E6-4F10-B201-E553DE733D5F}" destId="{E9203E73-BCFD-4EBA-BF83-A44A581BDF12}" srcOrd="0" destOrd="0" presId="urn:microsoft.com/office/officeart/2005/8/layout/hierarchy1"/>
    <dgm:cxn modelId="{E05FB551-0140-48F0-9872-FEE073E36F8C}" type="presParOf" srcId="{E043283B-31E6-4F10-B201-E553DE733D5F}" destId="{61CEC0CE-DF17-4A6D-BE22-F2D59B010BFD}" srcOrd="1" destOrd="0" presId="urn:microsoft.com/office/officeart/2005/8/layout/hierarchy1"/>
    <dgm:cxn modelId="{E4401850-8642-4091-B906-B12D059FC65D}" type="presParOf" srcId="{D2483ECD-36B0-4155-AFF9-7F7E5F554B7D}" destId="{4CA0D0FA-EDDF-4B0C-A8B5-15CA2AF808E2}" srcOrd="1" destOrd="0" presId="urn:microsoft.com/office/officeart/2005/8/layout/hierarchy1"/>
    <dgm:cxn modelId="{3623B035-2BD6-45CE-A8B9-37B5B02425FA}" type="presParOf" srcId="{A749FBEA-1A99-4B25-88A0-52A9407E619F}" destId="{FDE1D688-8095-49B9-A6FA-16EF9E2B4D08}" srcOrd="1" destOrd="0" presId="urn:microsoft.com/office/officeart/2005/8/layout/hierarchy1"/>
    <dgm:cxn modelId="{6ED8996C-72DE-46ED-9027-D1ECD927B30E}" type="presParOf" srcId="{FDE1D688-8095-49B9-A6FA-16EF9E2B4D08}" destId="{B192A6CF-9F86-49D6-A5A7-5DC80CE30CC0}" srcOrd="0" destOrd="0" presId="urn:microsoft.com/office/officeart/2005/8/layout/hierarchy1"/>
    <dgm:cxn modelId="{D0446566-C991-43B2-BF33-5A096F1F06D6}" type="presParOf" srcId="{B192A6CF-9F86-49D6-A5A7-5DC80CE30CC0}" destId="{37558F15-65C3-4074-80B2-C7EC84E9E701}" srcOrd="0" destOrd="0" presId="urn:microsoft.com/office/officeart/2005/8/layout/hierarchy1"/>
    <dgm:cxn modelId="{DB0B8E79-596A-43ED-B00B-F7A4D41F27E9}" type="presParOf" srcId="{B192A6CF-9F86-49D6-A5A7-5DC80CE30CC0}" destId="{03CB4DD9-3BE8-412A-841C-FB03933DAFDB}" srcOrd="1" destOrd="0" presId="urn:microsoft.com/office/officeart/2005/8/layout/hierarchy1"/>
    <dgm:cxn modelId="{C5EA7B30-538A-4F1F-8123-2DE00A22C12E}" type="presParOf" srcId="{FDE1D688-8095-49B9-A6FA-16EF9E2B4D08}" destId="{BEFC59DF-1AE0-45EF-BDA2-37F13E1309F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EC725D-DC31-4E26-B2D5-AA4D5D726728}" type="doc">
      <dgm:prSet loTypeId="urn:microsoft.com/office/officeart/2009/3/layout/RandomtoResult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E68A2C-187D-4401-A789-47A8D282857D}">
      <dgm:prSet phldrT="[Text]"/>
      <dgm:spPr/>
      <dgm:t>
        <a:bodyPr/>
        <a:lstStyle/>
        <a:p>
          <a:r>
            <a:rPr lang="en-GB"/>
            <a:t>Basic Research</a:t>
          </a:r>
        </a:p>
      </dgm:t>
    </dgm:pt>
    <dgm:pt modelId="{C64E92A8-0C90-47C6-A664-33640BBF7734}" type="parTrans" cxnId="{8D521F9C-7ACE-4AB1-BCB7-303C2C01A82D}">
      <dgm:prSet/>
      <dgm:spPr/>
      <dgm:t>
        <a:bodyPr/>
        <a:lstStyle/>
        <a:p>
          <a:endParaRPr lang="en-GB"/>
        </a:p>
      </dgm:t>
    </dgm:pt>
    <dgm:pt modelId="{5272BBEE-EABB-4E57-94F6-F07DD1C39CEB}" type="sibTrans" cxnId="{8D521F9C-7ACE-4AB1-BCB7-303C2C01A82D}">
      <dgm:prSet/>
      <dgm:spPr/>
      <dgm:t>
        <a:bodyPr/>
        <a:lstStyle/>
        <a:p>
          <a:endParaRPr lang="en-GB"/>
        </a:p>
      </dgm:t>
    </dgm:pt>
    <dgm:pt modelId="{7FED07D6-22CE-481B-9A3A-626FCF636ABF}">
      <dgm:prSet phldrT="[Text]"/>
      <dgm:spPr/>
      <dgm:t>
        <a:bodyPr/>
        <a:lstStyle/>
        <a:p>
          <a:r>
            <a:rPr lang="en-GB"/>
            <a:t>Theory to Practice</a:t>
          </a:r>
        </a:p>
      </dgm:t>
    </dgm:pt>
    <dgm:pt modelId="{DAC2B4F8-FE1D-42CC-9643-F2C107099CCB}" type="parTrans" cxnId="{8379421D-BDCB-4C52-B85E-6A74DD46ABA1}">
      <dgm:prSet/>
      <dgm:spPr/>
      <dgm:t>
        <a:bodyPr/>
        <a:lstStyle/>
        <a:p>
          <a:endParaRPr lang="en-GB"/>
        </a:p>
      </dgm:t>
    </dgm:pt>
    <dgm:pt modelId="{5DA309A6-8D07-4A8B-9017-423EFE395D80}" type="sibTrans" cxnId="{8379421D-BDCB-4C52-B85E-6A74DD46ABA1}">
      <dgm:prSet/>
      <dgm:spPr/>
      <dgm:t>
        <a:bodyPr/>
        <a:lstStyle/>
        <a:p>
          <a:endParaRPr lang="en-GB"/>
        </a:p>
      </dgm:t>
    </dgm:pt>
    <dgm:pt modelId="{9BEF1513-C842-4AE1-9F77-5EF4B4E89C68}">
      <dgm:prSet phldrT="[Text]"/>
      <dgm:spPr/>
      <dgm:t>
        <a:bodyPr/>
        <a:lstStyle/>
        <a:p>
          <a:r>
            <a:rPr lang="en-GB"/>
            <a:t>Collaborative Research</a:t>
          </a:r>
        </a:p>
      </dgm:t>
    </dgm:pt>
    <dgm:pt modelId="{539D0472-5BBD-45D9-B3D4-3F37ABA0520F}" type="parTrans" cxnId="{C954E38E-97BF-4971-80BE-0BE44EAD0DF0}">
      <dgm:prSet/>
      <dgm:spPr/>
      <dgm:t>
        <a:bodyPr/>
        <a:lstStyle/>
        <a:p>
          <a:endParaRPr lang="en-GB"/>
        </a:p>
      </dgm:t>
    </dgm:pt>
    <dgm:pt modelId="{CA16B4D8-EFD9-4157-8546-8EF582927B6C}" type="sibTrans" cxnId="{C954E38E-97BF-4971-80BE-0BE44EAD0DF0}">
      <dgm:prSet/>
      <dgm:spPr/>
      <dgm:t>
        <a:bodyPr/>
        <a:lstStyle/>
        <a:p>
          <a:endParaRPr lang="en-GB"/>
        </a:p>
      </dgm:t>
    </dgm:pt>
    <dgm:pt modelId="{01607E68-35F0-4F13-9C10-90AD2B818F24}">
      <dgm:prSet/>
      <dgm:spPr/>
      <dgm:t>
        <a:bodyPr/>
        <a:lstStyle/>
        <a:p>
          <a:r>
            <a:rPr lang="en-GB"/>
            <a:t>Directly Usable Output</a:t>
          </a:r>
        </a:p>
      </dgm:t>
    </dgm:pt>
    <dgm:pt modelId="{4D486DD8-68C5-45B5-9FA7-CDFB567BED0B}" type="parTrans" cxnId="{CD047AFC-54D1-4A17-899D-7BE37DB6F4B0}">
      <dgm:prSet/>
      <dgm:spPr/>
      <dgm:t>
        <a:bodyPr/>
        <a:lstStyle/>
        <a:p>
          <a:endParaRPr lang="en-GB"/>
        </a:p>
      </dgm:t>
    </dgm:pt>
    <dgm:pt modelId="{03AF217F-C6E6-4B00-B70A-681C55F3821E}" type="sibTrans" cxnId="{CD047AFC-54D1-4A17-899D-7BE37DB6F4B0}">
      <dgm:prSet/>
      <dgm:spPr/>
      <dgm:t>
        <a:bodyPr/>
        <a:lstStyle/>
        <a:p>
          <a:endParaRPr lang="en-GB"/>
        </a:p>
      </dgm:t>
    </dgm:pt>
    <dgm:pt modelId="{4CFD4E47-79F9-40D9-85C1-9F38A3E028F6}" type="pres">
      <dgm:prSet presAssocID="{04EC725D-DC31-4E26-B2D5-AA4D5D726728}" presName="Name0" presStyleCnt="0">
        <dgm:presLayoutVars>
          <dgm:dir/>
          <dgm:animOne val="branch"/>
          <dgm:animLvl val="lvl"/>
        </dgm:presLayoutVars>
      </dgm:prSet>
      <dgm:spPr/>
    </dgm:pt>
    <dgm:pt modelId="{1E604156-A77D-4636-A9EC-B1DC6AE37734}" type="pres">
      <dgm:prSet presAssocID="{69E68A2C-187D-4401-A789-47A8D282857D}" presName="chaos" presStyleCnt="0"/>
      <dgm:spPr/>
    </dgm:pt>
    <dgm:pt modelId="{F65F575C-5043-4747-B578-86D1E5529A7F}" type="pres">
      <dgm:prSet presAssocID="{69E68A2C-187D-4401-A789-47A8D282857D}" presName="parTx1" presStyleLbl="revTx" presStyleIdx="0" presStyleCnt="3"/>
      <dgm:spPr/>
    </dgm:pt>
    <dgm:pt modelId="{B1957E11-4098-4683-B618-BA463DB40164}" type="pres">
      <dgm:prSet presAssocID="{69E68A2C-187D-4401-A789-47A8D282857D}" presName="c1" presStyleLbl="node1" presStyleIdx="0" presStyleCnt="19"/>
      <dgm:spPr/>
    </dgm:pt>
    <dgm:pt modelId="{04EA66AE-6B62-41D5-9D58-B2A9DD985289}" type="pres">
      <dgm:prSet presAssocID="{69E68A2C-187D-4401-A789-47A8D282857D}" presName="c2" presStyleLbl="node1" presStyleIdx="1" presStyleCnt="19"/>
      <dgm:spPr/>
    </dgm:pt>
    <dgm:pt modelId="{4A349175-9417-4A03-8F0E-48243BAB64A9}" type="pres">
      <dgm:prSet presAssocID="{69E68A2C-187D-4401-A789-47A8D282857D}" presName="c3" presStyleLbl="node1" presStyleIdx="2" presStyleCnt="19"/>
      <dgm:spPr/>
    </dgm:pt>
    <dgm:pt modelId="{F552BBA4-5ED7-4724-B79B-DE2B24B1FA13}" type="pres">
      <dgm:prSet presAssocID="{69E68A2C-187D-4401-A789-47A8D282857D}" presName="c4" presStyleLbl="node1" presStyleIdx="3" presStyleCnt="19"/>
      <dgm:spPr/>
    </dgm:pt>
    <dgm:pt modelId="{283272CE-785E-4D36-8A05-DBA409C946AD}" type="pres">
      <dgm:prSet presAssocID="{69E68A2C-187D-4401-A789-47A8D282857D}" presName="c5" presStyleLbl="node1" presStyleIdx="4" presStyleCnt="19"/>
      <dgm:spPr/>
    </dgm:pt>
    <dgm:pt modelId="{3FFEA6E6-126C-4B40-BE28-32539ABC6747}" type="pres">
      <dgm:prSet presAssocID="{69E68A2C-187D-4401-A789-47A8D282857D}" presName="c6" presStyleLbl="node1" presStyleIdx="5" presStyleCnt="19"/>
      <dgm:spPr/>
    </dgm:pt>
    <dgm:pt modelId="{A46F38C1-6520-40A4-BEE4-DBA91CACB904}" type="pres">
      <dgm:prSet presAssocID="{69E68A2C-187D-4401-A789-47A8D282857D}" presName="c7" presStyleLbl="node1" presStyleIdx="6" presStyleCnt="19"/>
      <dgm:spPr/>
    </dgm:pt>
    <dgm:pt modelId="{383C9FD4-8D66-4AE6-9C1E-48CE39DB93B4}" type="pres">
      <dgm:prSet presAssocID="{69E68A2C-187D-4401-A789-47A8D282857D}" presName="c8" presStyleLbl="node1" presStyleIdx="7" presStyleCnt="19"/>
      <dgm:spPr/>
    </dgm:pt>
    <dgm:pt modelId="{1D4BDF3A-22E9-4601-A9E9-8E5A13D3AF22}" type="pres">
      <dgm:prSet presAssocID="{69E68A2C-187D-4401-A789-47A8D282857D}" presName="c9" presStyleLbl="node1" presStyleIdx="8" presStyleCnt="19"/>
      <dgm:spPr/>
    </dgm:pt>
    <dgm:pt modelId="{067B045B-65CE-4E7C-A0B9-9E281EA2B727}" type="pres">
      <dgm:prSet presAssocID="{69E68A2C-187D-4401-A789-47A8D282857D}" presName="c10" presStyleLbl="node1" presStyleIdx="9" presStyleCnt="19"/>
      <dgm:spPr/>
    </dgm:pt>
    <dgm:pt modelId="{6E2D3B1D-6F39-4CF4-95BE-FB5E3EC25AA0}" type="pres">
      <dgm:prSet presAssocID="{69E68A2C-187D-4401-A789-47A8D282857D}" presName="c11" presStyleLbl="node1" presStyleIdx="10" presStyleCnt="19"/>
      <dgm:spPr/>
    </dgm:pt>
    <dgm:pt modelId="{04B854B0-C264-4BAC-B9EC-B556990022C3}" type="pres">
      <dgm:prSet presAssocID="{69E68A2C-187D-4401-A789-47A8D282857D}" presName="c12" presStyleLbl="node1" presStyleIdx="11" presStyleCnt="19"/>
      <dgm:spPr/>
    </dgm:pt>
    <dgm:pt modelId="{BCB2A79B-DF51-44C9-A56E-0AD43C3A4E60}" type="pres">
      <dgm:prSet presAssocID="{69E68A2C-187D-4401-A789-47A8D282857D}" presName="c13" presStyleLbl="node1" presStyleIdx="12" presStyleCnt="19"/>
      <dgm:spPr/>
    </dgm:pt>
    <dgm:pt modelId="{A14BAEB0-0495-4FCB-8FA0-DC1BA03DEAA8}" type="pres">
      <dgm:prSet presAssocID="{69E68A2C-187D-4401-A789-47A8D282857D}" presName="c14" presStyleLbl="node1" presStyleIdx="13" presStyleCnt="19"/>
      <dgm:spPr/>
    </dgm:pt>
    <dgm:pt modelId="{E0E961C2-B6BA-4603-8419-689431FDC86A}" type="pres">
      <dgm:prSet presAssocID="{69E68A2C-187D-4401-A789-47A8D282857D}" presName="c15" presStyleLbl="node1" presStyleIdx="14" presStyleCnt="19"/>
      <dgm:spPr/>
    </dgm:pt>
    <dgm:pt modelId="{98709D46-3F54-4FFB-BD0A-23E30B119075}" type="pres">
      <dgm:prSet presAssocID="{69E68A2C-187D-4401-A789-47A8D282857D}" presName="c16" presStyleLbl="node1" presStyleIdx="15" presStyleCnt="19"/>
      <dgm:spPr/>
    </dgm:pt>
    <dgm:pt modelId="{3B199ACA-FE6D-41FB-A75B-5BE7FC750E7F}" type="pres">
      <dgm:prSet presAssocID="{69E68A2C-187D-4401-A789-47A8D282857D}" presName="c17" presStyleLbl="node1" presStyleIdx="16" presStyleCnt="19"/>
      <dgm:spPr/>
    </dgm:pt>
    <dgm:pt modelId="{F795ABCE-5B13-4B36-808D-CDB28462827D}" type="pres">
      <dgm:prSet presAssocID="{69E68A2C-187D-4401-A789-47A8D282857D}" presName="c18" presStyleLbl="node1" presStyleIdx="17" presStyleCnt="19"/>
      <dgm:spPr/>
    </dgm:pt>
    <dgm:pt modelId="{003A3884-ADB3-4C92-A226-E365308F7217}" type="pres">
      <dgm:prSet presAssocID="{5272BBEE-EABB-4E57-94F6-F07DD1C39CEB}" presName="chevronComposite1" presStyleCnt="0"/>
      <dgm:spPr/>
    </dgm:pt>
    <dgm:pt modelId="{306060A8-382B-489F-8BC3-55A877ED6436}" type="pres">
      <dgm:prSet presAssocID="{5272BBEE-EABB-4E57-94F6-F07DD1C39CEB}" presName="chevron1" presStyleLbl="sibTrans2D1" presStyleIdx="0" presStyleCnt="3"/>
      <dgm:spPr>
        <a:solidFill>
          <a:schemeClr val="accent1">
            <a:lumMod val="40000"/>
            <a:lumOff val="60000"/>
          </a:schemeClr>
        </a:solidFill>
      </dgm:spPr>
    </dgm:pt>
    <dgm:pt modelId="{A7C421AF-17F9-47A4-A9E2-53DA5970C960}" type="pres">
      <dgm:prSet presAssocID="{5272BBEE-EABB-4E57-94F6-F07DD1C39CEB}" presName="spChevron1" presStyleCnt="0"/>
      <dgm:spPr/>
    </dgm:pt>
    <dgm:pt modelId="{2AECA4A8-8AB9-43CD-A430-DDB6E90DF377}" type="pres">
      <dgm:prSet presAssocID="{7FED07D6-22CE-481B-9A3A-626FCF636ABF}" presName="middle" presStyleCnt="0"/>
      <dgm:spPr/>
    </dgm:pt>
    <dgm:pt modelId="{9FC4FFE6-5F24-46E1-81D6-D32B869574A5}" type="pres">
      <dgm:prSet presAssocID="{7FED07D6-22CE-481B-9A3A-626FCF636ABF}" presName="parTxMid" presStyleLbl="revTx" presStyleIdx="1" presStyleCnt="3"/>
      <dgm:spPr/>
    </dgm:pt>
    <dgm:pt modelId="{1630DF24-34A5-4257-A8E1-7DCBB009C784}" type="pres">
      <dgm:prSet presAssocID="{7FED07D6-22CE-481B-9A3A-626FCF636ABF}" presName="spMid" presStyleCnt="0"/>
      <dgm:spPr/>
    </dgm:pt>
    <dgm:pt modelId="{D89CF00A-2839-4D91-AB54-891E05F2EED0}" type="pres">
      <dgm:prSet presAssocID="{5DA309A6-8D07-4A8B-9017-423EFE395D80}" presName="chevronComposite1" presStyleCnt="0"/>
      <dgm:spPr/>
    </dgm:pt>
    <dgm:pt modelId="{8B2421CA-65E2-4B1D-80CC-85D9ADAFFB03}" type="pres">
      <dgm:prSet presAssocID="{5DA309A6-8D07-4A8B-9017-423EFE395D80}" presName="chevron1" presStyleLbl="sibTrans2D1" presStyleIdx="1" presStyleCnt="3"/>
      <dgm:spPr>
        <a:solidFill>
          <a:schemeClr val="accent1">
            <a:lumMod val="40000"/>
            <a:lumOff val="60000"/>
          </a:schemeClr>
        </a:solidFill>
      </dgm:spPr>
    </dgm:pt>
    <dgm:pt modelId="{607EB854-EB08-4BD9-AFCD-2358CF731047}" type="pres">
      <dgm:prSet presAssocID="{5DA309A6-8D07-4A8B-9017-423EFE395D80}" presName="spChevron1" presStyleCnt="0"/>
      <dgm:spPr/>
    </dgm:pt>
    <dgm:pt modelId="{49059BAB-1959-4CB2-8A19-4053C9C758D3}" type="pres">
      <dgm:prSet presAssocID="{9BEF1513-C842-4AE1-9F77-5EF4B4E89C68}" presName="middle" presStyleCnt="0"/>
      <dgm:spPr/>
    </dgm:pt>
    <dgm:pt modelId="{057BCC65-BCDC-4192-8485-5D7D793AC465}" type="pres">
      <dgm:prSet presAssocID="{9BEF1513-C842-4AE1-9F77-5EF4B4E89C68}" presName="parTxMid" presStyleLbl="revTx" presStyleIdx="2" presStyleCnt="3"/>
      <dgm:spPr/>
    </dgm:pt>
    <dgm:pt modelId="{651F0F70-2BA8-4206-8012-055BA3D0C2D7}" type="pres">
      <dgm:prSet presAssocID="{9BEF1513-C842-4AE1-9F77-5EF4B4E89C68}" presName="spMid" presStyleCnt="0"/>
      <dgm:spPr/>
    </dgm:pt>
    <dgm:pt modelId="{D7E90718-0603-4458-A0FC-95B247997694}" type="pres">
      <dgm:prSet presAssocID="{CA16B4D8-EFD9-4157-8546-8EF582927B6C}" presName="chevronComposite1" presStyleCnt="0"/>
      <dgm:spPr/>
    </dgm:pt>
    <dgm:pt modelId="{E9C8CD3C-3A87-4849-A139-4570A57834A9}" type="pres">
      <dgm:prSet presAssocID="{CA16B4D8-EFD9-4157-8546-8EF582927B6C}" presName="chevron1" presStyleLbl="sibTrans2D1" presStyleIdx="2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67A7FA6-12D3-4F3F-8533-5B5A8C1C1DB1}" type="pres">
      <dgm:prSet presAssocID="{CA16B4D8-EFD9-4157-8546-8EF582927B6C}" presName="spChevron1" presStyleCnt="0"/>
      <dgm:spPr/>
    </dgm:pt>
    <dgm:pt modelId="{59971ACB-FDF2-4214-8AA2-698FA15A36D8}" type="pres">
      <dgm:prSet presAssocID="{01607E68-35F0-4F13-9C10-90AD2B818F24}" presName="last" presStyleCnt="0"/>
      <dgm:spPr/>
    </dgm:pt>
    <dgm:pt modelId="{0379EA45-6B58-4541-A7B0-7CF6C3A6E391}" type="pres">
      <dgm:prSet presAssocID="{01607E68-35F0-4F13-9C10-90AD2B818F24}" presName="circleTx" presStyleLbl="node1" presStyleIdx="18" presStyleCnt="19"/>
      <dgm:spPr/>
    </dgm:pt>
    <dgm:pt modelId="{0C00DEA7-E4AE-4034-8807-0AE5F4681EFF}" type="pres">
      <dgm:prSet presAssocID="{01607E68-35F0-4F13-9C10-90AD2B818F24}" presName="spN" presStyleCnt="0"/>
      <dgm:spPr/>
    </dgm:pt>
  </dgm:ptLst>
  <dgm:cxnLst>
    <dgm:cxn modelId="{8379421D-BDCB-4C52-B85E-6A74DD46ABA1}" srcId="{04EC725D-DC31-4E26-B2D5-AA4D5D726728}" destId="{7FED07D6-22CE-481B-9A3A-626FCF636ABF}" srcOrd="1" destOrd="0" parTransId="{DAC2B4F8-FE1D-42CC-9643-F2C107099CCB}" sibTransId="{5DA309A6-8D07-4A8B-9017-423EFE395D80}"/>
    <dgm:cxn modelId="{823DAA30-C292-4FA3-8CB2-A0D06251C30A}" type="presOf" srcId="{9BEF1513-C842-4AE1-9F77-5EF4B4E89C68}" destId="{057BCC65-BCDC-4192-8485-5D7D793AC465}" srcOrd="0" destOrd="0" presId="urn:microsoft.com/office/officeart/2009/3/layout/RandomtoResultProcess"/>
    <dgm:cxn modelId="{147FFE58-829A-4A55-A495-2ECE2A1790AF}" type="presOf" srcId="{04EC725D-DC31-4E26-B2D5-AA4D5D726728}" destId="{4CFD4E47-79F9-40D9-85C1-9F38A3E028F6}" srcOrd="0" destOrd="0" presId="urn:microsoft.com/office/officeart/2009/3/layout/RandomtoResultProcess"/>
    <dgm:cxn modelId="{C954E38E-97BF-4971-80BE-0BE44EAD0DF0}" srcId="{04EC725D-DC31-4E26-B2D5-AA4D5D726728}" destId="{9BEF1513-C842-4AE1-9F77-5EF4B4E89C68}" srcOrd="2" destOrd="0" parTransId="{539D0472-5BBD-45D9-B3D4-3F37ABA0520F}" sibTransId="{CA16B4D8-EFD9-4157-8546-8EF582927B6C}"/>
    <dgm:cxn modelId="{8D521F9C-7ACE-4AB1-BCB7-303C2C01A82D}" srcId="{04EC725D-DC31-4E26-B2D5-AA4D5D726728}" destId="{69E68A2C-187D-4401-A789-47A8D282857D}" srcOrd="0" destOrd="0" parTransId="{C64E92A8-0C90-47C6-A664-33640BBF7734}" sibTransId="{5272BBEE-EABB-4E57-94F6-F07DD1C39CEB}"/>
    <dgm:cxn modelId="{9A81C6B7-4F35-42E9-9DB1-F9CC8887D531}" type="presOf" srcId="{01607E68-35F0-4F13-9C10-90AD2B818F24}" destId="{0379EA45-6B58-4541-A7B0-7CF6C3A6E391}" srcOrd="0" destOrd="0" presId="urn:microsoft.com/office/officeart/2009/3/layout/RandomtoResultProcess"/>
    <dgm:cxn modelId="{F55C84CC-ADEF-4524-8102-2B59E30863D4}" type="presOf" srcId="{7FED07D6-22CE-481B-9A3A-626FCF636ABF}" destId="{9FC4FFE6-5F24-46E1-81D6-D32B869574A5}" srcOrd="0" destOrd="0" presId="urn:microsoft.com/office/officeart/2009/3/layout/RandomtoResultProcess"/>
    <dgm:cxn modelId="{5F6AE7D0-DE96-4C15-82E9-88A2122FA86C}" type="presOf" srcId="{69E68A2C-187D-4401-A789-47A8D282857D}" destId="{F65F575C-5043-4747-B578-86D1E5529A7F}" srcOrd="0" destOrd="0" presId="urn:microsoft.com/office/officeart/2009/3/layout/RandomtoResultProcess"/>
    <dgm:cxn modelId="{CD047AFC-54D1-4A17-899D-7BE37DB6F4B0}" srcId="{04EC725D-DC31-4E26-B2D5-AA4D5D726728}" destId="{01607E68-35F0-4F13-9C10-90AD2B818F24}" srcOrd="3" destOrd="0" parTransId="{4D486DD8-68C5-45B5-9FA7-CDFB567BED0B}" sibTransId="{03AF217F-C6E6-4B00-B70A-681C55F3821E}"/>
    <dgm:cxn modelId="{0FB14BA7-9E3D-429A-9CB7-E640009C0487}" type="presParOf" srcId="{4CFD4E47-79F9-40D9-85C1-9F38A3E028F6}" destId="{1E604156-A77D-4636-A9EC-B1DC6AE37734}" srcOrd="0" destOrd="0" presId="urn:microsoft.com/office/officeart/2009/3/layout/RandomtoResultProcess"/>
    <dgm:cxn modelId="{D72F67D7-5431-4B37-8425-E06D35036BF1}" type="presParOf" srcId="{1E604156-A77D-4636-A9EC-B1DC6AE37734}" destId="{F65F575C-5043-4747-B578-86D1E5529A7F}" srcOrd="0" destOrd="0" presId="urn:microsoft.com/office/officeart/2009/3/layout/RandomtoResultProcess"/>
    <dgm:cxn modelId="{62424262-04D2-416D-B0F1-9787337F6E46}" type="presParOf" srcId="{1E604156-A77D-4636-A9EC-B1DC6AE37734}" destId="{B1957E11-4098-4683-B618-BA463DB40164}" srcOrd="1" destOrd="0" presId="urn:microsoft.com/office/officeart/2009/3/layout/RandomtoResultProcess"/>
    <dgm:cxn modelId="{767C58E6-B074-4FF0-A722-21E74055BD19}" type="presParOf" srcId="{1E604156-A77D-4636-A9EC-B1DC6AE37734}" destId="{04EA66AE-6B62-41D5-9D58-B2A9DD985289}" srcOrd="2" destOrd="0" presId="urn:microsoft.com/office/officeart/2009/3/layout/RandomtoResultProcess"/>
    <dgm:cxn modelId="{39BC6976-ECC4-496A-AC2C-D94F03478821}" type="presParOf" srcId="{1E604156-A77D-4636-A9EC-B1DC6AE37734}" destId="{4A349175-9417-4A03-8F0E-48243BAB64A9}" srcOrd="3" destOrd="0" presId="urn:microsoft.com/office/officeart/2009/3/layout/RandomtoResultProcess"/>
    <dgm:cxn modelId="{D09DF843-2C5E-4AAE-A9C2-BB7F87A85F72}" type="presParOf" srcId="{1E604156-A77D-4636-A9EC-B1DC6AE37734}" destId="{F552BBA4-5ED7-4724-B79B-DE2B24B1FA13}" srcOrd="4" destOrd="0" presId="urn:microsoft.com/office/officeart/2009/3/layout/RandomtoResultProcess"/>
    <dgm:cxn modelId="{84AB71BA-7997-4577-85A0-03EACD8F13E4}" type="presParOf" srcId="{1E604156-A77D-4636-A9EC-B1DC6AE37734}" destId="{283272CE-785E-4D36-8A05-DBA409C946AD}" srcOrd="5" destOrd="0" presId="urn:microsoft.com/office/officeart/2009/3/layout/RandomtoResultProcess"/>
    <dgm:cxn modelId="{6DF0A4C9-7025-47A9-94FC-A810524F66C9}" type="presParOf" srcId="{1E604156-A77D-4636-A9EC-B1DC6AE37734}" destId="{3FFEA6E6-126C-4B40-BE28-32539ABC6747}" srcOrd="6" destOrd="0" presId="urn:microsoft.com/office/officeart/2009/3/layout/RandomtoResultProcess"/>
    <dgm:cxn modelId="{2382F075-CBBA-4F85-9352-EF1CB8F6135C}" type="presParOf" srcId="{1E604156-A77D-4636-A9EC-B1DC6AE37734}" destId="{A46F38C1-6520-40A4-BEE4-DBA91CACB904}" srcOrd="7" destOrd="0" presId="urn:microsoft.com/office/officeart/2009/3/layout/RandomtoResultProcess"/>
    <dgm:cxn modelId="{B7777B21-0C23-4216-B9CA-AE826E45607B}" type="presParOf" srcId="{1E604156-A77D-4636-A9EC-B1DC6AE37734}" destId="{383C9FD4-8D66-4AE6-9C1E-48CE39DB93B4}" srcOrd="8" destOrd="0" presId="urn:microsoft.com/office/officeart/2009/3/layout/RandomtoResultProcess"/>
    <dgm:cxn modelId="{F1AD3F16-56B9-4B14-8F8C-778AC3A0B486}" type="presParOf" srcId="{1E604156-A77D-4636-A9EC-B1DC6AE37734}" destId="{1D4BDF3A-22E9-4601-A9E9-8E5A13D3AF22}" srcOrd="9" destOrd="0" presId="urn:microsoft.com/office/officeart/2009/3/layout/RandomtoResultProcess"/>
    <dgm:cxn modelId="{75660A11-1EC3-4521-A72B-123A69C2954E}" type="presParOf" srcId="{1E604156-A77D-4636-A9EC-B1DC6AE37734}" destId="{067B045B-65CE-4E7C-A0B9-9E281EA2B727}" srcOrd="10" destOrd="0" presId="urn:microsoft.com/office/officeart/2009/3/layout/RandomtoResultProcess"/>
    <dgm:cxn modelId="{AEF4EB16-AF77-4F10-8C86-A1C66DB133DE}" type="presParOf" srcId="{1E604156-A77D-4636-A9EC-B1DC6AE37734}" destId="{6E2D3B1D-6F39-4CF4-95BE-FB5E3EC25AA0}" srcOrd="11" destOrd="0" presId="urn:microsoft.com/office/officeart/2009/3/layout/RandomtoResultProcess"/>
    <dgm:cxn modelId="{90D6345B-0184-49EA-8632-33DDAF62920A}" type="presParOf" srcId="{1E604156-A77D-4636-A9EC-B1DC6AE37734}" destId="{04B854B0-C264-4BAC-B9EC-B556990022C3}" srcOrd="12" destOrd="0" presId="urn:microsoft.com/office/officeart/2009/3/layout/RandomtoResultProcess"/>
    <dgm:cxn modelId="{01D4EB11-3F18-4F9C-BAAD-BA672B8F4B7E}" type="presParOf" srcId="{1E604156-A77D-4636-A9EC-B1DC6AE37734}" destId="{BCB2A79B-DF51-44C9-A56E-0AD43C3A4E60}" srcOrd="13" destOrd="0" presId="urn:microsoft.com/office/officeart/2009/3/layout/RandomtoResultProcess"/>
    <dgm:cxn modelId="{A13E3D74-BFD0-415C-B0B5-90DB98E0C733}" type="presParOf" srcId="{1E604156-A77D-4636-A9EC-B1DC6AE37734}" destId="{A14BAEB0-0495-4FCB-8FA0-DC1BA03DEAA8}" srcOrd="14" destOrd="0" presId="urn:microsoft.com/office/officeart/2009/3/layout/RandomtoResultProcess"/>
    <dgm:cxn modelId="{C22F20FD-AD6E-4706-AA72-6766E84FEB96}" type="presParOf" srcId="{1E604156-A77D-4636-A9EC-B1DC6AE37734}" destId="{E0E961C2-B6BA-4603-8419-689431FDC86A}" srcOrd="15" destOrd="0" presId="urn:microsoft.com/office/officeart/2009/3/layout/RandomtoResultProcess"/>
    <dgm:cxn modelId="{7D877D20-B745-4551-B399-3FAAD43EA68A}" type="presParOf" srcId="{1E604156-A77D-4636-A9EC-B1DC6AE37734}" destId="{98709D46-3F54-4FFB-BD0A-23E30B119075}" srcOrd="16" destOrd="0" presId="urn:microsoft.com/office/officeart/2009/3/layout/RandomtoResultProcess"/>
    <dgm:cxn modelId="{AC9DA7FD-6055-487D-81FA-95838FCED316}" type="presParOf" srcId="{1E604156-A77D-4636-A9EC-B1DC6AE37734}" destId="{3B199ACA-FE6D-41FB-A75B-5BE7FC750E7F}" srcOrd="17" destOrd="0" presId="urn:microsoft.com/office/officeart/2009/3/layout/RandomtoResultProcess"/>
    <dgm:cxn modelId="{182488C0-FB0D-4F5C-9E67-5FF426A2871C}" type="presParOf" srcId="{1E604156-A77D-4636-A9EC-B1DC6AE37734}" destId="{F795ABCE-5B13-4B36-808D-CDB28462827D}" srcOrd="18" destOrd="0" presId="urn:microsoft.com/office/officeart/2009/3/layout/RandomtoResultProcess"/>
    <dgm:cxn modelId="{8272382D-2D35-44A3-B35A-5C21885F02B5}" type="presParOf" srcId="{4CFD4E47-79F9-40D9-85C1-9F38A3E028F6}" destId="{003A3884-ADB3-4C92-A226-E365308F7217}" srcOrd="1" destOrd="0" presId="urn:microsoft.com/office/officeart/2009/3/layout/RandomtoResultProcess"/>
    <dgm:cxn modelId="{FC7E4F9C-72A5-41BD-B8B1-5FDF03B52412}" type="presParOf" srcId="{003A3884-ADB3-4C92-A226-E365308F7217}" destId="{306060A8-382B-489F-8BC3-55A877ED6436}" srcOrd="0" destOrd="0" presId="urn:microsoft.com/office/officeart/2009/3/layout/RandomtoResultProcess"/>
    <dgm:cxn modelId="{067A010C-6F72-4CA6-B147-4B0068B46172}" type="presParOf" srcId="{003A3884-ADB3-4C92-A226-E365308F7217}" destId="{A7C421AF-17F9-47A4-A9E2-53DA5970C960}" srcOrd="1" destOrd="0" presId="urn:microsoft.com/office/officeart/2009/3/layout/RandomtoResultProcess"/>
    <dgm:cxn modelId="{A225F76D-FEDE-4C18-A218-B0CFB095333A}" type="presParOf" srcId="{4CFD4E47-79F9-40D9-85C1-9F38A3E028F6}" destId="{2AECA4A8-8AB9-43CD-A430-DDB6E90DF377}" srcOrd="2" destOrd="0" presId="urn:microsoft.com/office/officeart/2009/3/layout/RandomtoResultProcess"/>
    <dgm:cxn modelId="{F06D1B9F-D0B8-47C1-B99B-BD14A7A1059A}" type="presParOf" srcId="{2AECA4A8-8AB9-43CD-A430-DDB6E90DF377}" destId="{9FC4FFE6-5F24-46E1-81D6-D32B869574A5}" srcOrd="0" destOrd="0" presId="urn:microsoft.com/office/officeart/2009/3/layout/RandomtoResultProcess"/>
    <dgm:cxn modelId="{0DD94458-E575-4D5D-A550-D7497E825D28}" type="presParOf" srcId="{2AECA4A8-8AB9-43CD-A430-DDB6E90DF377}" destId="{1630DF24-34A5-4257-A8E1-7DCBB009C784}" srcOrd="1" destOrd="0" presId="urn:microsoft.com/office/officeart/2009/3/layout/RandomtoResultProcess"/>
    <dgm:cxn modelId="{F02385A2-9B73-4704-99B5-9915E8F689EC}" type="presParOf" srcId="{4CFD4E47-79F9-40D9-85C1-9F38A3E028F6}" destId="{D89CF00A-2839-4D91-AB54-891E05F2EED0}" srcOrd="3" destOrd="0" presId="urn:microsoft.com/office/officeart/2009/3/layout/RandomtoResultProcess"/>
    <dgm:cxn modelId="{05EDD262-F469-43E4-876D-8DC60E3C2DC1}" type="presParOf" srcId="{D89CF00A-2839-4D91-AB54-891E05F2EED0}" destId="{8B2421CA-65E2-4B1D-80CC-85D9ADAFFB03}" srcOrd="0" destOrd="0" presId="urn:microsoft.com/office/officeart/2009/3/layout/RandomtoResultProcess"/>
    <dgm:cxn modelId="{056830F8-474E-433C-900C-36EB363F2091}" type="presParOf" srcId="{D89CF00A-2839-4D91-AB54-891E05F2EED0}" destId="{607EB854-EB08-4BD9-AFCD-2358CF731047}" srcOrd="1" destOrd="0" presId="urn:microsoft.com/office/officeart/2009/3/layout/RandomtoResultProcess"/>
    <dgm:cxn modelId="{9C351D78-0F9C-4AAA-8D9C-21C92BF978ED}" type="presParOf" srcId="{4CFD4E47-79F9-40D9-85C1-9F38A3E028F6}" destId="{49059BAB-1959-4CB2-8A19-4053C9C758D3}" srcOrd="4" destOrd="0" presId="urn:microsoft.com/office/officeart/2009/3/layout/RandomtoResultProcess"/>
    <dgm:cxn modelId="{FE1AA23C-C6A2-4FB9-895E-00B44D408909}" type="presParOf" srcId="{49059BAB-1959-4CB2-8A19-4053C9C758D3}" destId="{057BCC65-BCDC-4192-8485-5D7D793AC465}" srcOrd="0" destOrd="0" presId="urn:microsoft.com/office/officeart/2009/3/layout/RandomtoResultProcess"/>
    <dgm:cxn modelId="{B6D036E8-A1C8-4AFF-A591-28CDA8457718}" type="presParOf" srcId="{49059BAB-1959-4CB2-8A19-4053C9C758D3}" destId="{651F0F70-2BA8-4206-8012-055BA3D0C2D7}" srcOrd="1" destOrd="0" presId="urn:microsoft.com/office/officeart/2009/3/layout/RandomtoResultProcess"/>
    <dgm:cxn modelId="{2F1FE57A-15EE-4A5F-80C3-770C84D8CD09}" type="presParOf" srcId="{4CFD4E47-79F9-40D9-85C1-9F38A3E028F6}" destId="{D7E90718-0603-4458-A0FC-95B247997694}" srcOrd="5" destOrd="0" presId="urn:microsoft.com/office/officeart/2009/3/layout/RandomtoResultProcess"/>
    <dgm:cxn modelId="{20FBA478-E5CE-4550-9AFC-76D145B255EC}" type="presParOf" srcId="{D7E90718-0603-4458-A0FC-95B247997694}" destId="{E9C8CD3C-3A87-4849-A139-4570A57834A9}" srcOrd="0" destOrd="0" presId="urn:microsoft.com/office/officeart/2009/3/layout/RandomtoResultProcess"/>
    <dgm:cxn modelId="{D1E79E67-8B49-4B98-A338-191AC38B2C0C}" type="presParOf" srcId="{D7E90718-0603-4458-A0FC-95B247997694}" destId="{C67A7FA6-12D3-4F3F-8533-5B5A8C1C1DB1}" srcOrd="1" destOrd="0" presId="urn:microsoft.com/office/officeart/2009/3/layout/RandomtoResultProcess"/>
    <dgm:cxn modelId="{22C8F204-0E7B-4C98-A813-FA9BACFD55E1}" type="presParOf" srcId="{4CFD4E47-79F9-40D9-85C1-9F38A3E028F6}" destId="{59971ACB-FDF2-4214-8AA2-698FA15A36D8}" srcOrd="6" destOrd="0" presId="urn:microsoft.com/office/officeart/2009/3/layout/RandomtoResultProcess"/>
    <dgm:cxn modelId="{74F978BA-A6EB-4DEB-8961-3D926E4CD5E1}" type="presParOf" srcId="{59971ACB-FDF2-4214-8AA2-698FA15A36D8}" destId="{0379EA45-6B58-4541-A7B0-7CF6C3A6E391}" srcOrd="0" destOrd="0" presId="urn:microsoft.com/office/officeart/2009/3/layout/RandomtoResultProcess"/>
    <dgm:cxn modelId="{5FCAE6A0-9283-4D00-B7F3-4E4BF7EEB17A}" type="presParOf" srcId="{59971ACB-FDF2-4214-8AA2-698FA15A36D8}" destId="{0C00DEA7-E4AE-4034-8807-0AE5F4681EFF}" srcOrd="1" destOrd="0" presId="urn:microsoft.com/office/officeart/2009/3/layout/RandomtoResult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5FB84-FF2E-4388-AC7B-71C465A6684A}">
      <dsp:nvSpPr>
        <dsp:cNvPr id="0" name=""/>
        <dsp:cNvSpPr/>
      </dsp:nvSpPr>
      <dsp:spPr>
        <a:xfrm>
          <a:off x="0" y="381199"/>
          <a:ext cx="5607050" cy="110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416560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Recognised by others working in a similar area</a:t>
          </a:r>
        </a:p>
      </dsp:txBody>
      <dsp:txXfrm>
        <a:off x="0" y="381199"/>
        <a:ext cx="5607050" cy="1102500"/>
      </dsp:txXfrm>
    </dsp:sp>
    <dsp:sp modelId="{7BF39CC8-53F9-43F5-94CB-6E5AEED07039}">
      <dsp:nvSpPr>
        <dsp:cNvPr id="0" name=""/>
        <dsp:cNvSpPr/>
      </dsp:nvSpPr>
      <dsp:spPr>
        <a:xfrm>
          <a:off x="280352" y="85999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Academic work</a:t>
          </a:r>
          <a:endParaRPr lang="en-US" sz="2400" kern="1200" dirty="0"/>
        </a:p>
      </dsp:txBody>
      <dsp:txXfrm>
        <a:off x="309173" y="114820"/>
        <a:ext cx="3867293" cy="532758"/>
      </dsp:txXfrm>
    </dsp:sp>
    <dsp:sp modelId="{285B8A81-8004-4003-85AC-A937C40FE17A}">
      <dsp:nvSpPr>
        <dsp:cNvPr id="0" name=""/>
        <dsp:cNvSpPr/>
      </dsp:nvSpPr>
      <dsp:spPr>
        <a:xfrm>
          <a:off x="0" y="1886899"/>
          <a:ext cx="5607050" cy="1449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416560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Takes a different angle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Adopts a different methodology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Provides a different explanation</a:t>
          </a:r>
        </a:p>
      </dsp:txBody>
      <dsp:txXfrm>
        <a:off x="0" y="1886899"/>
        <a:ext cx="5607050" cy="1449000"/>
      </dsp:txXfrm>
    </dsp:sp>
    <dsp:sp modelId="{1B8A68C9-5B5F-4AB3-AA7F-EA1F4D127F56}">
      <dsp:nvSpPr>
        <dsp:cNvPr id="0" name=""/>
        <dsp:cNvSpPr/>
      </dsp:nvSpPr>
      <dsp:spPr>
        <a:xfrm>
          <a:off x="280352" y="1591699"/>
          <a:ext cx="3924935" cy="590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Original</a:t>
          </a:r>
        </a:p>
      </dsp:txBody>
      <dsp:txXfrm>
        <a:off x="309173" y="1620520"/>
        <a:ext cx="3867293" cy="532758"/>
      </dsp:txXfrm>
    </dsp:sp>
    <dsp:sp modelId="{E0977EB4-2194-4B65-9B67-577D03477EB8}">
      <dsp:nvSpPr>
        <dsp:cNvPr id="0" name=""/>
        <dsp:cNvSpPr/>
      </dsp:nvSpPr>
      <dsp:spPr>
        <a:xfrm>
          <a:off x="0" y="3739100"/>
          <a:ext cx="5607050" cy="110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416560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Demonstrates knowledge of wider context, e.g. other literatures</a:t>
          </a:r>
        </a:p>
      </dsp:txBody>
      <dsp:txXfrm>
        <a:off x="0" y="3739100"/>
        <a:ext cx="5607050" cy="1102500"/>
      </dsp:txXfrm>
    </dsp:sp>
    <dsp:sp modelId="{95D0B4ED-D6CF-42D5-8C5B-FAE83F79FF48}">
      <dsp:nvSpPr>
        <dsp:cNvPr id="0" name=""/>
        <dsp:cNvSpPr/>
      </dsp:nvSpPr>
      <dsp:spPr>
        <a:xfrm>
          <a:off x="280352" y="3443899"/>
          <a:ext cx="3924935" cy="5904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Situated</a:t>
          </a:r>
        </a:p>
      </dsp:txBody>
      <dsp:txXfrm>
        <a:off x="309173" y="3472720"/>
        <a:ext cx="3867293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5FB84-FF2E-4388-AC7B-71C465A6684A}">
      <dsp:nvSpPr>
        <dsp:cNvPr id="0" name=""/>
        <dsp:cNvSpPr/>
      </dsp:nvSpPr>
      <dsp:spPr>
        <a:xfrm>
          <a:off x="0" y="524524"/>
          <a:ext cx="5607050" cy="257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708152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Offers a critical evaluation of other literatures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Demonstrates critical understanding of its own limitations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Offers a critical evaluation of the theories generated</a:t>
          </a:r>
        </a:p>
      </dsp:txBody>
      <dsp:txXfrm>
        <a:off x="0" y="524524"/>
        <a:ext cx="5607050" cy="2570400"/>
      </dsp:txXfrm>
    </dsp:sp>
    <dsp:sp modelId="{7BF39CC8-53F9-43F5-94CB-6E5AEED07039}">
      <dsp:nvSpPr>
        <dsp:cNvPr id="0" name=""/>
        <dsp:cNvSpPr/>
      </dsp:nvSpPr>
      <dsp:spPr>
        <a:xfrm>
          <a:off x="280352" y="22684"/>
          <a:ext cx="3924935" cy="10036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Critically reflective</a:t>
          </a:r>
          <a:endParaRPr lang="en-US" sz="2400" kern="1200" dirty="0"/>
        </a:p>
      </dsp:txBody>
      <dsp:txXfrm>
        <a:off x="329348" y="71680"/>
        <a:ext cx="3826943" cy="905688"/>
      </dsp:txXfrm>
    </dsp:sp>
    <dsp:sp modelId="{65CEB6F8-8A59-4D48-AD3F-C37EAEE859EC}">
      <dsp:nvSpPr>
        <dsp:cNvPr id="0" name=""/>
        <dsp:cNvSpPr/>
      </dsp:nvSpPr>
      <dsp:spPr>
        <a:xfrm>
          <a:off x="0" y="3780364"/>
          <a:ext cx="5607050" cy="1124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708152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Is coherent, not internally contradictory</a:t>
          </a:r>
        </a:p>
      </dsp:txBody>
      <dsp:txXfrm>
        <a:off x="0" y="3780364"/>
        <a:ext cx="5607050" cy="1124550"/>
      </dsp:txXfrm>
    </dsp:sp>
    <dsp:sp modelId="{430BF888-C202-4C3E-88D8-F74C8C4614D9}">
      <dsp:nvSpPr>
        <dsp:cNvPr id="0" name=""/>
        <dsp:cNvSpPr/>
      </dsp:nvSpPr>
      <dsp:spPr>
        <a:xfrm>
          <a:off x="280352" y="3278524"/>
          <a:ext cx="3924935" cy="100368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Logically consistent</a:t>
          </a:r>
        </a:p>
      </dsp:txBody>
      <dsp:txXfrm>
        <a:off x="329348" y="3327520"/>
        <a:ext cx="3826943" cy="9056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5FB84-FF2E-4388-AC7B-71C465A6684A}">
      <dsp:nvSpPr>
        <dsp:cNvPr id="0" name=""/>
        <dsp:cNvSpPr/>
      </dsp:nvSpPr>
      <dsp:spPr>
        <a:xfrm>
          <a:off x="0" y="320742"/>
          <a:ext cx="5607050" cy="1645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395732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Methods and data collection and analysis support the aims and objectives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Offers a critically informed rationale for the selection of particular methods</a:t>
          </a:r>
        </a:p>
      </dsp:txBody>
      <dsp:txXfrm>
        <a:off x="0" y="320742"/>
        <a:ext cx="5607050" cy="1645875"/>
      </dsp:txXfrm>
    </dsp:sp>
    <dsp:sp modelId="{7BF39CC8-53F9-43F5-94CB-6E5AEED07039}">
      <dsp:nvSpPr>
        <dsp:cNvPr id="0" name=""/>
        <dsp:cNvSpPr/>
      </dsp:nvSpPr>
      <dsp:spPr>
        <a:xfrm>
          <a:off x="280352" y="40302"/>
          <a:ext cx="3924935" cy="5608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Methodologically coherent</a:t>
          </a:r>
          <a:endParaRPr lang="en-US" sz="2400" kern="1200" dirty="0"/>
        </a:p>
      </dsp:txBody>
      <dsp:txXfrm>
        <a:off x="307732" y="67682"/>
        <a:ext cx="3870175" cy="506120"/>
      </dsp:txXfrm>
    </dsp:sp>
    <dsp:sp modelId="{CB077161-2C1A-4CEE-A565-67B5D66674C6}">
      <dsp:nvSpPr>
        <dsp:cNvPr id="0" name=""/>
        <dsp:cNvSpPr/>
      </dsp:nvSpPr>
      <dsp:spPr>
        <a:xfrm>
          <a:off x="0" y="2349657"/>
          <a:ext cx="5607050" cy="107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395732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Combines theory and data into a cohesive argument</a:t>
          </a:r>
        </a:p>
      </dsp:txBody>
      <dsp:txXfrm>
        <a:off x="0" y="2349657"/>
        <a:ext cx="5607050" cy="1077300"/>
      </dsp:txXfrm>
    </dsp:sp>
    <dsp:sp modelId="{7F3E5DF7-FCE8-4E47-9104-1D24B8A5EACD}">
      <dsp:nvSpPr>
        <dsp:cNvPr id="0" name=""/>
        <dsp:cNvSpPr/>
      </dsp:nvSpPr>
      <dsp:spPr>
        <a:xfrm>
          <a:off x="280352" y="2069217"/>
          <a:ext cx="3924935" cy="56088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Synthesis</a:t>
          </a:r>
        </a:p>
      </dsp:txBody>
      <dsp:txXfrm>
        <a:off x="307732" y="2096597"/>
        <a:ext cx="3870175" cy="506120"/>
      </dsp:txXfrm>
    </dsp:sp>
    <dsp:sp modelId="{961E8B69-EA9C-4C65-B6B4-46CB9BD65FC3}">
      <dsp:nvSpPr>
        <dsp:cNvPr id="0" name=""/>
        <dsp:cNvSpPr/>
      </dsp:nvSpPr>
      <dsp:spPr>
        <a:xfrm>
          <a:off x="0" y="3809997"/>
          <a:ext cx="5607050" cy="107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5169" tIns="395732" rIns="43516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Addresses primarily an academic as well as a practitioner audience</a:t>
          </a:r>
          <a:endParaRPr lang="en-GB" sz="2000" kern="1200" dirty="0"/>
        </a:p>
      </dsp:txBody>
      <dsp:txXfrm>
        <a:off x="0" y="3809997"/>
        <a:ext cx="5607050" cy="1077300"/>
      </dsp:txXfrm>
    </dsp:sp>
    <dsp:sp modelId="{67BC167A-3C8F-4438-AA1E-788C29095C54}">
      <dsp:nvSpPr>
        <dsp:cNvPr id="0" name=""/>
        <dsp:cNvSpPr/>
      </dsp:nvSpPr>
      <dsp:spPr>
        <a:xfrm>
          <a:off x="280352" y="3529557"/>
          <a:ext cx="3924935" cy="5608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Audience</a:t>
          </a:r>
        </a:p>
      </dsp:txBody>
      <dsp:txXfrm>
        <a:off x="307732" y="3556937"/>
        <a:ext cx="3870175" cy="5061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03E73-BCFD-4EBA-BF83-A44A581BDF12}">
      <dsp:nvSpPr>
        <dsp:cNvPr id="0" name=""/>
        <dsp:cNvSpPr/>
      </dsp:nvSpPr>
      <dsp:spPr>
        <a:xfrm>
          <a:off x="238000" y="992"/>
          <a:ext cx="4193827" cy="26630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EC0CE-DF17-4A6D-BE22-F2D59B010BFD}">
      <dsp:nvSpPr>
        <dsp:cNvPr id="0" name=""/>
        <dsp:cNvSpPr/>
      </dsp:nvSpPr>
      <dsp:spPr>
        <a:xfrm>
          <a:off x="703981" y="443674"/>
          <a:ext cx="4193827" cy="2663080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Present your example in class.</a:t>
          </a:r>
        </a:p>
      </dsp:txBody>
      <dsp:txXfrm>
        <a:off x="781980" y="521673"/>
        <a:ext cx="4037829" cy="2507082"/>
      </dsp:txXfrm>
    </dsp:sp>
    <dsp:sp modelId="{37558F15-65C3-4074-80B2-C7EC84E9E701}">
      <dsp:nvSpPr>
        <dsp:cNvPr id="0" name=""/>
        <dsp:cNvSpPr/>
      </dsp:nvSpPr>
      <dsp:spPr>
        <a:xfrm>
          <a:off x="5363790" y="992"/>
          <a:ext cx="4193827" cy="266308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B4DD9-3BE8-412A-841C-FB03933DAFDB}">
      <dsp:nvSpPr>
        <dsp:cNvPr id="0" name=""/>
        <dsp:cNvSpPr/>
      </dsp:nvSpPr>
      <dsp:spPr>
        <a:xfrm>
          <a:off x="5829771" y="443674"/>
          <a:ext cx="4193827" cy="2663080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What kind of evidence is provided for the research having achieved an impact?</a:t>
          </a:r>
        </a:p>
      </dsp:txBody>
      <dsp:txXfrm>
        <a:off x="5907770" y="521673"/>
        <a:ext cx="4037829" cy="25070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5F575C-5043-4747-B578-86D1E5529A7F}">
      <dsp:nvSpPr>
        <dsp:cNvPr id="0" name=""/>
        <dsp:cNvSpPr/>
      </dsp:nvSpPr>
      <dsp:spPr>
        <a:xfrm>
          <a:off x="145479" y="1742808"/>
          <a:ext cx="2103163" cy="693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Basic Research</a:t>
          </a:r>
        </a:p>
      </dsp:txBody>
      <dsp:txXfrm>
        <a:off x="145479" y="1742808"/>
        <a:ext cx="2103163" cy="693087"/>
      </dsp:txXfrm>
    </dsp:sp>
    <dsp:sp modelId="{B1957E11-4098-4683-B618-BA463DB40164}">
      <dsp:nvSpPr>
        <dsp:cNvPr id="0" name=""/>
        <dsp:cNvSpPr/>
      </dsp:nvSpPr>
      <dsp:spPr>
        <a:xfrm>
          <a:off x="143089" y="1532013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A66AE-6B62-41D5-9D58-B2A9DD985289}">
      <dsp:nvSpPr>
        <dsp:cNvPr id="0" name=""/>
        <dsp:cNvSpPr/>
      </dsp:nvSpPr>
      <dsp:spPr>
        <a:xfrm>
          <a:off x="260197" y="1297797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49175-9417-4A03-8F0E-48243BAB64A9}">
      <dsp:nvSpPr>
        <dsp:cNvPr id="0" name=""/>
        <dsp:cNvSpPr/>
      </dsp:nvSpPr>
      <dsp:spPr>
        <a:xfrm>
          <a:off x="541256" y="1344641"/>
          <a:ext cx="262895" cy="2628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52BBA4-5ED7-4724-B79B-DE2B24B1FA13}">
      <dsp:nvSpPr>
        <dsp:cNvPr id="0" name=""/>
        <dsp:cNvSpPr/>
      </dsp:nvSpPr>
      <dsp:spPr>
        <a:xfrm>
          <a:off x="775472" y="1087003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272CE-785E-4D36-8A05-DBA409C946AD}">
      <dsp:nvSpPr>
        <dsp:cNvPr id="0" name=""/>
        <dsp:cNvSpPr/>
      </dsp:nvSpPr>
      <dsp:spPr>
        <a:xfrm>
          <a:off x="1079953" y="993317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EA6E6-126C-4B40-BE28-32539ABC6747}">
      <dsp:nvSpPr>
        <dsp:cNvPr id="0" name=""/>
        <dsp:cNvSpPr/>
      </dsp:nvSpPr>
      <dsp:spPr>
        <a:xfrm>
          <a:off x="1454698" y="1157268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F38C1-6520-40A4-BEE4-DBA91CACB904}">
      <dsp:nvSpPr>
        <dsp:cNvPr id="0" name=""/>
        <dsp:cNvSpPr/>
      </dsp:nvSpPr>
      <dsp:spPr>
        <a:xfrm>
          <a:off x="1688914" y="1274376"/>
          <a:ext cx="262895" cy="2628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C9FD4-8D66-4AE6-9C1E-48CE39DB93B4}">
      <dsp:nvSpPr>
        <dsp:cNvPr id="0" name=""/>
        <dsp:cNvSpPr/>
      </dsp:nvSpPr>
      <dsp:spPr>
        <a:xfrm>
          <a:off x="2016817" y="1532013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BDF3A-22E9-4601-A9E9-8E5A13D3AF22}">
      <dsp:nvSpPr>
        <dsp:cNvPr id="0" name=""/>
        <dsp:cNvSpPr/>
      </dsp:nvSpPr>
      <dsp:spPr>
        <a:xfrm>
          <a:off x="2157346" y="1789651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B045B-65CE-4E7C-A0B9-9E281EA2B727}">
      <dsp:nvSpPr>
        <dsp:cNvPr id="0" name=""/>
        <dsp:cNvSpPr/>
      </dsp:nvSpPr>
      <dsp:spPr>
        <a:xfrm>
          <a:off x="939424" y="1297797"/>
          <a:ext cx="430192" cy="4301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2D3B1D-6F39-4CF4-95BE-FB5E3EC25AA0}">
      <dsp:nvSpPr>
        <dsp:cNvPr id="0" name=""/>
        <dsp:cNvSpPr/>
      </dsp:nvSpPr>
      <dsp:spPr>
        <a:xfrm>
          <a:off x="25982" y="2187818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854B0-C264-4BAC-B9EC-B556990022C3}">
      <dsp:nvSpPr>
        <dsp:cNvPr id="0" name=""/>
        <dsp:cNvSpPr/>
      </dsp:nvSpPr>
      <dsp:spPr>
        <a:xfrm>
          <a:off x="166511" y="2398612"/>
          <a:ext cx="262895" cy="2628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2A79B-DF51-44C9-A56E-0AD43C3A4E60}">
      <dsp:nvSpPr>
        <dsp:cNvPr id="0" name=""/>
        <dsp:cNvSpPr/>
      </dsp:nvSpPr>
      <dsp:spPr>
        <a:xfrm>
          <a:off x="517835" y="2585985"/>
          <a:ext cx="382393" cy="382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BAEB0-0495-4FCB-8FA0-DC1BA03DEAA8}">
      <dsp:nvSpPr>
        <dsp:cNvPr id="0" name=""/>
        <dsp:cNvSpPr/>
      </dsp:nvSpPr>
      <dsp:spPr>
        <a:xfrm>
          <a:off x="1009688" y="2890466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961C2-B6BA-4603-8419-689431FDC86A}">
      <dsp:nvSpPr>
        <dsp:cNvPr id="0" name=""/>
        <dsp:cNvSpPr/>
      </dsp:nvSpPr>
      <dsp:spPr>
        <a:xfrm>
          <a:off x="1103375" y="2585985"/>
          <a:ext cx="262895" cy="2628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09D46-3F54-4FFB-BD0A-23E30B119075}">
      <dsp:nvSpPr>
        <dsp:cNvPr id="0" name=""/>
        <dsp:cNvSpPr/>
      </dsp:nvSpPr>
      <dsp:spPr>
        <a:xfrm>
          <a:off x="1337591" y="2913887"/>
          <a:ext cx="167297" cy="167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99ACA-FE6D-41FB-A75B-5BE7FC750E7F}">
      <dsp:nvSpPr>
        <dsp:cNvPr id="0" name=""/>
        <dsp:cNvSpPr/>
      </dsp:nvSpPr>
      <dsp:spPr>
        <a:xfrm>
          <a:off x="1548385" y="2539142"/>
          <a:ext cx="382393" cy="382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5ABCE-5B13-4B36-808D-CDB28462827D}">
      <dsp:nvSpPr>
        <dsp:cNvPr id="0" name=""/>
        <dsp:cNvSpPr/>
      </dsp:nvSpPr>
      <dsp:spPr>
        <a:xfrm>
          <a:off x="2063660" y="2445455"/>
          <a:ext cx="262895" cy="2628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060A8-382B-489F-8BC3-55A877ED6436}">
      <dsp:nvSpPr>
        <dsp:cNvPr id="0" name=""/>
        <dsp:cNvSpPr/>
      </dsp:nvSpPr>
      <dsp:spPr>
        <a:xfrm>
          <a:off x="2326555" y="1344251"/>
          <a:ext cx="772086" cy="1473996"/>
        </a:xfrm>
        <a:prstGeom prst="chevron">
          <a:avLst>
            <a:gd name="adj" fmla="val 6231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C4FFE6-5F24-46E1-81D6-D32B869574A5}">
      <dsp:nvSpPr>
        <dsp:cNvPr id="0" name=""/>
        <dsp:cNvSpPr/>
      </dsp:nvSpPr>
      <dsp:spPr>
        <a:xfrm>
          <a:off x="3098641" y="1344967"/>
          <a:ext cx="2105689" cy="1473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Theory to Practice</a:t>
          </a:r>
        </a:p>
      </dsp:txBody>
      <dsp:txXfrm>
        <a:off x="3098641" y="1344967"/>
        <a:ext cx="2105689" cy="1473982"/>
      </dsp:txXfrm>
    </dsp:sp>
    <dsp:sp modelId="{8B2421CA-65E2-4B1D-80CC-85D9ADAFFB03}">
      <dsp:nvSpPr>
        <dsp:cNvPr id="0" name=""/>
        <dsp:cNvSpPr/>
      </dsp:nvSpPr>
      <dsp:spPr>
        <a:xfrm>
          <a:off x="5204331" y="1344251"/>
          <a:ext cx="772086" cy="1473996"/>
        </a:xfrm>
        <a:prstGeom prst="chevron">
          <a:avLst>
            <a:gd name="adj" fmla="val 6231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BCC65-BCDC-4192-8485-5D7D793AC465}">
      <dsp:nvSpPr>
        <dsp:cNvPr id="0" name=""/>
        <dsp:cNvSpPr/>
      </dsp:nvSpPr>
      <dsp:spPr>
        <a:xfrm>
          <a:off x="5976418" y="1344967"/>
          <a:ext cx="2105689" cy="1473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Collaborative Research</a:t>
          </a:r>
        </a:p>
      </dsp:txBody>
      <dsp:txXfrm>
        <a:off x="5976418" y="1344967"/>
        <a:ext cx="2105689" cy="1473982"/>
      </dsp:txXfrm>
    </dsp:sp>
    <dsp:sp modelId="{E9C8CD3C-3A87-4849-A139-4570A57834A9}">
      <dsp:nvSpPr>
        <dsp:cNvPr id="0" name=""/>
        <dsp:cNvSpPr/>
      </dsp:nvSpPr>
      <dsp:spPr>
        <a:xfrm>
          <a:off x="8082108" y="1344251"/>
          <a:ext cx="772086" cy="1473996"/>
        </a:xfrm>
        <a:prstGeom prst="chevron">
          <a:avLst>
            <a:gd name="adj" fmla="val 6231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9EA45-6B58-4541-A7B0-7CF6C3A6E391}">
      <dsp:nvSpPr>
        <dsp:cNvPr id="0" name=""/>
        <dsp:cNvSpPr/>
      </dsp:nvSpPr>
      <dsp:spPr>
        <a:xfrm>
          <a:off x="8938421" y="1222437"/>
          <a:ext cx="1789836" cy="17898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Directly Usable Output</a:t>
          </a:r>
        </a:p>
      </dsp:txBody>
      <dsp:txXfrm>
        <a:off x="9200536" y="1484552"/>
        <a:ext cx="1265606" cy="1265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RandomtoResultProcess">
  <dgm:title val=""/>
  <dgm:desc val=""/>
  <dgm:catLst>
    <dgm:cat type="process" pri="127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Name0">
    <dgm:varLst>
      <dgm:dir/>
      <dgm:animOne val="branch"/>
      <dgm:animLvl val="lvl"/>
    </dgm:varLst>
    <dgm:choose name="Name1">
      <dgm:if name="Name2" func="var" arg="dir" op="equ" val="norm">
        <dgm:alg type="lin">
          <dgm:param type="fallback" val="2D"/>
          <dgm:param type="nodeVertAlign" val="t"/>
        </dgm:alg>
      </dgm:if>
      <dgm:else name="Name3">
        <dgm:alg type="lin">
          <dgm:param type="fallback" val="2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userH" refType="h" fact="2"/>
      <dgm:constr type="w" for="ch" forName="chaos" refType="userH" fact="0.681"/>
      <dgm:constr type="h" for="ch" forName="chaos" refType="userH"/>
      <dgm:constr type="w" for="ch" forName="middle" refType="userH" fact="0.6"/>
      <dgm:constr type="h" for="ch" forName="middle" refType="userH"/>
      <dgm:constr type="w" for="ch" forName="last" refType="userH" fact="0.6"/>
      <dgm:constr type="h" for="ch" forName="last" refType="userH"/>
      <dgm:constr type="w" for="ch" forName="chevronComposite1" refType="userH" fact="0.22"/>
      <dgm:constr type="h" for="ch" forName="chevronComposite1" refType="userH" fact="0.52"/>
      <dgm:constr type="w" for="ch" forName="chevronComposite2" refType="userH" fact="0.22"/>
      <dgm:constr type="h" for="ch" forName="chevronComposite2" refType="userH" fact="0.52"/>
      <dgm:constr type="w" for="ch" forName="overlap" refType="userH" fact="-0.04"/>
      <dgm:constr type="h" for="ch" forName="overlap" refType="userH" fact="0.06"/>
      <dgm:constr type="primFontSz" for="des" forName="parTx1" op="equ" val="65"/>
      <dgm:constr type="primFontSz" for="des" forName="parTxMid" refType="primFontSz" refFor="des" refForName="parTx1" op="equ"/>
      <dgm:constr type="primFontSz" for="des" forName="circleTx" refType="primFontSz" refFor="des" refForName="parTx1" op="equ"/>
      <dgm:constr type="primFontSz" for="des" forName="desTx1" op="equ" val="65"/>
      <dgm:constr type="primFontSz" for="des" forName="desTxMid" refType="primFontSz" refFor="des" refForName="desTx1" op="equ"/>
      <dgm:constr type="primFontSz" for="des" forName="desTxN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chaos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parTx1" refType="w" fact="0.5"/>
              <dgm:constr type="t" for="ch" forName="parTx1" refType="w" fact="0.32"/>
              <dgm:constr type="w" for="ch" forName="parTx1" refType="w" fact="0.88"/>
              <dgm:constr type="h" for="ch" forName="parTx1" refType="w" fact="0.29"/>
              <dgm:constr type="ctrX" for="ch" forName="desTx1" refType="w" fact="0.5"/>
              <dgm:constr type="b" for="ch" forName="desTx1" refType="h"/>
              <dgm:constr type="w" for="ch" forName="desTx1" refType="w" fact="0.88"/>
              <dgm:constr type="h" for="ch" forName="desTx1" refType="h" fact="0.37"/>
              <dgm:constr type="l" for="ch" forName="c1" refType="w" fact="0.05"/>
              <dgm:constr type="t" for="ch" forName="c1" refType="w" fact="0.23"/>
              <dgm:constr type="w" for="ch" forName="c1" refType="w" fact="0.07"/>
              <dgm:constr type="h" for="ch" forName="c1" refType="w" refFor="ch" refForName="c1"/>
              <dgm:constr type="l" for="ch" forName="c2" refType="w" fact="0.1"/>
              <dgm:constr type="t" for="ch" forName="c2" refType="w" fact="0.13"/>
              <dgm:constr type="w" for="ch" forName="c2" refType="w" fact="0.07"/>
              <dgm:constr type="h" for="ch" forName="c2" refType="w" refFor="ch" refForName="c2"/>
              <dgm:constr type="l" for="ch" forName="c3" refType="w" fact="0.22"/>
              <dgm:constr type="t" for="ch" forName="c3" refType="w" fact="0.15"/>
              <dgm:constr type="w" for="ch" forName="c3" refType="w" fact="0.11"/>
              <dgm:constr type="h" for="ch" forName="c3" refType="w" refFor="ch" refForName="c3"/>
              <dgm:constr type="l" for="ch" forName="c4" refType="w" fact="0.32"/>
              <dgm:constr type="t" for="ch" forName="c4" refType="w" fact="0.04"/>
              <dgm:constr type="w" for="ch" forName="c4" refType="w" fact="0.07"/>
              <dgm:constr type="h" for="ch" forName="c4" refType="w" refFor="ch" refForName="c4"/>
              <dgm:constr type="l" for="ch" forName="c5" refType="w" fact="0.45"/>
              <dgm:constr type="t" for="ch" forName="c5" refType="w" fact="0"/>
              <dgm:constr type="w" for="ch" forName="c5" refType="w" fact="0.07"/>
              <dgm:constr type="h" for="ch" forName="c5" refType="w" refFor="ch" refForName="c5"/>
              <dgm:constr type="l" for="ch" forName="c6" refType="w" fact="0.61"/>
              <dgm:constr type="t" for="ch" forName="c6" refType="w" fact="0.07"/>
              <dgm:constr type="w" for="ch" forName="c6" refType="w" fact="0.07"/>
              <dgm:constr type="h" for="ch" forName="c6" refType="w" refFor="ch" refForName="c6"/>
              <dgm:constr type="l" for="ch" forName="c7" refType="w" fact="0.71"/>
              <dgm:constr type="t" for="ch" forName="c7" refType="w" fact="0.12"/>
              <dgm:constr type="w" for="ch" forName="c7" refType="w" fact="0.11"/>
              <dgm:constr type="h" for="ch" forName="c7" refType="w" refFor="ch" refForName="c7"/>
              <dgm:constr type="l" for="ch" forName="c8" refType="w" fact="0.85"/>
              <dgm:constr type="t" for="ch" forName="c8" refType="w" fact="0.23"/>
              <dgm:constr type="w" for="ch" forName="c8" refType="w" fact="0.07"/>
              <dgm:constr type="h" for="ch" forName="c8" refType="w" refFor="ch" refForName="c8"/>
              <dgm:constr type="l" for="ch" forName="c9" refType="w" fact="0.91"/>
              <dgm:constr type="t" for="ch" forName="c9" refType="w" fact="0.34"/>
              <dgm:constr type="w" for="ch" forName="c9" refType="w" fact="0.07"/>
              <dgm:constr type="h" for="ch" forName="c9" refType="w" refFor="ch" refForName="c9"/>
              <dgm:constr type="l" for="ch" forName="c10" refType="w" fact="0.39"/>
              <dgm:constr type="t" for="ch" forName="c10" refType="w" fact="0.13"/>
              <dgm:constr type="w" for="ch" forName="c10" refType="w" fact="0.18"/>
              <dgm:constr type="h" for="ch" forName="c10" refType="w" refFor="ch" refForName="c10"/>
              <dgm:constr type="l" for="ch" forName="c11" refType="w" fact="0"/>
              <dgm:constr type="t" for="ch" forName="c11" refType="w" fact="0.51"/>
              <dgm:constr type="w" for="ch" forName="c11" refType="w" fact="0.07"/>
              <dgm:constr type="h" for="ch" forName="c11" refType="w" refFor="ch" refForName="c11"/>
              <dgm:constr type="l" for="ch" forName="c12" refType="w" fact="0.06"/>
              <dgm:constr type="t" for="ch" forName="c12" refType="w" fact="0.6"/>
              <dgm:constr type="w" for="ch" forName="c12" refType="w" fact="0.11"/>
              <dgm:constr type="h" for="ch" forName="c12" refType="w" refFor="ch" refForName="c12"/>
              <dgm:constr type="l" for="ch" forName="c13" refType="w" fact="0.21"/>
              <dgm:constr type="t" for="ch" forName="c13" refType="w" fact="0.68"/>
              <dgm:constr type="w" for="ch" forName="c13" refType="w" fact="0.16"/>
              <dgm:constr type="h" for="ch" forName="c13" refType="w" refFor="ch" refForName="c13"/>
              <dgm:constr type="l" for="ch" forName="c14" refType="w" fact="0.42"/>
              <dgm:constr type="t" for="ch" forName="c14" refType="w" fact="0.81"/>
              <dgm:constr type="w" for="ch" forName="c14" refType="w" fact="0.07"/>
              <dgm:constr type="h" for="ch" forName="c14" refType="w" refFor="ch" refForName="c14"/>
              <dgm:constr type="l" for="ch" forName="c15" refType="w" fact="0.46"/>
              <dgm:constr type="t" for="ch" forName="c15" refType="w" fact="0.68"/>
              <dgm:constr type="w" for="ch" forName="c15" refType="w" fact="0.11"/>
              <dgm:constr type="h" for="ch" forName="c15" refType="w" refFor="ch" refForName="c15"/>
              <dgm:constr type="l" for="ch" forName="c16" refType="w" fact="0.56"/>
              <dgm:constr type="t" for="ch" forName="c16" refType="w" fact="0.82"/>
              <dgm:constr type="w" for="ch" forName="c16" refType="w" fact="0.07"/>
              <dgm:constr type="h" for="ch" forName="c16" refType="w" refFor="ch" refForName="c16"/>
              <dgm:constr type="l" for="ch" forName="c17" refType="w" fact="0.65"/>
              <dgm:constr type="t" for="ch" forName="c17" refType="w" fact="0.66"/>
              <dgm:constr type="w" for="ch" forName="c17" refType="w" fact="0.16"/>
              <dgm:constr type="h" for="ch" forName="c17" refType="w" refFor="ch" refForName="c17"/>
              <dgm:constr type="l" for="ch" forName="c18" refType="w" fact="0.87"/>
              <dgm:constr type="t" for="ch" forName="c18" refType="w" fact="0.62"/>
              <dgm:constr type="w" for="ch" forName="c18" refType="w" fact="0.11"/>
              <dgm:constr type="h" for="ch" forName="c18" refType="w" refFor="ch" refForName="c18"/>
            </dgm:constrLst>
            <dgm:layoutNode name="parTx1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7">
              <dgm:if name="Name8" axis="ch" ptType="node" func="cnt" op="gte" val="1">
                <dgm:layoutNode name="desTx1" styleLbl="revTx">
                  <dgm:varLst>
                    <dgm:bulletEnabled val="1"/>
                  </dgm:varLst>
                  <dgm:choose name="Name9">
                    <dgm:if name="Name10" axis="ch" ptType="node" func="cnt" op="equ" val="1">
                      <dgm:alg type="tx">
                        <dgm:param type="shpTxLTRAlignCh" val="l"/>
                      </dgm:alg>
                    </dgm:if>
                    <dgm:else name="Name11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2"/>
            </dgm:choose>
            <dgm:layoutNode name="c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9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0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layoutNode>
        </dgm:if>
        <dgm:if name="Name13" axis="self" ptType="node" func="revPos" op="equ" val="1">
          <dgm:layoutNode name="last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circleTx" refType="w" fact="0.5"/>
              <dgm:constr type="t" for="ch" forName="circleTx" refType="w" fact="0.117"/>
              <dgm:constr type="w" for="ch" forName="circleTx" refType="h" refFor="ch" refForName="circleTx"/>
              <dgm:constr type="h" for="ch" forName="circleTx" refType="w" fact="0.85"/>
              <dgm:constr type="l" for="ch" forName="desTxN"/>
              <dgm:constr type="b" for="ch" forName="desTxN" refType="h"/>
              <dgm:constr type="w" for="ch" forName="desTxN" refType="w"/>
              <dgm:constr type="h" for="ch" forName="desTxN" refType="h" fact="0.37"/>
              <dgm:constr type="ctrX" for="ch" forName="spN" refType="w" fact="0.5"/>
              <dgm:constr type="t" for="ch" forName="spN"/>
              <dgm:constr type="w" for="ch" forName="spN" refType="w" fact="0.93"/>
              <dgm:constr type="h" for="ch" forName="spN" refType="h" fact="0.01"/>
            </dgm:constrLst>
            <dgm:layoutNode name="circleTx" styleLbl="node1">
              <dgm:alg type="tx"/>
              <dgm:shape xmlns:r="http://schemas.openxmlformats.org/officeDocument/2006/relationships" type="ellipse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  <dgm:choose name="Name14">
              <dgm:if name="Name15" axis="ch" ptType="node" func="cnt" op="gte" val="1">
                <dgm:layoutNode name="desTxN" styleLbl="revTx">
                  <dgm:varLst>
                    <dgm:bulletEnabled val="1"/>
                  </dgm:varLst>
                  <dgm:choose name="Name16">
                    <dgm:if name="Name17" axis="ch" ptType="node" func="cnt" op="equ" val="1">
                      <dgm:alg type="tx">
                        <dgm:param type="shpTxLTRAlignCh" val="l"/>
                      </dgm:alg>
                    </dgm:if>
                    <dgm:else name="Name18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  <dgm:layoutNode name="spN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if>
        <dgm:else name="Name20">
          <dgm:layoutNode name="middl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l" for="ch" forName="parTxMid"/>
              <dgm:constr type="t" for="ch" forName="parTxMid" refType="w" fact="0.167"/>
              <dgm:constr type="w" for="ch" forName="parTxMid" refType="w"/>
              <dgm:constr type="h" for="ch" forName="parTxMid" refType="w" fact="0.7"/>
              <dgm:constr type="l" for="ch" forName="desTxMid"/>
              <dgm:constr type="b" for="ch" forName="desTxMid" refType="h"/>
              <dgm:constr type="w" for="ch" forName="desTxMid" refType="w"/>
              <dgm:constr type="h" for="ch" forName="desTxMid" refType="h" fact="0.37"/>
              <dgm:constr type="ctrX" for="ch" forName="spMid" refType="w" fact="0.5"/>
              <dgm:constr type="t" for="ch" forName="spMid"/>
              <dgm:constr type="w" for="ch" forName="spMid" refType="w" fact="0.01"/>
              <dgm:constr type="h" for="ch" forName="spMid" refType="h" fact="0.01"/>
            </dgm:constrLst>
            <dgm:layoutNode name="parTxMid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21">
              <dgm:if name="Name22" axis="ch" ptType="node" func="cnt" op="gte" val="1">
                <dgm:layoutNode name="desTxMid" styleLbl="revTx">
                  <dgm:varLst>
                    <dgm:bulletEnabled val="1"/>
                  </dgm:varLst>
                  <dgm:choose name="Name23">
                    <dgm:if name="Name24" axis="ch" ptType="node" func="cnt" op="equ" val="1">
                      <dgm:alg type="tx">
                        <dgm:param type="shpTxLTRAlignCh" val="l"/>
                      </dgm:alg>
                    </dgm:if>
                    <dgm:else name="Name25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26"/>
            </dgm:choose>
            <dgm:layoutNode name="spMid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else>
      </dgm:choose>
      <dgm:forEach name="Name27" axis="followSib" ptType="sibTrans" cnt="1">
        <dgm:layoutNode name="chevronComposite1" styleLbl="alignImgPlace1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chevron1"/>
            <dgm:constr type="t" for="ch" forName="chevron1" refType="h" fact="0.1923"/>
            <dgm:constr type="w" for="ch" forName="chevron1" refType="w"/>
            <dgm:constr type="b" for="ch" forName="chevron1" refType="h"/>
            <dgm:constr type="l" for="ch" forName="spChevron1"/>
            <dgm:constr type="t" for="ch" forName="spChevron1"/>
            <dgm:constr type="w" for="ch" forName="spChevron1" refType="w" fact="0.01"/>
            <dgm:constr type="h" for="ch" forName="spChevron1" refType="h" fact="0.01"/>
          </dgm:constrLst>
          <dgm:layoutNode name="chevron1">
            <dgm:alg type="sp"/>
            <dgm:choose name="Name28">
              <dgm:if name="Name29" func="var" arg="dir" op="equ" val="norm">
                <dgm:shape xmlns:r="http://schemas.openxmlformats.org/officeDocument/2006/relationships" type="chevron" r:blip="">
                  <dgm:adjLst>
                    <dgm:adj idx="1" val="0.6231"/>
                  </dgm:adjLst>
                </dgm:shape>
              </dgm:if>
              <dgm:else name="Name30">
                <dgm:shape xmlns:r="http://schemas.openxmlformats.org/officeDocument/2006/relationships" rot="180" type="chevron" r:blip="">
                  <dgm:adjLst>
                    <dgm:adj idx="1" val="0.6231"/>
                  </dgm:adjLst>
                </dgm:shape>
              </dgm:else>
            </dgm:choose>
            <dgm:presOf/>
          </dgm:layoutNode>
          <dgm:layoutNode name="spChevron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  <dgm:choose name="Name31">
          <dgm:if name="Name32" axis="root ch" ptType="all node" func="cnt" op="equ" val="2">
            <dgm:layoutNode name="overl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chevronComposite2" styleLbl="alignImgPlace1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l" for="ch" forName="chevron2"/>
                <dgm:constr type="t" for="ch" forName="chevron2" refType="h" fact="0.1923"/>
                <dgm:constr type="w" for="ch" forName="chevron2" refType="w"/>
                <dgm:constr type="b" for="ch" forName="chevron2" refType="h"/>
                <dgm:constr type="l" for="ch" forName="spChevron2"/>
                <dgm:constr type="t" for="ch" forName="spChevron2"/>
                <dgm:constr type="w" for="ch" forName="spChevron2" refType="w" fact="0.01"/>
                <dgm:constr type="h" for="ch" forName="spChevron2" refType="h" fact="0.01"/>
              </dgm:constrLst>
              <dgm:layoutNode name="chevron2">
                <dgm:alg type="sp"/>
                <dgm:choose name="Name33">
                  <dgm:if name="Name34" func="var" arg="dir" op="equ" val="norm">
                    <dgm:shape xmlns:r="http://schemas.openxmlformats.org/officeDocument/2006/relationships" type="chevron" r:blip="">
                      <dgm:adjLst>
                        <dgm:adj idx="1" val="0.6231"/>
                      </dgm:adjLst>
                    </dgm:shape>
                  </dgm:if>
                  <dgm:else name="Name35">
                    <dgm:shape xmlns:r="http://schemas.openxmlformats.org/officeDocument/2006/relationships" rot="180" type="chevron" r:blip="">
                      <dgm:adjLst>
                        <dgm:adj idx="1" val="0.6231"/>
                      </dgm:adjLst>
                    </dgm:shape>
                  </dgm:else>
                </dgm:choose>
                <dgm:presOf/>
              </dgm:layoutNode>
              <dgm:layoutNode name="spChevron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layoutNode>
          </dgm:if>
          <dgm:else name="Name36"/>
        </dgm:choos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15B198-C15A-40EB-8E66-34B8AA599AE8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6642AA-6477-47D2-9BBC-0EC28AF5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01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096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10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008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185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405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4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198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92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459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334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957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283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impact.ref.ac.uk/casestudies/Results.aspx?Type=S&amp;Tag=91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hbr.org/2015/05/what-is-management-research-actually-good-fo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5EB0D-76CF-41E6-9A37-670808E24E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98590" y="988741"/>
            <a:ext cx="5888754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/>
            <a:r>
              <a:rPr lang="en-GB" sz="4800" dirty="0">
                <a:solidFill>
                  <a:schemeClr val="tx1"/>
                </a:solidFill>
              </a:rPr>
              <a:t>Features of a Research project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D6F3FEE-1077-2775-DE71-8954DBE1F6F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19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26"/>
    </mc:Choice>
    <mc:Fallback xmlns="">
      <p:transition spd="slow" advTm="3822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3A9B5-8E13-43AD-A979-C9C086F41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Features of a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C2D3-8DB9-49EE-AA2C-D2F9707A5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5"/>
            <a:ext cx="8305566" cy="1765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Nature of academic scholarship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Aims of a research project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Impactful research</a:t>
            </a:r>
          </a:p>
        </p:txBody>
      </p:sp>
    </p:spTree>
    <p:extLst>
      <p:ext uri="{BB962C8B-B14F-4D97-AF65-F5344CB8AC3E}">
        <p14:creationId xmlns:p14="http://schemas.microsoft.com/office/powerpoint/2010/main" val="3878024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69C9921B-71AD-461E-A85C-77664EE65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Nature of academic scholarship I</a:t>
            </a:r>
          </a:p>
        </p:txBody>
      </p:sp>
      <p:graphicFrame>
        <p:nvGraphicFramePr>
          <p:cNvPr id="15" name="Content Placeholder 12">
            <a:extLst>
              <a:ext uri="{FF2B5EF4-FFF2-40B4-BE49-F238E27FC236}">
                <a16:creationId xmlns:a16="http://schemas.microsoft.com/office/drawing/2014/main" id="{CBCA8F5D-02A8-4BD7-8C0A-DF97C8022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7998913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507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69C9921B-71AD-461E-A85C-77664EE65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Nature of academic scholarship II</a:t>
            </a:r>
          </a:p>
        </p:txBody>
      </p:sp>
      <p:graphicFrame>
        <p:nvGraphicFramePr>
          <p:cNvPr id="15" name="Content Placeholder 12">
            <a:extLst>
              <a:ext uri="{FF2B5EF4-FFF2-40B4-BE49-F238E27FC236}">
                <a16:creationId xmlns:a16="http://schemas.microsoft.com/office/drawing/2014/main" id="{CBCA8F5D-02A8-4BD7-8C0A-DF97C8022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8551184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3115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69C9921B-71AD-461E-A85C-77664EE65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Nature of academic scholarship III</a:t>
            </a:r>
          </a:p>
        </p:txBody>
      </p:sp>
      <p:graphicFrame>
        <p:nvGraphicFramePr>
          <p:cNvPr id="15" name="Content Placeholder 12">
            <a:extLst>
              <a:ext uri="{FF2B5EF4-FFF2-40B4-BE49-F238E27FC236}">
                <a16:creationId xmlns:a16="http://schemas.microsoft.com/office/drawing/2014/main" id="{CBCA8F5D-02A8-4BD7-8C0A-DF97C8022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0444291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4699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4A6B3-2859-40C6-A943-CA0964AFF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dirty="0"/>
              <a:t>Questions? 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725EEED1-7BC7-44A6-95B1-F70BD5BD9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45346" y="640078"/>
            <a:ext cx="3301307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11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103"/>
    </mc:Choice>
    <mc:Fallback xmlns="">
      <p:transition spd="slow" advTm="9010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0BC020-BDBF-49EB-9898-BAB5BF55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FEC78-AAB0-42B4-A6DC-83ECE9A05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Aims of a research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5E6F2A-271A-4523-9D7F-D628BF23CE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126" b="35739"/>
          <a:stretch/>
        </p:blipFill>
        <p:spPr>
          <a:xfrm>
            <a:off x="20" y="-2"/>
            <a:ext cx="12191980" cy="3429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575E3-4C58-42F3-9F1A-E5B19CBFC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412" y="4846076"/>
            <a:ext cx="7715177" cy="1271556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 Contribution to knowledge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 Research methodology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 Impact and engagement</a:t>
            </a:r>
          </a:p>
        </p:txBody>
      </p:sp>
    </p:spTree>
    <p:extLst>
      <p:ext uri="{BB962C8B-B14F-4D97-AF65-F5344CB8AC3E}">
        <p14:creationId xmlns:p14="http://schemas.microsoft.com/office/powerpoint/2010/main" val="985299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DFE52-334A-4C69-A5C4-000243073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/>
              <a:t>Contribution to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5F369-6CC3-4F67-A656-7927DDFA5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4486656" cy="3255252"/>
          </a:xfrm>
        </p:spPr>
        <p:txBody>
          <a:bodyPr>
            <a:normAutofit/>
          </a:bodyPr>
          <a:lstStyle/>
          <a:p>
            <a:pPr lvl="0"/>
            <a:r>
              <a:rPr lang="en-GB"/>
              <a:t>Realism of context/problem: well identified and articulated</a:t>
            </a:r>
          </a:p>
          <a:p>
            <a:pPr lvl="0"/>
            <a:r>
              <a:rPr lang="en-GB"/>
              <a:t>Theorizing: pattern recognition and theory development</a:t>
            </a:r>
          </a:p>
          <a:p>
            <a:pPr lvl="0"/>
            <a:r>
              <a:rPr lang="en-GB"/>
              <a:t>Generalizability: extending conclusions from a study conducted on a sample to the population at large </a:t>
            </a:r>
          </a:p>
          <a:p>
            <a:pPr lvl="0"/>
            <a:r>
              <a:rPr lang="en-GB"/>
              <a:t>Transferability: findings can be applied to other settings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400445-0B2F-4D31-93A3-3E19C83339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67" r="22667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78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DFE52-334A-4C69-A5C4-000243073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 dirty="0"/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5F369-6CC3-4F67-A656-7927DDFA5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4486656" cy="3255252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Appropriate research design and methodology: being ‘scientific’ comes not from what you study but with the methodology</a:t>
            </a:r>
          </a:p>
          <a:p>
            <a:r>
              <a:rPr lang="en-US" sz="2400" dirty="0"/>
              <a:t>Adherence to relevant quality criteria</a:t>
            </a:r>
            <a:endParaRPr lang="en-GB" sz="2400" dirty="0"/>
          </a:p>
        </p:txBody>
      </p:sp>
      <p:pic>
        <p:nvPicPr>
          <p:cNvPr id="5" name="Picture 4" descr="Yound man drawing on a clear whiteboard">
            <a:extLst>
              <a:ext uri="{FF2B5EF4-FFF2-40B4-BE49-F238E27FC236}">
                <a16:creationId xmlns:a16="http://schemas.microsoft.com/office/drawing/2014/main" id="{3C400445-0B2F-4D31-93A3-3E19C83339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08" r="13758" b="-1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522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DFE52-334A-4C69-A5C4-000243073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4486656" cy="1174991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400" dirty="0"/>
              <a:t> Impact and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5F369-6CC3-4F67-A656-7927DDFA5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4486656" cy="3255252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Implications of findings as part of the overall conclusions </a:t>
            </a:r>
          </a:p>
          <a:p>
            <a:pPr lvl="0"/>
            <a:r>
              <a:rPr lang="en-US" sz="2400" dirty="0"/>
              <a:t>Dissemination of findings, knowing how impact might be achieved</a:t>
            </a:r>
          </a:p>
          <a:p>
            <a:pPr lvl="0"/>
            <a:r>
              <a:rPr lang="en-US" sz="2400" dirty="0"/>
              <a:t>Actually bringing about some kind of change or benefit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3C400445-0B2F-4D31-93A3-3E19C83339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39" r="10595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578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0861-F82C-410B-B8A8-BB6A3A959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765192"/>
            <a:ext cx="5894832" cy="1188720"/>
          </a:xfrm>
        </p:spPr>
        <p:txBody>
          <a:bodyPr>
            <a:normAutofit/>
          </a:bodyPr>
          <a:lstStyle/>
          <a:p>
            <a:r>
              <a:rPr lang="en-GB"/>
              <a:t>Exercises: </a:t>
            </a:r>
            <a:br>
              <a:rPr lang="en-GB"/>
            </a:br>
            <a:r>
              <a:rPr lang="en-GB"/>
              <a:t>Understanding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6B7A4-D844-4EF8-B5D3-138763C3D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289" y="2274553"/>
            <a:ext cx="6623598" cy="3263206"/>
          </a:xfrm>
        </p:spPr>
        <p:txBody>
          <a:bodyPr>
            <a:noAutofit/>
          </a:bodyPr>
          <a:lstStyle/>
          <a:p>
            <a:pPr lvl="1">
              <a:lnSpc>
                <a:spcPct val="90000"/>
              </a:lnSpc>
            </a:pPr>
            <a:r>
              <a:rPr lang="en-US" sz="2000" dirty="0"/>
              <a:t>‘Impact Case Studies’ describe how academic research impacts on the real world. 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British archive of impact case studies: </a:t>
            </a:r>
            <a:r>
              <a:rPr lang="en-US" sz="2000" dirty="0">
                <a:hlinkClick r:id="rId2"/>
              </a:rPr>
              <a:t>https://impact.ref.ac.uk/casestudies/Results.aspx?Type=S&amp;Tag=913</a:t>
            </a:r>
            <a:r>
              <a:rPr lang="en-US" sz="2000" dirty="0"/>
              <a:t>  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Browse the database and select two cases of interest to you. 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Determine </a:t>
            </a:r>
          </a:p>
          <a:p>
            <a:pPr lvl="2">
              <a:lnSpc>
                <a:spcPct val="90000"/>
              </a:lnSpc>
            </a:pPr>
            <a:r>
              <a:rPr lang="en-US" sz="2000" dirty="0"/>
              <a:t>a) what impact was achieved, </a:t>
            </a:r>
          </a:p>
          <a:p>
            <a:pPr lvl="2">
              <a:lnSpc>
                <a:spcPct val="90000"/>
              </a:lnSpc>
            </a:pPr>
            <a:r>
              <a:rPr lang="en-US" sz="2000" dirty="0"/>
              <a:t>b) how it was achieved, and </a:t>
            </a:r>
          </a:p>
          <a:p>
            <a:pPr lvl="2">
              <a:lnSpc>
                <a:spcPct val="90000"/>
              </a:lnSpc>
            </a:pPr>
            <a:r>
              <a:rPr lang="en-US" sz="2000" dirty="0"/>
              <a:t>c) how it was demonstrated. </a:t>
            </a:r>
            <a:endParaRPr lang="en-GB" sz="2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ause And Effect">
            <a:extLst>
              <a:ext uri="{FF2B5EF4-FFF2-40B4-BE49-F238E27FC236}">
                <a16:creationId xmlns:a16="http://schemas.microsoft.com/office/drawing/2014/main" id="{FF177444-F1B7-4358-A5EE-C2E9851EFA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/>
        </p:blipFill>
        <p:spPr>
          <a:xfrm>
            <a:off x="7715890" y="1569263"/>
            <a:ext cx="3328416" cy="332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040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C793A4-A240-49C6-A972-318E8A222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ellipse">
            <a:avLst/>
          </a:prstGeom>
          <a:solidFill>
            <a:srgbClr val="E2C221"/>
          </a:solidFill>
        </p:spPr>
        <p:txBody>
          <a:bodyPr>
            <a:normAutofit/>
          </a:bodyPr>
          <a:lstStyle/>
          <a:p>
            <a:r>
              <a:rPr lang="en-GB"/>
              <a:t>Discussion</a:t>
            </a:r>
          </a:p>
        </p:txBody>
      </p:sp>
      <p:graphicFrame>
        <p:nvGraphicFramePr>
          <p:cNvPr id="15" name="Content Placeholder 1">
            <a:extLst>
              <a:ext uri="{FF2B5EF4-FFF2-40B4-BE49-F238E27FC236}">
                <a16:creationId xmlns:a16="http://schemas.microsoft.com/office/drawing/2014/main" id="{4871674B-7528-4D09-805F-C57B30907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905406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55510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41911-E21E-4F08-B1B2-8825344FA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value chain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953D376-D7B1-4000-992D-DB7344293B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9058161"/>
              </p:ext>
            </p:extLst>
          </p:nvPr>
        </p:nvGraphicFramePr>
        <p:xfrm>
          <a:off x="351692" y="2466975"/>
          <a:ext cx="10838468" cy="4074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Arc 5">
            <a:extLst>
              <a:ext uri="{FF2B5EF4-FFF2-40B4-BE49-F238E27FC236}">
                <a16:creationId xmlns:a16="http://schemas.microsoft.com/office/drawing/2014/main" id="{4EB01609-8E49-4CF0-BDBC-802E6ADB04C2}"/>
              </a:ext>
            </a:extLst>
          </p:cNvPr>
          <p:cNvSpPr/>
          <p:nvPr/>
        </p:nvSpPr>
        <p:spPr>
          <a:xfrm rot="18979685">
            <a:off x="6353401" y="2818217"/>
            <a:ext cx="4094420" cy="3772739"/>
          </a:xfrm>
          <a:prstGeom prst="arc">
            <a:avLst>
              <a:gd name="adj1" fmla="val 15135588"/>
              <a:gd name="adj2" fmla="val 991312"/>
            </a:avLst>
          </a:prstGeom>
          <a:ln w="38100">
            <a:prstDash val="sysDash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1FA22706-684D-4605-AB5E-AD0078E47A9C}"/>
              </a:ext>
            </a:extLst>
          </p:cNvPr>
          <p:cNvSpPr/>
          <p:nvPr/>
        </p:nvSpPr>
        <p:spPr>
          <a:xfrm rot="18979685">
            <a:off x="3913406" y="2907752"/>
            <a:ext cx="4094420" cy="3772739"/>
          </a:xfrm>
          <a:prstGeom prst="arc">
            <a:avLst>
              <a:gd name="adj1" fmla="val 15135588"/>
              <a:gd name="adj2" fmla="val 991312"/>
            </a:avLst>
          </a:prstGeom>
          <a:ln w="38100">
            <a:prstDash val="sysDash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9E00C230-0DFC-4D84-899A-ABD80B1E28D0}"/>
              </a:ext>
            </a:extLst>
          </p:cNvPr>
          <p:cNvSpPr/>
          <p:nvPr/>
        </p:nvSpPr>
        <p:spPr>
          <a:xfrm rot="18979685">
            <a:off x="2184272" y="2818218"/>
            <a:ext cx="4094420" cy="3772739"/>
          </a:xfrm>
          <a:prstGeom prst="arc">
            <a:avLst>
              <a:gd name="adj1" fmla="val 15135588"/>
              <a:gd name="adj2" fmla="val 991312"/>
            </a:avLst>
          </a:prstGeom>
          <a:ln w="38100">
            <a:prstDash val="sysDash"/>
            <a:headEnd type="triangle" w="med" len="med"/>
            <a:tailEnd type="non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9928CD-F918-4D77-BD41-245953AF637B}"/>
              </a:ext>
            </a:extLst>
          </p:cNvPr>
          <p:cNvSpPr txBox="1"/>
          <p:nvPr/>
        </p:nvSpPr>
        <p:spPr>
          <a:xfrm>
            <a:off x="5770926" y="2364151"/>
            <a:ext cx="1043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draws 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9DA249-1B9F-4964-9AAB-F7CFF4A5A95D}"/>
              </a:ext>
            </a:extLst>
          </p:cNvPr>
          <p:cNvSpPr txBox="1"/>
          <p:nvPr/>
        </p:nvSpPr>
        <p:spPr>
          <a:xfrm>
            <a:off x="3340951" y="5848980"/>
            <a:ext cx="5107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Academic Excellence </a:t>
            </a:r>
            <a:r>
              <a:rPr lang="en-GB" sz="2400" dirty="0">
                <a:sym typeface="Wingdings" panose="05000000000000000000" pitchFamily="2" charset="2"/>
              </a:rPr>
              <a:t></a:t>
            </a:r>
            <a:r>
              <a:rPr lang="en-GB" sz="2400" dirty="0"/>
              <a:t> Impact Agenda</a:t>
            </a:r>
          </a:p>
        </p:txBody>
      </p:sp>
    </p:spTree>
    <p:extLst>
      <p:ext uri="{BB962C8B-B14F-4D97-AF65-F5344CB8AC3E}">
        <p14:creationId xmlns:p14="http://schemas.microsoft.com/office/powerpoint/2010/main" val="3019721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7194D-FAA1-4383-9E38-CBD5D371E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/>
              <a:t>Reading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113FA-E258-44C3-A7C8-416858E42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375" y="5260246"/>
            <a:ext cx="6257543" cy="12398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hlinkClick r:id="rId2"/>
              </a:rPr>
              <a:t>https://hbr.org/2015/05/what-is-management-research-actually-good-for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12EFCFA4-D59A-4801-ACB2-F7F34ABD22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5" t="14498" r="31000" b="1282"/>
          <a:stretch/>
        </p:blipFill>
        <p:spPr>
          <a:xfrm>
            <a:off x="5294376" y="1597754"/>
            <a:ext cx="6257544" cy="3347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02889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406</Words>
  <Application>Microsoft Office PowerPoint</Application>
  <PresentationFormat>Widescreen</PresentationFormat>
  <Paragraphs>66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Gill Sans MT</vt:lpstr>
      <vt:lpstr>Wingdings</vt:lpstr>
      <vt:lpstr>Parcel</vt:lpstr>
      <vt:lpstr>Features of a Research project</vt:lpstr>
      <vt:lpstr>Features of a research project</vt:lpstr>
      <vt:lpstr>Nature of academic scholarship I</vt:lpstr>
      <vt:lpstr>Nature of academic scholarship II</vt:lpstr>
      <vt:lpstr>Nature of academic scholarship III</vt:lpstr>
      <vt:lpstr>Questions? </vt:lpstr>
      <vt:lpstr>Aims of a research Project</vt:lpstr>
      <vt:lpstr>Contribution to knowledge</vt:lpstr>
      <vt:lpstr>Research methodology</vt:lpstr>
      <vt:lpstr> Impact and engagement</vt:lpstr>
      <vt:lpstr>Exercises:  Understanding impact</vt:lpstr>
      <vt:lpstr>Discussion</vt:lpstr>
      <vt:lpstr>Knowledge value chain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Features of a Research project</dc:title>
  <dc:creator>Lena Jaspersen</dc:creator>
  <cp:lastModifiedBy>John Harris</cp:lastModifiedBy>
  <cp:revision>4</cp:revision>
  <dcterms:created xsi:type="dcterms:W3CDTF">2020-05-21T15:36:09Z</dcterms:created>
  <dcterms:modified xsi:type="dcterms:W3CDTF">2025-08-27T06:42:06Z</dcterms:modified>
</cp:coreProperties>
</file>