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theme/theme6.xml" ContentType="application/vnd.openxmlformats-officedocument.theme+xml"/>
  <Override PartName="/ppt/slideLayouts/slideLayout7.xml" ContentType="application/vnd.openxmlformats-officedocument.presentationml.slideLayout+xml"/>
  <Override PartName="/ppt/theme/theme7.xml" ContentType="application/vnd.openxmlformats-officedocument.theme+xml"/>
  <Override PartName="/ppt/slideLayouts/slideLayout8.xml" ContentType="application/vnd.openxmlformats-officedocument.presentationml.slideLayout+xml"/>
  <Override PartName="/ppt/theme/theme8.xml" ContentType="application/vnd.openxmlformats-officedocument.theme+xml"/>
  <Override PartName="/ppt/slideLayouts/slideLayout9.xml" ContentType="application/vnd.openxmlformats-officedocument.presentationml.slideLayout+xml"/>
  <Override PartName="/ppt/theme/theme9.xml" ContentType="application/vnd.openxmlformats-officedocument.theme+xml"/>
  <Override PartName="/ppt/slideLayouts/slideLayout10.xml" ContentType="application/vnd.openxmlformats-officedocument.presentationml.slideLayout+xml"/>
  <Override PartName="/ppt/theme/theme10.xml" ContentType="application/vnd.openxmlformats-officedocument.theme+xml"/>
  <Override PartName="/ppt/slideLayouts/slideLayout11.xml" ContentType="application/vnd.openxmlformats-officedocument.presentationml.slideLayout+xml"/>
  <Override PartName="/ppt/theme/theme11.xml" ContentType="application/vnd.openxmlformats-officedocument.theme+xml"/>
  <Override PartName="/ppt/slideLayouts/slideLayout12.xml" ContentType="application/vnd.openxmlformats-officedocument.presentationml.slideLayout+xml"/>
  <Override PartName="/ppt/theme/theme12.xml" ContentType="application/vnd.openxmlformats-officedocument.theme+xml"/>
  <Override PartName="/ppt/slideLayouts/slideLayout13.xml" ContentType="application/vnd.openxmlformats-officedocument.presentationml.slideLayout+xml"/>
  <Override PartName="/ppt/theme/theme13.xml" ContentType="application/vnd.openxmlformats-officedocument.theme+xml"/>
  <Override PartName="/ppt/slideLayouts/slideLayout14.xml" ContentType="application/vnd.openxmlformats-officedocument.presentationml.slideLayout+xml"/>
  <Override PartName="/ppt/theme/theme14.xml" ContentType="application/vnd.openxmlformats-officedocument.theme+xml"/>
  <Override PartName="/ppt/slideLayouts/slideLayout15.xml" ContentType="application/vnd.openxmlformats-officedocument.presentationml.slideLayout+xml"/>
  <Override PartName="/ppt/theme/theme15.xml" ContentType="application/vnd.openxmlformats-officedocument.theme+xml"/>
  <Override PartName="/ppt/slideLayouts/slideLayout16.xml" ContentType="application/vnd.openxmlformats-officedocument.presentationml.slideLayout+xml"/>
  <Override PartName="/ppt/theme/theme16.xml" ContentType="application/vnd.openxmlformats-officedocument.theme+xml"/>
  <Override PartName="/ppt/slideLayouts/slideLayout17.xml" ContentType="application/vnd.openxmlformats-officedocument.presentationml.slideLayout+xml"/>
  <Override PartName="/ppt/theme/theme17.xml" ContentType="application/vnd.openxmlformats-officedocument.theme+xml"/>
  <Override PartName="/ppt/theme/theme1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0" r:id="rId2"/>
    <p:sldMasterId id="2147483652" r:id="rId3"/>
    <p:sldMasterId id="2147483654" r:id="rId4"/>
    <p:sldMasterId id="2147483656" r:id="rId5"/>
    <p:sldMasterId id="2147483658" r:id="rId6"/>
    <p:sldMasterId id="2147483660" r:id="rId7"/>
    <p:sldMasterId id="2147483662" r:id="rId8"/>
    <p:sldMasterId id="2147483664" r:id="rId9"/>
    <p:sldMasterId id="2147483666" r:id="rId10"/>
    <p:sldMasterId id="2147483668" r:id="rId11"/>
    <p:sldMasterId id="2147483670" r:id="rId12"/>
    <p:sldMasterId id="2147483672" r:id="rId13"/>
    <p:sldMasterId id="2147483674" r:id="rId14"/>
    <p:sldMasterId id="2147483676" r:id="rId15"/>
    <p:sldMasterId id="2147483678" r:id="rId16"/>
    <p:sldMasterId id="2147483680" r:id="rId17"/>
  </p:sldMasterIdLst>
  <p:notesMasterIdLst>
    <p:notesMasterId r:id="rId28"/>
  </p:notesMasterIdLst>
  <p:sldIdLst>
    <p:sldId id="256" r:id="rId18"/>
    <p:sldId id="257" r:id="rId19"/>
    <p:sldId id="258" r:id="rId20"/>
    <p:sldId id="259" r:id="rId21"/>
    <p:sldId id="260" r:id="rId22"/>
    <p:sldId id="261" r:id="rId23"/>
    <p:sldId id="262" r:id="rId24"/>
    <p:sldId id="263" r:id="rId25"/>
    <p:sldId id="264" r:id="rId26"/>
    <p:sldId id="265"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691"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Master" Target="slideMasters/slideMaster13.xml"/><Relationship Id="rId18" Type="http://schemas.openxmlformats.org/officeDocument/2006/relationships/slide" Target="slides/slide1.xml"/><Relationship Id="rId26" Type="http://schemas.openxmlformats.org/officeDocument/2006/relationships/slide" Target="slides/slide9.xml"/><Relationship Id="rId3" Type="http://schemas.openxmlformats.org/officeDocument/2006/relationships/slideMaster" Target="slideMasters/slideMaster3.xml"/><Relationship Id="rId21" Type="http://schemas.openxmlformats.org/officeDocument/2006/relationships/slide" Target="slides/slide4.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8.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0" Type="http://schemas.openxmlformats.org/officeDocument/2006/relationships/slide" Target="slides/slide3.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7.xml"/><Relationship Id="rId32"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 Target="slides/slide6.xml"/><Relationship Id="rId28" Type="http://schemas.openxmlformats.org/officeDocument/2006/relationships/notesMaster" Target="notesMasters/notesMaster1.xml"/><Relationship Id="rId10" Type="http://schemas.openxmlformats.org/officeDocument/2006/relationships/slideMaster" Target="slideMasters/slideMaster10.xml"/><Relationship Id="rId19" Type="http://schemas.openxmlformats.org/officeDocument/2006/relationships/slide" Target="slides/slide2.xml"/><Relationship Id="rId31"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5.xml"/><Relationship Id="rId27" Type="http://schemas.openxmlformats.org/officeDocument/2006/relationships/slide" Target="slides/slide10.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DC8314B-3805-46C7-947A-FAD2EEEF4407}" type="doc">
      <dgm:prSet loTypeId="urn:microsoft.com/office/officeart/2005/8/layout/default" loCatId="list" qsTypeId="urn:microsoft.com/office/officeart/2005/8/quickstyle/simple1" qsCatId="simple" csTypeId="urn:microsoft.com/office/officeart/2005/8/colors/accent0_3" csCatId="mainScheme"/>
      <dgm:spPr/>
      <dgm:t>
        <a:bodyPr/>
        <a:lstStyle/>
        <a:p>
          <a:endParaRPr lang="en-US"/>
        </a:p>
      </dgm:t>
    </dgm:pt>
    <dgm:pt modelId="{C2E43A4C-C5D2-46E3-8553-7813DF33DC7F}">
      <dgm:prSet/>
      <dgm:spPr/>
      <dgm:t>
        <a:bodyPr/>
        <a:lstStyle/>
        <a:p>
          <a:r>
            <a:rPr lang="en-US" b="0" i="0"/>
            <a:t>Organisational structure is a formal structure that characterises the distribution, organization, and coordination that are used in an organisation (Daft, 2015)</a:t>
          </a:r>
          <a:endParaRPr lang="en-US"/>
        </a:p>
      </dgm:t>
    </dgm:pt>
    <dgm:pt modelId="{A3A0D085-5E1D-4724-AE69-C24AE82B969F}" type="parTrans" cxnId="{EAC91AC3-2F46-4811-9369-8EE6E1B9295A}">
      <dgm:prSet/>
      <dgm:spPr/>
      <dgm:t>
        <a:bodyPr/>
        <a:lstStyle/>
        <a:p>
          <a:endParaRPr lang="en-US"/>
        </a:p>
      </dgm:t>
    </dgm:pt>
    <dgm:pt modelId="{C9643DC1-D4B9-4E1F-8873-A5BA65B37F4C}" type="sibTrans" cxnId="{EAC91AC3-2F46-4811-9369-8EE6E1B9295A}">
      <dgm:prSet/>
      <dgm:spPr/>
      <dgm:t>
        <a:bodyPr/>
        <a:lstStyle/>
        <a:p>
          <a:endParaRPr lang="en-US"/>
        </a:p>
      </dgm:t>
    </dgm:pt>
    <dgm:pt modelId="{D6ED3C40-D452-452C-B727-B61B90198930}">
      <dgm:prSet/>
      <dgm:spPr/>
      <dgm:t>
        <a:bodyPr/>
        <a:lstStyle/>
        <a:p>
          <a:r>
            <a:rPr lang="en-US" b="0" i="0"/>
            <a:t>Organisational charts give pictorial illustration of reporting lines, lines of authority and lines of communication among various levels of organisation and various departments (Handy, 1993)</a:t>
          </a:r>
          <a:endParaRPr lang="en-US"/>
        </a:p>
      </dgm:t>
    </dgm:pt>
    <dgm:pt modelId="{372A5446-CD87-4B3F-95AA-9DE73E5DEA32}" type="parTrans" cxnId="{3957557B-F167-482A-B57E-7CA867B58842}">
      <dgm:prSet/>
      <dgm:spPr/>
      <dgm:t>
        <a:bodyPr/>
        <a:lstStyle/>
        <a:p>
          <a:endParaRPr lang="en-US"/>
        </a:p>
      </dgm:t>
    </dgm:pt>
    <dgm:pt modelId="{9DB285BB-BE54-4EB4-980B-A73B956E70A4}" type="sibTrans" cxnId="{3957557B-F167-482A-B57E-7CA867B58842}">
      <dgm:prSet/>
      <dgm:spPr/>
      <dgm:t>
        <a:bodyPr/>
        <a:lstStyle/>
        <a:p>
          <a:endParaRPr lang="en-US"/>
        </a:p>
      </dgm:t>
    </dgm:pt>
    <dgm:pt modelId="{991F9E74-9CF3-470C-BC07-6D402013F4DF}">
      <dgm:prSet/>
      <dgm:spPr/>
      <dgm:t>
        <a:bodyPr/>
        <a:lstStyle/>
        <a:p>
          <a:r>
            <a:rPr lang="en-US" b="0" i="0"/>
            <a:t>A strategic value is in its ability to provide a platform through which effective communication, task coordination, and decision-making process can be achieved, which directly determines the organisational performance (Joseph &amp; Sengul, 2025)</a:t>
          </a:r>
          <a:endParaRPr lang="en-US"/>
        </a:p>
      </dgm:t>
    </dgm:pt>
    <dgm:pt modelId="{F03523C4-996B-4E1C-8C09-9E85FE6099EF}" type="parTrans" cxnId="{D0C8CFBE-18B8-4AF3-8A39-57CE65DEAC17}">
      <dgm:prSet/>
      <dgm:spPr/>
      <dgm:t>
        <a:bodyPr/>
        <a:lstStyle/>
        <a:p>
          <a:endParaRPr lang="en-US"/>
        </a:p>
      </dgm:t>
    </dgm:pt>
    <dgm:pt modelId="{13936868-624F-45A8-95B5-1B853CBFB769}" type="sibTrans" cxnId="{D0C8CFBE-18B8-4AF3-8A39-57CE65DEAC17}">
      <dgm:prSet/>
      <dgm:spPr/>
      <dgm:t>
        <a:bodyPr/>
        <a:lstStyle/>
        <a:p>
          <a:endParaRPr lang="en-US"/>
        </a:p>
      </dgm:t>
    </dgm:pt>
    <dgm:pt modelId="{F83CD3C3-C53C-4731-8B2E-38BF2A6F7832}">
      <dgm:prSet/>
      <dgm:spPr/>
      <dgm:t>
        <a:bodyPr/>
        <a:lstStyle/>
        <a:p>
          <a:r>
            <a:rPr lang="en-US" b="0" i="0"/>
            <a:t>The adaption process in the environment necessitates organisations to match the structure to the environment and the relatively stable environments are best served under mechanistic structures and dynamically changed environments under organic structures (Burns &amp; Stalker, 1961)</a:t>
          </a:r>
          <a:endParaRPr lang="en-US"/>
        </a:p>
      </dgm:t>
    </dgm:pt>
    <dgm:pt modelId="{253CB109-6D6E-4E8E-8BBE-2402A38302D7}" type="parTrans" cxnId="{68227165-FCF2-4BEC-B33A-038370A3FF36}">
      <dgm:prSet/>
      <dgm:spPr/>
      <dgm:t>
        <a:bodyPr/>
        <a:lstStyle/>
        <a:p>
          <a:endParaRPr lang="en-US"/>
        </a:p>
      </dgm:t>
    </dgm:pt>
    <dgm:pt modelId="{D17CE3C6-2AFF-4F93-9380-481C9B36DA85}" type="sibTrans" cxnId="{68227165-FCF2-4BEC-B33A-038370A3FF36}">
      <dgm:prSet/>
      <dgm:spPr/>
      <dgm:t>
        <a:bodyPr/>
        <a:lstStyle/>
        <a:p>
          <a:endParaRPr lang="en-US"/>
        </a:p>
      </dgm:t>
    </dgm:pt>
    <dgm:pt modelId="{D76044EB-E92E-40B5-B51B-2FE80FC90F51}">
      <dgm:prSet/>
      <dgm:spPr/>
      <dgm:t>
        <a:bodyPr/>
        <a:lstStyle/>
        <a:p>
          <a:r>
            <a:rPr lang="en-US" b="0" i="0"/>
            <a:t>Under the performance impact, proper structural design is effective in motivating employees, cut expenditure incurred in operations and offer an efficient customer service delivery (Machova et al., 2022).</a:t>
          </a:r>
          <a:endParaRPr lang="en-US"/>
        </a:p>
      </dgm:t>
    </dgm:pt>
    <dgm:pt modelId="{44CB5910-7C3D-43F1-881A-BE49640BAAF4}" type="parTrans" cxnId="{72FDB926-6CFF-40F0-8CEA-E6CEDDC5783C}">
      <dgm:prSet/>
      <dgm:spPr/>
      <dgm:t>
        <a:bodyPr/>
        <a:lstStyle/>
        <a:p>
          <a:endParaRPr lang="en-US"/>
        </a:p>
      </dgm:t>
    </dgm:pt>
    <dgm:pt modelId="{EBC08FA8-A08B-4514-AAE1-33DCE7CC9B69}" type="sibTrans" cxnId="{72FDB926-6CFF-40F0-8CEA-E6CEDDC5783C}">
      <dgm:prSet/>
      <dgm:spPr/>
      <dgm:t>
        <a:bodyPr/>
        <a:lstStyle/>
        <a:p>
          <a:endParaRPr lang="en-US"/>
        </a:p>
      </dgm:t>
    </dgm:pt>
    <dgm:pt modelId="{F8268F34-CF6F-4892-B7DF-80C36056AB51}" type="pres">
      <dgm:prSet presAssocID="{EDC8314B-3805-46C7-947A-FAD2EEEF4407}" presName="diagram" presStyleCnt="0">
        <dgm:presLayoutVars>
          <dgm:dir/>
          <dgm:resizeHandles val="exact"/>
        </dgm:presLayoutVars>
      </dgm:prSet>
      <dgm:spPr/>
    </dgm:pt>
    <dgm:pt modelId="{E8D815C2-BC42-41D1-8BF8-2937B0B3B4DD}" type="pres">
      <dgm:prSet presAssocID="{C2E43A4C-C5D2-46E3-8553-7813DF33DC7F}" presName="node" presStyleLbl="node1" presStyleIdx="0" presStyleCnt="5">
        <dgm:presLayoutVars>
          <dgm:bulletEnabled val="1"/>
        </dgm:presLayoutVars>
      </dgm:prSet>
      <dgm:spPr/>
    </dgm:pt>
    <dgm:pt modelId="{E6A66EA6-1AC8-45A5-9C59-655D0661313C}" type="pres">
      <dgm:prSet presAssocID="{C9643DC1-D4B9-4E1F-8873-A5BA65B37F4C}" presName="sibTrans" presStyleCnt="0"/>
      <dgm:spPr/>
    </dgm:pt>
    <dgm:pt modelId="{65238A1C-E6BF-4A13-8B5C-3AA22853719B}" type="pres">
      <dgm:prSet presAssocID="{D6ED3C40-D452-452C-B727-B61B90198930}" presName="node" presStyleLbl="node1" presStyleIdx="1" presStyleCnt="5">
        <dgm:presLayoutVars>
          <dgm:bulletEnabled val="1"/>
        </dgm:presLayoutVars>
      </dgm:prSet>
      <dgm:spPr/>
    </dgm:pt>
    <dgm:pt modelId="{391C6D01-DD49-410F-88FE-C3B65F3020B1}" type="pres">
      <dgm:prSet presAssocID="{9DB285BB-BE54-4EB4-980B-A73B956E70A4}" presName="sibTrans" presStyleCnt="0"/>
      <dgm:spPr/>
    </dgm:pt>
    <dgm:pt modelId="{D677AF27-0296-4FEB-9B8E-B52DBCF58A79}" type="pres">
      <dgm:prSet presAssocID="{991F9E74-9CF3-470C-BC07-6D402013F4DF}" presName="node" presStyleLbl="node1" presStyleIdx="2" presStyleCnt="5">
        <dgm:presLayoutVars>
          <dgm:bulletEnabled val="1"/>
        </dgm:presLayoutVars>
      </dgm:prSet>
      <dgm:spPr/>
    </dgm:pt>
    <dgm:pt modelId="{52817B74-3035-4942-86AD-8C53FD4DF393}" type="pres">
      <dgm:prSet presAssocID="{13936868-624F-45A8-95B5-1B853CBFB769}" presName="sibTrans" presStyleCnt="0"/>
      <dgm:spPr/>
    </dgm:pt>
    <dgm:pt modelId="{A8ACA5AD-2216-48B3-AC9A-5BF88556838C}" type="pres">
      <dgm:prSet presAssocID="{F83CD3C3-C53C-4731-8B2E-38BF2A6F7832}" presName="node" presStyleLbl="node1" presStyleIdx="3" presStyleCnt="5">
        <dgm:presLayoutVars>
          <dgm:bulletEnabled val="1"/>
        </dgm:presLayoutVars>
      </dgm:prSet>
      <dgm:spPr/>
    </dgm:pt>
    <dgm:pt modelId="{D28BA771-58DD-4BF1-A3CB-A5A322DFB387}" type="pres">
      <dgm:prSet presAssocID="{D17CE3C6-2AFF-4F93-9380-481C9B36DA85}" presName="sibTrans" presStyleCnt="0"/>
      <dgm:spPr/>
    </dgm:pt>
    <dgm:pt modelId="{D94DDB68-71E0-4756-8FB4-45E17BD6E3E5}" type="pres">
      <dgm:prSet presAssocID="{D76044EB-E92E-40B5-B51B-2FE80FC90F51}" presName="node" presStyleLbl="node1" presStyleIdx="4" presStyleCnt="5">
        <dgm:presLayoutVars>
          <dgm:bulletEnabled val="1"/>
        </dgm:presLayoutVars>
      </dgm:prSet>
      <dgm:spPr/>
    </dgm:pt>
  </dgm:ptLst>
  <dgm:cxnLst>
    <dgm:cxn modelId="{72FDB926-6CFF-40F0-8CEA-E6CEDDC5783C}" srcId="{EDC8314B-3805-46C7-947A-FAD2EEEF4407}" destId="{D76044EB-E92E-40B5-B51B-2FE80FC90F51}" srcOrd="4" destOrd="0" parTransId="{44CB5910-7C3D-43F1-881A-BE49640BAAF4}" sibTransId="{EBC08FA8-A08B-4514-AAE1-33DCE7CC9B69}"/>
    <dgm:cxn modelId="{10753F3E-8A41-40C4-9684-7047FD4AEAFB}" type="presOf" srcId="{991F9E74-9CF3-470C-BC07-6D402013F4DF}" destId="{D677AF27-0296-4FEB-9B8E-B52DBCF58A79}" srcOrd="0" destOrd="0" presId="urn:microsoft.com/office/officeart/2005/8/layout/default"/>
    <dgm:cxn modelId="{42429D57-B0D6-4984-AA4E-B79657D9B844}" type="presOf" srcId="{F83CD3C3-C53C-4731-8B2E-38BF2A6F7832}" destId="{A8ACA5AD-2216-48B3-AC9A-5BF88556838C}" srcOrd="0" destOrd="0" presId="urn:microsoft.com/office/officeart/2005/8/layout/default"/>
    <dgm:cxn modelId="{8F1BC558-A815-4EC0-930A-AE392A85DB93}" type="presOf" srcId="{D6ED3C40-D452-452C-B727-B61B90198930}" destId="{65238A1C-E6BF-4A13-8B5C-3AA22853719B}" srcOrd="0" destOrd="0" presId="urn:microsoft.com/office/officeart/2005/8/layout/default"/>
    <dgm:cxn modelId="{68227165-FCF2-4BEC-B33A-038370A3FF36}" srcId="{EDC8314B-3805-46C7-947A-FAD2EEEF4407}" destId="{F83CD3C3-C53C-4731-8B2E-38BF2A6F7832}" srcOrd="3" destOrd="0" parTransId="{253CB109-6D6E-4E8E-8BBE-2402A38302D7}" sibTransId="{D17CE3C6-2AFF-4F93-9380-481C9B36DA85}"/>
    <dgm:cxn modelId="{93DE636A-1AF1-4AD1-9094-9EAEE8B77492}" type="presOf" srcId="{C2E43A4C-C5D2-46E3-8553-7813DF33DC7F}" destId="{E8D815C2-BC42-41D1-8BF8-2937B0B3B4DD}" srcOrd="0" destOrd="0" presId="urn:microsoft.com/office/officeart/2005/8/layout/default"/>
    <dgm:cxn modelId="{3957557B-F167-482A-B57E-7CA867B58842}" srcId="{EDC8314B-3805-46C7-947A-FAD2EEEF4407}" destId="{D6ED3C40-D452-452C-B727-B61B90198930}" srcOrd="1" destOrd="0" parTransId="{372A5446-CD87-4B3F-95AA-9DE73E5DEA32}" sibTransId="{9DB285BB-BE54-4EB4-980B-A73B956E70A4}"/>
    <dgm:cxn modelId="{D0C8CFBE-18B8-4AF3-8A39-57CE65DEAC17}" srcId="{EDC8314B-3805-46C7-947A-FAD2EEEF4407}" destId="{991F9E74-9CF3-470C-BC07-6D402013F4DF}" srcOrd="2" destOrd="0" parTransId="{F03523C4-996B-4E1C-8C09-9E85FE6099EF}" sibTransId="{13936868-624F-45A8-95B5-1B853CBFB769}"/>
    <dgm:cxn modelId="{EAC91AC3-2F46-4811-9369-8EE6E1B9295A}" srcId="{EDC8314B-3805-46C7-947A-FAD2EEEF4407}" destId="{C2E43A4C-C5D2-46E3-8553-7813DF33DC7F}" srcOrd="0" destOrd="0" parTransId="{A3A0D085-5E1D-4724-AE69-C24AE82B969F}" sibTransId="{C9643DC1-D4B9-4E1F-8873-A5BA65B37F4C}"/>
    <dgm:cxn modelId="{B56D6FCA-8957-46A2-9EE0-D5DD6F5FFFFF}" type="presOf" srcId="{EDC8314B-3805-46C7-947A-FAD2EEEF4407}" destId="{F8268F34-CF6F-4892-B7DF-80C36056AB51}" srcOrd="0" destOrd="0" presId="urn:microsoft.com/office/officeart/2005/8/layout/default"/>
    <dgm:cxn modelId="{2704AEDE-E5B5-4749-9A18-1E8A201B36F3}" type="presOf" srcId="{D76044EB-E92E-40B5-B51B-2FE80FC90F51}" destId="{D94DDB68-71E0-4756-8FB4-45E17BD6E3E5}" srcOrd="0" destOrd="0" presId="urn:microsoft.com/office/officeart/2005/8/layout/default"/>
    <dgm:cxn modelId="{261407DF-F2E4-4E2F-94B4-A755E2920954}" type="presParOf" srcId="{F8268F34-CF6F-4892-B7DF-80C36056AB51}" destId="{E8D815C2-BC42-41D1-8BF8-2937B0B3B4DD}" srcOrd="0" destOrd="0" presId="urn:microsoft.com/office/officeart/2005/8/layout/default"/>
    <dgm:cxn modelId="{C34C37EA-CE48-4364-A7E9-12AF077091F6}" type="presParOf" srcId="{F8268F34-CF6F-4892-B7DF-80C36056AB51}" destId="{E6A66EA6-1AC8-45A5-9C59-655D0661313C}" srcOrd="1" destOrd="0" presId="urn:microsoft.com/office/officeart/2005/8/layout/default"/>
    <dgm:cxn modelId="{3906F6FB-FF59-4486-A04F-717A28AB775A}" type="presParOf" srcId="{F8268F34-CF6F-4892-B7DF-80C36056AB51}" destId="{65238A1C-E6BF-4A13-8B5C-3AA22853719B}" srcOrd="2" destOrd="0" presId="urn:microsoft.com/office/officeart/2005/8/layout/default"/>
    <dgm:cxn modelId="{5E85DD85-6130-4851-875E-9870EFD93337}" type="presParOf" srcId="{F8268F34-CF6F-4892-B7DF-80C36056AB51}" destId="{391C6D01-DD49-410F-88FE-C3B65F3020B1}" srcOrd="3" destOrd="0" presId="urn:microsoft.com/office/officeart/2005/8/layout/default"/>
    <dgm:cxn modelId="{54F9059F-D397-4924-92AC-398C7EA66D31}" type="presParOf" srcId="{F8268F34-CF6F-4892-B7DF-80C36056AB51}" destId="{D677AF27-0296-4FEB-9B8E-B52DBCF58A79}" srcOrd="4" destOrd="0" presId="urn:microsoft.com/office/officeart/2005/8/layout/default"/>
    <dgm:cxn modelId="{2829E5B6-167C-48E6-BE94-AB9F7FD264FA}" type="presParOf" srcId="{F8268F34-CF6F-4892-B7DF-80C36056AB51}" destId="{52817B74-3035-4942-86AD-8C53FD4DF393}" srcOrd="5" destOrd="0" presId="urn:microsoft.com/office/officeart/2005/8/layout/default"/>
    <dgm:cxn modelId="{5012EEA5-D530-4D99-BC96-04D0ADA0AC3F}" type="presParOf" srcId="{F8268F34-CF6F-4892-B7DF-80C36056AB51}" destId="{A8ACA5AD-2216-48B3-AC9A-5BF88556838C}" srcOrd="6" destOrd="0" presId="urn:microsoft.com/office/officeart/2005/8/layout/default"/>
    <dgm:cxn modelId="{7DD57441-ABF4-46F4-B001-BC9148F0DC66}" type="presParOf" srcId="{F8268F34-CF6F-4892-B7DF-80C36056AB51}" destId="{D28BA771-58DD-4BF1-A3CB-A5A322DFB387}" srcOrd="7" destOrd="0" presId="urn:microsoft.com/office/officeart/2005/8/layout/default"/>
    <dgm:cxn modelId="{2A308568-2A2A-479C-B476-E75CB3515C0F}" type="presParOf" srcId="{F8268F34-CF6F-4892-B7DF-80C36056AB51}" destId="{D94DDB68-71E0-4756-8FB4-45E17BD6E3E5}" srcOrd="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D815C2-BC42-41D1-8BF8-2937B0B3B4DD}">
      <dsp:nvSpPr>
        <dsp:cNvPr id="0" name=""/>
        <dsp:cNvSpPr/>
      </dsp:nvSpPr>
      <dsp:spPr>
        <a:xfrm>
          <a:off x="0" y="117781"/>
          <a:ext cx="2938612" cy="1763167"/>
        </a:xfrm>
        <a:prstGeom prst="rect">
          <a:avLst/>
        </a:prstGeom>
        <a:solidFill>
          <a:schemeClr val="dk2">
            <a:hueOff val="0"/>
            <a:satOff val="0"/>
            <a:lumOff val="0"/>
            <a:alphaOff val="0"/>
          </a:schemeClr>
        </a:solidFill>
        <a:ln w="19050" cap="rnd"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0" i="0" kern="1200"/>
            <a:t>Organisational structure is a formal structure that characterises the distribution, organization, and coordination that are used in an organisation (Daft, 2015)</a:t>
          </a:r>
          <a:endParaRPr lang="en-US" sz="1200" kern="1200"/>
        </a:p>
      </dsp:txBody>
      <dsp:txXfrm>
        <a:off x="0" y="117781"/>
        <a:ext cx="2938612" cy="1763167"/>
      </dsp:txXfrm>
    </dsp:sp>
    <dsp:sp modelId="{65238A1C-E6BF-4A13-8B5C-3AA22853719B}">
      <dsp:nvSpPr>
        <dsp:cNvPr id="0" name=""/>
        <dsp:cNvSpPr/>
      </dsp:nvSpPr>
      <dsp:spPr>
        <a:xfrm>
          <a:off x="3232473" y="117781"/>
          <a:ext cx="2938612" cy="1763167"/>
        </a:xfrm>
        <a:prstGeom prst="rect">
          <a:avLst/>
        </a:prstGeom>
        <a:solidFill>
          <a:schemeClr val="dk2">
            <a:hueOff val="0"/>
            <a:satOff val="0"/>
            <a:lumOff val="0"/>
            <a:alphaOff val="0"/>
          </a:schemeClr>
        </a:solidFill>
        <a:ln w="19050" cap="rnd"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0" i="0" kern="1200"/>
            <a:t>Organisational charts give pictorial illustration of reporting lines, lines of authority and lines of communication among various levels of organisation and various departments (Handy, 1993)</a:t>
          </a:r>
          <a:endParaRPr lang="en-US" sz="1200" kern="1200"/>
        </a:p>
      </dsp:txBody>
      <dsp:txXfrm>
        <a:off x="3232473" y="117781"/>
        <a:ext cx="2938612" cy="1763167"/>
      </dsp:txXfrm>
    </dsp:sp>
    <dsp:sp modelId="{D677AF27-0296-4FEB-9B8E-B52DBCF58A79}">
      <dsp:nvSpPr>
        <dsp:cNvPr id="0" name=""/>
        <dsp:cNvSpPr/>
      </dsp:nvSpPr>
      <dsp:spPr>
        <a:xfrm>
          <a:off x="6464947" y="117781"/>
          <a:ext cx="2938612" cy="1763167"/>
        </a:xfrm>
        <a:prstGeom prst="rect">
          <a:avLst/>
        </a:prstGeom>
        <a:solidFill>
          <a:schemeClr val="dk2">
            <a:hueOff val="0"/>
            <a:satOff val="0"/>
            <a:lumOff val="0"/>
            <a:alphaOff val="0"/>
          </a:schemeClr>
        </a:solidFill>
        <a:ln w="19050" cap="rnd"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0" i="0" kern="1200"/>
            <a:t>A strategic value is in its ability to provide a platform through which effective communication, task coordination, and decision-making process can be achieved, which directly determines the organisational performance (Joseph &amp; Sengul, 2025)</a:t>
          </a:r>
          <a:endParaRPr lang="en-US" sz="1200" kern="1200"/>
        </a:p>
      </dsp:txBody>
      <dsp:txXfrm>
        <a:off x="6464947" y="117781"/>
        <a:ext cx="2938612" cy="1763167"/>
      </dsp:txXfrm>
    </dsp:sp>
    <dsp:sp modelId="{A8ACA5AD-2216-48B3-AC9A-5BF88556838C}">
      <dsp:nvSpPr>
        <dsp:cNvPr id="0" name=""/>
        <dsp:cNvSpPr/>
      </dsp:nvSpPr>
      <dsp:spPr>
        <a:xfrm>
          <a:off x="1616236" y="2174810"/>
          <a:ext cx="2938612" cy="1763167"/>
        </a:xfrm>
        <a:prstGeom prst="rect">
          <a:avLst/>
        </a:prstGeom>
        <a:solidFill>
          <a:schemeClr val="dk2">
            <a:hueOff val="0"/>
            <a:satOff val="0"/>
            <a:lumOff val="0"/>
            <a:alphaOff val="0"/>
          </a:schemeClr>
        </a:solidFill>
        <a:ln w="19050" cap="rnd"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0" i="0" kern="1200"/>
            <a:t>The adaption process in the environment necessitates organisations to match the structure to the environment and the relatively stable environments are best served under mechanistic structures and dynamically changed environments under organic structures (Burns &amp; Stalker, 1961)</a:t>
          </a:r>
          <a:endParaRPr lang="en-US" sz="1200" kern="1200"/>
        </a:p>
      </dsp:txBody>
      <dsp:txXfrm>
        <a:off x="1616236" y="2174810"/>
        <a:ext cx="2938612" cy="1763167"/>
      </dsp:txXfrm>
    </dsp:sp>
    <dsp:sp modelId="{D94DDB68-71E0-4756-8FB4-45E17BD6E3E5}">
      <dsp:nvSpPr>
        <dsp:cNvPr id="0" name=""/>
        <dsp:cNvSpPr/>
      </dsp:nvSpPr>
      <dsp:spPr>
        <a:xfrm>
          <a:off x="4848710" y="2174810"/>
          <a:ext cx="2938612" cy="1763167"/>
        </a:xfrm>
        <a:prstGeom prst="rect">
          <a:avLst/>
        </a:prstGeom>
        <a:solidFill>
          <a:schemeClr val="dk2">
            <a:hueOff val="0"/>
            <a:satOff val="0"/>
            <a:lumOff val="0"/>
            <a:alphaOff val="0"/>
          </a:schemeClr>
        </a:solidFill>
        <a:ln w="19050" cap="rnd"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0" i="0" kern="1200"/>
            <a:t>Under the performance impact, proper structural design is effective in motivating employees, cut expenditure incurred in operations and offer an efficient customer service delivery (Machova et al., 2022).</a:t>
          </a:r>
          <a:endParaRPr lang="en-US" sz="1200" kern="1200"/>
        </a:p>
      </dsp:txBody>
      <dsp:txXfrm>
        <a:off x="4848710" y="2174810"/>
        <a:ext cx="2938612" cy="176316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5" name="PlaceHolder 1"/>
          <p:cNvSpPr>
            <a:spLocks noGrp="1" noRot="1" noChangeAspect="1"/>
          </p:cNvSpPr>
          <p:nvPr>
            <p:ph type="sldImg"/>
          </p:nvPr>
        </p:nvSpPr>
        <p:spPr>
          <a:xfrm>
            <a:off x="533520" y="764280"/>
            <a:ext cx="6704640" cy="3771360"/>
          </a:xfrm>
          <a:prstGeom prst="rect">
            <a:avLst/>
          </a:prstGeom>
          <a:noFill/>
          <a:ln w="0">
            <a:noFill/>
          </a:ln>
        </p:spPr>
        <p:txBody>
          <a:bodyPr lIns="0" tIns="0" rIns="0" bIns="0" anchor="ctr">
            <a:noAutofit/>
          </a:bodyPr>
          <a:lstStyle/>
          <a:p>
            <a:pPr algn="ctr"/>
            <a:r>
              <a:rPr lang="en-US" sz="4400" b="0" strike="noStrike" spc="-1">
                <a:solidFill>
                  <a:srgbClr val="000000"/>
                </a:solidFill>
                <a:latin typeface="Arial"/>
              </a:rPr>
              <a:t>Click to move the slide</a:t>
            </a:r>
          </a:p>
        </p:txBody>
      </p:sp>
      <p:sp>
        <p:nvSpPr>
          <p:cNvPr id="176" name="PlaceHolder 2"/>
          <p:cNvSpPr>
            <a:spLocks noGrp="1"/>
          </p:cNvSpPr>
          <p:nvPr>
            <p:ph type="body"/>
          </p:nvPr>
        </p:nvSpPr>
        <p:spPr>
          <a:xfrm>
            <a:off x="777240" y="4777560"/>
            <a:ext cx="6217560" cy="4525920"/>
          </a:xfrm>
          <a:prstGeom prst="rect">
            <a:avLst/>
          </a:prstGeom>
          <a:noFill/>
          <a:ln w="0">
            <a:noFill/>
          </a:ln>
        </p:spPr>
        <p:txBody>
          <a:bodyPr lIns="0" tIns="0" rIns="0" bIns="0" anchor="t">
            <a:noAutofit/>
          </a:bodyPr>
          <a:lstStyle/>
          <a:p>
            <a:pPr marL="216000" indent="-216000">
              <a:buNone/>
            </a:pPr>
            <a:r>
              <a:rPr lang="en-US" sz="2000" b="0" strike="noStrike" spc="-1">
                <a:solidFill>
                  <a:srgbClr val="000000"/>
                </a:solidFill>
                <a:latin typeface="Arial"/>
              </a:rPr>
              <a:t>Click to edit the notes format</a:t>
            </a:r>
          </a:p>
        </p:txBody>
      </p:sp>
      <p:sp>
        <p:nvSpPr>
          <p:cNvPr id="177" name="PlaceHolder 3"/>
          <p:cNvSpPr>
            <a:spLocks noGrp="1"/>
          </p:cNvSpPr>
          <p:nvPr>
            <p:ph type="hdr"/>
          </p:nvPr>
        </p:nvSpPr>
        <p:spPr>
          <a:xfrm>
            <a:off x="0" y="0"/>
            <a:ext cx="3372840" cy="502560"/>
          </a:xfrm>
          <a:prstGeom prst="rect">
            <a:avLst/>
          </a:prstGeom>
          <a:noFill/>
          <a:ln w="0">
            <a:noFill/>
          </a:ln>
        </p:spPr>
        <p:txBody>
          <a:bodyPr lIns="0" tIns="0" rIns="0" bIns="0" anchor="t">
            <a:noAutofit/>
          </a:bodyPr>
          <a:lstStyle/>
          <a:p>
            <a:pPr indent="0">
              <a:buNone/>
            </a:pPr>
            <a:r>
              <a:rPr lang="en-US" sz="1400" b="0" strike="noStrike" spc="-1">
                <a:solidFill>
                  <a:srgbClr val="000000"/>
                </a:solidFill>
                <a:latin typeface="Times New Roman"/>
              </a:rPr>
              <a:t>&lt;header&gt;</a:t>
            </a:r>
          </a:p>
        </p:txBody>
      </p:sp>
      <p:sp>
        <p:nvSpPr>
          <p:cNvPr id="178" name="PlaceHolder 4"/>
          <p:cNvSpPr>
            <a:spLocks noGrp="1"/>
          </p:cNvSpPr>
          <p:nvPr>
            <p:ph type="dt" idx="52"/>
          </p:nvPr>
        </p:nvSpPr>
        <p:spPr>
          <a:xfrm>
            <a:off x="4399200" y="0"/>
            <a:ext cx="3372840" cy="502560"/>
          </a:xfrm>
          <a:prstGeom prst="rect">
            <a:avLst/>
          </a:prstGeom>
          <a:noFill/>
          <a:ln w="0">
            <a:noFill/>
          </a:ln>
        </p:spPr>
        <p:txBody>
          <a:bodyPr lIns="0" tIns="0" rIns="0" bIns="0" anchor="t">
            <a:noAutofit/>
          </a:bodyPr>
          <a:lstStyle>
            <a:lvl1pPr indent="0" algn="r">
              <a:buNone/>
              <a:defRPr lang="en-US" sz="1400" b="0" strike="noStrike" spc="-1">
                <a:solidFill>
                  <a:srgbClr val="000000"/>
                </a:solidFill>
                <a:latin typeface="Times New Roman"/>
              </a:defRPr>
            </a:lvl1pPr>
          </a:lstStyle>
          <a:p>
            <a:pPr indent="0" algn="r">
              <a:buNone/>
            </a:pPr>
            <a:r>
              <a:rPr lang="en-US" sz="1400" b="0" strike="noStrike" spc="-1">
                <a:solidFill>
                  <a:srgbClr val="000000"/>
                </a:solidFill>
                <a:latin typeface="Times New Roman"/>
              </a:rPr>
              <a:t>&lt;date/time&gt;</a:t>
            </a:r>
          </a:p>
        </p:txBody>
      </p:sp>
      <p:sp>
        <p:nvSpPr>
          <p:cNvPr id="179" name="PlaceHolder 5"/>
          <p:cNvSpPr>
            <a:spLocks noGrp="1"/>
          </p:cNvSpPr>
          <p:nvPr>
            <p:ph type="ftr" idx="53"/>
          </p:nvPr>
        </p:nvSpPr>
        <p:spPr>
          <a:xfrm>
            <a:off x="0" y="9555480"/>
            <a:ext cx="3372840" cy="502560"/>
          </a:xfrm>
          <a:prstGeom prst="rect">
            <a:avLst/>
          </a:prstGeom>
          <a:noFill/>
          <a:ln w="0">
            <a:noFill/>
          </a:ln>
        </p:spPr>
        <p:txBody>
          <a:bodyPr lIns="0" tIns="0" rIns="0" bIns="0" anchor="b">
            <a:noAutofit/>
          </a:bodyPr>
          <a:lstStyle>
            <a:lvl1pPr indent="0">
              <a:buNone/>
              <a:defRPr lang="en-US" sz="1400" b="0" strike="noStrike" spc="-1">
                <a:solidFill>
                  <a:srgbClr val="000000"/>
                </a:solidFill>
                <a:latin typeface="Times New Roman"/>
              </a:defRPr>
            </a:lvl1pPr>
          </a:lstStyle>
          <a:p>
            <a:pPr indent="0">
              <a:buNone/>
            </a:pPr>
            <a:r>
              <a:rPr lang="en-US" sz="1400" b="0" strike="noStrike" spc="-1">
                <a:solidFill>
                  <a:srgbClr val="000000"/>
                </a:solidFill>
                <a:latin typeface="Times New Roman"/>
              </a:rPr>
              <a:t>&lt;footer&gt;</a:t>
            </a:r>
          </a:p>
        </p:txBody>
      </p:sp>
      <p:sp>
        <p:nvSpPr>
          <p:cNvPr id="180" name="PlaceHolder 6"/>
          <p:cNvSpPr>
            <a:spLocks noGrp="1"/>
          </p:cNvSpPr>
          <p:nvPr>
            <p:ph type="sldNum" idx="54"/>
          </p:nvPr>
        </p:nvSpPr>
        <p:spPr>
          <a:xfrm>
            <a:off x="4399200" y="9555480"/>
            <a:ext cx="3372840" cy="502560"/>
          </a:xfrm>
          <a:prstGeom prst="rect">
            <a:avLst/>
          </a:prstGeom>
          <a:noFill/>
          <a:ln w="0">
            <a:noFill/>
          </a:ln>
        </p:spPr>
        <p:txBody>
          <a:bodyPr lIns="0" tIns="0" rIns="0" bIns="0" anchor="b">
            <a:noAutofit/>
          </a:bodyPr>
          <a:lstStyle>
            <a:lvl1pPr indent="0" algn="r">
              <a:buNone/>
              <a:defRPr lang="en-US" sz="1400" b="0" strike="noStrike" spc="-1">
                <a:solidFill>
                  <a:srgbClr val="000000"/>
                </a:solidFill>
                <a:latin typeface="Times New Roman"/>
              </a:defRPr>
            </a:lvl1pPr>
          </a:lstStyle>
          <a:p>
            <a:pPr indent="0" algn="r">
              <a:buNone/>
            </a:pPr>
            <a:fld id="{CE5E2021-EB9A-400A-B8A4-F2AE21369C01}" type="slidenum">
              <a:rPr lang="en-US" sz="1400" b="0" strike="noStrike" spc="-1">
                <a:solidFill>
                  <a:srgbClr val="000000"/>
                </a:solidFill>
                <a:latin typeface="Times New Roman"/>
              </a:rPr>
              <a:t>‹#›</a:t>
            </a:fld>
            <a:endParaRPr lang="en-US" sz="1400" b="0" strike="noStrike" spc="-1">
              <a:solidFill>
                <a:srgbClr val="000000"/>
              </a:solidFill>
              <a:latin typeface="Times New Roman"/>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corporate.marksandspencer.com/2024-annual-report" TargetMode="External"/><Relationship Id="rId2" Type="http://schemas.openxmlformats.org/officeDocument/2006/relationships/slide" Target="../slides/slide10.xml"/><Relationship Id="rId1" Type="http://schemas.openxmlformats.org/officeDocument/2006/relationships/notesMaster" Target="../notesMasters/notesMaster1.xml"/><Relationship Id="rId6" Type="http://schemas.openxmlformats.org/officeDocument/2006/relationships/hyperlink" Target="https://corporate.marksandspencer.com/about-us/our-leadership" TargetMode="External"/><Relationship Id="rId5" Type="http://schemas.openxmlformats.org/officeDocument/2006/relationships/hyperlink" Target="https://corporate.marksandspencer.com/about-us/corporate-governance/governance-framework" TargetMode="External"/><Relationship Id="rId4" Type="http://schemas.openxmlformats.org/officeDocument/2006/relationships/hyperlink" Target="https://www.annualreports.com/Company/marks-and-spencer-group-plc"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 name="PlaceHolder 1"/>
          <p:cNvSpPr>
            <a:spLocks noGrp="1" noRot="1" noChangeAspect="1"/>
          </p:cNvSpPr>
          <p:nvPr>
            <p:ph type="sldImg"/>
          </p:nvPr>
        </p:nvSpPr>
        <p:spPr>
          <a:xfrm>
            <a:off x="685800" y="1143000"/>
            <a:ext cx="5485680" cy="3085560"/>
          </a:xfrm>
          <a:prstGeom prst="rect">
            <a:avLst/>
          </a:prstGeom>
          <a:ln w="0">
            <a:noFill/>
          </a:ln>
        </p:spPr>
      </p:sp>
      <p:sp>
        <p:nvSpPr>
          <p:cNvPr id="224" name="PlaceHolder 2"/>
          <p:cNvSpPr>
            <a:spLocks noGrp="1"/>
          </p:cNvSpPr>
          <p:nvPr>
            <p:ph type="body"/>
          </p:nvPr>
        </p:nvSpPr>
        <p:spPr>
          <a:xfrm>
            <a:off x="685800" y="4400640"/>
            <a:ext cx="5485680" cy="3599640"/>
          </a:xfrm>
          <a:prstGeom prst="rect">
            <a:avLst/>
          </a:prstGeom>
          <a:noFill/>
          <a:ln w="0">
            <a:noFill/>
          </a:ln>
        </p:spPr>
        <p:txBody>
          <a:bodyPr lIns="91440" tIns="45720" rIns="91440" bIns="45720" anchor="t">
            <a:noAutofit/>
          </a:bodyPr>
          <a:lstStyle/>
          <a:p>
            <a:pPr marL="216000" indent="0">
              <a:lnSpc>
                <a:spcPct val="100000"/>
              </a:lnSpc>
              <a:buNone/>
              <a:tabLst>
                <a:tab pos="0" algn="l"/>
              </a:tabLst>
            </a:pPr>
            <a:r>
              <a:rPr lang="en-US" sz="1200" b="0" strike="noStrike" spc="-1">
                <a:solidFill>
                  <a:schemeClr val="dk1"/>
                </a:solidFill>
                <a:latin typeface="+mn-lt"/>
                <a:ea typeface="+mn-ea"/>
              </a:rPr>
              <a:t>This presentation is organized in such a way as to develop a complete knowledge of this organizational design principles. First, we are going to start with the basics definition and theoretical significance, before moving on to the discussion of the background of M&amp;S as leading retail company. The main emphasis discusses the three different structural designs namely hierarchical, divisional, and functional designs. Real M&amp;S examples and organizational charts shall be used to analyze each structure. Lastly, we shall sum up by concluding on how the each of these structures aid together in the strategic objectives of M&amp;S as well as how it positions itself competitively in contemporary markets of retail.</a:t>
            </a:r>
            <a:endParaRPr lang="en-US" sz="1200" b="0" strike="noStrike" spc="-1">
              <a:solidFill>
                <a:srgbClr val="000000"/>
              </a:solidFill>
              <a:latin typeface="Arial"/>
            </a:endParaRPr>
          </a:p>
        </p:txBody>
      </p:sp>
      <p:sp>
        <p:nvSpPr>
          <p:cNvPr id="225" name="PlaceHolder 3"/>
          <p:cNvSpPr>
            <a:spLocks noGrp="1"/>
          </p:cNvSpPr>
          <p:nvPr>
            <p:ph type="sldNum" idx="55"/>
          </p:nvPr>
        </p:nvSpPr>
        <p:spPr>
          <a:xfrm>
            <a:off x="3884760" y="8685360"/>
            <a:ext cx="2971080" cy="457920"/>
          </a:xfrm>
          <a:prstGeom prst="rect">
            <a:avLst/>
          </a:prstGeom>
          <a:noFill/>
          <a:ln w="0">
            <a:noFill/>
          </a:ln>
        </p:spPr>
        <p:txBody>
          <a:bodyPr lIns="91440" tIns="45720" rIns="91440" bIns="45720" anchor="b">
            <a:noAutofit/>
          </a:bodyPr>
          <a:lstStyle>
            <a:lvl1pPr indent="0" algn="r">
              <a:lnSpc>
                <a:spcPct val="100000"/>
              </a:lnSpc>
              <a:buNone/>
              <a:tabLst>
                <a:tab pos="0" algn="l"/>
              </a:tabLst>
              <a:defRPr lang="en-GB" sz="1200" b="0" strike="noStrike" spc="-1">
                <a:solidFill>
                  <a:srgbClr val="000000"/>
                </a:solidFill>
                <a:latin typeface="Times New Roman"/>
              </a:defRPr>
            </a:lvl1pPr>
          </a:lstStyle>
          <a:p>
            <a:pPr indent="0" algn="r">
              <a:lnSpc>
                <a:spcPct val="100000"/>
              </a:lnSpc>
              <a:buNone/>
              <a:tabLst>
                <a:tab pos="0" algn="l"/>
              </a:tabLst>
            </a:pPr>
            <a:fld id="{0EF22BDE-0C7C-44D0-91FC-983615D93780}" type="slidenum">
              <a:rPr lang="en-GB" sz="1200" b="0" strike="noStrike" spc="-1">
                <a:solidFill>
                  <a:srgbClr val="000000"/>
                </a:solidFill>
                <a:latin typeface="Times New Roman"/>
              </a:rPr>
              <a:t>2</a:t>
            </a:fld>
            <a:endParaRPr lang="en-US" sz="1200" b="0" strike="noStrike" spc="-1">
              <a:solidFill>
                <a:srgbClr val="000000"/>
              </a:solidFill>
              <a:latin typeface="Times New Roman"/>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 name="PlaceHolder 1"/>
          <p:cNvSpPr>
            <a:spLocks noGrp="1" noRot="1" noChangeAspect="1"/>
          </p:cNvSpPr>
          <p:nvPr>
            <p:ph type="sldImg"/>
          </p:nvPr>
        </p:nvSpPr>
        <p:spPr>
          <a:xfrm>
            <a:off x="685800" y="1143000"/>
            <a:ext cx="5486400" cy="3086100"/>
          </a:xfrm>
          <a:prstGeom prst="rect">
            <a:avLst/>
          </a:prstGeom>
          <a:ln w="0">
            <a:noFill/>
          </a:ln>
        </p:spPr>
      </p:sp>
      <p:sp>
        <p:nvSpPr>
          <p:cNvPr id="227" name="PlaceHolder 2"/>
          <p:cNvSpPr>
            <a:spLocks noGrp="1"/>
          </p:cNvSpPr>
          <p:nvPr>
            <p:ph type="body"/>
          </p:nvPr>
        </p:nvSpPr>
        <p:spPr>
          <a:xfrm>
            <a:off x="685800" y="4400640"/>
            <a:ext cx="5485680" cy="3599640"/>
          </a:xfrm>
          <a:prstGeom prst="rect">
            <a:avLst/>
          </a:prstGeom>
          <a:noFill/>
          <a:ln w="0">
            <a:noFill/>
          </a:ln>
        </p:spPr>
        <p:txBody>
          <a:bodyPr lIns="91440" tIns="45720" rIns="91440" bIns="45720" anchor="t">
            <a:noAutofit/>
          </a:bodyPr>
          <a:lstStyle/>
          <a:p>
            <a:pPr marL="216000" indent="0">
              <a:lnSpc>
                <a:spcPct val="100000"/>
              </a:lnSpc>
              <a:buNone/>
              <a:tabLst>
                <a:tab pos="0" algn="l"/>
              </a:tabLst>
            </a:pPr>
            <a:r>
              <a:rPr lang="en-US" sz="1200" b="0" strike="noStrike" spc="-1" dirty="0">
                <a:solidFill>
                  <a:schemeClr val="dk1"/>
                </a:solidFill>
                <a:latin typeface="+mn-lt"/>
                <a:ea typeface="+mn-ea"/>
              </a:rPr>
              <a:t>The structure of an organization frames the spine of any successful company since it dictates the course of work and the approach of making decisions. It is a formal structure of activities separation and </a:t>
            </a:r>
            <a:r>
              <a:rPr lang="en-GB" sz="1200" b="0" strike="noStrike" spc="-1" dirty="0">
                <a:solidFill>
                  <a:schemeClr val="dk1"/>
                </a:solidFill>
                <a:latin typeface="+mn-lt"/>
                <a:ea typeface="+mn-ea"/>
              </a:rPr>
              <a:t>coordination </a:t>
            </a:r>
            <a:r>
              <a:rPr lang="en-US" sz="1200" b="0" strike="noStrike" spc="-1" dirty="0">
                <a:solidFill>
                  <a:schemeClr val="dk1"/>
                </a:solidFill>
                <a:latin typeface="+mn-lt"/>
                <a:ea typeface="+mn-ea"/>
              </a:rPr>
              <a:t>s Daft puts it. As it relates to retailers such as M&amp;S, structure has a direct relationship on customer service delivery and the efficiency of operations. The issue is that a decision in favor of either of the supposed to be contrary sides of the dichotomy of mechanistic and organic approaches is predetermined by environmental stability as illustrated by the Burns and Stalker on the choice of one of the two possible approaches. Structural fitment augments employee motivation, defrays costs and attains effective communication in the global operations of M&amp;S comprising of more than 80,000 employees.</a:t>
            </a:r>
            <a:endParaRPr lang="en-US" sz="1200" b="0" strike="noStrike" spc="-1" dirty="0">
              <a:solidFill>
                <a:srgbClr val="000000"/>
              </a:solidFill>
              <a:latin typeface="Arial"/>
            </a:endParaRPr>
          </a:p>
        </p:txBody>
      </p:sp>
      <p:sp>
        <p:nvSpPr>
          <p:cNvPr id="228" name="PlaceHolder 3"/>
          <p:cNvSpPr>
            <a:spLocks noGrp="1"/>
          </p:cNvSpPr>
          <p:nvPr>
            <p:ph type="sldNum" idx="56"/>
          </p:nvPr>
        </p:nvSpPr>
        <p:spPr>
          <a:xfrm>
            <a:off x="3884760" y="8685360"/>
            <a:ext cx="2971080" cy="457920"/>
          </a:xfrm>
          <a:prstGeom prst="rect">
            <a:avLst/>
          </a:prstGeom>
          <a:noFill/>
          <a:ln w="0">
            <a:noFill/>
          </a:ln>
        </p:spPr>
        <p:txBody>
          <a:bodyPr lIns="91440" tIns="45720" rIns="91440" bIns="45720" anchor="b">
            <a:noAutofit/>
          </a:bodyPr>
          <a:lstStyle>
            <a:lvl1pPr indent="0" algn="r">
              <a:lnSpc>
                <a:spcPct val="100000"/>
              </a:lnSpc>
              <a:buNone/>
              <a:tabLst>
                <a:tab pos="0" algn="l"/>
              </a:tabLst>
              <a:defRPr lang="en-GB" sz="1200" b="0" strike="noStrike" spc="-1">
                <a:solidFill>
                  <a:srgbClr val="000000"/>
                </a:solidFill>
                <a:latin typeface="Times New Roman"/>
              </a:defRPr>
            </a:lvl1pPr>
          </a:lstStyle>
          <a:p>
            <a:pPr indent="0" algn="r">
              <a:lnSpc>
                <a:spcPct val="100000"/>
              </a:lnSpc>
              <a:buNone/>
              <a:tabLst>
                <a:tab pos="0" algn="l"/>
              </a:tabLst>
            </a:pPr>
            <a:fld id="{8F20D5BF-4E5B-4083-8FCC-71714086B905}" type="slidenum">
              <a:rPr lang="en-GB" sz="1200" b="0" strike="noStrike" spc="-1">
                <a:solidFill>
                  <a:srgbClr val="000000"/>
                </a:solidFill>
                <a:latin typeface="Times New Roman"/>
              </a:rPr>
              <a:t>3</a:t>
            </a:fld>
            <a:endParaRPr lang="en-US" sz="1200" b="0" strike="noStrike" spc="-1">
              <a:solidFill>
                <a:srgbClr val="000000"/>
              </a:solidFill>
              <a:latin typeface="Times New Roman"/>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 name="PlaceHolder 1"/>
          <p:cNvSpPr>
            <a:spLocks noGrp="1" noRot="1" noChangeAspect="1"/>
          </p:cNvSpPr>
          <p:nvPr>
            <p:ph type="sldImg"/>
          </p:nvPr>
        </p:nvSpPr>
        <p:spPr>
          <a:xfrm>
            <a:off x="685800" y="1143000"/>
            <a:ext cx="5485680" cy="3085560"/>
          </a:xfrm>
          <a:prstGeom prst="rect">
            <a:avLst/>
          </a:prstGeom>
          <a:ln w="0">
            <a:noFill/>
          </a:ln>
        </p:spPr>
      </p:sp>
      <p:sp>
        <p:nvSpPr>
          <p:cNvPr id="230" name="PlaceHolder 2"/>
          <p:cNvSpPr>
            <a:spLocks noGrp="1"/>
          </p:cNvSpPr>
          <p:nvPr>
            <p:ph type="body"/>
          </p:nvPr>
        </p:nvSpPr>
        <p:spPr>
          <a:xfrm>
            <a:off x="685800" y="4400640"/>
            <a:ext cx="5485680" cy="3599640"/>
          </a:xfrm>
          <a:prstGeom prst="rect">
            <a:avLst/>
          </a:prstGeom>
          <a:noFill/>
          <a:ln w="0">
            <a:noFill/>
          </a:ln>
        </p:spPr>
        <p:txBody>
          <a:bodyPr lIns="91440" tIns="45720" rIns="91440" bIns="45720" anchor="t">
            <a:noAutofit/>
          </a:bodyPr>
          <a:lstStyle/>
          <a:p>
            <a:pPr marL="216000" indent="0">
              <a:lnSpc>
                <a:spcPct val="100000"/>
              </a:lnSpc>
              <a:buNone/>
              <a:tabLst>
                <a:tab pos="0" algn="l"/>
              </a:tabLst>
            </a:pPr>
            <a:r>
              <a:rPr lang="en-US" sz="1200" b="0" strike="noStrike" spc="-1">
                <a:solidFill>
                  <a:schemeClr val="dk1"/>
                </a:solidFill>
                <a:latin typeface="+mn-lt"/>
                <a:ea typeface="+mn-ea"/>
              </a:rPr>
              <a:t>M&amp;S use a top down structure where the lines of authority are clear between the Board level and to the front-line staff. This departmentalization model method of pyramid makes them accountable and have a handle of their complicated retail businesses. The strategic layer of leadership is the Executive Committee, and under it, independent areas are ran by the departmental directors. In responding to this accusation, even though M&amp;S has reduced certain layers to enhance responsiveness, they utilize formal accounting relationships to allow effective governance. This design facilitates their requirements of having stable brand practices and operation systems in the international market. </a:t>
            </a:r>
            <a:br>
              <a:rPr sz="1200"/>
            </a:br>
            <a:endParaRPr lang="en-US" sz="1200" b="0" strike="noStrike" spc="-1">
              <a:solidFill>
                <a:srgbClr val="000000"/>
              </a:solidFill>
              <a:latin typeface="Arial"/>
            </a:endParaRPr>
          </a:p>
        </p:txBody>
      </p:sp>
      <p:sp>
        <p:nvSpPr>
          <p:cNvPr id="231" name="PlaceHolder 3"/>
          <p:cNvSpPr>
            <a:spLocks noGrp="1"/>
          </p:cNvSpPr>
          <p:nvPr>
            <p:ph type="sldNum" idx="57"/>
          </p:nvPr>
        </p:nvSpPr>
        <p:spPr>
          <a:xfrm>
            <a:off x="3884760" y="8685360"/>
            <a:ext cx="2971080" cy="457920"/>
          </a:xfrm>
          <a:prstGeom prst="rect">
            <a:avLst/>
          </a:prstGeom>
          <a:noFill/>
          <a:ln w="0">
            <a:noFill/>
          </a:ln>
        </p:spPr>
        <p:txBody>
          <a:bodyPr lIns="91440" tIns="45720" rIns="91440" bIns="45720" anchor="b">
            <a:noAutofit/>
          </a:bodyPr>
          <a:lstStyle>
            <a:lvl1pPr indent="0" algn="r">
              <a:lnSpc>
                <a:spcPct val="100000"/>
              </a:lnSpc>
              <a:buNone/>
              <a:tabLst>
                <a:tab pos="0" algn="l"/>
              </a:tabLst>
              <a:defRPr lang="en-GB" sz="1200" b="0" strike="noStrike" spc="-1">
                <a:solidFill>
                  <a:srgbClr val="000000"/>
                </a:solidFill>
                <a:latin typeface="Times New Roman"/>
              </a:defRPr>
            </a:lvl1pPr>
          </a:lstStyle>
          <a:p>
            <a:pPr indent="0" algn="r">
              <a:lnSpc>
                <a:spcPct val="100000"/>
              </a:lnSpc>
              <a:buNone/>
              <a:tabLst>
                <a:tab pos="0" algn="l"/>
              </a:tabLst>
            </a:pPr>
            <a:fld id="{A1786D06-7C50-463C-B404-8A095948C2E1}" type="slidenum">
              <a:rPr lang="en-GB" sz="1200" b="0" strike="noStrike" spc="-1">
                <a:solidFill>
                  <a:srgbClr val="000000"/>
                </a:solidFill>
                <a:latin typeface="Times New Roman"/>
              </a:rPr>
              <a:t>4</a:t>
            </a:fld>
            <a:endParaRPr lang="en-US" sz="1200" b="0" strike="noStrike" spc="-1">
              <a:solidFill>
                <a:srgbClr val="000000"/>
              </a:solidFill>
              <a:latin typeface="Times New Roman"/>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 name="PlaceHolder 1"/>
          <p:cNvSpPr>
            <a:spLocks noGrp="1" noRot="1" noChangeAspect="1"/>
          </p:cNvSpPr>
          <p:nvPr>
            <p:ph type="sldImg"/>
          </p:nvPr>
        </p:nvSpPr>
        <p:spPr>
          <a:xfrm>
            <a:off x="685800" y="1143000"/>
            <a:ext cx="5485680" cy="3085560"/>
          </a:xfrm>
          <a:prstGeom prst="rect">
            <a:avLst/>
          </a:prstGeom>
          <a:ln w="0">
            <a:noFill/>
          </a:ln>
        </p:spPr>
      </p:sp>
      <p:sp>
        <p:nvSpPr>
          <p:cNvPr id="233" name="PlaceHolder 2"/>
          <p:cNvSpPr>
            <a:spLocks noGrp="1"/>
          </p:cNvSpPr>
          <p:nvPr>
            <p:ph type="body"/>
          </p:nvPr>
        </p:nvSpPr>
        <p:spPr>
          <a:xfrm>
            <a:off x="685800" y="4400640"/>
            <a:ext cx="5485680" cy="3599640"/>
          </a:xfrm>
          <a:prstGeom prst="rect">
            <a:avLst/>
          </a:prstGeom>
          <a:noFill/>
          <a:ln w="0">
            <a:noFill/>
          </a:ln>
        </p:spPr>
        <p:txBody>
          <a:bodyPr lIns="91440" tIns="45720" rIns="91440" bIns="45720" anchor="t">
            <a:noAutofit/>
          </a:bodyPr>
          <a:lstStyle/>
          <a:p>
            <a:pPr marL="216000" indent="0">
              <a:lnSpc>
                <a:spcPct val="100000"/>
              </a:lnSpc>
              <a:buNone/>
              <a:tabLst>
                <a:tab pos="0" algn="l"/>
              </a:tabLst>
            </a:pPr>
            <a:r>
              <a:rPr lang="en-US" sz="1200" b="0" strike="noStrike" spc="-1">
                <a:solidFill>
                  <a:schemeClr val="dk1"/>
                </a:solidFill>
                <a:latin typeface="+mn-lt"/>
                <a:ea typeface="+mn-ea"/>
              </a:rPr>
              <a:t>M&amp;S work based on different business divisions and each of these divisions targeting different markets and customer groups. Its grocery operations are done by the Food Division and fashion and housewares by the Clothing &amp; Home. The company has internationally 34 country operations which are managed by International Division and the Services Division experienced M&amp;S Bank and digital services. Within this divisional strategy, specialized management focus, specific strategies and response on market needs are enabled. The divisions are able to respond accordingly to the local situation but in general brand coherence of the M&amp;S and convergence of the corporate strategy. </a:t>
            </a:r>
            <a:br>
              <a:rPr sz="1200"/>
            </a:br>
            <a:endParaRPr lang="en-US" sz="1200" b="0" strike="noStrike" spc="-1">
              <a:solidFill>
                <a:srgbClr val="000000"/>
              </a:solidFill>
              <a:latin typeface="Arial"/>
            </a:endParaRPr>
          </a:p>
        </p:txBody>
      </p:sp>
      <p:sp>
        <p:nvSpPr>
          <p:cNvPr id="234" name="PlaceHolder 3"/>
          <p:cNvSpPr>
            <a:spLocks noGrp="1"/>
          </p:cNvSpPr>
          <p:nvPr>
            <p:ph type="sldNum" idx="58"/>
          </p:nvPr>
        </p:nvSpPr>
        <p:spPr>
          <a:xfrm>
            <a:off x="3884760" y="8685360"/>
            <a:ext cx="2971080" cy="457920"/>
          </a:xfrm>
          <a:prstGeom prst="rect">
            <a:avLst/>
          </a:prstGeom>
          <a:noFill/>
          <a:ln w="0">
            <a:noFill/>
          </a:ln>
        </p:spPr>
        <p:txBody>
          <a:bodyPr lIns="91440" tIns="45720" rIns="91440" bIns="45720" anchor="b">
            <a:noAutofit/>
          </a:bodyPr>
          <a:lstStyle>
            <a:lvl1pPr indent="0" algn="r">
              <a:lnSpc>
                <a:spcPct val="100000"/>
              </a:lnSpc>
              <a:buNone/>
              <a:tabLst>
                <a:tab pos="0" algn="l"/>
              </a:tabLst>
              <a:defRPr lang="en-GB" sz="1200" b="0" strike="noStrike" spc="-1">
                <a:solidFill>
                  <a:srgbClr val="000000"/>
                </a:solidFill>
                <a:latin typeface="Times New Roman"/>
              </a:defRPr>
            </a:lvl1pPr>
          </a:lstStyle>
          <a:p>
            <a:pPr indent="0" algn="r">
              <a:lnSpc>
                <a:spcPct val="100000"/>
              </a:lnSpc>
              <a:buNone/>
              <a:tabLst>
                <a:tab pos="0" algn="l"/>
              </a:tabLst>
            </a:pPr>
            <a:fld id="{19EB4BF0-94FD-47AE-A7F5-A7EEB01460F6}" type="slidenum">
              <a:rPr lang="en-GB" sz="1200" b="0" strike="noStrike" spc="-1">
                <a:solidFill>
                  <a:srgbClr val="000000"/>
                </a:solidFill>
                <a:latin typeface="Times New Roman"/>
              </a:rPr>
              <a:t>5</a:t>
            </a:fld>
            <a:endParaRPr lang="en-US" sz="1200" b="0" strike="noStrike" spc="-1">
              <a:solidFill>
                <a:srgbClr val="000000"/>
              </a:solidFill>
              <a:latin typeface="Times New Roman"/>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 name="PlaceHolder 1"/>
          <p:cNvSpPr>
            <a:spLocks noGrp="1" noRot="1" noChangeAspect="1"/>
          </p:cNvSpPr>
          <p:nvPr>
            <p:ph type="sldImg"/>
          </p:nvPr>
        </p:nvSpPr>
        <p:spPr>
          <a:xfrm>
            <a:off x="685800" y="1143000"/>
            <a:ext cx="5485680" cy="3085560"/>
          </a:xfrm>
          <a:prstGeom prst="rect">
            <a:avLst/>
          </a:prstGeom>
          <a:ln w="0">
            <a:noFill/>
          </a:ln>
        </p:spPr>
      </p:sp>
      <p:sp>
        <p:nvSpPr>
          <p:cNvPr id="236" name="PlaceHolder 2"/>
          <p:cNvSpPr>
            <a:spLocks noGrp="1"/>
          </p:cNvSpPr>
          <p:nvPr>
            <p:ph type="body"/>
          </p:nvPr>
        </p:nvSpPr>
        <p:spPr>
          <a:xfrm>
            <a:off x="685800" y="4400640"/>
            <a:ext cx="5485680" cy="3599640"/>
          </a:xfrm>
          <a:prstGeom prst="rect">
            <a:avLst/>
          </a:prstGeom>
          <a:noFill/>
          <a:ln w="0">
            <a:noFill/>
          </a:ln>
        </p:spPr>
        <p:txBody>
          <a:bodyPr lIns="91440" tIns="45720" rIns="91440" bIns="45720" anchor="t">
            <a:noAutofit/>
          </a:bodyPr>
          <a:lstStyle/>
          <a:p>
            <a:pPr marL="216000" indent="0">
              <a:lnSpc>
                <a:spcPct val="100000"/>
              </a:lnSpc>
              <a:buNone/>
              <a:tabLst>
                <a:tab pos="0" algn="l"/>
              </a:tabLst>
            </a:pPr>
            <a:r>
              <a:rPr lang="en-US" sz="1200" b="0" strike="noStrike" spc="-1">
                <a:solidFill>
                  <a:schemeClr val="dk1"/>
                </a:solidFill>
                <a:latin typeface="+mn-lt"/>
                <a:ea typeface="+mn-ea"/>
              </a:rPr>
              <a:t>M&amp;S has the specialized departments with expert directors in charge of specific core business functionalities. Each of the six functions, Operations, Finance, People, Technology, and Marketing, become highly competent and address the every-business-division in its task. The Technology drives digital transformation, with the People Director being in charge of the HR in global operations. Such functional differentiation means optimal deployment of resources and building the knowledge base. The executive committee does cross-functional coordination and it facilitates cross-functional decision-making, as well as retaining functional excellence and standardized processes across the organization.</a:t>
            </a:r>
            <a:endParaRPr lang="en-US" sz="1200" b="0" strike="noStrike" spc="-1">
              <a:solidFill>
                <a:srgbClr val="000000"/>
              </a:solidFill>
              <a:latin typeface="Arial"/>
            </a:endParaRPr>
          </a:p>
        </p:txBody>
      </p:sp>
      <p:sp>
        <p:nvSpPr>
          <p:cNvPr id="237" name="PlaceHolder 3"/>
          <p:cNvSpPr>
            <a:spLocks noGrp="1"/>
          </p:cNvSpPr>
          <p:nvPr>
            <p:ph type="sldNum" idx="59"/>
          </p:nvPr>
        </p:nvSpPr>
        <p:spPr>
          <a:xfrm>
            <a:off x="3884760" y="8685360"/>
            <a:ext cx="2971080" cy="457920"/>
          </a:xfrm>
          <a:prstGeom prst="rect">
            <a:avLst/>
          </a:prstGeom>
          <a:noFill/>
          <a:ln w="0">
            <a:noFill/>
          </a:ln>
        </p:spPr>
        <p:txBody>
          <a:bodyPr lIns="91440" tIns="45720" rIns="91440" bIns="45720" anchor="b">
            <a:noAutofit/>
          </a:bodyPr>
          <a:lstStyle>
            <a:lvl1pPr indent="0" algn="r">
              <a:lnSpc>
                <a:spcPct val="100000"/>
              </a:lnSpc>
              <a:buNone/>
              <a:tabLst>
                <a:tab pos="0" algn="l"/>
              </a:tabLst>
              <a:defRPr lang="en-GB" sz="1200" b="0" strike="noStrike" spc="-1">
                <a:solidFill>
                  <a:srgbClr val="000000"/>
                </a:solidFill>
                <a:latin typeface="Times New Roman"/>
              </a:defRPr>
            </a:lvl1pPr>
          </a:lstStyle>
          <a:p>
            <a:pPr indent="0" algn="r">
              <a:lnSpc>
                <a:spcPct val="100000"/>
              </a:lnSpc>
              <a:buNone/>
              <a:tabLst>
                <a:tab pos="0" algn="l"/>
              </a:tabLst>
            </a:pPr>
            <a:fld id="{2E7E1172-94EC-47D8-A3C1-72A40F79D2C9}" type="slidenum">
              <a:rPr lang="en-GB" sz="1200" b="0" strike="noStrike" spc="-1">
                <a:solidFill>
                  <a:srgbClr val="000000"/>
                </a:solidFill>
                <a:latin typeface="Times New Roman"/>
              </a:rPr>
              <a:t>6</a:t>
            </a:fld>
            <a:endParaRPr lang="en-US" sz="1200" b="0" strike="noStrike" spc="-1">
              <a:solidFill>
                <a:srgbClr val="000000"/>
              </a:solidFill>
              <a:latin typeface="Times New Roman"/>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PlaceHolder 1"/>
          <p:cNvSpPr>
            <a:spLocks noGrp="1" noRot="1" noChangeAspect="1"/>
          </p:cNvSpPr>
          <p:nvPr>
            <p:ph type="sldImg"/>
          </p:nvPr>
        </p:nvSpPr>
        <p:spPr>
          <a:xfrm>
            <a:off x="685800" y="1143000"/>
            <a:ext cx="5485680" cy="3085560"/>
          </a:xfrm>
          <a:prstGeom prst="rect">
            <a:avLst/>
          </a:prstGeom>
          <a:ln w="0">
            <a:noFill/>
          </a:ln>
        </p:spPr>
      </p:sp>
      <p:sp>
        <p:nvSpPr>
          <p:cNvPr id="239" name="PlaceHolder 2"/>
          <p:cNvSpPr>
            <a:spLocks noGrp="1"/>
          </p:cNvSpPr>
          <p:nvPr>
            <p:ph type="body"/>
          </p:nvPr>
        </p:nvSpPr>
        <p:spPr>
          <a:xfrm>
            <a:off x="685800" y="4400640"/>
            <a:ext cx="5485680" cy="3599640"/>
          </a:xfrm>
          <a:prstGeom prst="rect">
            <a:avLst/>
          </a:prstGeom>
          <a:noFill/>
          <a:ln w="0">
            <a:noFill/>
          </a:ln>
        </p:spPr>
        <p:txBody>
          <a:bodyPr lIns="91440" tIns="45720" rIns="91440" bIns="45720" anchor="t">
            <a:noAutofit/>
          </a:bodyPr>
          <a:lstStyle/>
          <a:p>
            <a:pPr marL="216000" indent="0">
              <a:lnSpc>
                <a:spcPct val="100000"/>
              </a:lnSpc>
              <a:buNone/>
              <a:tabLst>
                <a:tab pos="0" algn="l"/>
              </a:tabLst>
            </a:pPr>
            <a:r>
              <a:rPr lang="en-US" sz="1200" b="0" strike="noStrike" spc="-1">
                <a:solidFill>
                  <a:schemeClr val="dk1"/>
                </a:solidFill>
                <a:latin typeface="+mn-lt"/>
                <a:ea typeface="+mn-ea"/>
              </a:rPr>
              <a:t>The M&amp;S has unbelievably transformed passed the traditional bureaucratic hierarchical structure of operation into a more flexible hybrid structure. The delayering procedure minimized the level of management hence allowing speed in making decisions and enhanced communication circulation. This evolution is an indicator of the organic principles by Burns and Stalker, which is the transition of mechanical styles to flexible styles. The leadership patterns changed to consultative and this increased the staff involvement. These structural repositioning developed competitive advantages where M&amp;S managed to step up operations efficiency as it enhanced the development of innovation and engagement of the market in break-neck trade areas.</a:t>
            </a:r>
            <a:endParaRPr lang="en-US" sz="1200" b="0" strike="noStrike" spc="-1">
              <a:solidFill>
                <a:srgbClr val="000000"/>
              </a:solidFill>
              <a:latin typeface="Arial"/>
            </a:endParaRPr>
          </a:p>
        </p:txBody>
      </p:sp>
      <p:sp>
        <p:nvSpPr>
          <p:cNvPr id="240" name="PlaceHolder 3"/>
          <p:cNvSpPr>
            <a:spLocks noGrp="1"/>
          </p:cNvSpPr>
          <p:nvPr>
            <p:ph type="sldNum" idx="60"/>
          </p:nvPr>
        </p:nvSpPr>
        <p:spPr>
          <a:xfrm>
            <a:off x="3884760" y="8685360"/>
            <a:ext cx="2971080" cy="457920"/>
          </a:xfrm>
          <a:prstGeom prst="rect">
            <a:avLst/>
          </a:prstGeom>
          <a:noFill/>
          <a:ln w="0">
            <a:noFill/>
          </a:ln>
        </p:spPr>
        <p:txBody>
          <a:bodyPr lIns="91440" tIns="45720" rIns="91440" bIns="45720" anchor="b">
            <a:noAutofit/>
          </a:bodyPr>
          <a:lstStyle>
            <a:lvl1pPr indent="0" algn="r">
              <a:lnSpc>
                <a:spcPct val="100000"/>
              </a:lnSpc>
              <a:buNone/>
              <a:tabLst>
                <a:tab pos="0" algn="l"/>
              </a:tabLst>
              <a:defRPr lang="en-GB" sz="1200" b="0" strike="noStrike" spc="-1">
                <a:solidFill>
                  <a:srgbClr val="000000"/>
                </a:solidFill>
                <a:latin typeface="Times New Roman"/>
              </a:defRPr>
            </a:lvl1pPr>
          </a:lstStyle>
          <a:p>
            <a:pPr indent="0" algn="r">
              <a:lnSpc>
                <a:spcPct val="100000"/>
              </a:lnSpc>
              <a:buNone/>
              <a:tabLst>
                <a:tab pos="0" algn="l"/>
              </a:tabLst>
            </a:pPr>
            <a:fld id="{B1C3399F-2DA7-4EBD-998A-5BAB8BE9D19A}" type="slidenum">
              <a:rPr lang="en-GB" sz="1200" b="0" strike="noStrike" spc="-1">
                <a:solidFill>
                  <a:srgbClr val="000000"/>
                </a:solidFill>
                <a:latin typeface="Times New Roman"/>
              </a:rPr>
              <a:t>7</a:t>
            </a:fld>
            <a:endParaRPr lang="en-US" sz="1200" b="0" strike="noStrike" spc="-1">
              <a:solidFill>
                <a:srgbClr val="000000"/>
              </a:solidFill>
              <a:latin typeface="Times New Roman"/>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 name="PlaceHolder 1"/>
          <p:cNvSpPr>
            <a:spLocks noGrp="1" noRot="1" noChangeAspect="1"/>
          </p:cNvSpPr>
          <p:nvPr>
            <p:ph type="sldImg"/>
          </p:nvPr>
        </p:nvSpPr>
        <p:spPr>
          <a:xfrm>
            <a:off x="685800" y="1143000"/>
            <a:ext cx="5485680" cy="3085560"/>
          </a:xfrm>
          <a:prstGeom prst="rect">
            <a:avLst/>
          </a:prstGeom>
          <a:ln w="0">
            <a:noFill/>
          </a:ln>
        </p:spPr>
      </p:sp>
      <p:sp>
        <p:nvSpPr>
          <p:cNvPr id="242" name="PlaceHolder 2"/>
          <p:cNvSpPr>
            <a:spLocks noGrp="1"/>
          </p:cNvSpPr>
          <p:nvPr>
            <p:ph type="body"/>
          </p:nvPr>
        </p:nvSpPr>
        <p:spPr>
          <a:xfrm>
            <a:off x="685800" y="4400640"/>
            <a:ext cx="5485680" cy="3599640"/>
          </a:xfrm>
          <a:prstGeom prst="rect">
            <a:avLst/>
          </a:prstGeom>
          <a:noFill/>
          <a:ln w="0">
            <a:noFill/>
          </a:ln>
        </p:spPr>
        <p:txBody>
          <a:bodyPr lIns="91440" tIns="45720" rIns="91440" bIns="45720" anchor="t">
            <a:noAutofit/>
          </a:bodyPr>
          <a:lstStyle/>
          <a:p>
            <a:pPr marL="216000" indent="0">
              <a:lnSpc>
                <a:spcPct val="100000"/>
              </a:lnSpc>
              <a:buNone/>
              <a:tabLst>
                <a:tab pos="0" algn="l"/>
              </a:tabLst>
            </a:pPr>
            <a:r>
              <a:rPr lang="en-US" sz="1200" b="0" strike="noStrike" spc="-1">
                <a:solidFill>
                  <a:schemeClr val="dk1"/>
                </a:solidFill>
                <a:latin typeface="+mn-lt"/>
                <a:ea typeface="+mn-ea"/>
              </a:rPr>
              <a:t>The structure of M&amp;S has a direct effect on the workforce efficiency and engagement rate. Employees have more decision-making powers because of flatter hierarchies which make them more satisfied and motivated in their job. An increase in better communication channels triggers the flow of information between the management and staff in global operations. Functional specialization gives definite career progression and skill development directions. The divisional structure provides various working places and exposure to the market. The whole of these structural features is a synthesis leading to a positive organizational culture, which means more productivity and satisfaction of the customers.</a:t>
            </a:r>
            <a:endParaRPr lang="en-US" sz="1200" b="0" strike="noStrike" spc="-1">
              <a:solidFill>
                <a:srgbClr val="000000"/>
              </a:solidFill>
              <a:latin typeface="Arial"/>
            </a:endParaRPr>
          </a:p>
        </p:txBody>
      </p:sp>
      <p:sp>
        <p:nvSpPr>
          <p:cNvPr id="243" name="PlaceHolder 3"/>
          <p:cNvSpPr>
            <a:spLocks noGrp="1"/>
          </p:cNvSpPr>
          <p:nvPr>
            <p:ph type="sldNum" idx="61"/>
          </p:nvPr>
        </p:nvSpPr>
        <p:spPr>
          <a:xfrm>
            <a:off x="3884760" y="8685360"/>
            <a:ext cx="2971080" cy="457920"/>
          </a:xfrm>
          <a:prstGeom prst="rect">
            <a:avLst/>
          </a:prstGeom>
          <a:noFill/>
          <a:ln w="0">
            <a:noFill/>
          </a:ln>
        </p:spPr>
        <p:txBody>
          <a:bodyPr lIns="91440" tIns="45720" rIns="91440" bIns="45720" anchor="b">
            <a:noAutofit/>
          </a:bodyPr>
          <a:lstStyle>
            <a:lvl1pPr indent="0" algn="r">
              <a:lnSpc>
                <a:spcPct val="100000"/>
              </a:lnSpc>
              <a:buNone/>
              <a:tabLst>
                <a:tab pos="0" algn="l"/>
              </a:tabLst>
              <a:defRPr lang="en-GB" sz="1200" b="0" strike="noStrike" spc="-1">
                <a:solidFill>
                  <a:srgbClr val="000000"/>
                </a:solidFill>
                <a:latin typeface="Times New Roman"/>
              </a:defRPr>
            </a:lvl1pPr>
          </a:lstStyle>
          <a:p>
            <a:pPr indent="0" algn="r">
              <a:lnSpc>
                <a:spcPct val="100000"/>
              </a:lnSpc>
              <a:buNone/>
              <a:tabLst>
                <a:tab pos="0" algn="l"/>
              </a:tabLst>
            </a:pPr>
            <a:fld id="{3FDC4FB8-B265-49AF-BD63-391FD7B190C9}" type="slidenum">
              <a:rPr lang="en-GB" sz="1200" b="0" strike="noStrike" spc="-1">
                <a:solidFill>
                  <a:srgbClr val="000000"/>
                </a:solidFill>
                <a:latin typeface="Times New Roman"/>
              </a:rPr>
              <a:t>8</a:t>
            </a:fld>
            <a:endParaRPr lang="en-US" sz="1200" b="0" strike="noStrike" spc="-1">
              <a:solidFill>
                <a:srgbClr val="000000"/>
              </a:solidFill>
              <a:latin typeface="Times New Roman"/>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 name="PlaceHolder 1"/>
          <p:cNvSpPr>
            <a:spLocks noGrp="1" noRot="1" noChangeAspect="1"/>
          </p:cNvSpPr>
          <p:nvPr>
            <p:ph type="sldImg"/>
          </p:nvPr>
        </p:nvSpPr>
        <p:spPr>
          <a:xfrm>
            <a:off x="685800" y="1143000"/>
            <a:ext cx="5485680" cy="3085560"/>
          </a:xfrm>
          <a:prstGeom prst="rect">
            <a:avLst/>
          </a:prstGeom>
          <a:ln w="0">
            <a:noFill/>
          </a:ln>
        </p:spPr>
      </p:sp>
      <p:sp>
        <p:nvSpPr>
          <p:cNvPr id="245" name="PlaceHolder 2"/>
          <p:cNvSpPr>
            <a:spLocks noGrp="1"/>
          </p:cNvSpPr>
          <p:nvPr>
            <p:ph type="body"/>
          </p:nvPr>
        </p:nvSpPr>
        <p:spPr>
          <a:xfrm>
            <a:off x="685800" y="4400640"/>
            <a:ext cx="5485680" cy="3599640"/>
          </a:xfrm>
          <a:prstGeom prst="rect">
            <a:avLst/>
          </a:prstGeom>
          <a:noFill/>
          <a:ln w="0">
            <a:noFill/>
          </a:ln>
        </p:spPr>
        <p:txBody>
          <a:bodyPr lIns="91440" tIns="45720" rIns="91440" bIns="45720" anchor="t">
            <a:noAutofit/>
          </a:bodyPr>
          <a:lstStyle/>
          <a:p>
            <a:pPr marL="216000" indent="0">
              <a:lnSpc>
                <a:spcPct val="100000"/>
              </a:lnSpc>
              <a:buNone/>
              <a:tabLst>
                <a:tab pos="0" algn="l"/>
              </a:tabLst>
            </a:pPr>
            <a:r>
              <a:rPr lang="en-US" sz="1200" b="0" strike="noStrike" spc="-1">
                <a:solidFill>
                  <a:schemeClr val="dk1"/>
                </a:solidFill>
                <a:latin typeface="+mn-lt"/>
                <a:ea typeface="+mn-ea"/>
              </a:rPr>
              <a:t>Their balanced organizational design is contributed by their hybrid approach which is the mix of hierarchical authority, divisional specialization, and functional expertise. This structural integration has permitted the efficiency of processes and flexibility towards accepting the market. The examples demonstrate that the right structural decisions have a direct influence on performance, employee interest, and competitive advantages. M&amp;S is the example of efficient organizational design, and its success shows that structural strategies in the retailing context are the key factors of its prosperity and sustainability.</a:t>
            </a:r>
            <a:endParaRPr lang="en-US" sz="1200" b="0" strike="noStrike" spc="-1">
              <a:solidFill>
                <a:srgbClr val="000000"/>
              </a:solidFill>
              <a:latin typeface="Arial"/>
            </a:endParaRPr>
          </a:p>
        </p:txBody>
      </p:sp>
      <p:sp>
        <p:nvSpPr>
          <p:cNvPr id="246" name="PlaceHolder 3"/>
          <p:cNvSpPr>
            <a:spLocks noGrp="1"/>
          </p:cNvSpPr>
          <p:nvPr>
            <p:ph type="sldNum" idx="62"/>
          </p:nvPr>
        </p:nvSpPr>
        <p:spPr>
          <a:xfrm>
            <a:off x="3884760" y="8685360"/>
            <a:ext cx="2971080" cy="457920"/>
          </a:xfrm>
          <a:prstGeom prst="rect">
            <a:avLst/>
          </a:prstGeom>
          <a:noFill/>
          <a:ln w="0">
            <a:noFill/>
          </a:ln>
        </p:spPr>
        <p:txBody>
          <a:bodyPr lIns="91440" tIns="45720" rIns="91440" bIns="45720" anchor="b">
            <a:noAutofit/>
          </a:bodyPr>
          <a:lstStyle>
            <a:lvl1pPr indent="0" algn="r">
              <a:lnSpc>
                <a:spcPct val="100000"/>
              </a:lnSpc>
              <a:buNone/>
              <a:tabLst>
                <a:tab pos="0" algn="l"/>
              </a:tabLst>
              <a:defRPr lang="en-GB" sz="1200" b="0" strike="noStrike" spc="-1">
                <a:solidFill>
                  <a:srgbClr val="000000"/>
                </a:solidFill>
                <a:latin typeface="Times New Roman"/>
              </a:defRPr>
            </a:lvl1pPr>
          </a:lstStyle>
          <a:p>
            <a:pPr indent="0" algn="r">
              <a:lnSpc>
                <a:spcPct val="100000"/>
              </a:lnSpc>
              <a:buNone/>
              <a:tabLst>
                <a:tab pos="0" algn="l"/>
              </a:tabLst>
            </a:pPr>
            <a:fld id="{49C41B86-A0D0-4033-97CF-29A5350CE43F}" type="slidenum">
              <a:rPr lang="en-GB" sz="1200" b="0" strike="noStrike" spc="-1">
                <a:solidFill>
                  <a:srgbClr val="000000"/>
                </a:solidFill>
                <a:latin typeface="Times New Roman"/>
              </a:rPr>
              <a:t>9</a:t>
            </a:fld>
            <a:endParaRPr lang="en-US" sz="1200" b="0" strike="noStrike" spc="-1">
              <a:solidFill>
                <a:srgbClr val="000000"/>
              </a:solidFill>
              <a:latin typeface="Times New Roman"/>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 name="PlaceHolder 1"/>
          <p:cNvSpPr>
            <a:spLocks noGrp="1" noRot="1" noChangeAspect="1"/>
          </p:cNvSpPr>
          <p:nvPr>
            <p:ph type="sldImg"/>
          </p:nvPr>
        </p:nvSpPr>
        <p:spPr>
          <a:xfrm>
            <a:off x="685800" y="1143000"/>
            <a:ext cx="5485680" cy="3085560"/>
          </a:xfrm>
          <a:prstGeom prst="rect">
            <a:avLst/>
          </a:prstGeom>
          <a:ln w="0">
            <a:noFill/>
          </a:ln>
        </p:spPr>
      </p:sp>
      <p:sp>
        <p:nvSpPr>
          <p:cNvPr id="248" name="PlaceHolder 2"/>
          <p:cNvSpPr>
            <a:spLocks noGrp="1"/>
          </p:cNvSpPr>
          <p:nvPr>
            <p:ph type="body"/>
          </p:nvPr>
        </p:nvSpPr>
        <p:spPr>
          <a:xfrm>
            <a:off x="685800" y="4400640"/>
            <a:ext cx="5485680" cy="3599640"/>
          </a:xfrm>
          <a:prstGeom prst="rect">
            <a:avLst/>
          </a:prstGeom>
          <a:noFill/>
          <a:ln w="0">
            <a:noFill/>
          </a:ln>
        </p:spPr>
        <p:txBody>
          <a:bodyPr lIns="91440" tIns="45720" rIns="91440" bIns="45720" anchor="t">
            <a:noAutofit/>
          </a:bodyPr>
          <a:lstStyle/>
          <a:p>
            <a:pPr marL="216000" indent="0">
              <a:lnSpc>
                <a:spcPct val="100000"/>
              </a:lnSpc>
              <a:buNone/>
              <a:tabLst>
                <a:tab pos="0" algn="l"/>
              </a:tabLst>
            </a:pPr>
            <a:r>
              <a:rPr lang="en-US" sz="2000" b="0" strike="noStrike" spc="-1">
                <a:solidFill>
                  <a:srgbClr val="000000"/>
                </a:solidFill>
                <a:latin typeface="Arial"/>
              </a:rPr>
              <a:t>Burns, T., &amp; Stalker, G. M. (1961). The management of innovation. London. </a:t>
            </a:r>
            <a:r>
              <a:rPr lang="en-US" sz="2000" b="0" i="1" strike="noStrike" spc="-1">
                <a:solidFill>
                  <a:srgbClr val="000000"/>
                </a:solidFill>
                <a:latin typeface="Arial"/>
              </a:rPr>
              <a:t>Tavistock Publishing. Cited in Hurley, RF and Hult, GTM (1998). Innovation, Market Orientation, and Organisational Learning: An Integration and Empirical Examination. Journal of Marketing</a:t>
            </a:r>
            <a:r>
              <a:rPr lang="en-US" sz="2000" b="0" strike="noStrike" spc="-1">
                <a:solidFill>
                  <a:srgbClr val="000000"/>
                </a:solidFill>
                <a:latin typeface="Arial"/>
              </a:rPr>
              <a:t>, </a:t>
            </a:r>
            <a:r>
              <a:rPr lang="en-US" sz="2000" b="0" i="1" strike="noStrike" spc="-1">
                <a:solidFill>
                  <a:srgbClr val="000000"/>
                </a:solidFill>
                <a:latin typeface="Arial"/>
              </a:rPr>
              <a:t>62</a:t>
            </a:r>
            <a:r>
              <a:rPr lang="en-US" sz="2000" b="0" strike="noStrike" spc="-1">
                <a:solidFill>
                  <a:srgbClr val="000000"/>
                </a:solidFill>
                <a:latin typeface="Arial"/>
              </a:rPr>
              <a:t>(4), 42-54.</a:t>
            </a:r>
          </a:p>
          <a:p>
            <a:pPr marL="216000" indent="0">
              <a:lnSpc>
                <a:spcPct val="100000"/>
              </a:lnSpc>
              <a:buNone/>
              <a:tabLst>
                <a:tab pos="0" algn="l"/>
              </a:tabLst>
            </a:pPr>
            <a:r>
              <a:rPr lang="en-US" sz="2000" b="0" strike="noStrike" spc="-1">
                <a:solidFill>
                  <a:srgbClr val="000000"/>
                </a:solidFill>
                <a:latin typeface="Arial"/>
              </a:rPr>
              <a:t>Sine, W. D., Mitsuhashi, H., &amp; Kirsch, D. A. (2006). Revisiting Burns and Stalker: Formal structure and new venture performance in emerging economic sectors. </a:t>
            </a:r>
            <a:r>
              <a:rPr lang="en-US" sz="2000" b="0" i="1" strike="noStrike" spc="-1">
                <a:solidFill>
                  <a:srgbClr val="000000"/>
                </a:solidFill>
                <a:latin typeface="Arial"/>
              </a:rPr>
              <a:t>Academy of management journal</a:t>
            </a:r>
            <a:r>
              <a:rPr lang="en-US" sz="2000" b="0" strike="noStrike" spc="-1">
                <a:solidFill>
                  <a:srgbClr val="000000"/>
                </a:solidFill>
                <a:latin typeface="Arial"/>
              </a:rPr>
              <a:t>, </a:t>
            </a:r>
            <a:r>
              <a:rPr lang="en-US" sz="2000" b="0" i="1" strike="noStrike" spc="-1">
                <a:solidFill>
                  <a:srgbClr val="000000"/>
                </a:solidFill>
                <a:latin typeface="Arial"/>
              </a:rPr>
              <a:t>49</a:t>
            </a:r>
            <a:r>
              <a:rPr lang="en-US" sz="2000" b="0" strike="noStrike" spc="-1">
                <a:solidFill>
                  <a:srgbClr val="000000"/>
                </a:solidFill>
                <a:latin typeface="Arial"/>
              </a:rPr>
              <a:t>(1), 121-132.</a:t>
            </a:r>
          </a:p>
          <a:p>
            <a:pPr marL="216000" indent="0">
              <a:lnSpc>
                <a:spcPct val="100000"/>
              </a:lnSpc>
              <a:buNone/>
              <a:tabLst>
                <a:tab pos="0" algn="l"/>
              </a:tabLst>
            </a:pPr>
            <a:r>
              <a:rPr lang="en-US" sz="2000" b="0" strike="noStrike" spc="-1">
                <a:solidFill>
                  <a:srgbClr val="000000"/>
                </a:solidFill>
                <a:latin typeface="Arial"/>
              </a:rPr>
              <a:t>Joseph, J., &amp; Sengul, M. (2025). Organization design: Current insights and future research directions. </a:t>
            </a:r>
            <a:r>
              <a:rPr lang="en-US" sz="2000" b="0" i="1" strike="noStrike" spc="-1">
                <a:solidFill>
                  <a:srgbClr val="000000"/>
                </a:solidFill>
                <a:latin typeface="Arial"/>
              </a:rPr>
              <a:t>Journal of Management</a:t>
            </a:r>
            <a:r>
              <a:rPr lang="en-US" sz="2000" b="0" strike="noStrike" spc="-1">
                <a:solidFill>
                  <a:srgbClr val="000000"/>
                </a:solidFill>
                <a:latin typeface="Arial"/>
              </a:rPr>
              <a:t>, </a:t>
            </a:r>
            <a:r>
              <a:rPr lang="en-US" sz="2000" b="0" i="1" strike="noStrike" spc="-1">
                <a:solidFill>
                  <a:srgbClr val="000000"/>
                </a:solidFill>
                <a:latin typeface="Arial"/>
              </a:rPr>
              <a:t>51</a:t>
            </a:r>
            <a:r>
              <a:rPr lang="en-US" sz="2000" b="0" strike="noStrike" spc="-1">
                <a:solidFill>
                  <a:srgbClr val="000000"/>
                </a:solidFill>
                <a:latin typeface="Arial"/>
              </a:rPr>
              <a:t>(1), 249-308.</a:t>
            </a:r>
          </a:p>
          <a:p>
            <a:pPr marL="216000" indent="0">
              <a:lnSpc>
                <a:spcPct val="100000"/>
              </a:lnSpc>
              <a:buNone/>
              <a:tabLst>
                <a:tab pos="0" algn="l"/>
              </a:tabLst>
            </a:pPr>
            <a:r>
              <a:rPr lang="en-US" sz="2000" b="0" strike="noStrike" spc="-1">
                <a:solidFill>
                  <a:srgbClr val="000000"/>
                </a:solidFill>
                <a:latin typeface="Arial"/>
              </a:rPr>
              <a:t>Kondalkar, K. (2007). Organizational Behviour.</a:t>
            </a:r>
          </a:p>
          <a:p>
            <a:pPr marL="216000" indent="0">
              <a:lnSpc>
                <a:spcPct val="100000"/>
              </a:lnSpc>
              <a:buNone/>
              <a:tabLst>
                <a:tab pos="0" algn="l"/>
              </a:tabLst>
            </a:pPr>
            <a:r>
              <a:rPr lang="en-US" sz="2000" b="0" strike="noStrike" spc="-1">
                <a:solidFill>
                  <a:srgbClr val="000000"/>
                </a:solidFill>
                <a:latin typeface="Arial"/>
              </a:rPr>
              <a:t>Marks &amp; Spencer. (2025). </a:t>
            </a:r>
            <a:r>
              <a:rPr lang="en-US" sz="2000" b="0" i="1" strike="noStrike" spc="-1">
                <a:solidFill>
                  <a:srgbClr val="000000"/>
                </a:solidFill>
                <a:latin typeface="Arial"/>
              </a:rPr>
              <a:t>2025 Annual Report</a:t>
            </a:r>
            <a:r>
              <a:rPr lang="en-US" sz="2000" b="0" strike="noStrike" spc="-1">
                <a:solidFill>
                  <a:srgbClr val="000000"/>
                </a:solidFill>
                <a:latin typeface="Arial"/>
              </a:rPr>
              <a:t>. [online] Available at: </a:t>
            </a:r>
            <a:r>
              <a:rPr lang="en-US" sz="2000" b="0" u="sng" strike="noStrike" spc="-1">
                <a:solidFill>
                  <a:srgbClr val="000000"/>
                </a:solidFill>
                <a:uFillTx/>
                <a:latin typeface="Arial"/>
                <a:hlinkClick r:id="rId3"/>
              </a:rPr>
              <a:t>https://corporate.marksandspencer.com/2024-annual-report</a:t>
            </a:r>
            <a:r>
              <a:rPr lang="en-US" sz="2000" b="0" strike="noStrike" spc="-1">
                <a:solidFill>
                  <a:srgbClr val="000000"/>
                </a:solidFill>
                <a:latin typeface="Arial"/>
              </a:rPr>
              <a:t>.</a:t>
            </a:r>
          </a:p>
          <a:p>
            <a:pPr marL="216000" indent="0">
              <a:lnSpc>
                <a:spcPct val="100000"/>
              </a:lnSpc>
              <a:buNone/>
              <a:tabLst>
                <a:tab pos="0" algn="l"/>
              </a:tabLst>
            </a:pPr>
            <a:r>
              <a:rPr lang="en-US" sz="2000" b="0" strike="noStrike" spc="-1">
                <a:solidFill>
                  <a:srgbClr val="000000"/>
                </a:solidFill>
                <a:latin typeface="Arial"/>
              </a:rPr>
              <a:t>www.annualreports.com. (2024). </a:t>
            </a:r>
            <a:r>
              <a:rPr lang="en-US" sz="2000" b="0" i="1" strike="noStrike" spc="-1">
                <a:solidFill>
                  <a:srgbClr val="000000"/>
                </a:solidFill>
                <a:latin typeface="Arial"/>
              </a:rPr>
              <a:t>Marks and Spencer Group PLC - AnnualReports.com</a:t>
            </a:r>
            <a:r>
              <a:rPr lang="en-US" sz="2000" b="0" strike="noStrike" spc="-1">
                <a:solidFill>
                  <a:srgbClr val="000000"/>
                </a:solidFill>
                <a:latin typeface="Arial"/>
              </a:rPr>
              <a:t>. [online] Available at: </a:t>
            </a:r>
            <a:r>
              <a:rPr lang="en-US" sz="2000" b="0" u="sng" strike="noStrike" spc="-1">
                <a:solidFill>
                  <a:srgbClr val="000000"/>
                </a:solidFill>
                <a:uFillTx/>
                <a:latin typeface="Arial"/>
                <a:hlinkClick r:id="rId4"/>
              </a:rPr>
              <a:t>https://www.annualreports.com/Company/marks-and-spencer-group-plc</a:t>
            </a:r>
            <a:r>
              <a:rPr lang="en-US" sz="2000" b="0" strike="noStrike" spc="-1">
                <a:solidFill>
                  <a:srgbClr val="000000"/>
                </a:solidFill>
                <a:latin typeface="Arial"/>
              </a:rPr>
              <a:t>.</a:t>
            </a:r>
          </a:p>
          <a:p>
            <a:pPr marL="216000" indent="0">
              <a:lnSpc>
                <a:spcPct val="100000"/>
              </a:lnSpc>
              <a:buNone/>
              <a:tabLst>
                <a:tab pos="0" algn="l"/>
              </a:tabLst>
            </a:pPr>
            <a:r>
              <a:rPr lang="en-US" sz="2000" b="0" strike="noStrike" spc="-1">
                <a:solidFill>
                  <a:srgbClr val="000000"/>
                </a:solidFill>
                <a:latin typeface="Arial"/>
              </a:rPr>
              <a:t>M&amp;S (2024). </a:t>
            </a:r>
            <a:r>
              <a:rPr lang="en-US" sz="2000" b="0" i="1" strike="noStrike" spc="-1">
                <a:solidFill>
                  <a:srgbClr val="000000"/>
                </a:solidFill>
                <a:latin typeface="Arial"/>
              </a:rPr>
              <a:t>Governance Framework</a:t>
            </a:r>
            <a:r>
              <a:rPr lang="en-US" sz="2000" b="0" strike="noStrike" spc="-1">
                <a:solidFill>
                  <a:srgbClr val="000000"/>
                </a:solidFill>
                <a:latin typeface="Arial"/>
              </a:rPr>
              <a:t>. [online] Marks &amp; Spencer. Available at: </a:t>
            </a:r>
            <a:r>
              <a:rPr lang="en-US" sz="2000" b="0" u="sng" strike="noStrike" spc="-1">
                <a:solidFill>
                  <a:srgbClr val="000000"/>
                </a:solidFill>
                <a:uFillTx/>
                <a:latin typeface="Arial"/>
                <a:hlinkClick r:id="rId5"/>
              </a:rPr>
              <a:t>https://corporate.marksandspencer.com/about-us/corporate-governance/governance-framework</a:t>
            </a:r>
            <a:r>
              <a:rPr lang="en-US" sz="2000" b="0" strike="noStrike" spc="-1">
                <a:solidFill>
                  <a:srgbClr val="000000"/>
                </a:solidFill>
                <a:latin typeface="Arial"/>
              </a:rPr>
              <a:t>.</a:t>
            </a:r>
          </a:p>
          <a:p>
            <a:pPr marL="216000" indent="0">
              <a:lnSpc>
                <a:spcPct val="100000"/>
              </a:lnSpc>
              <a:buNone/>
              <a:tabLst>
                <a:tab pos="0" algn="l"/>
              </a:tabLst>
            </a:pPr>
            <a:r>
              <a:rPr lang="en-US" sz="2000" b="0" strike="noStrike" spc="-1">
                <a:solidFill>
                  <a:srgbClr val="000000"/>
                </a:solidFill>
                <a:latin typeface="Arial"/>
              </a:rPr>
              <a:t>M&amp;S (2023). </a:t>
            </a:r>
            <a:r>
              <a:rPr lang="en-US" sz="2000" b="0" i="1" strike="noStrike" spc="-1">
                <a:solidFill>
                  <a:srgbClr val="000000"/>
                </a:solidFill>
                <a:latin typeface="Arial"/>
              </a:rPr>
              <a:t>Our Leadership</a:t>
            </a:r>
            <a:r>
              <a:rPr lang="en-US" sz="2000" b="0" strike="noStrike" spc="-1">
                <a:solidFill>
                  <a:srgbClr val="000000"/>
                </a:solidFill>
                <a:latin typeface="Arial"/>
              </a:rPr>
              <a:t>. [online] Marks &amp; Spencer. Available at: </a:t>
            </a:r>
            <a:r>
              <a:rPr lang="en-US" sz="2000" b="0" u="sng" strike="noStrike" spc="-1">
                <a:solidFill>
                  <a:srgbClr val="000000"/>
                </a:solidFill>
                <a:uFillTx/>
                <a:latin typeface="Arial"/>
                <a:hlinkClick r:id="rId6"/>
              </a:rPr>
              <a:t>https://corporate.marksandspencer.com/about-us/our-leadership</a:t>
            </a:r>
            <a:r>
              <a:rPr lang="en-US" sz="2000" b="0" strike="noStrike" spc="-1">
                <a:solidFill>
                  <a:srgbClr val="000000"/>
                </a:solidFill>
                <a:latin typeface="Arial"/>
              </a:rPr>
              <a:t>.</a:t>
            </a:r>
          </a:p>
          <a:p>
            <a:pPr marL="216000" indent="0">
              <a:lnSpc>
                <a:spcPct val="100000"/>
              </a:lnSpc>
              <a:buNone/>
              <a:tabLst>
                <a:tab pos="0" algn="l"/>
              </a:tabLst>
            </a:pPr>
            <a:r>
              <a:rPr lang="en-GB" sz="2000" b="0" strike="noStrike" spc="-1">
                <a:solidFill>
                  <a:srgbClr val="000000"/>
                </a:solidFill>
                <a:latin typeface="Arial"/>
              </a:rPr>
              <a:t>Machova, R., Zsigmond, T., Zsigmondova, A., &amp; Seben, Z. (2022). Employee satisfaction and motivation of retail store employees. </a:t>
            </a:r>
            <a:r>
              <a:rPr lang="en-GB" sz="2000" b="0" i="1" strike="noStrike" spc="-1">
                <a:solidFill>
                  <a:srgbClr val="000000"/>
                </a:solidFill>
                <a:latin typeface="Arial"/>
              </a:rPr>
              <a:t>Marketing i menedžment innovacij</a:t>
            </a:r>
            <a:r>
              <a:rPr lang="en-GB" sz="2000" b="0" strike="noStrike" spc="-1">
                <a:solidFill>
                  <a:srgbClr val="000000"/>
                </a:solidFill>
                <a:latin typeface="Arial"/>
              </a:rPr>
              <a:t>, (1), 67-83.</a:t>
            </a:r>
            <a:endParaRPr lang="en-US" sz="2000" b="0" strike="noStrike" spc="-1">
              <a:solidFill>
                <a:srgbClr val="000000"/>
              </a:solidFill>
              <a:latin typeface="Arial"/>
            </a:endParaRPr>
          </a:p>
          <a:p>
            <a:pPr marL="216000" indent="0">
              <a:lnSpc>
                <a:spcPct val="100000"/>
              </a:lnSpc>
              <a:buNone/>
              <a:tabLst>
                <a:tab pos="0" algn="l"/>
              </a:tabLst>
            </a:pPr>
            <a:r>
              <a:rPr lang="en-GB" sz="2000" b="0" strike="noStrike" spc="-1">
                <a:solidFill>
                  <a:srgbClr val="000000"/>
                </a:solidFill>
                <a:latin typeface="Arial"/>
              </a:rPr>
              <a:t>Nielsen, J. E., Babić, V., Stojanović-Aleksić, V., &amp; Nikolić, J. (2019). Driving forces of employees’ entrepreneurial intentions-leadership style and organizational structure. </a:t>
            </a:r>
            <a:r>
              <a:rPr lang="en-GB" sz="2000" b="0" i="1" strike="noStrike" spc="-1">
                <a:solidFill>
                  <a:srgbClr val="000000"/>
                </a:solidFill>
                <a:latin typeface="Arial"/>
              </a:rPr>
              <a:t>Management: Journal of Sustainable Business and Management Solutions in Emerging Economies</a:t>
            </a:r>
            <a:r>
              <a:rPr lang="en-GB" sz="2000" b="0" strike="noStrike" spc="-1">
                <a:solidFill>
                  <a:srgbClr val="000000"/>
                </a:solidFill>
                <a:latin typeface="Arial"/>
              </a:rPr>
              <a:t>, </a:t>
            </a:r>
            <a:r>
              <a:rPr lang="en-GB" sz="2000" b="0" i="1" strike="noStrike" spc="-1">
                <a:solidFill>
                  <a:srgbClr val="000000"/>
                </a:solidFill>
                <a:latin typeface="Arial"/>
              </a:rPr>
              <a:t>24</a:t>
            </a:r>
            <a:r>
              <a:rPr lang="en-GB" sz="2000" b="0" strike="noStrike" spc="-1">
                <a:solidFill>
                  <a:srgbClr val="000000"/>
                </a:solidFill>
                <a:latin typeface="Arial"/>
              </a:rPr>
              <a:t>(3), 59.</a:t>
            </a:r>
            <a:r>
              <a:rPr lang="en-US" sz="2000" b="0" strike="noStrike" spc="-1">
                <a:solidFill>
                  <a:srgbClr val="000000"/>
                </a:solidFill>
                <a:latin typeface="Arial"/>
              </a:rPr>
              <a:t>‌</a:t>
            </a:r>
          </a:p>
          <a:p>
            <a:pPr marL="216000" indent="0">
              <a:lnSpc>
                <a:spcPct val="100000"/>
              </a:lnSpc>
              <a:buNone/>
              <a:tabLst>
                <a:tab pos="0" algn="l"/>
              </a:tabLst>
            </a:pPr>
            <a:r>
              <a:rPr lang="en-US" sz="2000" b="0" strike="noStrike" spc="-1">
                <a:solidFill>
                  <a:srgbClr val="000000"/>
                </a:solidFill>
                <a:latin typeface="Arial"/>
              </a:rPr>
              <a:t>Daft, R. L. (2015). </a:t>
            </a:r>
            <a:r>
              <a:rPr lang="en-US" sz="2000" b="0" i="1" strike="noStrike" spc="-1">
                <a:solidFill>
                  <a:srgbClr val="000000"/>
                </a:solidFill>
                <a:latin typeface="Arial"/>
              </a:rPr>
              <a:t>Organization theory and design</a:t>
            </a:r>
            <a:r>
              <a:rPr lang="en-US" sz="2000" b="0" strike="noStrike" spc="-1">
                <a:solidFill>
                  <a:srgbClr val="000000"/>
                </a:solidFill>
                <a:latin typeface="Arial"/>
              </a:rPr>
              <a:t>. Cengage Learning Canada Inc.</a:t>
            </a:r>
          </a:p>
          <a:p>
            <a:pPr marL="216000" indent="0">
              <a:lnSpc>
                <a:spcPct val="100000"/>
              </a:lnSpc>
              <a:buNone/>
              <a:tabLst>
                <a:tab pos="0" algn="l"/>
              </a:tabLst>
            </a:pPr>
            <a:r>
              <a:rPr lang="en-GB" sz="2000" b="0" strike="noStrike" spc="-1">
                <a:solidFill>
                  <a:srgbClr val="000000"/>
                </a:solidFill>
                <a:latin typeface="Arial"/>
              </a:rPr>
              <a:t>Handy, C. (1993). </a:t>
            </a:r>
            <a:r>
              <a:rPr lang="en-GB" sz="2000" b="0" i="1" strike="noStrike" spc="-1">
                <a:solidFill>
                  <a:srgbClr val="000000"/>
                </a:solidFill>
                <a:latin typeface="Arial"/>
              </a:rPr>
              <a:t>Understanding organizations</a:t>
            </a:r>
            <a:r>
              <a:rPr lang="en-GB" sz="2000" b="0" strike="noStrike" spc="-1">
                <a:solidFill>
                  <a:srgbClr val="000000"/>
                </a:solidFill>
                <a:latin typeface="Arial"/>
              </a:rPr>
              <a:t>. Penguin Uk.</a:t>
            </a:r>
            <a:endParaRPr lang="en-US" sz="2000" b="0" strike="noStrike" spc="-1">
              <a:solidFill>
                <a:srgbClr val="000000"/>
              </a:solidFill>
              <a:latin typeface="Arial"/>
            </a:endParaRPr>
          </a:p>
          <a:p>
            <a:pPr marL="216000" indent="0">
              <a:lnSpc>
                <a:spcPct val="100000"/>
              </a:lnSpc>
              <a:buNone/>
              <a:tabLst>
                <a:tab pos="0" algn="l"/>
              </a:tabLst>
            </a:pPr>
            <a:endParaRPr lang="en-US" sz="2000" b="0" strike="noStrike" spc="-1">
              <a:solidFill>
                <a:srgbClr val="000000"/>
              </a:solidFill>
              <a:latin typeface="Arial"/>
            </a:endParaRPr>
          </a:p>
        </p:txBody>
      </p:sp>
      <p:sp>
        <p:nvSpPr>
          <p:cNvPr id="249" name="PlaceHolder 3"/>
          <p:cNvSpPr>
            <a:spLocks noGrp="1"/>
          </p:cNvSpPr>
          <p:nvPr>
            <p:ph type="sldNum" idx="63"/>
          </p:nvPr>
        </p:nvSpPr>
        <p:spPr>
          <a:xfrm>
            <a:off x="3884760" y="8685360"/>
            <a:ext cx="2971080" cy="457920"/>
          </a:xfrm>
          <a:prstGeom prst="rect">
            <a:avLst/>
          </a:prstGeom>
          <a:noFill/>
          <a:ln w="0">
            <a:noFill/>
          </a:ln>
        </p:spPr>
        <p:txBody>
          <a:bodyPr lIns="91440" tIns="45720" rIns="91440" bIns="45720" anchor="b">
            <a:noAutofit/>
          </a:bodyPr>
          <a:lstStyle>
            <a:lvl1pPr indent="0" algn="r">
              <a:lnSpc>
                <a:spcPct val="100000"/>
              </a:lnSpc>
              <a:buNone/>
              <a:tabLst>
                <a:tab pos="0" algn="l"/>
              </a:tabLst>
              <a:defRPr lang="en-GB" sz="1200" b="0" strike="noStrike" spc="-1">
                <a:solidFill>
                  <a:srgbClr val="000000"/>
                </a:solidFill>
                <a:latin typeface="Times New Roman"/>
              </a:defRPr>
            </a:lvl1pPr>
          </a:lstStyle>
          <a:p>
            <a:pPr indent="0" algn="r">
              <a:lnSpc>
                <a:spcPct val="100000"/>
              </a:lnSpc>
              <a:buNone/>
              <a:tabLst>
                <a:tab pos="0" algn="l"/>
              </a:tabLst>
            </a:pPr>
            <a:fld id="{D3C3D60E-44E8-40B4-8752-F03F15DFAEB4}" type="slidenum">
              <a:rPr lang="en-GB" sz="1200" b="0" strike="noStrike" spc="-1">
                <a:solidFill>
                  <a:srgbClr val="000000"/>
                </a:solidFill>
                <a:latin typeface="Times New Roman"/>
              </a:rPr>
              <a:t>10</a:t>
            </a:fld>
            <a:endParaRPr lang="en-US" sz="1200" b="0" strike="noStrike" spc="-1">
              <a:solidFill>
                <a:srgbClr val="000000"/>
              </a:solidFill>
              <a:latin typeface="Times New Roman"/>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PlaceHolder 1"/>
          <p:cNvSpPr>
            <a:spLocks noGrp="1"/>
          </p:cNvSpPr>
          <p:nvPr>
            <p:ph type="title"/>
          </p:nvPr>
        </p:nvSpPr>
        <p:spPr>
          <a:xfrm>
            <a:off x="646200" y="452880"/>
            <a:ext cx="9403920" cy="1399680"/>
          </a:xfrm>
          <a:prstGeom prst="rect">
            <a:avLst/>
          </a:prstGeom>
          <a:noFill/>
          <a:ln w="0">
            <a:noFill/>
          </a:ln>
        </p:spPr>
        <p:txBody>
          <a:bodyPr lIns="0" tIns="0" rIns="0" bIns="0" anchor="ctr">
            <a:noAutofit/>
          </a:bodyPr>
          <a:lstStyle/>
          <a:p>
            <a:pPr indent="0" algn="ctr">
              <a:buNone/>
            </a:pPr>
            <a:endParaRPr lang="en-US" sz="4400" b="0" strike="noStrike" spc="-1">
              <a:solidFill>
                <a:srgbClr val="FFFFFF"/>
              </a:solidFill>
              <a:latin typeface="Arial"/>
            </a:endParaRPr>
          </a:p>
        </p:txBody>
      </p:sp>
      <p:sp>
        <p:nvSpPr>
          <p:cNvPr id="12" name="PlaceHolder 2"/>
          <p:cNvSpPr>
            <a:spLocks noGrp="1"/>
          </p:cNvSpPr>
          <p:nvPr>
            <p:ph type="subTitle"/>
          </p:nvPr>
        </p:nvSpPr>
        <p:spPr>
          <a:xfrm>
            <a:off x="1103400" y="2053080"/>
            <a:ext cx="8946000" cy="4194720"/>
          </a:xfrm>
          <a:prstGeom prst="rect">
            <a:avLst/>
          </a:prstGeom>
          <a:noFill/>
          <a:ln w="0">
            <a:noFill/>
          </a:ln>
        </p:spPr>
        <p:txBody>
          <a:bodyPr lIns="0" tIns="0" rIns="0" bIns="0" anchor="ctr">
            <a:noAutofit/>
          </a:bodyPr>
          <a:lstStyle/>
          <a:p>
            <a:pPr indent="0" algn="ctr">
              <a:buNone/>
            </a:pPr>
            <a:endParaRPr lang="en-US" sz="3200" b="0" strike="noStrike" spc="-1">
              <a:solidFill>
                <a:srgbClr val="FFFFFF"/>
              </a:solidFill>
              <a:latin typeface="Arial"/>
            </a:endParaRPr>
          </a:p>
        </p:txBody>
      </p:sp>
      <p:sp>
        <p:nvSpPr>
          <p:cNvPr id="4" name="PlaceHolder 3"/>
          <p:cNvSpPr>
            <a:spLocks noGrp="1"/>
          </p:cNvSpPr>
          <p:nvPr>
            <p:ph type="ftr" idx="1"/>
          </p:nvPr>
        </p:nvSpPr>
        <p:spPr/>
        <p:txBody>
          <a:bodyPr/>
          <a:lstStyle/>
          <a:p>
            <a:r>
              <a:t>Footer</a:t>
            </a:r>
          </a:p>
        </p:txBody>
      </p:sp>
      <p:sp>
        <p:nvSpPr>
          <p:cNvPr id="5" name="PlaceHolder 4"/>
          <p:cNvSpPr>
            <a:spLocks noGrp="1"/>
          </p:cNvSpPr>
          <p:nvPr>
            <p:ph type="sldNum" idx="2"/>
          </p:nvPr>
        </p:nvSpPr>
        <p:spPr/>
        <p:txBody>
          <a:bodyPr/>
          <a:lstStyle/>
          <a:p>
            <a:fld id="{F8BE9069-709D-4A26-A712-780117BADBD3}" type="slidenum">
              <a:t>‹#›</a:t>
            </a:fld>
            <a:endParaRPr/>
          </a:p>
        </p:txBody>
      </p:sp>
      <p:sp>
        <p:nvSpPr>
          <p:cNvPr id="6" name="PlaceHolder 5"/>
          <p:cNvSpPr>
            <a:spLocks noGrp="1"/>
          </p:cNvSpPr>
          <p:nvPr>
            <p:ph type="dt" idx="3"/>
          </p:nvPr>
        </p:nvSpPr>
        <p:spPr/>
        <p:txBody>
          <a:body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Panoramic Picture with Caption">
    <p:spTree>
      <p:nvGrpSpPr>
        <p:cNvPr id="1" name=""/>
        <p:cNvGrpSpPr/>
        <p:nvPr/>
      </p:nvGrpSpPr>
      <p:grpSpPr>
        <a:xfrm>
          <a:off x="0" y="0"/>
          <a:ext cx="0" cy="0"/>
          <a:chOff x="0" y="0"/>
          <a:chExt cx="0" cy="0"/>
        </a:xfrm>
      </p:grpSpPr>
      <p:sp>
        <p:nvSpPr>
          <p:cNvPr id="2" name="PlaceHolder 1"/>
          <p:cNvSpPr>
            <a:spLocks noGrp="1"/>
          </p:cNvSpPr>
          <p:nvPr>
            <p:ph type="ftr" idx="4"/>
          </p:nvPr>
        </p:nvSpPr>
        <p:spPr/>
        <p:txBody>
          <a:bodyPr/>
          <a:lstStyle/>
          <a:p>
            <a:r>
              <a:t>Footer</a:t>
            </a:r>
          </a:p>
        </p:txBody>
      </p:sp>
      <p:sp>
        <p:nvSpPr>
          <p:cNvPr id="3" name="PlaceHolder 2"/>
          <p:cNvSpPr>
            <a:spLocks noGrp="1"/>
          </p:cNvSpPr>
          <p:nvPr>
            <p:ph type="sldNum" idx="5"/>
          </p:nvPr>
        </p:nvSpPr>
        <p:spPr/>
        <p:txBody>
          <a:bodyPr/>
          <a:lstStyle/>
          <a:p>
            <a:fld id="{9982848F-ED0E-4DDD-AB9D-EB37C4DD195F}" type="slidenum">
              <a:t>‹#›</a:t>
            </a:fld>
            <a:endParaRPr/>
          </a:p>
        </p:txBody>
      </p:sp>
      <p:sp>
        <p:nvSpPr>
          <p:cNvPr id="4" name="PlaceHolder 3"/>
          <p:cNvSpPr>
            <a:spLocks noGrp="1"/>
          </p:cNvSpPr>
          <p:nvPr>
            <p:ph type="dt" idx="6"/>
          </p:nvPr>
        </p:nvSpPr>
        <p:spPr/>
        <p:txBody>
          <a:body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Title and Caption">
    <p:spTree>
      <p:nvGrpSpPr>
        <p:cNvPr id="1" name=""/>
        <p:cNvGrpSpPr/>
        <p:nvPr/>
      </p:nvGrpSpPr>
      <p:grpSpPr>
        <a:xfrm>
          <a:off x="0" y="0"/>
          <a:ext cx="0" cy="0"/>
          <a:chOff x="0" y="0"/>
          <a:chExt cx="0" cy="0"/>
        </a:xfrm>
      </p:grpSpPr>
      <p:sp>
        <p:nvSpPr>
          <p:cNvPr id="2" name="PlaceHolder 1"/>
          <p:cNvSpPr>
            <a:spLocks noGrp="1"/>
          </p:cNvSpPr>
          <p:nvPr>
            <p:ph type="ftr" idx="7"/>
          </p:nvPr>
        </p:nvSpPr>
        <p:spPr/>
        <p:txBody>
          <a:bodyPr/>
          <a:lstStyle/>
          <a:p>
            <a:r>
              <a:t>Footer</a:t>
            </a:r>
          </a:p>
        </p:txBody>
      </p:sp>
      <p:sp>
        <p:nvSpPr>
          <p:cNvPr id="3" name="PlaceHolder 2"/>
          <p:cNvSpPr>
            <a:spLocks noGrp="1"/>
          </p:cNvSpPr>
          <p:nvPr>
            <p:ph type="sldNum" idx="8"/>
          </p:nvPr>
        </p:nvSpPr>
        <p:spPr/>
        <p:txBody>
          <a:bodyPr/>
          <a:lstStyle/>
          <a:p>
            <a:fld id="{E4764934-8916-4562-8CD5-DCCEFFB9EC42}" type="slidenum">
              <a:t>‹#›</a:t>
            </a:fld>
            <a:endParaRPr/>
          </a:p>
        </p:txBody>
      </p:sp>
      <p:sp>
        <p:nvSpPr>
          <p:cNvPr id="4" name="PlaceHolder 3"/>
          <p:cNvSpPr>
            <a:spLocks noGrp="1"/>
          </p:cNvSpPr>
          <p:nvPr>
            <p:ph type="dt" idx="9"/>
          </p:nvPr>
        </p:nvSpPr>
        <p:spPr/>
        <p:txBody>
          <a:body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Quote with Caption">
    <p:spTree>
      <p:nvGrpSpPr>
        <p:cNvPr id="1" name=""/>
        <p:cNvGrpSpPr/>
        <p:nvPr/>
      </p:nvGrpSpPr>
      <p:grpSpPr>
        <a:xfrm>
          <a:off x="0" y="0"/>
          <a:ext cx="0" cy="0"/>
          <a:chOff x="0" y="0"/>
          <a:chExt cx="0" cy="0"/>
        </a:xfrm>
      </p:grpSpPr>
      <p:sp>
        <p:nvSpPr>
          <p:cNvPr id="2" name="PlaceHolder 1"/>
          <p:cNvSpPr>
            <a:spLocks noGrp="1"/>
          </p:cNvSpPr>
          <p:nvPr>
            <p:ph type="ftr" idx="10"/>
          </p:nvPr>
        </p:nvSpPr>
        <p:spPr/>
        <p:txBody>
          <a:bodyPr/>
          <a:lstStyle/>
          <a:p>
            <a:r>
              <a:t>Footer</a:t>
            </a:r>
          </a:p>
        </p:txBody>
      </p:sp>
      <p:sp>
        <p:nvSpPr>
          <p:cNvPr id="3" name="PlaceHolder 2"/>
          <p:cNvSpPr>
            <a:spLocks noGrp="1"/>
          </p:cNvSpPr>
          <p:nvPr>
            <p:ph type="sldNum" idx="11"/>
          </p:nvPr>
        </p:nvSpPr>
        <p:spPr/>
        <p:txBody>
          <a:bodyPr/>
          <a:lstStyle/>
          <a:p>
            <a:fld id="{78D91ADA-2B43-42C5-A3D6-6F4141EDFCC4}" type="slidenum">
              <a:t>‹#›</a:t>
            </a:fld>
            <a:endParaRPr/>
          </a:p>
        </p:txBody>
      </p:sp>
      <p:sp>
        <p:nvSpPr>
          <p:cNvPr id="4" name="PlaceHolder 3"/>
          <p:cNvSpPr>
            <a:spLocks noGrp="1"/>
          </p:cNvSpPr>
          <p:nvPr>
            <p:ph type="dt" idx="12"/>
          </p:nvPr>
        </p:nvSpPr>
        <p:spPr/>
        <p:txBody>
          <a:body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Name Card">
    <p:spTree>
      <p:nvGrpSpPr>
        <p:cNvPr id="1" name=""/>
        <p:cNvGrpSpPr/>
        <p:nvPr/>
      </p:nvGrpSpPr>
      <p:grpSpPr>
        <a:xfrm>
          <a:off x="0" y="0"/>
          <a:ext cx="0" cy="0"/>
          <a:chOff x="0" y="0"/>
          <a:chExt cx="0" cy="0"/>
        </a:xfrm>
      </p:grpSpPr>
      <p:sp>
        <p:nvSpPr>
          <p:cNvPr id="2" name="PlaceHolder 1"/>
          <p:cNvSpPr>
            <a:spLocks noGrp="1"/>
          </p:cNvSpPr>
          <p:nvPr>
            <p:ph type="ftr" idx="13"/>
          </p:nvPr>
        </p:nvSpPr>
        <p:spPr/>
        <p:txBody>
          <a:bodyPr/>
          <a:lstStyle/>
          <a:p>
            <a:r>
              <a:t>Footer</a:t>
            </a:r>
          </a:p>
        </p:txBody>
      </p:sp>
      <p:sp>
        <p:nvSpPr>
          <p:cNvPr id="3" name="PlaceHolder 2"/>
          <p:cNvSpPr>
            <a:spLocks noGrp="1"/>
          </p:cNvSpPr>
          <p:nvPr>
            <p:ph type="sldNum" idx="14"/>
          </p:nvPr>
        </p:nvSpPr>
        <p:spPr/>
        <p:txBody>
          <a:bodyPr/>
          <a:lstStyle/>
          <a:p>
            <a:fld id="{892DD11D-E0D9-40B8-A54B-9650E320FFFF}" type="slidenum">
              <a:t>‹#›</a:t>
            </a:fld>
            <a:endParaRPr/>
          </a:p>
        </p:txBody>
      </p:sp>
      <p:sp>
        <p:nvSpPr>
          <p:cNvPr id="4" name="PlaceHolder 3"/>
          <p:cNvSpPr>
            <a:spLocks noGrp="1"/>
          </p:cNvSpPr>
          <p:nvPr>
            <p:ph type="dt" idx="15"/>
          </p:nvPr>
        </p:nvSpPr>
        <p:spPr/>
        <p:txBody>
          <a:body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3 Column">
    <p:spTree>
      <p:nvGrpSpPr>
        <p:cNvPr id="1" name=""/>
        <p:cNvGrpSpPr/>
        <p:nvPr/>
      </p:nvGrpSpPr>
      <p:grpSpPr>
        <a:xfrm>
          <a:off x="0" y="0"/>
          <a:ext cx="0" cy="0"/>
          <a:chOff x="0" y="0"/>
          <a:chExt cx="0" cy="0"/>
        </a:xfrm>
      </p:grpSpPr>
      <p:sp>
        <p:nvSpPr>
          <p:cNvPr id="2" name="PlaceHolder 1"/>
          <p:cNvSpPr>
            <a:spLocks noGrp="1"/>
          </p:cNvSpPr>
          <p:nvPr>
            <p:ph type="ftr" idx="16"/>
          </p:nvPr>
        </p:nvSpPr>
        <p:spPr/>
        <p:txBody>
          <a:bodyPr/>
          <a:lstStyle/>
          <a:p>
            <a:r>
              <a:t>Footer</a:t>
            </a:r>
          </a:p>
        </p:txBody>
      </p:sp>
      <p:sp>
        <p:nvSpPr>
          <p:cNvPr id="3" name="PlaceHolder 2"/>
          <p:cNvSpPr>
            <a:spLocks noGrp="1"/>
          </p:cNvSpPr>
          <p:nvPr>
            <p:ph type="sldNum" idx="17"/>
          </p:nvPr>
        </p:nvSpPr>
        <p:spPr/>
        <p:txBody>
          <a:bodyPr/>
          <a:lstStyle/>
          <a:p>
            <a:fld id="{CED63741-222F-4E34-A79F-F9254D573440}" type="slidenum">
              <a:t>‹#›</a:t>
            </a:fld>
            <a:endParaRPr/>
          </a:p>
        </p:txBody>
      </p:sp>
      <p:sp>
        <p:nvSpPr>
          <p:cNvPr id="4" name="PlaceHolder 3"/>
          <p:cNvSpPr>
            <a:spLocks noGrp="1"/>
          </p:cNvSpPr>
          <p:nvPr>
            <p:ph type="dt" idx="18"/>
          </p:nvPr>
        </p:nvSpPr>
        <p:spPr/>
        <p:txBody>
          <a:body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3 Picture Column">
    <p:spTree>
      <p:nvGrpSpPr>
        <p:cNvPr id="1" name=""/>
        <p:cNvGrpSpPr/>
        <p:nvPr/>
      </p:nvGrpSpPr>
      <p:grpSpPr>
        <a:xfrm>
          <a:off x="0" y="0"/>
          <a:ext cx="0" cy="0"/>
          <a:chOff x="0" y="0"/>
          <a:chExt cx="0" cy="0"/>
        </a:xfrm>
      </p:grpSpPr>
      <p:sp>
        <p:nvSpPr>
          <p:cNvPr id="2" name="PlaceHolder 1"/>
          <p:cNvSpPr>
            <a:spLocks noGrp="1"/>
          </p:cNvSpPr>
          <p:nvPr>
            <p:ph type="ftr" idx="19"/>
          </p:nvPr>
        </p:nvSpPr>
        <p:spPr/>
        <p:txBody>
          <a:bodyPr/>
          <a:lstStyle/>
          <a:p>
            <a:r>
              <a:t>Footer</a:t>
            </a:r>
          </a:p>
        </p:txBody>
      </p:sp>
      <p:sp>
        <p:nvSpPr>
          <p:cNvPr id="3" name="PlaceHolder 2"/>
          <p:cNvSpPr>
            <a:spLocks noGrp="1"/>
          </p:cNvSpPr>
          <p:nvPr>
            <p:ph type="sldNum" idx="20"/>
          </p:nvPr>
        </p:nvSpPr>
        <p:spPr/>
        <p:txBody>
          <a:bodyPr/>
          <a:lstStyle/>
          <a:p>
            <a:fld id="{9FD05A61-9866-4582-AECA-7F829A03A679}" type="slidenum">
              <a:t>‹#›</a:t>
            </a:fld>
            <a:endParaRPr/>
          </a:p>
        </p:txBody>
      </p:sp>
      <p:sp>
        <p:nvSpPr>
          <p:cNvPr id="4" name="PlaceHolder 3"/>
          <p:cNvSpPr>
            <a:spLocks noGrp="1"/>
          </p:cNvSpPr>
          <p:nvPr>
            <p:ph type="dt" idx="21"/>
          </p:nvPr>
        </p:nvSpPr>
        <p:spPr/>
        <p:txBody>
          <a:body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PlaceHolder 1"/>
          <p:cNvSpPr>
            <a:spLocks noGrp="1"/>
          </p:cNvSpPr>
          <p:nvPr>
            <p:ph type="ftr" idx="22"/>
          </p:nvPr>
        </p:nvSpPr>
        <p:spPr/>
        <p:txBody>
          <a:bodyPr/>
          <a:lstStyle/>
          <a:p>
            <a:r>
              <a:t>Footer</a:t>
            </a:r>
          </a:p>
        </p:txBody>
      </p:sp>
      <p:sp>
        <p:nvSpPr>
          <p:cNvPr id="3" name="PlaceHolder 2"/>
          <p:cNvSpPr>
            <a:spLocks noGrp="1"/>
          </p:cNvSpPr>
          <p:nvPr>
            <p:ph type="sldNum" idx="23"/>
          </p:nvPr>
        </p:nvSpPr>
        <p:spPr/>
        <p:txBody>
          <a:bodyPr/>
          <a:lstStyle/>
          <a:p>
            <a:fld id="{D509E7A7-1170-45E9-AA38-C698D9FEA9E7}" type="slidenum">
              <a:t>‹#›</a:t>
            </a:fld>
            <a:endParaRPr/>
          </a:p>
        </p:txBody>
      </p:sp>
      <p:sp>
        <p:nvSpPr>
          <p:cNvPr id="4" name="PlaceHolder 3"/>
          <p:cNvSpPr>
            <a:spLocks noGrp="1"/>
          </p:cNvSpPr>
          <p:nvPr>
            <p:ph type="dt" idx="24"/>
          </p:nvPr>
        </p:nvSpPr>
        <p:spPr/>
        <p:txBody>
          <a:body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PlaceHolder 1"/>
          <p:cNvSpPr>
            <a:spLocks noGrp="1"/>
          </p:cNvSpPr>
          <p:nvPr>
            <p:ph type="ftr" idx="25"/>
          </p:nvPr>
        </p:nvSpPr>
        <p:spPr/>
        <p:txBody>
          <a:bodyPr/>
          <a:lstStyle/>
          <a:p>
            <a:r>
              <a:t>Footer</a:t>
            </a:r>
          </a:p>
        </p:txBody>
      </p:sp>
      <p:sp>
        <p:nvSpPr>
          <p:cNvPr id="3" name="PlaceHolder 2"/>
          <p:cNvSpPr>
            <a:spLocks noGrp="1"/>
          </p:cNvSpPr>
          <p:nvPr>
            <p:ph type="sldNum" idx="26"/>
          </p:nvPr>
        </p:nvSpPr>
        <p:spPr/>
        <p:txBody>
          <a:bodyPr/>
          <a:lstStyle/>
          <a:p>
            <a:fld id="{3E8B9726-5237-4874-94E5-B0FBC1B72CBD}" type="slidenum">
              <a:t>‹#›</a:t>
            </a:fld>
            <a:endParaRPr/>
          </a:p>
        </p:txBody>
      </p:sp>
      <p:sp>
        <p:nvSpPr>
          <p:cNvPr id="4" name="PlaceHolder 3"/>
          <p:cNvSpPr>
            <a:spLocks noGrp="1"/>
          </p:cNvSpPr>
          <p:nvPr>
            <p:ph type="dt" idx="27"/>
          </p:nvPr>
        </p:nvSpPr>
        <p:spPr/>
        <p:txBody>
          <a:body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2" name="PlaceHolder 1"/>
          <p:cNvSpPr>
            <a:spLocks noGrp="1"/>
          </p:cNvSpPr>
          <p:nvPr>
            <p:ph type="title"/>
          </p:nvPr>
        </p:nvSpPr>
        <p:spPr>
          <a:xfrm>
            <a:off x="646200" y="452880"/>
            <a:ext cx="9403920" cy="1399680"/>
          </a:xfrm>
          <a:prstGeom prst="rect">
            <a:avLst/>
          </a:prstGeom>
          <a:noFill/>
          <a:ln w="0">
            <a:noFill/>
          </a:ln>
        </p:spPr>
        <p:txBody>
          <a:bodyPr lIns="0" tIns="0" rIns="0" bIns="0" anchor="ctr">
            <a:noAutofit/>
          </a:bodyPr>
          <a:lstStyle/>
          <a:p>
            <a:pPr indent="0" algn="ctr">
              <a:buNone/>
            </a:pPr>
            <a:endParaRPr lang="en-US" sz="4400" b="0" strike="noStrike" spc="-1">
              <a:solidFill>
                <a:srgbClr val="FFFFFF"/>
              </a:solidFill>
              <a:latin typeface="Arial"/>
            </a:endParaRPr>
          </a:p>
        </p:txBody>
      </p:sp>
      <p:sp>
        <p:nvSpPr>
          <p:cNvPr id="103" name="PlaceHolder 2"/>
          <p:cNvSpPr>
            <a:spLocks noGrp="1"/>
          </p:cNvSpPr>
          <p:nvPr>
            <p:ph/>
          </p:nvPr>
        </p:nvSpPr>
        <p:spPr>
          <a:xfrm>
            <a:off x="1103400" y="2053080"/>
            <a:ext cx="8946000" cy="4194720"/>
          </a:xfrm>
          <a:prstGeom prst="rect">
            <a:avLst/>
          </a:prstGeom>
          <a:noFill/>
          <a:ln w="0">
            <a:noFill/>
          </a:ln>
        </p:spPr>
        <p:txBody>
          <a:bodyPr lIns="0" tIns="0" rIns="0" bIns="0" anchor="t">
            <a:normAutofit/>
          </a:bodyPr>
          <a:lstStyle/>
          <a:p>
            <a:pPr indent="0">
              <a:spcBef>
                <a:spcPts val="1417"/>
              </a:spcBef>
              <a:buNone/>
            </a:pPr>
            <a:endParaRPr lang="en-US" sz="3200" b="0" strike="noStrike" spc="-1">
              <a:solidFill>
                <a:srgbClr val="FFFFFF"/>
              </a:solidFill>
              <a:latin typeface="Arial"/>
            </a:endParaRPr>
          </a:p>
        </p:txBody>
      </p:sp>
      <p:sp>
        <p:nvSpPr>
          <p:cNvPr id="4" name="PlaceHolder 3"/>
          <p:cNvSpPr>
            <a:spLocks noGrp="1"/>
          </p:cNvSpPr>
          <p:nvPr>
            <p:ph type="ftr" idx="28"/>
          </p:nvPr>
        </p:nvSpPr>
        <p:spPr/>
        <p:txBody>
          <a:bodyPr/>
          <a:lstStyle/>
          <a:p>
            <a:r>
              <a:t>Footer</a:t>
            </a:r>
          </a:p>
        </p:txBody>
      </p:sp>
      <p:sp>
        <p:nvSpPr>
          <p:cNvPr id="5" name="PlaceHolder 4"/>
          <p:cNvSpPr>
            <a:spLocks noGrp="1"/>
          </p:cNvSpPr>
          <p:nvPr>
            <p:ph type="sldNum" idx="29"/>
          </p:nvPr>
        </p:nvSpPr>
        <p:spPr/>
        <p:txBody>
          <a:bodyPr/>
          <a:lstStyle/>
          <a:p>
            <a:fld id="{A084ED57-D7B5-4216-9FBA-4AA78AA473EC}" type="slidenum">
              <a:t>‹#›</a:t>
            </a:fld>
            <a:endParaRPr/>
          </a:p>
        </p:txBody>
      </p:sp>
      <p:sp>
        <p:nvSpPr>
          <p:cNvPr id="6" name="PlaceHolder 5"/>
          <p:cNvSpPr>
            <a:spLocks noGrp="1"/>
          </p:cNvSpPr>
          <p:nvPr>
            <p:ph type="dt" idx="30"/>
          </p:nvPr>
        </p:nvSpPr>
        <p:spPr/>
        <p:txBody>
          <a:body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Section Header">
    <p:spTree>
      <p:nvGrpSpPr>
        <p:cNvPr id="1" name=""/>
        <p:cNvGrpSpPr/>
        <p:nvPr/>
      </p:nvGrpSpPr>
      <p:grpSpPr>
        <a:xfrm>
          <a:off x="0" y="0"/>
          <a:ext cx="0" cy="0"/>
          <a:chOff x="0" y="0"/>
          <a:chExt cx="0" cy="0"/>
        </a:xfrm>
      </p:grpSpPr>
      <p:sp>
        <p:nvSpPr>
          <p:cNvPr id="2" name="PlaceHolder 1"/>
          <p:cNvSpPr>
            <a:spLocks noGrp="1"/>
          </p:cNvSpPr>
          <p:nvPr>
            <p:ph type="ftr" idx="31"/>
          </p:nvPr>
        </p:nvSpPr>
        <p:spPr/>
        <p:txBody>
          <a:bodyPr/>
          <a:lstStyle/>
          <a:p>
            <a:r>
              <a:t>Footer</a:t>
            </a:r>
          </a:p>
        </p:txBody>
      </p:sp>
      <p:sp>
        <p:nvSpPr>
          <p:cNvPr id="3" name="PlaceHolder 2"/>
          <p:cNvSpPr>
            <a:spLocks noGrp="1"/>
          </p:cNvSpPr>
          <p:nvPr>
            <p:ph type="sldNum" idx="32"/>
          </p:nvPr>
        </p:nvSpPr>
        <p:spPr/>
        <p:txBody>
          <a:bodyPr/>
          <a:lstStyle/>
          <a:p>
            <a:fld id="{13ACE28C-9366-40AF-BAC4-C8731D6B8563}" type="slidenum">
              <a:t>‹#›</a:t>
            </a:fld>
            <a:endParaRPr/>
          </a:p>
        </p:txBody>
      </p:sp>
      <p:sp>
        <p:nvSpPr>
          <p:cNvPr id="4" name="PlaceHolder 3"/>
          <p:cNvSpPr>
            <a:spLocks noGrp="1"/>
          </p:cNvSpPr>
          <p:nvPr>
            <p:ph type="dt" idx="33"/>
          </p:nvPr>
        </p:nvSpPr>
        <p:spPr/>
        <p:txBody>
          <a:body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25" name="PlaceHolder 1"/>
          <p:cNvSpPr>
            <a:spLocks noGrp="1"/>
          </p:cNvSpPr>
          <p:nvPr>
            <p:ph type="title"/>
          </p:nvPr>
        </p:nvSpPr>
        <p:spPr>
          <a:xfrm>
            <a:off x="646200" y="452880"/>
            <a:ext cx="9403920" cy="1399680"/>
          </a:xfrm>
          <a:prstGeom prst="rect">
            <a:avLst/>
          </a:prstGeom>
          <a:noFill/>
          <a:ln w="0">
            <a:noFill/>
          </a:ln>
        </p:spPr>
        <p:txBody>
          <a:bodyPr lIns="0" tIns="0" rIns="0" bIns="0" anchor="ctr">
            <a:noAutofit/>
          </a:bodyPr>
          <a:lstStyle/>
          <a:p>
            <a:pPr indent="0" algn="ctr">
              <a:buNone/>
            </a:pPr>
            <a:endParaRPr lang="en-US" sz="4400" b="0" strike="noStrike" spc="-1">
              <a:solidFill>
                <a:srgbClr val="FFFFFF"/>
              </a:solidFill>
              <a:latin typeface="Arial"/>
            </a:endParaRPr>
          </a:p>
        </p:txBody>
      </p:sp>
      <p:sp>
        <p:nvSpPr>
          <p:cNvPr id="126" name="PlaceHolder 2"/>
          <p:cNvSpPr>
            <a:spLocks noGrp="1"/>
          </p:cNvSpPr>
          <p:nvPr>
            <p:ph/>
          </p:nvPr>
        </p:nvSpPr>
        <p:spPr>
          <a:xfrm>
            <a:off x="1103400" y="2053080"/>
            <a:ext cx="4365360" cy="4194720"/>
          </a:xfrm>
          <a:prstGeom prst="rect">
            <a:avLst/>
          </a:prstGeom>
          <a:noFill/>
          <a:ln w="0">
            <a:noFill/>
          </a:ln>
        </p:spPr>
        <p:txBody>
          <a:bodyPr lIns="0" tIns="0" rIns="0" bIns="0" anchor="t">
            <a:normAutofit/>
          </a:bodyPr>
          <a:lstStyle/>
          <a:p>
            <a:pPr indent="0">
              <a:spcBef>
                <a:spcPts val="1417"/>
              </a:spcBef>
              <a:buNone/>
            </a:pPr>
            <a:endParaRPr lang="en-US" sz="3200" b="0" strike="noStrike" spc="-1">
              <a:solidFill>
                <a:srgbClr val="FFFFFF"/>
              </a:solidFill>
              <a:latin typeface="Arial"/>
            </a:endParaRPr>
          </a:p>
        </p:txBody>
      </p:sp>
      <p:sp>
        <p:nvSpPr>
          <p:cNvPr id="127" name="PlaceHolder 3"/>
          <p:cNvSpPr>
            <a:spLocks noGrp="1"/>
          </p:cNvSpPr>
          <p:nvPr>
            <p:ph/>
          </p:nvPr>
        </p:nvSpPr>
        <p:spPr>
          <a:xfrm>
            <a:off x="5687280" y="2053080"/>
            <a:ext cx="4365360" cy="4194720"/>
          </a:xfrm>
          <a:prstGeom prst="rect">
            <a:avLst/>
          </a:prstGeom>
          <a:noFill/>
          <a:ln w="0">
            <a:noFill/>
          </a:ln>
        </p:spPr>
        <p:txBody>
          <a:bodyPr lIns="0" tIns="0" rIns="0" bIns="0" anchor="t">
            <a:normAutofit/>
          </a:bodyPr>
          <a:lstStyle/>
          <a:p>
            <a:pPr indent="0">
              <a:spcBef>
                <a:spcPts val="1417"/>
              </a:spcBef>
              <a:buNone/>
            </a:pPr>
            <a:endParaRPr lang="en-US" sz="3200" b="0" strike="noStrike" spc="-1">
              <a:solidFill>
                <a:srgbClr val="FFFFFF"/>
              </a:solidFill>
              <a:latin typeface="Arial"/>
            </a:endParaRPr>
          </a:p>
        </p:txBody>
      </p:sp>
      <p:sp>
        <p:nvSpPr>
          <p:cNvPr id="5" name="PlaceHolder 4"/>
          <p:cNvSpPr>
            <a:spLocks noGrp="1"/>
          </p:cNvSpPr>
          <p:nvPr>
            <p:ph type="ftr" idx="34"/>
          </p:nvPr>
        </p:nvSpPr>
        <p:spPr/>
        <p:txBody>
          <a:bodyPr/>
          <a:lstStyle/>
          <a:p>
            <a:r>
              <a:t>Footer</a:t>
            </a:r>
          </a:p>
        </p:txBody>
      </p:sp>
      <p:sp>
        <p:nvSpPr>
          <p:cNvPr id="6" name="PlaceHolder 5"/>
          <p:cNvSpPr>
            <a:spLocks noGrp="1"/>
          </p:cNvSpPr>
          <p:nvPr>
            <p:ph type="sldNum" idx="35"/>
          </p:nvPr>
        </p:nvSpPr>
        <p:spPr/>
        <p:txBody>
          <a:bodyPr/>
          <a:lstStyle/>
          <a:p>
            <a:fld id="{E28F582C-7F4F-49F1-9138-6FC5C44CFBBB}" type="slidenum">
              <a:t>‹#›</a:t>
            </a:fld>
            <a:endParaRPr/>
          </a:p>
        </p:txBody>
      </p:sp>
      <p:sp>
        <p:nvSpPr>
          <p:cNvPr id="7" name="PlaceHolder 6"/>
          <p:cNvSpPr>
            <a:spLocks noGrp="1"/>
          </p:cNvSpPr>
          <p:nvPr>
            <p:ph type="dt" idx="36"/>
          </p:nvPr>
        </p:nvSpPr>
        <p:spPr/>
        <p:txBody>
          <a:body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Comparison">
    <p:spTree>
      <p:nvGrpSpPr>
        <p:cNvPr id="1" name=""/>
        <p:cNvGrpSpPr/>
        <p:nvPr/>
      </p:nvGrpSpPr>
      <p:grpSpPr>
        <a:xfrm>
          <a:off x="0" y="0"/>
          <a:ext cx="0" cy="0"/>
          <a:chOff x="0" y="0"/>
          <a:chExt cx="0" cy="0"/>
        </a:xfrm>
      </p:grpSpPr>
      <p:sp>
        <p:nvSpPr>
          <p:cNvPr id="2" name="PlaceHolder 1"/>
          <p:cNvSpPr>
            <a:spLocks noGrp="1"/>
          </p:cNvSpPr>
          <p:nvPr>
            <p:ph type="ftr" idx="37"/>
          </p:nvPr>
        </p:nvSpPr>
        <p:spPr/>
        <p:txBody>
          <a:bodyPr/>
          <a:lstStyle/>
          <a:p>
            <a:r>
              <a:t>Footer</a:t>
            </a:r>
          </a:p>
        </p:txBody>
      </p:sp>
      <p:sp>
        <p:nvSpPr>
          <p:cNvPr id="3" name="PlaceHolder 2"/>
          <p:cNvSpPr>
            <a:spLocks noGrp="1"/>
          </p:cNvSpPr>
          <p:nvPr>
            <p:ph type="sldNum" idx="38"/>
          </p:nvPr>
        </p:nvSpPr>
        <p:spPr/>
        <p:txBody>
          <a:bodyPr/>
          <a:lstStyle/>
          <a:p>
            <a:fld id="{727FC184-F81D-42E5-A44B-47ADBD87F352}" type="slidenum">
              <a:t>‹#›</a:t>
            </a:fld>
            <a:endParaRPr/>
          </a:p>
        </p:txBody>
      </p:sp>
      <p:sp>
        <p:nvSpPr>
          <p:cNvPr id="4" name="PlaceHolder 3"/>
          <p:cNvSpPr>
            <a:spLocks noGrp="1"/>
          </p:cNvSpPr>
          <p:nvPr>
            <p:ph type="dt" idx="39"/>
          </p:nvPr>
        </p:nvSpPr>
        <p:spPr/>
        <p:txBody>
          <a:body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47" name="PlaceHolder 1"/>
          <p:cNvSpPr>
            <a:spLocks noGrp="1"/>
          </p:cNvSpPr>
          <p:nvPr>
            <p:ph type="title"/>
          </p:nvPr>
        </p:nvSpPr>
        <p:spPr>
          <a:xfrm>
            <a:off x="646200" y="452880"/>
            <a:ext cx="9403920" cy="1399680"/>
          </a:xfrm>
          <a:prstGeom prst="rect">
            <a:avLst/>
          </a:prstGeom>
          <a:noFill/>
          <a:ln w="0">
            <a:noFill/>
          </a:ln>
        </p:spPr>
        <p:txBody>
          <a:bodyPr lIns="0" tIns="0" rIns="0" bIns="0" anchor="ctr">
            <a:noAutofit/>
          </a:bodyPr>
          <a:lstStyle/>
          <a:p>
            <a:pPr indent="0" algn="ctr">
              <a:buNone/>
            </a:pPr>
            <a:endParaRPr lang="en-US" sz="4400" b="0" strike="noStrike" spc="-1">
              <a:solidFill>
                <a:srgbClr val="FFFFFF"/>
              </a:solidFill>
              <a:latin typeface="Arial"/>
            </a:endParaRPr>
          </a:p>
        </p:txBody>
      </p:sp>
      <p:sp>
        <p:nvSpPr>
          <p:cNvPr id="3" name="PlaceHolder 2"/>
          <p:cNvSpPr>
            <a:spLocks noGrp="1"/>
          </p:cNvSpPr>
          <p:nvPr>
            <p:ph type="ftr" idx="40"/>
          </p:nvPr>
        </p:nvSpPr>
        <p:spPr/>
        <p:txBody>
          <a:bodyPr/>
          <a:lstStyle/>
          <a:p>
            <a:r>
              <a:t>Footer</a:t>
            </a:r>
          </a:p>
        </p:txBody>
      </p:sp>
      <p:sp>
        <p:nvSpPr>
          <p:cNvPr id="4" name="PlaceHolder 3"/>
          <p:cNvSpPr>
            <a:spLocks noGrp="1"/>
          </p:cNvSpPr>
          <p:nvPr>
            <p:ph type="sldNum" idx="41"/>
          </p:nvPr>
        </p:nvSpPr>
        <p:spPr/>
        <p:txBody>
          <a:bodyPr/>
          <a:lstStyle/>
          <a:p>
            <a:fld id="{A6A73B17-9073-45DC-9A63-1C052C284E20}" type="slidenum">
              <a:t>‹#›</a:t>
            </a:fld>
            <a:endParaRPr/>
          </a:p>
        </p:txBody>
      </p:sp>
      <p:sp>
        <p:nvSpPr>
          <p:cNvPr id="5" name="PlaceHolder 4"/>
          <p:cNvSpPr>
            <a:spLocks noGrp="1"/>
          </p:cNvSpPr>
          <p:nvPr>
            <p:ph type="dt" idx="42"/>
          </p:nvPr>
        </p:nvSpPr>
        <p:spPr/>
        <p:txBody>
          <a:body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PlaceHolder 1"/>
          <p:cNvSpPr>
            <a:spLocks noGrp="1"/>
          </p:cNvSpPr>
          <p:nvPr>
            <p:ph type="ftr" idx="43"/>
          </p:nvPr>
        </p:nvSpPr>
        <p:spPr/>
        <p:txBody>
          <a:bodyPr/>
          <a:lstStyle/>
          <a:p>
            <a:r>
              <a:t>Footer</a:t>
            </a:r>
          </a:p>
        </p:txBody>
      </p:sp>
      <p:sp>
        <p:nvSpPr>
          <p:cNvPr id="3" name="PlaceHolder 2"/>
          <p:cNvSpPr>
            <a:spLocks noGrp="1"/>
          </p:cNvSpPr>
          <p:nvPr>
            <p:ph type="sldNum" idx="44"/>
          </p:nvPr>
        </p:nvSpPr>
        <p:spPr/>
        <p:txBody>
          <a:bodyPr/>
          <a:lstStyle/>
          <a:p>
            <a:fld id="{4FFF91B5-392B-44C3-9CF2-DD48580BB0AB}" type="slidenum">
              <a:t>‹#›</a:t>
            </a:fld>
            <a:endParaRPr/>
          </a:p>
        </p:txBody>
      </p:sp>
      <p:sp>
        <p:nvSpPr>
          <p:cNvPr id="4" name="PlaceHolder 3"/>
          <p:cNvSpPr>
            <a:spLocks noGrp="1"/>
          </p:cNvSpPr>
          <p:nvPr>
            <p:ph type="dt" idx="45"/>
          </p:nvPr>
        </p:nvSpPr>
        <p:spPr/>
        <p:txBody>
          <a:body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Content with Caption">
    <p:spTree>
      <p:nvGrpSpPr>
        <p:cNvPr id="1" name=""/>
        <p:cNvGrpSpPr/>
        <p:nvPr/>
      </p:nvGrpSpPr>
      <p:grpSpPr>
        <a:xfrm>
          <a:off x="0" y="0"/>
          <a:ext cx="0" cy="0"/>
          <a:chOff x="0" y="0"/>
          <a:chExt cx="0" cy="0"/>
        </a:xfrm>
      </p:grpSpPr>
      <p:sp>
        <p:nvSpPr>
          <p:cNvPr id="2" name="PlaceHolder 1"/>
          <p:cNvSpPr>
            <a:spLocks noGrp="1"/>
          </p:cNvSpPr>
          <p:nvPr>
            <p:ph type="ftr" idx="46"/>
          </p:nvPr>
        </p:nvSpPr>
        <p:spPr/>
        <p:txBody>
          <a:bodyPr/>
          <a:lstStyle/>
          <a:p>
            <a:r>
              <a:t>Footer</a:t>
            </a:r>
          </a:p>
        </p:txBody>
      </p:sp>
      <p:sp>
        <p:nvSpPr>
          <p:cNvPr id="3" name="PlaceHolder 2"/>
          <p:cNvSpPr>
            <a:spLocks noGrp="1"/>
          </p:cNvSpPr>
          <p:nvPr>
            <p:ph type="sldNum" idx="47"/>
          </p:nvPr>
        </p:nvSpPr>
        <p:spPr/>
        <p:txBody>
          <a:bodyPr/>
          <a:lstStyle/>
          <a:p>
            <a:fld id="{9E002DFB-6220-4E85-88D4-8AAB60A30FA9}" type="slidenum">
              <a:t>‹#›</a:t>
            </a:fld>
            <a:endParaRPr/>
          </a:p>
        </p:txBody>
      </p:sp>
      <p:sp>
        <p:nvSpPr>
          <p:cNvPr id="4" name="PlaceHolder 3"/>
          <p:cNvSpPr>
            <a:spLocks noGrp="1"/>
          </p:cNvSpPr>
          <p:nvPr>
            <p:ph type="dt" idx="48"/>
          </p:nvPr>
        </p:nvSpPr>
        <p:spPr/>
        <p:txBody>
          <a:body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Picture with Caption">
    <p:spTree>
      <p:nvGrpSpPr>
        <p:cNvPr id="1" name=""/>
        <p:cNvGrpSpPr/>
        <p:nvPr/>
      </p:nvGrpSpPr>
      <p:grpSpPr>
        <a:xfrm>
          <a:off x="0" y="0"/>
          <a:ext cx="0" cy="0"/>
          <a:chOff x="0" y="0"/>
          <a:chExt cx="0" cy="0"/>
        </a:xfrm>
      </p:grpSpPr>
      <p:sp>
        <p:nvSpPr>
          <p:cNvPr id="2" name="PlaceHolder 1"/>
          <p:cNvSpPr>
            <a:spLocks noGrp="1"/>
          </p:cNvSpPr>
          <p:nvPr>
            <p:ph type="ftr" idx="49"/>
          </p:nvPr>
        </p:nvSpPr>
        <p:spPr/>
        <p:txBody>
          <a:bodyPr/>
          <a:lstStyle/>
          <a:p>
            <a:r>
              <a:t>Footer</a:t>
            </a:r>
          </a:p>
        </p:txBody>
      </p:sp>
      <p:sp>
        <p:nvSpPr>
          <p:cNvPr id="3" name="PlaceHolder 2"/>
          <p:cNvSpPr>
            <a:spLocks noGrp="1"/>
          </p:cNvSpPr>
          <p:nvPr>
            <p:ph type="sldNum" idx="50"/>
          </p:nvPr>
        </p:nvSpPr>
        <p:spPr/>
        <p:txBody>
          <a:bodyPr/>
          <a:lstStyle/>
          <a:p>
            <a:fld id="{08CA15BC-6237-4EFD-A9F6-2E0F0C414E81}" type="slidenum">
              <a:t>‹#›</a:t>
            </a:fld>
            <a:endParaRPr/>
          </a:p>
        </p:txBody>
      </p:sp>
      <p:sp>
        <p:nvSpPr>
          <p:cNvPr id="4" name="PlaceHolder 3"/>
          <p:cNvSpPr>
            <a:spLocks noGrp="1"/>
          </p:cNvSpPr>
          <p:nvPr>
            <p:ph type="dt" idx="51"/>
          </p:nvPr>
        </p:nvSpPr>
        <p:spPr/>
        <p:txBody>
          <a:body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theme" Target="../theme/them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theme" Target="../theme/theme3.xml"/><Relationship Id="rId1" Type="http://schemas.openxmlformats.org/officeDocument/2006/relationships/slideLayout" Target="../slideLayouts/slideLayout3.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theme" Target="../theme/theme4.xml"/><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theme" Target="../theme/theme5.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theme" Target="../theme/theme6.xml"/><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theme" Target="../theme/theme7.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theme" Target="../theme/theme8.xml"/><Relationship Id="rId1" Type="http://schemas.openxmlformats.org/officeDocument/2006/relationships/slideLayout" Target="../slideLayouts/slideLayout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theme" Target="../theme/theme9.xml"/><Relationship Id="rId1" Type="http://schemas.openxmlformats.org/officeDocument/2006/relationships/slideLayout" Target="../slideLayouts/slideLayout9.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theme" Target="../theme/theme10.xml"/><Relationship Id="rId1" Type="http://schemas.openxmlformats.org/officeDocument/2006/relationships/slideLayout" Target="../slideLayouts/slideLayout10.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theme" Target="../theme/theme11.xml"/><Relationship Id="rId1" Type="http://schemas.openxmlformats.org/officeDocument/2006/relationships/slideLayout" Target="../slideLayouts/slideLayout1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theme" Target="../theme/theme12.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theme" Target="../theme/theme13.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theme" Target="../theme/theme14.xml"/><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theme" Target="../theme/theme15.xml"/><Relationship Id="rId1" Type="http://schemas.openxmlformats.org/officeDocument/2006/relationships/slideLayout" Target="../slideLayouts/slideLayout1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theme" Target="../theme/theme16.xml"/><Relationship Id="rId1" Type="http://schemas.openxmlformats.org/officeDocument/2006/relationships/slideLayout" Target="../slideLayouts/slideLayout16.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theme" Target="../theme/theme17.xml"/><Relationship Id="rId1" Type="http://schemas.openxmlformats.org/officeDocument/2006/relationships/slideLayout" Target="../slideLayouts/slideLayout1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pic>
        <p:nvPicPr>
          <p:cNvPr id="11" name="Picture 7"/>
          <p:cNvPicPr/>
          <p:nvPr/>
        </p:nvPicPr>
        <p:blipFill>
          <a:blip r:embed="rId4"/>
          <a:srcRect l="3610"/>
          <a:stretch/>
        </p:blipFill>
        <p:spPr>
          <a:xfrm>
            <a:off x="0" y="2669760"/>
            <a:ext cx="4036320" cy="4187520"/>
          </a:xfrm>
          <a:prstGeom prst="rect">
            <a:avLst/>
          </a:prstGeom>
          <a:ln w="0">
            <a:noFill/>
          </a:ln>
        </p:spPr>
      </p:pic>
      <p:pic>
        <p:nvPicPr>
          <p:cNvPr id="12" name="Picture 6"/>
          <p:cNvPicPr/>
          <p:nvPr/>
        </p:nvPicPr>
        <p:blipFill>
          <a:blip r:embed="rId5"/>
          <a:srcRect l="35647"/>
          <a:stretch/>
        </p:blipFill>
        <p:spPr>
          <a:xfrm>
            <a:off x="0" y="2892240"/>
            <a:ext cx="1521720" cy="2364840"/>
          </a:xfrm>
          <a:prstGeom prst="rect">
            <a:avLst/>
          </a:prstGeom>
          <a:ln w="0">
            <a:noFill/>
          </a:ln>
        </p:spPr>
      </p:pic>
      <p:sp>
        <p:nvSpPr>
          <p:cNvPr id="2" name="Oval 15"/>
          <p:cNvSpPr/>
          <p:nvPr/>
        </p:nvSpPr>
        <p:spPr>
          <a:xfrm>
            <a:off x="8609040" y="1676520"/>
            <a:ext cx="2818800" cy="2818800"/>
          </a:xfrm>
          <a:prstGeom prst="ellipse">
            <a:avLst/>
          </a:prstGeom>
          <a:gradFill rotWithShape="0">
            <a:gsLst>
              <a:gs pos="0">
                <a:srgbClr val="50B9C1">
                  <a:alpha val="7000"/>
                </a:srgbClr>
              </a:gs>
              <a:gs pos="36000">
                <a:srgbClr val="50B9C1">
                  <a:alpha val="6000"/>
                </a:srgbClr>
              </a:gs>
              <a:gs pos="69000">
                <a:srgbClr val="50B9C1">
                  <a:alpha val="0"/>
                </a:srgbClr>
              </a:gs>
            </a:gsLst>
            <a:path path="circle">
              <a:fillToRect l="50000" t="50000" r="50000" b="50000"/>
            </a:path>
          </a:gra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000000"/>
              </a:solidFill>
              <a:latin typeface="Arial"/>
            </a:endParaRPr>
          </a:p>
        </p:txBody>
      </p:sp>
      <p:pic>
        <p:nvPicPr>
          <p:cNvPr id="3" name="Picture 8"/>
          <p:cNvPicPr/>
          <p:nvPr/>
        </p:nvPicPr>
        <p:blipFill>
          <a:blip r:embed="rId6"/>
          <a:srcRect t="28812"/>
          <a:stretch/>
        </p:blipFill>
        <p:spPr>
          <a:xfrm>
            <a:off x="7999560" y="0"/>
            <a:ext cx="1602720" cy="1140840"/>
          </a:xfrm>
          <a:prstGeom prst="rect">
            <a:avLst/>
          </a:prstGeom>
          <a:ln w="0">
            <a:noFill/>
          </a:ln>
        </p:spPr>
      </p:pic>
      <p:pic>
        <p:nvPicPr>
          <p:cNvPr id="4" name="Picture 9"/>
          <p:cNvPicPr/>
          <p:nvPr/>
        </p:nvPicPr>
        <p:blipFill>
          <a:blip r:embed="rId7"/>
          <a:srcRect b="23333"/>
          <a:stretch/>
        </p:blipFill>
        <p:spPr>
          <a:xfrm>
            <a:off x="8605800" y="6095880"/>
            <a:ext cx="992880" cy="761400"/>
          </a:xfrm>
          <a:prstGeom prst="rect">
            <a:avLst/>
          </a:prstGeom>
          <a:ln w="0">
            <a:noFill/>
          </a:ln>
        </p:spPr>
      </p:pic>
      <p:sp>
        <p:nvSpPr>
          <p:cNvPr id="5" name="Rectangle 13"/>
          <p:cNvSpPr/>
          <p:nvPr/>
        </p:nvSpPr>
        <p:spPr>
          <a:xfrm>
            <a:off x="10437840" y="0"/>
            <a:ext cx="685080" cy="1142280"/>
          </a:xfrm>
          <a:prstGeom prst="rect">
            <a:avLst/>
          </a:prstGeom>
          <a:solidFill>
            <a:schemeClr val="accent1"/>
          </a:soli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FFFFFF"/>
              </a:solidFill>
              <a:latin typeface="Arial"/>
            </a:endParaRPr>
          </a:p>
        </p:txBody>
      </p:sp>
      <p:sp>
        <p:nvSpPr>
          <p:cNvPr id="6" name="PlaceHolder 1"/>
          <p:cNvSpPr>
            <a:spLocks noGrp="1"/>
          </p:cNvSpPr>
          <p:nvPr>
            <p:ph type="title"/>
          </p:nvPr>
        </p:nvSpPr>
        <p:spPr>
          <a:xfrm>
            <a:off x="646200" y="452880"/>
            <a:ext cx="9403920" cy="1399680"/>
          </a:xfrm>
          <a:prstGeom prst="rect">
            <a:avLst/>
          </a:prstGeom>
          <a:noFill/>
          <a:ln w="0">
            <a:noFill/>
          </a:ln>
        </p:spPr>
        <p:txBody>
          <a:bodyPr lIns="0" tIns="0" rIns="0" bIns="0" anchor="ctr">
            <a:noAutofit/>
          </a:bodyPr>
          <a:lstStyle/>
          <a:p>
            <a:pPr indent="0">
              <a:buNone/>
            </a:pPr>
            <a:r>
              <a:rPr lang="en-US" sz="1800" b="0" strike="noStrike" spc="-1">
                <a:solidFill>
                  <a:srgbClr val="FFFFFF"/>
                </a:solidFill>
                <a:latin typeface="Arial"/>
              </a:rPr>
              <a:t>Click to edit the title text format</a:t>
            </a:r>
          </a:p>
        </p:txBody>
      </p:sp>
      <p:sp>
        <p:nvSpPr>
          <p:cNvPr id="7" name="PlaceHolder 2"/>
          <p:cNvSpPr>
            <a:spLocks noGrp="1"/>
          </p:cNvSpPr>
          <p:nvPr>
            <p:ph type="ftr" idx="1"/>
          </p:nvPr>
        </p:nvSpPr>
        <p:spPr>
          <a:xfrm rot="5400000">
            <a:off x="8952120" y="3225240"/>
            <a:ext cx="3859200" cy="304200"/>
          </a:xfrm>
          <a:prstGeom prst="rect">
            <a:avLst/>
          </a:prstGeom>
          <a:noFill/>
          <a:ln w="0">
            <a:noFill/>
          </a:ln>
        </p:spPr>
        <p:txBody>
          <a:bodyPr lIns="91440" tIns="45720" rIns="91440" bIns="45720" anchor="b">
            <a:noAutofit/>
          </a:bodyPr>
          <a:lstStyle>
            <a:lvl1pPr indent="0" algn="ctr">
              <a:lnSpc>
                <a:spcPct val="100000"/>
              </a:lnSpc>
              <a:buNone/>
              <a:tabLst>
                <a:tab pos="0" algn="l"/>
              </a:tabLst>
              <a:defRPr lang="en-US" sz="1400" b="0" strike="noStrike" spc="-1">
                <a:solidFill>
                  <a:srgbClr val="FFFFFF"/>
                </a:solidFill>
                <a:latin typeface="Times New Roman"/>
              </a:defRPr>
            </a:lvl1pPr>
          </a:lstStyle>
          <a:p>
            <a:pPr indent="0" algn="ctr">
              <a:lnSpc>
                <a:spcPct val="100000"/>
              </a:lnSpc>
              <a:buNone/>
              <a:tabLst>
                <a:tab pos="0" algn="l"/>
              </a:tabLst>
            </a:pPr>
            <a:r>
              <a:rPr lang="en-US" sz="1400" b="0" strike="noStrike" spc="-1">
                <a:solidFill>
                  <a:srgbClr val="FFFFFF"/>
                </a:solidFill>
                <a:latin typeface="Times New Roman"/>
              </a:rPr>
              <a:t>&lt;footer&gt;</a:t>
            </a:r>
          </a:p>
        </p:txBody>
      </p:sp>
      <p:sp>
        <p:nvSpPr>
          <p:cNvPr id="8" name="PlaceHolder 3"/>
          <p:cNvSpPr>
            <a:spLocks noGrp="1"/>
          </p:cNvSpPr>
          <p:nvPr>
            <p:ph type="sldNum" idx="2"/>
          </p:nvPr>
        </p:nvSpPr>
        <p:spPr>
          <a:xfrm>
            <a:off x="10352520" y="295560"/>
            <a:ext cx="837360" cy="766800"/>
          </a:xfrm>
          <a:prstGeom prst="rect">
            <a:avLst/>
          </a:prstGeom>
          <a:noFill/>
          <a:ln w="0">
            <a:noFill/>
          </a:ln>
        </p:spPr>
        <p:txBody>
          <a:bodyPr lIns="91440" tIns="45720" rIns="91440" bIns="45720" anchor="b">
            <a:noAutofit/>
          </a:bodyPr>
          <a:lstStyle>
            <a:lvl1pPr indent="0" algn="ctr" defTabSz="457200">
              <a:lnSpc>
                <a:spcPct val="100000"/>
              </a:lnSpc>
              <a:buNone/>
              <a:tabLst>
                <a:tab pos="0" algn="l"/>
              </a:tabLst>
              <a:defRPr lang="en-GB" sz="2800" b="0" strike="noStrike" spc="-1">
                <a:solidFill>
                  <a:schemeClr val="dk1">
                    <a:tint val="75000"/>
                  </a:schemeClr>
                </a:solidFill>
                <a:latin typeface="Century Gothic"/>
              </a:defRPr>
            </a:lvl1pPr>
          </a:lstStyle>
          <a:p>
            <a:pPr indent="0" algn="ctr" defTabSz="457200">
              <a:lnSpc>
                <a:spcPct val="100000"/>
              </a:lnSpc>
              <a:buNone/>
              <a:tabLst>
                <a:tab pos="0" algn="l"/>
              </a:tabLst>
            </a:pPr>
            <a:fld id="{6A53D6FE-81F1-4E50-A6E4-A68494D65727}" type="slidenum">
              <a:rPr lang="en-GB" sz="2800" b="0" strike="noStrike" spc="-1">
                <a:solidFill>
                  <a:schemeClr val="dk1">
                    <a:tint val="75000"/>
                  </a:schemeClr>
                </a:solidFill>
                <a:latin typeface="Century Gothic"/>
              </a:rPr>
              <a:t>‹#›</a:t>
            </a:fld>
            <a:endParaRPr lang="en-US" sz="2800" b="0" strike="noStrike" spc="-1">
              <a:solidFill>
                <a:srgbClr val="FFFFFF"/>
              </a:solidFill>
              <a:latin typeface="Times New Roman"/>
            </a:endParaRPr>
          </a:p>
        </p:txBody>
      </p:sp>
      <p:sp>
        <p:nvSpPr>
          <p:cNvPr id="9" name="PlaceHolder 4"/>
          <p:cNvSpPr>
            <a:spLocks noGrp="1"/>
          </p:cNvSpPr>
          <p:nvPr>
            <p:ph type="dt" idx="3"/>
          </p:nvPr>
        </p:nvSpPr>
        <p:spPr>
          <a:xfrm rot="5400000">
            <a:off x="10155960" y="1790640"/>
            <a:ext cx="990000" cy="304200"/>
          </a:xfrm>
          <a:prstGeom prst="rect">
            <a:avLst/>
          </a:prstGeom>
          <a:noFill/>
          <a:ln w="0">
            <a:noFill/>
          </a:ln>
        </p:spPr>
        <p:txBody>
          <a:bodyPr lIns="91440" tIns="45720" rIns="91440" bIns="45720" anchor="t">
            <a:noAutofit/>
          </a:bodyPr>
          <a:lstStyle>
            <a:lvl1pPr indent="0">
              <a:buNone/>
              <a:defRPr lang="en-US" sz="1400" b="0" strike="noStrike" spc="-1">
                <a:solidFill>
                  <a:srgbClr val="FFFFFF"/>
                </a:solidFill>
                <a:latin typeface="Times New Roman"/>
              </a:defRPr>
            </a:lvl1pPr>
          </a:lstStyle>
          <a:p>
            <a:pPr indent="0">
              <a:buNone/>
            </a:pPr>
            <a:r>
              <a:rPr lang="en-US" sz="1400" b="0" strike="noStrike" spc="-1">
                <a:solidFill>
                  <a:srgbClr val="FFFFFF"/>
                </a:solidFill>
                <a:latin typeface="Times New Roman"/>
              </a:rPr>
              <a:t>&lt;date/time&gt;</a:t>
            </a:r>
          </a:p>
        </p:txBody>
      </p:sp>
      <p:sp>
        <p:nvSpPr>
          <p:cNvPr id="10" name="PlaceHolder 5"/>
          <p:cNvSpPr>
            <a:spLocks noGrp="1"/>
          </p:cNvSpPr>
          <p:nvPr>
            <p:ph type="body"/>
          </p:nvPr>
        </p:nvSpPr>
        <p:spPr>
          <a:xfrm>
            <a:off x="609480" y="1604520"/>
            <a:ext cx="10972440" cy="3977280"/>
          </a:xfrm>
          <a:prstGeom prst="rect">
            <a:avLst/>
          </a:prstGeom>
          <a:noFill/>
          <a:ln w="0">
            <a:noFill/>
          </a:ln>
        </p:spPr>
        <p:txBody>
          <a:bodyPr lIns="0" tIns="0" rIns="0" bIns="0" anchor="t">
            <a:normAutofit/>
          </a:bodyPr>
          <a:lstStyle/>
          <a:p>
            <a:pPr marL="432000" indent="-324000">
              <a:spcBef>
                <a:spcPts val="1417"/>
              </a:spcBef>
              <a:buClr>
                <a:srgbClr val="FFFFFF"/>
              </a:buClr>
              <a:buSzPct val="45000"/>
              <a:buFont typeface="Wingdings" charset="2"/>
              <a:buChar char=""/>
            </a:pPr>
            <a:r>
              <a:rPr lang="en-US" sz="3200" b="0" strike="noStrike" spc="-1">
                <a:solidFill>
                  <a:srgbClr val="FFFFFF"/>
                </a:solidFill>
                <a:latin typeface="Arial"/>
              </a:rPr>
              <a:t>Click to edit the outline text format</a:t>
            </a:r>
          </a:p>
          <a:p>
            <a:pPr marL="864000" lvl="1" indent="-324000">
              <a:spcBef>
                <a:spcPts val="1134"/>
              </a:spcBef>
              <a:buClr>
                <a:srgbClr val="FFFFFF"/>
              </a:buClr>
              <a:buSzPct val="75000"/>
              <a:buFont typeface="Symbol" charset="2"/>
              <a:buChar char=""/>
            </a:pPr>
            <a:r>
              <a:rPr lang="en-US" sz="2800" b="0" strike="noStrike" spc="-1">
                <a:solidFill>
                  <a:srgbClr val="FFFFFF"/>
                </a:solidFill>
                <a:latin typeface="Arial"/>
              </a:rPr>
              <a:t>Second Outline Level</a:t>
            </a:r>
          </a:p>
          <a:p>
            <a:pPr marL="1296000" lvl="2" indent="-288000">
              <a:spcBef>
                <a:spcPts val="850"/>
              </a:spcBef>
              <a:buClr>
                <a:srgbClr val="FFFFFF"/>
              </a:buClr>
              <a:buSzPct val="45000"/>
              <a:buFont typeface="Wingdings" charset="2"/>
              <a:buChar char=""/>
            </a:pPr>
            <a:r>
              <a:rPr lang="en-US" sz="2400" b="0" strike="noStrike" spc="-1">
                <a:solidFill>
                  <a:srgbClr val="FFFFFF"/>
                </a:solidFill>
                <a:latin typeface="Arial"/>
              </a:rPr>
              <a:t>Third Outline Level</a:t>
            </a:r>
          </a:p>
          <a:p>
            <a:pPr marL="1728000" lvl="3" indent="-216000">
              <a:spcBef>
                <a:spcPts val="567"/>
              </a:spcBef>
              <a:buClr>
                <a:srgbClr val="FFFFFF"/>
              </a:buClr>
              <a:buSzPct val="75000"/>
              <a:buFont typeface="Symbol" charset="2"/>
              <a:buChar char=""/>
            </a:pPr>
            <a:r>
              <a:rPr lang="en-US" sz="2000" b="0" strike="noStrike" spc="-1">
                <a:solidFill>
                  <a:srgbClr val="FFFFFF"/>
                </a:solidFill>
                <a:latin typeface="Arial"/>
              </a:rPr>
              <a:t>Fourth Outline Level</a:t>
            </a:r>
          </a:p>
          <a:p>
            <a:pPr marL="2160000" lvl="4" indent="-216000">
              <a:spcBef>
                <a:spcPts val="283"/>
              </a:spcBef>
              <a:buClr>
                <a:srgbClr val="FFFFFF"/>
              </a:buClr>
              <a:buSzPct val="45000"/>
              <a:buFont typeface="Wingdings" charset="2"/>
              <a:buChar char=""/>
            </a:pPr>
            <a:r>
              <a:rPr lang="en-US" sz="2000" b="0" strike="noStrike" spc="-1">
                <a:solidFill>
                  <a:srgbClr val="FFFFFF"/>
                </a:solidFill>
                <a:latin typeface="Arial"/>
              </a:rPr>
              <a:t>Fifth Outline Level</a:t>
            </a:r>
          </a:p>
          <a:p>
            <a:pPr marL="2592000" lvl="5" indent="-216000">
              <a:spcBef>
                <a:spcPts val="283"/>
              </a:spcBef>
              <a:buClr>
                <a:srgbClr val="FFFFFF"/>
              </a:buClr>
              <a:buSzPct val="45000"/>
              <a:buFont typeface="Wingdings" charset="2"/>
              <a:buChar char=""/>
            </a:pPr>
            <a:r>
              <a:rPr lang="en-US" sz="2000" b="0" strike="noStrike" spc="-1">
                <a:solidFill>
                  <a:srgbClr val="FFFFFF"/>
                </a:solidFill>
                <a:latin typeface="Arial"/>
              </a:rPr>
              <a:t>Sixth Outline Level</a:t>
            </a:r>
          </a:p>
          <a:p>
            <a:pPr marL="3024000" lvl="6" indent="-216000">
              <a:spcBef>
                <a:spcPts val="283"/>
              </a:spcBef>
              <a:buClr>
                <a:srgbClr val="FFFFFF"/>
              </a:buClr>
              <a:buSzPct val="45000"/>
              <a:buFont typeface="Wingdings" charset="2"/>
              <a:buChar char=""/>
            </a:pPr>
            <a:r>
              <a:rPr lang="en-US" sz="2000" b="0" strike="noStrike" spc="-1">
                <a:solidFill>
                  <a:srgbClr val="FFFFFF"/>
                </a:solidFill>
                <a:latin typeface="Arial"/>
              </a:rPr>
              <a:t>Seventh Outline Level</a:t>
            </a:r>
          </a:p>
        </p:txBody>
      </p:sp>
    </p:spTree>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pic>
        <p:nvPicPr>
          <p:cNvPr id="13" name="Picture 7"/>
          <p:cNvPicPr/>
          <p:nvPr/>
        </p:nvPicPr>
        <p:blipFill>
          <a:blip r:embed="rId4"/>
          <a:srcRect l="3610"/>
          <a:stretch/>
        </p:blipFill>
        <p:spPr>
          <a:xfrm>
            <a:off x="0" y="2669760"/>
            <a:ext cx="4036320" cy="4187520"/>
          </a:xfrm>
          <a:prstGeom prst="rect">
            <a:avLst/>
          </a:prstGeom>
          <a:ln w="0">
            <a:noFill/>
          </a:ln>
        </p:spPr>
      </p:pic>
      <p:pic>
        <p:nvPicPr>
          <p:cNvPr id="14" name="Picture 6"/>
          <p:cNvPicPr/>
          <p:nvPr/>
        </p:nvPicPr>
        <p:blipFill>
          <a:blip r:embed="rId5"/>
          <a:srcRect l="35647"/>
          <a:stretch/>
        </p:blipFill>
        <p:spPr>
          <a:xfrm>
            <a:off x="0" y="2892240"/>
            <a:ext cx="1521720" cy="2364840"/>
          </a:xfrm>
          <a:prstGeom prst="rect">
            <a:avLst/>
          </a:prstGeom>
          <a:ln w="0">
            <a:noFill/>
          </a:ln>
        </p:spPr>
      </p:pic>
      <p:sp>
        <p:nvSpPr>
          <p:cNvPr id="15" name="Oval 15"/>
          <p:cNvSpPr/>
          <p:nvPr/>
        </p:nvSpPr>
        <p:spPr>
          <a:xfrm>
            <a:off x="8609040" y="1676520"/>
            <a:ext cx="2818800" cy="2818800"/>
          </a:xfrm>
          <a:prstGeom prst="ellipse">
            <a:avLst/>
          </a:prstGeom>
          <a:gradFill rotWithShape="0">
            <a:gsLst>
              <a:gs pos="0">
                <a:srgbClr val="50B9C1">
                  <a:alpha val="7000"/>
                </a:srgbClr>
              </a:gs>
              <a:gs pos="36000">
                <a:srgbClr val="50B9C1">
                  <a:alpha val="6000"/>
                </a:srgbClr>
              </a:gs>
              <a:gs pos="69000">
                <a:srgbClr val="50B9C1">
                  <a:alpha val="0"/>
                </a:srgbClr>
              </a:gs>
            </a:gsLst>
            <a:path path="circle">
              <a:fillToRect l="50000" t="50000" r="50000" b="50000"/>
            </a:path>
          </a:gra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000000"/>
              </a:solidFill>
              <a:latin typeface="Arial"/>
            </a:endParaRPr>
          </a:p>
        </p:txBody>
      </p:sp>
      <p:pic>
        <p:nvPicPr>
          <p:cNvPr id="16" name="Picture 8"/>
          <p:cNvPicPr/>
          <p:nvPr/>
        </p:nvPicPr>
        <p:blipFill>
          <a:blip r:embed="rId6"/>
          <a:srcRect t="28812"/>
          <a:stretch/>
        </p:blipFill>
        <p:spPr>
          <a:xfrm>
            <a:off x="7999560" y="0"/>
            <a:ext cx="1602720" cy="1140840"/>
          </a:xfrm>
          <a:prstGeom prst="rect">
            <a:avLst/>
          </a:prstGeom>
          <a:ln w="0">
            <a:noFill/>
          </a:ln>
        </p:spPr>
      </p:pic>
      <p:pic>
        <p:nvPicPr>
          <p:cNvPr id="17" name="Picture 9"/>
          <p:cNvPicPr/>
          <p:nvPr/>
        </p:nvPicPr>
        <p:blipFill>
          <a:blip r:embed="rId7"/>
          <a:srcRect b="23333"/>
          <a:stretch/>
        </p:blipFill>
        <p:spPr>
          <a:xfrm>
            <a:off x="8605800" y="6095880"/>
            <a:ext cx="992880" cy="761400"/>
          </a:xfrm>
          <a:prstGeom prst="rect">
            <a:avLst/>
          </a:prstGeom>
          <a:ln w="0">
            <a:noFill/>
          </a:ln>
        </p:spPr>
      </p:pic>
      <p:sp>
        <p:nvSpPr>
          <p:cNvPr id="18" name="Rectangle 13"/>
          <p:cNvSpPr/>
          <p:nvPr/>
        </p:nvSpPr>
        <p:spPr>
          <a:xfrm>
            <a:off x="10437840" y="0"/>
            <a:ext cx="685080" cy="1142280"/>
          </a:xfrm>
          <a:prstGeom prst="rect">
            <a:avLst/>
          </a:prstGeom>
          <a:solidFill>
            <a:schemeClr val="accent1"/>
          </a:soli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FFFFFF"/>
              </a:solidFill>
              <a:latin typeface="Arial"/>
            </a:endParaRPr>
          </a:p>
        </p:txBody>
      </p:sp>
      <p:sp>
        <p:nvSpPr>
          <p:cNvPr id="19" name="PlaceHolder 1"/>
          <p:cNvSpPr>
            <a:spLocks noGrp="1"/>
          </p:cNvSpPr>
          <p:nvPr>
            <p:ph type="ftr" idx="4"/>
          </p:nvPr>
        </p:nvSpPr>
        <p:spPr>
          <a:xfrm rot="5400000">
            <a:off x="8952120" y="3225240"/>
            <a:ext cx="3859200" cy="304200"/>
          </a:xfrm>
          <a:prstGeom prst="rect">
            <a:avLst/>
          </a:prstGeom>
          <a:noFill/>
          <a:ln w="0">
            <a:noFill/>
          </a:ln>
        </p:spPr>
        <p:txBody>
          <a:bodyPr lIns="91440" tIns="45720" rIns="91440" bIns="45720" anchor="b">
            <a:noAutofit/>
          </a:bodyPr>
          <a:lstStyle>
            <a:lvl1pPr indent="0" algn="ctr">
              <a:lnSpc>
                <a:spcPct val="100000"/>
              </a:lnSpc>
              <a:buNone/>
              <a:tabLst>
                <a:tab pos="0" algn="l"/>
              </a:tabLst>
              <a:defRPr lang="en-US" sz="1400" b="0" strike="noStrike" spc="-1">
                <a:solidFill>
                  <a:srgbClr val="FFFFFF"/>
                </a:solidFill>
                <a:latin typeface="Times New Roman"/>
              </a:defRPr>
            </a:lvl1pPr>
          </a:lstStyle>
          <a:p>
            <a:pPr indent="0" algn="ctr">
              <a:lnSpc>
                <a:spcPct val="100000"/>
              </a:lnSpc>
              <a:buNone/>
              <a:tabLst>
                <a:tab pos="0" algn="l"/>
              </a:tabLst>
            </a:pPr>
            <a:r>
              <a:rPr lang="en-US" sz="1400" b="0" strike="noStrike" spc="-1">
                <a:solidFill>
                  <a:srgbClr val="FFFFFF"/>
                </a:solidFill>
                <a:latin typeface="Times New Roman"/>
              </a:rPr>
              <a:t>&lt;footer&gt;</a:t>
            </a:r>
          </a:p>
        </p:txBody>
      </p:sp>
      <p:sp>
        <p:nvSpPr>
          <p:cNvPr id="20" name="PlaceHolder 2"/>
          <p:cNvSpPr>
            <a:spLocks noGrp="1"/>
          </p:cNvSpPr>
          <p:nvPr>
            <p:ph type="sldNum" idx="5"/>
          </p:nvPr>
        </p:nvSpPr>
        <p:spPr>
          <a:xfrm>
            <a:off x="10352520" y="295560"/>
            <a:ext cx="837360" cy="766800"/>
          </a:xfrm>
          <a:prstGeom prst="rect">
            <a:avLst/>
          </a:prstGeom>
          <a:noFill/>
          <a:ln w="0">
            <a:noFill/>
          </a:ln>
        </p:spPr>
        <p:txBody>
          <a:bodyPr lIns="91440" tIns="45720" rIns="91440" bIns="45720" anchor="b">
            <a:noAutofit/>
          </a:bodyPr>
          <a:lstStyle>
            <a:lvl1pPr indent="0" algn="ctr" defTabSz="457200">
              <a:lnSpc>
                <a:spcPct val="100000"/>
              </a:lnSpc>
              <a:buNone/>
              <a:tabLst>
                <a:tab pos="0" algn="l"/>
              </a:tabLst>
              <a:defRPr lang="en-GB" sz="2800" b="0" strike="noStrike" spc="-1">
                <a:solidFill>
                  <a:schemeClr val="dk1">
                    <a:tint val="75000"/>
                  </a:schemeClr>
                </a:solidFill>
                <a:latin typeface="Century Gothic"/>
              </a:defRPr>
            </a:lvl1pPr>
          </a:lstStyle>
          <a:p>
            <a:pPr indent="0" algn="ctr" defTabSz="457200">
              <a:lnSpc>
                <a:spcPct val="100000"/>
              </a:lnSpc>
              <a:buNone/>
              <a:tabLst>
                <a:tab pos="0" algn="l"/>
              </a:tabLst>
            </a:pPr>
            <a:fld id="{4DB816FB-C39C-47F5-A4F2-0F84DF58B594}" type="slidenum">
              <a:rPr lang="en-GB" sz="2800" b="0" strike="noStrike" spc="-1">
                <a:solidFill>
                  <a:schemeClr val="dk1">
                    <a:tint val="75000"/>
                  </a:schemeClr>
                </a:solidFill>
                <a:latin typeface="Century Gothic"/>
              </a:rPr>
              <a:t>‹#›</a:t>
            </a:fld>
            <a:endParaRPr lang="en-US" sz="2800" b="0" strike="noStrike" spc="-1">
              <a:solidFill>
                <a:srgbClr val="FFFFFF"/>
              </a:solidFill>
              <a:latin typeface="Times New Roman"/>
            </a:endParaRPr>
          </a:p>
        </p:txBody>
      </p:sp>
      <p:sp>
        <p:nvSpPr>
          <p:cNvPr id="21" name="PlaceHolder 3"/>
          <p:cNvSpPr>
            <a:spLocks noGrp="1"/>
          </p:cNvSpPr>
          <p:nvPr>
            <p:ph type="dt" idx="6"/>
          </p:nvPr>
        </p:nvSpPr>
        <p:spPr>
          <a:xfrm rot="5400000">
            <a:off x="10155960" y="1790640"/>
            <a:ext cx="990000" cy="304200"/>
          </a:xfrm>
          <a:prstGeom prst="rect">
            <a:avLst/>
          </a:prstGeom>
          <a:noFill/>
          <a:ln w="0">
            <a:noFill/>
          </a:ln>
        </p:spPr>
        <p:txBody>
          <a:bodyPr lIns="91440" tIns="45720" rIns="91440" bIns="45720" anchor="t">
            <a:noAutofit/>
          </a:bodyPr>
          <a:lstStyle>
            <a:lvl1pPr indent="0">
              <a:buNone/>
              <a:defRPr lang="en-US" sz="1400" b="0" strike="noStrike" spc="-1">
                <a:solidFill>
                  <a:srgbClr val="FFFFFF"/>
                </a:solidFill>
                <a:latin typeface="Times New Roman"/>
              </a:defRPr>
            </a:lvl1pPr>
          </a:lstStyle>
          <a:p>
            <a:pPr indent="0">
              <a:buNone/>
            </a:pPr>
            <a:r>
              <a:rPr lang="en-US" sz="1400" b="0" strike="noStrike" spc="-1">
                <a:solidFill>
                  <a:srgbClr val="FFFFFF"/>
                </a:solidFill>
                <a:latin typeface="Times New Roman"/>
              </a:rPr>
              <a:t>&lt;date/time&gt;</a:t>
            </a:r>
          </a:p>
        </p:txBody>
      </p:sp>
    </p:spTree>
  </p:cSld>
  <p:clrMap bg1="lt1" tx1="dk1" bg2="lt2" tx2="dk2" accent1="accent1" accent2="accent2" accent3="accent3" accent4="accent4" accent5="accent5" accent6="accent6" hlink="hlink" folHlink="folHlink"/>
  <p:sldLayoutIdLst>
    <p:sldLayoutId id="214748365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pic>
        <p:nvPicPr>
          <p:cNvPr id="22" name="Picture 7"/>
          <p:cNvPicPr/>
          <p:nvPr/>
        </p:nvPicPr>
        <p:blipFill>
          <a:blip r:embed="rId4"/>
          <a:srcRect l="3610"/>
          <a:stretch/>
        </p:blipFill>
        <p:spPr>
          <a:xfrm>
            <a:off x="0" y="2669760"/>
            <a:ext cx="4036320" cy="4187520"/>
          </a:xfrm>
          <a:prstGeom prst="rect">
            <a:avLst/>
          </a:prstGeom>
          <a:ln w="0">
            <a:noFill/>
          </a:ln>
        </p:spPr>
      </p:pic>
      <p:pic>
        <p:nvPicPr>
          <p:cNvPr id="23" name="Picture 6"/>
          <p:cNvPicPr/>
          <p:nvPr/>
        </p:nvPicPr>
        <p:blipFill>
          <a:blip r:embed="rId5"/>
          <a:srcRect l="35647"/>
          <a:stretch/>
        </p:blipFill>
        <p:spPr>
          <a:xfrm>
            <a:off x="0" y="2892240"/>
            <a:ext cx="1521720" cy="2364840"/>
          </a:xfrm>
          <a:prstGeom prst="rect">
            <a:avLst/>
          </a:prstGeom>
          <a:ln w="0">
            <a:noFill/>
          </a:ln>
        </p:spPr>
      </p:pic>
      <p:sp>
        <p:nvSpPr>
          <p:cNvPr id="24" name="Oval 15"/>
          <p:cNvSpPr/>
          <p:nvPr/>
        </p:nvSpPr>
        <p:spPr>
          <a:xfrm>
            <a:off x="8609040" y="1676520"/>
            <a:ext cx="2818800" cy="2818800"/>
          </a:xfrm>
          <a:prstGeom prst="ellipse">
            <a:avLst/>
          </a:prstGeom>
          <a:gradFill rotWithShape="0">
            <a:gsLst>
              <a:gs pos="0">
                <a:srgbClr val="50B9C1">
                  <a:alpha val="7000"/>
                </a:srgbClr>
              </a:gs>
              <a:gs pos="36000">
                <a:srgbClr val="50B9C1">
                  <a:alpha val="6000"/>
                </a:srgbClr>
              </a:gs>
              <a:gs pos="69000">
                <a:srgbClr val="50B9C1">
                  <a:alpha val="0"/>
                </a:srgbClr>
              </a:gs>
            </a:gsLst>
            <a:path path="circle">
              <a:fillToRect l="50000" t="50000" r="50000" b="50000"/>
            </a:path>
          </a:gra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000000"/>
              </a:solidFill>
              <a:latin typeface="Arial"/>
            </a:endParaRPr>
          </a:p>
        </p:txBody>
      </p:sp>
      <p:pic>
        <p:nvPicPr>
          <p:cNvPr id="25" name="Picture 8"/>
          <p:cNvPicPr/>
          <p:nvPr/>
        </p:nvPicPr>
        <p:blipFill>
          <a:blip r:embed="rId6"/>
          <a:srcRect t="28812"/>
          <a:stretch/>
        </p:blipFill>
        <p:spPr>
          <a:xfrm>
            <a:off x="7999560" y="0"/>
            <a:ext cx="1602720" cy="1140840"/>
          </a:xfrm>
          <a:prstGeom prst="rect">
            <a:avLst/>
          </a:prstGeom>
          <a:ln w="0">
            <a:noFill/>
          </a:ln>
        </p:spPr>
      </p:pic>
      <p:pic>
        <p:nvPicPr>
          <p:cNvPr id="26" name="Picture 9"/>
          <p:cNvPicPr/>
          <p:nvPr/>
        </p:nvPicPr>
        <p:blipFill>
          <a:blip r:embed="rId7"/>
          <a:srcRect b="23333"/>
          <a:stretch/>
        </p:blipFill>
        <p:spPr>
          <a:xfrm>
            <a:off x="8605800" y="6095880"/>
            <a:ext cx="992880" cy="761400"/>
          </a:xfrm>
          <a:prstGeom prst="rect">
            <a:avLst/>
          </a:prstGeom>
          <a:ln w="0">
            <a:noFill/>
          </a:ln>
        </p:spPr>
      </p:pic>
      <p:sp>
        <p:nvSpPr>
          <p:cNvPr id="27" name="Rectangle 13"/>
          <p:cNvSpPr/>
          <p:nvPr/>
        </p:nvSpPr>
        <p:spPr>
          <a:xfrm>
            <a:off x="10437840" y="0"/>
            <a:ext cx="685080" cy="1142280"/>
          </a:xfrm>
          <a:prstGeom prst="rect">
            <a:avLst/>
          </a:prstGeom>
          <a:solidFill>
            <a:schemeClr val="accent1"/>
          </a:soli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FFFFFF"/>
              </a:solidFill>
              <a:latin typeface="Arial"/>
            </a:endParaRPr>
          </a:p>
        </p:txBody>
      </p:sp>
      <p:sp>
        <p:nvSpPr>
          <p:cNvPr id="28" name="PlaceHolder 1"/>
          <p:cNvSpPr>
            <a:spLocks noGrp="1"/>
          </p:cNvSpPr>
          <p:nvPr>
            <p:ph type="ftr" idx="7"/>
          </p:nvPr>
        </p:nvSpPr>
        <p:spPr>
          <a:xfrm rot="5400000">
            <a:off x="8952120" y="3225240"/>
            <a:ext cx="3859200" cy="304200"/>
          </a:xfrm>
          <a:prstGeom prst="rect">
            <a:avLst/>
          </a:prstGeom>
          <a:noFill/>
          <a:ln w="0">
            <a:noFill/>
          </a:ln>
        </p:spPr>
        <p:txBody>
          <a:bodyPr lIns="91440" tIns="45720" rIns="91440" bIns="45720" anchor="b">
            <a:noAutofit/>
          </a:bodyPr>
          <a:lstStyle>
            <a:lvl1pPr indent="0" algn="ctr">
              <a:lnSpc>
                <a:spcPct val="100000"/>
              </a:lnSpc>
              <a:buNone/>
              <a:tabLst>
                <a:tab pos="0" algn="l"/>
              </a:tabLst>
              <a:defRPr lang="en-US" sz="1400" b="0" strike="noStrike" spc="-1">
                <a:solidFill>
                  <a:srgbClr val="FFFFFF"/>
                </a:solidFill>
                <a:latin typeface="Times New Roman"/>
              </a:defRPr>
            </a:lvl1pPr>
          </a:lstStyle>
          <a:p>
            <a:pPr indent="0" algn="ctr">
              <a:lnSpc>
                <a:spcPct val="100000"/>
              </a:lnSpc>
              <a:buNone/>
              <a:tabLst>
                <a:tab pos="0" algn="l"/>
              </a:tabLst>
            </a:pPr>
            <a:r>
              <a:rPr lang="en-US" sz="1400" b="0" strike="noStrike" spc="-1">
                <a:solidFill>
                  <a:srgbClr val="FFFFFF"/>
                </a:solidFill>
                <a:latin typeface="Times New Roman"/>
              </a:rPr>
              <a:t>&lt;footer&gt;</a:t>
            </a:r>
          </a:p>
        </p:txBody>
      </p:sp>
      <p:sp>
        <p:nvSpPr>
          <p:cNvPr id="29" name="PlaceHolder 2"/>
          <p:cNvSpPr>
            <a:spLocks noGrp="1"/>
          </p:cNvSpPr>
          <p:nvPr>
            <p:ph type="sldNum" idx="8"/>
          </p:nvPr>
        </p:nvSpPr>
        <p:spPr>
          <a:xfrm>
            <a:off x="10352520" y="295560"/>
            <a:ext cx="837360" cy="766800"/>
          </a:xfrm>
          <a:prstGeom prst="rect">
            <a:avLst/>
          </a:prstGeom>
          <a:noFill/>
          <a:ln w="0">
            <a:noFill/>
          </a:ln>
        </p:spPr>
        <p:txBody>
          <a:bodyPr lIns="91440" tIns="45720" rIns="91440" bIns="45720" anchor="b">
            <a:noAutofit/>
          </a:bodyPr>
          <a:lstStyle>
            <a:lvl1pPr indent="0" algn="ctr" defTabSz="457200">
              <a:lnSpc>
                <a:spcPct val="100000"/>
              </a:lnSpc>
              <a:buNone/>
              <a:tabLst>
                <a:tab pos="0" algn="l"/>
              </a:tabLst>
              <a:defRPr lang="en-GB" sz="2800" b="0" strike="noStrike" spc="-1">
                <a:solidFill>
                  <a:schemeClr val="dk1">
                    <a:tint val="75000"/>
                  </a:schemeClr>
                </a:solidFill>
                <a:latin typeface="Century Gothic"/>
              </a:defRPr>
            </a:lvl1pPr>
          </a:lstStyle>
          <a:p>
            <a:pPr indent="0" algn="ctr" defTabSz="457200">
              <a:lnSpc>
                <a:spcPct val="100000"/>
              </a:lnSpc>
              <a:buNone/>
              <a:tabLst>
                <a:tab pos="0" algn="l"/>
              </a:tabLst>
            </a:pPr>
            <a:fld id="{766FE730-A77C-49BD-B3D3-39C08ED0B8BF}" type="slidenum">
              <a:rPr lang="en-GB" sz="2800" b="0" strike="noStrike" spc="-1">
                <a:solidFill>
                  <a:schemeClr val="dk1">
                    <a:tint val="75000"/>
                  </a:schemeClr>
                </a:solidFill>
                <a:latin typeface="Century Gothic"/>
              </a:rPr>
              <a:t>‹#›</a:t>
            </a:fld>
            <a:endParaRPr lang="en-US" sz="2800" b="0" strike="noStrike" spc="-1">
              <a:solidFill>
                <a:srgbClr val="FFFFFF"/>
              </a:solidFill>
              <a:latin typeface="Times New Roman"/>
            </a:endParaRPr>
          </a:p>
        </p:txBody>
      </p:sp>
      <p:sp>
        <p:nvSpPr>
          <p:cNvPr id="30" name="PlaceHolder 3"/>
          <p:cNvSpPr>
            <a:spLocks noGrp="1"/>
          </p:cNvSpPr>
          <p:nvPr>
            <p:ph type="dt" idx="9"/>
          </p:nvPr>
        </p:nvSpPr>
        <p:spPr>
          <a:xfrm rot="5400000">
            <a:off x="10155960" y="1790640"/>
            <a:ext cx="990000" cy="304200"/>
          </a:xfrm>
          <a:prstGeom prst="rect">
            <a:avLst/>
          </a:prstGeom>
          <a:noFill/>
          <a:ln w="0">
            <a:noFill/>
          </a:ln>
        </p:spPr>
        <p:txBody>
          <a:bodyPr lIns="91440" tIns="45720" rIns="91440" bIns="45720" anchor="t">
            <a:noAutofit/>
          </a:bodyPr>
          <a:lstStyle>
            <a:lvl1pPr indent="0">
              <a:buNone/>
              <a:defRPr lang="en-US" sz="1400" b="0" strike="noStrike" spc="-1">
                <a:solidFill>
                  <a:srgbClr val="FFFFFF"/>
                </a:solidFill>
                <a:latin typeface="Times New Roman"/>
              </a:defRPr>
            </a:lvl1pPr>
          </a:lstStyle>
          <a:p>
            <a:pPr indent="0">
              <a:buNone/>
            </a:pPr>
            <a:r>
              <a:rPr lang="en-US" sz="1400" b="0" strike="noStrike" spc="-1">
                <a:solidFill>
                  <a:srgbClr val="FFFFFF"/>
                </a:solidFill>
                <a:latin typeface="Times New Roman"/>
              </a:rPr>
              <a:t>&lt;date/time&gt;</a:t>
            </a:r>
          </a:p>
        </p:txBody>
      </p:sp>
    </p:spTree>
  </p:cSld>
  <p:clrMap bg1="lt1" tx1="dk1" bg2="lt2" tx2="dk2" accent1="accent1" accent2="accent2" accent3="accent3" accent4="accent4" accent5="accent5" accent6="accent6" hlink="hlink" folHlink="folHlink"/>
  <p:sldLayoutIdLst>
    <p:sldLayoutId id="214748365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pic>
        <p:nvPicPr>
          <p:cNvPr id="31" name="Picture 7"/>
          <p:cNvPicPr/>
          <p:nvPr/>
        </p:nvPicPr>
        <p:blipFill>
          <a:blip r:embed="rId4"/>
          <a:srcRect l="3610"/>
          <a:stretch/>
        </p:blipFill>
        <p:spPr>
          <a:xfrm>
            <a:off x="0" y="2669760"/>
            <a:ext cx="4036320" cy="4187520"/>
          </a:xfrm>
          <a:prstGeom prst="rect">
            <a:avLst/>
          </a:prstGeom>
          <a:ln w="0">
            <a:noFill/>
          </a:ln>
        </p:spPr>
      </p:pic>
      <p:pic>
        <p:nvPicPr>
          <p:cNvPr id="32" name="Picture 6"/>
          <p:cNvPicPr/>
          <p:nvPr/>
        </p:nvPicPr>
        <p:blipFill>
          <a:blip r:embed="rId5"/>
          <a:srcRect l="35647"/>
          <a:stretch/>
        </p:blipFill>
        <p:spPr>
          <a:xfrm>
            <a:off x="0" y="2892240"/>
            <a:ext cx="1521720" cy="2364840"/>
          </a:xfrm>
          <a:prstGeom prst="rect">
            <a:avLst/>
          </a:prstGeom>
          <a:ln w="0">
            <a:noFill/>
          </a:ln>
        </p:spPr>
      </p:pic>
      <p:sp>
        <p:nvSpPr>
          <p:cNvPr id="33" name="Oval 15"/>
          <p:cNvSpPr/>
          <p:nvPr/>
        </p:nvSpPr>
        <p:spPr>
          <a:xfrm>
            <a:off x="8609040" y="1676520"/>
            <a:ext cx="2818800" cy="2818800"/>
          </a:xfrm>
          <a:prstGeom prst="ellipse">
            <a:avLst/>
          </a:prstGeom>
          <a:gradFill rotWithShape="0">
            <a:gsLst>
              <a:gs pos="0">
                <a:srgbClr val="50B9C1">
                  <a:alpha val="7000"/>
                </a:srgbClr>
              </a:gs>
              <a:gs pos="36000">
                <a:srgbClr val="50B9C1">
                  <a:alpha val="6000"/>
                </a:srgbClr>
              </a:gs>
              <a:gs pos="69000">
                <a:srgbClr val="50B9C1">
                  <a:alpha val="0"/>
                </a:srgbClr>
              </a:gs>
            </a:gsLst>
            <a:path path="circle">
              <a:fillToRect l="50000" t="50000" r="50000" b="50000"/>
            </a:path>
          </a:gra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000000"/>
              </a:solidFill>
              <a:latin typeface="Arial"/>
            </a:endParaRPr>
          </a:p>
        </p:txBody>
      </p:sp>
      <p:pic>
        <p:nvPicPr>
          <p:cNvPr id="34" name="Picture 8"/>
          <p:cNvPicPr/>
          <p:nvPr/>
        </p:nvPicPr>
        <p:blipFill>
          <a:blip r:embed="rId6"/>
          <a:srcRect t="28812"/>
          <a:stretch/>
        </p:blipFill>
        <p:spPr>
          <a:xfrm>
            <a:off x="7999560" y="0"/>
            <a:ext cx="1602720" cy="1140840"/>
          </a:xfrm>
          <a:prstGeom prst="rect">
            <a:avLst/>
          </a:prstGeom>
          <a:ln w="0">
            <a:noFill/>
          </a:ln>
        </p:spPr>
      </p:pic>
      <p:pic>
        <p:nvPicPr>
          <p:cNvPr id="35" name="Picture 9"/>
          <p:cNvPicPr/>
          <p:nvPr/>
        </p:nvPicPr>
        <p:blipFill>
          <a:blip r:embed="rId7"/>
          <a:srcRect b="23333"/>
          <a:stretch/>
        </p:blipFill>
        <p:spPr>
          <a:xfrm>
            <a:off x="8605800" y="6095880"/>
            <a:ext cx="992880" cy="761400"/>
          </a:xfrm>
          <a:prstGeom prst="rect">
            <a:avLst/>
          </a:prstGeom>
          <a:ln w="0">
            <a:noFill/>
          </a:ln>
        </p:spPr>
      </p:pic>
      <p:sp>
        <p:nvSpPr>
          <p:cNvPr id="36" name="Rectangle 13"/>
          <p:cNvSpPr/>
          <p:nvPr/>
        </p:nvSpPr>
        <p:spPr>
          <a:xfrm>
            <a:off x="10437840" y="0"/>
            <a:ext cx="685080" cy="1142280"/>
          </a:xfrm>
          <a:prstGeom prst="rect">
            <a:avLst/>
          </a:prstGeom>
          <a:solidFill>
            <a:schemeClr val="accent1"/>
          </a:soli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FFFFFF"/>
              </a:solidFill>
              <a:latin typeface="Arial"/>
            </a:endParaRPr>
          </a:p>
        </p:txBody>
      </p:sp>
      <p:sp>
        <p:nvSpPr>
          <p:cNvPr id="37" name="TextBox 11"/>
          <p:cNvSpPr/>
          <p:nvPr/>
        </p:nvSpPr>
        <p:spPr>
          <a:xfrm>
            <a:off x="898200" y="971280"/>
            <a:ext cx="801360" cy="19490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457200">
              <a:lnSpc>
                <a:spcPct val="100000"/>
              </a:lnSpc>
            </a:pPr>
            <a:r>
              <a:rPr lang="en-US" sz="12200" b="0" strike="noStrike" spc="-1">
                <a:solidFill>
                  <a:schemeClr val="lt2">
                    <a:lumMod val="40000"/>
                    <a:lumOff val="60000"/>
                  </a:schemeClr>
                </a:solidFill>
                <a:latin typeface="Arial"/>
              </a:rPr>
              <a:t>“</a:t>
            </a:r>
            <a:endParaRPr lang="en-US" sz="12200" b="0" strike="noStrike" spc="-1">
              <a:solidFill>
                <a:srgbClr val="FFFFFF"/>
              </a:solidFill>
              <a:latin typeface="Arial"/>
            </a:endParaRPr>
          </a:p>
        </p:txBody>
      </p:sp>
      <p:sp>
        <p:nvSpPr>
          <p:cNvPr id="38" name="TextBox 14"/>
          <p:cNvSpPr/>
          <p:nvPr/>
        </p:nvSpPr>
        <p:spPr>
          <a:xfrm>
            <a:off x="9330480" y="2613960"/>
            <a:ext cx="801360" cy="19490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r" defTabSz="457200">
              <a:lnSpc>
                <a:spcPct val="100000"/>
              </a:lnSpc>
            </a:pPr>
            <a:r>
              <a:rPr lang="en-US" sz="12200" b="0" strike="noStrike" spc="-1">
                <a:solidFill>
                  <a:schemeClr val="lt2">
                    <a:lumMod val="40000"/>
                    <a:lumOff val="60000"/>
                  </a:schemeClr>
                </a:solidFill>
                <a:latin typeface="Arial"/>
              </a:rPr>
              <a:t>”</a:t>
            </a:r>
            <a:endParaRPr lang="en-US" sz="12200" b="0" strike="noStrike" spc="-1">
              <a:solidFill>
                <a:srgbClr val="FFFFFF"/>
              </a:solidFill>
              <a:latin typeface="Arial"/>
            </a:endParaRPr>
          </a:p>
        </p:txBody>
      </p:sp>
      <p:sp>
        <p:nvSpPr>
          <p:cNvPr id="39" name="PlaceHolder 1"/>
          <p:cNvSpPr>
            <a:spLocks noGrp="1"/>
          </p:cNvSpPr>
          <p:nvPr>
            <p:ph type="ftr" idx="10"/>
          </p:nvPr>
        </p:nvSpPr>
        <p:spPr>
          <a:xfrm rot="5400000">
            <a:off x="8952120" y="3225240"/>
            <a:ext cx="3859200" cy="304200"/>
          </a:xfrm>
          <a:prstGeom prst="rect">
            <a:avLst/>
          </a:prstGeom>
          <a:noFill/>
          <a:ln w="0">
            <a:noFill/>
          </a:ln>
        </p:spPr>
        <p:txBody>
          <a:bodyPr lIns="91440" tIns="45720" rIns="91440" bIns="45720" anchor="b">
            <a:noAutofit/>
          </a:bodyPr>
          <a:lstStyle>
            <a:lvl1pPr indent="0" algn="ctr">
              <a:lnSpc>
                <a:spcPct val="100000"/>
              </a:lnSpc>
              <a:buNone/>
              <a:tabLst>
                <a:tab pos="0" algn="l"/>
              </a:tabLst>
              <a:defRPr lang="en-US" sz="1400" b="0" strike="noStrike" spc="-1">
                <a:solidFill>
                  <a:srgbClr val="FFFFFF"/>
                </a:solidFill>
                <a:latin typeface="Times New Roman"/>
              </a:defRPr>
            </a:lvl1pPr>
          </a:lstStyle>
          <a:p>
            <a:pPr indent="0" algn="ctr">
              <a:lnSpc>
                <a:spcPct val="100000"/>
              </a:lnSpc>
              <a:buNone/>
              <a:tabLst>
                <a:tab pos="0" algn="l"/>
              </a:tabLst>
            </a:pPr>
            <a:r>
              <a:rPr lang="en-US" sz="1400" b="0" strike="noStrike" spc="-1">
                <a:solidFill>
                  <a:srgbClr val="FFFFFF"/>
                </a:solidFill>
                <a:latin typeface="Times New Roman"/>
              </a:rPr>
              <a:t>&lt;footer&gt;</a:t>
            </a:r>
          </a:p>
        </p:txBody>
      </p:sp>
      <p:sp>
        <p:nvSpPr>
          <p:cNvPr id="40" name="PlaceHolder 2"/>
          <p:cNvSpPr>
            <a:spLocks noGrp="1"/>
          </p:cNvSpPr>
          <p:nvPr>
            <p:ph type="sldNum" idx="11"/>
          </p:nvPr>
        </p:nvSpPr>
        <p:spPr>
          <a:xfrm>
            <a:off x="10352520" y="295560"/>
            <a:ext cx="837360" cy="766800"/>
          </a:xfrm>
          <a:prstGeom prst="rect">
            <a:avLst/>
          </a:prstGeom>
          <a:noFill/>
          <a:ln w="0">
            <a:noFill/>
          </a:ln>
        </p:spPr>
        <p:txBody>
          <a:bodyPr lIns="91440" tIns="45720" rIns="91440" bIns="45720" anchor="b">
            <a:noAutofit/>
          </a:bodyPr>
          <a:lstStyle>
            <a:lvl1pPr indent="0" algn="ctr" defTabSz="457200">
              <a:lnSpc>
                <a:spcPct val="100000"/>
              </a:lnSpc>
              <a:buNone/>
              <a:tabLst>
                <a:tab pos="0" algn="l"/>
              </a:tabLst>
              <a:defRPr lang="en-GB" sz="2800" b="0" strike="noStrike" spc="-1">
                <a:solidFill>
                  <a:schemeClr val="dk1">
                    <a:tint val="75000"/>
                  </a:schemeClr>
                </a:solidFill>
                <a:latin typeface="Century Gothic"/>
              </a:defRPr>
            </a:lvl1pPr>
          </a:lstStyle>
          <a:p>
            <a:pPr indent="0" algn="ctr" defTabSz="457200">
              <a:lnSpc>
                <a:spcPct val="100000"/>
              </a:lnSpc>
              <a:buNone/>
              <a:tabLst>
                <a:tab pos="0" algn="l"/>
              </a:tabLst>
            </a:pPr>
            <a:fld id="{86B3A6CE-D1F1-4A0C-A807-42FFE66B6EBE}" type="slidenum">
              <a:rPr lang="en-GB" sz="2800" b="0" strike="noStrike" spc="-1">
                <a:solidFill>
                  <a:schemeClr val="dk1">
                    <a:tint val="75000"/>
                  </a:schemeClr>
                </a:solidFill>
                <a:latin typeface="Century Gothic"/>
              </a:rPr>
              <a:t>‹#›</a:t>
            </a:fld>
            <a:endParaRPr lang="en-US" sz="2800" b="0" strike="noStrike" spc="-1">
              <a:solidFill>
                <a:srgbClr val="FFFFFF"/>
              </a:solidFill>
              <a:latin typeface="Times New Roman"/>
            </a:endParaRPr>
          </a:p>
        </p:txBody>
      </p:sp>
      <p:sp>
        <p:nvSpPr>
          <p:cNvPr id="41" name="PlaceHolder 3"/>
          <p:cNvSpPr>
            <a:spLocks noGrp="1"/>
          </p:cNvSpPr>
          <p:nvPr>
            <p:ph type="dt" idx="12"/>
          </p:nvPr>
        </p:nvSpPr>
        <p:spPr>
          <a:xfrm rot="5400000">
            <a:off x="10155960" y="1790640"/>
            <a:ext cx="990000" cy="304200"/>
          </a:xfrm>
          <a:prstGeom prst="rect">
            <a:avLst/>
          </a:prstGeom>
          <a:noFill/>
          <a:ln w="0">
            <a:noFill/>
          </a:ln>
        </p:spPr>
        <p:txBody>
          <a:bodyPr lIns="91440" tIns="45720" rIns="91440" bIns="45720" anchor="t">
            <a:noAutofit/>
          </a:bodyPr>
          <a:lstStyle>
            <a:lvl1pPr indent="0">
              <a:buNone/>
              <a:defRPr lang="en-US" sz="1400" b="0" strike="noStrike" spc="-1">
                <a:solidFill>
                  <a:srgbClr val="FFFFFF"/>
                </a:solidFill>
                <a:latin typeface="Times New Roman"/>
              </a:defRPr>
            </a:lvl1pPr>
          </a:lstStyle>
          <a:p>
            <a:pPr indent="0">
              <a:buNone/>
            </a:pPr>
            <a:r>
              <a:rPr lang="en-US" sz="1400" b="0" strike="noStrike" spc="-1">
                <a:solidFill>
                  <a:srgbClr val="FFFFFF"/>
                </a:solidFill>
                <a:latin typeface="Times New Roman"/>
              </a:rPr>
              <a:t>&lt;date/time&gt;</a:t>
            </a:r>
          </a:p>
        </p:txBody>
      </p:sp>
    </p:spTree>
  </p:cSld>
  <p:clrMap bg1="lt1" tx1="dk1" bg2="lt2" tx2="dk2" accent1="accent1" accent2="accent2" accent3="accent3" accent4="accent4" accent5="accent5" accent6="accent6" hlink="hlink" folHlink="folHlink"/>
  <p:sldLayoutIdLst>
    <p:sldLayoutId id="214748365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pic>
        <p:nvPicPr>
          <p:cNvPr id="42" name="Picture 7"/>
          <p:cNvPicPr/>
          <p:nvPr/>
        </p:nvPicPr>
        <p:blipFill>
          <a:blip r:embed="rId4"/>
          <a:srcRect l="3610"/>
          <a:stretch/>
        </p:blipFill>
        <p:spPr>
          <a:xfrm>
            <a:off x="0" y="2669760"/>
            <a:ext cx="4036320" cy="4187520"/>
          </a:xfrm>
          <a:prstGeom prst="rect">
            <a:avLst/>
          </a:prstGeom>
          <a:ln w="0">
            <a:noFill/>
          </a:ln>
        </p:spPr>
      </p:pic>
      <p:pic>
        <p:nvPicPr>
          <p:cNvPr id="43" name="Picture 6"/>
          <p:cNvPicPr/>
          <p:nvPr/>
        </p:nvPicPr>
        <p:blipFill>
          <a:blip r:embed="rId5"/>
          <a:srcRect l="35647"/>
          <a:stretch/>
        </p:blipFill>
        <p:spPr>
          <a:xfrm>
            <a:off x="0" y="2892240"/>
            <a:ext cx="1521720" cy="2364840"/>
          </a:xfrm>
          <a:prstGeom prst="rect">
            <a:avLst/>
          </a:prstGeom>
          <a:ln w="0">
            <a:noFill/>
          </a:ln>
        </p:spPr>
      </p:pic>
      <p:sp>
        <p:nvSpPr>
          <p:cNvPr id="44" name="Oval 15"/>
          <p:cNvSpPr/>
          <p:nvPr/>
        </p:nvSpPr>
        <p:spPr>
          <a:xfrm>
            <a:off x="8609040" y="1676520"/>
            <a:ext cx="2818800" cy="2818800"/>
          </a:xfrm>
          <a:prstGeom prst="ellipse">
            <a:avLst/>
          </a:prstGeom>
          <a:gradFill rotWithShape="0">
            <a:gsLst>
              <a:gs pos="0">
                <a:srgbClr val="50B9C1">
                  <a:alpha val="7000"/>
                </a:srgbClr>
              </a:gs>
              <a:gs pos="36000">
                <a:srgbClr val="50B9C1">
                  <a:alpha val="6000"/>
                </a:srgbClr>
              </a:gs>
              <a:gs pos="69000">
                <a:srgbClr val="50B9C1">
                  <a:alpha val="0"/>
                </a:srgbClr>
              </a:gs>
            </a:gsLst>
            <a:path path="circle">
              <a:fillToRect l="50000" t="50000" r="50000" b="50000"/>
            </a:path>
          </a:gra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000000"/>
              </a:solidFill>
              <a:latin typeface="Arial"/>
            </a:endParaRPr>
          </a:p>
        </p:txBody>
      </p:sp>
      <p:pic>
        <p:nvPicPr>
          <p:cNvPr id="45" name="Picture 8"/>
          <p:cNvPicPr/>
          <p:nvPr/>
        </p:nvPicPr>
        <p:blipFill>
          <a:blip r:embed="rId6"/>
          <a:srcRect t="28812"/>
          <a:stretch/>
        </p:blipFill>
        <p:spPr>
          <a:xfrm>
            <a:off x="7999560" y="0"/>
            <a:ext cx="1602720" cy="1140840"/>
          </a:xfrm>
          <a:prstGeom prst="rect">
            <a:avLst/>
          </a:prstGeom>
          <a:ln w="0">
            <a:noFill/>
          </a:ln>
        </p:spPr>
      </p:pic>
      <p:pic>
        <p:nvPicPr>
          <p:cNvPr id="46" name="Picture 9"/>
          <p:cNvPicPr/>
          <p:nvPr/>
        </p:nvPicPr>
        <p:blipFill>
          <a:blip r:embed="rId7"/>
          <a:srcRect b="23333"/>
          <a:stretch/>
        </p:blipFill>
        <p:spPr>
          <a:xfrm>
            <a:off x="8605800" y="6095880"/>
            <a:ext cx="992880" cy="761400"/>
          </a:xfrm>
          <a:prstGeom prst="rect">
            <a:avLst/>
          </a:prstGeom>
          <a:ln w="0">
            <a:noFill/>
          </a:ln>
        </p:spPr>
      </p:pic>
      <p:sp>
        <p:nvSpPr>
          <p:cNvPr id="47" name="Rectangle 13"/>
          <p:cNvSpPr/>
          <p:nvPr/>
        </p:nvSpPr>
        <p:spPr>
          <a:xfrm>
            <a:off x="10437840" y="0"/>
            <a:ext cx="685080" cy="1142280"/>
          </a:xfrm>
          <a:prstGeom prst="rect">
            <a:avLst/>
          </a:prstGeom>
          <a:solidFill>
            <a:schemeClr val="accent1"/>
          </a:soli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FFFFFF"/>
              </a:solidFill>
              <a:latin typeface="Arial"/>
            </a:endParaRPr>
          </a:p>
        </p:txBody>
      </p:sp>
      <p:sp>
        <p:nvSpPr>
          <p:cNvPr id="48" name="PlaceHolder 1"/>
          <p:cNvSpPr>
            <a:spLocks noGrp="1"/>
          </p:cNvSpPr>
          <p:nvPr>
            <p:ph type="ftr" idx="13"/>
          </p:nvPr>
        </p:nvSpPr>
        <p:spPr>
          <a:xfrm rot="5400000">
            <a:off x="8952120" y="3225240"/>
            <a:ext cx="3859200" cy="304200"/>
          </a:xfrm>
          <a:prstGeom prst="rect">
            <a:avLst/>
          </a:prstGeom>
          <a:noFill/>
          <a:ln w="0">
            <a:noFill/>
          </a:ln>
        </p:spPr>
        <p:txBody>
          <a:bodyPr lIns="91440" tIns="45720" rIns="91440" bIns="45720" anchor="b">
            <a:noAutofit/>
          </a:bodyPr>
          <a:lstStyle>
            <a:lvl1pPr indent="0" algn="ctr">
              <a:lnSpc>
                <a:spcPct val="100000"/>
              </a:lnSpc>
              <a:buNone/>
              <a:tabLst>
                <a:tab pos="0" algn="l"/>
              </a:tabLst>
              <a:defRPr lang="en-US" sz="1400" b="0" strike="noStrike" spc="-1">
                <a:solidFill>
                  <a:srgbClr val="FFFFFF"/>
                </a:solidFill>
                <a:latin typeface="Times New Roman"/>
              </a:defRPr>
            </a:lvl1pPr>
          </a:lstStyle>
          <a:p>
            <a:pPr indent="0" algn="ctr">
              <a:lnSpc>
                <a:spcPct val="100000"/>
              </a:lnSpc>
              <a:buNone/>
              <a:tabLst>
                <a:tab pos="0" algn="l"/>
              </a:tabLst>
            </a:pPr>
            <a:r>
              <a:rPr lang="en-US" sz="1400" b="0" strike="noStrike" spc="-1">
                <a:solidFill>
                  <a:srgbClr val="FFFFFF"/>
                </a:solidFill>
                <a:latin typeface="Times New Roman"/>
              </a:rPr>
              <a:t>&lt;footer&gt;</a:t>
            </a:r>
          </a:p>
        </p:txBody>
      </p:sp>
      <p:sp>
        <p:nvSpPr>
          <p:cNvPr id="49" name="PlaceHolder 2"/>
          <p:cNvSpPr>
            <a:spLocks noGrp="1"/>
          </p:cNvSpPr>
          <p:nvPr>
            <p:ph type="sldNum" idx="14"/>
          </p:nvPr>
        </p:nvSpPr>
        <p:spPr>
          <a:xfrm>
            <a:off x="10352520" y="295560"/>
            <a:ext cx="837360" cy="766800"/>
          </a:xfrm>
          <a:prstGeom prst="rect">
            <a:avLst/>
          </a:prstGeom>
          <a:noFill/>
          <a:ln w="0">
            <a:noFill/>
          </a:ln>
        </p:spPr>
        <p:txBody>
          <a:bodyPr lIns="91440" tIns="45720" rIns="91440" bIns="45720" anchor="b">
            <a:noAutofit/>
          </a:bodyPr>
          <a:lstStyle>
            <a:lvl1pPr indent="0" algn="ctr" defTabSz="457200">
              <a:lnSpc>
                <a:spcPct val="100000"/>
              </a:lnSpc>
              <a:buNone/>
              <a:tabLst>
                <a:tab pos="0" algn="l"/>
              </a:tabLst>
              <a:defRPr lang="en-GB" sz="2800" b="0" strike="noStrike" spc="-1">
                <a:solidFill>
                  <a:schemeClr val="dk1">
                    <a:tint val="75000"/>
                  </a:schemeClr>
                </a:solidFill>
                <a:latin typeface="Century Gothic"/>
              </a:defRPr>
            </a:lvl1pPr>
          </a:lstStyle>
          <a:p>
            <a:pPr indent="0" algn="ctr" defTabSz="457200">
              <a:lnSpc>
                <a:spcPct val="100000"/>
              </a:lnSpc>
              <a:buNone/>
              <a:tabLst>
                <a:tab pos="0" algn="l"/>
              </a:tabLst>
            </a:pPr>
            <a:fld id="{03EE13E9-88DC-44FB-BF73-8661D3C84964}" type="slidenum">
              <a:rPr lang="en-GB" sz="2800" b="0" strike="noStrike" spc="-1">
                <a:solidFill>
                  <a:schemeClr val="dk1">
                    <a:tint val="75000"/>
                  </a:schemeClr>
                </a:solidFill>
                <a:latin typeface="Century Gothic"/>
              </a:rPr>
              <a:t>‹#›</a:t>
            </a:fld>
            <a:endParaRPr lang="en-US" sz="2800" b="0" strike="noStrike" spc="-1">
              <a:solidFill>
                <a:srgbClr val="FFFFFF"/>
              </a:solidFill>
              <a:latin typeface="Times New Roman"/>
            </a:endParaRPr>
          </a:p>
        </p:txBody>
      </p:sp>
      <p:sp>
        <p:nvSpPr>
          <p:cNvPr id="50" name="PlaceHolder 3"/>
          <p:cNvSpPr>
            <a:spLocks noGrp="1"/>
          </p:cNvSpPr>
          <p:nvPr>
            <p:ph type="dt" idx="15"/>
          </p:nvPr>
        </p:nvSpPr>
        <p:spPr>
          <a:xfrm rot="5400000">
            <a:off x="10155960" y="1790640"/>
            <a:ext cx="990000" cy="304200"/>
          </a:xfrm>
          <a:prstGeom prst="rect">
            <a:avLst/>
          </a:prstGeom>
          <a:noFill/>
          <a:ln w="0">
            <a:noFill/>
          </a:ln>
        </p:spPr>
        <p:txBody>
          <a:bodyPr lIns="91440" tIns="45720" rIns="91440" bIns="45720" anchor="t">
            <a:noAutofit/>
          </a:bodyPr>
          <a:lstStyle>
            <a:lvl1pPr indent="0">
              <a:buNone/>
              <a:defRPr lang="en-US" sz="1400" b="0" strike="noStrike" spc="-1">
                <a:solidFill>
                  <a:srgbClr val="FFFFFF"/>
                </a:solidFill>
                <a:latin typeface="Times New Roman"/>
              </a:defRPr>
            </a:lvl1pPr>
          </a:lstStyle>
          <a:p>
            <a:pPr indent="0">
              <a:buNone/>
            </a:pPr>
            <a:r>
              <a:rPr lang="en-US" sz="1400" b="0" strike="noStrike" spc="-1">
                <a:solidFill>
                  <a:srgbClr val="FFFFFF"/>
                </a:solidFill>
                <a:latin typeface="Times New Roman"/>
              </a:rPr>
              <a:t>&lt;date/time&gt;</a:t>
            </a:r>
          </a:p>
        </p:txBody>
      </p:sp>
    </p:spTree>
  </p:cSld>
  <p:clrMap bg1="lt1" tx1="dk1" bg2="lt2" tx2="dk2" accent1="accent1" accent2="accent2" accent3="accent3" accent4="accent4" accent5="accent5" accent6="accent6" hlink="hlink" folHlink="folHlink"/>
  <p:sldLayoutIdLst>
    <p:sldLayoutId id="214748365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pic>
        <p:nvPicPr>
          <p:cNvPr id="51" name="Picture 7"/>
          <p:cNvPicPr/>
          <p:nvPr/>
        </p:nvPicPr>
        <p:blipFill>
          <a:blip r:embed="rId4"/>
          <a:srcRect l="3610"/>
          <a:stretch/>
        </p:blipFill>
        <p:spPr>
          <a:xfrm>
            <a:off x="0" y="2669760"/>
            <a:ext cx="4036320" cy="4187520"/>
          </a:xfrm>
          <a:prstGeom prst="rect">
            <a:avLst/>
          </a:prstGeom>
          <a:ln w="0">
            <a:noFill/>
          </a:ln>
        </p:spPr>
      </p:pic>
      <p:pic>
        <p:nvPicPr>
          <p:cNvPr id="52" name="Picture 6"/>
          <p:cNvPicPr/>
          <p:nvPr/>
        </p:nvPicPr>
        <p:blipFill>
          <a:blip r:embed="rId5"/>
          <a:srcRect l="35647"/>
          <a:stretch/>
        </p:blipFill>
        <p:spPr>
          <a:xfrm>
            <a:off x="0" y="2892240"/>
            <a:ext cx="1521720" cy="2364840"/>
          </a:xfrm>
          <a:prstGeom prst="rect">
            <a:avLst/>
          </a:prstGeom>
          <a:ln w="0">
            <a:noFill/>
          </a:ln>
        </p:spPr>
      </p:pic>
      <p:sp>
        <p:nvSpPr>
          <p:cNvPr id="53" name="Oval 15"/>
          <p:cNvSpPr/>
          <p:nvPr/>
        </p:nvSpPr>
        <p:spPr>
          <a:xfrm>
            <a:off x="8609040" y="1676520"/>
            <a:ext cx="2818800" cy="2818800"/>
          </a:xfrm>
          <a:prstGeom prst="ellipse">
            <a:avLst/>
          </a:prstGeom>
          <a:gradFill rotWithShape="0">
            <a:gsLst>
              <a:gs pos="0">
                <a:srgbClr val="50B9C1">
                  <a:alpha val="7000"/>
                </a:srgbClr>
              </a:gs>
              <a:gs pos="36000">
                <a:srgbClr val="50B9C1">
                  <a:alpha val="6000"/>
                </a:srgbClr>
              </a:gs>
              <a:gs pos="69000">
                <a:srgbClr val="50B9C1">
                  <a:alpha val="0"/>
                </a:srgbClr>
              </a:gs>
            </a:gsLst>
            <a:path path="circle">
              <a:fillToRect l="50000" t="50000" r="50000" b="50000"/>
            </a:path>
          </a:gra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000000"/>
              </a:solidFill>
              <a:latin typeface="Arial"/>
            </a:endParaRPr>
          </a:p>
        </p:txBody>
      </p:sp>
      <p:pic>
        <p:nvPicPr>
          <p:cNvPr id="54" name="Picture 8"/>
          <p:cNvPicPr/>
          <p:nvPr/>
        </p:nvPicPr>
        <p:blipFill>
          <a:blip r:embed="rId6"/>
          <a:srcRect t="28812"/>
          <a:stretch/>
        </p:blipFill>
        <p:spPr>
          <a:xfrm>
            <a:off x="7999560" y="0"/>
            <a:ext cx="1602720" cy="1140840"/>
          </a:xfrm>
          <a:prstGeom prst="rect">
            <a:avLst/>
          </a:prstGeom>
          <a:ln w="0">
            <a:noFill/>
          </a:ln>
        </p:spPr>
      </p:pic>
      <p:pic>
        <p:nvPicPr>
          <p:cNvPr id="55" name="Picture 9"/>
          <p:cNvPicPr/>
          <p:nvPr/>
        </p:nvPicPr>
        <p:blipFill>
          <a:blip r:embed="rId7"/>
          <a:srcRect b="23333"/>
          <a:stretch/>
        </p:blipFill>
        <p:spPr>
          <a:xfrm>
            <a:off x="8605800" y="6095880"/>
            <a:ext cx="992880" cy="761400"/>
          </a:xfrm>
          <a:prstGeom prst="rect">
            <a:avLst/>
          </a:prstGeom>
          <a:ln w="0">
            <a:noFill/>
          </a:ln>
        </p:spPr>
      </p:pic>
      <p:sp>
        <p:nvSpPr>
          <p:cNvPr id="56" name="Rectangle 13"/>
          <p:cNvSpPr/>
          <p:nvPr/>
        </p:nvSpPr>
        <p:spPr>
          <a:xfrm>
            <a:off x="10437840" y="0"/>
            <a:ext cx="685080" cy="1142280"/>
          </a:xfrm>
          <a:prstGeom prst="rect">
            <a:avLst/>
          </a:prstGeom>
          <a:solidFill>
            <a:schemeClr val="accent1"/>
          </a:soli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FFFFFF"/>
              </a:solidFill>
              <a:latin typeface="Arial"/>
            </a:endParaRPr>
          </a:p>
        </p:txBody>
      </p:sp>
      <p:cxnSp>
        <p:nvCxnSpPr>
          <p:cNvPr id="57" name="Straight Connector 16"/>
          <p:cNvCxnSpPr/>
          <p:nvPr/>
        </p:nvCxnSpPr>
        <p:spPr>
          <a:xfrm>
            <a:off x="3726000" y="2133360"/>
            <a:ext cx="720" cy="3963240"/>
          </a:xfrm>
          <a:prstGeom prst="straightConnector1">
            <a:avLst/>
          </a:prstGeom>
          <a:ln w="12700" cap="rnd">
            <a:solidFill>
              <a:srgbClr val="8AD0D6">
                <a:alpha val="40000"/>
              </a:srgbClr>
            </a:solidFill>
            <a:round/>
          </a:ln>
        </p:spPr>
      </p:cxnSp>
      <p:cxnSp>
        <p:nvCxnSpPr>
          <p:cNvPr id="58" name="Straight Connector 17"/>
          <p:cNvCxnSpPr/>
          <p:nvPr/>
        </p:nvCxnSpPr>
        <p:spPr>
          <a:xfrm>
            <a:off x="6962040" y="2133360"/>
            <a:ext cx="720" cy="3967560"/>
          </a:xfrm>
          <a:prstGeom prst="straightConnector1">
            <a:avLst/>
          </a:prstGeom>
          <a:ln w="12700" cap="rnd">
            <a:solidFill>
              <a:srgbClr val="8AD0D6">
                <a:alpha val="40000"/>
              </a:srgbClr>
            </a:solidFill>
            <a:round/>
          </a:ln>
        </p:spPr>
      </p:cxnSp>
      <p:sp>
        <p:nvSpPr>
          <p:cNvPr id="59" name="PlaceHolder 1"/>
          <p:cNvSpPr>
            <a:spLocks noGrp="1"/>
          </p:cNvSpPr>
          <p:nvPr>
            <p:ph type="ftr" idx="16"/>
          </p:nvPr>
        </p:nvSpPr>
        <p:spPr>
          <a:xfrm rot="5400000">
            <a:off x="8952120" y="3225240"/>
            <a:ext cx="3859200" cy="304200"/>
          </a:xfrm>
          <a:prstGeom prst="rect">
            <a:avLst/>
          </a:prstGeom>
          <a:noFill/>
          <a:ln w="0">
            <a:noFill/>
          </a:ln>
        </p:spPr>
        <p:txBody>
          <a:bodyPr lIns="91440" tIns="45720" rIns="91440" bIns="45720" anchor="b">
            <a:noAutofit/>
          </a:bodyPr>
          <a:lstStyle>
            <a:lvl1pPr indent="0" algn="ctr">
              <a:lnSpc>
                <a:spcPct val="100000"/>
              </a:lnSpc>
              <a:buNone/>
              <a:tabLst>
                <a:tab pos="0" algn="l"/>
              </a:tabLst>
              <a:defRPr lang="en-US" sz="1400" b="0" strike="noStrike" spc="-1">
                <a:solidFill>
                  <a:srgbClr val="FFFFFF"/>
                </a:solidFill>
                <a:latin typeface="Times New Roman"/>
              </a:defRPr>
            </a:lvl1pPr>
          </a:lstStyle>
          <a:p>
            <a:pPr indent="0" algn="ctr">
              <a:lnSpc>
                <a:spcPct val="100000"/>
              </a:lnSpc>
              <a:buNone/>
              <a:tabLst>
                <a:tab pos="0" algn="l"/>
              </a:tabLst>
            </a:pPr>
            <a:r>
              <a:rPr lang="en-US" sz="1400" b="0" strike="noStrike" spc="-1">
                <a:solidFill>
                  <a:srgbClr val="FFFFFF"/>
                </a:solidFill>
                <a:latin typeface="Times New Roman"/>
              </a:rPr>
              <a:t>&lt;footer&gt;</a:t>
            </a:r>
          </a:p>
        </p:txBody>
      </p:sp>
      <p:sp>
        <p:nvSpPr>
          <p:cNvPr id="60" name="PlaceHolder 2"/>
          <p:cNvSpPr>
            <a:spLocks noGrp="1"/>
          </p:cNvSpPr>
          <p:nvPr>
            <p:ph type="sldNum" idx="17"/>
          </p:nvPr>
        </p:nvSpPr>
        <p:spPr>
          <a:xfrm>
            <a:off x="10352520" y="295560"/>
            <a:ext cx="837360" cy="766800"/>
          </a:xfrm>
          <a:prstGeom prst="rect">
            <a:avLst/>
          </a:prstGeom>
          <a:noFill/>
          <a:ln w="0">
            <a:noFill/>
          </a:ln>
        </p:spPr>
        <p:txBody>
          <a:bodyPr lIns="91440" tIns="45720" rIns="91440" bIns="45720" anchor="b">
            <a:noAutofit/>
          </a:bodyPr>
          <a:lstStyle>
            <a:lvl1pPr indent="0" algn="ctr" defTabSz="457200">
              <a:lnSpc>
                <a:spcPct val="100000"/>
              </a:lnSpc>
              <a:buNone/>
              <a:tabLst>
                <a:tab pos="0" algn="l"/>
              </a:tabLst>
              <a:defRPr lang="en-GB" sz="2800" b="0" strike="noStrike" spc="-1">
                <a:solidFill>
                  <a:schemeClr val="dk1">
                    <a:tint val="75000"/>
                  </a:schemeClr>
                </a:solidFill>
                <a:latin typeface="Century Gothic"/>
              </a:defRPr>
            </a:lvl1pPr>
          </a:lstStyle>
          <a:p>
            <a:pPr indent="0" algn="ctr" defTabSz="457200">
              <a:lnSpc>
                <a:spcPct val="100000"/>
              </a:lnSpc>
              <a:buNone/>
              <a:tabLst>
                <a:tab pos="0" algn="l"/>
              </a:tabLst>
            </a:pPr>
            <a:fld id="{02FDF140-377A-4AAE-8C7D-4E827958FF75}" type="slidenum">
              <a:rPr lang="en-GB" sz="2800" b="0" strike="noStrike" spc="-1">
                <a:solidFill>
                  <a:schemeClr val="dk1">
                    <a:tint val="75000"/>
                  </a:schemeClr>
                </a:solidFill>
                <a:latin typeface="Century Gothic"/>
              </a:rPr>
              <a:t>‹#›</a:t>
            </a:fld>
            <a:endParaRPr lang="en-US" sz="2800" b="0" strike="noStrike" spc="-1">
              <a:solidFill>
                <a:srgbClr val="FFFFFF"/>
              </a:solidFill>
              <a:latin typeface="Times New Roman"/>
            </a:endParaRPr>
          </a:p>
        </p:txBody>
      </p:sp>
      <p:sp>
        <p:nvSpPr>
          <p:cNvPr id="61" name="PlaceHolder 3"/>
          <p:cNvSpPr>
            <a:spLocks noGrp="1"/>
          </p:cNvSpPr>
          <p:nvPr>
            <p:ph type="dt" idx="18"/>
          </p:nvPr>
        </p:nvSpPr>
        <p:spPr>
          <a:xfrm rot="5400000">
            <a:off x="10155960" y="1790640"/>
            <a:ext cx="990000" cy="304200"/>
          </a:xfrm>
          <a:prstGeom prst="rect">
            <a:avLst/>
          </a:prstGeom>
          <a:noFill/>
          <a:ln w="0">
            <a:noFill/>
          </a:ln>
        </p:spPr>
        <p:txBody>
          <a:bodyPr lIns="91440" tIns="45720" rIns="91440" bIns="45720" anchor="t">
            <a:noAutofit/>
          </a:bodyPr>
          <a:lstStyle>
            <a:lvl1pPr indent="0">
              <a:buNone/>
              <a:defRPr lang="en-US" sz="1400" b="0" strike="noStrike" spc="-1">
                <a:solidFill>
                  <a:srgbClr val="FFFFFF"/>
                </a:solidFill>
                <a:latin typeface="Times New Roman"/>
              </a:defRPr>
            </a:lvl1pPr>
          </a:lstStyle>
          <a:p>
            <a:pPr indent="0">
              <a:buNone/>
            </a:pPr>
            <a:r>
              <a:rPr lang="en-US" sz="1400" b="0" strike="noStrike" spc="-1">
                <a:solidFill>
                  <a:srgbClr val="FFFFFF"/>
                </a:solidFill>
                <a:latin typeface="Times New Roman"/>
              </a:rPr>
              <a:t>&lt;date/time&gt;</a:t>
            </a:r>
          </a:p>
        </p:txBody>
      </p:sp>
    </p:spTree>
  </p:cSld>
  <p:clrMap bg1="lt1" tx1="dk1" bg2="lt2" tx2="dk2" accent1="accent1" accent2="accent2" accent3="accent3" accent4="accent4" accent5="accent5" accent6="accent6" hlink="hlink" folHlink="folHlink"/>
  <p:sldLayoutIdLst>
    <p:sldLayoutId id="214748365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pic>
        <p:nvPicPr>
          <p:cNvPr id="62" name="Picture 7"/>
          <p:cNvPicPr/>
          <p:nvPr/>
        </p:nvPicPr>
        <p:blipFill>
          <a:blip r:embed="rId4"/>
          <a:srcRect l="3610"/>
          <a:stretch/>
        </p:blipFill>
        <p:spPr>
          <a:xfrm>
            <a:off x="0" y="2669760"/>
            <a:ext cx="4036320" cy="4187520"/>
          </a:xfrm>
          <a:prstGeom prst="rect">
            <a:avLst/>
          </a:prstGeom>
          <a:ln w="0">
            <a:noFill/>
          </a:ln>
        </p:spPr>
      </p:pic>
      <p:pic>
        <p:nvPicPr>
          <p:cNvPr id="63" name="Picture 6"/>
          <p:cNvPicPr/>
          <p:nvPr/>
        </p:nvPicPr>
        <p:blipFill>
          <a:blip r:embed="rId5"/>
          <a:srcRect l="35647"/>
          <a:stretch/>
        </p:blipFill>
        <p:spPr>
          <a:xfrm>
            <a:off x="0" y="2892240"/>
            <a:ext cx="1521720" cy="2364840"/>
          </a:xfrm>
          <a:prstGeom prst="rect">
            <a:avLst/>
          </a:prstGeom>
          <a:ln w="0">
            <a:noFill/>
          </a:ln>
        </p:spPr>
      </p:pic>
      <p:sp>
        <p:nvSpPr>
          <p:cNvPr id="64" name="Oval 15"/>
          <p:cNvSpPr/>
          <p:nvPr/>
        </p:nvSpPr>
        <p:spPr>
          <a:xfrm>
            <a:off x="8609040" y="1676520"/>
            <a:ext cx="2818800" cy="2818800"/>
          </a:xfrm>
          <a:prstGeom prst="ellipse">
            <a:avLst/>
          </a:prstGeom>
          <a:gradFill rotWithShape="0">
            <a:gsLst>
              <a:gs pos="0">
                <a:srgbClr val="50B9C1">
                  <a:alpha val="7000"/>
                </a:srgbClr>
              </a:gs>
              <a:gs pos="36000">
                <a:srgbClr val="50B9C1">
                  <a:alpha val="6000"/>
                </a:srgbClr>
              </a:gs>
              <a:gs pos="69000">
                <a:srgbClr val="50B9C1">
                  <a:alpha val="0"/>
                </a:srgbClr>
              </a:gs>
            </a:gsLst>
            <a:path path="circle">
              <a:fillToRect l="50000" t="50000" r="50000" b="50000"/>
            </a:path>
          </a:gra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000000"/>
              </a:solidFill>
              <a:latin typeface="Arial"/>
            </a:endParaRPr>
          </a:p>
        </p:txBody>
      </p:sp>
      <p:pic>
        <p:nvPicPr>
          <p:cNvPr id="65" name="Picture 8"/>
          <p:cNvPicPr/>
          <p:nvPr/>
        </p:nvPicPr>
        <p:blipFill>
          <a:blip r:embed="rId6"/>
          <a:srcRect t="28812"/>
          <a:stretch/>
        </p:blipFill>
        <p:spPr>
          <a:xfrm>
            <a:off x="7999560" y="0"/>
            <a:ext cx="1602720" cy="1140840"/>
          </a:xfrm>
          <a:prstGeom prst="rect">
            <a:avLst/>
          </a:prstGeom>
          <a:ln w="0">
            <a:noFill/>
          </a:ln>
        </p:spPr>
      </p:pic>
      <p:pic>
        <p:nvPicPr>
          <p:cNvPr id="66" name="Picture 9"/>
          <p:cNvPicPr/>
          <p:nvPr/>
        </p:nvPicPr>
        <p:blipFill>
          <a:blip r:embed="rId7"/>
          <a:srcRect b="23333"/>
          <a:stretch/>
        </p:blipFill>
        <p:spPr>
          <a:xfrm>
            <a:off x="8605800" y="6095880"/>
            <a:ext cx="992880" cy="761400"/>
          </a:xfrm>
          <a:prstGeom prst="rect">
            <a:avLst/>
          </a:prstGeom>
          <a:ln w="0">
            <a:noFill/>
          </a:ln>
        </p:spPr>
      </p:pic>
      <p:sp>
        <p:nvSpPr>
          <p:cNvPr id="67" name="Rectangle 13"/>
          <p:cNvSpPr/>
          <p:nvPr/>
        </p:nvSpPr>
        <p:spPr>
          <a:xfrm>
            <a:off x="10437840" y="0"/>
            <a:ext cx="685080" cy="1142280"/>
          </a:xfrm>
          <a:prstGeom prst="rect">
            <a:avLst/>
          </a:prstGeom>
          <a:solidFill>
            <a:schemeClr val="accent1"/>
          </a:soli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FFFFFF"/>
              </a:solidFill>
              <a:latin typeface="Arial"/>
            </a:endParaRPr>
          </a:p>
        </p:txBody>
      </p:sp>
      <p:cxnSp>
        <p:nvCxnSpPr>
          <p:cNvPr id="68" name="Straight Connector 18"/>
          <p:cNvCxnSpPr/>
          <p:nvPr/>
        </p:nvCxnSpPr>
        <p:spPr>
          <a:xfrm>
            <a:off x="3726000" y="2133360"/>
            <a:ext cx="720" cy="3963240"/>
          </a:xfrm>
          <a:prstGeom prst="straightConnector1">
            <a:avLst/>
          </a:prstGeom>
          <a:ln w="12700" cap="rnd">
            <a:solidFill>
              <a:srgbClr val="8AD0D6">
                <a:alpha val="40000"/>
              </a:srgbClr>
            </a:solidFill>
            <a:round/>
          </a:ln>
        </p:spPr>
      </p:cxnSp>
      <p:cxnSp>
        <p:nvCxnSpPr>
          <p:cNvPr id="69" name="Straight Connector 19"/>
          <p:cNvCxnSpPr/>
          <p:nvPr/>
        </p:nvCxnSpPr>
        <p:spPr>
          <a:xfrm>
            <a:off x="6962040" y="2133360"/>
            <a:ext cx="720" cy="3967560"/>
          </a:xfrm>
          <a:prstGeom prst="straightConnector1">
            <a:avLst/>
          </a:prstGeom>
          <a:ln w="12700" cap="rnd">
            <a:solidFill>
              <a:srgbClr val="8AD0D6">
                <a:alpha val="40000"/>
              </a:srgbClr>
            </a:solidFill>
            <a:round/>
          </a:ln>
        </p:spPr>
      </p:cxnSp>
      <p:sp>
        <p:nvSpPr>
          <p:cNvPr id="70" name="PlaceHolder 1"/>
          <p:cNvSpPr>
            <a:spLocks noGrp="1"/>
          </p:cNvSpPr>
          <p:nvPr>
            <p:ph type="ftr" idx="19"/>
          </p:nvPr>
        </p:nvSpPr>
        <p:spPr>
          <a:xfrm rot="5400000">
            <a:off x="8952120" y="3225240"/>
            <a:ext cx="3859200" cy="304200"/>
          </a:xfrm>
          <a:prstGeom prst="rect">
            <a:avLst/>
          </a:prstGeom>
          <a:noFill/>
          <a:ln w="0">
            <a:noFill/>
          </a:ln>
        </p:spPr>
        <p:txBody>
          <a:bodyPr lIns="91440" tIns="45720" rIns="91440" bIns="45720" anchor="b">
            <a:noAutofit/>
          </a:bodyPr>
          <a:lstStyle>
            <a:lvl1pPr indent="0" algn="ctr">
              <a:lnSpc>
                <a:spcPct val="100000"/>
              </a:lnSpc>
              <a:buNone/>
              <a:tabLst>
                <a:tab pos="0" algn="l"/>
              </a:tabLst>
              <a:defRPr lang="en-US" sz="1400" b="0" strike="noStrike" spc="-1">
                <a:solidFill>
                  <a:srgbClr val="FFFFFF"/>
                </a:solidFill>
                <a:latin typeface="Times New Roman"/>
              </a:defRPr>
            </a:lvl1pPr>
          </a:lstStyle>
          <a:p>
            <a:pPr indent="0" algn="ctr">
              <a:lnSpc>
                <a:spcPct val="100000"/>
              </a:lnSpc>
              <a:buNone/>
              <a:tabLst>
                <a:tab pos="0" algn="l"/>
              </a:tabLst>
            </a:pPr>
            <a:r>
              <a:rPr lang="en-US" sz="1400" b="0" strike="noStrike" spc="-1">
                <a:solidFill>
                  <a:srgbClr val="FFFFFF"/>
                </a:solidFill>
                <a:latin typeface="Times New Roman"/>
              </a:rPr>
              <a:t>&lt;footer&gt;</a:t>
            </a:r>
          </a:p>
        </p:txBody>
      </p:sp>
      <p:sp>
        <p:nvSpPr>
          <p:cNvPr id="71" name="PlaceHolder 2"/>
          <p:cNvSpPr>
            <a:spLocks noGrp="1"/>
          </p:cNvSpPr>
          <p:nvPr>
            <p:ph type="sldNum" idx="20"/>
          </p:nvPr>
        </p:nvSpPr>
        <p:spPr>
          <a:xfrm>
            <a:off x="10352520" y="295560"/>
            <a:ext cx="837360" cy="766800"/>
          </a:xfrm>
          <a:prstGeom prst="rect">
            <a:avLst/>
          </a:prstGeom>
          <a:noFill/>
          <a:ln w="0">
            <a:noFill/>
          </a:ln>
        </p:spPr>
        <p:txBody>
          <a:bodyPr lIns="91440" tIns="45720" rIns="91440" bIns="45720" anchor="b">
            <a:noAutofit/>
          </a:bodyPr>
          <a:lstStyle>
            <a:lvl1pPr indent="0" algn="ctr" defTabSz="457200">
              <a:lnSpc>
                <a:spcPct val="100000"/>
              </a:lnSpc>
              <a:buNone/>
              <a:tabLst>
                <a:tab pos="0" algn="l"/>
              </a:tabLst>
              <a:defRPr lang="en-GB" sz="2800" b="0" strike="noStrike" spc="-1">
                <a:solidFill>
                  <a:schemeClr val="dk1">
                    <a:tint val="75000"/>
                  </a:schemeClr>
                </a:solidFill>
                <a:latin typeface="Century Gothic"/>
              </a:defRPr>
            </a:lvl1pPr>
          </a:lstStyle>
          <a:p>
            <a:pPr indent="0" algn="ctr" defTabSz="457200">
              <a:lnSpc>
                <a:spcPct val="100000"/>
              </a:lnSpc>
              <a:buNone/>
              <a:tabLst>
                <a:tab pos="0" algn="l"/>
              </a:tabLst>
            </a:pPr>
            <a:fld id="{A4894092-042E-463F-B86B-E18E865EF904}" type="slidenum">
              <a:rPr lang="en-GB" sz="2800" b="0" strike="noStrike" spc="-1">
                <a:solidFill>
                  <a:schemeClr val="dk1">
                    <a:tint val="75000"/>
                  </a:schemeClr>
                </a:solidFill>
                <a:latin typeface="Century Gothic"/>
              </a:rPr>
              <a:t>‹#›</a:t>
            </a:fld>
            <a:endParaRPr lang="en-US" sz="2800" b="0" strike="noStrike" spc="-1">
              <a:solidFill>
                <a:srgbClr val="FFFFFF"/>
              </a:solidFill>
              <a:latin typeface="Times New Roman"/>
            </a:endParaRPr>
          </a:p>
        </p:txBody>
      </p:sp>
      <p:sp>
        <p:nvSpPr>
          <p:cNvPr id="72" name="PlaceHolder 3"/>
          <p:cNvSpPr>
            <a:spLocks noGrp="1"/>
          </p:cNvSpPr>
          <p:nvPr>
            <p:ph type="dt" idx="21"/>
          </p:nvPr>
        </p:nvSpPr>
        <p:spPr>
          <a:xfrm rot="5400000">
            <a:off x="10155960" y="1790640"/>
            <a:ext cx="990000" cy="304200"/>
          </a:xfrm>
          <a:prstGeom prst="rect">
            <a:avLst/>
          </a:prstGeom>
          <a:noFill/>
          <a:ln w="0">
            <a:noFill/>
          </a:ln>
        </p:spPr>
        <p:txBody>
          <a:bodyPr lIns="91440" tIns="45720" rIns="91440" bIns="45720" anchor="t">
            <a:noAutofit/>
          </a:bodyPr>
          <a:lstStyle>
            <a:lvl1pPr indent="0">
              <a:buNone/>
              <a:defRPr lang="en-US" sz="1400" b="0" strike="noStrike" spc="-1">
                <a:solidFill>
                  <a:srgbClr val="FFFFFF"/>
                </a:solidFill>
                <a:latin typeface="Times New Roman"/>
              </a:defRPr>
            </a:lvl1pPr>
          </a:lstStyle>
          <a:p>
            <a:pPr indent="0">
              <a:buNone/>
            </a:pPr>
            <a:r>
              <a:rPr lang="en-US" sz="1400" b="0" strike="noStrike" spc="-1">
                <a:solidFill>
                  <a:srgbClr val="FFFFFF"/>
                </a:solidFill>
                <a:latin typeface="Times New Roman"/>
              </a:rPr>
              <a:t>&lt;date/time&gt;</a:t>
            </a: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pic>
        <p:nvPicPr>
          <p:cNvPr id="73" name="Picture 7"/>
          <p:cNvPicPr/>
          <p:nvPr/>
        </p:nvPicPr>
        <p:blipFill>
          <a:blip r:embed="rId4"/>
          <a:srcRect l="3610"/>
          <a:stretch/>
        </p:blipFill>
        <p:spPr>
          <a:xfrm>
            <a:off x="0" y="2669760"/>
            <a:ext cx="4036320" cy="4187520"/>
          </a:xfrm>
          <a:prstGeom prst="rect">
            <a:avLst/>
          </a:prstGeom>
          <a:ln w="0">
            <a:noFill/>
          </a:ln>
        </p:spPr>
      </p:pic>
      <p:pic>
        <p:nvPicPr>
          <p:cNvPr id="74" name="Picture 6"/>
          <p:cNvPicPr/>
          <p:nvPr/>
        </p:nvPicPr>
        <p:blipFill>
          <a:blip r:embed="rId5"/>
          <a:srcRect l="35647"/>
          <a:stretch/>
        </p:blipFill>
        <p:spPr>
          <a:xfrm>
            <a:off x="0" y="2892240"/>
            <a:ext cx="1521720" cy="2364840"/>
          </a:xfrm>
          <a:prstGeom prst="rect">
            <a:avLst/>
          </a:prstGeom>
          <a:ln w="0">
            <a:noFill/>
          </a:ln>
        </p:spPr>
      </p:pic>
      <p:sp>
        <p:nvSpPr>
          <p:cNvPr id="75" name="Oval 15"/>
          <p:cNvSpPr/>
          <p:nvPr/>
        </p:nvSpPr>
        <p:spPr>
          <a:xfrm>
            <a:off x="8609040" y="1676520"/>
            <a:ext cx="2818800" cy="2818800"/>
          </a:xfrm>
          <a:prstGeom prst="ellipse">
            <a:avLst/>
          </a:prstGeom>
          <a:gradFill rotWithShape="0">
            <a:gsLst>
              <a:gs pos="0">
                <a:srgbClr val="50B9C1">
                  <a:alpha val="7000"/>
                </a:srgbClr>
              </a:gs>
              <a:gs pos="36000">
                <a:srgbClr val="50B9C1">
                  <a:alpha val="6000"/>
                </a:srgbClr>
              </a:gs>
              <a:gs pos="69000">
                <a:srgbClr val="50B9C1">
                  <a:alpha val="0"/>
                </a:srgbClr>
              </a:gs>
            </a:gsLst>
            <a:path path="circle">
              <a:fillToRect l="50000" t="50000" r="50000" b="50000"/>
            </a:path>
          </a:gra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000000"/>
              </a:solidFill>
              <a:latin typeface="Arial"/>
            </a:endParaRPr>
          </a:p>
        </p:txBody>
      </p:sp>
      <p:pic>
        <p:nvPicPr>
          <p:cNvPr id="76" name="Picture 8"/>
          <p:cNvPicPr/>
          <p:nvPr/>
        </p:nvPicPr>
        <p:blipFill>
          <a:blip r:embed="rId6"/>
          <a:srcRect t="28812"/>
          <a:stretch/>
        </p:blipFill>
        <p:spPr>
          <a:xfrm>
            <a:off x="7999560" y="0"/>
            <a:ext cx="1602720" cy="1140840"/>
          </a:xfrm>
          <a:prstGeom prst="rect">
            <a:avLst/>
          </a:prstGeom>
          <a:ln w="0">
            <a:noFill/>
          </a:ln>
        </p:spPr>
      </p:pic>
      <p:pic>
        <p:nvPicPr>
          <p:cNvPr id="77" name="Picture 9"/>
          <p:cNvPicPr/>
          <p:nvPr/>
        </p:nvPicPr>
        <p:blipFill>
          <a:blip r:embed="rId7"/>
          <a:srcRect b="23333"/>
          <a:stretch/>
        </p:blipFill>
        <p:spPr>
          <a:xfrm>
            <a:off x="8605800" y="6095880"/>
            <a:ext cx="992880" cy="761400"/>
          </a:xfrm>
          <a:prstGeom prst="rect">
            <a:avLst/>
          </a:prstGeom>
          <a:ln w="0">
            <a:noFill/>
          </a:ln>
        </p:spPr>
      </p:pic>
      <p:sp>
        <p:nvSpPr>
          <p:cNvPr id="78" name="Rectangle 13"/>
          <p:cNvSpPr/>
          <p:nvPr/>
        </p:nvSpPr>
        <p:spPr>
          <a:xfrm>
            <a:off x="10437840" y="0"/>
            <a:ext cx="685080" cy="1142280"/>
          </a:xfrm>
          <a:prstGeom prst="rect">
            <a:avLst/>
          </a:prstGeom>
          <a:solidFill>
            <a:schemeClr val="accent1"/>
          </a:soli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FFFFFF"/>
              </a:solidFill>
              <a:latin typeface="Arial"/>
            </a:endParaRPr>
          </a:p>
        </p:txBody>
      </p:sp>
      <p:sp>
        <p:nvSpPr>
          <p:cNvPr id="79" name="PlaceHolder 1"/>
          <p:cNvSpPr>
            <a:spLocks noGrp="1"/>
          </p:cNvSpPr>
          <p:nvPr>
            <p:ph type="ftr" idx="22"/>
          </p:nvPr>
        </p:nvSpPr>
        <p:spPr>
          <a:xfrm rot="5400000">
            <a:off x="8952120" y="3225240"/>
            <a:ext cx="3859200" cy="304200"/>
          </a:xfrm>
          <a:prstGeom prst="rect">
            <a:avLst/>
          </a:prstGeom>
          <a:noFill/>
          <a:ln w="0">
            <a:noFill/>
          </a:ln>
        </p:spPr>
        <p:txBody>
          <a:bodyPr lIns="91440" tIns="45720" rIns="91440" bIns="45720" anchor="b">
            <a:noAutofit/>
          </a:bodyPr>
          <a:lstStyle>
            <a:lvl1pPr indent="0" algn="ctr">
              <a:lnSpc>
                <a:spcPct val="100000"/>
              </a:lnSpc>
              <a:buNone/>
              <a:tabLst>
                <a:tab pos="0" algn="l"/>
              </a:tabLst>
              <a:defRPr lang="en-US" sz="1400" b="0" strike="noStrike" spc="-1">
                <a:solidFill>
                  <a:srgbClr val="FFFFFF"/>
                </a:solidFill>
                <a:latin typeface="Times New Roman"/>
              </a:defRPr>
            </a:lvl1pPr>
          </a:lstStyle>
          <a:p>
            <a:pPr indent="0" algn="ctr">
              <a:lnSpc>
                <a:spcPct val="100000"/>
              </a:lnSpc>
              <a:buNone/>
              <a:tabLst>
                <a:tab pos="0" algn="l"/>
              </a:tabLst>
            </a:pPr>
            <a:r>
              <a:rPr lang="en-US" sz="1400" b="0" strike="noStrike" spc="-1">
                <a:solidFill>
                  <a:srgbClr val="FFFFFF"/>
                </a:solidFill>
                <a:latin typeface="Times New Roman"/>
              </a:rPr>
              <a:t>&lt;footer&gt;</a:t>
            </a:r>
          </a:p>
        </p:txBody>
      </p:sp>
      <p:sp>
        <p:nvSpPr>
          <p:cNvPr id="80" name="PlaceHolder 2"/>
          <p:cNvSpPr>
            <a:spLocks noGrp="1"/>
          </p:cNvSpPr>
          <p:nvPr>
            <p:ph type="sldNum" idx="23"/>
          </p:nvPr>
        </p:nvSpPr>
        <p:spPr>
          <a:xfrm>
            <a:off x="10352520" y="295560"/>
            <a:ext cx="837360" cy="766800"/>
          </a:xfrm>
          <a:prstGeom prst="rect">
            <a:avLst/>
          </a:prstGeom>
          <a:noFill/>
          <a:ln w="0">
            <a:noFill/>
          </a:ln>
        </p:spPr>
        <p:txBody>
          <a:bodyPr lIns="91440" tIns="45720" rIns="91440" bIns="45720" anchor="b">
            <a:noAutofit/>
          </a:bodyPr>
          <a:lstStyle>
            <a:lvl1pPr indent="0" algn="ctr" defTabSz="457200">
              <a:lnSpc>
                <a:spcPct val="100000"/>
              </a:lnSpc>
              <a:buNone/>
              <a:tabLst>
                <a:tab pos="0" algn="l"/>
              </a:tabLst>
              <a:defRPr lang="en-GB" sz="2800" b="0" strike="noStrike" spc="-1">
                <a:solidFill>
                  <a:schemeClr val="dk1">
                    <a:tint val="75000"/>
                  </a:schemeClr>
                </a:solidFill>
                <a:latin typeface="Century Gothic"/>
              </a:defRPr>
            </a:lvl1pPr>
          </a:lstStyle>
          <a:p>
            <a:pPr indent="0" algn="ctr" defTabSz="457200">
              <a:lnSpc>
                <a:spcPct val="100000"/>
              </a:lnSpc>
              <a:buNone/>
              <a:tabLst>
                <a:tab pos="0" algn="l"/>
              </a:tabLst>
            </a:pPr>
            <a:fld id="{676AD95E-6AE6-48F1-B6AF-9F559EB22E42}" type="slidenum">
              <a:rPr lang="en-GB" sz="2800" b="0" strike="noStrike" spc="-1">
                <a:solidFill>
                  <a:schemeClr val="dk1">
                    <a:tint val="75000"/>
                  </a:schemeClr>
                </a:solidFill>
                <a:latin typeface="Century Gothic"/>
              </a:rPr>
              <a:t>‹#›</a:t>
            </a:fld>
            <a:endParaRPr lang="en-US" sz="2800" b="0" strike="noStrike" spc="-1">
              <a:solidFill>
                <a:srgbClr val="FFFFFF"/>
              </a:solidFill>
              <a:latin typeface="Times New Roman"/>
            </a:endParaRPr>
          </a:p>
        </p:txBody>
      </p:sp>
      <p:sp>
        <p:nvSpPr>
          <p:cNvPr id="81" name="PlaceHolder 3"/>
          <p:cNvSpPr>
            <a:spLocks noGrp="1"/>
          </p:cNvSpPr>
          <p:nvPr>
            <p:ph type="dt" idx="24"/>
          </p:nvPr>
        </p:nvSpPr>
        <p:spPr>
          <a:xfrm rot="5400000">
            <a:off x="10155960" y="1790640"/>
            <a:ext cx="990000" cy="304200"/>
          </a:xfrm>
          <a:prstGeom prst="rect">
            <a:avLst/>
          </a:prstGeom>
          <a:noFill/>
          <a:ln w="0">
            <a:noFill/>
          </a:ln>
        </p:spPr>
        <p:txBody>
          <a:bodyPr lIns="91440" tIns="45720" rIns="91440" bIns="45720" anchor="t">
            <a:noAutofit/>
          </a:bodyPr>
          <a:lstStyle>
            <a:lvl1pPr indent="0">
              <a:buNone/>
              <a:defRPr lang="en-US" sz="1400" b="0" strike="noStrike" spc="-1">
                <a:solidFill>
                  <a:srgbClr val="FFFFFF"/>
                </a:solidFill>
                <a:latin typeface="Times New Roman"/>
              </a:defRPr>
            </a:lvl1pPr>
          </a:lstStyle>
          <a:p>
            <a:pPr indent="0">
              <a:buNone/>
            </a:pPr>
            <a:r>
              <a:rPr lang="en-US" sz="1400" b="0" strike="noStrike" spc="-1">
                <a:solidFill>
                  <a:srgbClr val="FFFFFF"/>
                </a:solidFill>
                <a:latin typeface="Times New Roman"/>
              </a:rPr>
              <a:t>&lt;date/time&gt;</a:t>
            </a:r>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pic>
        <p:nvPicPr>
          <p:cNvPr id="82" name="Picture 7"/>
          <p:cNvPicPr/>
          <p:nvPr/>
        </p:nvPicPr>
        <p:blipFill>
          <a:blip r:embed="rId4"/>
          <a:srcRect l="3610"/>
          <a:stretch/>
        </p:blipFill>
        <p:spPr>
          <a:xfrm>
            <a:off x="0" y="2669760"/>
            <a:ext cx="4036320" cy="4187520"/>
          </a:xfrm>
          <a:prstGeom prst="rect">
            <a:avLst/>
          </a:prstGeom>
          <a:ln w="0">
            <a:noFill/>
          </a:ln>
        </p:spPr>
      </p:pic>
      <p:pic>
        <p:nvPicPr>
          <p:cNvPr id="83" name="Picture 6"/>
          <p:cNvPicPr/>
          <p:nvPr/>
        </p:nvPicPr>
        <p:blipFill>
          <a:blip r:embed="rId5"/>
          <a:srcRect l="35647"/>
          <a:stretch/>
        </p:blipFill>
        <p:spPr>
          <a:xfrm>
            <a:off x="0" y="2892240"/>
            <a:ext cx="1521720" cy="2364840"/>
          </a:xfrm>
          <a:prstGeom prst="rect">
            <a:avLst/>
          </a:prstGeom>
          <a:ln w="0">
            <a:noFill/>
          </a:ln>
        </p:spPr>
      </p:pic>
      <p:sp>
        <p:nvSpPr>
          <p:cNvPr id="84" name="Oval 15"/>
          <p:cNvSpPr/>
          <p:nvPr/>
        </p:nvSpPr>
        <p:spPr>
          <a:xfrm>
            <a:off x="8609040" y="1676520"/>
            <a:ext cx="2818800" cy="2818800"/>
          </a:xfrm>
          <a:prstGeom prst="ellipse">
            <a:avLst/>
          </a:prstGeom>
          <a:gradFill rotWithShape="0">
            <a:gsLst>
              <a:gs pos="0">
                <a:srgbClr val="50B9C1">
                  <a:alpha val="7000"/>
                </a:srgbClr>
              </a:gs>
              <a:gs pos="36000">
                <a:srgbClr val="50B9C1">
                  <a:alpha val="6000"/>
                </a:srgbClr>
              </a:gs>
              <a:gs pos="69000">
                <a:srgbClr val="50B9C1">
                  <a:alpha val="0"/>
                </a:srgbClr>
              </a:gs>
            </a:gsLst>
            <a:path path="circle">
              <a:fillToRect l="50000" t="50000" r="50000" b="50000"/>
            </a:path>
          </a:gra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000000"/>
              </a:solidFill>
              <a:latin typeface="Arial"/>
            </a:endParaRPr>
          </a:p>
        </p:txBody>
      </p:sp>
      <p:pic>
        <p:nvPicPr>
          <p:cNvPr id="85" name="Picture 8"/>
          <p:cNvPicPr/>
          <p:nvPr/>
        </p:nvPicPr>
        <p:blipFill>
          <a:blip r:embed="rId6"/>
          <a:srcRect t="28812"/>
          <a:stretch/>
        </p:blipFill>
        <p:spPr>
          <a:xfrm>
            <a:off x="7999560" y="0"/>
            <a:ext cx="1602720" cy="1140840"/>
          </a:xfrm>
          <a:prstGeom prst="rect">
            <a:avLst/>
          </a:prstGeom>
          <a:ln w="0">
            <a:noFill/>
          </a:ln>
        </p:spPr>
      </p:pic>
      <p:pic>
        <p:nvPicPr>
          <p:cNvPr id="86" name="Picture 9"/>
          <p:cNvPicPr/>
          <p:nvPr/>
        </p:nvPicPr>
        <p:blipFill>
          <a:blip r:embed="rId7"/>
          <a:srcRect b="23333"/>
          <a:stretch/>
        </p:blipFill>
        <p:spPr>
          <a:xfrm>
            <a:off x="8605800" y="6095880"/>
            <a:ext cx="992880" cy="761400"/>
          </a:xfrm>
          <a:prstGeom prst="rect">
            <a:avLst/>
          </a:prstGeom>
          <a:ln w="0">
            <a:noFill/>
          </a:ln>
        </p:spPr>
      </p:pic>
      <p:sp>
        <p:nvSpPr>
          <p:cNvPr id="87" name="Rectangle 13"/>
          <p:cNvSpPr/>
          <p:nvPr/>
        </p:nvSpPr>
        <p:spPr>
          <a:xfrm>
            <a:off x="10437840" y="0"/>
            <a:ext cx="685080" cy="1142280"/>
          </a:xfrm>
          <a:prstGeom prst="rect">
            <a:avLst/>
          </a:prstGeom>
          <a:solidFill>
            <a:schemeClr val="accent1"/>
          </a:soli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FFFFFF"/>
              </a:solidFill>
              <a:latin typeface="Arial"/>
            </a:endParaRPr>
          </a:p>
        </p:txBody>
      </p:sp>
      <p:sp>
        <p:nvSpPr>
          <p:cNvPr id="88" name="PlaceHolder 1"/>
          <p:cNvSpPr>
            <a:spLocks noGrp="1"/>
          </p:cNvSpPr>
          <p:nvPr>
            <p:ph type="ftr" idx="25"/>
          </p:nvPr>
        </p:nvSpPr>
        <p:spPr>
          <a:xfrm rot="5400000">
            <a:off x="8952120" y="3225240"/>
            <a:ext cx="3859200" cy="304200"/>
          </a:xfrm>
          <a:prstGeom prst="rect">
            <a:avLst/>
          </a:prstGeom>
          <a:noFill/>
          <a:ln w="0">
            <a:noFill/>
          </a:ln>
        </p:spPr>
        <p:txBody>
          <a:bodyPr lIns="91440" tIns="45720" rIns="91440" bIns="45720" anchor="b">
            <a:noAutofit/>
          </a:bodyPr>
          <a:lstStyle>
            <a:lvl1pPr indent="0" algn="ctr">
              <a:lnSpc>
                <a:spcPct val="100000"/>
              </a:lnSpc>
              <a:buNone/>
              <a:tabLst>
                <a:tab pos="0" algn="l"/>
              </a:tabLst>
              <a:defRPr lang="en-US" sz="1400" b="0" strike="noStrike" spc="-1">
                <a:solidFill>
                  <a:srgbClr val="FFFFFF"/>
                </a:solidFill>
                <a:latin typeface="Times New Roman"/>
              </a:defRPr>
            </a:lvl1pPr>
          </a:lstStyle>
          <a:p>
            <a:pPr indent="0" algn="ctr">
              <a:lnSpc>
                <a:spcPct val="100000"/>
              </a:lnSpc>
              <a:buNone/>
              <a:tabLst>
                <a:tab pos="0" algn="l"/>
              </a:tabLst>
            </a:pPr>
            <a:r>
              <a:rPr lang="en-US" sz="1400" b="0" strike="noStrike" spc="-1">
                <a:solidFill>
                  <a:srgbClr val="FFFFFF"/>
                </a:solidFill>
                <a:latin typeface="Times New Roman"/>
              </a:rPr>
              <a:t>&lt;footer&gt;</a:t>
            </a:r>
          </a:p>
        </p:txBody>
      </p:sp>
      <p:sp>
        <p:nvSpPr>
          <p:cNvPr id="89" name="PlaceHolder 2"/>
          <p:cNvSpPr>
            <a:spLocks noGrp="1"/>
          </p:cNvSpPr>
          <p:nvPr>
            <p:ph type="sldNum" idx="26"/>
          </p:nvPr>
        </p:nvSpPr>
        <p:spPr>
          <a:xfrm>
            <a:off x="10352520" y="295560"/>
            <a:ext cx="837360" cy="766800"/>
          </a:xfrm>
          <a:prstGeom prst="rect">
            <a:avLst/>
          </a:prstGeom>
          <a:noFill/>
          <a:ln w="0">
            <a:noFill/>
          </a:ln>
        </p:spPr>
        <p:txBody>
          <a:bodyPr lIns="91440" tIns="45720" rIns="91440" bIns="45720" anchor="b">
            <a:noAutofit/>
          </a:bodyPr>
          <a:lstStyle>
            <a:lvl1pPr indent="0" algn="ctr" defTabSz="457200">
              <a:lnSpc>
                <a:spcPct val="100000"/>
              </a:lnSpc>
              <a:buNone/>
              <a:tabLst>
                <a:tab pos="0" algn="l"/>
              </a:tabLst>
              <a:defRPr lang="en-GB" sz="2800" b="0" strike="noStrike" spc="-1">
                <a:solidFill>
                  <a:schemeClr val="dk1">
                    <a:tint val="75000"/>
                  </a:schemeClr>
                </a:solidFill>
                <a:latin typeface="Century Gothic"/>
              </a:defRPr>
            </a:lvl1pPr>
          </a:lstStyle>
          <a:p>
            <a:pPr indent="0" algn="ctr" defTabSz="457200">
              <a:lnSpc>
                <a:spcPct val="100000"/>
              </a:lnSpc>
              <a:buNone/>
              <a:tabLst>
                <a:tab pos="0" algn="l"/>
              </a:tabLst>
            </a:pPr>
            <a:fld id="{F396AC91-E4CC-436C-88DD-DB145E90B0BA}" type="slidenum">
              <a:rPr lang="en-GB" sz="2800" b="0" strike="noStrike" spc="-1">
                <a:solidFill>
                  <a:schemeClr val="dk1">
                    <a:tint val="75000"/>
                  </a:schemeClr>
                </a:solidFill>
                <a:latin typeface="Century Gothic"/>
              </a:rPr>
              <a:t>‹#›</a:t>
            </a:fld>
            <a:endParaRPr lang="en-US" sz="2800" b="0" strike="noStrike" spc="-1">
              <a:solidFill>
                <a:srgbClr val="FFFFFF"/>
              </a:solidFill>
              <a:latin typeface="Times New Roman"/>
            </a:endParaRPr>
          </a:p>
        </p:txBody>
      </p:sp>
      <p:sp>
        <p:nvSpPr>
          <p:cNvPr id="90" name="PlaceHolder 3"/>
          <p:cNvSpPr>
            <a:spLocks noGrp="1"/>
          </p:cNvSpPr>
          <p:nvPr>
            <p:ph type="dt" idx="27"/>
          </p:nvPr>
        </p:nvSpPr>
        <p:spPr>
          <a:xfrm rot="5400000">
            <a:off x="10155960" y="1790640"/>
            <a:ext cx="990000" cy="304200"/>
          </a:xfrm>
          <a:prstGeom prst="rect">
            <a:avLst/>
          </a:prstGeom>
          <a:noFill/>
          <a:ln w="0">
            <a:noFill/>
          </a:ln>
        </p:spPr>
        <p:txBody>
          <a:bodyPr lIns="91440" tIns="45720" rIns="91440" bIns="45720" anchor="t">
            <a:noAutofit/>
          </a:bodyPr>
          <a:lstStyle>
            <a:lvl1pPr indent="0">
              <a:buNone/>
              <a:defRPr lang="en-US" sz="1400" b="0" strike="noStrike" spc="-1">
                <a:solidFill>
                  <a:srgbClr val="FFFFFF"/>
                </a:solidFill>
                <a:latin typeface="Times New Roman"/>
              </a:defRPr>
            </a:lvl1pPr>
          </a:lstStyle>
          <a:p>
            <a:pPr indent="0">
              <a:buNone/>
            </a:pPr>
            <a:r>
              <a:rPr lang="en-US" sz="1400" b="0" strike="noStrike" spc="-1">
                <a:solidFill>
                  <a:srgbClr val="FFFFFF"/>
                </a:solidFill>
                <a:latin typeface="Times New Roman"/>
              </a:rPr>
              <a:t>&lt;date/time&gt;</a:t>
            </a:r>
          </a:p>
        </p:txBody>
      </p:sp>
    </p:spTree>
  </p:cSld>
  <p:clrMap bg1="lt1" tx1="dk1" bg2="lt2" tx2="dk2" accent1="accent1" accent2="accent2" accent3="accent3" accent4="accent4" accent5="accent5" accent6="accent6" hlink="hlink" folHlink="folHlink"/>
  <p:sldLayoutIdLst>
    <p:sldLayoutId id="214748366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pic>
        <p:nvPicPr>
          <p:cNvPr id="91" name="Picture 7"/>
          <p:cNvPicPr/>
          <p:nvPr/>
        </p:nvPicPr>
        <p:blipFill>
          <a:blip r:embed="rId4"/>
          <a:srcRect l="3610"/>
          <a:stretch/>
        </p:blipFill>
        <p:spPr>
          <a:xfrm>
            <a:off x="0" y="2669760"/>
            <a:ext cx="4036320" cy="4187520"/>
          </a:xfrm>
          <a:prstGeom prst="rect">
            <a:avLst/>
          </a:prstGeom>
          <a:ln w="0">
            <a:noFill/>
          </a:ln>
        </p:spPr>
      </p:pic>
      <p:pic>
        <p:nvPicPr>
          <p:cNvPr id="92" name="Picture 6"/>
          <p:cNvPicPr/>
          <p:nvPr/>
        </p:nvPicPr>
        <p:blipFill>
          <a:blip r:embed="rId5"/>
          <a:srcRect l="35647"/>
          <a:stretch/>
        </p:blipFill>
        <p:spPr>
          <a:xfrm>
            <a:off x="0" y="2892240"/>
            <a:ext cx="1521720" cy="2364840"/>
          </a:xfrm>
          <a:prstGeom prst="rect">
            <a:avLst/>
          </a:prstGeom>
          <a:ln w="0">
            <a:noFill/>
          </a:ln>
        </p:spPr>
      </p:pic>
      <p:sp>
        <p:nvSpPr>
          <p:cNvPr id="93" name="Oval 15"/>
          <p:cNvSpPr/>
          <p:nvPr/>
        </p:nvSpPr>
        <p:spPr>
          <a:xfrm>
            <a:off x="8609040" y="1676520"/>
            <a:ext cx="2818800" cy="2818800"/>
          </a:xfrm>
          <a:prstGeom prst="ellipse">
            <a:avLst/>
          </a:prstGeom>
          <a:gradFill rotWithShape="0">
            <a:gsLst>
              <a:gs pos="0">
                <a:srgbClr val="50B9C1">
                  <a:alpha val="7000"/>
                </a:srgbClr>
              </a:gs>
              <a:gs pos="36000">
                <a:srgbClr val="50B9C1">
                  <a:alpha val="6000"/>
                </a:srgbClr>
              </a:gs>
              <a:gs pos="69000">
                <a:srgbClr val="50B9C1">
                  <a:alpha val="0"/>
                </a:srgbClr>
              </a:gs>
            </a:gsLst>
            <a:path path="circle">
              <a:fillToRect l="50000" t="50000" r="50000" b="50000"/>
            </a:path>
          </a:gra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000000"/>
              </a:solidFill>
              <a:latin typeface="Arial"/>
            </a:endParaRPr>
          </a:p>
        </p:txBody>
      </p:sp>
      <p:pic>
        <p:nvPicPr>
          <p:cNvPr id="94" name="Picture 8"/>
          <p:cNvPicPr/>
          <p:nvPr/>
        </p:nvPicPr>
        <p:blipFill>
          <a:blip r:embed="rId6"/>
          <a:srcRect t="28812"/>
          <a:stretch/>
        </p:blipFill>
        <p:spPr>
          <a:xfrm>
            <a:off x="7999560" y="0"/>
            <a:ext cx="1602720" cy="1140840"/>
          </a:xfrm>
          <a:prstGeom prst="rect">
            <a:avLst/>
          </a:prstGeom>
          <a:ln w="0">
            <a:noFill/>
          </a:ln>
        </p:spPr>
      </p:pic>
      <p:pic>
        <p:nvPicPr>
          <p:cNvPr id="95" name="Picture 9"/>
          <p:cNvPicPr/>
          <p:nvPr/>
        </p:nvPicPr>
        <p:blipFill>
          <a:blip r:embed="rId7"/>
          <a:srcRect b="23333"/>
          <a:stretch/>
        </p:blipFill>
        <p:spPr>
          <a:xfrm>
            <a:off x="8605800" y="6095880"/>
            <a:ext cx="992880" cy="761400"/>
          </a:xfrm>
          <a:prstGeom prst="rect">
            <a:avLst/>
          </a:prstGeom>
          <a:ln w="0">
            <a:noFill/>
          </a:ln>
        </p:spPr>
      </p:pic>
      <p:sp>
        <p:nvSpPr>
          <p:cNvPr id="96" name="Rectangle 13"/>
          <p:cNvSpPr/>
          <p:nvPr/>
        </p:nvSpPr>
        <p:spPr>
          <a:xfrm>
            <a:off x="10437840" y="0"/>
            <a:ext cx="685080" cy="1142280"/>
          </a:xfrm>
          <a:prstGeom prst="rect">
            <a:avLst/>
          </a:prstGeom>
          <a:solidFill>
            <a:schemeClr val="accent1"/>
          </a:soli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FFFFFF"/>
              </a:solidFill>
              <a:latin typeface="Arial"/>
            </a:endParaRPr>
          </a:p>
        </p:txBody>
      </p:sp>
      <p:sp>
        <p:nvSpPr>
          <p:cNvPr id="97" name="PlaceHolder 1"/>
          <p:cNvSpPr>
            <a:spLocks noGrp="1"/>
          </p:cNvSpPr>
          <p:nvPr>
            <p:ph type="title"/>
          </p:nvPr>
        </p:nvSpPr>
        <p:spPr>
          <a:xfrm>
            <a:off x="646200" y="452880"/>
            <a:ext cx="9403920" cy="1399680"/>
          </a:xfrm>
          <a:prstGeom prst="rect">
            <a:avLst/>
          </a:prstGeom>
          <a:noFill/>
          <a:ln w="0">
            <a:noFill/>
          </a:ln>
        </p:spPr>
        <p:txBody>
          <a:bodyPr lIns="0" tIns="0" rIns="0" bIns="0" anchor="ctr">
            <a:noAutofit/>
          </a:bodyPr>
          <a:lstStyle/>
          <a:p>
            <a:pPr indent="0">
              <a:buNone/>
            </a:pPr>
            <a:r>
              <a:rPr lang="en-US" sz="1800" b="0" strike="noStrike" spc="-1">
                <a:solidFill>
                  <a:srgbClr val="FFFFFF"/>
                </a:solidFill>
                <a:latin typeface="Arial"/>
              </a:rPr>
              <a:t>Click to edit the title text format</a:t>
            </a:r>
          </a:p>
        </p:txBody>
      </p:sp>
      <p:sp>
        <p:nvSpPr>
          <p:cNvPr id="98" name="PlaceHolder 2"/>
          <p:cNvSpPr>
            <a:spLocks noGrp="1"/>
          </p:cNvSpPr>
          <p:nvPr>
            <p:ph type="body"/>
          </p:nvPr>
        </p:nvSpPr>
        <p:spPr>
          <a:xfrm>
            <a:off x="1103400" y="2053080"/>
            <a:ext cx="8946000" cy="4194720"/>
          </a:xfrm>
          <a:prstGeom prst="rect">
            <a:avLst/>
          </a:prstGeom>
          <a:noFill/>
          <a:ln w="0">
            <a:noFill/>
          </a:ln>
        </p:spPr>
        <p:txBody>
          <a:bodyPr lIns="0" tIns="0" rIns="0" bIns="0" anchor="t">
            <a:normAutofit/>
          </a:bodyPr>
          <a:lstStyle/>
          <a:p>
            <a:pPr marL="432000" indent="-324000">
              <a:spcBef>
                <a:spcPts val="1417"/>
              </a:spcBef>
              <a:buClr>
                <a:srgbClr val="FFFFFF"/>
              </a:buClr>
              <a:buSzPct val="45000"/>
              <a:buFont typeface="Wingdings" charset="2"/>
              <a:buChar char=""/>
            </a:pPr>
            <a:r>
              <a:rPr lang="en-US" sz="1800" b="0" strike="noStrike" spc="-1">
                <a:solidFill>
                  <a:srgbClr val="FFFFFF"/>
                </a:solidFill>
                <a:latin typeface="Arial"/>
              </a:rPr>
              <a:t>Click to edit the outline text format</a:t>
            </a:r>
          </a:p>
          <a:p>
            <a:pPr marL="864000" lvl="1" indent="-324000">
              <a:spcBef>
                <a:spcPts val="1134"/>
              </a:spcBef>
              <a:buClr>
                <a:srgbClr val="FFFFFF"/>
              </a:buClr>
              <a:buSzPct val="75000"/>
              <a:buFont typeface="Symbol" charset="2"/>
              <a:buChar char=""/>
            </a:pPr>
            <a:r>
              <a:rPr lang="en-US" sz="1800" b="0" strike="noStrike" spc="-1">
                <a:solidFill>
                  <a:srgbClr val="FFFFFF"/>
                </a:solidFill>
                <a:latin typeface="Arial"/>
              </a:rPr>
              <a:t>Second Outline Level</a:t>
            </a:r>
          </a:p>
          <a:p>
            <a:pPr marL="1296000" lvl="2" indent="-288000">
              <a:spcBef>
                <a:spcPts val="850"/>
              </a:spcBef>
              <a:buClr>
                <a:srgbClr val="FFFFFF"/>
              </a:buClr>
              <a:buSzPct val="45000"/>
              <a:buFont typeface="Wingdings" charset="2"/>
              <a:buChar char=""/>
            </a:pPr>
            <a:r>
              <a:rPr lang="en-US" sz="1800" b="0" strike="noStrike" spc="-1">
                <a:solidFill>
                  <a:srgbClr val="FFFFFF"/>
                </a:solidFill>
                <a:latin typeface="Arial"/>
              </a:rPr>
              <a:t>Third Outline Level</a:t>
            </a:r>
          </a:p>
          <a:p>
            <a:pPr marL="1728000" lvl="3" indent="-216000">
              <a:spcBef>
                <a:spcPts val="567"/>
              </a:spcBef>
              <a:buClr>
                <a:srgbClr val="FFFFFF"/>
              </a:buClr>
              <a:buSzPct val="75000"/>
              <a:buFont typeface="Symbol" charset="2"/>
              <a:buChar char=""/>
            </a:pPr>
            <a:r>
              <a:rPr lang="en-US" sz="1800" b="0" strike="noStrike" spc="-1">
                <a:solidFill>
                  <a:srgbClr val="FFFFFF"/>
                </a:solidFill>
                <a:latin typeface="Arial"/>
              </a:rPr>
              <a:t>Fourth Outline Level</a:t>
            </a:r>
          </a:p>
          <a:p>
            <a:pPr marL="2160000" lvl="4" indent="-216000">
              <a:spcBef>
                <a:spcPts val="283"/>
              </a:spcBef>
              <a:buClr>
                <a:srgbClr val="FFFFFF"/>
              </a:buClr>
              <a:buSzPct val="45000"/>
              <a:buFont typeface="Wingdings" charset="2"/>
              <a:buChar char=""/>
            </a:pPr>
            <a:r>
              <a:rPr lang="en-US" sz="1800" b="0" strike="noStrike" spc="-1">
                <a:solidFill>
                  <a:srgbClr val="FFFFFF"/>
                </a:solidFill>
                <a:latin typeface="Arial"/>
              </a:rPr>
              <a:t>Fifth Outline Level</a:t>
            </a:r>
          </a:p>
          <a:p>
            <a:pPr marL="2592000" lvl="5" indent="-216000">
              <a:spcBef>
                <a:spcPts val="283"/>
              </a:spcBef>
              <a:buClr>
                <a:srgbClr val="FFFFFF"/>
              </a:buClr>
              <a:buSzPct val="45000"/>
              <a:buFont typeface="Wingdings" charset="2"/>
              <a:buChar char=""/>
            </a:pPr>
            <a:r>
              <a:rPr lang="en-US" sz="1800" b="0" strike="noStrike" spc="-1">
                <a:solidFill>
                  <a:srgbClr val="FFFFFF"/>
                </a:solidFill>
                <a:latin typeface="Arial"/>
              </a:rPr>
              <a:t>Sixth Outline Level</a:t>
            </a:r>
          </a:p>
          <a:p>
            <a:pPr marL="3024000" lvl="6" indent="-216000">
              <a:spcBef>
                <a:spcPts val="283"/>
              </a:spcBef>
              <a:buClr>
                <a:srgbClr val="FFFFFF"/>
              </a:buClr>
              <a:buSzPct val="45000"/>
              <a:buFont typeface="Wingdings" charset="2"/>
              <a:buChar char=""/>
            </a:pPr>
            <a:r>
              <a:rPr lang="en-US" sz="1800" b="0" strike="noStrike" spc="-1">
                <a:solidFill>
                  <a:srgbClr val="FFFFFF"/>
                </a:solidFill>
                <a:latin typeface="Arial"/>
              </a:rPr>
              <a:t>Seventh Outline Level</a:t>
            </a:r>
          </a:p>
        </p:txBody>
      </p:sp>
      <p:sp>
        <p:nvSpPr>
          <p:cNvPr id="99" name="PlaceHolder 3"/>
          <p:cNvSpPr>
            <a:spLocks noGrp="1"/>
          </p:cNvSpPr>
          <p:nvPr>
            <p:ph type="ftr" idx="28"/>
          </p:nvPr>
        </p:nvSpPr>
        <p:spPr>
          <a:xfrm rot="5400000">
            <a:off x="8952120" y="3225240"/>
            <a:ext cx="3859200" cy="304200"/>
          </a:xfrm>
          <a:prstGeom prst="rect">
            <a:avLst/>
          </a:prstGeom>
          <a:noFill/>
          <a:ln w="0">
            <a:noFill/>
          </a:ln>
        </p:spPr>
        <p:txBody>
          <a:bodyPr lIns="91440" tIns="45720" rIns="91440" bIns="45720" anchor="b">
            <a:noAutofit/>
          </a:bodyPr>
          <a:lstStyle>
            <a:lvl1pPr indent="0" algn="ctr">
              <a:lnSpc>
                <a:spcPct val="100000"/>
              </a:lnSpc>
              <a:buNone/>
              <a:tabLst>
                <a:tab pos="0" algn="l"/>
              </a:tabLst>
              <a:defRPr lang="en-US" sz="1400" b="0" strike="noStrike" spc="-1">
                <a:solidFill>
                  <a:srgbClr val="FFFFFF"/>
                </a:solidFill>
                <a:latin typeface="Times New Roman"/>
              </a:defRPr>
            </a:lvl1pPr>
          </a:lstStyle>
          <a:p>
            <a:pPr indent="0" algn="ctr">
              <a:lnSpc>
                <a:spcPct val="100000"/>
              </a:lnSpc>
              <a:buNone/>
              <a:tabLst>
                <a:tab pos="0" algn="l"/>
              </a:tabLst>
            </a:pPr>
            <a:r>
              <a:rPr lang="en-US" sz="1400" b="0" strike="noStrike" spc="-1">
                <a:solidFill>
                  <a:srgbClr val="FFFFFF"/>
                </a:solidFill>
                <a:latin typeface="Times New Roman"/>
              </a:rPr>
              <a:t>&lt;footer&gt;</a:t>
            </a:r>
          </a:p>
        </p:txBody>
      </p:sp>
      <p:sp>
        <p:nvSpPr>
          <p:cNvPr id="100" name="PlaceHolder 4"/>
          <p:cNvSpPr>
            <a:spLocks noGrp="1"/>
          </p:cNvSpPr>
          <p:nvPr>
            <p:ph type="sldNum" idx="29"/>
          </p:nvPr>
        </p:nvSpPr>
        <p:spPr>
          <a:xfrm>
            <a:off x="10352520" y="295560"/>
            <a:ext cx="837360" cy="766800"/>
          </a:xfrm>
          <a:prstGeom prst="rect">
            <a:avLst/>
          </a:prstGeom>
          <a:noFill/>
          <a:ln w="0">
            <a:noFill/>
          </a:ln>
        </p:spPr>
        <p:txBody>
          <a:bodyPr lIns="91440" tIns="45720" rIns="91440" bIns="45720" anchor="b">
            <a:noAutofit/>
          </a:bodyPr>
          <a:lstStyle>
            <a:lvl1pPr indent="0" algn="ctr" defTabSz="457200">
              <a:lnSpc>
                <a:spcPct val="100000"/>
              </a:lnSpc>
              <a:buNone/>
              <a:tabLst>
                <a:tab pos="0" algn="l"/>
              </a:tabLst>
              <a:defRPr lang="en-GB" sz="2800" b="0" strike="noStrike" spc="-1">
                <a:solidFill>
                  <a:schemeClr val="dk1">
                    <a:tint val="75000"/>
                  </a:schemeClr>
                </a:solidFill>
                <a:latin typeface="Century Gothic"/>
              </a:defRPr>
            </a:lvl1pPr>
          </a:lstStyle>
          <a:p>
            <a:pPr indent="0" algn="ctr" defTabSz="457200">
              <a:lnSpc>
                <a:spcPct val="100000"/>
              </a:lnSpc>
              <a:buNone/>
              <a:tabLst>
                <a:tab pos="0" algn="l"/>
              </a:tabLst>
            </a:pPr>
            <a:fld id="{5560BA96-AD9F-4FFC-AAAA-D1A7409EF1E4}" type="slidenum">
              <a:rPr lang="en-GB" sz="2800" b="0" strike="noStrike" spc="-1">
                <a:solidFill>
                  <a:schemeClr val="dk1">
                    <a:tint val="75000"/>
                  </a:schemeClr>
                </a:solidFill>
                <a:latin typeface="Century Gothic"/>
              </a:rPr>
              <a:t>‹#›</a:t>
            </a:fld>
            <a:endParaRPr lang="en-US" sz="2800" b="0" strike="noStrike" spc="-1">
              <a:solidFill>
                <a:srgbClr val="FFFFFF"/>
              </a:solidFill>
              <a:latin typeface="Times New Roman"/>
            </a:endParaRPr>
          </a:p>
        </p:txBody>
      </p:sp>
      <p:sp>
        <p:nvSpPr>
          <p:cNvPr id="101" name="PlaceHolder 5"/>
          <p:cNvSpPr>
            <a:spLocks noGrp="1"/>
          </p:cNvSpPr>
          <p:nvPr>
            <p:ph type="dt" idx="30"/>
          </p:nvPr>
        </p:nvSpPr>
        <p:spPr>
          <a:xfrm rot="5400000">
            <a:off x="10155960" y="1790640"/>
            <a:ext cx="990000" cy="304200"/>
          </a:xfrm>
          <a:prstGeom prst="rect">
            <a:avLst/>
          </a:prstGeom>
          <a:noFill/>
          <a:ln w="0">
            <a:noFill/>
          </a:ln>
        </p:spPr>
        <p:txBody>
          <a:bodyPr lIns="91440" tIns="45720" rIns="91440" bIns="45720" anchor="t">
            <a:noAutofit/>
          </a:bodyPr>
          <a:lstStyle>
            <a:lvl1pPr indent="0">
              <a:buNone/>
              <a:defRPr lang="en-US" sz="1400" b="0" strike="noStrike" spc="-1">
                <a:solidFill>
                  <a:srgbClr val="FFFFFF"/>
                </a:solidFill>
                <a:latin typeface="Times New Roman"/>
              </a:defRPr>
            </a:lvl1pPr>
          </a:lstStyle>
          <a:p>
            <a:pPr indent="0">
              <a:buNone/>
            </a:pPr>
            <a:r>
              <a:rPr lang="en-US" sz="1400" b="0" strike="noStrike" spc="-1">
                <a:solidFill>
                  <a:srgbClr val="FFFFFF"/>
                </a:solidFill>
                <a:latin typeface="Times New Roman"/>
              </a:rPr>
              <a:t>&lt;date/time&gt;</a:t>
            </a:r>
          </a:p>
        </p:txBody>
      </p:sp>
    </p:spTree>
  </p:cSld>
  <p:clrMap bg1="lt1" tx1="dk1" bg2="lt2" tx2="dk2" accent1="accent1" accent2="accent2" accent3="accent3" accent4="accent4" accent5="accent5" accent6="accent6" hlink="hlink" folHlink="folHlink"/>
  <p:sldLayoutIdLst>
    <p:sldLayoutId id="214748366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pic>
        <p:nvPicPr>
          <p:cNvPr id="104" name="Picture 7"/>
          <p:cNvPicPr/>
          <p:nvPr/>
        </p:nvPicPr>
        <p:blipFill>
          <a:blip r:embed="rId4"/>
          <a:srcRect l="3610"/>
          <a:stretch/>
        </p:blipFill>
        <p:spPr>
          <a:xfrm>
            <a:off x="0" y="2669760"/>
            <a:ext cx="4036320" cy="4187520"/>
          </a:xfrm>
          <a:prstGeom prst="rect">
            <a:avLst/>
          </a:prstGeom>
          <a:ln w="0">
            <a:noFill/>
          </a:ln>
        </p:spPr>
      </p:pic>
      <p:pic>
        <p:nvPicPr>
          <p:cNvPr id="105" name="Picture 6"/>
          <p:cNvPicPr/>
          <p:nvPr/>
        </p:nvPicPr>
        <p:blipFill>
          <a:blip r:embed="rId5"/>
          <a:srcRect l="35647"/>
          <a:stretch/>
        </p:blipFill>
        <p:spPr>
          <a:xfrm>
            <a:off x="0" y="2892240"/>
            <a:ext cx="1521720" cy="2364840"/>
          </a:xfrm>
          <a:prstGeom prst="rect">
            <a:avLst/>
          </a:prstGeom>
          <a:ln w="0">
            <a:noFill/>
          </a:ln>
        </p:spPr>
      </p:pic>
      <p:sp>
        <p:nvSpPr>
          <p:cNvPr id="106" name="Oval 15"/>
          <p:cNvSpPr/>
          <p:nvPr/>
        </p:nvSpPr>
        <p:spPr>
          <a:xfrm>
            <a:off x="8609040" y="1676520"/>
            <a:ext cx="2818800" cy="2818800"/>
          </a:xfrm>
          <a:prstGeom prst="ellipse">
            <a:avLst/>
          </a:prstGeom>
          <a:gradFill rotWithShape="0">
            <a:gsLst>
              <a:gs pos="0">
                <a:srgbClr val="50B9C1">
                  <a:alpha val="7000"/>
                </a:srgbClr>
              </a:gs>
              <a:gs pos="36000">
                <a:srgbClr val="50B9C1">
                  <a:alpha val="6000"/>
                </a:srgbClr>
              </a:gs>
              <a:gs pos="69000">
                <a:srgbClr val="50B9C1">
                  <a:alpha val="0"/>
                </a:srgbClr>
              </a:gs>
            </a:gsLst>
            <a:path path="circle">
              <a:fillToRect l="50000" t="50000" r="50000" b="50000"/>
            </a:path>
          </a:gra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000000"/>
              </a:solidFill>
              <a:latin typeface="Arial"/>
            </a:endParaRPr>
          </a:p>
        </p:txBody>
      </p:sp>
      <p:pic>
        <p:nvPicPr>
          <p:cNvPr id="107" name="Picture 8"/>
          <p:cNvPicPr/>
          <p:nvPr/>
        </p:nvPicPr>
        <p:blipFill>
          <a:blip r:embed="rId6"/>
          <a:srcRect t="28812"/>
          <a:stretch/>
        </p:blipFill>
        <p:spPr>
          <a:xfrm>
            <a:off x="7999560" y="0"/>
            <a:ext cx="1602720" cy="1140840"/>
          </a:xfrm>
          <a:prstGeom prst="rect">
            <a:avLst/>
          </a:prstGeom>
          <a:ln w="0">
            <a:noFill/>
          </a:ln>
        </p:spPr>
      </p:pic>
      <p:pic>
        <p:nvPicPr>
          <p:cNvPr id="108" name="Picture 9"/>
          <p:cNvPicPr/>
          <p:nvPr/>
        </p:nvPicPr>
        <p:blipFill>
          <a:blip r:embed="rId7"/>
          <a:srcRect b="23333"/>
          <a:stretch/>
        </p:blipFill>
        <p:spPr>
          <a:xfrm>
            <a:off x="8605800" y="6095880"/>
            <a:ext cx="992880" cy="761400"/>
          </a:xfrm>
          <a:prstGeom prst="rect">
            <a:avLst/>
          </a:prstGeom>
          <a:ln w="0">
            <a:noFill/>
          </a:ln>
        </p:spPr>
      </p:pic>
      <p:sp>
        <p:nvSpPr>
          <p:cNvPr id="109" name="Rectangle 13"/>
          <p:cNvSpPr/>
          <p:nvPr/>
        </p:nvSpPr>
        <p:spPr>
          <a:xfrm>
            <a:off x="10437840" y="0"/>
            <a:ext cx="685080" cy="1142280"/>
          </a:xfrm>
          <a:prstGeom prst="rect">
            <a:avLst/>
          </a:prstGeom>
          <a:solidFill>
            <a:schemeClr val="accent1"/>
          </a:soli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FFFFFF"/>
              </a:solidFill>
              <a:latin typeface="Arial"/>
            </a:endParaRPr>
          </a:p>
        </p:txBody>
      </p:sp>
      <p:sp>
        <p:nvSpPr>
          <p:cNvPr id="110" name="PlaceHolder 1"/>
          <p:cNvSpPr>
            <a:spLocks noGrp="1"/>
          </p:cNvSpPr>
          <p:nvPr>
            <p:ph type="ftr" idx="31"/>
          </p:nvPr>
        </p:nvSpPr>
        <p:spPr>
          <a:xfrm rot="5400000">
            <a:off x="8952120" y="3225240"/>
            <a:ext cx="3859200" cy="304200"/>
          </a:xfrm>
          <a:prstGeom prst="rect">
            <a:avLst/>
          </a:prstGeom>
          <a:noFill/>
          <a:ln w="0">
            <a:noFill/>
          </a:ln>
        </p:spPr>
        <p:txBody>
          <a:bodyPr lIns="91440" tIns="45720" rIns="91440" bIns="45720" anchor="b">
            <a:noAutofit/>
          </a:bodyPr>
          <a:lstStyle>
            <a:lvl1pPr indent="0" algn="ctr">
              <a:lnSpc>
                <a:spcPct val="100000"/>
              </a:lnSpc>
              <a:buNone/>
              <a:tabLst>
                <a:tab pos="0" algn="l"/>
              </a:tabLst>
              <a:defRPr lang="en-US" sz="1400" b="0" strike="noStrike" spc="-1">
                <a:solidFill>
                  <a:srgbClr val="FFFFFF"/>
                </a:solidFill>
                <a:latin typeface="Times New Roman"/>
              </a:defRPr>
            </a:lvl1pPr>
          </a:lstStyle>
          <a:p>
            <a:pPr indent="0" algn="ctr">
              <a:lnSpc>
                <a:spcPct val="100000"/>
              </a:lnSpc>
              <a:buNone/>
              <a:tabLst>
                <a:tab pos="0" algn="l"/>
              </a:tabLst>
            </a:pPr>
            <a:r>
              <a:rPr lang="en-US" sz="1400" b="0" strike="noStrike" spc="-1">
                <a:solidFill>
                  <a:srgbClr val="FFFFFF"/>
                </a:solidFill>
                <a:latin typeface="Times New Roman"/>
              </a:rPr>
              <a:t>&lt;footer&gt;</a:t>
            </a:r>
          </a:p>
        </p:txBody>
      </p:sp>
      <p:sp>
        <p:nvSpPr>
          <p:cNvPr id="111" name="PlaceHolder 2"/>
          <p:cNvSpPr>
            <a:spLocks noGrp="1"/>
          </p:cNvSpPr>
          <p:nvPr>
            <p:ph type="sldNum" idx="32"/>
          </p:nvPr>
        </p:nvSpPr>
        <p:spPr>
          <a:xfrm>
            <a:off x="10352520" y="295560"/>
            <a:ext cx="837360" cy="766800"/>
          </a:xfrm>
          <a:prstGeom prst="rect">
            <a:avLst/>
          </a:prstGeom>
          <a:noFill/>
          <a:ln w="0">
            <a:noFill/>
          </a:ln>
        </p:spPr>
        <p:txBody>
          <a:bodyPr lIns="91440" tIns="45720" rIns="91440" bIns="45720" anchor="b">
            <a:noAutofit/>
          </a:bodyPr>
          <a:lstStyle>
            <a:lvl1pPr indent="0" algn="ctr" defTabSz="457200">
              <a:lnSpc>
                <a:spcPct val="100000"/>
              </a:lnSpc>
              <a:buNone/>
              <a:tabLst>
                <a:tab pos="0" algn="l"/>
              </a:tabLst>
              <a:defRPr lang="en-GB" sz="2800" b="0" strike="noStrike" spc="-1">
                <a:solidFill>
                  <a:schemeClr val="dk1">
                    <a:tint val="75000"/>
                  </a:schemeClr>
                </a:solidFill>
                <a:latin typeface="Century Gothic"/>
              </a:defRPr>
            </a:lvl1pPr>
          </a:lstStyle>
          <a:p>
            <a:pPr indent="0" algn="ctr" defTabSz="457200">
              <a:lnSpc>
                <a:spcPct val="100000"/>
              </a:lnSpc>
              <a:buNone/>
              <a:tabLst>
                <a:tab pos="0" algn="l"/>
              </a:tabLst>
            </a:pPr>
            <a:fld id="{677173A6-84FA-477E-AC37-F7FEAABE9815}" type="slidenum">
              <a:rPr lang="en-GB" sz="2800" b="0" strike="noStrike" spc="-1">
                <a:solidFill>
                  <a:schemeClr val="dk1">
                    <a:tint val="75000"/>
                  </a:schemeClr>
                </a:solidFill>
                <a:latin typeface="Century Gothic"/>
              </a:rPr>
              <a:t>‹#›</a:t>
            </a:fld>
            <a:endParaRPr lang="en-US" sz="2800" b="0" strike="noStrike" spc="-1">
              <a:solidFill>
                <a:srgbClr val="FFFFFF"/>
              </a:solidFill>
              <a:latin typeface="Times New Roman"/>
            </a:endParaRPr>
          </a:p>
        </p:txBody>
      </p:sp>
      <p:sp>
        <p:nvSpPr>
          <p:cNvPr id="112" name="PlaceHolder 3"/>
          <p:cNvSpPr>
            <a:spLocks noGrp="1"/>
          </p:cNvSpPr>
          <p:nvPr>
            <p:ph type="dt" idx="33"/>
          </p:nvPr>
        </p:nvSpPr>
        <p:spPr>
          <a:xfrm rot="5400000">
            <a:off x="10155960" y="1790640"/>
            <a:ext cx="990000" cy="304200"/>
          </a:xfrm>
          <a:prstGeom prst="rect">
            <a:avLst/>
          </a:prstGeom>
          <a:noFill/>
          <a:ln w="0">
            <a:noFill/>
          </a:ln>
        </p:spPr>
        <p:txBody>
          <a:bodyPr lIns="91440" tIns="45720" rIns="91440" bIns="45720" anchor="t">
            <a:noAutofit/>
          </a:bodyPr>
          <a:lstStyle>
            <a:lvl1pPr indent="0">
              <a:buNone/>
              <a:defRPr lang="en-US" sz="1400" b="0" strike="noStrike" spc="-1">
                <a:solidFill>
                  <a:srgbClr val="FFFFFF"/>
                </a:solidFill>
                <a:latin typeface="Times New Roman"/>
              </a:defRPr>
            </a:lvl1pPr>
          </a:lstStyle>
          <a:p>
            <a:pPr indent="0">
              <a:buNone/>
            </a:pPr>
            <a:r>
              <a:rPr lang="en-US" sz="1400" b="0" strike="noStrike" spc="-1">
                <a:solidFill>
                  <a:srgbClr val="FFFFFF"/>
                </a:solidFill>
                <a:latin typeface="Times New Roman"/>
              </a:rPr>
              <a:t>&lt;date/time&gt;</a:t>
            </a:r>
          </a:p>
        </p:txBody>
      </p:sp>
    </p:spTree>
  </p:cSld>
  <p:clrMap bg1="lt1" tx1="dk1" bg2="lt2" tx2="dk2" accent1="accent1" accent2="accent2" accent3="accent3" accent4="accent4" accent5="accent5" accent6="accent6" hlink="hlink" folHlink="folHlink"/>
  <p:sldLayoutIdLst>
    <p:sldLayoutId id="214748366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pic>
        <p:nvPicPr>
          <p:cNvPr id="113" name="Picture 7"/>
          <p:cNvPicPr/>
          <p:nvPr/>
        </p:nvPicPr>
        <p:blipFill>
          <a:blip r:embed="rId4"/>
          <a:srcRect l="3610"/>
          <a:stretch/>
        </p:blipFill>
        <p:spPr>
          <a:xfrm>
            <a:off x="0" y="2669760"/>
            <a:ext cx="4036320" cy="4187520"/>
          </a:xfrm>
          <a:prstGeom prst="rect">
            <a:avLst/>
          </a:prstGeom>
          <a:ln w="0">
            <a:noFill/>
          </a:ln>
        </p:spPr>
      </p:pic>
      <p:pic>
        <p:nvPicPr>
          <p:cNvPr id="114" name="Picture 6"/>
          <p:cNvPicPr/>
          <p:nvPr/>
        </p:nvPicPr>
        <p:blipFill>
          <a:blip r:embed="rId5"/>
          <a:srcRect l="35647"/>
          <a:stretch/>
        </p:blipFill>
        <p:spPr>
          <a:xfrm>
            <a:off x="0" y="2892240"/>
            <a:ext cx="1521720" cy="2364840"/>
          </a:xfrm>
          <a:prstGeom prst="rect">
            <a:avLst/>
          </a:prstGeom>
          <a:ln w="0">
            <a:noFill/>
          </a:ln>
        </p:spPr>
      </p:pic>
      <p:sp>
        <p:nvSpPr>
          <p:cNvPr id="115" name="Oval 15"/>
          <p:cNvSpPr/>
          <p:nvPr/>
        </p:nvSpPr>
        <p:spPr>
          <a:xfrm>
            <a:off x="8609040" y="1676520"/>
            <a:ext cx="2818800" cy="2818800"/>
          </a:xfrm>
          <a:prstGeom prst="ellipse">
            <a:avLst/>
          </a:prstGeom>
          <a:gradFill rotWithShape="0">
            <a:gsLst>
              <a:gs pos="0">
                <a:srgbClr val="50B9C1">
                  <a:alpha val="7000"/>
                </a:srgbClr>
              </a:gs>
              <a:gs pos="36000">
                <a:srgbClr val="50B9C1">
                  <a:alpha val="6000"/>
                </a:srgbClr>
              </a:gs>
              <a:gs pos="69000">
                <a:srgbClr val="50B9C1">
                  <a:alpha val="0"/>
                </a:srgbClr>
              </a:gs>
            </a:gsLst>
            <a:path path="circle">
              <a:fillToRect l="50000" t="50000" r="50000" b="50000"/>
            </a:path>
          </a:gra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000000"/>
              </a:solidFill>
              <a:latin typeface="Arial"/>
            </a:endParaRPr>
          </a:p>
        </p:txBody>
      </p:sp>
      <p:pic>
        <p:nvPicPr>
          <p:cNvPr id="116" name="Picture 8"/>
          <p:cNvPicPr/>
          <p:nvPr/>
        </p:nvPicPr>
        <p:blipFill>
          <a:blip r:embed="rId6"/>
          <a:srcRect t="28812"/>
          <a:stretch/>
        </p:blipFill>
        <p:spPr>
          <a:xfrm>
            <a:off x="7999560" y="0"/>
            <a:ext cx="1602720" cy="1140840"/>
          </a:xfrm>
          <a:prstGeom prst="rect">
            <a:avLst/>
          </a:prstGeom>
          <a:ln w="0">
            <a:noFill/>
          </a:ln>
        </p:spPr>
      </p:pic>
      <p:pic>
        <p:nvPicPr>
          <p:cNvPr id="117" name="Picture 9"/>
          <p:cNvPicPr/>
          <p:nvPr/>
        </p:nvPicPr>
        <p:blipFill>
          <a:blip r:embed="rId7"/>
          <a:srcRect b="23333"/>
          <a:stretch/>
        </p:blipFill>
        <p:spPr>
          <a:xfrm>
            <a:off x="8605800" y="6095880"/>
            <a:ext cx="992880" cy="761400"/>
          </a:xfrm>
          <a:prstGeom prst="rect">
            <a:avLst/>
          </a:prstGeom>
          <a:ln w="0">
            <a:noFill/>
          </a:ln>
        </p:spPr>
      </p:pic>
      <p:sp>
        <p:nvSpPr>
          <p:cNvPr id="118" name="Rectangle 13"/>
          <p:cNvSpPr/>
          <p:nvPr/>
        </p:nvSpPr>
        <p:spPr>
          <a:xfrm>
            <a:off x="10437840" y="0"/>
            <a:ext cx="685080" cy="1142280"/>
          </a:xfrm>
          <a:prstGeom prst="rect">
            <a:avLst/>
          </a:prstGeom>
          <a:solidFill>
            <a:schemeClr val="accent1"/>
          </a:soli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FFFFFF"/>
              </a:solidFill>
              <a:latin typeface="Arial"/>
            </a:endParaRPr>
          </a:p>
        </p:txBody>
      </p:sp>
      <p:sp>
        <p:nvSpPr>
          <p:cNvPr id="119" name="PlaceHolder 1"/>
          <p:cNvSpPr>
            <a:spLocks noGrp="1"/>
          </p:cNvSpPr>
          <p:nvPr>
            <p:ph type="title"/>
          </p:nvPr>
        </p:nvSpPr>
        <p:spPr>
          <a:xfrm>
            <a:off x="646200" y="452880"/>
            <a:ext cx="9403920" cy="1399680"/>
          </a:xfrm>
          <a:prstGeom prst="rect">
            <a:avLst/>
          </a:prstGeom>
          <a:noFill/>
          <a:ln w="0">
            <a:noFill/>
          </a:ln>
        </p:spPr>
        <p:txBody>
          <a:bodyPr lIns="0" tIns="0" rIns="0" bIns="0" anchor="ctr">
            <a:noAutofit/>
          </a:bodyPr>
          <a:lstStyle/>
          <a:p>
            <a:pPr indent="0">
              <a:buNone/>
            </a:pPr>
            <a:r>
              <a:rPr lang="en-US" sz="1800" b="0" strike="noStrike" spc="-1">
                <a:solidFill>
                  <a:srgbClr val="FFFFFF"/>
                </a:solidFill>
                <a:latin typeface="Arial"/>
              </a:rPr>
              <a:t>Click to edit the title text format</a:t>
            </a:r>
          </a:p>
        </p:txBody>
      </p:sp>
      <p:sp>
        <p:nvSpPr>
          <p:cNvPr id="120" name="PlaceHolder 2"/>
          <p:cNvSpPr>
            <a:spLocks noGrp="1"/>
          </p:cNvSpPr>
          <p:nvPr>
            <p:ph type="body"/>
          </p:nvPr>
        </p:nvSpPr>
        <p:spPr>
          <a:xfrm>
            <a:off x="1103400" y="2053080"/>
            <a:ext cx="4365360" cy="4194720"/>
          </a:xfrm>
          <a:prstGeom prst="rect">
            <a:avLst/>
          </a:prstGeom>
          <a:noFill/>
          <a:ln w="0">
            <a:noFill/>
          </a:ln>
        </p:spPr>
        <p:txBody>
          <a:bodyPr lIns="0" tIns="0" rIns="0" bIns="0" anchor="t">
            <a:normAutofit/>
          </a:bodyPr>
          <a:lstStyle/>
          <a:p>
            <a:pPr marL="432000" indent="-324000">
              <a:spcBef>
                <a:spcPts val="1417"/>
              </a:spcBef>
              <a:buClr>
                <a:srgbClr val="FFFFFF"/>
              </a:buClr>
              <a:buSzPct val="45000"/>
              <a:buFont typeface="Wingdings" charset="2"/>
              <a:buChar char=""/>
            </a:pPr>
            <a:r>
              <a:rPr lang="en-US" sz="1800" b="0" strike="noStrike" spc="-1">
                <a:solidFill>
                  <a:srgbClr val="FFFFFF"/>
                </a:solidFill>
                <a:latin typeface="Arial"/>
              </a:rPr>
              <a:t>Click to edit the outline text format</a:t>
            </a:r>
          </a:p>
          <a:p>
            <a:pPr marL="864000" lvl="1" indent="-324000">
              <a:spcBef>
                <a:spcPts val="1134"/>
              </a:spcBef>
              <a:buClr>
                <a:srgbClr val="FFFFFF"/>
              </a:buClr>
              <a:buSzPct val="75000"/>
              <a:buFont typeface="Symbol" charset="2"/>
              <a:buChar char=""/>
            </a:pPr>
            <a:r>
              <a:rPr lang="en-US" sz="1800" b="0" strike="noStrike" spc="-1">
                <a:solidFill>
                  <a:srgbClr val="FFFFFF"/>
                </a:solidFill>
                <a:latin typeface="Arial"/>
              </a:rPr>
              <a:t>Second Outline Level</a:t>
            </a:r>
          </a:p>
          <a:p>
            <a:pPr marL="1296000" lvl="2" indent="-288000">
              <a:spcBef>
                <a:spcPts val="850"/>
              </a:spcBef>
              <a:buClr>
                <a:srgbClr val="FFFFFF"/>
              </a:buClr>
              <a:buSzPct val="45000"/>
              <a:buFont typeface="Wingdings" charset="2"/>
              <a:buChar char=""/>
            </a:pPr>
            <a:r>
              <a:rPr lang="en-US" sz="1800" b="0" strike="noStrike" spc="-1">
                <a:solidFill>
                  <a:srgbClr val="FFFFFF"/>
                </a:solidFill>
                <a:latin typeface="Arial"/>
              </a:rPr>
              <a:t>Third Outline Level</a:t>
            </a:r>
          </a:p>
          <a:p>
            <a:pPr marL="1728000" lvl="3" indent="-216000">
              <a:spcBef>
                <a:spcPts val="567"/>
              </a:spcBef>
              <a:buClr>
                <a:srgbClr val="FFFFFF"/>
              </a:buClr>
              <a:buSzPct val="75000"/>
              <a:buFont typeface="Symbol" charset="2"/>
              <a:buChar char=""/>
            </a:pPr>
            <a:r>
              <a:rPr lang="en-US" sz="1800" b="0" strike="noStrike" spc="-1">
                <a:solidFill>
                  <a:srgbClr val="FFFFFF"/>
                </a:solidFill>
                <a:latin typeface="Arial"/>
              </a:rPr>
              <a:t>Fourth Outline Level</a:t>
            </a:r>
          </a:p>
          <a:p>
            <a:pPr marL="2160000" lvl="4" indent="-216000">
              <a:spcBef>
                <a:spcPts val="283"/>
              </a:spcBef>
              <a:buClr>
                <a:srgbClr val="FFFFFF"/>
              </a:buClr>
              <a:buSzPct val="45000"/>
              <a:buFont typeface="Wingdings" charset="2"/>
              <a:buChar char=""/>
            </a:pPr>
            <a:r>
              <a:rPr lang="en-US" sz="1800" b="0" strike="noStrike" spc="-1">
                <a:solidFill>
                  <a:srgbClr val="FFFFFF"/>
                </a:solidFill>
                <a:latin typeface="Arial"/>
              </a:rPr>
              <a:t>Fifth Outline Level</a:t>
            </a:r>
          </a:p>
          <a:p>
            <a:pPr marL="2592000" lvl="5" indent="-216000">
              <a:spcBef>
                <a:spcPts val="283"/>
              </a:spcBef>
              <a:buClr>
                <a:srgbClr val="FFFFFF"/>
              </a:buClr>
              <a:buSzPct val="45000"/>
              <a:buFont typeface="Wingdings" charset="2"/>
              <a:buChar char=""/>
            </a:pPr>
            <a:r>
              <a:rPr lang="en-US" sz="1800" b="0" strike="noStrike" spc="-1">
                <a:solidFill>
                  <a:srgbClr val="FFFFFF"/>
                </a:solidFill>
                <a:latin typeface="Arial"/>
              </a:rPr>
              <a:t>Sixth Outline Level</a:t>
            </a:r>
          </a:p>
          <a:p>
            <a:pPr marL="3024000" lvl="6" indent="-216000">
              <a:spcBef>
                <a:spcPts val="283"/>
              </a:spcBef>
              <a:buClr>
                <a:srgbClr val="FFFFFF"/>
              </a:buClr>
              <a:buSzPct val="45000"/>
              <a:buFont typeface="Wingdings" charset="2"/>
              <a:buChar char=""/>
            </a:pPr>
            <a:r>
              <a:rPr lang="en-US" sz="1800" b="0" strike="noStrike" spc="-1">
                <a:solidFill>
                  <a:srgbClr val="FFFFFF"/>
                </a:solidFill>
                <a:latin typeface="Arial"/>
              </a:rPr>
              <a:t>Seventh Outline Level</a:t>
            </a:r>
          </a:p>
        </p:txBody>
      </p:sp>
      <p:sp>
        <p:nvSpPr>
          <p:cNvPr id="121" name="PlaceHolder 3"/>
          <p:cNvSpPr>
            <a:spLocks noGrp="1"/>
          </p:cNvSpPr>
          <p:nvPr>
            <p:ph type="body"/>
          </p:nvPr>
        </p:nvSpPr>
        <p:spPr>
          <a:xfrm>
            <a:off x="5687640" y="2053080"/>
            <a:ext cx="4365360" cy="4194720"/>
          </a:xfrm>
          <a:prstGeom prst="rect">
            <a:avLst/>
          </a:prstGeom>
          <a:noFill/>
          <a:ln w="0">
            <a:noFill/>
          </a:ln>
        </p:spPr>
        <p:txBody>
          <a:bodyPr lIns="0" tIns="0" rIns="0" bIns="0" anchor="t">
            <a:normAutofit/>
          </a:bodyPr>
          <a:lstStyle/>
          <a:p>
            <a:pPr marL="432000" indent="-324000">
              <a:spcBef>
                <a:spcPts val="1417"/>
              </a:spcBef>
              <a:buClr>
                <a:srgbClr val="FFFFFF"/>
              </a:buClr>
              <a:buSzPct val="45000"/>
              <a:buFont typeface="Wingdings" charset="2"/>
              <a:buChar char=""/>
            </a:pPr>
            <a:r>
              <a:rPr lang="en-US" sz="1800" b="0" strike="noStrike" spc="-1">
                <a:solidFill>
                  <a:srgbClr val="FFFFFF"/>
                </a:solidFill>
                <a:latin typeface="Arial"/>
              </a:rPr>
              <a:t>Click to edit the outline text format</a:t>
            </a:r>
          </a:p>
          <a:p>
            <a:pPr marL="864000" lvl="1" indent="-324000">
              <a:spcBef>
                <a:spcPts val="1134"/>
              </a:spcBef>
              <a:buClr>
                <a:srgbClr val="FFFFFF"/>
              </a:buClr>
              <a:buSzPct val="75000"/>
              <a:buFont typeface="Symbol" charset="2"/>
              <a:buChar char=""/>
            </a:pPr>
            <a:r>
              <a:rPr lang="en-US" sz="1800" b="0" strike="noStrike" spc="-1">
                <a:solidFill>
                  <a:srgbClr val="FFFFFF"/>
                </a:solidFill>
                <a:latin typeface="Arial"/>
              </a:rPr>
              <a:t>Second Outline Level</a:t>
            </a:r>
          </a:p>
          <a:p>
            <a:pPr marL="1296000" lvl="2" indent="-288000">
              <a:spcBef>
                <a:spcPts val="850"/>
              </a:spcBef>
              <a:buClr>
                <a:srgbClr val="FFFFFF"/>
              </a:buClr>
              <a:buSzPct val="45000"/>
              <a:buFont typeface="Wingdings" charset="2"/>
              <a:buChar char=""/>
            </a:pPr>
            <a:r>
              <a:rPr lang="en-US" sz="1800" b="0" strike="noStrike" spc="-1">
                <a:solidFill>
                  <a:srgbClr val="FFFFFF"/>
                </a:solidFill>
                <a:latin typeface="Arial"/>
              </a:rPr>
              <a:t>Third Outline Level</a:t>
            </a:r>
          </a:p>
          <a:p>
            <a:pPr marL="1728000" lvl="3" indent="-216000">
              <a:spcBef>
                <a:spcPts val="567"/>
              </a:spcBef>
              <a:buClr>
                <a:srgbClr val="FFFFFF"/>
              </a:buClr>
              <a:buSzPct val="75000"/>
              <a:buFont typeface="Symbol" charset="2"/>
              <a:buChar char=""/>
            </a:pPr>
            <a:r>
              <a:rPr lang="en-US" sz="1800" b="0" strike="noStrike" spc="-1">
                <a:solidFill>
                  <a:srgbClr val="FFFFFF"/>
                </a:solidFill>
                <a:latin typeface="Arial"/>
              </a:rPr>
              <a:t>Fourth Outline Level</a:t>
            </a:r>
          </a:p>
          <a:p>
            <a:pPr marL="2160000" lvl="4" indent="-216000">
              <a:spcBef>
                <a:spcPts val="283"/>
              </a:spcBef>
              <a:buClr>
                <a:srgbClr val="FFFFFF"/>
              </a:buClr>
              <a:buSzPct val="45000"/>
              <a:buFont typeface="Wingdings" charset="2"/>
              <a:buChar char=""/>
            </a:pPr>
            <a:r>
              <a:rPr lang="en-US" sz="1800" b="0" strike="noStrike" spc="-1">
                <a:solidFill>
                  <a:srgbClr val="FFFFFF"/>
                </a:solidFill>
                <a:latin typeface="Arial"/>
              </a:rPr>
              <a:t>Fifth Outline Level</a:t>
            </a:r>
          </a:p>
          <a:p>
            <a:pPr marL="2592000" lvl="5" indent="-216000">
              <a:spcBef>
                <a:spcPts val="283"/>
              </a:spcBef>
              <a:buClr>
                <a:srgbClr val="FFFFFF"/>
              </a:buClr>
              <a:buSzPct val="45000"/>
              <a:buFont typeface="Wingdings" charset="2"/>
              <a:buChar char=""/>
            </a:pPr>
            <a:r>
              <a:rPr lang="en-US" sz="1800" b="0" strike="noStrike" spc="-1">
                <a:solidFill>
                  <a:srgbClr val="FFFFFF"/>
                </a:solidFill>
                <a:latin typeface="Arial"/>
              </a:rPr>
              <a:t>Sixth Outline Level</a:t>
            </a:r>
          </a:p>
          <a:p>
            <a:pPr marL="3024000" lvl="6" indent="-216000">
              <a:spcBef>
                <a:spcPts val="283"/>
              </a:spcBef>
              <a:buClr>
                <a:srgbClr val="FFFFFF"/>
              </a:buClr>
              <a:buSzPct val="45000"/>
              <a:buFont typeface="Wingdings" charset="2"/>
              <a:buChar char=""/>
            </a:pPr>
            <a:r>
              <a:rPr lang="en-US" sz="1800" b="0" strike="noStrike" spc="-1">
                <a:solidFill>
                  <a:srgbClr val="FFFFFF"/>
                </a:solidFill>
                <a:latin typeface="Arial"/>
              </a:rPr>
              <a:t>Seventh Outline Level</a:t>
            </a:r>
          </a:p>
        </p:txBody>
      </p:sp>
      <p:sp>
        <p:nvSpPr>
          <p:cNvPr id="122" name="PlaceHolder 4"/>
          <p:cNvSpPr>
            <a:spLocks noGrp="1"/>
          </p:cNvSpPr>
          <p:nvPr>
            <p:ph type="ftr" idx="34"/>
          </p:nvPr>
        </p:nvSpPr>
        <p:spPr>
          <a:xfrm rot="5400000">
            <a:off x="8952120" y="3225240"/>
            <a:ext cx="3859200" cy="304200"/>
          </a:xfrm>
          <a:prstGeom prst="rect">
            <a:avLst/>
          </a:prstGeom>
          <a:noFill/>
          <a:ln w="0">
            <a:noFill/>
          </a:ln>
        </p:spPr>
        <p:txBody>
          <a:bodyPr lIns="91440" tIns="45720" rIns="91440" bIns="45720" anchor="b">
            <a:noAutofit/>
          </a:bodyPr>
          <a:lstStyle>
            <a:lvl1pPr indent="0" algn="ctr">
              <a:lnSpc>
                <a:spcPct val="100000"/>
              </a:lnSpc>
              <a:buNone/>
              <a:tabLst>
                <a:tab pos="0" algn="l"/>
              </a:tabLst>
              <a:defRPr lang="en-US" sz="1400" b="0" strike="noStrike" spc="-1">
                <a:solidFill>
                  <a:srgbClr val="FFFFFF"/>
                </a:solidFill>
                <a:latin typeface="Times New Roman"/>
              </a:defRPr>
            </a:lvl1pPr>
          </a:lstStyle>
          <a:p>
            <a:pPr indent="0" algn="ctr">
              <a:lnSpc>
                <a:spcPct val="100000"/>
              </a:lnSpc>
              <a:buNone/>
              <a:tabLst>
                <a:tab pos="0" algn="l"/>
              </a:tabLst>
            </a:pPr>
            <a:r>
              <a:rPr lang="en-US" sz="1400" b="0" strike="noStrike" spc="-1">
                <a:solidFill>
                  <a:srgbClr val="FFFFFF"/>
                </a:solidFill>
                <a:latin typeface="Times New Roman"/>
              </a:rPr>
              <a:t>&lt;footer&gt;</a:t>
            </a:r>
          </a:p>
        </p:txBody>
      </p:sp>
      <p:sp>
        <p:nvSpPr>
          <p:cNvPr id="123" name="PlaceHolder 5"/>
          <p:cNvSpPr>
            <a:spLocks noGrp="1"/>
          </p:cNvSpPr>
          <p:nvPr>
            <p:ph type="sldNum" idx="35"/>
          </p:nvPr>
        </p:nvSpPr>
        <p:spPr>
          <a:xfrm>
            <a:off x="10352520" y="295560"/>
            <a:ext cx="837360" cy="766800"/>
          </a:xfrm>
          <a:prstGeom prst="rect">
            <a:avLst/>
          </a:prstGeom>
          <a:noFill/>
          <a:ln w="0">
            <a:noFill/>
          </a:ln>
        </p:spPr>
        <p:txBody>
          <a:bodyPr lIns="91440" tIns="45720" rIns="91440" bIns="45720" anchor="b">
            <a:noAutofit/>
          </a:bodyPr>
          <a:lstStyle>
            <a:lvl1pPr indent="0" algn="ctr" defTabSz="457200">
              <a:lnSpc>
                <a:spcPct val="100000"/>
              </a:lnSpc>
              <a:buNone/>
              <a:tabLst>
                <a:tab pos="0" algn="l"/>
              </a:tabLst>
              <a:defRPr lang="en-GB" sz="2800" b="0" strike="noStrike" spc="-1">
                <a:solidFill>
                  <a:schemeClr val="dk1">
                    <a:tint val="75000"/>
                  </a:schemeClr>
                </a:solidFill>
                <a:latin typeface="Century Gothic"/>
              </a:defRPr>
            </a:lvl1pPr>
          </a:lstStyle>
          <a:p>
            <a:pPr indent="0" algn="ctr" defTabSz="457200">
              <a:lnSpc>
                <a:spcPct val="100000"/>
              </a:lnSpc>
              <a:buNone/>
              <a:tabLst>
                <a:tab pos="0" algn="l"/>
              </a:tabLst>
            </a:pPr>
            <a:fld id="{3E767549-1C9C-41DB-AA0E-6C3D3686B6A0}" type="slidenum">
              <a:rPr lang="en-GB" sz="2800" b="0" strike="noStrike" spc="-1">
                <a:solidFill>
                  <a:schemeClr val="dk1">
                    <a:tint val="75000"/>
                  </a:schemeClr>
                </a:solidFill>
                <a:latin typeface="Century Gothic"/>
              </a:rPr>
              <a:t>‹#›</a:t>
            </a:fld>
            <a:endParaRPr lang="en-US" sz="2800" b="0" strike="noStrike" spc="-1">
              <a:solidFill>
                <a:srgbClr val="FFFFFF"/>
              </a:solidFill>
              <a:latin typeface="Times New Roman"/>
            </a:endParaRPr>
          </a:p>
        </p:txBody>
      </p:sp>
      <p:sp>
        <p:nvSpPr>
          <p:cNvPr id="124" name="PlaceHolder 6"/>
          <p:cNvSpPr>
            <a:spLocks noGrp="1"/>
          </p:cNvSpPr>
          <p:nvPr>
            <p:ph type="dt" idx="36"/>
          </p:nvPr>
        </p:nvSpPr>
        <p:spPr>
          <a:xfrm rot="5400000">
            <a:off x="10155960" y="1790640"/>
            <a:ext cx="990000" cy="304200"/>
          </a:xfrm>
          <a:prstGeom prst="rect">
            <a:avLst/>
          </a:prstGeom>
          <a:noFill/>
          <a:ln w="0">
            <a:noFill/>
          </a:ln>
        </p:spPr>
        <p:txBody>
          <a:bodyPr lIns="91440" tIns="45720" rIns="91440" bIns="45720" anchor="t">
            <a:noAutofit/>
          </a:bodyPr>
          <a:lstStyle>
            <a:lvl1pPr indent="0">
              <a:buNone/>
              <a:defRPr lang="en-US" sz="1400" b="0" strike="noStrike" spc="-1">
                <a:solidFill>
                  <a:srgbClr val="FFFFFF"/>
                </a:solidFill>
                <a:latin typeface="Times New Roman"/>
              </a:defRPr>
            </a:lvl1pPr>
          </a:lstStyle>
          <a:p>
            <a:pPr indent="0">
              <a:buNone/>
            </a:pPr>
            <a:r>
              <a:rPr lang="en-US" sz="1400" b="0" strike="noStrike" spc="-1">
                <a:solidFill>
                  <a:srgbClr val="FFFFFF"/>
                </a:solidFill>
                <a:latin typeface="Times New Roman"/>
              </a:rPr>
              <a:t>&lt;date/time&gt;</a:t>
            </a:r>
          </a:p>
        </p:txBody>
      </p:sp>
    </p:spTree>
  </p:cSld>
  <p:clrMap bg1="lt1" tx1="dk1" bg2="lt2" tx2="dk2" accent1="accent1" accent2="accent2" accent3="accent3" accent4="accent4" accent5="accent5" accent6="accent6" hlink="hlink" folHlink="folHlink"/>
  <p:sldLayoutIdLst>
    <p:sldLayoutId id="214748367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pic>
        <p:nvPicPr>
          <p:cNvPr id="128" name="Picture 7"/>
          <p:cNvPicPr/>
          <p:nvPr/>
        </p:nvPicPr>
        <p:blipFill>
          <a:blip r:embed="rId4"/>
          <a:srcRect l="3610"/>
          <a:stretch/>
        </p:blipFill>
        <p:spPr>
          <a:xfrm>
            <a:off x="0" y="2669760"/>
            <a:ext cx="4036320" cy="4187520"/>
          </a:xfrm>
          <a:prstGeom prst="rect">
            <a:avLst/>
          </a:prstGeom>
          <a:ln w="0">
            <a:noFill/>
          </a:ln>
        </p:spPr>
      </p:pic>
      <p:pic>
        <p:nvPicPr>
          <p:cNvPr id="129" name="Picture 6"/>
          <p:cNvPicPr/>
          <p:nvPr/>
        </p:nvPicPr>
        <p:blipFill>
          <a:blip r:embed="rId5"/>
          <a:srcRect l="35647"/>
          <a:stretch/>
        </p:blipFill>
        <p:spPr>
          <a:xfrm>
            <a:off x="0" y="2892240"/>
            <a:ext cx="1521720" cy="2364840"/>
          </a:xfrm>
          <a:prstGeom prst="rect">
            <a:avLst/>
          </a:prstGeom>
          <a:ln w="0">
            <a:noFill/>
          </a:ln>
        </p:spPr>
      </p:pic>
      <p:sp>
        <p:nvSpPr>
          <p:cNvPr id="130" name="Oval 15"/>
          <p:cNvSpPr/>
          <p:nvPr/>
        </p:nvSpPr>
        <p:spPr>
          <a:xfrm>
            <a:off x="8609040" y="1676520"/>
            <a:ext cx="2818800" cy="2818800"/>
          </a:xfrm>
          <a:prstGeom prst="ellipse">
            <a:avLst/>
          </a:prstGeom>
          <a:gradFill rotWithShape="0">
            <a:gsLst>
              <a:gs pos="0">
                <a:srgbClr val="50B9C1">
                  <a:alpha val="7000"/>
                </a:srgbClr>
              </a:gs>
              <a:gs pos="36000">
                <a:srgbClr val="50B9C1">
                  <a:alpha val="6000"/>
                </a:srgbClr>
              </a:gs>
              <a:gs pos="69000">
                <a:srgbClr val="50B9C1">
                  <a:alpha val="0"/>
                </a:srgbClr>
              </a:gs>
            </a:gsLst>
            <a:path path="circle">
              <a:fillToRect l="50000" t="50000" r="50000" b="50000"/>
            </a:path>
          </a:gra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000000"/>
              </a:solidFill>
              <a:latin typeface="Arial"/>
            </a:endParaRPr>
          </a:p>
        </p:txBody>
      </p:sp>
      <p:pic>
        <p:nvPicPr>
          <p:cNvPr id="131" name="Picture 8"/>
          <p:cNvPicPr/>
          <p:nvPr/>
        </p:nvPicPr>
        <p:blipFill>
          <a:blip r:embed="rId6"/>
          <a:srcRect t="28812"/>
          <a:stretch/>
        </p:blipFill>
        <p:spPr>
          <a:xfrm>
            <a:off x="7999560" y="0"/>
            <a:ext cx="1602720" cy="1140840"/>
          </a:xfrm>
          <a:prstGeom prst="rect">
            <a:avLst/>
          </a:prstGeom>
          <a:ln w="0">
            <a:noFill/>
          </a:ln>
        </p:spPr>
      </p:pic>
      <p:pic>
        <p:nvPicPr>
          <p:cNvPr id="132" name="Picture 9"/>
          <p:cNvPicPr/>
          <p:nvPr/>
        </p:nvPicPr>
        <p:blipFill>
          <a:blip r:embed="rId7"/>
          <a:srcRect b="23333"/>
          <a:stretch/>
        </p:blipFill>
        <p:spPr>
          <a:xfrm>
            <a:off x="8605800" y="6095880"/>
            <a:ext cx="992880" cy="761400"/>
          </a:xfrm>
          <a:prstGeom prst="rect">
            <a:avLst/>
          </a:prstGeom>
          <a:ln w="0">
            <a:noFill/>
          </a:ln>
        </p:spPr>
      </p:pic>
      <p:sp>
        <p:nvSpPr>
          <p:cNvPr id="133" name="Rectangle 13"/>
          <p:cNvSpPr/>
          <p:nvPr/>
        </p:nvSpPr>
        <p:spPr>
          <a:xfrm>
            <a:off x="10437840" y="0"/>
            <a:ext cx="685080" cy="1142280"/>
          </a:xfrm>
          <a:prstGeom prst="rect">
            <a:avLst/>
          </a:prstGeom>
          <a:solidFill>
            <a:schemeClr val="accent1"/>
          </a:soli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FFFFFF"/>
              </a:solidFill>
              <a:latin typeface="Arial"/>
            </a:endParaRPr>
          </a:p>
        </p:txBody>
      </p:sp>
      <p:sp>
        <p:nvSpPr>
          <p:cNvPr id="134" name="PlaceHolder 1"/>
          <p:cNvSpPr>
            <a:spLocks noGrp="1"/>
          </p:cNvSpPr>
          <p:nvPr>
            <p:ph type="ftr" idx="37"/>
          </p:nvPr>
        </p:nvSpPr>
        <p:spPr>
          <a:xfrm rot="5400000">
            <a:off x="8952120" y="3225240"/>
            <a:ext cx="3859200" cy="304200"/>
          </a:xfrm>
          <a:prstGeom prst="rect">
            <a:avLst/>
          </a:prstGeom>
          <a:noFill/>
          <a:ln w="0">
            <a:noFill/>
          </a:ln>
        </p:spPr>
        <p:txBody>
          <a:bodyPr lIns="91440" tIns="45720" rIns="91440" bIns="45720" anchor="b">
            <a:noAutofit/>
          </a:bodyPr>
          <a:lstStyle>
            <a:lvl1pPr indent="0" algn="ctr">
              <a:lnSpc>
                <a:spcPct val="100000"/>
              </a:lnSpc>
              <a:buNone/>
              <a:tabLst>
                <a:tab pos="0" algn="l"/>
              </a:tabLst>
              <a:defRPr lang="en-US" sz="1400" b="0" strike="noStrike" spc="-1">
                <a:solidFill>
                  <a:srgbClr val="FFFFFF"/>
                </a:solidFill>
                <a:latin typeface="Times New Roman"/>
              </a:defRPr>
            </a:lvl1pPr>
          </a:lstStyle>
          <a:p>
            <a:pPr indent="0" algn="ctr">
              <a:lnSpc>
                <a:spcPct val="100000"/>
              </a:lnSpc>
              <a:buNone/>
              <a:tabLst>
                <a:tab pos="0" algn="l"/>
              </a:tabLst>
            </a:pPr>
            <a:r>
              <a:rPr lang="en-US" sz="1400" b="0" strike="noStrike" spc="-1">
                <a:solidFill>
                  <a:srgbClr val="FFFFFF"/>
                </a:solidFill>
                <a:latin typeface="Times New Roman"/>
              </a:rPr>
              <a:t>&lt;footer&gt;</a:t>
            </a:r>
          </a:p>
        </p:txBody>
      </p:sp>
      <p:sp>
        <p:nvSpPr>
          <p:cNvPr id="135" name="PlaceHolder 2"/>
          <p:cNvSpPr>
            <a:spLocks noGrp="1"/>
          </p:cNvSpPr>
          <p:nvPr>
            <p:ph type="sldNum" idx="38"/>
          </p:nvPr>
        </p:nvSpPr>
        <p:spPr>
          <a:xfrm>
            <a:off x="10352520" y="295560"/>
            <a:ext cx="837360" cy="766800"/>
          </a:xfrm>
          <a:prstGeom prst="rect">
            <a:avLst/>
          </a:prstGeom>
          <a:noFill/>
          <a:ln w="0">
            <a:noFill/>
          </a:ln>
        </p:spPr>
        <p:txBody>
          <a:bodyPr lIns="91440" tIns="45720" rIns="91440" bIns="45720" anchor="b">
            <a:noAutofit/>
          </a:bodyPr>
          <a:lstStyle>
            <a:lvl1pPr indent="0" algn="ctr" defTabSz="457200">
              <a:lnSpc>
                <a:spcPct val="100000"/>
              </a:lnSpc>
              <a:buNone/>
              <a:tabLst>
                <a:tab pos="0" algn="l"/>
              </a:tabLst>
              <a:defRPr lang="en-GB" sz="2800" b="0" strike="noStrike" spc="-1">
                <a:solidFill>
                  <a:schemeClr val="dk1">
                    <a:tint val="75000"/>
                  </a:schemeClr>
                </a:solidFill>
                <a:latin typeface="Century Gothic"/>
              </a:defRPr>
            </a:lvl1pPr>
          </a:lstStyle>
          <a:p>
            <a:pPr indent="0" algn="ctr" defTabSz="457200">
              <a:lnSpc>
                <a:spcPct val="100000"/>
              </a:lnSpc>
              <a:buNone/>
              <a:tabLst>
                <a:tab pos="0" algn="l"/>
              </a:tabLst>
            </a:pPr>
            <a:fld id="{BC524EEB-C254-422D-8DD7-EA1108C1DDDC}" type="slidenum">
              <a:rPr lang="en-GB" sz="2800" b="0" strike="noStrike" spc="-1">
                <a:solidFill>
                  <a:schemeClr val="dk1">
                    <a:tint val="75000"/>
                  </a:schemeClr>
                </a:solidFill>
                <a:latin typeface="Century Gothic"/>
              </a:rPr>
              <a:t>‹#›</a:t>
            </a:fld>
            <a:endParaRPr lang="en-US" sz="2800" b="0" strike="noStrike" spc="-1">
              <a:solidFill>
                <a:srgbClr val="FFFFFF"/>
              </a:solidFill>
              <a:latin typeface="Times New Roman"/>
            </a:endParaRPr>
          </a:p>
        </p:txBody>
      </p:sp>
      <p:sp>
        <p:nvSpPr>
          <p:cNvPr id="136" name="PlaceHolder 3"/>
          <p:cNvSpPr>
            <a:spLocks noGrp="1"/>
          </p:cNvSpPr>
          <p:nvPr>
            <p:ph type="dt" idx="39"/>
          </p:nvPr>
        </p:nvSpPr>
        <p:spPr>
          <a:xfrm rot="5400000">
            <a:off x="10155960" y="1790640"/>
            <a:ext cx="990000" cy="304200"/>
          </a:xfrm>
          <a:prstGeom prst="rect">
            <a:avLst/>
          </a:prstGeom>
          <a:noFill/>
          <a:ln w="0">
            <a:noFill/>
          </a:ln>
        </p:spPr>
        <p:txBody>
          <a:bodyPr lIns="91440" tIns="45720" rIns="91440" bIns="45720" anchor="t">
            <a:noAutofit/>
          </a:bodyPr>
          <a:lstStyle>
            <a:lvl1pPr indent="0">
              <a:buNone/>
              <a:defRPr lang="en-US" sz="1400" b="0" strike="noStrike" spc="-1">
                <a:solidFill>
                  <a:srgbClr val="FFFFFF"/>
                </a:solidFill>
                <a:latin typeface="Times New Roman"/>
              </a:defRPr>
            </a:lvl1pPr>
          </a:lstStyle>
          <a:p>
            <a:pPr indent="0">
              <a:buNone/>
            </a:pPr>
            <a:r>
              <a:rPr lang="en-US" sz="1400" b="0" strike="noStrike" spc="-1">
                <a:solidFill>
                  <a:srgbClr val="FFFFFF"/>
                </a:solidFill>
                <a:latin typeface="Times New Roman"/>
              </a:rPr>
              <a:t>&lt;date/time&gt;</a:t>
            </a:r>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pic>
        <p:nvPicPr>
          <p:cNvPr id="137" name="Picture 7"/>
          <p:cNvPicPr/>
          <p:nvPr/>
        </p:nvPicPr>
        <p:blipFill>
          <a:blip r:embed="rId4"/>
          <a:srcRect l="3610"/>
          <a:stretch/>
        </p:blipFill>
        <p:spPr>
          <a:xfrm>
            <a:off x="0" y="2669760"/>
            <a:ext cx="4036320" cy="4187520"/>
          </a:xfrm>
          <a:prstGeom prst="rect">
            <a:avLst/>
          </a:prstGeom>
          <a:ln w="0">
            <a:noFill/>
          </a:ln>
        </p:spPr>
      </p:pic>
      <p:pic>
        <p:nvPicPr>
          <p:cNvPr id="138" name="Picture 6"/>
          <p:cNvPicPr/>
          <p:nvPr/>
        </p:nvPicPr>
        <p:blipFill>
          <a:blip r:embed="rId5"/>
          <a:srcRect l="35647"/>
          <a:stretch/>
        </p:blipFill>
        <p:spPr>
          <a:xfrm>
            <a:off x="0" y="2892240"/>
            <a:ext cx="1521720" cy="2364840"/>
          </a:xfrm>
          <a:prstGeom prst="rect">
            <a:avLst/>
          </a:prstGeom>
          <a:ln w="0">
            <a:noFill/>
          </a:ln>
        </p:spPr>
      </p:pic>
      <p:sp>
        <p:nvSpPr>
          <p:cNvPr id="139" name="Oval 15"/>
          <p:cNvSpPr/>
          <p:nvPr/>
        </p:nvSpPr>
        <p:spPr>
          <a:xfrm>
            <a:off x="8609040" y="1676520"/>
            <a:ext cx="2818800" cy="2818800"/>
          </a:xfrm>
          <a:prstGeom prst="ellipse">
            <a:avLst/>
          </a:prstGeom>
          <a:gradFill rotWithShape="0">
            <a:gsLst>
              <a:gs pos="0">
                <a:srgbClr val="50B9C1">
                  <a:alpha val="7000"/>
                </a:srgbClr>
              </a:gs>
              <a:gs pos="36000">
                <a:srgbClr val="50B9C1">
                  <a:alpha val="6000"/>
                </a:srgbClr>
              </a:gs>
              <a:gs pos="69000">
                <a:srgbClr val="50B9C1">
                  <a:alpha val="0"/>
                </a:srgbClr>
              </a:gs>
            </a:gsLst>
            <a:path path="circle">
              <a:fillToRect l="50000" t="50000" r="50000" b="50000"/>
            </a:path>
          </a:gra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000000"/>
              </a:solidFill>
              <a:latin typeface="Arial"/>
            </a:endParaRPr>
          </a:p>
        </p:txBody>
      </p:sp>
      <p:pic>
        <p:nvPicPr>
          <p:cNvPr id="140" name="Picture 8"/>
          <p:cNvPicPr/>
          <p:nvPr/>
        </p:nvPicPr>
        <p:blipFill>
          <a:blip r:embed="rId6"/>
          <a:srcRect t="28812"/>
          <a:stretch/>
        </p:blipFill>
        <p:spPr>
          <a:xfrm>
            <a:off x="7999560" y="0"/>
            <a:ext cx="1602720" cy="1140840"/>
          </a:xfrm>
          <a:prstGeom prst="rect">
            <a:avLst/>
          </a:prstGeom>
          <a:ln w="0">
            <a:noFill/>
          </a:ln>
        </p:spPr>
      </p:pic>
      <p:pic>
        <p:nvPicPr>
          <p:cNvPr id="141" name="Picture 9"/>
          <p:cNvPicPr/>
          <p:nvPr/>
        </p:nvPicPr>
        <p:blipFill>
          <a:blip r:embed="rId7"/>
          <a:srcRect b="23333"/>
          <a:stretch/>
        </p:blipFill>
        <p:spPr>
          <a:xfrm>
            <a:off x="8605800" y="6095880"/>
            <a:ext cx="992880" cy="761400"/>
          </a:xfrm>
          <a:prstGeom prst="rect">
            <a:avLst/>
          </a:prstGeom>
          <a:ln w="0">
            <a:noFill/>
          </a:ln>
        </p:spPr>
      </p:pic>
      <p:sp>
        <p:nvSpPr>
          <p:cNvPr id="142" name="Rectangle 13"/>
          <p:cNvSpPr/>
          <p:nvPr/>
        </p:nvSpPr>
        <p:spPr>
          <a:xfrm>
            <a:off x="10437840" y="0"/>
            <a:ext cx="685080" cy="1142280"/>
          </a:xfrm>
          <a:prstGeom prst="rect">
            <a:avLst/>
          </a:prstGeom>
          <a:solidFill>
            <a:schemeClr val="accent1"/>
          </a:soli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FFFFFF"/>
              </a:solidFill>
              <a:latin typeface="Arial"/>
            </a:endParaRPr>
          </a:p>
        </p:txBody>
      </p:sp>
      <p:sp>
        <p:nvSpPr>
          <p:cNvPr id="143" name="PlaceHolder 1"/>
          <p:cNvSpPr>
            <a:spLocks noGrp="1"/>
          </p:cNvSpPr>
          <p:nvPr>
            <p:ph type="title"/>
          </p:nvPr>
        </p:nvSpPr>
        <p:spPr>
          <a:xfrm>
            <a:off x="646200" y="452880"/>
            <a:ext cx="9403920" cy="1399680"/>
          </a:xfrm>
          <a:prstGeom prst="rect">
            <a:avLst/>
          </a:prstGeom>
          <a:noFill/>
          <a:ln w="0">
            <a:noFill/>
          </a:ln>
        </p:spPr>
        <p:txBody>
          <a:bodyPr lIns="0" tIns="0" rIns="0" bIns="0" anchor="ctr">
            <a:noAutofit/>
          </a:bodyPr>
          <a:lstStyle/>
          <a:p>
            <a:pPr indent="0">
              <a:buNone/>
            </a:pPr>
            <a:r>
              <a:rPr lang="en-US" sz="1800" b="0" strike="noStrike" spc="-1">
                <a:solidFill>
                  <a:srgbClr val="FFFFFF"/>
                </a:solidFill>
                <a:latin typeface="Arial"/>
              </a:rPr>
              <a:t>Click to edit the title text format</a:t>
            </a:r>
          </a:p>
        </p:txBody>
      </p:sp>
      <p:sp>
        <p:nvSpPr>
          <p:cNvPr id="144" name="PlaceHolder 2"/>
          <p:cNvSpPr>
            <a:spLocks noGrp="1"/>
          </p:cNvSpPr>
          <p:nvPr>
            <p:ph type="ftr" idx="40"/>
          </p:nvPr>
        </p:nvSpPr>
        <p:spPr>
          <a:xfrm rot="5400000">
            <a:off x="8952120" y="3225240"/>
            <a:ext cx="3859200" cy="304200"/>
          </a:xfrm>
          <a:prstGeom prst="rect">
            <a:avLst/>
          </a:prstGeom>
          <a:noFill/>
          <a:ln w="0">
            <a:noFill/>
          </a:ln>
        </p:spPr>
        <p:txBody>
          <a:bodyPr lIns="91440" tIns="45720" rIns="91440" bIns="45720" anchor="b">
            <a:noAutofit/>
          </a:bodyPr>
          <a:lstStyle>
            <a:lvl1pPr indent="0" algn="ctr">
              <a:lnSpc>
                <a:spcPct val="100000"/>
              </a:lnSpc>
              <a:buNone/>
              <a:tabLst>
                <a:tab pos="0" algn="l"/>
              </a:tabLst>
              <a:defRPr lang="en-US" sz="1400" b="0" strike="noStrike" spc="-1">
                <a:solidFill>
                  <a:srgbClr val="FFFFFF"/>
                </a:solidFill>
                <a:latin typeface="Times New Roman"/>
              </a:defRPr>
            </a:lvl1pPr>
          </a:lstStyle>
          <a:p>
            <a:pPr indent="0" algn="ctr">
              <a:lnSpc>
                <a:spcPct val="100000"/>
              </a:lnSpc>
              <a:buNone/>
              <a:tabLst>
                <a:tab pos="0" algn="l"/>
              </a:tabLst>
            </a:pPr>
            <a:r>
              <a:rPr lang="en-US" sz="1400" b="0" strike="noStrike" spc="-1">
                <a:solidFill>
                  <a:srgbClr val="FFFFFF"/>
                </a:solidFill>
                <a:latin typeface="Times New Roman"/>
              </a:rPr>
              <a:t>&lt;footer&gt;</a:t>
            </a:r>
          </a:p>
        </p:txBody>
      </p:sp>
      <p:sp>
        <p:nvSpPr>
          <p:cNvPr id="145" name="PlaceHolder 3"/>
          <p:cNvSpPr>
            <a:spLocks noGrp="1"/>
          </p:cNvSpPr>
          <p:nvPr>
            <p:ph type="sldNum" idx="41"/>
          </p:nvPr>
        </p:nvSpPr>
        <p:spPr>
          <a:xfrm>
            <a:off x="10352520" y="295560"/>
            <a:ext cx="837360" cy="766800"/>
          </a:xfrm>
          <a:prstGeom prst="rect">
            <a:avLst/>
          </a:prstGeom>
          <a:noFill/>
          <a:ln w="0">
            <a:noFill/>
          </a:ln>
        </p:spPr>
        <p:txBody>
          <a:bodyPr lIns="91440" tIns="45720" rIns="91440" bIns="45720" anchor="b">
            <a:noAutofit/>
          </a:bodyPr>
          <a:lstStyle>
            <a:lvl1pPr indent="0" algn="ctr" defTabSz="457200">
              <a:lnSpc>
                <a:spcPct val="100000"/>
              </a:lnSpc>
              <a:buNone/>
              <a:tabLst>
                <a:tab pos="0" algn="l"/>
              </a:tabLst>
              <a:defRPr lang="en-GB" sz="2800" b="0" strike="noStrike" spc="-1">
                <a:solidFill>
                  <a:schemeClr val="dk1">
                    <a:tint val="75000"/>
                  </a:schemeClr>
                </a:solidFill>
                <a:latin typeface="Century Gothic"/>
              </a:defRPr>
            </a:lvl1pPr>
          </a:lstStyle>
          <a:p>
            <a:pPr indent="0" algn="ctr" defTabSz="457200">
              <a:lnSpc>
                <a:spcPct val="100000"/>
              </a:lnSpc>
              <a:buNone/>
              <a:tabLst>
                <a:tab pos="0" algn="l"/>
              </a:tabLst>
            </a:pPr>
            <a:fld id="{A38F2659-B07A-4959-9455-58307CB7FC73}" type="slidenum">
              <a:rPr lang="en-GB" sz="2800" b="0" strike="noStrike" spc="-1">
                <a:solidFill>
                  <a:schemeClr val="dk1">
                    <a:tint val="75000"/>
                  </a:schemeClr>
                </a:solidFill>
                <a:latin typeface="Century Gothic"/>
              </a:rPr>
              <a:t>‹#›</a:t>
            </a:fld>
            <a:endParaRPr lang="en-US" sz="2800" b="0" strike="noStrike" spc="-1">
              <a:solidFill>
                <a:srgbClr val="FFFFFF"/>
              </a:solidFill>
              <a:latin typeface="Times New Roman"/>
            </a:endParaRPr>
          </a:p>
        </p:txBody>
      </p:sp>
      <p:sp>
        <p:nvSpPr>
          <p:cNvPr id="146" name="PlaceHolder 4"/>
          <p:cNvSpPr>
            <a:spLocks noGrp="1"/>
          </p:cNvSpPr>
          <p:nvPr>
            <p:ph type="dt" idx="42"/>
          </p:nvPr>
        </p:nvSpPr>
        <p:spPr>
          <a:xfrm rot="5400000">
            <a:off x="10155960" y="1790640"/>
            <a:ext cx="990000" cy="304200"/>
          </a:xfrm>
          <a:prstGeom prst="rect">
            <a:avLst/>
          </a:prstGeom>
          <a:noFill/>
          <a:ln w="0">
            <a:noFill/>
          </a:ln>
        </p:spPr>
        <p:txBody>
          <a:bodyPr lIns="91440" tIns="45720" rIns="91440" bIns="45720" anchor="t">
            <a:noAutofit/>
          </a:bodyPr>
          <a:lstStyle>
            <a:lvl1pPr indent="0">
              <a:buNone/>
              <a:defRPr lang="en-US" sz="1400" b="0" strike="noStrike" spc="-1">
                <a:solidFill>
                  <a:srgbClr val="FFFFFF"/>
                </a:solidFill>
                <a:latin typeface="Times New Roman"/>
              </a:defRPr>
            </a:lvl1pPr>
          </a:lstStyle>
          <a:p>
            <a:pPr indent="0">
              <a:buNone/>
            </a:pPr>
            <a:r>
              <a:rPr lang="en-US" sz="1400" b="0" strike="noStrike" spc="-1">
                <a:solidFill>
                  <a:srgbClr val="FFFFFF"/>
                </a:solidFill>
                <a:latin typeface="Times New Roman"/>
              </a:rPr>
              <a:t>&lt;date/time&gt;</a:t>
            </a:r>
          </a:p>
        </p:txBody>
      </p:sp>
    </p:spTree>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pic>
        <p:nvPicPr>
          <p:cNvPr id="148" name="Picture 7"/>
          <p:cNvPicPr/>
          <p:nvPr/>
        </p:nvPicPr>
        <p:blipFill>
          <a:blip r:embed="rId4"/>
          <a:srcRect l="3610"/>
          <a:stretch/>
        </p:blipFill>
        <p:spPr>
          <a:xfrm>
            <a:off x="0" y="2669760"/>
            <a:ext cx="4036320" cy="4187520"/>
          </a:xfrm>
          <a:prstGeom prst="rect">
            <a:avLst/>
          </a:prstGeom>
          <a:ln w="0">
            <a:noFill/>
          </a:ln>
        </p:spPr>
      </p:pic>
      <p:pic>
        <p:nvPicPr>
          <p:cNvPr id="149" name="Picture 6"/>
          <p:cNvPicPr/>
          <p:nvPr/>
        </p:nvPicPr>
        <p:blipFill>
          <a:blip r:embed="rId5"/>
          <a:srcRect l="35647"/>
          <a:stretch/>
        </p:blipFill>
        <p:spPr>
          <a:xfrm>
            <a:off x="0" y="2892240"/>
            <a:ext cx="1521720" cy="2364840"/>
          </a:xfrm>
          <a:prstGeom prst="rect">
            <a:avLst/>
          </a:prstGeom>
          <a:ln w="0">
            <a:noFill/>
          </a:ln>
        </p:spPr>
      </p:pic>
      <p:sp>
        <p:nvSpPr>
          <p:cNvPr id="150" name="Oval 15"/>
          <p:cNvSpPr/>
          <p:nvPr/>
        </p:nvSpPr>
        <p:spPr>
          <a:xfrm>
            <a:off x="8609040" y="1676520"/>
            <a:ext cx="2818800" cy="2818800"/>
          </a:xfrm>
          <a:prstGeom prst="ellipse">
            <a:avLst/>
          </a:prstGeom>
          <a:gradFill rotWithShape="0">
            <a:gsLst>
              <a:gs pos="0">
                <a:srgbClr val="50B9C1">
                  <a:alpha val="7000"/>
                </a:srgbClr>
              </a:gs>
              <a:gs pos="36000">
                <a:srgbClr val="50B9C1">
                  <a:alpha val="6000"/>
                </a:srgbClr>
              </a:gs>
              <a:gs pos="69000">
                <a:srgbClr val="50B9C1">
                  <a:alpha val="0"/>
                </a:srgbClr>
              </a:gs>
            </a:gsLst>
            <a:path path="circle">
              <a:fillToRect l="50000" t="50000" r="50000" b="50000"/>
            </a:path>
          </a:gra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000000"/>
              </a:solidFill>
              <a:latin typeface="Arial"/>
            </a:endParaRPr>
          </a:p>
        </p:txBody>
      </p:sp>
      <p:pic>
        <p:nvPicPr>
          <p:cNvPr id="151" name="Picture 8"/>
          <p:cNvPicPr/>
          <p:nvPr/>
        </p:nvPicPr>
        <p:blipFill>
          <a:blip r:embed="rId6"/>
          <a:srcRect t="28812"/>
          <a:stretch/>
        </p:blipFill>
        <p:spPr>
          <a:xfrm>
            <a:off x="7999560" y="0"/>
            <a:ext cx="1602720" cy="1140840"/>
          </a:xfrm>
          <a:prstGeom prst="rect">
            <a:avLst/>
          </a:prstGeom>
          <a:ln w="0">
            <a:noFill/>
          </a:ln>
        </p:spPr>
      </p:pic>
      <p:pic>
        <p:nvPicPr>
          <p:cNvPr id="152" name="Picture 9"/>
          <p:cNvPicPr/>
          <p:nvPr/>
        </p:nvPicPr>
        <p:blipFill>
          <a:blip r:embed="rId7"/>
          <a:srcRect b="23333"/>
          <a:stretch/>
        </p:blipFill>
        <p:spPr>
          <a:xfrm>
            <a:off x="8605800" y="6095880"/>
            <a:ext cx="992880" cy="761400"/>
          </a:xfrm>
          <a:prstGeom prst="rect">
            <a:avLst/>
          </a:prstGeom>
          <a:ln w="0">
            <a:noFill/>
          </a:ln>
        </p:spPr>
      </p:pic>
      <p:sp>
        <p:nvSpPr>
          <p:cNvPr id="153" name="Rectangle 13"/>
          <p:cNvSpPr/>
          <p:nvPr/>
        </p:nvSpPr>
        <p:spPr>
          <a:xfrm>
            <a:off x="10437840" y="0"/>
            <a:ext cx="685080" cy="1142280"/>
          </a:xfrm>
          <a:prstGeom prst="rect">
            <a:avLst/>
          </a:prstGeom>
          <a:solidFill>
            <a:schemeClr val="accent1"/>
          </a:soli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FFFFFF"/>
              </a:solidFill>
              <a:latin typeface="Arial"/>
            </a:endParaRPr>
          </a:p>
        </p:txBody>
      </p:sp>
      <p:sp>
        <p:nvSpPr>
          <p:cNvPr id="154" name="PlaceHolder 1"/>
          <p:cNvSpPr>
            <a:spLocks noGrp="1"/>
          </p:cNvSpPr>
          <p:nvPr>
            <p:ph type="ftr" idx="43"/>
          </p:nvPr>
        </p:nvSpPr>
        <p:spPr>
          <a:xfrm rot="5400000">
            <a:off x="8952120" y="3225240"/>
            <a:ext cx="3859200" cy="304200"/>
          </a:xfrm>
          <a:prstGeom prst="rect">
            <a:avLst/>
          </a:prstGeom>
          <a:noFill/>
          <a:ln w="0">
            <a:noFill/>
          </a:ln>
        </p:spPr>
        <p:txBody>
          <a:bodyPr lIns="91440" tIns="45720" rIns="91440" bIns="45720" anchor="b">
            <a:noAutofit/>
          </a:bodyPr>
          <a:lstStyle>
            <a:lvl1pPr indent="0" algn="ctr">
              <a:lnSpc>
                <a:spcPct val="100000"/>
              </a:lnSpc>
              <a:buNone/>
              <a:tabLst>
                <a:tab pos="0" algn="l"/>
              </a:tabLst>
              <a:defRPr lang="en-US" sz="1400" b="0" strike="noStrike" spc="-1">
                <a:solidFill>
                  <a:srgbClr val="FFFFFF"/>
                </a:solidFill>
                <a:latin typeface="Times New Roman"/>
              </a:defRPr>
            </a:lvl1pPr>
          </a:lstStyle>
          <a:p>
            <a:pPr indent="0" algn="ctr">
              <a:lnSpc>
                <a:spcPct val="100000"/>
              </a:lnSpc>
              <a:buNone/>
              <a:tabLst>
                <a:tab pos="0" algn="l"/>
              </a:tabLst>
            </a:pPr>
            <a:r>
              <a:rPr lang="en-US" sz="1400" b="0" strike="noStrike" spc="-1">
                <a:solidFill>
                  <a:srgbClr val="FFFFFF"/>
                </a:solidFill>
                <a:latin typeface="Times New Roman"/>
              </a:rPr>
              <a:t>&lt;footer&gt;</a:t>
            </a:r>
          </a:p>
        </p:txBody>
      </p:sp>
      <p:sp>
        <p:nvSpPr>
          <p:cNvPr id="155" name="PlaceHolder 2"/>
          <p:cNvSpPr>
            <a:spLocks noGrp="1"/>
          </p:cNvSpPr>
          <p:nvPr>
            <p:ph type="sldNum" idx="44"/>
          </p:nvPr>
        </p:nvSpPr>
        <p:spPr>
          <a:xfrm>
            <a:off x="10352520" y="295560"/>
            <a:ext cx="837360" cy="766800"/>
          </a:xfrm>
          <a:prstGeom prst="rect">
            <a:avLst/>
          </a:prstGeom>
          <a:noFill/>
          <a:ln w="0">
            <a:noFill/>
          </a:ln>
        </p:spPr>
        <p:txBody>
          <a:bodyPr lIns="91440" tIns="45720" rIns="91440" bIns="45720" anchor="b">
            <a:noAutofit/>
          </a:bodyPr>
          <a:lstStyle>
            <a:lvl1pPr indent="0" algn="ctr" defTabSz="457200">
              <a:lnSpc>
                <a:spcPct val="100000"/>
              </a:lnSpc>
              <a:buNone/>
              <a:tabLst>
                <a:tab pos="0" algn="l"/>
              </a:tabLst>
              <a:defRPr lang="en-GB" sz="2800" b="0" strike="noStrike" spc="-1">
                <a:solidFill>
                  <a:schemeClr val="dk1">
                    <a:tint val="75000"/>
                  </a:schemeClr>
                </a:solidFill>
                <a:latin typeface="Century Gothic"/>
              </a:defRPr>
            </a:lvl1pPr>
          </a:lstStyle>
          <a:p>
            <a:pPr indent="0" algn="ctr" defTabSz="457200">
              <a:lnSpc>
                <a:spcPct val="100000"/>
              </a:lnSpc>
              <a:buNone/>
              <a:tabLst>
                <a:tab pos="0" algn="l"/>
              </a:tabLst>
            </a:pPr>
            <a:fld id="{EFD593B4-F8B1-447F-9BA3-B298F92F6AC6}" type="slidenum">
              <a:rPr lang="en-GB" sz="2800" b="0" strike="noStrike" spc="-1">
                <a:solidFill>
                  <a:schemeClr val="dk1">
                    <a:tint val="75000"/>
                  </a:schemeClr>
                </a:solidFill>
                <a:latin typeface="Century Gothic"/>
              </a:rPr>
              <a:t>‹#›</a:t>
            </a:fld>
            <a:endParaRPr lang="en-US" sz="2800" b="0" strike="noStrike" spc="-1">
              <a:solidFill>
                <a:srgbClr val="FFFFFF"/>
              </a:solidFill>
              <a:latin typeface="Times New Roman"/>
            </a:endParaRPr>
          </a:p>
        </p:txBody>
      </p:sp>
      <p:sp>
        <p:nvSpPr>
          <p:cNvPr id="156" name="PlaceHolder 3"/>
          <p:cNvSpPr>
            <a:spLocks noGrp="1"/>
          </p:cNvSpPr>
          <p:nvPr>
            <p:ph type="dt" idx="45"/>
          </p:nvPr>
        </p:nvSpPr>
        <p:spPr>
          <a:xfrm rot="5400000">
            <a:off x="10155960" y="1790640"/>
            <a:ext cx="990000" cy="304200"/>
          </a:xfrm>
          <a:prstGeom prst="rect">
            <a:avLst/>
          </a:prstGeom>
          <a:noFill/>
          <a:ln w="0">
            <a:noFill/>
          </a:ln>
        </p:spPr>
        <p:txBody>
          <a:bodyPr lIns="91440" tIns="45720" rIns="91440" bIns="45720" anchor="t">
            <a:noAutofit/>
          </a:bodyPr>
          <a:lstStyle>
            <a:lvl1pPr indent="0">
              <a:buNone/>
              <a:defRPr lang="en-US" sz="1400" b="0" strike="noStrike" spc="-1">
                <a:solidFill>
                  <a:srgbClr val="FFFFFF"/>
                </a:solidFill>
                <a:latin typeface="Times New Roman"/>
              </a:defRPr>
            </a:lvl1pPr>
          </a:lstStyle>
          <a:p>
            <a:pPr indent="0">
              <a:buNone/>
            </a:pPr>
            <a:r>
              <a:rPr lang="en-US" sz="1400" b="0" strike="noStrike" spc="-1">
                <a:solidFill>
                  <a:srgbClr val="FFFFFF"/>
                </a:solidFill>
                <a:latin typeface="Times New Roman"/>
              </a:rPr>
              <a:t>&lt;date/time&gt;</a:t>
            </a:r>
          </a:p>
        </p:txBody>
      </p:sp>
    </p:spTree>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pic>
        <p:nvPicPr>
          <p:cNvPr id="157" name="Picture 7"/>
          <p:cNvPicPr/>
          <p:nvPr/>
        </p:nvPicPr>
        <p:blipFill>
          <a:blip r:embed="rId4"/>
          <a:srcRect l="3610"/>
          <a:stretch/>
        </p:blipFill>
        <p:spPr>
          <a:xfrm>
            <a:off x="0" y="2669760"/>
            <a:ext cx="4036320" cy="4187520"/>
          </a:xfrm>
          <a:prstGeom prst="rect">
            <a:avLst/>
          </a:prstGeom>
          <a:ln w="0">
            <a:noFill/>
          </a:ln>
        </p:spPr>
      </p:pic>
      <p:pic>
        <p:nvPicPr>
          <p:cNvPr id="158" name="Picture 6"/>
          <p:cNvPicPr/>
          <p:nvPr/>
        </p:nvPicPr>
        <p:blipFill>
          <a:blip r:embed="rId5"/>
          <a:srcRect l="35647"/>
          <a:stretch/>
        </p:blipFill>
        <p:spPr>
          <a:xfrm>
            <a:off x="0" y="2892240"/>
            <a:ext cx="1521720" cy="2364840"/>
          </a:xfrm>
          <a:prstGeom prst="rect">
            <a:avLst/>
          </a:prstGeom>
          <a:ln w="0">
            <a:noFill/>
          </a:ln>
        </p:spPr>
      </p:pic>
      <p:sp>
        <p:nvSpPr>
          <p:cNvPr id="159" name="Oval 15"/>
          <p:cNvSpPr/>
          <p:nvPr/>
        </p:nvSpPr>
        <p:spPr>
          <a:xfrm>
            <a:off x="8609040" y="1676520"/>
            <a:ext cx="2818800" cy="2818800"/>
          </a:xfrm>
          <a:prstGeom prst="ellipse">
            <a:avLst/>
          </a:prstGeom>
          <a:gradFill rotWithShape="0">
            <a:gsLst>
              <a:gs pos="0">
                <a:srgbClr val="50B9C1">
                  <a:alpha val="7000"/>
                </a:srgbClr>
              </a:gs>
              <a:gs pos="36000">
                <a:srgbClr val="50B9C1">
                  <a:alpha val="6000"/>
                </a:srgbClr>
              </a:gs>
              <a:gs pos="69000">
                <a:srgbClr val="50B9C1">
                  <a:alpha val="0"/>
                </a:srgbClr>
              </a:gs>
            </a:gsLst>
            <a:path path="circle">
              <a:fillToRect l="50000" t="50000" r="50000" b="50000"/>
            </a:path>
          </a:gra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000000"/>
              </a:solidFill>
              <a:latin typeface="Arial"/>
            </a:endParaRPr>
          </a:p>
        </p:txBody>
      </p:sp>
      <p:pic>
        <p:nvPicPr>
          <p:cNvPr id="160" name="Picture 8"/>
          <p:cNvPicPr/>
          <p:nvPr/>
        </p:nvPicPr>
        <p:blipFill>
          <a:blip r:embed="rId6"/>
          <a:srcRect t="28812"/>
          <a:stretch/>
        </p:blipFill>
        <p:spPr>
          <a:xfrm>
            <a:off x="7999560" y="0"/>
            <a:ext cx="1602720" cy="1140840"/>
          </a:xfrm>
          <a:prstGeom prst="rect">
            <a:avLst/>
          </a:prstGeom>
          <a:ln w="0">
            <a:noFill/>
          </a:ln>
        </p:spPr>
      </p:pic>
      <p:pic>
        <p:nvPicPr>
          <p:cNvPr id="161" name="Picture 9"/>
          <p:cNvPicPr/>
          <p:nvPr/>
        </p:nvPicPr>
        <p:blipFill>
          <a:blip r:embed="rId7"/>
          <a:srcRect b="23333"/>
          <a:stretch/>
        </p:blipFill>
        <p:spPr>
          <a:xfrm>
            <a:off x="8605800" y="6095880"/>
            <a:ext cx="992880" cy="761400"/>
          </a:xfrm>
          <a:prstGeom prst="rect">
            <a:avLst/>
          </a:prstGeom>
          <a:ln w="0">
            <a:noFill/>
          </a:ln>
        </p:spPr>
      </p:pic>
      <p:sp>
        <p:nvSpPr>
          <p:cNvPr id="162" name="Rectangle 13"/>
          <p:cNvSpPr/>
          <p:nvPr/>
        </p:nvSpPr>
        <p:spPr>
          <a:xfrm>
            <a:off x="10437840" y="0"/>
            <a:ext cx="685080" cy="1142280"/>
          </a:xfrm>
          <a:prstGeom prst="rect">
            <a:avLst/>
          </a:prstGeom>
          <a:solidFill>
            <a:schemeClr val="accent1"/>
          </a:soli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FFFFFF"/>
              </a:solidFill>
              <a:latin typeface="Arial"/>
            </a:endParaRPr>
          </a:p>
        </p:txBody>
      </p:sp>
      <p:sp>
        <p:nvSpPr>
          <p:cNvPr id="163" name="PlaceHolder 1"/>
          <p:cNvSpPr>
            <a:spLocks noGrp="1"/>
          </p:cNvSpPr>
          <p:nvPr>
            <p:ph type="ftr" idx="46"/>
          </p:nvPr>
        </p:nvSpPr>
        <p:spPr>
          <a:xfrm rot="5400000">
            <a:off x="8952120" y="3225240"/>
            <a:ext cx="3859200" cy="304200"/>
          </a:xfrm>
          <a:prstGeom prst="rect">
            <a:avLst/>
          </a:prstGeom>
          <a:noFill/>
          <a:ln w="0">
            <a:noFill/>
          </a:ln>
        </p:spPr>
        <p:txBody>
          <a:bodyPr lIns="91440" tIns="45720" rIns="91440" bIns="45720" anchor="b">
            <a:noAutofit/>
          </a:bodyPr>
          <a:lstStyle>
            <a:lvl1pPr indent="0" algn="ctr">
              <a:lnSpc>
                <a:spcPct val="100000"/>
              </a:lnSpc>
              <a:buNone/>
              <a:tabLst>
                <a:tab pos="0" algn="l"/>
              </a:tabLst>
              <a:defRPr lang="en-US" sz="1400" b="0" strike="noStrike" spc="-1">
                <a:solidFill>
                  <a:srgbClr val="FFFFFF"/>
                </a:solidFill>
                <a:latin typeface="Times New Roman"/>
              </a:defRPr>
            </a:lvl1pPr>
          </a:lstStyle>
          <a:p>
            <a:pPr indent="0" algn="ctr">
              <a:lnSpc>
                <a:spcPct val="100000"/>
              </a:lnSpc>
              <a:buNone/>
              <a:tabLst>
                <a:tab pos="0" algn="l"/>
              </a:tabLst>
            </a:pPr>
            <a:r>
              <a:rPr lang="en-US" sz="1400" b="0" strike="noStrike" spc="-1">
                <a:solidFill>
                  <a:srgbClr val="FFFFFF"/>
                </a:solidFill>
                <a:latin typeface="Times New Roman"/>
              </a:rPr>
              <a:t>&lt;footer&gt;</a:t>
            </a:r>
          </a:p>
        </p:txBody>
      </p:sp>
      <p:sp>
        <p:nvSpPr>
          <p:cNvPr id="164" name="PlaceHolder 2"/>
          <p:cNvSpPr>
            <a:spLocks noGrp="1"/>
          </p:cNvSpPr>
          <p:nvPr>
            <p:ph type="sldNum" idx="47"/>
          </p:nvPr>
        </p:nvSpPr>
        <p:spPr>
          <a:xfrm>
            <a:off x="10352520" y="295560"/>
            <a:ext cx="837360" cy="766800"/>
          </a:xfrm>
          <a:prstGeom prst="rect">
            <a:avLst/>
          </a:prstGeom>
          <a:noFill/>
          <a:ln w="0">
            <a:noFill/>
          </a:ln>
        </p:spPr>
        <p:txBody>
          <a:bodyPr lIns="91440" tIns="45720" rIns="91440" bIns="45720" anchor="b">
            <a:noAutofit/>
          </a:bodyPr>
          <a:lstStyle>
            <a:lvl1pPr indent="0" algn="ctr" defTabSz="457200">
              <a:lnSpc>
                <a:spcPct val="100000"/>
              </a:lnSpc>
              <a:buNone/>
              <a:tabLst>
                <a:tab pos="0" algn="l"/>
              </a:tabLst>
              <a:defRPr lang="en-GB" sz="2800" b="0" strike="noStrike" spc="-1">
                <a:solidFill>
                  <a:schemeClr val="dk1">
                    <a:tint val="75000"/>
                  </a:schemeClr>
                </a:solidFill>
                <a:latin typeface="Century Gothic"/>
              </a:defRPr>
            </a:lvl1pPr>
          </a:lstStyle>
          <a:p>
            <a:pPr indent="0" algn="ctr" defTabSz="457200">
              <a:lnSpc>
                <a:spcPct val="100000"/>
              </a:lnSpc>
              <a:buNone/>
              <a:tabLst>
                <a:tab pos="0" algn="l"/>
              </a:tabLst>
            </a:pPr>
            <a:fld id="{BFDF2430-772A-4A06-A50E-1E5D64B0ACB6}" type="slidenum">
              <a:rPr lang="en-GB" sz="2800" b="0" strike="noStrike" spc="-1">
                <a:solidFill>
                  <a:schemeClr val="dk1">
                    <a:tint val="75000"/>
                  </a:schemeClr>
                </a:solidFill>
                <a:latin typeface="Century Gothic"/>
              </a:rPr>
              <a:t>‹#›</a:t>
            </a:fld>
            <a:endParaRPr lang="en-US" sz="2800" b="0" strike="noStrike" spc="-1">
              <a:solidFill>
                <a:srgbClr val="FFFFFF"/>
              </a:solidFill>
              <a:latin typeface="Times New Roman"/>
            </a:endParaRPr>
          </a:p>
        </p:txBody>
      </p:sp>
      <p:sp>
        <p:nvSpPr>
          <p:cNvPr id="165" name="PlaceHolder 3"/>
          <p:cNvSpPr>
            <a:spLocks noGrp="1"/>
          </p:cNvSpPr>
          <p:nvPr>
            <p:ph type="dt" idx="48"/>
          </p:nvPr>
        </p:nvSpPr>
        <p:spPr>
          <a:xfrm rot="5400000">
            <a:off x="10155960" y="1790640"/>
            <a:ext cx="990000" cy="304200"/>
          </a:xfrm>
          <a:prstGeom prst="rect">
            <a:avLst/>
          </a:prstGeom>
          <a:noFill/>
          <a:ln w="0">
            <a:noFill/>
          </a:ln>
        </p:spPr>
        <p:txBody>
          <a:bodyPr lIns="91440" tIns="45720" rIns="91440" bIns="45720" anchor="t">
            <a:noAutofit/>
          </a:bodyPr>
          <a:lstStyle>
            <a:lvl1pPr indent="0">
              <a:buNone/>
              <a:defRPr lang="en-US" sz="1400" b="0" strike="noStrike" spc="-1">
                <a:solidFill>
                  <a:srgbClr val="FFFFFF"/>
                </a:solidFill>
                <a:latin typeface="Times New Roman"/>
              </a:defRPr>
            </a:lvl1pPr>
          </a:lstStyle>
          <a:p>
            <a:pPr indent="0">
              <a:buNone/>
            </a:pPr>
            <a:r>
              <a:rPr lang="en-US" sz="1400" b="0" strike="noStrike" spc="-1">
                <a:solidFill>
                  <a:srgbClr val="FFFFFF"/>
                </a:solidFill>
                <a:latin typeface="Times New Roman"/>
              </a:rPr>
              <a:t>&lt;date/time&gt;</a:t>
            </a:r>
          </a:p>
        </p:txBody>
      </p:sp>
    </p:spTree>
  </p:cSld>
  <p:clrMap bg1="lt1" tx1="dk1" bg2="lt2" tx2="dk2" accent1="accent1" accent2="accent2" accent3="accent3" accent4="accent4" accent5="accent5" accent6="accent6" hlink="hlink" folHlink="folHlink"/>
  <p:sldLayoutIdLst>
    <p:sldLayoutId id="214748367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pic>
        <p:nvPicPr>
          <p:cNvPr id="166" name="Picture 7"/>
          <p:cNvPicPr/>
          <p:nvPr/>
        </p:nvPicPr>
        <p:blipFill>
          <a:blip r:embed="rId4"/>
          <a:srcRect l="3610"/>
          <a:stretch/>
        </p:blipFill>
        <p:spPr>
          <a:xfrm>
            <a:off x="0" y="2669760"/>
            <a:ext cx="4036320" cy="4187520"/>
          </a:xfrm>
          <a:prstGeom prst="rect">
            <a:avLst/>
          </a:prstGeom>
          <a:ln w="0">
            <a:noFill/>
          </a:ln>
        </p:spPr>
      </p:pic>
      <p:pic>
        <p:nvPicPr>
          <p:cNvPr id="167" name="Picture 6"/>
          <p:cNvPicPr/>
          <p:nvPr/>
        </p:nvPicPr>
        <p:blipFill>
          <a:blip r:embed="rId5"/>
          <a:srcRect l="35647"/>
          <a:stretch/>
        </p:blipFill>
        <p:spPr>
          <a:xfrm>
            <a:off x="0" y="2892240"/>
            <a:ext cx="1521720" cy="2364840"/>
          </a:xfrm>
          <a:prstGeom prst="rect">
            <a:avLst/>
          </a:prstGeom>
          <a:ln w="0">
            <a:noFill/>
          </a:ln>
        </p:spPr>
      </p:pic>
      <p:sp>
        <p:nvSpPr>
          <p:cNvPr id="168" name="Oval 15"/>
          <p:cNvSpPr/>
          <p:nvPr/>
        </p:nvSpPr>
        <p:spPr>
          <a:xfrm>
            <a:off x="8609040" y="1676520"/>
            <a:ext cx="2818800" cy="2818800"/>
          </a:xfrm>
          <a:prstGeom prst="ellipse">
            <a:avLst/>
          </a:prstGeom>
          <a:gradFill rotWithShape="0">
            <a:gsLst>
              <a:gs pos="0">
                <a:srgbClr val="50B9C1">
                  <a:alpha val="7000"/>
                </a:srgbClr>
              </a:gs>
              <a:gs pos="36000">
                <a:srgbClr val="50B9C1">
                  <a:alpha val="6000"/>
                </a:srgbClr>
              </a:gs>
              <a:gs pos="69000">
                <a:srgbClr val="50B9C1">
                  <a:alpha val="0"/>
                </a:srgbClr>
              </a:gs>
            </a:gsLst>
            <a:path path="circle">
              <a:fillToRect l="50000" t="50000" r="50000" b="50000"/>
            </a:path>
          </a:gra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000000"/>
              </a:solidFill>
              <a:latin typeface="Arial"/>
            </a:endParaRPr>
          </a:p>
        </p:txBody>
      </p:sp>
      <p:pic>
        <p:nvPicPr>
          <p:cNvPr id="169" name="Picture 8"/>
          <p:cNvPicPr/>
          <p:nvPr/>
        </p:nvPicPr>
        <p:blipFill>
          <a:blip r:embed="rId6"/>
          <a:srcRect t="28812"/>
          <a:stretch/>
        </p:blipFill>
        <p:spPr>
          <a:xfrm>
            <a:off x="7999560" y="0"/>
            <a:ext cx="1602720" cy="1140840"/>
          </a:xfrm>
          <a:prstGeom prst="rect">
            <a:avLst/>
          </a:prstGeom>
          <a:ln w="0">
            <a:noFill/>
          </a:ln>
        </p:spPr>
      </p:pic>
      <p:pic>
        <p:nvPicPr>
          <p:cNvPr id="170" name="Picture 9"/>
          <p:cNvPicPr/>
          <p:nvPr/>
        </p:nvPicPr>
        <p:blipFill>
          <a:blip r:embed="rId7"/>
          <a:srcRect b="23333"/>
          <a:stretch/>
        </p:blipFill>
        <p:spPr>
          <a:xfrm>
            <a:off x="8605800" y="6095880"/>
            <a:ext cx="992880" cy="761400"/>
          </a:xfrm>
          <a:prstGeom prst="rect">
            <a:avLst/>
          </a:prstGeom>
          <a:ln w="0">
            <a:noFill/>
          </a:ln>
        </p:spPr>
      </p:pic>
      <p:sp>
        <p:nvSpPr>
          <p:cNvPr id="171" name="Rectangle 13"/>
          <p:cNvSpPr/>
          <p:nvPr/>
        </p:nvSpPr>
        <p:spPr>
          <a:xfrm>
            <a:off x="10437840" y="0"/>
            <a:ext cx="685080" cy="1142280"/>
          </a:xfrm>
          <a:prstGeom prst="rect">
            <a:avLst/>
          </a:prstGeom>
          <a:solidFill>
            <a:schemeClr val="accent1"/>
          </a:soli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a:lnSpc>
                <a:spcPct val="100000"/>
              </a:lnSpc>
            </a:pPr>
            <a:endParaRPr lang="en-US" sz="1800" b="0" strike="noStrike" spc="-1">
              <a:solidFill>
                <a:srgbClr val="FFFFFF"/>
              </a:solidFill>
              <a:latin typeface="Arial"/>
            </a:endParaRPr>
          </a:p>
        </p:txBody>
      </p:sp>
      <p:sp>
        <p:nvSpPr>
          <p:cNvPr id="172" name="PlaceHolder 1"/>
          <p:cNvSpPr>
            <a:spLocks noGrp="1"/>
          </p:cNvSpPr>
          <p:nvPr>
            <p:ph type="ftr" idx="49"/>
          </p:nvPr>
        </p:nvSpPr>
        <p:spPr>
          <a:xfrm rot="5400000">
            <a:off x="8952120" y="3225240"/>
            <a:ext cx="3859200" cy="304200"/>
          </a:xfrm>
          <a:prstGeom prst="rect">
            <a:avLst/>
          </a:prstGeom>
          <a:noFill/>
          <a:ln w="0">
            <a:noFill/>
          </a:ln>
        </p:spPr>
        <p:txBody>
          <a:bodyPr lIns="91440" tIns="45720" rIns="91440" bIns="45720" anchor="b">
            <a:noAutofit/>
          </a:bodyPr>
          <a:lstStyle>
            <a:lvl1pPr indent="0" algn="ctr">
              <a:lnSpc>
                <a:spcPct val="100000"/>
              </a:lnSpc>
              <a:buNone/>
              <a:tabLst>
                <a:tab pos="0" algn="l"/>
              </a:tabLst>
              <a:defRPr lang="en-US" sz="1400" b="0" strike="noStrike" spc="-1">
                <a:solidFill>
                  <a:srgbClr val="FFFFFF"/>
                </a:solidFill>
                <a:latin typeface="Times New Roman"/>
              </a:defRPr>
            </a:lvl1pPr>
          </a:lstStyle>
          <a:p>
            <a:pPr indent="0" algn="ctr">
              <a:lnSpc>
                <a:spcPct val="100000"/>
              </a:lnSpc>
              <a:buNone/>
              <a:tabLst>
                <a:tab pos="0" algn="l"/>
              </a:tabLst>
            </a:pPr>
            <a:r>
              <a:rPr lang="en-US" sz="1400" b="0" strike="noStrike" spc="-1">
                <a:solidFill>
                  <a:srgbClr val="FFFFFF"/>
                </a:solidFill>
                <a:latin typeface="Times New Roman"/>
              </a:rPr>
              <a:t>&lt;footer&gt;</a:t>
            </a:r>
          </a:p>
        </p:txBody>
      </p:sp>
      <p:sp>
        <p:nvSpPr>
          <p:cNvPr id="173" name="PlaceHolder 2"/>
          <p:cNvSpPr>
            <a:spLocks noGrp="1"/>
          </p:cNvSpPr>
          <p:nvPr>
            <p:ph type="sldNum" idx="50"/>
          </p:nvPr>
        </p:nvSpPr>
        <p:spPr>
          <a:xfrm>
            <a:off x="10352520" y="295560"/>
            <a:ext cx="837360" cy="766800"/>
          </a:xfrm>
          <a:prstGeom prst="rect">
            <a:avLst/>
          </a:prstGeom>
          <a:noFill/>
          <a:ln w="0">
            <a:noFill/>
          </a:ln>
        </p:spPr>
        <p:txBody>
          <a:bodyPr lIns="91440" tIns="45720" rIns="91440" bIns="45720" anchor="b">
            <a:noAutofit/>
          </a:bodyPr>
          <a:lstStyle>
            <a:lvl1pPr indent="0" algn="ctr" defTabSz="457200">
              <a:lnSpc>
                <a:spcPct val="100000"/>
              </a:lnSpc>
              <a:buNone/>
              <a:tabLst>
                <a:tab pos="0" algn="l"/>
              </a:tabLst>
              <a:defRPr lang="en-GB" sz="2800" b="0" strike="noStrike" spc="-1">
                <a:solidFill>
                  <a:schemeClr val="dk1">
                    <a:tint val="75000"/>
                  </a:schemeClr>
                </a:solidFill>
                <a:latin typeface="Century Gothic"/>
              </a:defRPr>
            </a:lvl1pPr>
          </a:lstStyle>
          <a:p>
            <a:pPr indent="0" algn="ctr" defTabSz="457200">
              <a:lnSpc>
                <a:spcPct val="100000"/>
              </a:lnSpc>
              <a:buNone/>
              <a:tabLst>
                <a:tab pos="0" algn="l"/>
              </a:tabLst>
            </a:pPr>
            <a:fld id="{8D5ADB14-4DB4-4253-BDFF-598BE1AEE2E7}" type="slidenum">
              <a:rPr lang="en-GB" sz="2800" b="0" strike="noStrike" spc="-1">
                <a:solidFill>
                  <a:schemeClr val="dk1">
                    <a:tint val="75000"/>
                  </a:schemeClr>
                </a:solidFill>
                <a:latin typeface="Century Gothic"/>
              </a:rPr>
              <a:t>‹#›</a:t>
            </a:fld>
            <a:endParaRPr lang="en-US" sz="2800" b="0" strike="noStrike" spc="-1">
              <a:solidFill>
                <a:srgbClr val="FFFFFF"/>
              </a:solidFill>
              <a:latin typeface="Times New Roman"/>
            </a:endParaRPr>
          </a:p>
        </p:txBody>
      </p:sp>
      <p:sp>
        <p:nvSpPr>
          <p:cNvPr id="174" name="PlaceHolder 3"/>
          <p:cNvSpPr>
            <a:spLocks noGrp="1"/>
          </p:cNvSpPr>
          <p:nvPr>
            <p:ph type="dt" idx="51"/>
          </p:nvPr>
        </p:nvSpPr>
        <p:spPr>
          <a:xfrm rot="5400000">
            <a:off x="10155960" y="1790640"/>
            <a:ext cx="990000" cy="304200"/>
          </a:xfrm>
          <a:prstGeom prst="rect">
            <a:avLst/>
          </a:prstGeom>
          <a:noFill/>
          <a:ln w="0">
            <a:noFill/>
          </a:ln>
        </p:spPr>
        <p:txBody>
          <a:bodyPr lIns="91440" tIns="45720" rIns="91440" bIns="45720" anchor="t">
            <a:noAutofit/>
          </a:bodyPr>
          <a:lstStyle>
            <a:lvl1pPr indent="0">
              <a:buNone/>
              <a:defRPr lang="en-US" sz="1400" b="0" strike="noStrike" spc="-1">
                <a:solidFill>
                  <a:srgbClr val="FFFFFF"/>
                </a:solidFill>
                <a:latin typeface="Times New Roman"/>
              </a:defRPr>
            </a:lvl1pPr>
          </a:lstStyle>
          <a:p>
            <a:pPr indent="0">
              <a:buNone/>
            </a:pPr>
            <a:r>
              <a:rPr lang="en-US" sz="1400" b="0" strike="noStrike" spc="-1">
                <a:solidFill>
                  <a:srgbClr val="FFFFFF"/>
                </a:solidFill>
                <a:latin typeface="Times New Roman"/>
              </a:rPr>
              <a:t>&lt;date/time&gt;</a:t>
            </a:r>
          </a:p>
        </p:txBody>
      </p:sp>
    </p:spTree>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0.xml"/><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10.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0.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0.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0.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0.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hyperlink" Target="https://corporate.marksandspencer.com/2024-annual-report" TargetMode="External"/><Relationship Id="rId2" Type="http://schemas.openxmlformats.org/officeDocument/2006/relationships/notesSlide" Target="../notesSlides/notesSlide9.xml"/><Relationship Id="rId1" Type="http://schemas.openxmlformats.org/officeDocument/2006/relationships/slideLayout" Target="../slideLayouts/slideLayout10.xml"/><Relationship Id="rId6" Type="http://schemas.openxmlformats.org/officeDocument/2006/relationships/hyperlink" Target="https://corporate.marksandspencer.com/about-us/our-leadership" TargetMode="External"/><Relationship Id="rId5" Type="http://schemas.openxmlformats.org/officeDocument/2006/relationships/hyperlink" Target="https://corporate.marksandspencer.com/about-us/corporate-governance/governance-framework" TargetMode="External"/><Relationship Id="rId4" Type="http://schemas.openxmlformats.org/officeDocument/2006/relationships/hyperlink" Target="https://www.annualreports.com/Company/marks-and-spencer-group-plc"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
        <p:cNvGrpSpPr/>
        <p:nvPr/>
      </p:nvGrpSpPr>
      <p:grpSpPr>
        <a:xfrm>
          <a:off x="0" y="0"/>
          <a:ext cx="0" cy="0"/>
          <a:chOff x="0" y="0"/>
          <a:chExt cx="0" cy="0"/>
        </a:xfrm>
      </p:grpSpPr>
      <p:sp>
        <p:nvSpPr>
          <p:cNvPr id="181" name="Rectangle 8">
            <a:extLst>
              <a:ext uri="{C183D7F6-B498-43B3-948B-1728B52AA6E4}">
                <adec:decorative xmlns:adec="http://schemas.microsoft.com/office/drawing/2017/decorative" val="1"/>
              </a:ext>
            </a:extLst>
          </p:cNvPr>
          <p:cNvSpPr/>
          <p:nvPr/>
        </p:nvSpPr>
        <p:spPr>
          <a:xfrm>
            <a:off x="0" y="0"/>
            <a:ext cx="12191400" cy="6857280"/>
          </a:xfrm>
          <a:prstGeom prst="rect">
            <a:avLst/>
          </a:prstGeom>
          <a:blipFill rotWithShape="0">
            <a:blip r:embed="rId2"/>
            <a:srcRect/>
            <a:stretch/>
          </a:blipFill>
          <a:ln>
            <a:noFill/>
          </a:ln>
        </p:spPr>
        <p:style>
          <a:lnRef idx="2">
            <a:schemeClr val="accent1">
              <a:shade val="50000"/>
            </a:schemeClr>
          </a:lnRef>
          <a:fillRef idx="1003">
            <a:schemeClr val="dk2"/>
          </a:fillRef>
          <a:effectRef idx="0">
            <a:schemeClr val="accent1"/>
          </a:effectRef>
          <a:fontRef idx="minor"/>
        </p:style>
        <p:txBody>
          <a:bodyPr lIns="90000" tIns="45000" rIns="90000" bIns="45000" anchor="ctr">
            <a:noAutofit/>
          </a:bodyPr>
          <a:lstStyle/>
          <a:p>
            <a:pPr algn="ctr" defTabSz="457200">
              <a:lnSpc>
                <a:spcPct val="100000"/>
              </a:lnSpc>
            </a:pPr>
            <a:endParaRPr lang="en-US" sz="1800" b="0" strike="noStrike" spc="-1">
              <a:solidFill>
                <a:schemeClr val="lt1"/>
              </a:solidFill>
              <a:latin typeface="Century Gothic"/>
            </a:endParaRPr>
          </a:p>
        </p:txBody>
      </p:sp>
      <p:sp>
        <p:nvSpPr>
          <p:cNvPr id="182" name="PlaceHolder 1"/>
          <p:cNvSpPr>
            <a:spLocks noGrp="1"/>
          </p:cNvSpPr>
          <p:nvPr>
            <p:ph type="title"/>
          </p:nvPr>
        </p:nvSpPr>
        <p:spPr>
          <a:xfrm>
            <a:off x="7386120" y="1325880"/>
            <a:ext cx="4157640" cy="3065760"/>
          </a:xfrm>
          <a:prstGeom prst="rect">
            <a:avLst/>
          </a:prstGeom>
          <a:noFill/>
          <a:ln w="0">
            <a:noFill/>
          </a:ln>
        </p:spPr>
        <p:txBody>
          <a:bodyPr lIns="91440" tIns="45720" rIns="91440" bIns="45720" anchor="b">
            <a:normAutofit fontScale="98333" lnSpcReduction="10000"/>
          </a:bodyPr>
          <a:lstStyle/>
          <a:p>
            <a:pPr indent="0" defTabSz="457200">
              <a:lnSpc>
                <a:spcPct val="90000"/>
              </a:lnSpc>
              <a:buNone/>
              <a:tabLst>
                <a:tab pos="0" algn="l"/>
              </a:tabLst>
            </a:pPr>
            <a:r>
              <a:rPr lang="en-GB" sz="2200" b="0" strike="noStrike" spc="-1">
                <a:solidFill>
                  <a:srgbClr val="EBEBEB"/>
                </a:solidFill>
                <a:latin typeface="Century Gothic"/>
              </a:rPr>
              <a:t>LCBB4009 Business Management</a:t>
            </a:r>
            <a:br>
              <a:rPr sz="2200"/>
            </a:br>
            <a:br>
              <a:rPr sz="2200"/>
            </a:br>
            <a:r>
              <a:rPr lang="en-US" sz="2200" b="0" strike="noStrike" spc="-1">
                <a:solidFill>
                  <a:srgbClr val="EBEBEB"/>
                </a:solidFill>
                <a:latin typeface="Century Gothic"/>
              </a:rPr>
              <a:t>Understanding Organisational Structure and Culture</a:t>
            </a:r>
            <a:br>
              <a:rPr sz="2200"/>
            </a:br>
            <a:br>
              <a:rPr sz="2200"/>
            </a:br>
            <a:r>
              <a:rPr lang="en-US" sz="2200" b="0" strike="noStrike" spc="-1">
                <a:solidFill>
                  <a:srgbClr val="EBEBEB"/>
                </a:solidFill>
                <a:latin typeface="Century Gothic"/>
              </a:rPr>
              <a:t>Marks &amp; Spencer Organizational Structure Presentation</a:t>
            </a:r>
            <a:endParaRPr lang="en-US" sz="2200" b="0" strike="noStrike" spc="-1">
              <a:solidFill>
                <a:srgbClr val="000000"/>
              </a:solidFill>
              <a:latin typeface="Arial"/>
            </a:endParaRPr>
          </a:p>
        </p:txBody>
      </p:sp>
      <p:sp>
        <p:nvSpPr>
          <p:cNvPr id="183" name="PlaceHolder 2"/>
          <p:cNvSpPr>
            <a:spLocks noGrp="1"/>
          </p:cNvSpPr>
          <p:nvPr>
            <p:ph type="subTitle"/>
          </p:nvPr>
        </p:nvSpPr>
        <p:spPr>
          <a:xfrm>
            <a:off x="7386120" y="4588200"/>
            <a:ext cx="4157640" cy="1620720"/>
          </a:xfrm>
          <a:prstGeom prst="rect">
            <a:avLst/>
          </a:prstGeom>
          <a:noFill/>
          <a:ln w="0">
            <a:noFill/>
          </a:ln>
        </p:spPr>
        <p:txBody>
          <a:bodyPr lIns="91440" tIns="45720" rIns="91440" bIns="45720" anchor="t">
            <a:normAutofit/>
          </a:bodyPr>
          <a:lstStyle/>
          <a:p>
            <a:pPr indent="0" defTabSz="457200">
              <a:lnSpc>
                <a:spcPct val="100000"/>
              </a:lnSpc>
              <a:spcBef>
                <a:spcPts val="1001"/>
              </a:spcBef>
              <a:buNone/>
              <a:tabLst>
                <a:tab pos="0" algn="l"/>
              </a:tabLst>
            </a:pPr>
            <a:endParaRPr lang="en-US" sz="1800" b="0" strike="noStrike" spc="-1">
              <a:solidFill>
                <a:srgbClr val="000000"/>
              </a:solidFill>
              <a:latin typeface="Arial"/>
            </a:endParaRPr>
          </a:p>
          <a:p>
            <a:pPr indent="0" defTabSz="457200">
              <a:lnSpc>
                <a:spcPct val="100000"/>
              </a:lnSpc>
              <a:spcBef>
                <a:spcPts val="1001"/>
              </a:spcBef>
              <a:buNone/>
              <a:tabLst>
                <a:tab pos="0" algn="l"/>
              </a:tabLst>
            </a:pPr>
            <a:r>
              <a:rPr lang="en-US" sz="1800" b="0" strike="noStrike" cap="all" spc="-1">
                <a:solidFill>
                  <a:schemeClr val="lt1"/>
                </a:solidFill>
                <a:latin typeface="Century Gothic"/>
              </a:rPr>
              <a:t>Student Name: Carmen Ileana Niculae</a:t>
            </a:r>
            <a:endParaRPr lang="en-US" sz="1800" b="0" strike="noStrike" spc="-1">
              <a:solidFill>
                <a:srgbClr val="000000"/>
              </a:solidFill>
              <a:latin typeface="Arial"/>
            </a:endParaRPr>
          </a:p>
          <a:p>
            <a:pPr indent="0" defTabSz="457200">
              <a:lnSpc>
                <a:spcPct val="100000"/>
              </a:lnSpc>
              <a:spcBef>
                <a:spcPts val="1001"/>
              </a:spcBef>
              <a:buNone/>
              <a:tabLst>
                <a:tab pos="0" algn="l"/>
              </a:tabLst>
            </a:pPr>
            <a:r>
              <a:rPr lang="en-US" sz="1800" b="0" strike="noStrike" cap="all" spc="-1">
                <a:solidFill>
                  <a:schemeClr val="lt1"/>
                </a:solidFill>
                <a:latin typeface="Century Gothic"/>
              </a:rPr>
              <a:t>Student ID: 2431195</a:t>
            </a:r>
            <a:endParaRPr lang="en-US" sz="1800" b="0" strike="noStrike" spc="-1">
              <a:solidFill>
                <a:srgbClr val="000000"/>
              </a:solidFill>
              <a:latin typeface="Arial"/>
            </a:endParaRPr>
          </a:p>
        </p:txBody>
      </p:sp>
      <p:sp>
        <p:nvSpPr>
          <p:cNvPr id="184" name="Freeform 36">
            <a:extLst>
              <a:ext uri="{C183D7F6-B498-43B3-948B-1728B52AA6E4}">
                <adec:decorative xmlns:adec="http://schemas.microsoft.com/office/drawing/2017/decorative" val="1"/>
              </a:ext>
            </a:extLst>
          </p:cNvPr>
          <p:cNvSpPr/>
          <p:nvPr/>
        </p:nvSpPr>
        <p:spPr>
          <a:xfrm flipH="1">
            <a:off x="6648840" y="0"/>
            <a:ext cx="558720" cy="3709080"/>
          </a:xfrm>
          <a:custGeom>
            <a:avLst/>
            <a:gdLst>
              <a:gd name="textAreaLeft" fmla="*/ -360 w 558720"/>
              <a:gd name="textAreaRight" fmla="*/ 559080 w 558720"/>
              <a:gd name="textAreaTop" fmla="*/ 0 h 3709080"/>
              <a:gd name="textAreaBottom" fmla="*/ 3709800 h 3709080"/>
            </a:gdLst>
            <a:ahLst/>
            <a:cxnLst/>
            <a:rect l="textAreaLeft" t="textAreaTop" r="textAreaRight" b="textAreaBottom"/>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w="0">
            <a:noFill/>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457200">
              <a:lnSpc>
                <a:spcPct val="100000"/>
              </a:lnSpc>
            </a:pPr>
            <a:endParaRPr lang="en-US" sz="1800" b="0" strike="noStrike" spc="-1">
              <a:solidFill>
                <a:schemeClr val="dk1"/>
              </a:solidFill>
              <a:latin typeface="Century Gothic"/>
            </a:endParaRPr>
          </a:p>
        </p:txBody>
      </p:sp>
      <p:sp useBgFill="1">
        <p:nvSpPr>
          <p:cNvPr id="185" name="Freeform: Shape 12">
            <a:extLst>
              <a:ext uri="{C183D7F6-B498-43B3-948B-1728B52AA6E4}">
                <adec:decorative xmlns:adec="http://schemas.microsoft.com/office/drawing/2017/decorative" val="1"/>
              </a:ext>
            </a:extLst>
          </p:cNvPr>
          <p:cNvSpPr/>
          <p:nvPr/>
        </p:nvSpPr>
        <p:spPr>
          <a:xfrm rot="5400000" flipH="1">
            <a:off x="67680" y="-67680"/>
            <a:ext cx="6857280" cy="6995160"/>
          </a:xfrm>
          <a:custGeom>
            <a:avLst/>
            <a:gdLst>
              <a:gd name="textAreaLeft" fmla="*/ -360 w 6857280"/>
              <a:gd name="textAreaRight" fmla="*/ 6857640 w 6857280"/>
              <a:gd name="textAreaTop" fmla="*/ 0 h 6995160"/>
              <a:gd name="textAreaBottom" fmla="*/ 6995880 h 6995160"/>
            </a:gdLst>
            <a:ahLst/>
            <a:cxnLst/>
            <a:rect l="textAreaLeft" t="textAreaTop" r="textAreaRight" b="textAreaBottom"/>
            <a:pathLst>
              <a:path w="6858001" h="6995918">
                <a:moveTo>
                  <a:pt x="6858001" y="1344715"/>
                </a:moveTo>
                <a:lnTo>
                  <a:pt x="6858001" y="1177"/>
                </a:lnTo>
                <a:lnTo>
                  <a:pt x="6702324" y="26222"/>
                </a:lnTo>
                <a:lnTo>
                  <a:pt x="6547333" y="50091"/>
                </a:lnTo>
                <a:lnTo>
                  <a:pt x="6391657" y="73455"/>
                </a:lnTo>
                <a:lnTo>
                  <a:pt x="6235294" y="93458"/>
                </a:lnTo>
                <a:lnTo>
                  <a:pt x="6079618" y="113629"/>
                </a:lnTo>
                <a:lnTo>
                  <a:pt x="5923255" y="132455"/>
                </a:lnTo>
                <a:lnTo>
                  <a:pt x="5768950" y="148591"/>
                </a:lnTo>
                <a:lnTo>
                  <a:pt x="5612588" y="163887"/>
                </a:lnTo>
                <a:lnTo>
                  <a:pt x="5456911" y="177839"/>
                </a:lnTo>
                <a:lnTo>
                  <a:pt x="5303978" y="189941"/>
                </a:lnTo>
                <a:lnTo>
                  <a:pt x="5148987" y="202044"/>
                </a:lnTo>
                <a:lnTo>
                  <a:pt x="4996054" y="212129"/>
                </a:lnTo>
                <a:lnTo>
                  <a:pt x="4843120" y="220029"/>
                </a:lnTo>
                <a:lnTo>
                  <a:pt x="4690873" y="228266"/>
                </a:lnTo>
                <a:lnTo>
                  <a:pt x="4539997" y="235157"/>
                </a:lnTo>
                <a:lnTo>
                  <a:pt x="4390492" y="240032"/>
                </a:lnTo>
                <a:lnTo>
                  <a:pt x="4240988" y="244234"/>
                </a:lnTo>
                <a:lnTo>
                  <a:pt x="4092855" y="248268"/>
                </a:lnTo>
                <a:lnTo>
                  <a:pt x="3946780" y="250117"/>
                </a:lnTo>
                <a:lnTo>
                  <a:pt x="3800704" y="252134"/>
                </a:lnTo>
                <a:lnTo>
                  <a:pt x="3656686" y="253143"/>
                </a:lnTo>
                <a:lnTo>
                  <a:pt x="3514040" y="252134"/>
                </a:lnTo>
                <a:lnTo>
                  <a:pt x="3372765" y="252134"/>
                </a:lnTo>
                <a:lnTo>
                  <a:pt x="3232862" y="250117"/>
                </a:lnTo>
                <a:lnTo>
                  <a:pt x="3095702" y="247092"/>
                </a:lnTo>
                <a:lnTo>
                  <a:pt x="2959914" y="244234"/>
                </a:lnTo>
                <a:lnTo>
                  <a:pt x="2826868" y="241040"/>
                </a:lnTo>
                <a:lnTo>
                  <a:pt x="2694509" y="236166"/>
                </a:lnTo>
                <a:lnTo>
                  <a:pt x="2564208" y="230955"/>
                </a:lnTo>
                <a:lnTo>
                  <a:pt x="2436649" y="226249"/>
                </a:lnTo>
                <a:lnTo>
                  <a:pt x="2187703" y="212969"/>
                </a:lnTo>
                <a:lnTo>
                  <a:pt x="1949045" y="198850"/>
                </a:lnTo>
                <a:lnTo>
                  <a:pt x="1719988" y="184058"/>
                </a:lnTo>
                <a:lnTo>
                  <a:pt x="1503275" y="167753"/>
                </a:lnTo>
                <a:lnTo>
                  <a:pt x="1296163" y="150776"/>
                </a:lnTo>
                <a:lnTo>
                  <a:pt x="1104139" y="132455"/>
                </a:lnTo>
                <a:lnTo>
                  <a:pt x="923774" y="114469"/>
                </a:lnTo>
                <a:lnTo>
                  <a:pt x="757810" y="96484"/>
                </a:lnTo>
                <a:lnTo>
                  <a:pt x="605563" y="79507"/>
                </a:lnTo>
                <a:lnTo>
                  <a:pt x="470460" y="63370"/>
                </a:lnTo>
                <a:lnTo>
                  <a:pt x="348388" y="48074"/>
                </a:lnTo>
                <a:lnTo>
                  <a:pt x="245518" y="35299"/>
                </a:lnTo>
                <a:lnTo>
                  <a:pt x="159107" y="23197"/>
                </a:lnTo>
                <a:lnTo>
                  <a:pt x="40463" y="5883"/>
                </a:lnTo>
                <a:lnTo>
                  <a:pt x="1" y="0"/>
                </a:lnTo>
                <a:lnTo>
                  <a:pt x="1" y="905354"/>
                </a:lnTo>
                <a:lnTo>
                  <a:pt x="0" y="905354"/>
                </a:lnTo>
                <a:lnTo>
                  <a:pt x="0" y="6995918"/>
                </a:lnTo>
                <a:lnTo>
                  <a:pt x="6858000" y="6995918"/>
                </a:lnTo>
                <a:lnTo>
                  <a:pt x="6858000" y="1344715"/>
                </a:lnTo>
                <a:close/>
              </a:path>
            </a:pathLst>
          </a:custGeom>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457200">
              <a:lnSpc>
                <a:spcPct val="100000"/>
              </a:lnSpc>
            </a:pPr>
            <a:endParaRPr lang="en-GB" sz="1800" b="0" strike="noStrike" spc="-1">
              <a:solidFill>
                <a:schemeClr val="dk1"/>
              </a:solidFill>
              <a:latin typeface="Century Gothic"/>
            </a:endParaRPr>
          </a:p>
        </p:txBody>
      </p:sp>
      <p:sp>
        <p:nvSpPr>
          <p:cNvPr id="186" name="Rectangle 14">
            <a:extLst>
              <a:ext uri="{C183D7F6-B498-43B3-948B-1728B52AA6E4}">
                <adec:decorative xmlns:adec="http://schemas.microsoft.com/office/drawing/2017/decorative" val="1"/>
              </a:ext>
            </a:extLst>
          </p:cNvPr>
          <p:cNvSpPr/>
          <p:nvPr/>
        </p:nvSpPr>
        <p:spPr>
          <a:xfrm>
            <a:off x="10437840" y="0"/>
            <a:ext cx="685080" cy="1142280"/>
          </a:xfrm>
          <a:prstGeom prst="rect">
            <a:avLst/>
          </a:prstGeom>
          <a:solidFill>
            <a:schemeClr val="accent1"/>
          </a:soli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defTabSz="457200">
              <a:lnSpc>
                <a:spcPct val="100000"/>
              </a:lnSpc>
            </a:pPr>
            <a:endParaRPr lang="en-GB" sz="1800" b="0" strike="noStrike" spc="-1">
              <a:solidFill>
                <a:schemeClr val="lt1"/>
              </a:solidFill>
              <a:latin typeface="Century Gothic"/>
            </a:endParaRPr>
          </a:p>
        </p:txBody>
      </p:sp>
      <p:pic>
        <p:nvPicPr>
          <p:cNvPr id="187" name="Picture 3"/>
          <p:cNvPicPr/>
          <p:nvPr/>
        </p:nvPicPr>
        <p:blipFill>
          <a:blip r:embed="rId3"/>
          <a:stretch/>
        </p:blipFill>
        <p:spPr>
          <a:xfrm>
            <a:off x="643680" y="1730160"/>
            <a:ext cx="5449680" cy="3396240"/>
          </a:xfrm>
          <a:prstGeom prst="rect">
            <a:avLst/>
          </a:prstGeom>
          <a:ln w="0">
            <a:noFill/>
          </a:ln>
        </p:spPr>
      </p:pic>
    </p:spTree>
  </p:cSld>
  <p:clrMapOvr>
    <a:masterClrMapping/>
  </p:clrMapOvr>
  <p:timing>
    <p:tnLst>
      <p:par>
        <p:cTn id="1" dur="indefinite" restart="never" nodeType="tmRoot">
          <p:childTnLst>
            <p:seq>
              <p:cTn id="2" dur="indefinite" nodeType="mainSeq">
                <p:childTnLst>
                  <p:par>
                    <p:cTn id="3" fill="hold">
                      <p:stCondLst>
                        <p:cond delay="0"/>
                      </p:stCondLst>
                      <p:childTnLst>
                        <p:par>
                          <p:cTn id="4" fill="hold">
                            <p:stCondLst>
                              <p:cond delay="0"/>
                            </p:stCondLst>
                            <p:childTnLst>
                              <p:par>
                                <p:cTn id="5" presetID="10" presetClass="entr" fill="hold" nodeType="withEffect">
                                  <p:stCondLst>
                                    <p:cond delay="1000"/>
                                  </p:stCondLst>
                                  <p:iterate type="lt">
                                    <p:tmAbs val="100"/>
                                  </p:iterate>
                                  <p:childTnLst>
                                    <p:set>
                                      <p:cBhvr>
                                        <p:cTn id="6" dur="1" fill="hold">
                                          <p:stCondLst>
                                            <p:cond delay="0"/>
                                          </p:stCondLst>
                                        </p:cTn>
                                        <p:tgtEl>
                                          <p:spTgt spid="182"/>
                                        </p:tgtEl>
                                        <p:attrNameLst>
                                          <p:attrName>style.visibility</p:attrName>
                                        </p:attrNameLst>
                                      </p:cBhvr>
                                      <p:to>
                                        <p:strVal val="visible"/>
                                      </p:to>
                                    </p:set>
                                    <p:animEffect transition="in" filter="fade">
                                      <p:cBhvr additive="repl">
                                        <p:cTn id="7" dur="400"/>
                                        <p:tgtEl>
                                          <p:spTgt spid="182"/>
                                        </p:tgtEl>
                                      </p:cBhvr>
                                    </p:animEffect>
                                  </p:childTnLst>
                                </p:cTn>
                              </p:par>
                              <p:par>
                                <p:cTn id="8" presetID="10" presetClass="entr" fill="hold" nodeType="withEffect">
                                  <p:stCondLst>
                                    <p:cond delay="2000"/>
                                  </p:stCondLst>
                                  <p:iterate type="lt">
                                    <p:tmAbs val="100"/>
                                  </p:iterate>
                                  <p:childTnLst>
                                    <p:set>
                                      <p:cBhvr>
                                        <p:cTn id="9" dur="1" fill="hold">
                                          <p:stCondLst>
                                            <p:cond delay="0"/>
                                          </p:stCondLst>
                                        </p:cTn>
                                        <p:tgtEl>
                                          <p:spTgt spid="183">
                                            <p:txEl>
                                              <p:pRg st="1" end="1"/>
                                            </p:txEl>
                                          </p:spTgt>
                                        </p:tgtEl>
                                        <p:attrNameLst>
                                          <p:attrName>style.visibility</p:attrName>
                                        </p:attrNameLst>
                                      </p:cBhvr>
                                      <p:to>
                                        <p:strVal val="visible"/>
                                      </p:to>
                                    </p:set>
                                    <p:animEffect transition="in" filter="fade">
                                      <p:cBhvr additive="repl">
                                        <p:cTn id="10" dur="400"/>
                                        <p:tgtEl>
                                          <p:spTgt spid="18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fill="hold" nodeType="clickEffect">
                                  <p:stCondLst>
                                    <p:cond delay="2000"/>
                                  </p:stCondLst>
                                  <p:iterate type="lt">
                                    <p:tmAbs val="100"/>
                                  </p:iterate>
                                  <p:childTnLst>
                                    <p:set>
                                      <p:cBhvr>
                                        <p:cTn id="14" dur="1" fill="hold">
                                          <p:stCondLst>
                                            <p:cond delay="0"/>
                                          </p:stCondLst>
                                        </p:cTn>
                                        <p:tgtEl>
                                          <p:spTgt spid="183">
                                            <p:txEl>
                                              <p:pRg st="2" end="2"/>
                                            </p:txEl>
                                          </p:spTgt>
                                        </p:tgtEl>
                                        <p:attrNameLst>
                                          <p:attrName>style.visibility</p:attrName>
                                        </p:attrNameLst>
                                      </p:cBhvr>
                                      <p:to>
                                        <p:strVal val="visible"/>
                                      </p:to>
                                    </p:set>
                                    <p:animEffect transition="in" filter="fade">
                                      <p:cBhvr additive="repl">
                                        <p:cTn id="15" dur="400"/>
                                        <p:tgtEl>
                                          <p:spTgt spid="18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188" name="PlaceHolder 1"/>
          <p:cNvSpPr>
            <a:spLocks noGrp="1"/>
          </p:cNvSpPr>
          <p:nvPr>
            <p:ph type="title"/>
          </p:nvPr>
        </p:nvSpPr>
        <p:spPr>
          <a:xfrm>
            <a:off x="5282280" y="629280"/>
            <a:ext cx="4766760" cy="1641240"/>
          </a:xfrm>
          <a:prstGeom prst="rect">
            <a:avLst/>
          </a:prstGeom>
          <a:noFill/>
          <a:ln w="0">
            <a:noFill/>
          </a:ln>
        </p:spPr>
        <p:txBody>
          <a:bodyPr lIns="91440" tIns="45720" rIns="91440" bIns="45720" anchor="t">
            <a:normAutofit/>
          </a:bodyPr>
          <a:lstStyle/>
          <a:p>
            <a:pPr indent="0" defTabSz="457200">
              <a:lnSpc>
                <a:spcPct val="100000"/>
              </a:lnSpc>
              <a:buNone/>
              <a:tabLst>
                <a:tab pos="0" algn="l"/>
              </a:tabLst>
            </a:pPr>
            <a:r>
              <a:rPr lang="en-GB" sz="4200" b="0" strike="noStrike" spc="-1">
                <a:solidFill>
                  <a:schemeClr val="dk2"/>
                </a:solidFill>
                <a:latin typeface="Century Gothic"/>
              </a:rPr>
              <a:t>Presentation Outline</a:t>
            </a:r>
            <a:endParaRPr lang="en-US" sz="4200" b="0" strike="noStrike" spc="-1">
              <a:solidFill>
                <a:srgbClr val="FFFFFF"/>
              </a:solidFill>
              <a:latin typeface="Arial"/>
            </a:endParaRPr>
          </a:p>
        </p:txBody>
      </p:sp>
      <p:pic>
        <p:nvPicPr>
          <p:cNvPr id="189" name="Picture 6" descr="Top view of cubes connected with black lines"/>
          <p:cNvPicPr/>
          <p:nvPr/>
        </p:nvPicPr>
        <p:blipFill>
          <a:blip r:embed="rId4"/>
          <a:srcRect l="29618" r="19697"/>
          <a:stretch/>
        </p:blipFill>
        <p:spPr>
          <a:xfrm>
            <a:off x="0" y="0"/>
            <a:ext cx="4633920" cy="6857280"/>
          </a:xfrm>
          <a:prstGeom prst="rect">
            <a:avLst/>
          </a:prstGeom>
          <a:ln w="0">
            <a:noFill/>
          </a:ln>
        </p:spPr>
      </p:pic>
      <p:sp>
        <p:nvSpPr>
          <p:cNvPr id="190" name="PlaceHolder 2"/>
          <p:cNvSpPr>
            <a:spLocks noGrp="1"/>
          </p:cNvSpPr>
          <p:nvPr>
            <p:ph/>
          </p:nvPr>
        </p:nvSpPr>
        <p:spPr>
          <a:xfrm>
            <a:off x="5282280" y="2438280"/>
            <a:ext cx="4766760" cy="3809160"/>
          </a:xfrm>
          <a:prstGeom prst="rect">
            <a:avLst/>
          </a:prstGeom>
          <a:noFill/>
          <a:ln w="0">
            <a:noFill/>
          </a:ln>
        </p:spPr>
        <p:txBody>
          <a:bodyPr lIns="91440" tIns="45720" rIns="91440" bIns="45720" anchor="t">
            <a:normAutofit/>
          </a:bodyPr>
          <a:lstStyle/>
          <a:p>
            <a:pPr marL="343080" indent="-343080" defTabSz="457200">
              <a:lnSpc>
                <a:spcPct val="90000"/>
              </a:lnSpc>
              <a:spcBef>
                <a:spcPts val="1001"/>
              </a:spcBef>
              <a:buClr>
                <a:srgbClr val="8AD0D6"/>
              </a:buClr>
              <a:buSzPct val="80000"/>
              <a:buFont typeface="Wingdings 3" charset="2"/>
              <a:buChar char=""/>
            </a:pPr>
            <a:r>
              <a:rPr lang="en-US" sz="1400" b="0" strike="noStrike" spc="-1">
                <a:solidFill>
                  <a:schemeClr val="dk1"/>
                </a:solidFill>
                <a:latin typeface="Century Gothic"/>
              </a:rPr>
              <a:t>Definition and significance of the organisational structure in the current context of retailing</a:t>
            </a:r>
            <a:endParaRPr lang="en-US" sz="1400" b="0" strike="noStrike" spc="-1">
              <a:solidFill>
                <a:srgbClr val="FFFFFF"/>
              </a:solidFill>
              <a:latin typeface="Arial"/>
            </a:endParaRPr>
          </a:p>
          <a:p>
            <a:pPr marL="343080" indent="-343080" defTabSz="457200">
              <a:lnSpc>
                <a:spcPct val="90000"/>
              </a:lnSpc>
              <a:spcBef>
                <a:spcPts val="1001"/>
              </a:spcBef>
              <a:buClr>
                <a:srgbClr val="8AD0D6"/>
              </a:buClr>
              <a:buSzPct val="80000"/>
              <a:buFont typeface="Wingdings 3" charset="2"/>
              <a:buChar char=""/>
            </a:pPr>
            <a:r>
              <a:rPr lang="en-US" sz="1400" b="0" strike="noStrike" spc="-1">
                <a:solidFill>
                  <a:schemeClr val="dk1"/>
                </a:solidFill>
                <a:latin typeface="Century Gothic"/>
              </a:rPr>
              <a:t>History of Marks and Spencer and how it has developed to be one of the largest retailers in the UK since 1884</a:t>
            </a:r>
            <a:endParaRPr lang="en-US" sz="1400" b="0" strike="noStrike" spc="-1">
              <a:solidFill>
                <a:srgbClr val="FFFFFF"/>
              </a:solidFill>
              <a:latin typeface="Arial"/>
            </a:endParaRPr>
          </a:p>
          <a:p>
            <a:pPr marL="343080" indent="-343080" defTabSz="457200">
              <a:lnSpc>
                <a:spcPct val="90000"/>
              </a:lnSpc>
              <a:spcBef>
                <a:spcPts val="1001"/>
              </a:spcBef>
              <a:buClr>
                <a:srgbClr val="8AD0D6"/>
              </a:buClr>
              <a:buSzPct val="80000"/>
              <a:buFont typeface="Wingdings 3" charset="2"/>
              <a:buChar char=""/>
            </a:pPr>
            <a:r>
              <a:rPr lang="en-US" sz="1400" b="0" strike="noStrike" spc="-1">
                <a:solidFill>
                  <a:schemeClr val="dk1"/>
                </a:solidFill>
                <a:latin typeface="Century Gothic"/>
              </a:rPr>
              <a:t>Three structural methods of M&amp;S: Flat/Hierarchical Structure, Divisional Structure, and Functional Structure</a:t>
            </a:r>
            <a:endParaRPr lang="en-US" sz="1400" b="0" strike="noStrike" spc="-1">
              <a:solidFill>
                <a:srgbClr val="FFFFFF"/>
              </a:solidFill>
              <a:latin typeface="Arial"/>
            </a:endParaRPr>
          </a:p>
          <a:p>
            <a:pPr marL="343080" indent="-343080" defTabSz="457200">
              <a:lnSpc>
                <a:spcPct val="90000"/>
              </a:lnSpc>
              <a:spcBef>
                <a:spcPts val="1001"/>
              </a:spcBef>
              <a:buClr>
                <a:srgbClr val="8AD0D6"/>
              </a:buClr>
              <a:buSzPct val="80000"/>
              <a:buFont typeface="Wingdings 3" charset="2"/>
              <a:buChar char=""/>
            </a:pPr>
            <a:r>
              <a:rPr lang="en-US" sz="1400" b="0" strike="noStrike" spc="-1">
                <a:solidFill>
                  <a:schemeClr val="dk1"/>
                </a:solidFill>
                <a:latin typeface="Century Gothic"/>
              </a:rPr>
              <a:t>Comparison of both structures as to organizational structure analysis and practical applications of M&amp;S software</a:t>
            </a:r>
            <a:endParaRPr lang="en-US" sz="1400" b="0" strike="noStrike" spc="-1">
              <a:solidFill>
                <a:srgbClr val="FFFFFF"/>
              </a:solidFill>
              <a:latin typeface="Arial"/>
            </a:endParaRPr>
          </a:p>
          <a:p>
            <a:pPr marL="343080" indent="-343080" defTabSz="457200">
              <a:lnSpc>
                <a:spcPct val="90000"/>
              </a:lnSpc>
              <a:spcBef>
                <a:spcPts val="1001"/>
              </a:spcBef>
              <a:buClr>
                <a:srgbClr val="8AD0D6"/>
              </a:buClr>
              <a:buSzPct val="80000"/>
              <a:buFont typeface="Wingdings 3" charset="2"/>
              <a:buChar char=""/>
            </a:pPr>
            <a:r>
              <a:rPr lang="en-US" sz="1400" b="0" strike="noStrike" spc="-1">
                <a:solidFill>
                  <a:schemeClr val="dk1"/>
                </a:solidFill>
                <a:latin typeface="Century Gothic"/>
              </a:rPr>
              <a:t>Conclusion of how these structures can help M&amp;S on its objectives and performance under strategies</a:t>
            </a:r>
            <a:endParaRPr lang="en-US" sz="1400" b="0" strike="noStrike" spc="-1">
              <a:solidFill>
                <a:srgbClr val="FFFFFF"/>
              </a:solidFill>
              <a:latin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191" name="PlaceHolder 1"/>
          <p:cNvSpPr>
            <a:spLocks noGrp="1"/>
          </p:cNvSpPr>
          <p:nvPr>
            <p:ph type="title"/>
          </p:nvPr>
        </p:nvSpPr>
        <p:spPr>
          <a:xfrm>
            <a:off x="646200" y="452880"/>
            <a:ext cx="9403920" cy="1399680"/>
          </a:xfrm>
          <a:prstGeom prst="rect">
            <a:avLst/>
          </a:prstGeom>
          <a:noFill/>
          <a:ln w="0">
            <a:noFill/>
          </a:ln>
        </p:spPr>
        <p:txBody>
          <a:bodyPr lIns="91440" tIns="45720" rIns="91440" bIns="45720" anchor="t">
            <a:normAutofit/>
          </a:bodyPr>
          <a:lstStyle/>
          <a:p>
            <a:pPr indent="0" defTabSz="457200">
              <a:lnSpc>
                <a:spcPct val="100000"/>
              </a:lnSpc>
              <a:buNone/>
              <a:tabLst>
                <a:tab pos="0" algn="l"/>
              </a:tabLst>
            </a:pPr>
            <a:r>
              <a:rPr lang="en-GB" sz="4200" b="0" strike="noStrike" spc="-1">
                <a:solidFill>
                  <a:schemeClr val="dk2"/>
                </a:solidFill>
                <a:latin typeface="Century Gothic"/>
              </a:rPr>
              <a:t>Organisational Structure Definition and Importance</a:t>
            </a:r>
            <a:endParaRPr lang="en-US" sz="4200" b="0" strike="noStrike" spc="-1">
              <a:solidFill>
                <a:srgbClr val="FFFFFF"/>
              </a:solidFill>
              <a:latin typeface="Arial"/>
            </a:endParaRPr>
          </a:p>
        </p:txBody>
      </p:sp>
      <p:graphicFrame>
        <p:nvGraphicFramePr>
          <p:cNvPr id="2" name="Diagram1"/>
          <p:cNvGraphicFramePr/>
          <p:nvPr>
            <p:extLst>
              <p:ext uri="{D42A27DB-BD31-4B8C-83A1-F6EECF244321}">
                <p14:modId xmlns:p14="http://schemas.microsoft.com/office/powerpoint/2010/main" val="1660218139"/>
              </p:ext>
            </p:extLst>
          </p:nvPr>
        </p:nvGraphicFramePr>
        <p:xfrm>
          <a:off x="646200" y="2140200"/>
          <a:ext cx="9403560" cy="405576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
        <p:cNvGrpSpPr/>
        <p:nvPr/>
      </p:nvGrpSpPr>
      <p:grpSpPr>
        <a:xfrm>
          <a:off x="0" y="0"/>
          <a:ext cx="0" cy="0"/>
          <a:chOff x="0" y="0"/>
          <a:chExt cx="0" cy="0"/>
        </a:xfrm>
      </p:grpSpPr>
      <p:sp>
        <p:nvSpPr>
          <p:cNvPr id="192" name="Rectangle 21">
            <a:extLst>
              <a:ext uri="{C183D7F6-B498-43B3-948B-1728B52AA6E4}">
                <adec:decorative xmlns:adec="http://schemas.microsoft.com/office/drawing/2017/decorative" val="1"/>
              </a:ext>
            </a:extLst>
          </p:cNvPr>
          <p:cNvSpPr/>
          <p:nvPr/>
        </p:nvSpPr>
        <p:spPr>
          <a:xfrm>
            <a:off x="0" y="0"/>
            <a:ext cx="12191400" cy="6857280"/>
          </a:xfrm>
          <a:prstGeom prst="rect">
            <a:avLst/>
          </a:prstGeom>
          <a:blipFill rotWithShape="0">
            <a:blip r:embed="rId3"/>
            <a:srcRect/>
            <a:stretch/>
          </a:blipFill>
          <a:ln>
            <a:noFill/>
          </a:ln>
        </p:spPr>
        <p:style>
          <a:lnRef idx="2">
            <a:schemeClr val="accent1">
              <a:shade val="50000"/>
            </a:schemeClr>
          </a:lnRef>
          <a:fillRef idx="1003">
            <a:schemeClr val="dk2"/>
          </a:fillRef>
          <a:effectRef idx="0">
            <a:schemeClr val="accent1"/>
          </a:effectRef>
          <a:fontRef idx="minor"/>
        </p:style>
        <p:txBody>
          <a:bodyPr lIns="90000" tIns="45000" rIns="90000" bIns="45000" anchor="ctr">
            <a:noAutofit/>
          </a:bodyPr>
          <a:lstStyle/>
          <a:p>
            <a:pPr algn="ctr" defTabSz="457200">
              <a:lnSpc>
                <a:spcPct val="100000"/>
              </a:lnSpc>
            </a:pPr>
            <a:endParaRPr lang="en-US" sz="1800" b="0" strike="noStrike" spc="-1">
              <a:solidFill>
                <a:schemeClr val="lt1"/>
              </a:solidFill>
              <a:latin typeface="Century Gothic"/>
            </a:endParaRPr>
          </a:p>
        </p:txBody>
      </p:sp>
      <p:sp>
        <p:nvSpPr>
          <p:cNvPr id="193" name="Rectangle 23">
            <a:extLst>
              <a:ext uri="{C183D7F6-B498-43B3-948B-1728B52AA6E4}">
                <adec:decorative xmlns:adec="http://schemas.microsoft.com/office/drawing/2017/decorative" val="1"/>
              </a:ext>
            </a:extLst>
          </p:cNvPr>
          <p:cNvSpPr/>
          <p:nvPr/>
        </p:nvSpPr>
        <p:spPr>
          <a:xfrm>
            <a:off x="10442520" y="0"/>
            <a:ext cx="685080" cy="1142280"/>
          </a:xfrm>
          <a:prstGeom prst="rect">
            <a:avLst/>
          </a:prstGeom>
          <a:solidFill>
            <a:schemeClr val="accent1"/>
          </a:soli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defTabSz="457200">
              <a:lnSpc>
                <a:spcPct val="100000"/>
              </a:lnSpc>
            </a:pPr>
            <a:endParaRPr lang="en-GB" sz="1800" b="0" strike="noStrike" spc="-1">
              <a:solidFill>
                <a:schemeClr val="lt1"/>
              </a:solidFill>
              <a:latin typeface="Century Gothic"/>
            </a:endParaRPr>
          </a:p>
        </p:txBody>
      </p:sp>
      <p:sp>
        <p:nvSpPr>
          <p:cNvPr id="194" name="Freeform 7">
            <a:extLst>
              <a:ext uri="{C183D7F6-B498-43B3-948B-1728B52AA6E4}">
                <adec:decorative xmlns:adec="http://schemas.microsoft.com/office/drawing/2017/decorative" val="1"/>
              </a:ext>
            </a:extLst>
          </p:cNvPr>
          <p:cNvSpPr/>
          <p:nvPr/>
        </p:nvSpPr>
        <p:spPr>
          <a:xfrm>
            <a:off x="8719920" y="1460160"/>
            <a:ext cx="3471480" cy="825120"/>
          </a:xfrm>
          <a:custGeom>
            <a:avLst/>
            <a:gdLst>
              <a:gd name="textAreaLeft" fmla="*/ 0 w 3471480"/>
              <a:gd name="textAreaRight" fmla="*/ 3472200 w 3471480"/>
              <a:gd name="textAreaTop" fmla="*/ 0 h 825120"/>
              <a:gd name="textAreaBottom" fmla="*/ 825840 h 825120"/>
            </a:gdLst>
            <a:ahLst/>
            <a:cxnLst/>
            <a:rect l="textAreaLeft" t="textAreaTop" r="textAreaRight" b="textAreaBottom"/>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w="0">
            <a:noFill/>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457200">
              <a:lnSpc>
                <a:spcPct val="100000"/>
              </a:lnSpc>
            </a:pPr>
            <a:endParaRPr lang="en-US" sz="1800" b="0" strike="noStrike" spc="-1">
              <a:solidFill>
                <a:schemeClr val="dk1"/>
              </a:solidFill>
              <a:latin typeface="Century Gothic"/>
            </a:endParaRPr>
          </a:p>
        </p:txBody>
      </p:sp>
      <p:sp>
        <p:nvSpPr>
          <p:cNvPr id="195" name="PlaceHolder 1"/>
          <p:cNvSpPr>
            <a:spLocks noGrp="1"/>
          </p:cNvSpPr>
          <p:nvPr>
            <p:ph type="title"/>
          </p:nvPr>
        </p:nvSpPr>
        <p:spPr>
          <a:xfrm>
            <a:off x="649080" y="629280"/>
            <a:ext cx="9251280" cy="1015920"/>
          </a:xfrm>
          <a:prstGeom prst="rect">
            <a:avLst/>
          </a:prstGeom>
          <a:noFill/>
          <a:ln w="0">
            <a:noFill/>
          </a:ln>
        </p:spPr>
        <p:txBody>
          <a:bodyPr lIns="91440" tIns="45720" rIns="91440" bIns="45720" anchor="t">
            <a:normAutofit/>
          </a:bodyPr>
          <a:lstStyle/>
          <a:p>
            <a:pPr indent="0" defTabSz="457200">
              <a:lnSpc>
                <a:spcPct val="100000"/>
              </a:lnSpc>
              <a:buNone/>
              <a:tabLst>
                <a:tab pos="0" algn="l"/>
              </a:tabLst>
            </a:pPr>
            <a:r>
              <a:rPr lang="en-US" sz="4200" b="0" strike="noStrike" spc="-1">
                <a:solidFill>
                  <a:srgbClr val="EBEBEB"/>
                </a:solidFill>
                <a:latin typeface="Century Gothic"/>
              </a:rPr>
              <a:t>Flat/Hierarchical Structure at M&amp;S</a:t>
            </a:r>
            <a:endParaRPr lang="en-US" sz="4200" b="0" strike="noStrike" spc="-1">
              <a:solidFill>
                <a:srgbClr val="000000"/>
              </a:solidFill>
              <a:latin typeface="Arial"/>
            </a:endParaRPr>
          </a:p>
        </p:txBody>
      </p:sp>
      <p:sp useBgFill="1">
        <p:nvSpPr>
          <p:cNvPr id="196" name="Freeform: Shape 27">
            <a:extLst>
              <a:ext uri="{C183D7F6-B498-43B3-948B-1728B52AA6E4}">
                <adec:decorative xmlns:adec="http://schemas.microsoft.com/office/drawing/2017/decorative" val="1"/>
              </a:ext>
            </a:extLst>
          </p:cNvPr>
          <p:cNvSpPr/>
          <p:nvPr/>
        </p:nvSpPr>
        <p:spPr>
          <a:xfrm>
            <a:off x="0" y="1762200"/>
            <a:ext cx="12191760" cy="5095080"/>
          </a:xfrm>
          <a:custGeom>
            <a:avLst/>
            <a:gdLst>
              <a:gd name="textAreaLeft" fmla="*/ 0 w 12191760"/>
              <a:gd name="textAreaRight" fmla="*/ 12192480 w 12191760"/>
              <a:gd name="textAreaTop" fmla="*/ 0 h 5095080"/>
              <a:gd name="textAreaBottom" fmla="*/ 5095800 h 5095080"/>
            </a:gdLst>
            <a:ahLst/>
            <a:cxnLst/>
            <a:rect l="textAreaLeft" t="textAreaTop" r="textAreaRight" b="textAreaBottom"/>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pPr defTabSz="457200">
              <a:lnSpc>
                <a:spcPct val="100000"/>
              </a:lnSpc>
            </a:pPr>
            <a:endParaRPr lang="en-GB" sz="1800" b="0" strike="noStrike" spc="-1">
              <a:solidFill>
                <a:schemeClr val="dk1"/>
              </a:solidFill>
              <a:latin typeface="Century Gothic"/>
            </a:endParaRPr>
          </a:p>
        </p:txBody>
      </p:sp>
      <p:sp>
        <p:nvSpPr>
          <p:cNvPr id="197" name="PlaceHolder 2"/>
          <p:cNvSpPr>
            <a:spLocks noGrp="1"/>
          </p:cNvSpPr>
          <p:nvPr>
            <p:ph/>
          </p:nvPr>
        </p:nvSpPr>
        <p:spPr>
          <a:xfrm>
            <a:off x="649080" y="2548440"/>
            <a:ext cx="5121720" cy="3657960"/>
          </a:xfrm>
          <a:prstGeom prst="rect">
            <a:avLst/>
          </a:prstGeom>
          <a:noFill/>
          <a:ln w="0">
            <a:noFill/>
          </a:ln>
        </p:spPr>
        <p:txBody>
          <a:bodyPr lIns="91440" tIns="45720" rIns="91440" bIns="45720" anchor="t">
            <a:normAutofit/>
          </a:bodyPr>
          <a:lstStyle/>
          <a:p>
            <a:pPr marL="343080" indent="-343080" defTabSz="457200">
              <a:lnSpc>
                <a:spcPct val="90000"/>
              </a:lnSpc>
              <a:spcBef>
                <a:spcPts val="1001"/>
              </a:spcBef>
              <a:buClr>
                <a:srgbClr val="F7F7F7"/>
              </a:buClr>
              <a:buSzPct val="80000"/>
              <a:buFont typeface="Wingdings 3" charset="2"/>
              <a:buChar char=""/>
            </a:pPr>
            <a:r>
              <a:rPr lang="en-US" sz="1100" b="0" strike="noStrike" spc="-1">
                <a:solidFill>
                  <a:schemeClr val="dk1"/>
                </a:solidFill>
                <a:latin typeface="Century Gothic"/>
              </a:rPr>
              <a:t>A definition of flat structure entails reduced intervening levels of management between the top executives and front-line workforce, expanded spans of control and more employee empowerment (Burns &amp; Stalker, 1961)</a:t>
            </a:r>
            <a:endParaRPr lang="en-US" sz="1100" b="0" strike="noStrike" spc="-1">
              <a:solidFill>
                <a:srgbClr val="000000"/>
              </a:solidFill>
              <a:latin typeface="Arial"/>
            </a:endParaRPr>
          </a:p>
          <a:p>
            <a:pPr marL="343080" indent="-343080" defTabSz="457200">
              <a:lnSpc>
                <a:spcPct val="90000"/>
              </a:lnSpc>
              <a:spcBef>
                <a:spcPts val="1001"/>
              </a:spcBef>
              <a:buClr>
                <a:srgbClr val="F7F7F7"/>
              </a:buClr>
              <a:buSzPct val="80000"/>
              <a:buFont typeface="Wingdings 3" charset="2"/>
              <a:buChar char=""/>
            </a:pPr>
            <a:r>
              <a:rPr lang="en-US" sz="1100" b="0" strike="noStrike" spc="-1">
                <a:solidFill>
                  <a:schemeClr val="dk1"/>
                </a:solidFill>
                <a:latin typeface="Century Gothic"/>
              </a:rPr>
              <a:t>The M&amp;S execution is characterized by Executive Committee (ExCo) as the key leadership group to face strategical execution with fewer bureaucratic intermediaries to improve the decision-making pace (M&amp;S, 2024)</a:t>
            </a:r>
            <a:endParaRPr lang="en-US" sz="1100" b="0" strike="noStrike" spc="-1">
              <a:solidFill>
                <a:srgbClr val="000000"/>
              </a:solidFill>
              <a:latin typeface="Arial"/>
            </a:endParaRPr>
          </a:p>
          <a:p>
            <a:pPr marL="343080" indent="-343080" defTabSz="457200">
              <a:lnSpc>
                <a:spcPct val="90000"/>
              </a:lnSpc>
              <a:spcBef>
                <a:spcPts val="1001"/>
              </a:spcBef>
              <a:buClr>
                <a:srgbClr val="F7F7F7"/>
              </a:buClr>
              <a:buSzPct val="80000"/>
              <a:buFont typeface="Wingdings 3" charset="2"/>
              <a:buChar char=""/>
            </a:pPr>
            <a:r>
              <a:rPr lang="en-US" sz="1100" b="0" strike="noStrike" spc="-1">
                <a:solidFill>
                  <a:schemeClr val="dk1"/>
                </a:solidFill>
                <a:latin typeface="Century Gothic"/>
              </a:rPr>
              <a:t>Among the organisational advantages are improved and quicker flow of communication, decrease in costs of operation, and enhanced accountability among employees within M&amp;S 80,000+ employees spread in various parts of the world (M&amp;S, 2025)</a:t>
            </a:r>
            <a:endParaRPr lang="en-US" sz="1100" b="0" strike="noStrike" spc="-1">
              <a:solidFill>
                <a:srgbClr val="000000"/>
              </a:solidFill>
              <a:latin typeface="Arial"/>
            </a:endParaRPr>
          </a:p>
          <a:p>
            <a:pPr marL="343080" indent="-343080" defTabSz="457200">
              <a:lnSpc>
                <a:spcPct val="90000"/>
              </a:lnSpc>
              <a:spcBef>
                <a:spcPts val="1001"/>
              </a:spcBef>
              <a:buClr>
                <a:srgbClr val="F7F7F7"/>
              </a:buClr>
              <a:buSzPct val="80000"/>
              <a:buFont typeface="Wingdings 3" charset="2"/>
              <a:buChar char=""/>
            </a:pPr>
            <a:r>
              <a:rPr lang="en-US" sz="1100" b="0" strike="noStrike" spc="-1">
                <a:solidFill>
                  <a:schemeClr val="dk1"/>
                </a:solidFill>
                <a:latin typeface="Century Gothic"/>
              </a:rPr>
              <a:t>Leadership style prioritises collaboration in governance, leadership, and employee consultation, which contributes to efficiency and innovation in the retail work (Nielsen et al., 2019)</a:t>
            </a:r>
            <a:endParaRPr lang="en-US" sz="1100" b="0" strike="noStrike" spc="-1">
              <a:solidFill>
                <a:srgbClr val="000000"/>
              </a:solidFill>
              <a:latin typeface="Arial"/>
            </a:endParaRPr>
          </a:p>
          <a:p>
            <a:pPr marL="343080" indent="-343080" defTabSz="457200">
              <a:lnSpc>
                <a:spcPct val="90000"/>
              </a:lnSpc>
              <a:spcBef>
                <a:spcPts val="1001"/>
              </a:spcBef>
              <a:buClr>
                <a:srgbClr val="F7F7F7"/>
              </a:buClr>
              <a:buSzPct val="80000"/>
              <a:buFont typeface="Wingdings 3" charset="2"/>
              <a:buChar char=""/>
            </a:pPr>
            <a:r>
              <a:rPr lang="en-US" sz="1100" b="0" strike="noStrike" spc="-1">
                <a:solidFill>
                  <a:schemeClr val="dk1"/>
                </a:solidFill>
                <a:latin typeface="Century Gothic"/>
              </a:rPr>
              <a:t>The performance results stipulate a better sensitivity to market changes and increased contentment among the employees in a higher autonomy and responsibility (Sine et al., 2006)</a:t>
            </a:r>
            <a:endParaRPr lang="en-US" sz="1100" b="0" strike="noStrike" spc="-1">
              <a:solidFill>
                <a:srgbClr val="000000"/>
              </a:solidFill>
              <a:latin typeface="Arial"/>
            </a:endParaRPr>
          </a:p>
        </p:txBody>
      </p:sp>
      <p:pic>
        <p:nvPicPr>
          <p:cNvPr id="198" name="Picture 5"/>
          <p:cNvPicPr/>
          <p:nvPr/>
        </p:nvPicPr>
        <p:blipFill>
          <a:blip r:embed="rId4"/>
          <a:stretch/>
        </p:blipFill>
        <p:spPr>
          <a:xfrm>
            <a:off x="6091920" y="2948400"/>
            <a:ext cx="5450760" cy="2861280"/>
          </a:xfrm>
          <a:prstGeom prst="rect">
            <a:avLst/>
          </a:prstGeom>
          <a:ln w="0">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199" name="PlaceHolder 1"/>
          <p:cNvSpPr>
            <a:spLocks noGrp="1"/>
          </p:cNvSpPr>
          <p:nvPr>
            <p:ph type="title"/>
          </p:nvPr>
        </p:nvSpPr>
        <p:spPr>
          <a:xfrm>
            <a:off x="649080" y="629280"/>
            <a:ext cx="9251280" cy="1223280"/>
          </a:xfrm>
          <a:prstGeom prst="rect">
            <a:avLst/>
          </a:prstGeom>
          <a:noFill/>
          <a:ln w="0">
            <a:noFill/>
          </a:ln>
        </p:spPr>
        <p:txBody>
          <a:bodyPr lIns="91440" tIns="45720" rIns="91440" bIns="45720" anchor="t">
            <a:normAutofit/>
          </a:bodyPr>
          <a:lstStyle/>
          <a:p>
            <a:pPr indent="0" defTabSz="457200">
              <a:lnSpc>
                <a:spcPct val="100000"/>
              </a:lnSpc>
              <a:buNone/>
              <a:tabLst>
                <a:tab pos="0" algn="l"/>
              </a:tabLst>
            </a:pPr>
            <a:r>
              <a:rPr lang="en-US" sz="4200" b="0" strike="noStrike" spc="-1">
                <a:solidFill>
                  <a:schemeClr val="dk2"/>
                </a:solidFill>
                <a:latin typeface="Century Gothic"/>
              </a:rPr>
              <a:t>Divisional Structure at M&amp;S</a:t>
            </a:r>
            <a:endParaRPr lang="en-US" sz="4200" b="0" strike="noStrike" spc="-1">
              <a:solidFill>
                <a:srgbClr val="FFFFFF"/>
              </a:solidFill>
              <a:latin typeface="Arial"/>
            </a:endParaRPr>
          </a:p>
        </p:txBody>
      </p:sp>
      <p:sp>
        <p:nvSpPr>
          <p:cNvPr id="200" name="PlaceHolder 2"/>
          <p:cNvSpPr>
            <a:spLocks noGrp="1"/>
          </p:cNvSpPr>
          <p:nvPr>
            <p:ph/>
          </p:nvPr>
        </p:nvSpPr>
        <p:spPr>
          <a:xfrm>
            <a:off x="1103400" y="2052360"/>
            <a:ext cx="5964840" cy="4195440"/>
          </a:xfrm>
          <a:prstGeom prst="rect">
            <a:avLst/>
          </a:prstGeom>
          <a:noFill/>
          <a:ln w="0">
            <a:noFill/>
          </a:ln>
        </p:spPr>
        <p:txBody>
          <a:bodyPr lIns="91440" tIns="45720" rIns="91440" bIns="45720" anchor="t">
            <a:normAutofit/>
          </a:bodyPr>
          <a:lstStyle/>
          <a:p>
            <a:pPr marL="343080" indent="-343080" defTabSz="457200">
              <a:lnSpc>
                <a:spcPct val="90000"/>
              </a:lnSpc>
              <a:spcBef>
                <a:spcPts val="1001"/>
              </a:spcBef>
              <a:buClr>
                <a:srgbClr val="8AD0D6"/>
              </a:buClr>
              <a:buSzPct val="80000"/>
              <a:buFont typeface="Wingdings 3" charset="2"/>
              <a:buChar char=""/>
            </a:pPr>
            <a:r>
              <a:rPr lang="en-US" sz="1300" b="0" strike="noStrike" spc="-1">
                <a:solidFill>
                  <a:schemeClr val="dk1"/>
                </a:solidFill>
                <a:latin typeface="Century Gothic"/>
              </a:rPr>
              <a:t>Definition of divisional structure Divisional structure groups the company into semi-autonomous units depending on products, markets, or geographic locations with separated resources and managers (Daft, 2015)</a:t>
            </a:r>
            <a:endParaRPr lang="en-US" sz="1300" b="0" strike="noStrike" spc="-1">
              <a:solidFill>
                <a:srgbClr val="FFFFFF"/>
              </a:solidFill>
              <a:latin typeface="Arial"/>
            </a:endParaRPr>
          </a:p>
          <a:p>
            <a:pPr marL="343080" indent="-343080" defTabSz="457200">
              <a:lnSpc>
                <a:spcPct val="90000"/>
              </a:lnSpc>
              <a:spcBef>
                <a:spcPts val="1001"/>
              </a:spcBef>
              <a:buClr>
                <a:srgbClr val="8AD0D6"/>
              </a:buClr>
              <a:buSzPct val="80000"/>
              <a:buFont typeface="Wingdings 3" charset="2"/>
              <a:buChar char=""/>
            </a:pPr>
            <a:r>
              <a:rPr lang="en-US" sz="1300" b="0" strike="noStrike" spc="-1">
                <a:solidFill>
                  <a:schemeClr val="dk1"/>
                </a:solidFill>
                <a:latin typeface="Century Gothic"/>
              </a:rPr>
              <a:t>As M&amp;S business operations, there are individual departments, i.e. Food, Clothing &amp; Home, International operations and specialised services, i.e. M&amp;S Bank and M&amp;S Energy (M&amp;S, 2025)</a:t>
            </a:r>
            <a:endParaRPr lang="en-US" sz="1300" b="0" strike="noStrike" spc="-1">
              <a:solidFill>
                <a:srgbClr val="FFFFFF"/>
              </a:solidFill>
              <a:latin typeface="Arial"/>
            </a:endParaRPr>
          </a:p>
          <a:p>
            <a:pPr marL="343080" indent="-343080" defTabSz="457200">
              <a:lnSpc>
                <a:spcPct val="90000"/>
              </a:lnSpc>
              <a:spcBef>
                <a:spcPts val="1001"/>
              </a:spcBef>
              <a:buClr>
                <a:srgbClr val="8AD0D6"/>
              </a:buClr>
              <a:buSzPct val="80000"/>
              <a:buFont typeface="Wingdings 3" charset="2"/>
              <a:buChar char=""/>
            </a:pPr>
            <a:r>
              <a:rPr lang="en-US" sz="1300" b="0" strike="noStrike" spc="-1">
                <a:solidFill>
                  <a:schemeClr val="dk1"/>
                </a:solidFill>
                <a:latin typeface="Century Gothic"/>
              </a:rPr>
              <a:t>The geographic diversification is in 34 countries with wholly owned and franchise business operations in Europe, Asia, Middle East, and other international markets (www.annualreports.com, 2024)</a:t>
            </a:r>
            <a:endParaRPr lang="en-US" sz="1300" b="0" strike="noStrike" spc="-1">
              <a:solidFill>
                <a:srgbClr val="FFFFFF"/>
              </a:solidFill>
              <a:latin typeface="Arial"/>
            </a:endParaRPr>
          </a:p>
          <a:p>
            <a:pPr marL="343080" indent="-343080" defTabSz="457200">
              <a:lnSpc>
                <a:spcPct val="90000"/>
              </a:lnSpc>
              <a:spcBef>
                <a:spcPts val="1001"/>
              </a:spcBef>
              <a:buClr>
                <a:srgbClr val="8AD0D6"/>
              </a:buClr>
              <a:buSzPct val="80000"/>
              <a:buFont typeface="Wingdings 3" charset="2"/>
              <a:buChar char=""/>
            </a:pPr>
            <a:r>
              <a:rPr lang="en-US" sz="1300" b="0" strike="noStrike" spc="-1">
                <a:solidFill>
                  <a:schemeClr val="dk1"/>
                </a:solidFill>
                <a:latin typeface="Century Gothic"/>
              </a:rPr>
              <a:t>The operational benefits allow concentrated specialisations on various customer groups, market specific approach and assigning resources that are counterpart to the distinct proprieties of each division (Joseph &amp; Sengul, 2025)</a:t>
            </a:r>
            <a:endParaRPr lang="en-US" sz="1300" b="0" strike="noStrike" spc="-1">
              <a:solidFill>
                <a:srgbClr val="FFFFFF"/>
              </a:solidFill>
              <a:latin typeface="Arial"/>
            </a:endParaRPr>
          </a:p>
          <a:p>
            <a:pPr marL="343080" indent="-343080" defTabSz="457200">
              <a:lnSpc>
                <a:spcPct val="90000"/>
              </a:lnSpc>
              <a:spcBef>
                <a:spcPts val="1001"/>
              </a:spcBef>
              <a:buClr>
                <a:srgbClr val="8AD0D6"/>
              </a:buClr>
              <a:buSzPct val="80000"/>
              <a:buFont typeface="Wingdings 3" charset="2"/>
              <a:buChar char=""/>
            </a:pPr>
            <a:r>
              <a:rPr lang="en-US" sz="1300" b="0" strike="noStrike" spc="-1">
                <a:solidFill>
                  <a:schemeClr val="dk1"/>
                </a:solidFill>
                <a:latin typeface="Century Gothic"/>
              </a:rPr>
              <a:t>The strategic flexibility enables each of the divisions to react freely to the market condition and yet have a corporate coherence and consistency of the brand (Kondalkar, 2007)</a:t>
            </a:r>
            <a:endParaRPr lang="en-US" sz="1300" b="0" strike="noStrike" spc="-1">
              <a:solidFill>
                <a:srgbClr val="FFFFFF"/>
              </a:solidFill>
              <a:latin typeface="Arial"/>
            </a:endParaRPr>
          </a:p>
        </p:txBody>
      </p:sp>
      <p:pic>
        <p:nvPicPr>
          <p:cNvPr id="201" name="Picture 6"/>
          <p:cNvPicPr/>
          <p:nvPr/>
        </p:nvPicPr>
        <p:blipFill>
          <a:blip r:embed="rId4"/>
          <a:stretch/>
        </p:blipFill>
        <p:spPr>
          <a:xfrm>
            <a:off x="7534800" y="3473640"/>
            <a:ext cx="4008240" cy="1352160"/>
          </a:xfrm>
          <a:prstGeom prst="rect">
            <a:avLst/>
          </a:prstGeom>
          <a:ln w="0">
            <a:noFill/>
          </a:ln>
          <a:effectLst>
            <a:outerShdw blurRad="50760" dist="38160" dir="5400000" algn="t" rotWithShape="0">
              <a:srgbClr val="000000">
                <a:alpha val="43000"/>
              </a:srgbClr>
            </a:outerShdw>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202" name="PlaceHolder 1"/>
          <p:cNvSpPr>
            <a:spLocks noGrp="1"/>
          </p:cNvSpPr>
          <p:nvPr>
            <p:ph type="title"/>
          </p:nvPr>
        </p:nvSpPr>
        <p:spPr>
          <a:xfrm>
            <a:off x="649080" y="629280"/>
            <a:ext cx="9251280" cy="1223280"/>
          </a:xfrm>
          <a:prstGeom prst="rect">
            <a:avLst/>
          </a:prstGeom>
          <a:noFill/>
          <a:ln w="0">
            <a:noFill/>
          </a:ln>
        </p:spPr>
        <p:txBody>
          <a:bodyPr lIns="91440" tIns="45720" rIns="91440" bIns="45720" anchor="t">
            <a:normAutofit/>
          </a:bodyPr>
          <a:lstStyle/>
          <a:p>
            <a:pPr indent="0" defTabSz="457200">
              <a:lnSpc>
                <a:spcPct val="100000"/>
              </a:lnSpc>
              <a:buNone/>
              <a:tabLst>
                <a:tab pos="0" algn="l"/>
              </a:tabLst>
            </a:pPr>
            <a:r>
              <a:rPr lang="en-US" sz="4200" b="0" strike="noStrike" spc="-1">
                <a:solidFill>
                  <a:schemeClr val="dk2"/>
                </a:solidFill>
                <a:latin typeface="Century Gothic"/>
              </a:rPr>
              <a:t>Functional Structure at M&amp;S</a:t>
            </a:r>
            <a:endParaRPr lang="en-US" sz="4200" b="0" strike="noStrike" spc="-1">
              <a:solidFill>
                <a:srgbClr val="FFFFFF"/>
              </a:solidFill>
              <a:latin typeface="Arial"/>
            </a:endParaRPr>
          </a:p>
        </p:txBody>
      </p:sp>
      <p:sp>
        <p:nvSpPr>
          <p:cNvPr id="203" name="PlaceHolder 2"/>
          <p:cNvSpPr>
            <a:spLocks noGrp="1"/>
          </p:cNvSpPr>
          <p:nvPr>
            <p:ph/>
          </p:nvPr>
        </p:nvSpPr>
        <p:spPr>
          <a:xfrm>
            <a:off x="1103400" y="2052360"/>
            <a:ext cx="5964840" cy="4195440"/>
          </a:xfrm>
          <a:prstGeom prst="rect">
            <a:avLst/>
          </a:prstGeom>
          <a:noFill/>
          <a:ln w="0">
            <a:noFill/>
          </a:ln>
        </p:spPr>
        <p:txBody>
          <a:bodyPr lIns="91440" tIns="45720" rIns="91440" bIns="45720" anchor="t">
            <a:normAutofit/>
          </a:bodyPr>
          <a:lstStyle/>
          <a:p>
            <a:pPr marL="343080" indent="-343080" defTabSz="457200">
              <a:lnSpc>
                <a:spcPct val="90000"/>
              </a:lnSpc>
              <a:spcBef>
                <a:spcPts val="1001"/>
              </a:spcBef>
              <a:buClr>
                <a:srgbClr val="8AD0D6"/>
              </a:buClr>
              <a:buSzPct val="80000"/>
              <a:buFont typeface="Wingdings 3" charset="2"/>
              <a:buChar char=""/>
            </a:pPr>
            <a:r>
              <a:rPr lang="en-US" sz="1400" b="0" strike="noStrike" spc="-1">
                <a:solidFill>
                  <a:schemeClr val="dk1"/>
                </a:solidFill>
                <a:latin typeface="Century Gothic"/>
              </a:rPr>
              <a:t>The definition of functional structure puts the staff in different categories according to specialised activities and skills that include marketing, finance, human resources and operations in a hierarchical structure (Handy, 1993)</a:t>
            </a:r>
            <a:endParaRPr lang="en-US" sz="1400" b="0" strike="noStrike" spc="-1">
              <a:solidFill>
                <a:srgbClr val="FFFFFF"/>
              </a:solidFill>
              <a:latin typeface="Arial"/>
            </a:endParaRPr>
          </a:p>
          <a:p>
            <a:pPr marL="343080" indent="-343080" defTabSz="457200">
              <a:lnSpc>
                <a:spcPct val="90000"/>
              </a:lnSpc>
              <a:spcBef>
                <a:spcPts val="1001"/>
              </a:spcBef>
              <a:buClr>
                <a:srgbClr val="8AD0D6"/>
              </a:buClr>
              <a:buSzPct val="80000"/>
              <a:buFont typeface="Wingdings 3" charset="2"/>
              <a:buChar char=""/>
            </a:pPr>
            <a:r>
              <a:rPr lang="en-US" sz="1400" b="0" strike="noStrike" spc="-1">
                <a:solidFill>
                  <a:schemeClr val="dk1"/>
                </a:solidFill>
                <a:latin typeface="Century Gothic"/>
              </a:rPr>
              <a:t>M&amp;S operating businesses have specialised functions such as retail operations, supply chain management, technology, corporate affairs and people management within the executive departments (M&amp;S, 2023)</a:t>
            </a:r>
            <a:endParaRPr lang="en-US" sz="1400" b="0" strike="noStrike" spc="-1">
              <a:solidFill>
                <a:srgbClr val="FFFFFF"/>
              </a:solidFill>
              <a:latin typeface="Arial"/>
            </a:endParaRPr>
          </a:p>
          <a:p>
            <a:pPr marL="343080" indent="-343080" defTabSz="457200">
              <a:lnSpc>
                <a:spcPct val="90000"/>
              </a:lnSpc>
              <a:spcBef>
                <a:spcPts val="1001"/>
              </a:spcBef>
              <a:buClr>
                <a:srgbClr val="8AD0D6"/>
              </a:buClr>
              <a:buSzPct val="80000"/>
              <a:buFont typeface="Wingdings 3" charset="2"/>
              <a:buChar char=""/>
            </a:pPr>
            <a:r>
              <a:rPr lang="en-US" sz="1400" b="0" strike="noStrike" spc="-1">
                <a:solidFill>
                  <a:schemeClr val="dk1"/>
                </a:solidFill>
                <a:latin typeface="Century Gothic"/>
              </a:rPr>
              <a:t>The organization of governance with clear reporting lines of the Board of Directors is conducted with functional heads developing and ensuring specific areas of expertise and with cross-functional coordination (M&amp;S, 2024)</a:t>
            </a:r>
            <a:endParaRPr lang="en-US" sz="1400" b="0" strike="noStrike" spc="-1">
              <a:solidFill>
                <a:srgbClr val="FFFFFF"/>
              </a:solidFill>
              <a:latin typeface="Arial"/>
            </a:endParaRPr>
          </a:p>
          <a:p>
            <a:pPr marL="343080" indent="-343080" defTabSz="457200">
              <a:lnSpc>
                <a:spcPct val="90000"/>
              </a:lnSpc>
              <a:spcBef>
                <a:spcPts val="1001"/>
              </a:spcBef>
              <a:buClr>
                <a:srgbClr val="8AD0D6"/>
              </a:buClr>
              <a:buSzPct val="80000"/>
              <a:buFont typeface="Wingdings 3" charset="2"/>
              <a:buChar char=""/>
            </a:pPr>
            <a:r>
              <a:rPr lang="en-US" sz="1400" b="0" strike="noStrike" spc="-1">
                <a:solidFill>
                  <a:schemeClr val="dk1"/>
                </a:solidFill>
                <a:latin typeface="Century Gothic"/>
              </a:rPr>
              <a:t>Advancing expertise leads to high specialisation in the functionality and formal coordination of functions among the departments to make joint decisions (Daft, 2015)</a:t>
            </a:r>
            <a:endParaRPr lang="en-US" sz="1400" b="0" strike="noStrike" spc="-1">
              <a:solidFill>
                <a:srgbClr val="FFFFFF"/>
              </a:solidFill>
              <a:latin typeface="Arial"/>
            </a:endParaRPr>
          </a:p>
          <a:p>
            <a:pPr marL="343080" indent="-343080" defTabSz="457200">
              <a:lnSpc>
                <a:spcPct val="90000"/>
              </a:lnSpc>
              <a:spcBef>
                <a:spcPts val="1001"/>
              </a:spcBef>
              <a:buClr>
                <a:srgbClr val="8AD0D6"/>
              </a:buClr>
              <a:buSzPct val="80000"/>
              <a:buFont typeface="Wingdings 3" charset="2"/>
              <a:buChar char=""/>
            </a:pPr>
            <a:r>
              <a:rPr lang="en-US" sz="1400" b="0" strike="noStrike" spc="-1">
                <a:solidFill>
                  <a:schemeClr val="dk1"/>
                </a:solidFill>
                <a:latin typeface="Century Gothic"/>
              </a:rPr>
              <a:t>Engagement in standardised operations, defined and clear roles that aid the complicated operation of M&amp;S, and centralised control mechanisms (Nielsen et al., 2019)</a:t>
            </a:r>
            <a:endParaRPr lang="en-US" sz="1400" b="0" strike="noStrike" spc="-1">
              <a:solidFill>
                <a:srgbClr val="FFFFFF"/>
              </a:solidFill>
              <a:latin typeface="Arial"/>
            </a:endParaRPr>
          </a:p>
        </p:txBody>
      </p:sp>
      <p:pic>
        <p:nvPicPr>
          <p:cNvPr id="204" name="Picture 8" descr="A diagram of a company structure&#10;&#10;AI-generated content may be incorrect."/>
          <p:cNvPicPr/>
          <p:nvPr/>
        </p:nvPicPr>
        <p:blipFill>
          <a:blip r:embed="rId4"/>
          <a:stretch/>
        </p:blipFill>
        <p:spPr>
          <a:xfrm>
            <a:off x="7534800" y="3022920"/>
            <a:ext cx="4008240" cy="2254320"/>
          </a:xfrm>
          <a:prstGeom prst="rect">
            <a:avLst/>
          </a:prstGeom>
          <a:ln w="0">
            <a:noFill/>
          </a:ln>
          <a:effectLst>
            <a:outerShdw blurRad="50760" dist="38160" dir="5400000" algn="t" rotWithShape="0">
              <a:srgbClr val="000000">
                <a:alpha val="43000"/>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
        <p:cNvGrpSpPr/>
        <p:nvPr/>
      </p:nvGrpSpPr>
      <p:grpSpPr>
        <a:xfrm>
          <a:off x="0" y="0"/>
          <a:ext cx="0" cy="0"/>
          <a:chOff x="0" y="0"/>
          <a:chExt cx="0" cy="0"/>
        </a:xfrm>
      </p:grpSpPr>
      <p:sp useBgFill="1">
        <p:nvSpPr>
          <p:cNvPr id="205" name="Rectangle 18">
            <a:extLst>
              <a:ext uri="{C183D7F6-B498-43B3-948B-1728B52AA6E4}">
                <adec:decorative xmlns:adec="http://schemas.microsoft.com/office/drawing/2017/decorative" val="1"/>
              </a:ext>
            </a:extLst>
          </p:cNvPr>
          <p:cNvSpPr/>
          <p:nvPr/>
        </p:nvSpPr>
        <p:spPr>
          <a:xfrm>
            <a:off x="0" y="0"/>
            <a:ext cx="12191400" cy="6857280"/>
          </a:xfrm>
          <a:prstGeom prst="rect">
            <a:avLst/>
          </a:prstGeom>
          <a:ln>
            <a:noFill/>
          </a:ln>
        </p:spPr>
        <p:style>
          <a:lnRef idx="2">
            <a:schemeClr val="accent1">
              <a:shade val="50000"/>
            </a:schemeClr>
          </a:lnRef>
          <a:fillRef idx="1003">
            <a:schemeClr val="dk2"/>
          </a:fillRef>
          <a:effectRef idx="0">
            <a:schemeClr val="accent1"/>
          </a:effectRef>
          <a:fontRef idx="minor"/>
        </p:style>
        <p:txBody>
          <a:bodyPr lIns="90000" tIns="45000" rIns="90000" bIns="45000" anchor="ctr">
            <a:noAutofit/>
          </a:bodyPr>
          <a:lstStyle/>
          <a:p>
            <a:pPr algn="ctr" defTabSz="457200">
              <a:lnSpc>
                <a:spcPct val="100000"/>
              </a:lnSpc>
            </a:pPr>
            <a:endParaRPr lang="en-US" sz="1800" b="0" strike="noStrike" spc="-1">
              <a:solidFill>
                <a:schemeClr val="lt1"/>
              </a:solidFill>
              <a:latin typeface="Century Gothic"/>
            </a:endParaRPr>
          </a:p>
        </p:txBody>
      </p:sp>
      <p:sp>
        <p:nvSpPr>
          <p:cNvPr id="206" name="Freeform 36">
            <a:extLst>
              <a:ext uri="{C183D7F6-B498-43B3-948B-1728B52AA6E4}">
                <adec:decorative xmlns:adec="http://schemas.microsoft.com/office/drawing/2017/decorative" val="1"/>
              </a:ext>
            </a:extLst>
          </p:cNvPr>
          <p:cNvSpPr/>
          <p:nvPr/>
        </p:nvSpPr>
        <p:spPr>
          <a:xfrm flipH="1">
            <a:off x="4644000" y="0"/>
            <a:ext cx="558720" cy="3709080"/>
          </a:xfrm>
          <a:custGeom>
            <a:avLst/>
            <a:gdLst>
              <a:gd name="textAreaLeft" fmla="*/ -360 w 558720"/>
              <a:gd name="textAreaRight" fmla="*/ 559080 w 558720"/>
              <a:gd name="textAreaTop" fmla="*/ 0 h 3709080"/>
              <a:gd name="textAreaBottom" fmla="*/ 3709800 h 3709080"/>
            </a:gdLst>
            <a:ahLst/>
            <a:cxnLst/>
            <a:rect l="textAreaLeft" t="textAreaTop" r="textAreaRight" b="textAreaBottom"/>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w="0">
            <a:noFill/>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457200">
              <a:lnSpc>
                <a:spcPct val="100000"/>
              </a:lnSpc>
            </a:pPr>
            <a:endParaRPr lang="en-US" sz="1800" b="0" strike="noStrike" spc="-1">
              <a:solidFill>
                <a:schemeClr val="dk1"/>
              </a:solidFill>
              <a:latin typeface="Century Gothic"/>
            </a:endParaRPr>
          </a:p>
        </p:txBody>
      </p:sp>
      <p:sp>
        <p:nvSpPr>
          <p:cNvPr id="207" name="Freeform: Shape 22">
            <a:extLst>
              <a:ext uri="{C183D7F6-B498-43B3-948B-1728B52AA6E4}">
                <adec:decorative xmlns:adec="http://schemas.microsoft.com/office/drawing/2017/decorative" val="1"/>
              </a:ext>
            </a:extLst>
          </p:cNvPr>
          <p:cNvSpPr/>
          <p:nvPr/>
        </p:nvSpPr>
        <p:spPr>
          <a:xfrm>
            <a:off x="0" y="0"/>
            <a:ext cx="4990320" cy="6857280"/>
          </a:xfrm>
          <a:custGeom>
            <a:avLst/>
            <a:gdLst>
              <a:gd name="textAreaLeft" fmla="*/ 0 w 4990320"/>
              <a:gd name="textAreaRight" fmla="*/ 4991040 w 4990320"/>
              <a:gd name="textAreaTop" fmla="*/ 0 h 6857280"/>
              <a:gd name="textAreaBottom" fmla="*/ 6858000 h 6857280"/>
            </a:gdLst>
            <a:ahLst/>
            <a:cxnLst/>
            <a:rect l="textAreaLeft" t="textAreaTop" r="textAreaRight" b="textAreaBottom"/>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blipFill rotWithShape="0">
            <a:blip r:embed="rId3"/>
            <a:srcRect/>
            <a:stretch/>
          </a:blipFill>
          <a:ln>
            <a:noFill/>
          </a:ln>
        </p:spPr>
        <p:style>
          <a:lnRef idx="2">
            <a:schemeClr val="accent1">
              <a:shade val="50000"/>
            </a:schemeClr>
          </a:lnRef>
          <a:fillRef idx="1003">
            <a:schemeClr val="dk2"/>
          </a:fillRef>
          <a:effectRef idx="0">
            <a:schemeClr val="accent1"/>
          </a:effectRef>
          <a:fontRef idx="minor"/>
        </p:style>
        <p:txBody>
          <a:bodyPr lIns="90000" tIns="45000" rIns="90000" bIns="45000" anchor="ctr">
            <a:noAutofit/>
          </a:bodyPr>
          <a:lstStyle/>
          <a:p>
            <a:pPr algn="ctr" defTabSz="457200">
              <a:lnSpc>
                <a:spcPct val="100000"/>
              </a:lnSpc>
            </a:pPr>
            <a:endParaRPr lang="en-US" sz="1800" b="0" strike="noStrike" spc="-1">
              <a:solidFill>
                <a:schemeClr val="lt1"/>
              </a:solidFill>
              <a:latin typeface="Century Gothic"/>
            </a:endParaRPr>
          </a:p>
        </p:txBody>
      </p:sp>
      <p:sp>
        <p:nvSpPr>
          <p:cNvPr id="208" name="Rectangle 24">
            <a:extLst>
              <a:ext uri="{C183D7F6-B498-43B3-948B-1728B52AA6E4}">
                <adec:decorative xmlns:adec="http://schemas.microsoft.com/office/drawing/2017/decorative" val="1"/>
              </a:ext>
            </a:extLst>
          </p:cNvPr>
          <p:cNvSpPr/>
          <p:nvPr/>
        </p:nvSpPr>
        <p:spPr>
          <a:xfrm>
            <a:off x="10437840" y="0"/>
            <a:ext cx="685080" cy="1142280"/>
          </a:xfrm>
          <a:prstGeom prst="rect">
            <a:avLst/>
          </a:prstGeom>
          <a:solidFill>
            <a:schemeClr val="accent1"/>
          </a:soli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defTabSz="457200">
              <a:lnSpc>
                <a:spcPct val="100000"/>
              </a:lnSpc>
            </a:pPr>
            <a:endParaRPr lang="en-GB" sz="1800" b="0" strike="noStrike" spc="-1">
              <a:solidFill>
                <a:schemeClr val="lt1"/>
              </a:solidFill>
              <a:latin typeface="Century Gothic"/>
            </a:endParaRPr>
          </a:p>
        </p:txBody>
      </p:sp>
      <p:sp>
        <p:nvSpPr>
          <p:cNvPr id="209" name="PlaceHolder 1"/>
          <p:cNvSpPr>
            <a:spLocks noGrp="1"/>
          </p:cNvSpPr>
          <p:nvPr>
            <p:ph type="title"/>
          </p:nvPr>
        </p:nvSpPr>
        <p:spPr>
          <a:xfrm>
            <a:off x="653040" y="1645920"/>
            <a:ext cx="3522240" cy="4470120"/>
          </a:xfrm>
          <a:prstGeom prst="rect">
            <a:avLst/>
          </a:prstGeom>
          <a:noFill/>
          <a:ln w="0">
            <a:noFill/>
          </a:ln>
        </p:spPr>
        <p:txBody>
          <a:bodyPr lIns="91440" tIns="45720" rIns="91440" bIns="45720" anchor="t">
            <a:normAutofit/>
          </a:bodyPr>
          <a:lstStyle/>
          <a:p>
            <a:pPr indent="0" algn="r" defTabSz="457200">
              <a:lnSpc>
                <a:spcPct val="100000"/>
              </a:lnSpc>
              <a:buNone/>
              <a:tabLst>
                <a:tab pos="0" algn="l"/>
              </a:tabLst>
            </a:pPr>
            <a:r>
              <a:rPr lang="en-US" sz="4200" b="0" strike="noStrike" spc="-1">
                <a:solidFill>
                  <a:srgbClr val="FFFFFF"/>
                </a:solidFill>
                <a:latin typeface="Century Gothic"/>
              </a:rPr>
              <a:t>Structural Evolution and Adaptation at M&amp;S</a:t>
            </a:r>
            <a:endParaRPr lang="en-US" sz="4200" b="0" strike="noStrike" spc="-1">
              <a:solidFill>
                <a:srgbClr val="000000"/>
              </a:solidFill>
              <a:latin typeface="Arial"/>
            </a:endParaRPr>
          </a:p>
        </p:txBody>
      </p:sp>
      <p:sp>
        <p:nvSpPr>
          <p:cNvPr id="210" name="PlaceHolder 2"/>
          <p:cNvSpPr>
            <a:spLocks noGrp="1"/>
          </p:cNvSpPr>
          <p:nvPr>
            <p:ph/>
          </p:nvPr>
        </p:nvSpPr>
        <p:spPr>
          <a:xfrm>
            <a:off x="5204160" y="1645920"/>
            <a:ext cx="5918760" cy="4470120"/>
          </a:xfrm>
          <a:prstGeom prst="rect">
            <a:avLst/>
          </a:prstGeom>
          <a:noFill/>
          <a:ln w="0">
            <a:noFill/>
          </a:ln>
        </p:spPr>
        <p:txBody>
          <a:bodyPr lIns="91440" tIns="45720" rIns="91440" bIns="45720" anchor="t">
            <a:normAutofit/>
          </a:bodyPr>
          <a:lstStyle/>
          <a:p>
            <a:pPr marL="343080" indent="-343080" defTabSz="457200">
              <a:lnSpc>
                <a:spcPct val="90000"/>
              </a:lnSpc>
              <a:spcBef>
                <a:spcPts val="1001"/>
              </a:spcBef>
              <a:buClr>
                <a:srgbClr val="F7F7F7"/>
              </a:buClr>
              <a:buSzPct val="80000"/>
              <a:buFont typeface="Wingdings 3" charset="2"/>
              <a:buChar char=""/>
            </a:pPr>
            <a:r>
              <a:rPr lang="en-US" sz="1300" b="0" strike="noStrike" spc="-1">
                <a:solidFill>
                  <a:schemeClr val="dk1"/>
                </a:solidFill>
                <a:latin typeface="Century Gothic"/>
              </a:rPr>
              <a:t>The history change in traditional hierarchical bureaucracy into the modern hybrid relates to the M&amp;S change of environment to the competitive retail demands and the shift in consumer demands (Burns &amp; Stalker, 1961)</a:t>
            </a:r>
            <a:endParaRPr lang="en-US" sz="1300" b="0" strike="noStrike" spc="-1">
              <a:solidFill>
                <a:srgbClr val="000000"/>
              </a:solidFill>
              <a:latin typeface="Arial"/>
            </a:endParaRPr>
          </a:p>
          <a:p>
            <a:pPr marL="343080" indent="-343080" defTabSz="457200">
              <a:lnSpc>
                <a:spcPct val="90000"/>
              </a:lnSpc>
              <a:spcBef>
                <a:spcPts val="1001"/>
              </a:spcBef>
              <a:buClr>
                <a:srgbClr val="F7F7F7"/>
              </a:buClr>
              <a:buSzPct val="80000"/>
              <a:buFont typeface="Wingdings 3" charset="2"/>
              <a:buChar char=""/>
            </a:pPr>
            <a:r>
              <a:rPr lang="en-US" sz="1300" b="0" strike="noStrike" spc="-1">
                <a:solidFill>
                  <a:schemeClr val="dk1"/>
                </a:solidFill>
                <a:latin typeface="Century Gothic"/>
              </a:rPr>
              <a:t>Implementation of delayering process by M&amp;S has shortened the number of layers of management structure making them flatter than before to make decisions and communicate more effectively between top management and the front-line workers (Sine et al., 2006)</a:t>
            </a:r>
            <a:endParaRPr lang="en-US" sz="1300" b="0" strike="noStrike" spc="-1">
              <a:solidFill>
                <a:srgbClr val="000000"/>
              </a:solidFill>
              <a:latin typeface="Arial"/>
            </a:endParaRPr>
          </a:p>
          <a:p>
            <a:pPr marL="343080" indent="-343080" defTabSz="457200">
              <a:lnSpc>
                <a:spcPct val="90000"/>
              </a:lnSpc>
              <a:spcBef>
                <a:spcPts val="1001"/>
              </a:spcBef>
              <a:buClr>
                <a:srgbClr val="F7F7F7"/>
              </a:buClr>
              <a:buSzPct val="80000"/>
              <a:buFont typeface="Wingdings 3" charset="2"/>
              <a:buChar char=""/>
            </a:pPr>
            <a:r>
              <a:rPr lang="en-US" sz="1300" b="0" strike="noStrike" spc="-1">
                <a:solidFill>
                  <a:schemeClr val="dk1"/>
                </a:solidFill>
                <a:latin typeface="Century Gothic"/>
              </a:rPr>
              <a:t>Environmental responsiveness shows the ability of M&amp;S to transform its structures mechanistic to more organic to cope up with fluctuating market forces and the demand to innovate (Joseph &amp; Sengul, 2025)</a:t>
            </a:r>
            <a:endParaRPr lang="en-US" sz="1300" b="0" strike="noStrike" spc="-1">
              <a:solidFill>
                <a:srgbClr val="000000"/>
              </a:solidFill>
              <a:latin typeface="Arial"/>
            </a:endParaRPr>
          </a:p>
          <a:p>
            <a:pPr marL="343080" indent="-343080" defTabSz="457200">
              <a:lnSpc>
                <a:spcPct val="90000"/>
              </a:lnSpc>
              <a:spcBef>
                <a:spcPts val="1001"/>
              </a:spcBef>
              <a:buClr>
                <a:srgbClr val="F7F7F7"/>
              </a:buClr>
              <a:buSzPct val="80000"/>
              <a:buFont typeface="Wingdings 3" charset="2"/>
              <a:buChar char=""/>
            </a:pPr>
            <a:r>
              <a:rPr lang="en-US" sz="1300" b="0" strike="noStrike" spc="-1">
                <a:solidFill>
                  <a:schemeClr val="dk1"/>
                </a:solidFill>
                <a:latin typeface="Century Gothic"/>
              </a:rPr>
              <a:t>The development of leadership styles shifted towards moderation and consultation styles, and nowadays the main characteristic of executives is the collaborative governance and the inclusion of employees in influential decisions (Nielsen et al., 2019)</a:t>
            </a:r>
            <a:endParaRPr lang="en-US" sz="1300" b="0" strike="noStrike" spc="-1">
              <a:solidFill>
                <a:srgbClr val="000000"/>
              </a:solidFill>
              <a:latin typeface="Arial"/>
            </a:endParaRPr>
          </a:p>
          <a:p>
            <a:pPr marL="343080" indent="-343080" defTabSz="457200">
              <a:lnSpc>
                <a:spcPct val="90000"/>
              </a:lnSpc>
              <a:spcBef>
                <a:spcPts val="1001"/>
              </a:spcBef>
              <a:buClr>
                <a:srgbClr val="F7F7F7"/>
              </a:buClr>
              <a:buSzPct val="80000"/>
              <a:buFont typeface="Wingdings 3" charset="2"/>
              <a:buChar char=""/>
            </a:pPr>
            <a:r>
              <a:rPr lang="en-US" sz="1300" b="0" strike="noStrike" spc="-1">
                <a:solidFill>
                  <a:schemeClr val="dk1"/>
                </a:solidFill>
                <a:latin typeface="Century Gothic"/>
              </a:rPr>
              <a:t>Structural flexibility guarantees M&amp;S a competitive advantage because it enables it to stay on its operational efficiency and responsiveness in changing retailing markets through innovation (Daft, 2015)</a:t>
            </a:r>
            <a:endParaRPr lang="en-US" sz="1300" b="0" strike="noStrike" spc="-1">
              <a:solidFill>
                <a:srgbClr val="000000"/>
              </a:solidFill>
              <a:latin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
        <p:cNvGrpSpPr/>
        <p:nvPr/>
      </p:nvGrpSpPr>
      <p:grpSpPr>
        <a:xfrm>
          <a:off x="0" y="0"/>
          <a:ext cx="0" cy="0"/>
          <a:chOff x="0" y="0"/>
          <a:chExt cx="0" cy="0"/>
        </a:xfrm>
      </p:grpSpPr>
      <p:sp useBgFill="1">
        <p:nvSpPr>
          <p:cNvPr id="211" name="Rectangle 7">
            <a:extLst>
              <a:ext uri="{C183D7F6-B498-43B3-948B-1728B52AA6E4}">
                <adec:decorative xmlns:adec="http://schemas.microsoft.com/office/drawing/2017/decorative" val="1"/>
              </a:ext>
            </a:extLst>
          </p:cNvPr>
          <p:cNvSpPr/>
          <p:nvPr/>
        </p:nvSpPr>
        <p:spPr>
          <a:xfrm>
            <a:off x="0" y="0"/>
            <a:ext cx="12191400" cy="6857280"/>
          </a:xfrm>
          <a:prstGeom prst="rect">
            <a:avLst/>
          </a:prstGeom>
          <a:ln>
            <a:noFill/>
          </a:ln>
        </p:spPr>
        <p:style>
          <a:lnRef idx="2">
            <a:schemeClr val="accent1">
              <a:shade val="50000"/>
            </a:schemeClr>
          </a:lnRef>
          <a:fillRef idx="1003">
            <a:schemeClr val="dk2"/>
          </a:fillRef>
          <a:effectRef idx="0">
            <a:schemeClr val="accent1"/>
          </a:effectRef>
          <a:fontRef idx="minor"/>
        </p:style>
        <p:txBody>
          <a:bodyPr lIns="90000" tIns="45000" rIns="90000" bIns="45000" anchor="ctr">
            <a:noAutofit/>
          </a:bodyPr>
          <a:lstStyle/>
          <a:p>
            <a:pPr algn="ctr" defTabSz="457200">
              <a:lnSpc>
                <a:spcPct val="100000"/>
              </a:lnSpc>
            </a:pPr>
            <a:endParaRPr lang="en-US" sz="1800" b="0" strike="noStrike" spc="-1">
              <a:solidFill>
                <a:schemeClr val="lt1"/>
              </a:solidFill>
              <a:latin typeface="Century Gothic"/>
            </a:endParaRPr>
          </a:p>
        </p:txBody>
      </p:sp>
      <p:sp>
        <p:nvSpPr>
          <p:cNvPr id="212" name="Freeform 36">
            <a:extLst>
              <a:ext uri="{C183D7F6-B498-43B3-948B-1728B52AA6E4}">
                <adec:decorative xmlns:adec="http://schemas.microsoft.com/office/drawing/2017/decorative" val="1"/>
              </a:ext>
            </a:extLst>
          </p:cNvPr>
          <p:cNvSpPr/>
          <p:nvPr/>
        </p:nvSpPr>
        <p:spPr>
          <a:xfrm flipH="1">
            <a:off x="4644000" y="0"/>
            <a:ext cx="558720" cy="3709080"/>
          </a:xfrm>
          <a:custGeom>
            <a:avLst/>
            <a:gdLst>
              <a:gd name="textAreaLeft" fmla="*/ -360 w 558720"/>
              <a:gd name="textAreaRight" fmla="*/ 559080 w 558720"/>
              <a:gd name="textAreaTop" fmla="*/ 0 h 3709080"/>
              <a:gd name="textAreaBottom" fmla="*/ 3709800 h 3709080"/>
            </a:gdLst>
            <a:ahLst/>
            <a:cxnLst/>
            <a:rect l="textAreaLeft" t="textAreaTop" r="textAreaRight" b="textAreaBottom"/>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w="0">
            <a:noFill/>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defTabSz="457200">
              <a:lnSpc>
                <a:spcPct val="100000"/>
              </a:lnSpc>
            </a:pPr>
            <a:endParaRPr lang="en-US" sz="1800" b="0" strike="noStrike" spc="-1">
              <a:solidFill>
                <a:schemeClr val="dk1"/>
              </a:solidFill>
              <a:latin typeface="Century Gothic"/>
            </a:endParaRPr>
          </a:p>
        </p:txBody>
      </p:sp>
      <p:sp>
        <p:nvSpPr>
          <p:cNvPr id="213" name="Freeform: Shape 11">
            <a:extLst>
              <a:ext uri="{C183D7F6-B498-43B3-948B-1728B52AA6E4}">
                <adec:decorative xmlns:adec="http://schemas.microsoft.com/office/drawing/2017/decorative" val="1"/>
              </a:ext>
            </a:extLst>
          </p:cNvPr>
          <p:cNvSpPr/>
          <p:nvPr/>
        </p:nvSpPr>
        <p:spPr>
          <a:xfrm>
            <a:off x="0" y="0"/>
            <a:ext cx="4990320" cy="6857280"/>
          </a:xfrm>
          <a:custGeom>
            <a:avLst/>
            <a:gdLst>
              <a:gd name="textAreaLeft" fmla="*/ 0 w 4990320"/>
              <a:gd name="textAreaRight" fmla="*/ 4991040 w 4990320"/>
              <a:gd name="textAreaTop" fmla="*/ 0 h 6857280"/>
              <a:gd name="textAreaBottom" fmla="*/ 6858000 h 6857280"/>
            </a:gdLst>
            <a:ahLst/>
            <a:cxnLst/>
            <a:rect l="textAreaLeft" t="textAreaTop" r="textAreaRight" b="textAreaBottom"/>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blipFill rotWithShape="0">
            <a:blip r:embed="rId3"/>
            <a:srcRect/>
            <a:stretch/>
          </a:blipFill>
          <a:ln>
            <a:noFill/>
          </a:ln>
        </p:spPr>
        <p:style>
          <a:lnRef idx="2">
            <a:schemeClr val="accent1">
              <a:shade val="50000"/>
            </a:schemeClr>
          </a:lnRef>
          <a:fillRef idx="1003">
            <a:schemeClr val="dk2"/>
          </a:fillRef>
          <a:effectRef idx="0">
            <a:schemeClr val="accent1"/>
          </a:effectRef>
          <a:fontRef idx="minor"/>
        </p:style>
        <p:txBody>
          <a:bodyPr lIns="90000" tIns="45000" rIns="90000" bIns="45000" anchor="ctr">
            <a:noAutofit/>
          </a:bodyPr>
          <a:lstStyle/>
          <a:p>
            <a:pPr algn="ctr" defTabSz="457200">
              <a:lnSpc>
                <a:spcPct val="100000"/>
              </a:lnSpc>
            </a:pPr>
            <a:endParaRPr lang="en-US" sz="1800" b="0" strike="noStrike" spc="-1">
              <a:solidFill>
                <a:schemeClr val="lt1"/>
              </a:solidFill>
              <a:latin typeface="Century Gothic"/>
            </a:endParaRPr>
          </a:p>
        </p:txBody>
      </p:sp>
      <p:sp>
        <p:nvSpPr>
          <p:cNvPr id="214" name="Rectangle 13">
            <a:extLst>
              <a:ext uri="{C183D7F6-B498-43B3-948B-1728B52AA6E4}">
                <adec:decorative xmlns:adec="http://schemas.microsoft.com/office/drawing/2017/decorative" val="1"/>
              </a:ext>
            </a:extLst>
          </p:cNvPr>
          <p:cNvSpPr/>
          <p:nvPr/>
        </p:nvSpPr>
        <p:spPr>
          <a:xfrm>
            <a:off x="10437840" y="0"/>
            <a:ext cx="685080" cy="1142280"/>
          </a:xfrm>
          <a:prstGeom prst="rect">
            <a:avLst/>
          </a:prstGeom>
          <a:solidFill>
            <a:schemeClr val="accent1"/>
          </a:soli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defTabSz="457200">
              <a:lnSpc>
                <a:spcPct val="100000"/>
              </a:lnSpc>
            </a:pPr>
            <a:endParaRPr lang="en-GB" sz="1800" b="0" strike="noStrike" spc="-1">
              <a:solidFill>
                <a:schemeClr val="lt1"/>
              </a:solidFill>
              <a:latin typeface="Century Gothic"/>
            </a:endParaRPr>
          </a:p>
        </p:txBody>
      </p:sp>
      <p:sp>
        <p:nvSpPr>
          <p:cNvPr id="215" name="PlaceHolder 1"/>
          <p:cNvSpPr>
            <a:spLocks noGrp="1"/>
          </p:cNvSpPr>
          <p:nvPr>
            <p:ph type="title"/>
          </p:nvPr>
        </p:nvSpPr>
        <p:spPr>
          <a:xfrm>
            <a:off x="653040" y="1645920"/>
            <a:ext cx="3522240" cy="4470120"/>
          </a:xfrm>
          <a:prstGeom prst="rect">
            <a:avLst/>
          </a:prstGeom>
          <a:noFill/>
          <a:ln w="0">
            <a:noFill/>
          </a:ln>
        </p:spPr>
        <p:txBody>
          <a:bodyPr lIns="91440" tIns="45720" rIns="91440" bIns="45720" anchor="t">
            <a:normAutofit/>
          </a:bodyPr>
          <a:lstStyle/>
          <a:p>
            <a:pPr indent="0" algn="r" defTabSz="457200">
              <a:lnSpc>
                <a:spcPct val="100000"/>
              </a:lnSpc>
              <a:buNone/>
              <a:tabLst>
                <a:tab pos="0" algn="l"/>
              </a:tabLst>
            </a:pPr>
            <a:r>
              <a:rPr lang="en-US" sz="3900" b="0" strike="noStrike" spc="-1">
                <a:solidFill>
                  <a:srgbClr val="FFFFFF"/>
                </a:solidFill>
                <a:latin typeface="Century Gothic"/>
              </a:rPr>
              <a:t>Impact of Structure on Employee Performance and Satisfaction</a:t>
            </a:r>
            <a:endParaRPr lang="en-US" sz="3900" b="0" strike="noStrike" spc="-1">
              <a:solidFill>
                <a:srgbClr val="000000"/>
              </a:solidFill>
              <a:latin typeface="Arial"/>
            </a:endParaRPr>
          </a:p>
        </p:txBody>
      </p:sp>
      <p:sp>
        <p:nvSpPr>
          <p:cNvPr id="216" name="PlaceHolder 2"/>
          <p:cNvSpPr>
            <a:spLocks noGrp="1"/>
          </p:cNvSpPr>
          <p:nvPr>
            <p:ph/>
          </p:nvPr>
        </p:nvSpPr>
        <p:spPr>
          <a:xfrm>
            <a:off x="5204160" y="1645920"/>
            <a:ext cx="5918760" cy="4470120"/>
          </a:xfrm>
          <a:prstGeom prst="rect">
            <a:avLst/>
          </a:prstGeom>
          <a:noFill/>
          <a:ln w="0">
            <a:noFill/>
          </a:ln>
        </p:spPr>
        <p:txBody>
          <a:bodyPr lIns="91440" tIns="45720" rIns="91440" bIns="45720" anchor="t">
            <a:normAutofit/>
          </a:bodyPr>
          <a:lstStyle/>
          <a:p>
            <a:pPr marL="343080" indent="-343080" defTabSz="457200">
              <a:lnSpc>
                <a:spcPct val="90000"/>
              </a:lnSpc>
              <a:spcBef>
                <a:spcPts val="1001"/>
              </a:spcBef>
              <a:buClr>
                <a:srgbClr val="F7F7F7"/>
              </a:buClr>
              <a:buSzPct val="80000"/>
              <a:buFont typeface="Wingdings 3" charset="2"/>
              <a:buChar char=""/>
            </a:pPr>
            <a:r>
              <a:rPr lang="en-US" sz="1300" b="0" strike="noStrike" spc="-1">
                <a:solidFill>
                  <a:schemeClr val="dk1"/>
                </a:solidFill>
                <a:latin typeface="Century Gothic"/>
              </a:rPr>
              <a:t>Flatter structures with employee empowerment raise the level of job satisfaction and motivation because of the given rise in the degree of involvement and influence in their jobs (Machova et al., 2022)</a:t>
            </a:r>
            <a:endParaRPr lang="en-US" sz="1300" b="0" strike="noStrike" spc="-1">
              <a:solidFill>
                <a:srgbClr val="000000"/>
              </a:solidFill>
              <a:latin typeface="Arial"/>
            </a:endParaRPr>
          </a:p>
          <a:p>
            <a:pPr marL="343080" indent="-343080" defTabSz="457200">
              <a:lnSpc>
                <a:spcPct val="90000"/>
              </a:lnSpc>
              <a:spcBef>
                <a:spcPts val="1001"/>
              </a:spcBef>
              <a:buClr>
                <a:srgbClr val="F7F7F7"/>
              </a:buClr>
              <a:buSzPct val="80000"/>
              <a:buFont typeface="Wingdings 3" charset="2"/>
              <a:buChar char=""/>
            </a:pPr>
            <a:r>
              <a:rPr lang="en-US" sz="1300" b="0" strike="noStrike" spc="-1">
                <a:solidFill>
                  <a:schemeClr val="dk1"/>
                </a:solidFill>
                <a:latin typeface="Century Gothic"/>
              </a:rPr>
              <a:t>The success of communication was enhanced because communication channels were less hierarchical and therefore information flow between the managerial and the workers was facilitated within M&amp;S in its worldwide business (Handy, 1993)</a:t>
            </a:r>
            <a:endParaRPr lang="en-US" sz="1300" b="0" strike="noStrike" spc="-1">
              <a:solidFill>
                <a:srgbClr val="000000"/>
              </a:solidFill>
              <a:latin typeface="Arial"/>
            </a:endParaRPr>
          </a:p>
          <a:p>
            <a:pPr marL="343080" indent="-343080" defTabSz="457200">
              <a:lnSpc>
                <a:spcPct val="90000"/>
              </a:lnSpc>
              <a:spcBef>
                <a:spcPts val="1001"/>
              </a:spcBef>
              <a:buClr>
                <a:srgbClr val="F7F7F7"/>
              </a:buClr>
              <a:buSzPct val="80000"/>
              <a:buFont typeface="Wingdings 3" charset="2"/>
              <a:buChar char=""/>
            </a:pPr>
            <a:r>
              <a:rPr lang="en-US" sz="1300" b="0" strike="noStrike" spc="-1">
                <a:solidFill>
                  <a:schemeClr val="dk1"/>
                </a:solidFill>
                <a:latin typeface="Century Gothic"/>
              </a:rPr>
              <a:t>The opportunities of career development that has been catalyzed by functional specialisation and divisional structure that offers clear career progression and skill acquisition on particular areas of specialisation (Kondalkar, 2007)</a:t>
            </a:r>
            <a:endParaRPr lang="en-US" sz="1300" b="0" strike="noStrike" spc="-1">
              <a:solidFill>
                <a:srgbClr val="000000"/>
              </a:solidFill>
              <a:latin typeface="Arial"/>
            </a:endParaRPr>
          </a:p>
          <a:p>
            <a:pPr marL="343080" indent="-343080" defTabSz="457200">
              <a:lnSpc>
                <a:spcPct val="90000"/>
              </a:lnSpc>
              <a:spcBef>
                <a:spcPts val="1001"/>
              </a:spcBef>
              <a:buClr>
                <a:srgbClr val="F7F7F7"/>
              </a:buClr>
              <a:buSzPct val="80000"/>
              <a:buFont typeface="Wingdings 3" charset="2"/>
              <a:buChar char=""/>
            </a:pPr>
            <a:r>
              <a:rPr lang="en-US" sz="1300" b="0" strike="noStrike" spc="-1">
                <a:solidFill>
                  <a:schemeClr val="dk1"/>
                </a:solidFill>
                <a:latin typeface="Century Gothic"/>
              </a:rPr>
              <a:t>Strength of the organisational culture enhanced through the construction of the structure that facilitates collaboration, innovation, and shared responsibility across the various workforce of M&amp;S (M&amp;S, 2023)</a:t>
            </a:r>
            <a:endParaRPr lang="en-US" sz="1300" b="0" strike="noStrike" spc="-1">
              <a:solidFill>
                <a:srgbClr val="000000"/>
              </a:solidFill>
              <a:latin typeface="Arial"/>
            </a:endParaRPr>
          </a:p>
          <a:p>
            <a:pPr marL="343080" indent="-343080" defTabSz="457200">
              <a:lnSpc>
                <a:spcPct val="90000"/>
              </a:lnSpc>
              <a:spcBef>
                <a:spcPts val="1001"/>
              </a:spcBef>
              <a:buClr>
                <a:srgbClr val="F7F7F7"/>
              </a:buClr>
              <a:buSzPct val="80000"/>
              <a:buFont typeface="Wingdings 3" charset="2"/>
              <a:buChar char=""/>
            </a:pPr>
            <a:r>
              <a:rPr lang="en-US" sz="1300" b="0" strike="noStrike" spc="-1">
                <a:solidFill>
                  <a:schemeClr val="dk1"/>
                </a:solidFill>
                <a:latin typeface="Century Gothic"/>
              </a:rPr>
              <a:t>Performance measurement shows that relevant structural compatibility with the needs of the staff and market requirements help to increase productivity and the level of customer satisfaction rates (M&amp;S, 2025)</a:t>
            </a:r>
            <a:endParaRPr lang="en-US" sz="1300" b="0" strike="noStrike" spc="-1">
              <a:solidFill>
                <a:srgbClr val="000000"/>
              </a:solidFill>
              <a:latin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217" name="PlaceHolder 1"/>
          <p:cNvSpPr>
            <a:spLocks noGrp="1"/>
          </p:cNvSpPr>
          <p:nvPr>
            <p:ph type="title"/>
          </p:nvPr>
        </p:nvSpPr>
        <p:spPr>
          <a:xfrm>
            <a:off x="649080" y="629280"/>
            <a:ext cx="4794840" cy="1641240"/>
          </a:xfrm>
          <a:prstGeom prst="rect">
            <a:avLst/>
          </a:prstGeom>
          <a:noFill/>
          <a:ln w="0">
            <a:noFill/>
          </a:ln>
        </p:spPr>
        <p:txBody>
          <a:bodyPr lIns="91440" tIns="45720" rIns="91440" bIns="45720" anchor="t">
            <a:normAutofit/>
          </a:bodyPr>
          <a:lstStyle/>
          <a:p>
            <a:pPr indent="0" defTabSz="457200">
              <a:lnSpc>
                <a:spcPct val="100000"/>
              </a:lnSpc>
              <a:buNone/>
              <a:tabLst>
                <a:tab pos="0" algn="l"/>
              </a:tabLst>
            </a:pPr>
            <a:r>
              <a:rPr lang="en-GB" sz="4200" b="0" strike="noStrike" spc="-1">
                <a:solidFill>
                  <a:schemeClr val="dk2"/>
                </a:solidFill>
                <a:latin typeface="Century Gothic"/>
              </a:rPr>
              <a:t>Conclusion</a:t>
            </a:r>
            <a:endParaRPr lang="en-US" sz="4200" b="0" strike="noStrike" spc="-1">
              <a:solidFill>
                <a:srgbClr val="FFFFFF"/>
              </a:solidFill>
              <a:latin typeface="Arial"/>
            </a:endParaRPr>
          </a:p>
        </p:txBody>
      </p:sp>
      <p:pic>
        <p:nvPicPr>
          <p:cNvPr id="218" name="Picture 3"/>
          <p:cNvPicPr/>
          <p:nvPr/>
        </p:nvPicPr>
        <p:blipFill>
          <a:blip r:embed="rId4"/>
          <a:srcRect l="23422" r="9880"/>
          <a:stretch/>
        </p:blipFill>
        <p:spPr>
          <a:xfrm>
            <a:off x="6094440" y="609480"/>
            <a:ext cx="5449320" cy="5637960"/>
          </a:xfrm>
          <a:prstGeom prst="rect">
            <a:avLst/>
          </a:prstGeom>
          <a:ln w="0">
            <a:noFill/>
          </a:ln>
          <a:effectLst>
            <a:outerShdw blurRad="50760" dist="38160" dir="5400000" algn="t" rotWithShape="0">
              <a:srgbClr val="000000">
                <a:alpha val="43000"/>
              </a:srgbClr>
            </a:outerShdw>
          </a:effectLst>
        </p:spPr>
      </p:pic>
      <p:sp>
        <p:nvSpPr>
          <p:cNvPr id="219" name="Rectangle 25">
            <a:extLst>
              <a:ext uri="{C183D7F6-B498-43B3-948B-1728B52AA6E4}">
                <adec:decorative xmlns:adec="http://schemas.microsoft.com/office/drawing/2017/decorative" val="1"/>
              </a:ext>
            </a:extLst>
          </p:cNvPr>
          <p:cNvSpPr/>
          <p:nvPr/>
        </p:nvSpPr>
        <p:spPr>
          <a:xfrm>
            <a:off x="10442520" y="0"/>
            <a:ext cx="685080" cy="1142280"/>
          </a:xfrm>
          <a:prstGeom prst="rect">
            <a:avLst/>
          </a:prstGeom>
          <a:solidFill>
            <a:schemeClr val="accent1"/>
          </a:solidFill>
          <a:ln>
            <a:noFill/>
          </a:ln>
          <a:effectLst>
            <a:outerShdw blurRad="38160" dist="25560" dir="5400000" rotWithShape="0">
              <a:srgbClr val="000000">
                <a:alpha val="45000"/>
              </a:srgbClr>
            </a:outerShdw>
          </a:effectLst>
        </p:spPr>
        <p:style>
          <a:lnRef idx="1">
            <a:schemeClr val="accent1"/>
          </a:lnRef>
          <a:fillRef idx="3">
            <a:schemeClr val="accent1"/>
          </a:fillRef>
          <a:effectRef idx="2">
            <a:schemeClr val="accent1"/>
          </a:effectRef>
          <a:fontRef idx="minor"/>
        </p:style>
        <p:txBody>
          <a:bodyPr lIns="90000" tIns="45000" rIns="90000" bIns="45000" anchor="t">
            <a:noAutofit/>
          </a:bodyPr>
          <a:lstStyle/>
          <a:p>
            <a:pPr defTabSz="457200">
              <a:lnSpc>
                <a:spcPct val="100000"/>
              </a:lnSpc>
            </a:pPr>
            <a:endParaRPr lang="en-GB" sz="1800" b="0" strike="noStrike" spc="-1">
              <a:solidFill>
                <a:schemeClr val="lt1"/>
              </a:solidFill>
              <a:latin typeface="Century Gothic"/>
            </a:endParaRPr>
          </a:p>
        </p:txBody>
      </p:sp>
      <p:sp>
        <p:nvSpPr>
          <p:cNvPr id="220" name="PlaceHolder 2"/>
          <p:cNvSpPr>
            <a:spLocks noGrp="1"/>
          </p:cNvSpPr>
          <p:nvPr>
            <p:ph/>
          </p:nvPr>
        </p:nvSpPr>
        <p:spPr>
          <a:xfrm>
            <a:off x="647640" y="2438280"/>
            <a:ext cx="4796640" cy="3809160"/>
          </a:xfrm>
          <a:prstGeom prst="rect">
            <a:avLst/>
          </a:prstGeom>
          <a:noFill/>
          <a:ln w="0">
            <a:noFill/>
          </a:ln>
        </p:spPr>
        <p:txBody>
          <a:bodyPr lIns="91440" tIns="45720" rIns="91440" bIns="45720" anchor="t">
            <a:normAutofit/>
          </a:bodyPr>
          <a:lstStyle/>
          <a:p>
            <a:pPr marL="343080" indent="-343080" defTabSz="457200">
              <a:lnSpc>
                <a:spcPct val="90000"/>
              </a:lnSpc>
              <a:spcBef>
                <a:spcPts val="1001"/>
              </a:spcBef>
              <a:buClr>
                <a:srgbClr val="8AD0D6"/>
              </a:buClr>
              <a:buSzPct val="80000"/>
              <a:buFont typeface="Wingdings 3" charset="2"/>
              <a:buChar char=""/>
            </a:pPr>
            <a:r>
              <a:rPr lang="en-US" sz="1000" b="0" strike="noStrike" spc="-1">
                <a:solidFill>
                  <a:schemeClr val="dk1"/>
                </a:solidFill>
                <a:latin typeface="Century Gothic"/>
              </a:rPr>
              <a:t>Integration of the structures at M&amp;S illustrates the benefits of the blending between flat, divisional and functional structures to produce a hybrid form of structure, combining both operating efficiently and flexibility within competitive retailing environments (Joseph &amp; Sengul, 2025)</a:t>
            </a:r>
            <a:endParaRPr lang="en-US" sz="1000" b="0" strike="noStrike" spc="-1">
              <a:solidFill>
                <a:srgbClr val="FFFFFF"/>
              </a:solidFill>
              <a:latin typeface="Arial"/>
            </a:endParaRPr>
          </a:p>
          <a:p>
            <a:pPr marL="343080" indent="-343080" defTabSz="457200">
              <a:lnSpc>
                <a:spcPct val="90000"/>
              </a:lnSpc>
              <a:spcBef>
                <a:spcPts val="1001"/>
              </a:spcBef>
              <a:buClr>
                <a:srgbClr val="8AD0D6"/>
              </a:buClr>
              <a:buSzPct val="80000"/>
              <a:buFont typeface="Wingdings 3" charset="2"/>
              <a:buChar char=""/>
            </a:pPr>
            <a:r>
              <a:rPr lang="en-US" sz="1000" b="0" strike="noStrike" spc="-1">
                <a:solidFill>
                  <a:schemeClr val="dk1"/>
                </a:solidFill>
                <a:latin typeface="Century Gothic"/>
              </a:rPr>
              <a:t>Performance implication indicates that M&amp;S structural change of its traditional hierarchal to more horizontal, responsive structure has improved the speed of decision-making and aggression of its employees (Sine et al., 2006)</a:t>
            </a:r>
            <a:endParaRPr lang="en-US" sz="1000" b="0" strike="noStrike" spc="-1">
              <a:solidFill>
                <a:srgbClr val="FFFFFF"/>
              </a:solidFill>
              <a:latin typeface="Arial"/>
            </a:endParaRPr>
          </a:p>
          <a:p>
            <a:pPr marL="343080" indent="-343080" defTabSz="457200">
              <a:lnSpc>
                <a:spcPct val="90000"/>
              </a:lnSpc>
              <a:spcBef>
                <a:spcPts val="1001"/>
              </a:spcBef>
              <a:buClr>
                <a:srgbClr val="8AD0D6"/>
              </a:buClr>
              <a:buSzPct val="80000"/>
              <a:buFont typeface="Wingdings 3" charset="2"/>
              <a:buChar char=""/>
            </a:pPr>
            <a:r>
              <a:rPr lang="en-US" sz="1000" b="0" strike="noStrike" spc="-1">
                <a:solidFill>
                  <a:schemeClr val="dk1"/>
                </a:solidFill>
                <a:latin typeface="Century Gothic"/>
              </a:rPr>
              <a:t>Strategic fit of organisation structure and business goals helps M &amp; S to sustain its leadership position in UK retail markets amid different changes in business environment (M&amp;S 2025)</a:t>
            </a:r>
            <a:endParaRPr lang="en-US" sz="1000" b="0" strike="noStrike" spc="-1">
              <a:solidFill>
                <a:srgbClr val="FFFFFF"/>
              </a:solidFill>
              <a:latin typeface="Arial"/>
            </a:endParaRPr>
          </a:p>
          <a:p>
            <a:pPr marL="343080" indent="-343080" defTabSz="457200">
              <a:lnSpc>
                <a:spcPct val="90000"/>
              </a:lnSpc>
              <a:spcBef>
                <a:spcPts val="1001"/>
              </a:spcBef>
              <a:buClr>
                <a:srgbClr val="8AD0D6"/>
              </a:buClr>
              <a:buSzPct val="80000"/>
              <a:buFont typeface="Wingdings 3" charset="2"/>
              <a:buChar char=""/>
            </a:pPr>
            <a:r>
              <a:rPr lang="en-US" sz="1000" b="0" strike="noStrike" spc="-1">
                <a:solidFill>
                  <a:schemeClr val="dk1"/>
                </a:solidFill>
                <a:latin typeface="Century Gothic"/>
              </a:rPr>
              <a:t>Considering the future in further details, it is predicted that further structural adaptation will be necessary to ensure that M&amp;S is able to overcome digital transformation, sustainability challenges, and rising consumer expectations (Machova et al., 2022)</a:t>
            </a:r>
            <a:endParaRPr lang="en-US" sz="1000" b="0" strike="noStrike" spc="-1">
              <a:solidFill>
                <a:srgbClr val="FFFFFF"/>
              </a:solidFill>
              <a:latin typeface="Arial"/>
            </a:endParaRPr>
          </a:p>
          <a:p>
            <a:pPr marL="343080" indent="-343080" defTabSz="457200">
              <a:lnSpc>
                <a:spcPct val="90000"/>
              </a:lnSpc>
              <a:spcBef>
                <a:spcPts val="1001"/>
              </a:spcBef>
              <a:buClr>
                <a:srgbClr val="8AD0D6"/>
              </a:buClr>
              <a:buSzPct val="80000"/>
              <a:buFont typeface="Wingdings 3" charset="2"/>
              <a:buChar char=""/>
            </a:pPr>
            <a:r>
              <a:rPr lang="en-US" sz="1000" b="0" strike="noStrike" spc="-1">
                <a:solidFill>
                  <a:schemeClr val="dk1"/>
                </a:solidFill>
                <a:latin typeface="Century Gothic"/>
              </a:rPr>
              <a:t>Through the dominant fact that an effective organisational design needs to align structural decisions based on the environmental requirements, the success of M&amp;S shows how complex organisations involved in retailing can use different structural solutions concurrently (Burns &amp; Stalker, 1961).</a:t>
            </a:r>
            <a:endParaRPr lang="en-US" sz="1000" b="0" strike="noStrike" spc="-1">
              <a:solidFill>
                <a:srgbClr val="FFFFFF"/>
              </a:solidFill>
              <a:latin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 name="PlaceHolder 1"/>
          <p:cNvSpPr>
            <a:spLocks noGrp="1"/>
          </p:cNvSpPr>
          <p:nvPr>
            <p:ph type="title"/>
          </p:nvPr>
        </p:nvSpPr>
        <p:spPr>
          <a:xfrm>
            <a:off x="489600" y="514080"/>
            <a:ext cx="8533800" cy="1506240"/>
          </a:xfrm>
          <a:prstGeom prst="rect">
            <a:avLst/>
          </a:prstGeom>
          <a:noFill/>
          <a:ln w="0">
            <a:noFill/>
          </a:ln>
        </p:spPr>
        <p:txBody>
          <a:bodyPr lIns="91440" tIns="45720" rIns="91440" bIns="45720" anchor="t">
            <a:noAutofit/>
          </a:bodyPr>
          <a:lstStyle/>
          <a:p>
            <a:pPr indent="0" defTabSz="457200">
              <a:lnSpc>
                <a:spcPct val="100000"/>
              </a:lnSpc>
              <a:buNone/>
              <a:tabLst>
                <a:tab pos="0" algn="l"/>
              </a:tabLst>
            </a:pPr>
            <a:r>
              <a:rPr lang="en-US" sz="4200" b="0" strike="noStrike" spc="-1">
                <a:solidFill>
                  <a:schemeClr val="dk2"/>
                </a:solidFill>
                <a:latin typeface="Century Gothic"/>
              </a:rPr>
              <a:t>References</a:t>
            </a:r>
            <a:endParaRPr lang="en-US" sz="4200" b="0" strike="noStrike" spc="-1">
              <a:solidFill>
                <a:srgbClr val="FFFFFF"/>
              </a:solidFill>
              <a:latin typeface="Arial"/>
            </a:endParaRPr>
          </a:p>
        </p:txBody>
      </p:sp>
      <p:sp>
        <p:nvSpPr>
          <p:cNvPr id="222" name="PlaceHolder 2"/>
          <p:cNvSpPr>
            <a:spLocks noGrp="1"/>
          </p:cNvSpPr>
          <p:nvPr>
            <p:ph/>
          </p:nvPr>
        </p:nvSpPr>
        <p:spPr>
          <a:xfrm>
            <a:off x="1114200" y="1693080"/>
            <a:ext cx="8614800" cy="4485240"/>
          </a:xfrm>
          <a:prstGeom prst="rect">
            <a:avLst/>
          </a:prstGeom>
          <a:noFill/>
          <a:ln w="0">
            <a:noFill/>
          </a:ln>
        </p:spPr>
        <p:txBody>
          <a:bodyPr lIns="91440" tIns="45720" rIns="91440" bIns="45720" anchor="t">
            <a:normAutofit fontScale="50000"/>
          </a:bodyPr>
          <a:lstStyle/>
          <a:p>
            <a:pPr marL="343080" indent="-343080" defTabSz="457200">
              <a:lnSpc>
                <a:spcPct val="100000"/>
              </a:lnSpc>
              <a:spcBef>
                <a:spcPts val="1001"/>
              </a:spcBef>
              <a:buClr>
                <a:srgbClr val="8AD0D6"/>
              </a:buClr>
              <a:buSzPct val="80000"/>
              <a:buFont typeface="Wingdings 3" charset="2"/>
              <a:buChar char=""/>
            </a:pPr>
            <a:r>
              <a:rPr lang="en-US" sz="2000" b="0" strike="noStrike" spc="-1">
                <a:solidFill>
                  <a:schemeClr val="dk1"/>
                </a:solidFill>
                <a:latin typeface="Century Gothic"/>
              </a:rPr>
              <a:t>Burns, T., &amp; Stalker, G. M. (1961). The management of innovation. London. </a:t>
            </a:r>
            <a:r>
              <a:rPr lang="en-US" sz="2000" b="0" i="1" strike="noStrike" spc="-1">
                <a:solidFill>
                  <a:schemeClr val="dk1"/>
                </a:solidFill>
                <a:latin typeface="Century Gothic"/>
              </a:rPr>
              <a:t>Tavistock Publishing. Cited in Hurley, RF and Hult, GTM (1998). Innovation, Market Orientation, and Organisational Learning: An Integration and Empirical Examination. Journal of Marketing</a:t>
            </a:r>
            <a:r>
              <a:rPr lang="en-US" sz="2000" b="0" strike="noStrike" spc="-1">
                <a:solidFill>
                  <a:schemeClr val="dk1"/>
                </a:solidFill>
                <a:latin typeface="Century Gothic"/>
              </a:rPr>
              <a:t>, </a:t>
            </a:r>
            <a:r>
              <a:rPr lang="en-US" sz="2000" b="0" i="1" strike="noStrike" spc="-1">
                <a:solidFill>
                  <a:schemeClr val="dk1"/>
                </a:solidFill>
                <a:latin typeface="Century Gothic"/>
              </a:rPr>
              <a:t>62</a:t>
            </a:r>
            <a:r>
              <a:rPr lang="en-US" sz="2000" b="0" strike="noStrike" spc="-1">
                <a:solidFill>
                  <a:schemeClr val="dk1"/>
                </a:solidFill>
                <a:latin typeface="Century Gothic"/>
              </a:rPr>
              <a:t>(4), 42-54.</a:t>
            </a:r>
            <a:endParaRPr lang="en-US" sz="2000" b="0" strike="noStrike" spc="-1">
              <a:solidFill>
                <a:srgbClr val="FFFFFF"/>
              </a:solidFill>
              <a:latin typeface="Arial"/>
            </a:endParaRPr>
          </a:p>
          <a:p>
            <a:pPr marL="343080" indent="-343080" defTabSz="457200">
              <a:lnSpc>
                <a:spcPct val="100000"/>
              </a:lnSpc>
              <a:spcBef>
                <a:spcPts val="1001"/>
              </a:spcBef>
              <a:buClr>
                <a:srgbClr val="8AD0D6"/>
              </a:buClr>
              <a:buSzPct val="80000"/>
              <a:buFont typeface="Wingdings 3" charset="2"/>
              <a:buChar char=""/>
            </a:pPr>
            <a:r>
              <a:rPr lang="en-US" sz="2000" b="0" strike="noStrike" spc="-1">
                <a:solidFill>
                  <a:schemeClr val="dk1"/>
                </a:solidFill>
                <a:latin typeface="Century Gothic"/>
              </a:rPr>
              <a:t>Sine, W. D., Mitsuhashi, H., &amp; Kirsch, D. A. (2006). Revisiting Burns and Stalker: Formal structure and new venture performance in emerging economic sectors. </a:t>
            </a:r>
            <a:r>
              <a:rPr lang="en-US" sz="2000" b="0" i="1" strike="noStrike" spc="-1">
                <a:solidFill>
                  <a:schemeClr val="dk1"/>
                </a:solidFill>
                <a:latin typeface="Century Gothic"/>
              </a:rPr>
              <a:t>Academy of management journal</a:t>
            </a:r>
            <a:r>
              <a:rPr lang="en-US" sz="2000" b="0" strike="noStrike" spc="-1">
                <a:solidFill>
                  <a:schemeClr val="dk1"/>
                </a:solidFill>
                <a:latin typeface="Century Gothic"/>
              </a:rPr>
              <a:t>, </a:t>
            </a:r>
            <a:r>
              <a:rPr lang="en-US" sz="2000" b="0" i="1" strike="noStrike" spc="-1">
                <a:solidFill>
                  <a:schemeClr val="dk1"/>
                </a:solidFill>
                <a:latin typeface="Century Gothic"/>
              </a:rPr>
              <a:t>49</a:t>
            </a:r>
            <a:r>
              <a:rPr lang="en-US" sz="2000" b="0" strike="noStrike" spc="-1">
                <a:solidFill>
                  <a:schemeClr val="dk1"/>
                </a:solidFill>
                <a:latin typeface="Century Gothic"/>
              </a:rPr>
              <a:t>(1), 121-132.</a:t>
            </a:r>
            <a:endParaRPr lang="en-US" sz="2000" b="0" strike="noStrike" spc="-1">
              <a:solidFill>
                <a:srgbClr val="FFFFFF"/>
              </a:solidFill>
              <a:latin typeface="Arial"/>
            </a:endParaRPr>
          </a:p>
          <a:p>
            <a:pPr marL="343080" indent="-343080" defTabSz="457200">
              <a:lnSpc>
                <a:spcPct val="100000"/>
              </a:lnSpc>
              <a:spcBef>
                <a:spcPts val="1001"/>
              </a:spcBef>
              <a:buClr>
                <a:srgbClr val="8AD0D6"/>
              </a:buClr>
              <a:buSzPct val="80000"/>
              <a:buFont typeface="Wingdings 3" charset="2"/>
              <a:buChar char=""/>
            </a:pPr>
            <a:r>
              <a:rPr lang="en-US" sz="2000" b="0" strike="noStrike" spc="-1">
                <a:solidFill>
                  <a:schemeClr val="dk1"/>
                </a:solidFill>
                <a:latin typeface="Century Gothic"/>
              </a:rPr>
              <a:t>Joseph, J., &amp; Sengul, M. (2025). Organization design: Current insights and future research directions. </a:t>
            </a:r>
            <a:r>
              <a:rPr lang="en-US" sz="2000" b="0" i="1" strike="noStrike" spc="-1">
                <a:solidFill>
                  <a:schemeClr val="dk1"/>
                </a:solidFill>
                <a:latin typeface="Century Gothic"/>
              </a:rPr>
              <a:t>Journal of Management</a:t>
            </a:r>
            <a:r>
              <a:rPr lang="en-US" sz="2000" b="0" strike="noStrike" spc="-1">
                <a:solidFill>
                  <a:schemeClr val="dk1"/>
                </a:solidFill>
                <a:latin typeface="Century Gothic"/>
              </a:rPr>
              <a:t>, </a:t>
            </a:r>
            <a:r>
              <a:rPr lang="en-US" sz="2000" b="0" i="1" strike="noStrike" spc="-1">
                <a:solidFill>
                  <a:schemeClr val="dk1"/>
                </a:solidFill>
                <a:latin typeface="Century Gothic"/>
              </a:rPr>
              <a:t>51</a:t>
            </a:r>
            <a:r>
              <a:rPr lang="en-US" sz="2000" b="0" strike="noStrike" spc="-1">
                <a:solidFill>
                  <a:schemeClr val="dk1"/>
                </a:solidFill>
                <a:latin typeface="Century Gothic"/>
              </a:rPr>
              <a:t>(1), 249-308.</a:t>
            </a:r>
            <a:endParaRPr lang="en-US" sz="2000" b="0" strike="noStrike" spc="-1">
              <a:solidFill>
                <a:srgbClr val="FFFFFF"/>
              </a:solidFill>
              <a:latin typeface="Arial"/>
            </a:endParaRPr>
          </a:p>
          <a:p>
            <a:pPr marL="343080" indent="-343080" defTabSz="457200">
              <a:lnSpc>
                <a:spcPct val="100000"/>
              </a:lnSpc>
              <a:spcBef>
                <a:spcPts val="1001"/>
              </a:spcBef>
              <a:buClr>
                <a:srgbClr val="8AD0D6"/>
              </a:buClr>
              <a:buSzPct val="80000"/>
              <a:buFont typeface="Wingdings 3" charset="2"/>
              <a:buChar char=""/>
            </a:pPr>
            <a:r>
              <a:rPr lang="en-US" sz="2000" b="0" strike="noStrike" spc="-1">
                <a:solidFill>
                  <a:schemeClr val="dk1"/>
                </a:solidFill>
                <a:latin typeface="Century Gothic"/>
              </a:rPr>
              <a:t>Kondalkar, K. (2007). Organizational Behviour.</a:t>
            </a:r>
            <a:endParaRPr lang="en-US" sz="2000" b="0" strike="noStrike" spc="-1">
              <a:solidFill>
                <a:srgbClr val="FFFFFF"/>
              </a:solidFill>
              <a:latin typeface="Arial"/>
            </a:endParaRPr>
          </a:p>
          <a:p>
            <a:pPr marL="343080" indent="-343080" defTabSz="457200">
              <a:lnSpc>
                <a:spcPct val="100000"/>
              </a:lnSpc>
              <a:spcBef>
                <a:spcPts val="1001"/>
              </a:spcBef>
              <a:buClr>
                <a:srgbClr val="8AD0D6"/>
              </a:buClr>
              <a:buSzPct val="80000"/>
              <a:buFont typeface="Wingdings 3" charset="2"/>
              <a:buChar char=""/>
            </a:pPr>
            <a:r>
              <a:rPr lang="en-US" sz="2000" b="0" strike="noStrike" spc="-1">
                <a:solidFill>
                  <a:schemeClr val="dk1"/>
                </a:solidFill>
                <a:latin typeface="Century Gothic"/>
              </a:rPr>
              <a:t>Marks &amp; Spencer. (2025). </a:t>
            </a:r>
            <a:r>
              <a:rPr lang="en-US" sz="2000" b="0" i="1" strike="noStrike" spc="-1">
                <a:solidFill>
                  <a:schemeClr val="dk1"/>
                </a:solidFill>
                <a:latin typeface="Century Gothic"/>
              </a:rPr>
              <a:t>2025 Annual Report</a:t>
            </a:r>
            <a:r>
              <a:rPr lang="en-US" sz="2000" b="0" strike="noStrike" spc="-1">
                <a:solidFill>
                  <a:schemeClr val="dk1"/>
                </a:solidFill>
                <a:latin typeface="Century Gothic"/>
              </a:rPr>
              <a:t>. [online] Available at: </a:t>
            </a:r>
            <a:r>
              <a:rPr lang="en-US" sz="2000" b="0" u="sng" strike="noStrike" spc="-1">
                <a:solidFill>
                  <a:schemeClr val="dk1"/>
                </a:solidFill>
                <a:uFillTx/>
                <a:latin typeface="Century Gothic"/>
                <a:hlinkClick r:id="rId3"/>
              </a:rPr>
              <a:t>https://corporate.marksandspencer.com/2024-annual-report</a:t>
            </a:r>
            <a:r>
              <a:rPr lang="en-US" sz="2000" b="0" strike="noStrike" spc="-1">
                <a:solidFill>
                  <a:schemeClr val="dk1"/>
                </a:solidFill>
                <a:latin typeface="Century Gothic"/>
              </a:rPr>
              <a:t>.</a:t>
            </a:r>
            <a:endParaRPr lang="en-US" sz="2000" b="0" strike="noStrike" spc="-1">
              <a:solidFill>
                <a:srgbClr val="FFFFFF"/>
              </a:solidFill>
              <a:latin typeface="Arial"/>
            </a:endParaRPr>
          </a:p>
          <a:p>
            <a:pPr marL="343080" indent="-343080" defTabSz="457200">
              <a:lnSpc>
                <a:spcPct val="100000"/>
              </a:lnSpc>
              <a:spcBef>
                <a:spcPts val="1001"/>
              </a:spcBef>
              <a:buClr>
                <a:srgbClr val="8AD0D6"/>
              </a:buClr>
              <a:buSzPct val="80000"/>
              <a:buFont typeface="Wingdings 3" charset="2"/>
              <a:buChar char=""/>
            </a:pPr>
            <a:r>
              <a:rPr lang="en-US" sz="2000" b="0" strike="noStrike" spc="-1">
                <a:solidFill>
                  <a:schemeClr val="dk1"/>
                </a:solidFill>
                <a:latin typeface="Century Gothic"/>
              </a:rPr>
              <a:t>www.annualreports.com. (2024). </a:t>
            </a:r>
            <a:r>
              <a:rPr lang="en-US" sz="2000" b="0" i="1" strike="noStrike" spc="-1">
                <a:solidFill>
                  <a:schemeClr val="dk1"/>
                </a:solidFill>
                <a:latin typeface="Century Gothic"/>
              </a:rPr>
              <a:t>Marks and Spencer Group PLC - AnnualReports.com</a:t>
            </a:r>
            <a:r>
              <a:rPr lang="en-US" sz="2000" b="0" strike="noStrike" spc="-1">
                <a:solidFill>
                  <a:schemeClr val="dk1"/>
                </a:solidFill>
                <a:latin typeface="Century Gothic"/>
              </a:rPr>
              <a:t>. [online] Available at: </a:t>
            </a:r>
            <a:r>
              <a:rPr lang="en-US" sz="2000" b="0" u="sng" strike="noStrike" spc="-1">
                <a:solidFill>
                  <a:schemeClr val="dk1"/>
                </a:solidFill>
                <a:uFillTx/>
                <a:latin typeface="Century Gothic"/>
                <a:hlinkClick r:id="rId4"/>
              </a:rPr>
              <a:t>https://www.annualreports.com/Company/marks-and-spencer-group-plc</a:t>
            </a:r>
            <a:r>
              <a:rPr lang="en-US" sz="2000" b="0" strike="noStrike" spc="-1">
                <a:solidFill>
                  <a:schemeClr val="dk1"/>
                </a:solidFill>
                <a:latin typeface="Century Gothic"/>
              </a:rPr>
              <a:t>.</a:t>
            </a:r>
            <a:endParaRPr lang="en-US" sz="2000" b="0" strike="noStrike" spc="-1">
              <a:solidFill>
                <a:srgbClr val="FFFFFF"/>
              </a:solidFill>
              <a:latin typeface="Arial"/>
            </a:endParaRPr>
          </a:p>
          <a:p>
            <a:pPr marL="343080" indent="-343080" defTabSz="457200">
              <a:lnSpc>
                <a:spcPct val="100000"/>
              </a:lnSpc>
              <a:spcBef>
                <a:spcPts val="1001"/>
              </a:spcBef>
              <a:buClr>
                <a:srgbClr val="8AD0D6"/>
              </a:buClr>
              <a:buSzPct val="80000"/>
              <a:buFont typeface="Wingdings 3" charset="2"/>
              <a:buChar char=""/>
            </a:pPr>
            <a:r>
              <a:rPr lang="en-US" sz="2000" b="0" strike="noStrike" spc="-1">
                <a:solidFill>
                  <a:schemeClr val="dk1"/>
                </a:solidFill>
                <a:latin typeface="Century Gothic"/>
              </a:rPr>
              <a:t>M&amp;S (2024). </a:t>
            </a:r>
            <a:r>
              <a:rPr lang="en-US" sz="2000" b="0" i="1" strike="noStrike" spc="-1">
                <a:solidFill>
                  <a:schemeClr val="dk1"/>
                </a:solidFill>
                <a:latin typeface="Century Gothic"/>
              </a:rPr>
              <a:t>Governance Framework</a:t>
            </a:r>
            <a:r>
              <a:rPr lang="en-US" sz="2000" b="0" strike="noStrike" spc="-1">
                <a:solidFill>
                  <a:schemeClr val="dk1"/>
                </a:solidFill>
                <a:latin typeface="Century Gothic"/>
              </a:rPr>
              <a:t>. [online] Marks &amp; Spencer. Available at: </a:t>
            </a:r>
            <a:r>
              <a:rPr lang="en-US" sz="2000" b="0" u="sng" strike="noStrike" spc="-1">
                <a:solidFill>
                  <a:schemeClr val="dk1"/>
                </a:solidFill>
                <a:uFillTx/>
                <a:latin typeface="Century Gothic"/>
                <a:hlinkClick r:id="rId5"/>
              </a:rPr>
              <a:t>https://corporate.marksandspencer.com/about-us/corporate-governance/governance-framework</a:t>
            </a:r>
            <a:r>
              <a:rPr lang="en-US" sz="2000" b="0" strike="noStrike" spc="-1">
                <a:solidFill>
                  <a:schemeClr val="dk1"/>
                </a:solidFill>
                <a:latin typeface="Century Gothic"/>
              </a:rPr>
              <a:t>.</a:t>
            </a:r>
            <a:endParaRPr lang="en-US" sz="2000" b="0" strike="noStrike" spc="-1">
              <a:solidFill>
                <a:srgbClr val="FFFFFF"/>
              </a:solidFill>
              <a:latin typeface="Arial"/>
            </a:endParaRPr>
          </a:p>
          <a:p>
            <a:pPr marL="343080" indent="-343080" defTabSz="457200">
              <a:lnSpc>
                <a:spcPct val="100000"/>
              </a:lnSpc>
              <a:spcBef>
                <a:spcPts val="1001"/>
              </a:spcBef>
              <a:buClr>
                <a:srgbClr val="8AD0D6"/>
              </a:buClr>
              <a:buSzPct val="80000"/>
              <a:buFont typeface="Wingdings 3" charset="2"/>
              <a:buChar char=""/>
            </a:pPr>
            <a:r>
              <a:rPr lang="en-US" sz="2000" b="0" strike="noStrike" spc="-1">
                <a:solidFill>
                  <a:schemeClr val="dk1"/>
                </a:solidFill>
                <a:latin typeface="Century Gothic"/>
              </a:rPr>
              <a:t>M&amp;S (2023). </a:t>
            </a:r>
            <a:r>
              <a:rPr lang="en-US" sz="2000" b="0" i="1" strike="noStrike" spc="-1">
                <a:solidFill>
                  <a:schemeClr val="dk1"/>
                </a:solidFill>
                <a:latin typeface="Century Gothic"/>
              </a:rPr>
              <a:t>Our Leadership</a:t>
            </a:r>
            <a:r>
              <a:rPr lang="en-US" sz="2000" b="0" strike="noStrike" spc="-1">
                <a:solidFill>
                  <a:schemeClr val="dk1"/>
                </a:solidFill>
                <a:latin typeface="Century Gothic"/>
              </a:rPr>
              <a:t>. [online] Marks &amp; Spencer. Available at: </a:t>
            </a:r>
            <a:r>
              <a:rPr lang="en-US" sz="2000" b="0" u="sng" strike="noStrike" spc="-1">
                <a:solidFill>
                  <a:schemeClr val="dk1"/>
                </a:solidFill>
                <a:uFillTx/>
                <a:latin typeface="Century Gothic"/>
                <a:hlinkClick r:id="rId6"/>
              </a:rPr>
              <a:t>https://corporate.marksandspencer.com/about-us/our-leadership</a:t>
            </a:r>
            <a:r>
              <a:rPr lang="en-US" sz="2000" b="0" strike="noStrike" spc="-1">
                <a:solidFill>
                  <a:schemeClr val="dk1"/>
                </a:solidFill>
                <a:latin typeface="Century Gothic"/>
              </a:rPr>
              <a:t>.</a:t>
            </a:r>
            <a:endParaRPr lang="en-US" sz="2000" b="0" strike="noStrike" spc="-1">
              <a:solidFill>
                <a:srgbClr val="FFFFFF"/>
              </a:solidFill>
              <a:latin typeface="Arial"/>
            </a:endParaRPr>
          </a:p>
          <a:p>
            <a:pPr marL="343080" indent="-343080" defTabSz="457200">
              <a:lnSpc>
                <a:spcPct val="100000"/>
              </a:lnSpc>
              <a:spcBef>
                <a:spcPts val="1001"/>
              </a:spcBef>
              <a:buClr>
                <a:srgbClr val="8AD0D6"/>
              </a:buClr>
              <a:buSzPct val="80000"/>
              <a:buFont typeface="Wingdings 3" charset="2"/>
              <a:buChar char=""/>
            </a:pPr>
            <a:r>
              <a:rPr lang="en-GB" sz="2000" b="0" strike="noStrike" spc="-1">
                <a:solidFill>
                  <a:schemeClr val="dk1"/>
                </a:solidFill>
                <a:latin typeface="Century Gothic"/>
              </a:rPr>
              <a:t>Machova, R., Zsigmond, T., Zsigmondova, A., &amp; Seben, Z. (2022). Employee satisfaction and motivation of retail store employees. </a:t>
            </a:r>
            <a:r>
              <a:rPr lang="en-GB" sz="2000" b="0" i="1" strike="noStrike" spc="-1">
                <a:solidFill>
                  <a:schemeClr val="dk1"/>
                </a:solidFill>
                <a:latin typeface="Century Gothic"/>
              </a:rPr>
              <a:t>Marketing i menedžment innovacij</a:t>
            </a:r>
            <a:r>
              <a:rPr lang="en-GB" sz="2000" b="0" strike="noStrike" spc="-1">
                <a:solidFill>
                  <a:schemeClr val="dk1"/>
                </a:solidFill>
                <a:latin typeface="Century Gothic"/>
              </a:rPr>
              <a:t>, (1), 67-83.</a:t>
            </a:r>
            <a:endParaRPr lang="en-US" sz="2000" b="0" strike="noStrike" spc="-1">
              <a:solidFill>
                <a:srgbClr val="FFFFFF"/>
              </a:solidFill>
              <a:latin typeface="Arial"/>
            </a:endParaRPr>
          </a:p>
          <a:p>
            <a:pPr marL="343080" indent="-343080" defTabSz="457200">
              <a:lnSpc>
                <a:spcPct val="100000"/>
              </a:lnSpc>
              <a:spcBef>
                <a:spcPts val="1001"/>
              </a:spcBef>
              <a:buClr>
                <a:srgbClr val="8AD0D6"/>
              </a:buClr>
              <a:buSzPct val="80000"/>
              <a:buFont typeface="Wingdings 3" charset="2"/>
              <a:buChar char=""/>
            </a:pPr>
            <a:r>
              <a:rPr lang="en-GB" sz="2000" b="0" strike="noStrike" spc="-1">
                <a:solidFill>
                  <a:schemeClr val="dk1"/>
                </a:solidFill>
                <a:latin typeface="Century Gothic"/>
              </a:rPr>
              <a:t>Nielsen, J. E., Babić, V., Stojanović-Aleksić, V., &amp; Nikolić, J. (2019). Driving forces of employees’ entrepreneurial intentions-leadership style and organizational structure. </a:t>
            </a:r>
            <a:r>
              <a:rPr lang="en-GB" sz="2000" b="0" i="1" strike="noStrike" spc="-1">
                <a:solidFill>
                  <a:schemeClr val="dk1"/>
                </a:solidFill>
                <a:latin typeface="Century Gothic"/>
              </a:rPr>
              <a:t>Management: Journal of Sustainable Business and Management Solutions in Emerging Economies</a:t>
            </a:r>
            <a:r>
              <a:rPr lang="en-GB" sz="2000" b="0" strike="noStrike" spc="-1">
                <a:solidFill>
                  <a:schemeClr val="dk1"/>
                </a:solidFill>
                <a:latin typeface="Century Gothic"/>
              </a:rPr>
              <a:t>, </a:t>
            </a:r>
            <a:r>
              <a:rPr lang="en-GB" sz="2000" b="0" i="1" strike="noStrike" spc="-1">
                <a:solidFill>
                  <a:schemeClr val="dk1"/>
                </a:solidFill>
                <a:latin typeface="Century Gothic"/>
              </a:rPr>
              <a:t>24</a:t>
            </a:r>
            <a:r>
              <a:rPr lang="en-GB" sz="2000" b="0" strike="noStrike" spc="-1">
                <a:solidFill>
                  <a:schemeClr val="dk1"/>
                </a:solidFill>
                <a:latin typeface="Century Gothic"/>
              </a:rPr>
              <a:t>(3), 59.</a:t>
            </a:r>
            <a:r>
              <a:rPr lang="en-US" sz="2000" b="0" strike="noStrike" spc="-1">
                <a:solidFill>
                  <a:schemeClr val="dk1"/>
                </a:solidFill>
                <a:latin typeface="Century Gothic"/>
              </a:rPr>
              <a:t>‌</a:t>
            </a:r>
            <a:endParaRPr lang="en-US" sz="2000" b="0" strike="noStrike" spc="-1">
              <a:solidFill>
                <a:srgbClr val="FFFFFF"/>
              </a:solidFill>
              <a:latin typeface="Arial"/>
            </a:endParaRPr>
          </a:p>
          <a:p>
            <a:pPr marL="343080" indent="-343080" defTabSz="457200">
              <a:lnSpc>
                <a:spcPct val="100000"/>
              </a:lnSpc>
              <a:spcBef>
                <a:spcPts val="1001"/>
              </a:spcBef>
              <a:buClr>
                <a:srgbClr val="8AD0D6"/>
              </a:buClr>
              <a:buSzPct val="80000"/>
              <a:buFont typeface="Wingdings 3" charset="2"/>
              <a:buChar char=""/>
            </a:pPr>
            <a:r>
              <a:rPr lang="en-US" sz="2000" b="0" strike="noStrike" spc="-1">
                <a:solidFill>
                  <a:schemeClr val="dk1"/>
                </a:solidFill>
                <a:latin typeface="Century Gothic"/>
              </a:rPr>
              <a:t>Daft, R. L. (2015). </a:t>
            </a:r>
            <a:r>
              <a:rPr lang="en-US" sz="2000" b="0" i="1" strike="noStrike" spc="-1">
                <a:solidFill>
                  <a:schemeClr val="dk1"/>
                </a:solidFill>
                <a:latin typeface="Century Gothic"/>
              </a:rPr>
              <a:t>Organization theory and design</a:t>
            </a:r>
            <a:r>
              <a:rPr lang="en-US" sz="2000" b="0" strike="noStrike" spc="-1">
                <a:solidFill>
                  <a:schemeClr val="dk1"/>
                </a:solidFill>
                <a:latin typeface="Century Gothic"/>
              </a:rPr>
              <a:t>. Cengage Learning Canada Inc.</a:t>
            </a:r>
            <a:endParaRPr lang="en-US" sz="2000" b="0" strike="noStrike" spc="-1">
              <a:solidFill>
                <a:srgbClr val="FFFFFF"/>
              </a:solidFill>
              <a:latin typeface="Arial"/>
            </a:endParaRPr>
          </a:p>
          <a:p>
            <a:pPr marL="343080" indent="-343080" defTabSz="457200">
              <a:lnSpc>
                <a:spcPct val="100000"/>
              </a:lnSpc>
              <a:spcBef>
                <a:spcPts val="1001"/>
              </a:spcBef>
              <a:buClr>
                <a:srgbClr val="8AD0D6"/>
              </a:buClr>
              <a:buSzPct val="80000"/>
              <a:buFont typeface="Wingdings 3" charset="2"/>
              <a:buChar char=""/>
            </a:pPr>
            <a:r>
              <a:rPr lang="en-GB" sz="2000" b="0" strike="noStrike" spc="-1">
                <a:solidFill>
                  <a:schemeClr val="dk1"/>
                </a:solidFill>
                <a:latin typeface="Century Gothic"/>
              </a:rPr>
              <a:t>Handy, C. (1993). </a:t>
            </a:r>
            <a:r>
              <a:rPr lang="en-GB" sz="2000" b="0" i="1" strike="noStrike" spc="-1">
                <a:solidFill>
                  <a:schemeClr val="dk1"/>
                </a:solidFill>
                <a:latin typeface="Century Gothic"/>
              </a:rPr>
              <a:t>Understanding organizations</a:t>
            </a:r>
            <a:r>
              <a:rPr lang="en-GB" sz="2000" b="0" strike="noStrike" spc="-1">
                <a:solidFill>
                  <a:schemeClr val="dk1"/>
                </a:solidFill>
                <a:latin typeface="Century Gothic"/>
              </a:rPr>
              <a:t>. Penguin Uk.</a:t>
            </a:r>
            <a:endParaRPr lang="en-US" sz="2000" b="0" strike="noStrike" spc="-1">
              <a:solidFill>
                <a:srgbClr val="FFFFFF"/>
              </a:solidFill>
              <a:latin typeface="Arial"/>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1.jpeg"/></Relationships>
</file>

<file path=ppt/theme/_rels/theme6.xml.rels><?xml version="1.0" encoding="UTF-8" standalone="yes"?>
<Relationships xmlns="http://schemas.openxmlformats.org/package/2006/relationships"><Relationship Id="rId1" Type="http://schemas.openxmlformats.org/officeDocument/2006/relationships/image" Target="../media/image1.jpeg"/></Relationships>
</file>

<file path=ppt/theme/_rels/theme7.xml.rels><?xml version="1.0" encoding="UTF-8" standalone="yes"?>
<Relationships xmlns="http://schemas.openxmlformats.org/package/2006/relationships"><Relationship Id="rId1" Type="http://schemas.openxmlformats.org/officeDocument/2006/relationships/image" Target="../media/image1.jpeg"/></Relationships>
</file>

<file path=ppt/theme/_rels/theme8.xml.rels><?xml version="1.0" encoding="UTF-8" standalone="yes"?>
<Relationships xmlns="http://schemas.openxmlformats.org/package/2006/relationships"><Relationship Id="rId1" Type="http://schemas.openxmlformats.org/officeDocument/2006/relationships/image" Target="../media/image1.jpeg"/></Relationships>
</file>

<file path=ppt/theme/_rels/theme9.xml.rels><?xml version="1.0" encoding="UTF-8" standalone="yes"?>
<Relationships xmlns="http://schemas.openxmlformats.org/package/2006/relationships"><Relationship Id="rId1" Type="http://schemas.openxmlformats.org/officeDocument/2006/relationships/image" Target="../media/image1.jpeg"/></Relationships>
</file>

<file path=ppt/theme/_rels/theme10.xml.rels><?xml version="1.0" encoding="UTF-8" standalone="yes"?>
<Relationships xmlns="http://schemas.openxmlformats.org/package/2006/relationships"><Relationship Id="rId1" Type="http://schemas.openxmlformats.org/officeDocument/2006/relationships/image" Target="../media/image1.jpeg"/></Relationships>
</file>

<file path=ppt/theme/_rels/theme11.xml.rels><?xml version="1.0" encoding="UTF-8" standalone="yes"?>
<Relationships xmlns="http://schemas.openxmlformats.org/package/2006/relationships"><Relationship Id="rId1" Type="http://schemas.openxmlformats.org/officeDocument/2006/relationships/image" Target="../media/image1.jpeg"/></Relationships>
</file>

<file path=ppt/theme/_rels/theme12.xml.rels><?xml version="1.0" encoding="UTF-8" standalone="yes"?>
<Relationships xmlns="http://schemas.openxmlformats.org/package/2006/relationships"><Relationship Id="rId1" Type="http://schemas.openxmlformats.org/officeDocument/2006/relationships/image" Target="../media/image1.jpeg"/></Relationships>
</file>

<file path=ppt/theme/_rels/theme13.xml.rels><?xml version="1.0" encoding="UTF-8" standalone="yes"?>
<Relationships xmlns="http://schemas.openxmlformats.org/package/2006/relationships"><Relationship Id="rId1" Type="http://schemas.openxmlformats.org/officeDocument/2006/relationships/image" Target="../media/image1.jpeg"/></Relationships>
</file>

<file path=ppt/theme/_rels/theme14.xml.rels><?xml version="1.0" encoding="UTF-8" standalone="yes"?>
<Relationships xmlns="http://schemas.openxmlformats.org/package/2006/relationships"><Relationship Id="rId1" Type="http://schemas.openxmlformats.org/officeDocument/2006/relationships/image" Target="../media/image1.jpeg"/></Relationships>
</file>

<file path=ppt/theme/_rels/theme15.xml.rels><?xml version="1.0" encoding="UTF-8" standalone="yes"?>
<Relationships xmlns="http://schemas.openxmlformats.org/package/2006/relationships"><Relationship Id="rId1" Type="http://schemas.openxmlformats.org/officeDocument/2006/relationships/image" Target="../media/image1.jpeg"/></Relationships>
</file>

<file path=ppt/theme/_rels/theme16.xml.rels><?xml version="1.0" encoding="UTF-8" standalone="yes"?>
<Relationships xmlns="http://schemas.openxmlformats.org/package/2006/relationships"><Relationship Id="rId1" Type="http://schemas.openxmlformats.org/officeDocument/2006/relationships/image" Target="../media/image1.jpeg"/></Relationships>
</file>

<file path=ppt/theme/_rels/theme17.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rgbClr val="000000"/>
      </a:dk1>
      <a:lt1>
        <a:srgbClr val="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majorFont>
      <a:minorFont>
        <a:latin typeface="Century Gothic" panose="020B0502020202020204"/>
        <a:ea typeface=""/>
        <a:cs typeface=""/>
      </a:minorFont>
    </a:fontScheme>
    <a:fmtScheme>
      <a:fillStyleLst>
        <a:solidFill>
          <a:schemeClr val="phClr"/>
        </a:solidFill>
        <a:gradFill>
          <a:gsLst>
            <a:gs pos="0">
              <a:schemeClr val="phClr">
                <a:tint val="64000"/>
                <a:lumMod val="118000"/>
              </a:schemeClr>
            </a:gs>
            <a:gs pos="100000">
              <a:schemeClr val="phClr">
                <a:tint val="92000"/>
                <a:lumMod val="110000"/>
              </a:schemeClr>
            </a:gs>
          </a:gsLst>
          <a:lin ang="5400000" scaled="0"/>
          <a:tileRect/>
        </a:gradFill>
        <a:gradFill>
          <a:gsLst>
            <a:gs pos="0">
              <a:schemeClr val="phClr">
                <a:tint val="98000"/>
                <a:lumMod val="114000"/>
              </a:schemeClr>
            </a:gs>
            <a:gs pos="100000">
              <a:schemeClr val="phClr">
                <a:shade val="90000"/>
                <a:lumMod val="84000"/>
              </a:schemeClr>
            </a:gs>
          </a:gsLst>
          <a:lin ang="5400000" scaled="0"/>
          <a:tileRect/>
        </a:gradFill>
      </a:fillStyleLst>
      <a:lnStyleLst>
        <a:ln w="9525" cap="rnd" cmpd="sng" algn="ctr">
          <a:prstDash val="solid"/>
        </a:ln>
        <a:ln w="19050" cap="rnd" cmpd="sng" algn="ctr">
          <a:prstDash val="solid"/>
        </a:ln>
        <a:ln w="28575" cap="rnd"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97000"/>
                <a:lumMod val="124000"/>
              </a:schemeClr>
            </a:gs>
            <a:gs pos="100000">
              <a:schemeClr val="phClr">
                <a:tint val="96000"/>
                <a:shade val="88000"/>
                <a:lumMod val="76000"/>
              </a:schemeClr>
            </a:gs>
          </a:gsLst>
          <a:path path="circle">
            <a:fillToRect l="45000" t="65000" r="125000" b="100000"/>
          </a:path>
          <a:tileRect/>
        </a:gradFill>
        <a:blipFill rotWithShape="1">
          <a:blip xmlns:r="http://schemas.openxmlformats.org/officeDocument/2006/relationships" r:embed="rId1"/>
          <a:srcRect/>
          <a:stretch>
            <a:fillRect/>
          </a:stretch>
        </a:blipFill>
      </a:bgFillStyleLst>
    </a:fmtScheme>
  </a:themeElements>
  <a:objectDefaults/>
  <a:extraClrSchemeLst/>
</a:theme>
</file>

<file path=ppt/theme/theme2.xml><?xml version="1.0" encoding="utf-8"?>
<a:theme xmlns:a="http://schemas.openxmlformats.org/drawingml/2006/main" name="Ion">
  <a:themeElements>
    <a:clrScheme name="Ion">
      <a:dk1>
        <a:srgbClr val="000000"/>
      </a:dk1>
      <a:lt1>
        <a:srgbClr val="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majorFont>
      <a:minorFont>
        <a:latin typeface="Century Gothic" panose="020B0502020202020204"/>
        <a:ea typeface=""/>
        <a:cs typeface=""/>
      </a:minorFont>
    </a:fontScheme>
    <a:fmtScheme>
      <a:fillStyleLst>
        <a:solidFill>
          <a:schemeClr val="phClr"/>
        </a:solidFill>
        <a:gradFill>
          <a:gsLst>
            <a:gs pos="0">
              <a:schemeClr val="phClr">
                <a:tint val="64000"/>
                <a:lumMod val="118000"/>
              </a:schemeClr>
            </a:gs>
            <a:gs pos="100000">
              <a:schemeClr val="phClr">
                <a:tint val="92000"/>
                <a:lumMod val="110000"/>
              </a:schemeClr>
            </a:gs>
          </a:gsLst>
          <a:lin ang="5400000" scaled="0"/>
          <a:tileRect/>
        </a:gradFill>
        <a:gradFill>
          <a:gsLst>
            <a:gs pos="0">
              <a:schemeClr val="phClr">
                <a:tint val="98000"/>
                <a:lumMod val="114000"/>
              </a:schemeClr>
            </a:gs>
            <a:gs pos="100000">
              <a:schemeClr val="phClr">
                <a:shade val="90000"/>
                <a:lumMod val="84000"/>
              </a:schemeClr>
            </a:gs>
          </a:gsLst>
          <a:lin ang="5400000" scaled="0"/>
          <a:tileRect/>
        </a:gradFill>
      </a:fillStyleLst>
      <a:lnStyleLst>
        <a:ln w="9525" cap="rnd" cmpd="sng" algn="ctr">
          <a:prstDash val="solid"/>
        </a:ln>
        <a:ln w="19050" cap="rnd" cmpd="sng" algn="ctr">
          <a:prstDash val="solid"/>
        </a:ln>
        <a:ln w="28575" cap="rnd"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97000"/>
                <a:lumMod val="124000"/>
              </a:schemeClr>
            </a:gs>
            <a:gs pos="100000">
              <a:schemeClr val="phClr">
                <a:tint val="96000"/>
                <a:shade val="88000"/>
                <a:lumMod val="76000"/>
              </a:schemeClr>
            </a:gs>
          </a:gsLst>
          <a:path path="circle">
            <a:fillToRect l="45000" t="65000" r="125000" b="100000"/>
          </a:path>
          <a:tileRect/>
        </a:gradFill>
        <a:blipFill rotWithShape="1">
          <a:blip xmlns:r="http://schemas.openxmlformats.org/officeDocument/2006/relationships" r:embed="rId1"/>
          <a:srcRect/>
          <a:stretch>
            <a:fillRect/>
          </a:stretch>
        </a:blipFill>
      </a:bgFillStyleLst>
    </a:fmtScheme>
  </a:themeElements>
  <a:objectDefaults/>
  <a:extraClrSchemeLst/>
</a:theme>
</file>

<file path=ppt/theme/theme3.xml><?xml version="1.0" encoding="utf-8"?>
<a:theme xmlns:a="http://schemas.openxmlformats.org/drawingml/2006/main" name="Ion">
  <a:themeElements>
    <a:clrScheme name="Ion">
      <a:dk1>
        <a:srgbClr val="000000"/>
      </a:dk1>
      <a:lt1>
        <a:srgbClr val="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majorFont>
      <a:minorFont>
        <a:latin typeface="Century Gothic" panose="020B0502020202020204"/>
        <a:ea typeface=""/>
        <a:cs typeface=""/>
      </a:minorFont>
    </a:fontScheme>
    <a:fmtScheme>
      <a:fillStyleLst>
        <a:solidFill>
          <a:schemeClr val="phClr"/>
        </a:solidFill>
        <a:gradFill>
          <a:gsLst>
            <a:gs pos="0">
              <a:schemeClr val="phClr">
                <a:tint val="64000"/>
                <a:lumMod val="118000"/>
              </a:schemeClr>
            </a:gs>
            <a:gs pos="100000">
              <a:schemeClr val="phClr">
                <a:tint val="92000"/>
                <a:lumMod val="110000"/>
              </a:schemeClr>
            </a:gs>
          </a:gsLst>
          <a:lin ang="5400000" scaled="0"/>
          <a:tileRect/>
        </a:gradFill>
        <a:gradFill>
          <a:gsLst>
            <a:gs pos="0">
              <a:schemeClr val="phClr">
                <a:tint val="98000"/>
                <a:lumMod val="114000"/>
              </a:schemeClr>
            </a:gs>
            <a:gs pos="100000">
              <a:schemeClr val="phClr">
                <a:shade val="90000"/>
                <a:lumMod val="84000"/>
              </a:schemeClr>
            </a:gs>
          </a:gsLst>
          <a:lin ang="5400000" scaled="0"/>
          <a:tileRect/>
        </a:gradFill>
      </a:fillStyleLst>
      <a:lnStyleLst>
        <a:ln w="9525" cap="rnd" cmpd="sng" algn="ctr">
          <a:prstDash val="solid"/>
        </a:ln>
        <a:ln w="19050" cap="rnd" cmpd="sng" algn="ctr">
          <a:prstDash val="solid"/>
        </a:ln>
        <a:ln w="28575" cap="rnd"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97000"/>
                <a:lumMod val="124000"/>
              </a:schemeClr>
            </a:gs>
            <a:gs pos="100000">
              <a:schemeClr val="phClr">
                <a:tint val="96000"/>
                <a:shade val="88000"/>
                <a:lumMod val="76000"/>
              </a:schemeClr>
            </a:gs>
          </a:gsLst>
          <a:path path="circle">
            <a:fillToRect l="45000" t="65000" r="125000" b="100000"/>
          </a:path>
          <a:tileRect/>
        </a:gradFill>
        <a:blipFill rotWithShape="1">
          <a:blip xmlns:r="http://schemas.openxmlformats.org/officeDocument/2006/relationships" r:embed="rId1"/>
          <a:srcRect/>
          <a:stretch>
            <a:fillRect/>
          </a:stretch>
        </a:blipFill>
      </a:bgFillStyleLst>
    </a:fmtScheme>
  </a:themeElements>
  <a:objectDefaults/>
  <a:extraClrSchemeLst/>
</a:theme>
</file>

<file path=ppt/theme/theme4.xml><?xml version="1.0" encoding="utf-8"?>
<a:theme xmlns:a="http://schemas.openxmlformats.org/drawingml/2006/main" name="Ion">
  <a:themeElements>
    <a:clrScheme name="Ion">
      <a:dk1>
        <a:srgbClr val="000000"/>
      </a:dk1>
      <a:lt1>
        <a:srgbClr val="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majorFont>
      <a:minorFont>
        <a:latin typeface="Century Gothic" panose="020B0502020202020204"/>
        <a:ea typeface=""/>
        <a:cs typeface=""/>
      </a:minorFont>
    </a:fontScheme>
    <a:fmtScheme>
      <a:fillStyleLst>
        <a:solidFill>
          <a:schemeClr val="phClr"/>
        </a:solidFill>
        <a:gradFill>
          <a:gsLst>
            <a:gs pos="0">
              <a:schemeClr val="phClr">
                <a:tint val="64000"/>
                <a:lumMod val="118000"/>
              </a:schemeClr>
            </a:gs>
            <a:gs pos="100000">
              <a:schemeClr val="phClr">
                <a:tint val="92000"/>
                <a:lumMod val="110000"/>
              </a:schemeClr>
            </a:gs>
          </a:gsLst>
          <a:lin ang="5400000" scaled="0"/>
          <a:tileRect/>
        </a:gradFill>
        <a:gradFill>
          <a:gsLst>
            <a:gs pos="0">
              <a:schemeClr val="phClr">
                <a:tint val="98000"/>
                <a:lumMod val="114000"/>
              </a:schemeClr>
            </a:gs>
            <a:gs pos="100000">
              <a:schemeClr val="phClr">
                <a:shade val="90000"/>
                <a:lumMod val="84000"/>
              </a:schemeClr>
            </a:gs>
          </a:gsLst>
          <a:lin ang="5400000" scaled="0"/>
          <a:tileRect/>
        </a:gradFill>
      </a:fillStyleLst>
      <a:lnStyleLst>
        <a:ln w="9525" cap="rnd" cmpd="sng" algn="ctr">
          <a:prstDash val="solid"/>
        </a:ln>
        <a:ln w="19050" cap="rnd" cmpd="sng" algn="ctr">
          <a:prstDash val="solid"/>
        </a:ln>
        <a:ln w="28575" cap="rnd"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97000"/>
                <a:lumMod val="124000"/>
              </a:schemeClr>
            </a:gs>
            <a:gs pos="100000">
              <a:schemeClr val="phClr">
                <a:tint val="96000"/>
                <a:shade val="88000"/>
                <a:lumMod val="76000"/>
              </a:schemeClr>
            </a:gs>
          </a:gsLst>
          <a:path path="circle">
            <a:fillToRect l="45000" t="65000" r="125000" b="100000"/>
          </a:path>
          <a:tileRect/>
        </a:gradFill>
        <a:blipFill rotWithShape="1">
          <a:blip xmlns:r="http://schemas.openxmlformats.org/officeDocument/2006/relationships" r:embed="rId1"/>
          <a:srcRect/>
          <a:stretch>
            <a:fillRect/>
          </a:stretch>
        </a:blipFill>
      </a:bgFillStyleLst>
    </a:fmtScheme>
  </a:themeElements>
  <a:objectDefaults/>
  <a:extraClrSchemeLst/>
</a:theme>
</file>

<file path=ppt/theme/theme5.xml><?xml version="1.0" encoding="utf-8"?>
<a:theme xmlns:a="http://schemas.openxmlformats.org/drawingml/2006/main" name="Ion">
  <a:themeElements>
    <a:clrScheme name="Ion">
      <a:dk1>
        <a:srgbClr val="000000"/>
      </a:dk1>
      <a:lt1>
        <a:srgbClr val="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majorFont>
      <a:minorFont>
        <a:latin typeface="Century Gothic" panose="020B0502020202020204"/>
        <a:ea typeface=""/>
        <a:cs typeface=""/>
      </a:minorFont>
    </a:fontScheme>
    <a:fmtScheme>
      <a:fillStyleLst>
        <a:solidFill>
          <a:schemeClr val="phClr"/>
        </a:solidFill>
        <a:gradFill>
          <a:gsLst>
            <a:gs pos="0">
              <a:schemeClr val="phClr">
                <a:tint val="64000"/>
                <a:lumMod val="118000"/>
              </a:schemeClr>
            </a:gs>
            <a:gs pos="100000">
              <a:schemeClr val="phClr">
                <a:tint val="92000"/>
                <a:lumMod val="110000"/>
              </a:schemeClr>
            </a:gs>
          </a:gsLst>
          <a:lin ang="5400000" scaled="0"/>
          <a:tileRect/>
        </a:gradFill>
        <a:gradFill>
          <a:gsLst>
            <a:gs pos="0">
              <a:schemeClr val="phClr">
                <a:tint val="98000"/>
                <a:lumMod val="114000"/>
              </a:schemeClr>
            </a:gs>
            <a:gs pos="100000">
              <a:schemeClr val="phClr">
                <a:shade val="90000"/>
                <a:lumMod val="84000"/>
              </a:schemeClr>
            </a:gs>
          </a:gsLst>
          <a:lin ang="5400000" scaled="0"/>
          <a:tileRect/>
        </a:gradFill>
      </a:fillStyleLst>
      <a:lnStyleLst>
        <a:ln w="9525" cap="rnd" cmpd="sng" algn="ctr">
          <a:prstDash val="solid"/>
        </a:ln>
        <a:ln w="19050" cap="rnd" cmpd="sng" algn="ctr">
          <a:prstDash val="solid"/>
        </a:ln>
        <a:ln w="28575" cap="rnd"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97000"/>
                <a:lumMod val="124000"/>
              </a:schemeClr>
            </a:gs>
            <a:gs pos="100000">
              <a:schemeClr val="phClr">
                <a:tint val="96000"/>
                <a:shade val="88000"/>
                <a:lumMod val="76000"/>
              </a:schemeClr>
            </a:gs>
          </a:gsLst>
          <a:path path="circle">
            <a:fillToRect l="45000" t="65000" r="125000" b="100000"/>
          </a:path>
          <a:tileRect/>
        </a:gradFill>
        <a:blipFill rotWithShape="1">
          <a:blip xmlns:r="http://schemas.openxmlformats.org/officeDocument/2006/relationships" r:embed="rId1"/>
          <a:srcRect/>
          <a:stretch>
            <a:fillRect/>
          </a:stretch>
        </a:blipFill>
      </a:bgFillStyleLst>
    </a:fmtScheme>
  </a:themeElements>
  <a:objectDefaults/>
  <a:extraClrSchemeLst/>
</a:theme>
</file>

<file path=ppt/theme/theme6.xml><?xml version="1.0" encoding="utf-8"?>
<a:theme xmlns:a="http://schemas.openxmlformats.org/drawingml/2006/main" name="Ion">
  <a:themeElements>
    <a:clrScheme name="Ion">
      <a:dk1>
        <a:srgbClr val="000000"/>
      </a:dk1>
      <a:lt1>
        <a:srgbClr val="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majorFont>
      <a:minorFont>
        <a:latin typeface="Century Gothic" panose="020B0502020202020204"/>
        <a:ea typeface=""/>
        <a:cs typeface=""/>
      </a:minorFont>
    </a:fontScheme>
    <a:fmtScheme>
      <a:fillStyleLst>
        <a:solidFill>
          <a:schemeClr val="phClr"/>
        </a:solidFill>
        <a:gradFill>
          <a:gsLst>
            <a:gs pos="0">
              <a:schemeClr val="phClr">
                <a:tint val="64000"/>
                <a:lumMod val="118000"/>
              </a:schemeClr>
            </a:gs>
            <a:gs pos="100000">
              <a:schemeClr val="phClr">
                <a:tint val="92000"/>
                <a:lumMod val="110000"/>
              </a:schemeClr>
            </a:gs>
          </a:gsLst>
          <a:lin ang="5400000" scaled="0"/>
          <a:tileRect/>
        </a:gradFill>
        <a:gradFill>
          <a:gsLst>
            <a:gs pos="0">
              <a:schemeClr val="phClr">
                <a:tint val="98000"/>
                <a:lumMod val="114000"/>
              </a:schemeClr>
            </a:gs>
            <a:gs pos="100000">
              <a:schemeClr val="phClr">
                <a:shade val="90000"/>
                <a:lumMod val="84000"/>
              </a:schemeClr>
            </a:gs>
          </a:gsLst>
          <a:lin ang="5400000" scaled="0"/>
          <a:tileRect/>
        </a:gradFill>
      </a:fillStyleLst>
      <a:lnStyleLst>
        <a:ln w="9525" cap="rnd" cmpd="sng" algn="ctr">
          <a:prstDash val="solid"/>
        </a:ln>
        <a:ln w="19050" cap="rnd" cmpd="sng" algn="ctr">
          <a:prstDash val="solid"/>
        </a:ln>
        <a:ln w="28575" cap="rnd"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97000"/>
                <a:lumMod val="124000"/>
              </a:schemeClr>
            </a:gs>
            <a:gs pos="100000">
              <a:schemeClr val="phClr">
                <a:tint val="96000"/>
                <a:shade val="88000"/>
                <a:lumMod val="76000"/>
              </a:schemeClr>
            </a:gs>
          </a:gsLst>
          <a:path path="circle">
            <a:fillToRect l="45000" t="65000" r="125000" b="100000"/>
          </a:path>
          <a:tileRect/>
        </a:gradFill>
        <a:blipFill rotWithShape="1">
          <a:blip xmlns:r="http://schemas.openxmlformats.org/officeDocument/2006/relationships" r:embed="rId1"/>
          <a:srcRect/>
          <a:stretch>
            <a:fillRect/>
          </a:stretch>
        </a:blipFill>
      </a:bgFillStyleLst>
    </a:fmtScheme>
  </a:themeElements>
  <a:objectDefaults/>
  <a:extraClrSchemeLst/>
</a:theme>
</file>

<file path=ppt/theme/theme7.xml><?xml version="1.0" encoding="utf-8"?>
<a:theme xmlns:a="http://schemas.openxmlformats.org/drawingml/2006/main" name="Ion">
  <a:themeElements>
    <a:clrScheme name="Ion">
      <a:dk1>
        <a:srgbClr val="000000"/>
      </a:dk1>
      <a:lt1>
        <a:srgbClr val="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majorFont>
      <a:minorFont>
        <a:latin typeface="Century Gothic" panose="020B0502020202020204"/>
        <a:ea typeface=""/>
        <a:cs typeface=""/>
      </a:minorFont>
    </a:fontScheme>
    <a:fmtScheme>
      <a:fillStyleLst>
        <a:solidFill>
          <a:schemeClr val="phClr"/>
        </a:solidFill>
        <a:gradFill>
          <a:gsLst>
            <a:gs pos="0">
              <a:schemeClr val="phClr">
                <a:tint val="64000"/>
                <a:lumMod val="118000"/>
              </a:schemeClr>
            </a:gs>
            <a:gs pos="100000">
              <a:schemeClr val="phClr">
                <a:tint val="92000"/>
                <a:lumMod val="110000"/>
              </a:schemeClr>
            </a:gs>
          </a:gsLst>
          <a:lin ang="5400000" scaled="0"/>
          <a:tileRect/>
        </a:gradFill>
        <a:gradFill>
          <a:gsLst>
            <a:gs pos="0">
              <a:schemeClr val="phClr">
                <a:tint val="98000"/>
                <a:lumMod val="114000"/>
              </a:schemeClr>
            </a:gs>
            <a:gs pos="100000">
              <a:schemeClr val="phClr">
                <a:shade val="90000"/>
                <a:lumMod val="84000"/>
              </a:schemeClr>
            </a:gs>
          </a:gsLst>
          <a:lin ang="5400000" scaled="0"/>
          <a:tileRect/>
        </a:gradFill>
      </a:fillStyleLst>
      <a:lnStyleLst>
        <a:ln w="9525" cap="rnd" cmpd="sng" algn="ctr">
          <a:prstDash val="solid"/>
        </a:ln>
        <a:ln w="19050" cap="rnd" cmpd="sng" algn="ctr">
          <a:prstDash val="solid"/>
        </a:ln>
        <a:ln w="28575" cap="rnd"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97000"/>
                <a:lumMod val="124000"/>
              </a:schemeClr>
            </a:gs>
            <a:gs pos="100000">
              <a:schemeClr val="phClr">
                <a:tint val="96000"/>
                <a:shade val="88000"/>
                <a:lumMod val="76000"/>
              </a:schemeClr>
            </a:gs>
          </a:gsLst>
          <a:path path="circle">
            <a:fillToRect l="45000" t="65000" r="125000" b="100000"/>
          </a:path>
          <a:tileRect/>
        </a:gradFill>
        <a:blipFill rotWithShape="1">
          <a:blip xmlns:r="http://schemas.openxmlformats.org/officeDocument/2006/relationships" r:embed="rId1"/>
          <a:srcRect/>
          <a:stretch>
            <a:fillRect/>
          </a:stretch>
        </a:blipFill>
      </a:bgFillStyleLst>
    </a:fmtScheme>
  </a:themeElements>
  <a:objectDefaults/>
  <a:extraClrSchemeLst/>
</a:theme>
</file>

<file path=ppt/theme/theme8.xml><?xml version="1.0" encoding="utf-8"?>
<a:theme xmlns:a="http://schemas.openxmlformats.org/drawingml/2006/main" name="Ion">
  <a:themeElements>
    <a:clrScheme name="Ion">
      <a:dk1>
        <a:srgbClr val="000000"/>
      </a:dk1>
      <a:lt1>
        <a:srgbClr val="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majorFont>
      <a:minorFont>
        <a:latin typeface="Century Gothic" panose="020B0502020202020204"/>
        <a:ea typeface=""/>
        <a:cs typeface=""/>
      </a:minorFont>
    </a:fontScheme>
    <a:fmtScheme>
      <a:fillStyleLst>
        <a:solidFill>
          <a:schemeClr val="phClr"/>
        </a:solidFill>
        <a:gradFill>
          <a:gsLst>
            <a:gs pos="0">
              <a:schemeClr val="phClr">
                <a:tint val="64000"/>
                <a:lumMod val="118000"/>
              </a:schemeClr>
            </a:gs>
            <a:gs pos="100000">
              <a:schemeClr val="phClr">
                <a:tint val="92000"/>
                <a:lumMod val="110000"/>
              </a:schemeClr>
            </a:gs>
          </a:gsLst>
          <a:lin ang="5400000" scaled="0"/>
          <a:tileRect/>
        </a:gradFill>
        <a:gradFill>
          <a:gsLst>
            <a:gs pos="0">
              <a:schemeClr val="phClr">
                <a:tint val="98000"/>
                <a:lumMod val="114000"/>
              </a:schemeClr>
            </a:gs>
            <a:gs pos="100000">
              <a:schemeClr val="phClr">
                <a:shade val="90000"/>
                <a:lumMod val="84000"/>
              </a:schemeClr>
            </a:gs>
          </a:gsLst>
          <a:lin ang="5400000" scaled="0"/>
          <a:tileRect/>
        </a:gradFill>
      </a:fillStyleLst>
      <a:lnStyleLst>
        <a:ln w="9525" cap="rnd" cmpd="sng" algn="ctr">
          <a:prstDash val="solid"/>
        </a:ln>
        <a:ln w="19050" cap="rnd" cmpd="sng" algn="ctr">
          <a:prstDash val="solid"/>
        </a:ln>
        <a:ln w="28575" cap="rnd"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97000"/>
                <a:lumMod val="124000"/>
              </a:schemeClr>
            </a:gs>
            <a:gs pos="100000">
              <a:schemeClr val="phClr">
                <a:tint val="96000"/>
                <a:shade val="88000"/>
                <a:lumMod val="76000"/>
              </a:schemeClr>
            </a:gs>
          </a:gsLst>
          <a:path path="circle">
            <a:fillToRect l="45000" t="65000" r="125000" b="100000"/>
          </a:path>
          <a:tileRect/>
        </a:gradFill>
        <a:blipFill rotWithShape="1">
          <a:blip xmlns:r="http://schemas.openxmlformats.org/officeDocument/2006/relationships" r:embed="rId1"/>
          <a:srcRect/>
          <a:stretch>
            <a:fillRect/>
          </a:stretch>
        </a:blipFill>
      </a:bgFillStyleLst>
    </a:fmtScheme>
  </a:themeElements>
  <a:objectDefaults/>
  <a:extraClrSchemeLst/>
</a:theme>
</file>

<file path=ppt/theme/theme9.xml><?xml version="1.0" encoding="utf-8"?>
<a:theme xmlns:a="http://schemas.openxmlformats.org/drawingml/2006/main" name="Ion">
  <a:themeElements>
    <a:clrScheme name="Ion">
      <a:dk1>
        <a:srgbClr val="000000"/>
      </a:dk1>
      <a:lt1>
        <a:srgbClr val="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majorFont>
      <a:minorFont>
        <a:latin typeface="Century Gothic" panose="020B0502020202020204"/>
        <a:ea typeface=""/>
        <a:cs typeface=""/>
      </a:minorFont>
    </a:fontScheme>
    <a:fmtScheme>
      <a:fillStyleLst>
        <a:solidFill>
          <a:schemeClr val="phClr"/>
        </a:solidFill>
        <a:gradFill>
          <a:gsLst>
            <a:gs pos="0">
              <a:schemeClr val="phClr">
                <a:tint val="64000"/>
                <a:lumMod val="118000"/>
              </a:schemeClr>
            </a:gs>
            <a:gs pos="100000">
              <a:schemeClr val="phClr">
                <a:tint val="92000"/>
                <a:lumMod val="110000"/>
              </a:schemeClr>
            </a:gs>
          </a:gsLst>
          <a:lin ang="5400000" scaled="0"/>
          <a:tileRect/>
        </a:gradFill>
        <a:gradFill>
          <a:gsLst>
            <a:gs pos="0">
              <a:schemeClr val="phClr">
                <a:tint val="98000"/>
                <a:lumMod val="114000"/>
              </a:schemeClr>
            </a:gs>
            <a:gs pos="100000">
              <a:schemeClr val="phClr">
                <a:shade val="90000"/>
                <a:lumMod val="84000"/>
              </a:schemeClr>
            </a:gs>
          </a:gsLst>
          <a:lin ang="5400000" scaled="0"/>
          <a:tileRect/>
        </a:gradFill>
      </a:fillStyleLst>
      <a:lnStyleLst>
        <a:ln w="9525" cap="rnd" cmpd="sng" algn="ctr">
          <a:prstDash val="solid"/>
        </a:ln>
        <a:ln w="19050" cap="rnd" cmpd="sng" algn="ctr">
          <a:prstDash val="solid"/>
        </a:ln>
        <a:ln w="28575" cap="rnd"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97000"/>
                <a:lumMod val="124000"/>
              </a:schemeClr>
            </a:gs>
            <a:gs pos="100000">
              <a:schemeClr val="phClr">
                <a:tint val="96000"/>
                <a:shade val="88000"/>
                <a:lumMod val="76000"/>
              </a:schemeClr>
            </a:gs>
          </a:gsLst>
          <a:path path="circle">
            <a:fillToRect l="45000" t="65000" r="125000" b="100000"/>
          </a:path>
          <a:tileRect/>
        </a:gradFill>
        <a:blipFill rotWithShape="1">
          <a:blip xmlns:r="http://schemas.openxmlformats.org/officeDocument/2006/relationships" r:embed="rId1"/>
          <a:srcRect/>
          <a:stretch>
            <a:fillRect/>
          </a:stretch>
        </a:blipFill>
      </a:bgFillStyleLst>
    </a:fmtScheme>
  </a:themeElements>
  <a:objectDefaults/>
  <a:extraClrSchemeLst/>
</a:theme>
</file>

<file path=ppt/theme/theme10.xml><?xml version="1.0" encoding="utf-8"?>
<a:theme xmlns:a="http://schemas.openxmlformats.org/drawingml/2006/main" name="Ion">
  <a:themeElements>
    <a:clrScheme name="Ion">
      <a:dk1>
        <a:srgbClr val="000000"/>
      </a:dk1>
      <a:lt1>
        <a:srgbClr val="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majorFont>
      <a:minorFont>
        <a:latin typeface="Century Gothic" panose="020B0502020202020204"/>
        <a:ea typeface=""/>
        <a:cs typeface=""/>
      </a:minorFont>
    </a:fontScheme>
    <a:fmtScheme>
      <a:fillStyleLst>
        <a:solidFill>
          <a:schemeClr val="phClr"/>
        </a:solidFill>
        <a:gradFill>
          <a:gsLst>
            <a:gs pos="0">
              <a:schemeClr val="phClr">
                <a:tint val="64000"/>
                <a:lumMod val="118000"/>
              </a:schemeClr>
            </a:gs>
            <a:gs pos="100000">
              <a:schemeClr val="phClr">
                <a:tint val="92000"/>
                <a:lumMod val="110000"/>
              </a:schemeClr>
            </a:gs>
          </a:gsLst>
          <a:lin ang="5400000" scaled="0"/>
          <a:tileRect/>
        </a:gradFill>
        <a:gradFill>
          <a:gsLst>
            <a:gs pos="0">
              <a:schemeClr val="phClr">
                <a:tint val="98000"/>
                <a:lumMod val="114000"/>
              </a:schemeClr>
            </a:gs>
            <a:gs pos="100000">
              <a:schemeClr val="phClr">
                <a:shade val="90000"/>
                <a:lumMod val="84000"/>
              </a:schemeClr>
            </a:gs>
          </a:gsLst>
          <a:lin ang="5400000" scaled="0"/>
          <a:tileRect/>
        </a:gradFill>
      </a:fillStyleLst>
      <a:lnStyleLst>
        <a:ln w="9525" cap="rnd" cmpd="sng" algn="ctr">
          <a:prstDash val="solid"/>
        </a:ln>
        <a:ln w="19050" cap="rnd" cmpd="sng" algn="ctr">
          <a:prstDash val="solid"/>
        </a:ln>
        <a:ln w="28575" cap="rnd"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97000"/>
                <a:lumMod val="124000"/>
              </a:schemeClr>
            </a:gs>
            <a:gs pos="100000">
              <a:schemeClr val="phClr">
                <a:tint val="96000"/>
                <a:shade val="88000"/>
                <a:lumMod val="76000"/>
              </a:schemeClr>
            </a:gs>
          </a:gsLst>
          <a:path path="circle">
            <a:fillToRect l="45000" t="65000" r="125000" b="100000"/>
          </a:path>
          <a:tileRect/>
        </a:gradFill>
        <a:blipFill rotWithShape="1">
          <a:blip xmlns:r="http://schemas.openxmlformats.org/officeDocument/2006/relationships" r:embed="rId1"/>
          <a:srcRect/>
          <a:stretch>
            <a:fillRect/>
          </a:stretch>
        </a:blipFill>
      </a:bgFillStyleLst>
    </a:fmtScheme>
  </a:themeElements>
  <a:objectDefaults/>
  <a:extraClrSchemeLst/>
</a:theme>
</file>

<file path=ppt/theme/theme11.xml><?xml version="1.0" encoding="utf-8"?>
<a:theme xmlns:a="http://schemas.openxmlformats.org/drawingml/2006/main" name="Ion">
  <a:themeElements>
    <a:clrScheme name="Ion">
      <a:dk1>
        <a:srgbClr val="000000"/>
      </a:dk1>
      <a:lt1>
        <a:srgbClr val="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majorFont>
      <a:minorFont>
        <a:latin typeface="Century Gothic" panose="020B0502020202020204"/>
        <a:ea typeface=""/>
        <a:cs typeface=""/>
      </a:minorFont>
    </a:fontScheme>
    <a:fmtScheme>
      <a:fillStyleLst>
        <a:solidFill>
          <a:schemeClr val="phClr"/>
        </a:solidFill>
        <a:gradFill>
          <a:gsLst>
            <a:gs pos="0">
              <a:schemeClr val="phClr">
                <a:tint val="64000"/>
                <a:lumMod val="118000"/>
              </a:schemeClr>
            </a:gs>
            <a:gs pos="100000">
              <a:schemeClr val="phClr">
                <a:tint val="92000"/>
                <a:lumMod val="110000"/>
              </a:schemeClr>
            </a:gs>
          </a:gsLst>
          <a:lin ang="5400000" scaled="0"/>
          <a:tileRect/>
        </a:gradFill>
        <a:gradFill>
          <a:gsLst>
            <a:gs pos="0">
              <a:schemeClr val="phClr">
                <a:tint val="98000"/>
                <a:lumMod val="114000"/>
              </a:schemeClr>
            </a:gs>
            <a:gs pos="100000">
              <a:schemeClr val="phClr">
                <a:shade val="90000"/>
                <a:lumMod val="84000"/>
              </a:schemeClr>
            </a:gs>
          </a:gsLst>
          <a:lin ang="5400000" scaled="0"/>
          <a:tileRect/>
        </a:gradFill>
      </a:fillStyleLst>
      <a:lnStyleLst>
        <a:ln w="9525" cap="rnd" cmpd="sng" algn="ctr">
          <a:prstDash val="solid"/>
        </a:ln>
        <a:ln w="19050" cap="rnd" cmpd="sng" algn="ctr">
          <a:prstDash val="solid"/>
        </a:ln>
        <a:ln w="28575" cap="rnd"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97000"/>
                <a:lumMod val="124000"/>
              </a:schemeClr>
            </a:gs>
            <a:gs pos="100000">
              <a:schemeClr val="phClr">
                <a:tint val="96000"/>
                <a:shade val="88000"/>
                <a:lumMod val="76000"/>
              </a:schemeClr>
            </a:gs>
          </a:gsLst>
          <a:path path="circle">
            <a:fillToRect l="45000" t="65000" r="125000" b="100000"/>
          </a:path>
          <a:tileRect/>
        </a:gradFill>
        <a:blipFill rotWithShape="1">
          <a:blip xmlns:r="http://schemas.openxmlformats.org/officeDocument/2006/relationships" r:embed="rId1"/>
          <a:srcRect/>
          <a:stretch>
            <a:fillRect/>
          </a:stretch>
        </a:blipFill>
      </a:bgFillStyleLst>
    </a:fmtScheme>
  </a:themeElements>
  <a:objectDefaults/>
  <a:extraClrSchemeLst/>
</a:theme>
</file>

<file path=ppt/theme/theme12.xml><?xml version="1.0" encoding="utf-8"?>
<a:theme xmlns:a="http://schemas.openxmlformats.org/drawingml/2006/main" name="Ion">
  <a:themeElements>
    <a:clrScheme name="Ion">
      <a:dk1>
        <a:srgbClr val="000000"/>
      </a:dk1>
      <a:lt1>
        <a:srgbClr val="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majorFont>
      <a:minorFont>
        <a:latin typeface="Century Gothic" panose="020B0502020202020204"/>
        <a:ea typeface=""/>
        <a:cs typeface=""/>
      </a:minorFont>
    </a:fontScheme>
    <a:fmtScheme>
      <a:fillStyleLst>
        <a:solidFill>
          <a:schemeClr val="phClr"/>
        </a:solidFill>
        <a:gradFill>
          <a:gsLst>
            <a:gs pos="0">
              <a:schemeClr val="phClr">
                <a:tint val="64000"/>
                <a:lumMod val="118000"/>
              </a:schemeClr>
            </a:gs>
            <a:gs pos="100000">
              <a:schemeClr val="phClr">
                <a:tint val="92000"/>
                <a:lumMod val="110000"/>
              </a:schemeClr>
            </a:gs>
          </a:gsLst>
          <a:lin ang="5400000" scaled="0"/>
          <a:tileRect/>
        </a:gradFill>
        <a:gradFill>
          <a:gsLst>
            <a:gs pos="0">
              <a:schemeClr val="phClr">
                <a:tint val="98000"/>
                <a:lumMod val="114000"/>
              </a:schemeClr>
            </a:gs>
            <a:gs pos="100000">
              <a:schemeClr val="phClr">
                <a:shade val="90000"/>
                <a:lumMod val="84000"/>
              </a:schemeClr>
            </a:gs>
          </a:gsLst>
          <a:lin ang="5400000" scaled="0"/>
          <a:tileRect/>
        </a:gradFill>
      </a:fillStyleLst>
      <a:lnStyleLst>
        <a:ln w="9525" cap="rnd" cmpd="sng" algn="ctr">
          <a:prstDash val="solid"/>
        </a:ln>
        <a:ln w="19050" cap="rnd" cmpd="sng" algn="ctr">
          <a:prstDash val="solid"/>
        </a:ln>
        <a:ln w="28575" cap="rnd"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97000"/>
                <a:lumMod val="124000"/>
              </a:schemeClr>
            </a:gs>
            <a:gs pos="100000">
              <a:schemeClr val="phClr">
                <a:tint val="96000"/>
                <a:shade val="88000"/>
                <a:lumMod val="76000"/>
              </a:schemeClr>
            </a:gs>
          </a:gsLst>
          <a:path path="circle">
            <a:fillToRect l="45000" t="65000" r="125000" b="100000"/>
          </a:path>
          <a:tileRect/>
        </a:gradFill>
        <a:blipFill rotWithShape="1">
          <a:blip xmlns:r="http://schemas.openxmlformats.org/officeDocument/2006/relationships" r:embed="rId1"/>
          <a:srcRect/>
          <a:stretch>
            <a:fillRect/>
          </a:stretch>
        </a:blipFill>
      </a:bgFillStyleLst>
    </a:fmtScheme>
  </a:themeElements>
  <a:objectDefaults/>
  <a:extraClrSchemeLst/>
</a:theme>
</file>

<file path=ppt/theme/theme13.xml><?xml version="1.0" encoding="utf-8"?>
<a:theme xmlns:a="http://schemas.openxmlformats.org/drawingml/2006/main" name="Ion">
  <a:themeElements>
    <a:clrScheme name="Ion">
      <a:dk1>
        <a:srgbClr val="000000"/>
      </a:dk1>
      <a:lt1>
        <a:srgbClr val="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majorFont>
      <a:minorFont>
        <a:latin typeface="Century Gothic" panose="020B0502020202020204"/>
        <a:ea typeface=""/>
        <a:cs typeface=""/>
      </a:minorFont>
    </a:fontScheme>
    <a:fmtScheme>
      <a:fillStyleLst>
        <a:solidFill>
          <a:schemeClr val="phClr"/>
        </a:solidFill>
        <a:gradFill>
          <a:gsLst>
            <a:gs pos="0">
              <a:schemeClr val="phClr">
                <a:tint val="64000"/>
                <a:lumMod val="118000"/>
              </a:schemeClr>
            </a:gs>
            <a:gs pos="100000">
              <a:schemeClr val="phClr">
                <a:tint val="92000"/>
                <a:lumMod val="110000"/>
              </a:schemeClr>
            </a:gs>
          </a:gsLst>
          <a:lin ang="5400000" scaled="0"/>
          <a:tileRect/>
        </a:gradFill>
        <a:gradFill>
          <a:gsLst>
            <a:gs pos="0">
              <a:schemeClr val="phClr">
                <a:tint val="98000"/>
                <a:lumMod val="114000"/>
              </a:schemeClr>
            </a:gs>
            <a:gs pos="100000">
              <a:schemeClr val="phClr">
                <a:shade val="90000"/>
                <a:lumMod val="84000"/>
              </a:schemeClr>
            </a:gs>
          </a:gsLst>
          <a:lin ang="5400000" scaled="0"/>
          <a:tileRect/>
        </a:gradFill>
      </a:fillStyleLst>
      <a:lnStyleLst>
        <a:ln w="9525" cap="rnd" cmpd="sng" algn="ctr">
          <a:prstDash val="solid"/>
        </a:ln>
        <a:ln w="19050" cap="rnd" cmpd="sng" algn="ctr">
          <a:prstDash val="solid"/>
        </a:ln>
        <a:ln w="28575" cap="rnd"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97000"/>
                <a:lumMod val="124000"/>
              </a:schemeClr>
            </a:gs>
            <a:gs pos="100000">
              <a:schemeClr val="phClr">
                <a:tint val="96000"/>
                <a:shade val="88000"/>
                <a:lumMod val="76000"/>
              </a:schemeClr>
            </a:gs>
          </a:gsLst>
          <a:path path="circle">
            <a:fillToRect l="45000" t="65000" r="125000" b="100000"/>
          </a:path>
          <a:tileRect/>
        </a:gradFill>
        <a:blipFill rotWithShape="1">
          <a:blip xmlns:r="http://schemas.openxmlformats.org/officeDocument/2006/relationships" r:embed="rId1"/>
          <a:srcRect/>
          <a:stretch>
            <a:fillRect/>
          </a:stretch>
        </a:blipFill>
      </a:bgFillStyleLst>
    </a:fmtScheme>
  </a:themeElements>
  <a:objectDefaults/>
  <a:extraClrSchemeLst/>
</a:theme>
</file>

<file path=ppt/theme/theme14.xml><?xml version="1.0" encoding="utf-8"?>
<a:theme xmlns:a="http://schemas.openxmlformats.org/drawingml/2006/main" name="Ion">
  <a:themeElements>
    <a:clrScheme name="Ion">
      <a:dk1>
        <a:srgbClr val="000000"/>
      </a:dk1>
      <a:lt1>
        <a:srgbClr val="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majorFont>
      <a:minorFont>
        <a:latin typeface="Century Gothic" panose="020B0502020202020204"/>
        <a:ea typeface=""/>
        <a:cs typeface=""/>
      </a:minorFont>
    </a:fontScheme>
    <a:fmtScheme>
      <a:fillStyleLst>
        <a:solidFill>
          <a:schemeClr val="phClr"/>
        </a:solidFill>
        <a:gradFill>
          <a:gsLst>
            <a:gs pos="0">
              <a:schemeClr val="phClr">
                <a:tint val="64000"/>
                <a:lumMod val="118000"/>
              </a:schemeClr>
            </a:gs>
            <a:gs pos="100000">
              <a:schemeClr val="phClr">
                <a:tint val="92000"/>
                <a:lumMod val="110000"/>
              </a:schemeClr>
            </a:gs>
          </a:gsLst>
          <a:lin ang="5400000" scaled="0"/>
          <a:tileRect/>
        </a:gradFill>
        <a:gradFill>
          <a:gsLst>
            <a:gs pos="0">
              <a:schemeClr val="phClr">
                <a:tint val="98000"/>
                <a:lumMod val="114000"/>
              </a:schemeClr>
            </a:gs>
            <a:gs pos="100000">
              <a:schemeClr val="phClr">
                <a:shade val="90000"/>
                <a:lumMod val="84000"/>
              </a:schemeClr>
            </a:gs>
          </a:gsLst>
          <a:lin ang="5400000" scaled="0"/>
          <a:tileRect/>
        </a:gradFill>
      </a:fillStyleLst>
      <a:lnStyleLst>
        <a:ln w="9525" cap="rnd" cmpd="sng" algn="ctr">
          <a:prstDash val="solid"/>
        </a:ln>
        <a:ln w="19050" cap="rnd" cmpd="sng" algn="ctr">
          <a:prstDash val="solid"/>
        </a:ln>
        <a:ln w="28575" cap="rnd"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97000"/>
                <a:lumMod val="124000"/>
              </a:schemeClr>
            </a:gs>
            <a:gs pos="100000">
              <a:schemeClr val="phClr">
                <a:tint val="96000"/>
                <a:shade val="88000"/>
                <a:lumMod val="76000"/>
              </a:schemeClr>
            </a:gs>
          </a:gsLst>
          <a:path path="circle">
            <a:fillToRect l="45000" t="65000" r="125000" b="100000"/>
          </a:path>
          <a:tileRect/>
        </a:gradFill>
        <a:blipFill rotWithShape="1">
          <a:blip xmlns:r="http://schemas.openxmlformats.org/officeDocument/2006/relationships" r:embed="rId1"/>
          <a:srcRect/>
          <a:stretch>
            <a:fillRect/>
          </a:stretch>
        </a:blipFill>
      </a:bgFillStyleLst>
    </a:fmtScheme>
  </a:themeElements>
  <a:objectDefaults/>
  <a:extraClrSchemeLst/>
</a:theme>
</file>

<file path=ppt/theme/theme15.xml><?xml version="1.0" encoding="utf-8"?>
<a:theme xmlns:a="http://schemas.openxmlformats.org/drawingml/2006/main" name="Ion">
  <a:themeElements>
    <a:clrScheme name="Ion">
      <a:dk1>
        <a:srgbClr val="000000"/>
      </a:dk1>
      <a:lt1>
        <a:srgbClr val="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majorFont>
      <a:minorFont>
        <a:latin typeface="Century Gothic" panose="020B0502020202020204"/>
        <a:ea typeface=""/>
        <a:cs typeface=""/>
      </a:minorFont>
    </a:fontScheme>
    <a:fmtScheme>
      <a:fillStyleLst>
        <a:solidFill>
          <a:schemeClr val="phClr"/>
        </a:solidFill>
        <a:gradFill>
          <a:gsLst>
            <a:gs pos="0">
              <a:schemeClr val="phClr">
                <a:tint val="64000"/>
                <a:lumMod val="118000"/>
              </a:schemeClr>
            </a:gs>
            <a:gs pos="100000">
              <a:schemeClr val="phClr">
                <a:tint val="92000"/>
                <a:lumMod val="110000"/>
              </a:schemeClr>
            </a:gs>
          </a:gsLst>
          <a:lin ang="5400000" scaled="0"/>
          <a:tileRect/>
        </a:gradFill>
        <a:gradFill>
          <a:gsLst>
            <a:gs pos="0">
              <a:schemeClr val="phClr">
                <a:tint val="98000"/>
                <a:lumMod val="114000"/>
              </a:schemeClr>
            </a:gs>
            <a:gs pos="100000">
              <a:schemeClr val="phClr">
                <a:shade val="90000"/>
                <a:lumMod val="84000"/>
              </a:schemeClr>
            </a:gs>
          </a:gsLst>
          <a:lin ang="5400000" scaled="0"/>
          <a:tileRect/>
        </a:gradFill>
      </a:fillStyleLst>
      <a:lnStyleLst>
        <a:ln w="9525" cap="rnd" cmpd="sng" algn="ctr">
          <a:prstDash val="solid"/>
        </a:ln>
        <a:ln w="19050" cap="rnd" cmpd="sng" algn="ctr">
          <a:prstDash val="solid"/>
        </a:ln>
        <a:ln w="28575" cap="rnd"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97000"/>
                <a:lumMod val="124000"/>
              </a:schemeClr>
            </a:gs>
            <a:gs pos="100000">
              <a:schemeClr val="phClr">
                <a:tint val="96000"/>
                <a:shade val="88000"/>
                <a:lumMod val="76000"/>
              </a:schemeClr>
            </a:gs>
          </a:gsLst>
          <a:path path="circle">
            <a:fillToRect l="45000" t="65000" r="125000" b="100000"/>
          </a:path>
          <a:tileRect/>
        </a:gradFill>
        <a:blipFill rotWithShape="1">
          <a:blip xmlns:r="http://schemas.openxmlformats.org/officeDocument/2006/relationships" r:embed="rId1"/>
          <a:srcRect/>
          <a:stretch>
            <a:fillRect/>
          </a:stretch>
        </a:blipFill>
      </a:bgFillStyleLst>
    </a:fmtScheme>
  </a:themeElements>
  <a:objectDefaults/>
  <a:extraClrSchemeLst/>
</a:theme>
</file>

<file path=ppt/theme/theme16.xml><?xml version="1.0" encoding="utf-8"?>
<a:theme xmlns:a="http://schemas.openxmlformats.org/drawingml/2006/main" name="Ion">
  <a:themeElements>
    <a:clrScheme name="Ion">
      <a:dk1>
        <a:srgbClr val="000000"/>
      </a:dk1>
      <a:lt1>
        <a:srgbClr val="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majorFont>
      <a:minorFont>
        <a:latin typeface="Century Gothic" panose="020B0502020202020204"/>
        <a:ea typeface=""/>
        <a:cs typeface=""/>
      </a:minorFont>
    </a:fontScheme>
    <a:fmtScheme>
      <a:fillStyleLst>
        <a:solidFill>
          <a:schemeClr val="phClr"/>
        </a:solidFill>
        <a:gradFill>
          <a:gsLst>
            <a:gs pos="0">
              <a:schemeClr val="phClr">
                <a:tint val="64000"/>
                <a:lumMod val="118000"/>
              </a:schemeClr>
            </a:gs>
            <a:gs pos="100000">
              <a:schemeClr val="phClr">
                <a:tint val="92000"/>
                <a:lumMod val="110000"/>
              </a:schemeClr>
            </a:gs>
          </a:gsLst>
          <a:lin ang="5400000" scaled="0"/>
          <a:tileRect/>
        </a:gradFill>
        <a:gradFill>
          <a:gsLst>
            <a:gs pos="0">
              <a:schemeClr val="phClr">
                <a:tint val="98000"/>
                <a:lumMod val="114000"/>
              </a:schemeClr>
            </a:gs>
            <a:gs pos="100000">
              <a:schemeClr val="phClr">
                <a:shade val="90000"/>
                <a:lumMod val="84000"/>
              </a:schemeClr>
            </a:gs>
          </a:gsLst>
          <a:lin ang="5400000" scaled="0"/>
          <a:tileRect/>
        </a:gradFill>
      </a:fillStyleLst>
      <a:lnStyleLst>
        <a:ln w="9525" cap="rnd" cmpd="sng" algn="ctr">
          <a:prstDash val="solid"/>
        </a:ln>
        <a:ln w="19050" cap="rnd" cmpd="sng" algn="ctr">
          <a:prstDash val="solid"/>
        </a:ln>
        <a:ln w="28575" cap="rnd"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97000"/>
                <a:lumMod val="124000"/>
              </a:schemeClr>
            </a:gs>
            <a:gs pos="100000">
              <a:schemeClr val="phClr">
                <a:tint val="96000"/>
                <a:shade val="88000"/>
                <a:lumMod val="76000"/>
              </a:schemeClr>
            </a:gs>
          </a:gsLst>
          <a:path path="circle">
            <a:fillToRect l="45000" t="65000" r="125000" b="100000"/>
          </a:path>
          <a:tileRect/>
        </a:gradFill>
        <a:blipFill rotWithShape="1">
          <a:blip xmlns:r="http://schemas.openxmlformats.org/officeDocument/2006/relationships" r:embed="rId1"/>
          <a:srcRect/>
          <a:stretch>
            <a:fillRect/>
          </a:stretch>
        </a:blipFill>
      </a:bgFillStyleLst>
    </a:fmtScheme>
  </a:themeElements>
  <a:objectDefaults/>
  <a:extraClrSchemeLst/>
</a:theme>
</file>

<file path=ppt/theme/theme17.xml><?xml version="1.0" encoding="utf-8"?>
<a:theme xmlns:a="http://schemas.openxmlformats.org/drawingml/2006/main" name="Ion">
  <a:themeElements>
    <a:clrScheme name="Ion">
      <a:dk1>
        <a:srgbClr val="000000"/>
      </a:dk1>
      <a:lt1>
        <a:srgbClr val="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majorFont>
      <a:minorFont>
        <a:latin typeface="Century Gothic" panose="020B0502020202020204"/>
        <a:ea typeface=""/>
        <a:cs typeface=""/>
      </a:minorFont>
    </a:fontScheme>
    <a:fmtScheme>
      <a:fillStyleLst>
        <a:solidFill>
          <a:schemeClr val="phClr"/>
        </a:solidFill>
        <a:gradFill>
          <a:gsLst>
            <a:gs pos="0">
              <a:schemeClr val="phClr">
                <a:tint val="64000"/>
                <a:lumMod val="118000"/>
              </a:schemeClr>
            </a:gs>
            <a:gs pos="100000">
              <a:schemeClr val="phClr">
                <a:tint val="92000"/>
                <a:lumMod val="110000"/>
              </a:schemeClr>
            </a:gs>
          </a:gsLst>
          <a:lin ang="5400000" scaled="0"/>
          <a:tileRect/>
        </a:gradFill>
        <a:gradFill>
          <a:gsLst>
            <a:gs pos="0">
              <a:schemeClr val="phClr">
                <a:tint val="98000"/>
                <a:lumMod val="114000"/>
              </a:schemeClr>
            </a:gs>
            <a:gs pos="100000">
              <a:schemeClr val="phClr">
                <a:shade val="90000"/>
                <a:lumMod val="84000"/>
              </a:schemeClr>
            </a:gs>
          </a:gsLst>
          <a:lin ang="5400000" scaled="0"/>
          <a:tileRect/>
        </a:gradFill>
      </a:fillStyleLst>
      <a:lnStyleLst>
        <a:ln w="9525" cap="rnd" cmpd="sng" algn="ctr">
          <a:prstDash val="solid"/>
        </a:ln>
        <a:ln w="19050" cap="rnd" cmpd="sng" algn="ctr">
          <a:prstDash val="solid"/>
        </a:ln>
        <a:ln w="28575" cap="rnd"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97000"/>
                <a:lumMod val="124000"/>
              </a:schemeClr>
            </a:gs>
            <a:gs pos="100000">
              <a:schemeClr val="phClr">
                <a:tint val="96000"/>
                <a:shade val="88000"/>
                <a:lumMod val="76000"/>
              </a:schemeClr>
            </a:gs>
          </a:gsLst>
          <a:path path="circle">
            <a:fillToRect l="45000" t="65000" r="125000" b="100000"/>
          </a:path>
          <a:tileRect/>
        </a:gradFill>
        <a:blipFill rotWithShape="1">
          <a:blip xmlns:r="http://schemas.openxmlformats.org/officeDocument/2006/relationships" r:embed="rId1"/>
          <a:srcRect/>
          <a:stretch>
            <a:fillRect/>
          </a:stretch>
        </a:blipFill>
      </a:bgFillStyleLst>
    </a:fmtScheme>
  </a:themeElements>
  <a:objectDefaults/>
  <a:extraClrSchemeLst/>
</a:theme>
</file>

<file path=ppt/theme/theme18.xml><?xml version="1.0" encoding="utf-8"?>
<a:theme xmlns:a="http://schemas.openxmlformats.org/drawingml/2006/main" name="Office Them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a:fillStyleLst>
        <a:solidFill>
          <a:schemeClr val="phClr"/>
        </a:solidFill>
        <a:solidFill>
          <a:schemeClr val="phClr"/>
        </a:solidFill>
        <a:solidFill>
          <a:schemeClr val="phClr"/>
        </a:solidFill>
      </a:fillStyleLst>
      <a:lnStyleLst>
        <a:ln w="6350" cap="flat" cmpd="sng" algn="ctr">
          <a:prstDash val="solid"/>
          <a:miter/>
        </a:ln>
        <a:ln w="6350" cap="flat" cmpd="sng" algn="ctr">
          <a:prstDash val="solid"/>
          <a:miter/>
        </a:ln>
        <a:ln w="6350" cap="flat" cmpd="sng" algn="ctr">
          <a:prstDash val="solid"/>
          <a:miter/>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Ion</Template>
  <TotalTime>245</TotalTime>
  <Words>3129</Words>
  <Application>Microsoft Office PowerPoint</Application>
  <PresentationFormat>Widescreen</PresentationFormat>
  <Paragraphs>94</Paragraphs>
  <Slides>10</Slides>
  <Notes>9</Notes>
  <HiddenSlides>0</HiddenSlides>
  <MMClips>0</MMClips>
  <ScaleCrop>false</ScaleCrop>
  <HeadingPairs>
    <vt:vector size="4" baseType="variant">
      <vt:variant>
        <vt:lpstr>Theme</vt:lpstr>
      </vt:variant>
      <vt:variant>
        <vt:i4>17</vt:i4>
      </vt:variant>
      <vt:variant>
        <vt:lpstr>Slide Titles</vt:lpstr>
      </vt:variant>
      <vt:variant>
        <vt:i4>10</vt:i4>
      </vt:variant>
    </vt:vector>
  </HeadingPairs>
  <TitlesOfParts>
    <vt:vector size="27" baseType="lpstr">
      <vt:lpstr>Ion</vt:lpstr>
      <vt:lpstr>Ion</vt:lpstr>
      <vt:lpstr>Ion</vt:lpstr>
      <vt:lpstr>Ion</vt:lpstr>
      <vt:lpstr>Ion</vt:lpstr>
      <vt:lpstr>Ion</vt:lpstr>
      <vt:lpstr>Ion</vt:lpstr>
      <vt:lpstr>Ion</vt:lpstr>
      <vt:lpstr>Ion</vt:lpstr>
      <vt:lpstr>Ion</vt:lpstr>
      <vt:lpstr>Ion</vt:lpstr>
      <vt:lpstr>Ion</vt:lpstr>
      <vt:lpstr>Ion</vt:lpstr>
      <vt:lpstr>Ion</vt:lpstr>
      <vt:lpstr>Ion</vt:lpstr>
      <vt:lpstr>Ion</vt:lpstr>
      <vt:lpstr>Ion</vt:lpstr>
      <vt:lpstr>LCBB4009 Business Management  Understanding Organisational Structure and Culture  Marks &amp; Spencer Organizational Structure Presentation</vt:lpstr>
      <vt:lpstr>Presentation Outline</vt:lpstr>
      <vt:lpstr>Organisational Structure Definition and Importance</vt:lpstr>
      <vt:lpstr>Flat/Hierarchical Structure at M&amp;S</vt:lpstr>
      <vt:lpstr>Divisional Structure at M&amp;S</vt:lpstr>
      <vt:lpstr>Functional Structure at M&amp;S</vt:lpstr>
      <vt:lpstr>Structural Evolution and Adaptation at M&amp;S</vt:lpstr>
      <vt:lpstr>Impact of Structure on Employee Performance and Satisfaction</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LCBB4009 Business Management  Understanding Organisational Structure and Culture  Marks &amp; Spencer Organizational Structure Presentation</dc:title>
  <dc:subject/>
  <dc:creator>R</dc:creator>
  <dc:description/>
  <cp:lastModifiedBy>carmen ileana niculae</cp:lastModifiedBy>
  <cp:revision>4</cp:revision>
  <dcterms:created xsi:type="dcterms:W3CDTF">2025-07-10T18:55:51Z</dcterms:created>
  <dcterms:modified xsi:type="dcterms:W3CDTF">2025-12-09T14:17:50Z</dcterms:modified>
  <dc:language>en-US</dc:languag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otes">
    <vt:i4>9</vt:i4>
  </property>
  <property fmtid="{D5CDD505-2E9C-101B-9397-08002B2CF9AE}" pid="3" name="PresentationFormat">
    <vt:lpwstr>Widescreen</vt:lpwstr>
  </property>
  <property fmtid="{D5CDD505-2E9C-101B-9397-08002B2CF9AE}" pid="4" name="Slides">
    <vt:i4>10</vt:i4>
  </property>
</Properties>
</file>