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2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9F3FA3-AC1E-447E-A411-3B4DF7ACD2C0}" v="83" dt="2026-03-07T22:01:32.5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54" autoAdjust="0"/>
    <p:restoredTop sz="94660"/>
  </p:normalViewPr>
  <p:slideViewPr>
    <p:cSldViewPr snapToGrid="0">
      <p:cViewPr varScale="1">
        <p:scale>
          <a:sx n="52" d="100"/>
          <a:sy n="52" d="100"/>
        </p:scale>
        <p:origin x="84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e Tama" userId="cac32bf58b055e5b" providerId="LiveId" clId="{54ACE17A-0A5C-4D35-A0D0-8BAB87670BC3}"/>
    <pc:docChg chg="undo custSel addSld modSld">
      <pc:chgData name="Mille Tama" userId="cac32bf58b055e5b" providerId="LiveId" clId="{54ACE17A-0A5C-4D35-A0D0-8BAB87670BC3}" dt="2026-03-08T23:14:51.701" v="4366" actId="14100"/>
      <pc:docMkLst>
        <pc:docMk/>
      </pc:docMkLst>
      <pc:sldChg chg="addSp delSp modSp mod">
        <pc:chgData name="Mille Tama" userId="cac32bf58b055e5b" providerId="LiveId" clId="{54ACE17A-0A5C-4D35-A0D0-8BAB87670BC3}" dt="2026-03-07T22:01:32.507" v="4311" actId="255"/>
        <pc:sldMkLst>
          <pc:docMk/>
          <pc:sldMk cId="1420455558" sldId="257"/>
        </pc:sldMkLst>
        <pc:graphicFrameChg chg="add del mod modGraphic">
          <ac:chgData name="Mille Tama" userId="cac32bf58b055e5b" providerId="LiveId" clId="{54ACE17A-0A5C-4D35-A0D0-8BAB87670BC3}" dt="2026-03-07T22:01:32.507" v="4311" actId="255"/>
          <ac:graphicFrameMkLst>
            <pc:docMk/>
            <pc:sldMk cId="1420455558" sldId="257"/>
            <ac:graphicFrameMk id="22" creationId="{F1C1A19A-B510-086D-0201-15528E0F50E0}"/>
          </ac:graphicFrameMkLst>
        </pc:graphicFrameChg>
        <pc:picChg chg="mod">
          <ac:chgData name="Mille Tama" userId="cac32bf58b055e5b" providerId="LiveId" clId="{54ACE17A-0A5C-4D35-A0D0-8BAB87670BC3}" dt="2026-03-07T20:16:27.201" v="1775" actId="14100"/>
          <ac:picMkLst>
            <pc:docMk/>
            <pc:sldMk cId="1420455558" sldId="257"/>
            <ac:picMk id="4" creationId="{6525B349-FAE4-28F5-3AB7-AFC094EF3F2C}"/>
          </ac:picMkLst>
        </pc:picChg>
      </pc:sldChg>
      <pc:sldChg chg="addSp modSp mod">
        <pc:chgData name="Mille Tama" userId="cac32bf58b055e5b" providerId="LiveId" clId="{54ACE17A-0A5C-4D35-A0D0-8BAB87670BC3}" dt="2026-03-06T20:44:29.770" v="152" actId="14100"/>
        <pc:sldMkLst>
          <pc:docMk/>
          <pc:sldMk cId="3544252237" sldId="258"/>
        </pc:sldMkLst>
        <pc:picChg chg="add mod">
          <ac:chgData name="Mille Tama" userId="cac32bf58b055e5b" providerId="LiveId" clId="{54ACE17A-0A5C-4D35-A0D0-8BAB87670BC3}" dt="2026-03-06T20:44:29.770" v="152" actId="14100"/>
          <ac:picMkLst>
            <pc:docMk/>
            <pc:sldMk cId="3544252237" sldId="258"/>
            <ac:picMk id="5" creationId="{FBAF4626-482F-01B3-920B-FD1E572E7AAB}"/>
          </ac:picMkLst>
        </pc:picChg>
        <pc:picChg chg="mod">
          <ac:chgData name="Mille Tama" userId="cac32bf58b055e5b" providerId="LiveId" clId="{54ACE17A-0A5C-4D35-A0D0-8BAB87670BC3}" dt="2026-03-06T20:44:25.442" v="151" actId="1076"/>
          <ac:picMkLst>
            <pc:docMk/>
            <pc:sldMk cId="3544252237" sldId="258"/>
            <ac:picMk id="6" creationId="{3A15555B-71E2-CB5B-7A05-C78965581CCC}"/>
          </ac:picMkLst>
        </pc:picChg>
      </pc:sldChg>
      <pc:sldChg chg="addSp delSp modSp mod">
        <pc:chgData name="Mille Tama" userId="cac32bf58b055e5b" providerId="LiveId" clId="{54ACE17A-0A5C-4D35-A0D0-8BAB87670BC3}" dt="2026-03-06T21:06:45.091" v="178" actId="1076"/>
        <pc:sldMkLst>
          <pc:docMk/>
          <pc:sldMk cId="676135664" sldId="259"/>
        </pc:sldMkLst>
        <pc:picChg chg="add mod">
          <ac:chgData name="Mille Tama" userId="cac32bf58b055e5b" providerId="LiveId" clId="{54ACE17A-0A5C-4D35-A0D0-8BAB87670BC3}" dt="2026-03-06T21:06:45.091" v="178" actId="1076"/>
          <ac:picMkLst>
            <pc:docMk/>
            <pc:sldMk cId="676135664" sldId="259"/>
            <ac:picMk id="5" creationId="{9DD84913-3153-1902-9486-2BC30030ED6B}"/>
          </ac:picMkLst>
        </pc:picChg>
      </pc:sldChg>
      <pc:sldChg chg="addSp delSp modSp mod">
        <pc:chgData name="Mille Tama" userId="cac32bf58b055e5b" providerId="LiveId" clId="{54ACE17A-0A5C-4D35-A0D0-8BAB87670BC3}" dt="2026-03-06T23:13:20.400" v="1507" actId="14100"/>
        <pc:sldMkLst>
          <pc:docMk/>
          <pc:sldMk cId="1417970108" sldId="262"/>
        </pc:sldMkLst>
        <pc:spChg chg="mod">
          <ac:chgData name="Mille Tama" userId="cac32bf58b055e5b" providerId="LiveId" clId="{54ACE17A-0A5C-4D35-A0D0-8BAB87670BC3}" dt="2026-03-06T21:16:54.462" v="211" actId="20577"/>
          <ac:spMkLst>
            <pc:docMk/>
            <pc:sldMk cId="1417970108" sldId="262"/>
            <ac:spMk id="2" creationId="{F66DE386-B954-90BC-EA84-782CB1893B6E}"/>
          </ac:spMkLst>
        </pc:spChg>
        <pc:picChg chg="add mod">
          <ac:chgData name="Mille Tama" userId="cac32bf58b055e5b" providerId="LiveId" clId="{54ACE17A-0A5C-4D35-A0D0-8BAB87670BC3}" dt="2026-03-06T23:13:20.400" v="1507" actId="14100"/>
          <ac:picMkLst>
            <pc:docMk/>
            <pc:sldMk cId="1417970108" sldId="262"/>
            <ac:picMk id="5" creationId="{1B748291-0BCA-787C-F64D-09E74D4F2CBC}"/>
          </ac:picMkLst>
        </pc:picChg>
        <pc:picChg chg="mod">
          <ac:chgData name="Mille Tama" userId="cac32bf58b055e5b" providerId="LiveId" clId="{54ACE17A-0A5C-4D35-A0D0-8BAB87670BC3}" dt="2026-03-06T20:46:34.069" v="158" actId="1076"/>
          <ac:picMkLst>
            <pc:docMk/>
            <pc:sldMk cId="1417970108" sldId="262"/>
            <ac:picMk id="7" creationId="{E7683578-3791-5E7C-5025-C6628C2241CF}"/>
          </ac:picMkLst>
        </pc:picChg>
      </pc:sldChg>
      <pc:sldChg chg="modSp mod">
        <pc:chgData name="Mille Tama" userId="cac32bf58b055e5b" providerId="LiveId" clId="{54ACE17A-0A5C-4D35-A0D0-8BAB87670BC3}" dt="2026-03-06T21:17:06.190" v="216" actId="20577"/>
        <pc:sldMkLst>
          <pc:docMk/>
          <pc:sldMk cId="1845561793" sldId="263"/>
        </pc:sldMkLst>
        <pc:spChg chg="mod">
          <ac:chgData name="Mille Tama" userId="cac32bf58b055e5b" providerId="LiveId" clId="{54ACE17A-0A5C-4D35-A0D0-8BAB87670BC3}" dt="2026-03-06T21:17:06.190" v="216" actId="20577"/>
          <ac:spMkLst>
            <pc:docMk/>
            <pc:sldMk cId="1845561793" sldId="263"/>
            <ac:spMk id="2" creationId="{37499DF0-9F04-F47F-4257-7842CA446C3D}"/>
          </ac:spMkLst>
        </pc:spChg>
        <pc:spChg chg="mod">
          <ac:chgData name="Mille Tama" userId="cac32bf58b055e5b" providerId="LiveId" clId="{54ACE17A-0A5C-4D35-A0D0-8BAB87670BC3}" dt="2026-03-06T20:25:35.198" v="48" actId="20577"/>
          <ac:spMkLst>
            <pc:docMk/>
            <pc:sldMk cId="1845561793" sldId="263"/>
            <ac:spMk id="15" creationId="{9A63F6B2-9680-900F-56BD-63506F08D487}"/>
          </ac:spMkLst>
        </pc:spChg>
      </pc:sldChg>
      <pc:sldChg chg="addSp delSp modSp mod setBg">
        <pc:chgData name="Mille Tama" userId="cac32bf58b055e5b" providerId="LiveId" clId="{54ACE17A-0A5C-4D35-A0D0-8BAB87670BC3}" dt="2026-03-06T21:17:13.440" v="221" actId="20577"/>
        <pc:sldMkLst>
          <pc:docMk/>
          <pc:sldMk cId="971917267" sldId="264"/>
        </pc:sldMkLst>
        <pc:spChg chg="mod">
          <ac:chgData name="Mille Tama" userId="cac32bf58b055e5b" providerId="LiveId" clId="{54ACE17A-0A5C-4D35-A0D0-8BAB87670BC3}" dt="2026-03-06T21:17:13.440" v="221" actId="20577"/>
          <ac:spMkLst>
            <pc:docMk/>
            <pc:sldMk cId="971917267" sldId="264"/>
            <ac:spMk id="2" creationId="{D027F19F-0A7A-491F-72ED-1A74A803CA23}"/>
          </ac:spMkLst>
        </pc:spChg>
        <pc:spChg chg="add">
          <ac:chgData name="Mille Tama" userId="cac32bf58b055e5b" providerId="LiveId" clId="{54ACE17A-0A5C-4D35-A0D0-8BAB87670BC3}" dt="2026-03-06T20:32:10.958" v="127" actId="26606"/>
          <ac:spMkLst>
            <pc:docMk/>
            <pc:sldMk cId="971917267" sldId="264"/>
            <ac:spMk id="25" creationId="{D5AFA55D-CFB8-4204-BACF-5E01DF9D40DB}"/>
          </ac:spMkLst>
        </pc:spChg>
        <pc:spChg chg="add">
          <ac:chgData name="Mille Tama" userId="cac32bf58b055e5b" providerId="LiveId" clId="{54ACE17A-0A5C-4D35-A0D0-8BAB87670BC3}" dt="2026-03-06T20:32:10.958" v="127" actId="26606"/>
          <ac:spMkLst>
            <pc:docMk/>
            <pc:sldMk cId="971917267" sldId="264"/>
            <ac:spMk id="27" creationId="{5340E901-8017-4523-8734-5CB0A5F7F0CD}"/>
          </ac:spMkLst>
        </pc:spChg>
        <pc:picChg chg="add mod">
          <ac:chgData name="Mille Tama" userId="cac32bf58b055e5b" providerId="LiveId" clId="{54ACE17A-0A5C-4D35-A0D0-8BAB87670BC3}" dt="2026-03-06T20:32:28.112" v="131" actId="14100"/>
          <ac:picMkLst>
            <pc:docMk/>
            <pc:sldMk cId="971917267" sldId="264"/>
            <ac:picMk id="6" creationId="{75F23C6B-B47D-ABEA-F4A4-0FDFBC35DC7F}"/>
          </ac:picMkLst>
        </pc:picChg>
        <pc:picChg chg="add mod">
          <ac:chgData name="Mille Tama" userId="cac32bf58b055e5b" providerId="LiveId" clId="{54ACE17A-0A5C-4D35-A0D0-8BAB87670BC3}" dt="2026-03-06T20:33:22.984" v="142" actId="1076"/>
          <ac:picMkLst>
            <pc:docMk/>
            <pc:sldMk cId="971917267" sldId="264"/>
            <ac:picMk id="7" creationId="{D1C91153-429E-4840-5D6D-CFD54CF02D11}"/>
          </ac:picMkLst>
        </pc:picChg>
      </pc:sldChg>
      <pc:sldChg chg="addSp delSp modSp mod setBg">
        <pc:chgData name="Mille Tama" userId="cac32bf58b055e5b" providerId="LiveId" clId="{54ACE17A-0A5C-4D35-A0D0-8BAB87670BC3}" dt="2026-03-07T20:17:36.639" v="1776" actId="207"/>
        <pc:sldMkLst>
          <pc:docMk/>
          <pc:sldMk cId="2899613548" sldId="265"/>
        </pc:sldMkLst>
        <pc:spChg chg="mod">
          <ac:chgData name="Mille Tama" userId="cac32bf58b055e5b" providerId="LiveId" clId="{54ACE17A-0A5C-4D35-A0D0-8BAB87670BC3}" dt="2026-03-07T20:17:36.639" v="1776" actId="207"/>
          <ac:spMkLst>
            <pc:docMk/>
            <pc:sldMk cId="2899613548" sldId="265"/>
            <ac:spMk id="2" creationId="{4C0B39A8-5A4C-CFAD-13DC-4F1407CAAD27}"/>
          </ac:spMkLst>
        </pc:spChg>
        <pc:spChg chg="add del">
          <ac:chgData name="Mille Tama" userId="cac32bf58b055e5b" providerId="LiveId" clId="{54ACE17A-0A5C-4D35-A0D0-8BAB87670BC3}" dt="2026-03-07T20:07:10.740" v="1617" actId="26606"/>
          <ac:spMkLst>
            <pc:docMk/>
            <pc:sldMk cId="2899613548" sldId="265"/>
            <ac:spMk id="17" creationId="{F75BC560-A269-4FC8-BEAD-7301548D3E7E}"/>
          </ac:spMkLst>
        </pc:spChg>
        <pc:spChg chg="add del">
          <ac:chgData name="Mille Tama" userId="cac32bf58b055e5b" providerId="LiveId" clId="{54ACE17A-0A5C-4D35-A0D0-8BAB87670BC3}" dt="2026-03-07T20:07:10.740" v="1617" actId="26606"/>
          <ac:spMkLst>
            <pc:docMk/>
            <pc:sldMk cId="2899613548" sldId="265"/>
            <ac:spMk id="19" creationId="{6D1EDA9D-C009-4228-980F-1917DB71DD85}"/>
          </ac:spMkLst>
        </pc:spChg>
        <pc:graphicFrameChg chg="add mod ord modGraphic">
          <ac:chgData name="Mille Tama" userId="cac32bf58b055e5b" providerId="LiveId" clId="{54ACE17A-0A5C-4D35-A0D0-8BAB87670BC3}" dt="2026-03-07T20:07:28.195" v="1619" actId="26606"/>
          <ac:graphicFrameMkLst>
            <pc:docMk/>
            <pc:sldMk cId="2899613548" sldId="265"/>
            <ac:graphicFrameMk id="12" creationId="{08BEF9E7-8F21-60FB-19A7-2EB31AEF09AD}"/>
          </ac:graphicFrameMkLst>
        </pc:graphicFrameChg>
        <pc:picChg chg="add del mod">
          <ac:chgData name="Mille Tama" userId="cac32bf58b055e5b" providerId="LiveId" clId="{54ACE17A-0A5C-4D35-A0D0-8BAB87670BC3}" dt="2026-03-07T20:02:35.168" v="1609" actId="21"/>
          <ac:picMkLst>
            <pc:docMk/>
            <pc:sldMk cId="2899613548" sldId="265"/>
            <ac:picMk id="3" creationId="{6988562B-5A2A-A25D-C2FD-AA414A02F232}"/>
          </ac:picMkLst>
        </pc:picChg>
        <pc:picChg chg="add del mod">
          <ac:chgData name="Mille Tama" userId="cac32bf58b055e5b" providerId="LiveId" clId="{54ACE17A-0A5C-4D35-A0D0-8BAB87670BC3}" dt="2026-03-07T20:07:38.648" v="1621" actId="21"/>
          <ac:picMkLst>
            <pc:docMk/>
            <pc:sldMk cId="2899613548" sldId="265"/>
            <ac:picMk id="5" creationId="{E17C002A-3BED-4E5B-CD84-1EE38266E2E0}"/>
          </ac:picMkLst>
        </pc:picChg>
        <pc:picChg chg="add mod">
          <ac:chgData name="Mille Tama" userId="cac32bf58b055e5b" providerId="LiveId" clId="{54ACE17A-0A5C-4D35-A0D0-8BAB87670BC3}" dt="2026-03-07T20:07:50.523" v="1623" actId="14100"/>
          <ac:picMkLst>
            <pc:docMk/>
            <pc:sldMk cId="2899613548" sldId="265"/>
            <ac:picMk id="6" creationId="{0A618A13-EB2A-3596-65C8-2D50537BCE15}"/>
          </ac:picMkLst>
        </pc:picChg>
        <pc:cxnChg chg="add del">
          <ac:chgData name="Mille Tama" userId="cac32bf58b055e5b" providerId="LiveId" clId="{54ACE17A-0A5C-4D35-A0D0-8BAB87670BC3}" dt="2026-03-07T20:07:28.195" v="1619" actId="26606"/>
          <ac:cxnSpMkLst>
            <pc:docMk/>
            <pc:sldMk cId="2899613548" sldId="265"/>
            <ac:cxnSpMk id="21" creationId="{A6065DEF-99ED-4248-916E-465A96BAD3D0}"/>
          </ac:cxnSpMkLst>
        </pc:cxnChg>
        <pc:cxnChg chg="add">
          <ac:chgData name="Mille Tama" userId="cac32bf58b055e5b" providerId="LiveId" clId="{54ACE17A-0A5C-4D35-A0D0-8BAB87670BC3}" dt="2026-03-07T20:07:28.195" v="1619" actId="26606"/>
          <ac:cxnSpMkLst>
            <pc:docMk/>
            <pc:sldMk cId="2899613548" sldId="265"/>
            <ac:cxnSpMk id="26" creationId="{A6065DEF-99ED-4248-916E-465A96BAD3D0}"/>
          </ac:cxnSpMkLst>
        </pc:cxnChg>
      </pc:sldChg>
      <pc:sldChg chg="addSp delSp modSp mod setBg">
        <pc:chgData name="Mille Tama" userId="cac32bf58b055e5b" providerId="LiveId" clId="{54ACE17A-0A5C-4D35-A0D0-8BAB87670BC3}" dt="2026-03-07T20:11:22.986" v="1699" actId="20577"/>
        <pc:sldMkLst>
          <pc:docMk/>
          <pc:sldMk cId="4192714889" sldId="266"/>
        </pc:sldMkLst>
        <pc:spChg chg="mod">
          <ac:chgData name="Mille Tama" userId="cac32bf58b055e5b" providerId="LiveId" clId="{54ACE17A-0A5C-4D35-A0D0-8BAB87670BC3}" dt="2026-03-06T22:55:18.226" v="633" actId="207"/>
          <ac:spMkLst>
            <pc:docMk/>
            <pc:sldMk cId="4192714889" sldId="266"/>
            <ac:spMk id="2" creationId="{7D8522DA-BA63-1B1A-7318-E54EA6DE6299}"/>
          </ac:spMkLst>
        </pc:spChg>
        <pc:spChg chg="mod ord">
          <ac:chgData name="Mille Tama" userId="cac32bf58b055e5b" providerId="LiveId" clId="{54ACE17A-0A5C-4D35-A0D0-8BAB87670BC3}" dt="2026-03-07T20:11:22.986" v="1699" actId="20577"/>
          <ac:spMkLst>
            <pc:docMk/>
            <pc:sldMk cId="4192714889" sldId="266"/>
            <ac:spMk id="3" creationId="{795B2ED4-D34B-B395-BCB9-AF0813E34033}"/>
          </ac:spMkLst>
        </pc:spChg>
        <pc:picChg chg="add mod">
          <ac:chgData name="Mille Tama" userId="cac32bf58b055e5b" providerId="LiveId" clId="{54ACE17A-0A5C-4D35-A0D0-8BAB87670BC3}" dt="2026-03-06T21:15:40.037" v="202" actId="14100"/>
          <ac:picMkLst>
            <pc:docMk/>
            <pc:sldMk cId="4192714889" sldId="266"/>
            <ac:picMk id="6" creationId="{7418B003-5432-4666-ECFB-2D4805066119}"/>
          </ac:picMkLst>
        </pc:picChg>
        <pc:picChg chg="add mod">
          <ac:chgData name="Mille Tama" userId="cac32bf58b055e5b" providerId="LiveId" clId="{54ACE17A-0A5C-4D35-A0D0-8BAB87670BC3}" dt="2026-03-06T21:15:44.256" v="203" actId="14100"/>
          <ac:picMkLst>
            <pc:docMk/>
            <pc:sldMk cId="4192714889" sldId="266"/>
            <ac:picMk id="7" creationId="{D8C6BC6B-37DB-A4E4-3AE7-E0A5F56AED5B}"/>
          </ac:picMkLst>
        </pc:picChg>
        <pc:cxnChg chg="add">
          <ac:chgData name="Mille Tama" userId="cac32bf58b055e5b" providerId="LiveId" clId="{54ACE17A-0A5C-4D35-A0D0-8BAB87670BC3}" dt="2026-03-06T20:13:55.436" v="30" actId="26606"/>
          <ac:cxnSpMkLst>
            <pc:docMk/>
            <pc:sldMk cId="4192714889" sldId="266"/>
            <ac:cxnSpMk id="14" creationId="{A6065DEF-99ED-4248-916E-465A96BAD3D0}"/>
          </ac:cxnSpMkLst>
        </pc:cxnChg>
      </pc:sldChg>
      <pc:sldChg chg="addSp delSp modSp mod setBg">
        <pc:chgData name="Mille Tama" userId="cac32bf58b055e5b" providerId="LiveId" clId="{54ACE17A-0A5C-4D35-A0D0-8BAB87670BC3}" dt="2026-03-07T21:02:47.498" v="3953" actId="26606"/>
        <pc:sldMkLst>
          <pc:docMk/>
          <pc:sldMk cId="217572182" sldId="267"/>
        </pc:sldMkLst>
        <pc:spChg chg="mod ord">
          <ac:chgData name="Mille Tama" userId="cac32bf58b055e5b" providerId="LiveId" clId="{54ACE17A-0A5C-4D35-A0D0-8BAB87670BC3}" dt="2026-03-07T21:02:47.498" v="3953" actId="26606"/>
          <ac:spMkLst>
            <pc:docMk/>
            <pc:sldMk cId="217572182" sldId="267"/>
            <ac:spMk id="2" creationId="{65E9E274-7359-B1EF-5864-913BD1918D06}"/>
          </ac:spMkLst>
        </pc:spChg>
        <pc:spChg chg="add del mod ord">
          <ac:chgData name="Mille Tama" userId="cac32bf58b055e5b" providerId="LiveId" clId="{54ACE17A-0A5C-4D35-A0D0-8BAB87670BC3}" dt="2026-03-07T20:59:06.626" v="3926" actId="26606"/>
          <ac:spMkLst>
            <pc:docMk/>
            <pc:sldMk cId="217572182" sldId="267"/>
            <ac:spMk id="13" creationId="{980F03BD-F27C-4253-0BFA-0CEBA71769C0}"/>
          </ac:spMkLst>
        </pc:spChg>
        <pc:spChg chg="add del">
          <ac:chgData name="Mille Tama" userId="cac32bf58b055e5b" providerId="LiveId" clId="{54ACE17A-0A5C-4D35-A0D0-8BAB87670BC3}" dt="2026-03-07T20:59:06.626" v="3926" actId="26606"/>
          <ac:spMkLst>
            <pc:docMk/>
            <pc:sldMk cId="217572182" sldId="267"/>
            <ac:spMk id="20" creationId="{8A9E47C5-FD6D-4ECA-B0DB-C535EC9F2612}"/>
          </ac:spMkLst>
        </pc:spChg>
        <pc:spChg chg="add del">
          <ac:chgData name="Mille Tama" userId="cac32bf58b055e5b" providerId="LiveId" clId="{54ACE17A-0A5C-4D35-A0D0-8BAB87670BC3}" dt="2026-03-07T20:59:06.533" v="3925" actId="26606"/>
          <ac:spMkLst>
            <pc:docMk/>
            <pc:sldMk cId="217572182" sldId="267"/>
            <ac:spMk id="25" creationId="{70F2B6A1-48A0-4801-9F9C-3E5C1A209DCF}"/>
          </ac:spMkLst>
        </pc:spChg>
        <pc:spChg chg="add del">
          <ac:chgData name="Mille Tama" userId="cac32bf58b055e5b" providerId="LiveId" clId="{54ACE17A-0A5C-4D35-A0D0-8BAB87670BC3}" dt="2026-03-07T20:59:06.533" v="3925" actId="26606"/>
          <ac:spMkLst>
            <pc:docMk/>
            <pc:sldMk cId="217572182" sldId="267"/>
            <ac:spMk id="27" creationId="{BC965CFD-0185-4B08-B591-F8150761B590}"/>
          </ac:spMkLst>
        </pc:spChg>
        <pc:spChg chg="add del">
          <ac:chgData name="Mille Tama" userId="cac32bf58b055e5b" providerId="LiveId" clId="{54ACE17A-0A5C-4D35-A0D0-8BAB87670BC3}" dt="2026-03-07T21:01:29.066" v="3935" actId="26606"/>
          <ac:spMkLst>
            <pc:docMk/>
            <pc:sldMk cId="217572182" sldId="267"/>
            <ac:spMk id="29" creationId="{8A9E47C5-FD6D-4ECA-B0DB-C535EC9F2612}"/>
          </ac:spMkLst>
        </pc:spChg>
        <pc:spChg chg="add del">
          <ac:chgData name="Mille Tama" userId="cac32bf58b055e5b" providerId="LiveId" clId="{54ACE17A-0A5C-4D35-A0D0-8BAB87670BC3}" dt="2026-03-07T21:02:17.287" v="3942" actId="26606"/>
          <ac:spMkLst>
            <pc:docMk/>
            <pc:sldMk cId="217572182" sldId="267"/>
            <ac:spMk id="41" creationId="{7406B0B7-A757-4F1E-90FD-DB5A4AE4DCEF}"/>
          </ac:spMkLst>
        </pc:spChg>
        <pc:spChg chg="add del">
          <ac:chgData name="Mille Tama" userId="cac32bf58b055e5b" providerId="LiveId" clId="{54ACE17A-0A5C-4D35-A0D0-8BAB87670BC3}" dt="2026-03-07T21:02:17.287" v="3942" actId="26606"/>
          <ac:spMkLst>
            <pc:docMk/>
            <pc:sldMk cId="217572182" sldId="267"/>
            <ac:spMk id="42" creationId="{F790BF1B-65A7-4909-8AF0-67C00C6E6F22}"/>
          </ac:spMkLst>
        </pc:spChg>
        <pc:spChg chg="add del">
          <ac:chgData name="Mille Tama" userId="cac32bf58b055e5b" providerId="LiveId" clId="{54ACE17A-0A5C-4D35-A0D0-8BAB87670BC3}" dt="2026-03-07T21:02:17.287" v="3942" actId="26606"/>
          <ac:spMkLst>
            <pc:docMk/>
            <pc:sldMk cId="217572182" sldId="267"/>
            <ac:spMk id="43" creationId="{C5929EE9-ED8C-4526-BD39-A8367F714F64}"/>
          </ac:spMkLst>
        </pc:spChg>
        <pc:spChg chg="add del">
          <ac:chgData name="Mille Tama" userId="cac32bf58b055e5b" providerId="LiveId" clId="{54ACE17A-0A5C-4D35-A0D0-8BAB87670BC3}" dt="2026-03-07T21:02:17.287" v="3942" actId="26606"/>
          <ac:spMkLst>
            <pc:docMk/>
            <pc:sldMk cId="217572182" sldId="267"/>
            <ac:spMk id="45" creationId="{1FFC80E3-3FDA-46AA-8116-DCC53526CDE6}"/>
          </ac:spMkLst>
        </pc:spChg>
        <pc:spChg chg="add del">
          <ac:chgData name="Mille Tama" userId="cac32bf58b055e5b" providerId="LiveId" clId="{54ACE17A-0A5C-4D35-A0D0-8BAB87670BC3}" dt="2026-03-07T21:02:17.287" v="3942" actId="26606"/>
          <ac:spMkLst>
            <pc:docMk/>
            <pc:sldMk cId="217572182" sldId="267"/>
            <ac:spMk id="47" creationId="{1EB5D57F-F495-4EA5-88EC-99B154CD56D0}"/>
          </ac:spMkLst>
        </pc:spChg>
        <pc:spChg chg="add del">
          <ac:chgData name="Mille Tama" userId="cac32bf58b055e5b" providerId="LiveId" clId="{54ACE17A-0A5C-4D35-A0D0-8BAB87670BC3}" dt="2026-03-07T21:02:17.287" v="3942" actId="26606"/>
          <ac:spMkLst>
            <pc:docMk/>
            <pc:sldMk cId="217572182" sldId="267"/>
            <ac:spMk id="49" creationId="{3D8B8267-6590-45B2-BD76-8FF50D2CE7EF}"/>
          </ac:spMkLst>
        </pc:spChg>
        <pc:spChg chg="add del">
          <ac:chgData name="Mille Tama" userId="cac32bf58b055e5b" providerId="LiveId" clId="{54ACE17A-0A5C-4D35-A0D0-8BAB87670BC3}" dt="2026-03-07T21:02:24.481" v="3944" actId="26606"/>
          <ac:spMkLst>
            <pc:docMk/>
            <pc:sldMk cId="217572182" sldId="267"/>
            <ac:spMk id="51" creationId="{F75BC560-A269-4FC8-BEAD-7301548D3E7E}"/>
          </ac:spMkLst>
        </pc:spChg>
        <pc:spChg chg="add del">
          <ac:chgData name="Mille Tama" userId="cac32bf58b055e5b" providerId="LiveId" clId="{54ACE17A-0A5C-4D35-A0D0-8BAB87670BC3}" dt="2026-03-07T21:02:24.481" v="3944" actId="26606"/>
          <ac:spMkLst>
            <pc:docMk/>
            <pc:sldMk cId="217572182" sldId="267"/>
            <ac:spMk id="52" creationId="{6D1EDA9D-C009-4228-980F-1917DB71DD85}"/>
          </ac:spMkLst>
        </pc:spChg>
        <pc:spChg chg="add del">
          <ac:chgData name="Mille Tama" userId="cac32bf58b055e5b" providerId="LiveId" clId="{54ACE17A-0A5C-4D35-A0D0-8BAB87670BC3}" dt="2026-03-07T21:02:39.607" v="3948" actId="26606"/>
          <ac:spMkLst>
            <pc:docMk/>
            <pc:sldMk cId="217572182" sldId="267"/>
            <ac:spMk id="56" creationId="{FA9E8281-C368-42C5-8F26-A81F7F2C55D0}"/>
          </ac:spMkLst>
        </pc:spChg>
        <pc:spChg chg="add del">
          <ac:chgData name="Mille Tama" userId="cac32bf58b055e5b" providerId="LiveId" clId="{54ACE17A-0A5C-4D35-A0D0-8BAB87670BC3}" dt="2026-03-07T21:02:39.607" v="3948" actId="26606"/>
          <ac:spMkLst>
            <pc:docMk/>
            <pc:sldMk cId="217572182" sldId="267"/>
            <ac:spMk id="57" creationId="{26013A10-7F26-4995-9627-1CA4A63136B9}"/>
          </ac:spMkLst>
        </pc:spChg>
        <pc:spChg chg="add del">
          <ac:chgData name="Mille Tama" userId="cac32bf58b055e5b" providerId="LiveId" clId="{54ACE17A-0A5C-4D35-A0D0-8BAB87670BC3}" dt="2026-03-07T21:02:47.342" v="3952" actId="26606"/>
          <ac:spMkLst>
            <pc:docMk/>
            <pc:sldMk cId="217572182" sldId="267"/>
            <ac:spMk id="61" creationId="{C1C5863C-712C-4A83-ADD0-0E6BA83421EB}"/>
          </ac:spMkLst>
        </pc:spChg>
        <pc:spChg chg="add">
          <ac:chgData name="Mille Tama" userId="cac32bf58b055e5b" providerId="LiveId" clId="{54ACE17A-0A5C-4D35-A0D0-8BAB87670BC3}" dt="2026-03-07T21:02:47.498" v="3953" actId="26606"/>
          <ac:spMkLst>
            <pc:docMk/>
            <pc:sldMk cId="217572182" sldId="267"/>
            <ac:spMk id="63" creationId="{70F2B6A1-48A0-4801-9F9C-3E5C1A209DCF}"/>
          </ac:spMkLst>
        </pc:spChg>
        <pc:spChg chg="add">
          <ac:chgData name="Mille Tama" userId="cac32bf58b055e5b" providerId="LiveId" clId="{54ACE17A-0A5C-4D35-A0D0-8BAB87670BC3}" dt="2026-03-07T21:02:47.498" v="3953" actId="26606"/>
          <ac:spMkLst>
            <pc:docMk/>
            <pc:sldMk cId="217572182" sldId="267"/>
            <ac:spMk id="64" creationId="{BC965CFD-0185-4B08-B591-F8150761B590}"/>
          </ac:spMkLst>
        </pc:spChg>
        <pc:graphicFrameChg chg="add mod modGraphic">
          <ac:chgData name="Mille Tama" userId="cac32bf58b055e5b" providerId="LiveId" clId="{54ACE17A-0A5C-4D35-A0D0-8BAB87670BC3}" dt="2026-03-07T21:02:47.498" v="3953" actId="26606"/>
          <ac:graphicFrameMkLst>
            <pc:docMk/>
            <pc:sldMk cId="217572182" sldId="267"/>
            <ac:graphicFrameMk id="22" creationId="{C11F1841-2B89-AC85-31FF-7D50E4F3B3EE}"/>
          </ac:graphicFrameMkLst>
        </pc:graphicFrameChg>
        <pc:picChg chg="add mod ord">
          <ac:chgData name="Mille Tama" userId="cac32bf58b055e5b" providerId="LiveId" clId="{54ACE17A-0A5C-4D35-A0D0-8BAB87670BC3}" dt="2026-03-07T21:02:47.498" v="3953" actId="26606"/>
          <ac:picMkLst>
            <pc:docMk/>
            <pc:sldMk cId="217572182" sldId="267"/>
            <ac:picMk id="10" creationId="{2CA85B31-5AE6-07A1-E8F7-EFAAF423F473}"/>
          </ac:picMkLst>
        </pc:picChg>
        <pc:picChg chg="add mod ord">
          <ac:chgData name="Mille Tama" userId="cac32bf58b055e5b" providerId="LiveId" clId="{54ACE17A-0A5C-4D35-A0D0-8BAB87670BC3}" dt="2026-03-07T21:02:47.498" v="3953" actId="26606"/>
          <ac:picMkLst>
            <pc:docMk/>
            <pc:sldMk cId="217572182" sldId="267"/>
            <ac:picMk id="12" creationId="{99E5F5D1-FD56-A9D0-F358-DEBF1D47057F}"/>
          </ac:picMkLst>
        </pc:picChg>
        <pc:cxnChg chg="add del">
          <ac:chgData name="Mille Tama" userId="cac32bf58b055e5b" providerId="LiveId" clId="{54ACE17A-0A5C-4D35-A0D0-8BAB87670BC3}" dt="2026-03-07T20:58:19.209" v="3922" actId="26606"/>
          <ac:cxnSpMkLst>
            <pc:docMk/>
            <pc:sldMk cId="217572182" sldId="267"/>
            <ac:cxnSpMk id="18" creationId="{B03BBDBC-3BDD-46CD-A6F6-4BEF1E233E36}"/>
          </ac:cxnSpMkLst>
        </pc:cxnChg>
        <pc:cxnChg chg="add del">
          <ac:chgData name="Mille Tama" userId="cac32bf58b055e5b" providerId="LiveId" clId="{54ACE17A-0A5C-4D35-A0D0-8BAB87670BC3}" dt="2026-03-07T21:02:47.498" v="3953" actId="26606"/>
          <ac:cxnSpMkLst>
            <pc:docMk/>
            <pc:sldMk cId="217572182" sldId="267"/>
            <ac:cxnSpMk id="34" creationId="{B03BBDBC-3BDD-46CD-A6F6-4BEF1E233E36}"/>
          </ac:cxnSpMkLst>
        </pc:cxnChg>
        <pc:cxnChg chg="add del">
          <ac:chgData name="Mille Tama" userId="cac32bf58b055e5b" providerId="LiveId" clId="{54ACE17A-0A5C-4D35-A0D0-8BAB87670BC3}" dt="2026-03-07T21:02:13.834" v="3940" actId="26606"/>
          <ac:cxnSpMkLst>
            <pc:docMk/>
            <pc:sldMk cId="217572182" sldId="267"/>
            <ac:cxnSpMk id="39" creationId="{B03BBDBC-3BDD-46CD-A6F6-4BEF1E233E36}"/>
          </ac:cxnSpMkLst>
        </pc:cxnChg>
        <pc:cxnChg chg="add del">
          <ac:chgData name="Mille Tama" userId="cac32bf58b055e5b" providerId="LiveId" clId="{54ACE17A-0A5C-4D35-A0D0-8BAB87670BC3}" dt="2026-03-07T21:02:27.044" v="3946" actId="26606"/>
          <ac:cxnSpMkLst>
            <pc:docMk/>
            <pc:sldMk cId="217572182" sldId="267"/>
            <ac:cxnSpMk id="54" creationId="{B03BBDBC-3BDD-46CD-A6F6-4BEF1E233E36}"/>
          </ac:cxnSpMkLst>
        </pc:cxnChg>
        <pc:cxnChg chg="add del">
          <ac:chgData name="Mille Tama" userId="cac32bf58b055e5b" providerId="LiveId" clId="{54ACE17A-0A5C-4D35-A0D0-8BAB87670BC3}" dt="2026-03-07T21:02:44.357" v="3950" actId="26606"/>
          <ac:cxnSpMkLst>
            <pc:docMk/>
            <pc:sldMk cId="217572182" sldId="267"/>
            <ac:cxnSpMk id="59" creationId="{A6065DEF-99ED-4248-916E-465A96BAD3D0}"/>
          </ac:cxnSpMkLst>
        </pc:cxnChg>
      </pc:sldChg>
      <pc:sldChg chg="addSp delSp modSp mod setBg">
        <pc:chgData name="Mille Tama" userId="cac32bf58b055e5b" providerId="LiveId" clId="{54ACE17A-0A5C-4D35-A0D0-8BAB87670BC3}" dt="2026-03-07T22:01:52.660" v="4313" actId="20577"/>
        <pc:sldMkLst>
          <pc:docMk/>
          <pc:sldMk cId="484679068" sldId="268"/>
        </pc:sldMkLst>
        <pc:spChg chg="mod">
          <ac:chgData name="Mille Tama" userId="cac32bf58b055e5b" providerId="LiveId" clId="{54ACE17A-0A5C-4D35-A0D0-8BAB87670BC3}" dt="2026-03-07T22:01:52.660" v="4313" actId="20577"/>
          <ac:spMkLst>
            <pc:docMk/>
            <pc:sldMk cId="484679068" sldId="268"/>
            <ac:spMk id="2" creationId="{40CB67FD-6298-A27E-6D64-02F07206E7FB}"/>
          </ac:spMkLst>
        </pc:spChg>
        <pc:spChg chg="mod ord">
          <ac:chgData name="Mille Tama" userId="cac32bf58b055e5b" providerId="LiveId" clId="{54ACE17A-0A5C-4D35-A0D0-8BAB87670BC3}" dt="2026-03-06T23:12:33.712" v="1503" actId="26606"/>
          <ac:spMkLst>
            <pc:docMk/>
            <pc:sldMk cId="484679068" sldId="268"/>
            <ac:spMk id="5" creationId="{76870B7E-27E7-0D88-398F-926C47674670}"/>
          </ac:spMkLst>
        </pc:spChg>
        <pc:picChg chg="add mod">
          <ac:chgData name="Mille Tama" userId="cac32bf58b055e5b" providerId="LiveId" clId="{54ACE17A-0A5C-4D35-A0D0-8BAB87670BC3}" dt="2026-03-06T23:12:33.712" v="1503" actId="26606"/>
          <ac:picMkLst>
            <pc:docMk/>
            <pc:sldMk cId="484679068" sldId="268"/>
            <ac:picMk id="3" creationId="{B48B3AE9-5EA0-A0AA-85F9-8EB92EB4B6CA}"/>
          </ac:picMkLst>
        </pc:picChg>
        <pc:cxnChg chg="add">
          <ac:chgData name="Mille Tama" userId="cac32bf58b055e5b" providerId="LiveId" clId="{54ACE17A-0A5C-4D35-A0D0-8BAB87670BC3}" dt="2026-03-06T23:12:33.712" v="1503" actId="26606"/>
          <ac:cxnSpMkLst>
            <pc:docMk/>
            <pc:sldMk cId="484679068" sldId="268"/>
            <ac:cxnSpMk id="10" creationId="{3D1A74F5-4F0A-48DF-9897-2F294ADDFCDD}"/>
          </ac:cxnSpMkLst>
        </pc:cxnChg>
      </pc:sldChg>
      <pc:sldChg chg="addSp delSp modSp mod setBg">
        <pc:chgData name="Mille Tama" userId="cac32bf58b055e5b" providerId="LiveId" clId="{54ACE17A-0A5C-4D35-A0D0-8BAB87670BC3}" dt="2026-03-07T22:02:12.056" v="4325" actId="20577"/>
        <pc:sldMkLst>
          <pc:docMk/>
          <pc:sldMk cId="3762958269" sldId="269"/>
        </pc:sldMkLst>
        <pc:spChg chg="mod">
          <ac:chgData name="Mille Tama" userId="cac32bf58b055e5b" providerId="LiveId" clId="{54ACE17A-0A5C-4D35-A0D0-8BAB87670BC3}" dt="2026-03-07T22:02:12.056" v="4325" actId="20577"/>
          <ac:spMkLst>
            <pc:docMk/>
            <pc:sldMk cId="3762958269" sldId="269"/>
            <ac:spMk id="2" creationId="{A156015C-A483-B149-5510-11D9D963B8C2}"/>
          </ac:spMkLst>
        </pc:spChg>
        <pc:spChg chg="mod">
          <ac:chgData name="Mille Tama" userId="cac32bf58b055e5b" providerId="LiveId" clId="{54ACE17A-0A5C-4D35-A0D0-8BAB87670BC3}" dt="2026-03-06T23:23:16.161" v="1550" actId="20577"/>
          <ac:spMkLst>
            <pc:docMk/>
            <pc:sldMk cId="3762958269" sldId="269"/>
            <ac:spMk id="5" creationId="{B55FA08D-4CF0-DEF8-4211-06BE7951EAF9}"/>
          </ac:spMkLst>
        </pc:spChg>
        <pc:spChg chg="add del">
          <ac:chgData name="Mille Tama" userId="cac32bf58b055e5b" providerId="LiveId" clId="{54ACE17A-0A5C-4D35-A0D0-8BAB87670BC3}" dt="2026-03-07T21:27:25.862" v="4054" actId="26606"/>
          <ac:spMkLst>
            <pc:docMk/>
            <pc:sldMk cId="3762958269" sldId="269"/>
            <ac:spMk id="12" creationId="{FD10320A-8F50-44DA-9BC5-0C6B1EB1F01C}"/>
          </ac:spMkLst>
        </pc:spChg>
        <pc:spChg chg="add mod">
          <ac:chgData name="Mille Tama" userId="cac32bf58b055e5b" providerId="LiveId" clId="{54ACE17A-0A5C-4D35-A0D0-8BAB87670BC3}" dt="2026-03-07T21:48:35.843" v="4166" actId="313"/>
          <ac:spMkLst>
            <pc:docMk/>
            <pc:sldMk cId="3762958269" sldId="269"/>
            <ac:spMk id="13" creationId="{F3EA2C03-C723-DE1D-2AD6-CAAEDCABE817}"/>
          </ac:spMkLst>
        </pc:spChg>
        <pc:graphicFrameChg chg="mod modGraphic">
          <ac:chgData name="Mille Tama" userId="cac32bf58b055e5b" providerId="LiveId" clId="{54ACE17A-0A5C-4D35-A0D0-8BAB87670BC3}" dt="2026-03-07T21:28:42.375" v="4059" actId="26606"/>
          <ac:graphicFrameMkLst>
            <pc:docMk/>
            <pc:sldMk cId="3762958269" sldId="269"/>
            <ac:graphicFrameMk id="7" creationId="{0C05606D-CE25-3916-34E9-D101F16789EF}"/>
          </ac:graphicFrameMkLst>
        </pc:graphicFrameChg>
        <pc:picChg chg="add del mod">
          <ac:chgData name="Mille Tama" userId="cac32bf58b055e5b" providerId="LiveId" clId="{54ACE17A-0A5C-4D35-A0D0-8BAB87670BC3}" dt="2026-03-07T21:25:07.389" v="4051" actId="21"/>
          <ac:picMkLst>
            <pc:docMk/>
            <pc:sldMk cId="3762958269" sldId="269"/>
            <ac:picMk id="3" creationId="{3D442EE0-C36C-313F-E253-F7DDAD184099}"/>
          </ac:picMkLst>
        </pc:picChg>
        <pc:picChg chg="add del mod ord">
          <ac:chgData name="Mille Tama" userId="cac32bf58b055e5b" providerId="LiveId" clId="{54ACE17A-0A5C-4D35-A0D0-8BAB87670BC3}" dt="2026-03-07T21:28:56.126" v="4060" actId="21"/>
          <ac:picMkLst>
            <pc:docMk/>
            <pc:sldMk cId="3762958269" sldId="269"/>
            <ac:picMk id="4" creationId="{28F81C8B-83E6-7309-8900-E86389144492}"/>
          </ac:picMkLst>
        </pc:picChg>
        <pc:picChg chg="add mod ord">
          <ac:chgData name="Mille Tama" userId="cac32bf58b055e5b" providerId="LiveId" clId="{54ACE17A-0A5C-4D35-A0D0-8BAB87670BC3}" dt="2026-03-07T21:38:54.494" v="4084" actId="14100"/>
          <ac:picMkLst>
            <pc:docMk/>
            <pc:sldMk cId="3762958269" sldId="269"/>
            <ac:picMk id="6" creationId="{0F1F8C56-6675-1C49-EE8E-BBA95EF2B535}"/>
          </ac:picMkLst>
        </pc:picChg>
        <pc:picChg chg="add del mod">
          <ac:chgData name="Mille Tama" userId="cac32bf58b055e5b" providerId="LiveId" clId="{54ACE17A-0A5C-4D35-A0D0-8BAB87670BC3}" dt="2026-03-07T21:29:29.912" v="4063" actId="21"/>
          <ac:picMkLst>
            <pc:docMk/>
            <pc:sldMk cId="3762958269" sldId="269"/>
            <ac:picMk id="8" creationId="{F57A452B-0EEA-3F2B-9FFD-7DDFAF87E1F9}"/>
          </ac:picMkLst>
        </pc:picChg>
        <pc:picChg chg="add del">
          <ac:chgData name="Mille Tama" userId="cac32bf58b055e5b" providerId="LiveId" clId="{54ACE17A-0A5C-4D35-A0D0-8BAB87670BC3}" dt="2026-03-07T21:29:38.975" v="4065" actId="21"/>
          <ac:picMkLst>
            <pc:docMk/>
            <pc:sldMk cId="3762958269" sldId="269"/>
            <ac:picMk id="9" creationId="{470729D1-60A9-1E3E-416B-E7E5B3E32615}"/>
          </ac:picMkLst>
        </pc:picChg>
        <pc:picChg chg="add del mod">
          <ac:chgData name="Mille Tama" userId="cac32bf58b055e5b" providerId="LiveId" clId="{54ACE17A-0A5C-4D35-A0D0-8BAB87670BC3}" dt="2026-03-07T21:33:01.419" v="4073" actId="21"/>
          <ac:picMkLst>
            <pc:docMk/>
            <pc:sldMk cId="3762958269" sldId="269"/>
            <ac:picMk id="10" creationId="{89428BE7-8E19-DA87-DB3B-779C3C4C359F}"/>
          </ac:picMkLst>
        </pc:picChg>
        <pc:picChg chg="add del mod">
          <ac:chgData name="Mille Tama" userId="cac32bf58b055e5b" providerId="LiveId" clId="{54ACE17A-0A5C-4D35-A0D0-8BAB87670BC3}" dt="2026-03-07T21:38:48.696" v="4083" actId="21"/>
          <ac:picMkLst>
            <pc:docMk/>
            <pc:sldMk cId="3762958269" sldId="269"/>
            <ac:picMk id="11" creationId="{6D5B47A0-9BFB-B8D5-2C85-959EC48237C9}"/>
          </ac:picMkLst>
        </pc:picChg>
        <pc:cxnChg chg="add del">
          <ac:chgData name="Mille Tama" userId="cac32bf58b055e5b" providerId="LiveId" clId="{54ACE17A-0A5C-4D35-A0D0-8BAB87670BC3}" dt="2026-03-07T21:27:25.862" v="4054" actId="26606"/>
          <ac:cxnSpMkLst>
            <pc:docMk/>
            <pc:sldMk cId="3762958269" sldId="269"/>
            <ac:cxnSpMk id="14" creationId="{BD0888E2-4343-4B18-A4FF-43C0E4940E7A}"/>
          </ac:cxnSpMkLst>
        </pc:cxnChg>
        <pc:cxnChg chg="add del">
          <ac:chgData name="Mille Tama" userId="cac32bf58b055e5b" providerId="LiveId" clId="{54ACE17A-0A5C-4D35-A0D0-8BAB87670BC3}" dt="2026-03-07T21:27:25.862" v="4054" actId="26606"/>
          <ac:cxnSpMkLst>
            <pc:docMk/>
            <pc:sldMk cId="3762958269" sldId="269"/>
            <ac:cxnSpMk id="16" creationId="{C42A6B85-9EE2-48FE-9BEB-70ED696D2E21}"/>
          </ac:cxnSpMkLst>
        </pc:cxnChg>
        <pc:cxnChg chg="add del">
          <ac:chgData name="Mille Tama" userId="cac32bf58b055e5b" providerId="LiveId" clId="{54ACE17A-0A5C-4D35-A0D0-8BAB87670BC3}" dt="2026-03-07T21:28:42.375" v="4059" actId="26606"/>
          <ac:cxnSpMkLst>
            <pc:docMk/>
            <pc:sldMk cId="3762958269" sldId="269"/>
            <ac:cxnSpMk id="18" creationId="{3D1A74F5-4F0A-48DF-9897-2F294ADDFCDD}"/>
          </ac:cxnSpMkLst>
        </pc:cxnChg>
        <pc:cxnChg chg="add">
          <ac:chgData name="Mille Tama" userId="cac32bf58b055e5b" providerId="LiveId" clId="{54ACE17A-0A5C-4D35-A0D0-8BAB87670BC3}" dt="2026-03-07T21:28:42.375" v="4059" actId="26606"/>
          <ac:cxnSpMkLst>
            <pc:docMk/>
            <pc:sldMk cId="3762958269" sldId="269"/>
            <ac:cxnSpMk id="23" creationId="{A6065DEF-99ED-4248-916E-465A96BAD3D0}"/>
          </ac:cxnSpMkLst>
        </pc:cxnChg>
      </pc:sldChg>
      <pc:sldChg chg="addSp delSp modSp new mod setBg">
        <pc:chgData name="Mille Tama" userId="cac32bf58b055e5b" providerId="LiveId" clId="{54ACE17A-0A5C-4D35-A0D0-8BAB87670BC3}" dt="2026-03-08T23:14:51.701" v="4366" actId="14100"/>
        <pc:sldMkLst>
          <pc:docMk/>
          <pc:sldMk cId="3662335824" sldId="270"/>
        </pc:sldMkLst>
        <pc:spChg chg="mod">
          <ac:chgData name="Mille Tama" userId="cac32bf58b055e5b" providerId="LiveId" clId="{54ACE17A-0A5C-4D35-A0D0-8BAB87670BC3}" dt="2026-03-07T22:02:01.587" v="4317" actId="20577"/>
          <ac:spMkLst>
            <pc:docMk/>
            <pc:sldMk cId="3662335824" sldId="270"/>
            <ac:spMk id="2" creationId="{4E0CF2CD-A824-7867-B1FC-DFA06B543609}"/>
          </ac:spMkLst>
        </pc:spChg>
        <pc:spChg chg="mod ord">
          <ac:chgData name="Mille Tama" userId="cac32bf58b055e5b" providerId="LiveId" clId="{54ACE17A-0A5C-4D35-A0D0-8BAB87670BC3}" dt="2026-03-08T23:14:51.701" v="4366" actId="14100"/>
          <ac:spMkLst>
            <pc:docMk/>
            <pc:sldMk cId="3662335824" sldId="270"/>
            <ac:spMk id="3" creationId="{6CBCE168-31D6-5CC3-BB4B-2023A3C7D999}"/>
          </ac:spMkLst>
        </pc:spChg>
        <pc:spChg chg="add del">
          <ac:chgData name="Mille Tama" userId="cac32bf58b055e5b" providerId="LiveId" clId="{54ACE17A-0A5C-4D35-A0D0-8BAB87670BC3}" dt="2026-03-07T20:56:19.606" v="3912" actId="26606"/>
          <ac:spMkLst>
            <pc:docMk/>
            <pc:sldMk cId="3662335824" sldId="270"/>
            <ac:spMk id="10" creationId="{70F2B6A1-48A0-4801-9F9C-3E5C1A209DCF}"/>
          </ac:spMkLst>
        </pc:spChg>
        <pc:spChg chg="add del">
          <ac:chgData name="Mille Tama" userId="cac32bf58b055e5b" providerId="LiveId" clId="{54ACE17A-0A5C-4D35-A0D0-8BAB87670BC3}" dt="2026-03-07T20:56:19.606" v="3912" actId="26606"/>
          <ac:spMkLst>
            <pc:docMk/>
            <pc:sldMk cId="3662335824" sldId="270"/>
            <ac:spMk id="12" creationId="{BC965CFD-0185-4B08-B591-F8150761B590}"/>
          </ac:spMkLst>
        </pc:spChg>
        <pc:spChg chg="add del">
          <ac:chgData name="Mille Tama" userId="cac32bf58b055e5b" providerId="LiveId" clId="{54ACE17A-0A5C-4D35-A0D0-8BAB87670BC3}" dt="2026-03-07T21:35:33.268" v="4079" actId="26606"/>
          <ac:spMkLst>
            <pc:docMk/>
            <pc:sldMk cId="3662335824" sldId="270"/>
            <ac:spMk id="14" creationId="{F75BC560-A269-4FC8-BEAD-7301548D3E7E}"/>
          </ac:spMkLst>
        </pc:spChg>
        <pc:spChg chg="add del">
          <ac:chgData name="Mille Tama" userId="cac32bf58b055e5b" providerId="LiveId" clId="{54ACE17A-0A5C-4D35-A0D0-8BAB87670BC3}" dt="2026-03-07T21:35:33.268" v="4079" actId="26606"/>
          <ac:spMkLst>
            <pc:docMk/>
            <pc:sldMk cId="3662335824" sldId="270"/>
            <ac:spMk id="15" creationId="{6D1EDA9D-C009-4228-980F-1917DB71DD85}"/>
          </ac:spMkLst>
        </pc:spChg>
        <pc:spChg chg="add">
          <ac:chgData name="Mille Tama" userId="cac32bf58b055e5b" providerId="LiveId" clId="{54ACE17A-0A5C-4D35-A0D0-8BAB87670BC3}" dt="2026-03-07T21:35:33.268" v="4079" actId="26606"/>
          <ac:spMkLst>
            <pc:docMk/>
            <pc:sldMk cId="3662335824" sldId="270"/>
            <ac:spMk id="20" creationId="{82F752A5-6C4E-48A2-B2F4-3CE264DCDB16}"/>
          </ac:spMkLst>
        </pc:spChg>
        <pc:picChg chg="add mod ord">
          <ac:chgData name="Mille Tama" userId="cac32bf58b055e5b" providerId="LiveId" clId="{54ACE17A-0A5C-4D35-A0D0-8BAB87670BC3}" dt="2026-03-07T21:35:33.268" v="4079" actId="26606"/>
          <ac:picMkLst>
            <pc:docMk/>
            <pc:sldMk cId="3662335824" sldId="270"/>
            <ac:picMk id="4" creationId="{2B0F5908-3E33-894A-BE1F-F25ABF5B4187}"/>
          </ac:picMkLst>
        </pc:picChg>
        <pc:picChg chg="add del mod ord">
          <ac:chgData name="Mille Tama" userId="cac32bf58b055e5b" providerId="LiveId" clId="{54ACE17A-0A5C-4D35-A0D0-8BAB87670BC3}" dt="2026-03-07T21:35:11.861" v="4075" actId="21"/>
          <ac:picMkLst>
            <pc:docMk/>
            <pc:sldMk cId="3662335824" sldId="270"/>
            <ac:picMk id="5" creationId="{5D975FD0-1FB9-560F-81B2-C4286DFDF72C}"/>
          </ac:picMkLst>
        </pc:picChg>
        <pc:picChg chg="add mod">
          <ac:chgData name="Mille Tama" userId="cac32bf58b055e5b" providerId="LiveId" clId="{54ACE17A-0A5C-4D35-A0D0-8BAB87670BC3}" dt="2026-03-07T21:35:33.268" v="4079" actId="26606"/>
          <ac:picMkLst>
            <pc:docMk/>
            <pc:sldMk cId="3662335824" sldId="270"/>
            <ac:picMk id="8" creationId="{9F322001-AFEF-90CD-E634-19E722705A04}"/>
          </ac:picMkLst>
        </pc:picChg>
        <pc:cxnChg chg="add del">
          <ac:chgData name="Mille Tama" userId="cac32bf58b055e5b" providerId="LiveId" clId="{54ACE17A-0A5C-4D35-A0D0-8BAB87670BC3}" dt="2026-03-07T20:51:07.039" v="3890" actId="26606"/>
          <ac:cxnSpMkLst>
            <pc:docMk/>
            <pc:sldMk cId="3662335824" sldId="270"/>
            <ac:cxnSpMk id="6" creationId="{8F74D5F5-1DA9-49A0-968B-033DA6F0F682}"/>
          </ac:cxnSpMkLst>
        </pc:cxnChg>
        <pc:cxnChg chg="add del">
          <ac:chgData name="Mille Tama" userId="cac32bf58b055e5b" providerId="LiveId" clId="{54ACE17A-0A5C-4D35-A0D0-8BAB87670BC3}" dt="2026-03-07T20:52:07.778" v="3901" actId="26606"/>
          <ac:cxnSpMkLst>
            <pc:docMk/>
            <pc:sldMk cId="3662335824" sldId="270"/>
            <ac:cxnSpMk id="7" creationId="{86F36E06-BDE3-4AB7-8A7B-C457305FABE2}"/>
          </ac:cxnSpMkLst>
        </pc:cxnChg>
        <pc:cxnChg chg="add del">
          <ac:chgData name="Mille Tama" userId="cac32bf58b055e5b" providerId="LiveId" clId="{54ACE17A-0A5C-4D35-A0D0-8BAB87670BC3}" dt="2026-03-07T20:50:54.117" v="3886" actId="26606"/>
          <ac:cxnSpMkLst>
            <pc:docMk/>
            <pc:sldMk cId="3662335824" sldId="270"/>
            <ac:cxnSpMk id="9" creationId="{8F74D5F5-1DA9-49A0-968B-033DA6F0F682}"/>
          </ac:cxnSpMkLst>
        </pc:cxnChg>
      </pc:sldChg>
      <pc:sldChg chg="addSp delSp modSp new mod modClrScheme chgLayout">
        <pc:chgData name="Mille Tama" userId="cac32bf58b055e5b" providerId="LiveId" clId="{54ACE17A-0A5C-4D35-A0D0-8BAB87670BC3}" dt="2026-03-07T22:02:19.260" v="4328" actId="20577"/>
        <pc:sldMkLst>
          <pc:docMk/>
          <pc:sldMk cId="3216179800" sldId="271"/>
        </pc:sldMkLst>
        <pc:spChg chg="del mod ord">
          <ac:chgData name="Mille Tama" userId="cac32bf58b055e5b" providerId="LiveId" clId="{54ACE17A-0A5C-4D35-A0D0-8BAB87670BC3}" dt="2026-03-07T21:40:18.771" v="4086" actId="700"/>
          <ac:spMkLst>
            <pc:docMk/>
            <pc:sldMk cId="3216179800" sldId="271"/>
            <ac:spMk id="2" creationId="{63D9D737-21FE-F1A4-BC20-C6C573C9D091}"/>
          </ac:spMkLst>
        </pc:spChg>
        <pc:spChg chg="del mod ord">
          <ac:chgData name="Mille Tama" userId="cac32bf58b055e5b" providerId="LiveId" clId="{54ACE17A-0A5C-4D35-A0D0-8BAB87670BC3}" dt="2026-03-07T21:40:18.771" v="4086" actId="700"/>
          <ac:spMkLst>
            <pc:docMk/>
            <pc:sldMk cId="3216179800" sldId="271"/>
            <ac:spMk id="3" creationId="{A7FFD474-D197-E4F3-EA8D-8976395BD37C}"/>
          </ac:spMkLst>
        </pc:spChg>
        <pc:spChg chg="del">
          <ac:chgData name="Mille Tama" userId="cac32bf58b055e5b" providerId="LiveId" clId="{54ACE17A-0A5C-4D35-A0D0-8BAB87670BC3}" dt="2026-03-07T21:40:18.771" v="4086" actId="700"/>
          <ac:spMkLst>
            <pc:docMk/>
            <pc:sldMk cId="3216179800" sldId="271"/>
            <ac:spMk id="4" creationId="{180751E7-1469-31DD-E299-BD989A87FA8D}"/>
          </ac:spMkLst>
        </pc:spChg>
        <pc:spChg chg="add mod ord">
          <ac:chgData name="Mille Tama" userId="cac32bf58b055e5b" providerId="LiveId" clId="{54ACE17A-0A5C-4D35-A0D0-8BAB87670BC3}" dt="2026-03-07T22:02:19.260" v="4328" actId="20577"/>
          <ac:spMkLst>
            <pc:docMk/>
            <pc:sldMk cId="3216179800" sldId="271"/>
            <ac:spMk id="5" creationId="{64AB5DCC-3306-01A2-E02D-DB2C169CAD2C}"/>
          </ac:spMkLst>
        </pc:spChg>
        <pc:spChg chg="add mod ord">
          <ac:chgData name="Mille Tama" userId="cac32bf58b055e5b" providerId="LiveId" clId="{54ACE17A-0A5C-4D35-A0D0-8BAB87670BC3}" dt="2026-03-07T22:00:35.483" v="4305" actId="27636"/>
          <ac:spMkLst>
            <pc:docMk/>
            <pc:sldMk cId="3216179800" sldId="271"/>
            <ac:spMk id="6" creationId="{07DAFD9A-6B94-1E37-2093-95FB894E169C}"/>
          </ac:spMkLst>
        </pc:spChg>
        <pc:picChg chg="add del">
          <ac:chgData name="Mille Tama" userId="cac32bf58b055e5b" providerId="LiveId" clId="{54ACE17A-0A5C-4D35-A0D0-8BAB87670BC3}" dt="2026-03-07T21:55:04.953" v="4207" actId="21"/>
          <ac:picMkLst>
            <pc:docMk/>
            <pc:sldMk cId="3216179800" sldId="271"/>
            <ac:picMk id="8" creationId="{6A1E3449-8514-298F-D490-CD029BE3BDE6}"/>
          </ac:picMkLst>
        </pc:picChg>
      </pc:sldChg>
      <pc:sldChg chg="addSp delSp modSp new mod setBg setClrOvrMap">
        <pc:chgData name="Mille Tama" userId="cac32bf58b055e5b" providerId="LiveId" clId="{54ACE17A-0A5C-4D35-A0D0-8BAB87670BC3}" dt="2026-03-07T22:03:25.160" v="4361" actId="26606"/>
        <pc:sldMkLst>
          <pc:docMk/>
          <pc:sldMk cId="1462195208" sldId="272"/>
        </pc:sldMkLst>
        <pc:spChg chg="mod">
          <ac:chgData name="Mille Tama" userId="cac32bf58b055e5b" providerId="LiveId" clId="{54ACE17A-0A5C-4D35-A0D0-8BAB87670BC3}" dt="2026-03-07T22:03:25.160" v="4361" actId="26606"/>
          <ac:spMkLst>
            <pc:docMk/>
            <pc:sldMk cId="1462195208" sldId="272"/>
            <ac:spMk id="2" creationId="{5B58F525-D92A-A558-FA1D-1D3D3481081E}"/>
          </ac:spMkLst>
        </pc:spChg>
        <pc:spChg chg="mod">
          <ac:chgData name="Mille Tama" userId="cac32bf58b055e5b" providerId="LiveId" clId="{54ACE17A-0A5C-4D35-A0D0-8BAB87670BC3}" dt="2026-03-07T22:03:25.160" v="4361" actId="26606"/>
          <ac:spMkLst>
            <pc:docMk/>
            <pc:sldMk cId="1462195208" sldId="272"/>
            <ac:spMk id="3" creationId="{1B9A0BCF-CABE-899D-29DA-85E141BD4DF9}"/>
          </ac:spMkLst>
        </pc:spChg>
        <pc:spChg chg="add del">
          <ac:chgData name="Mille Tama" userId="cac32bf58b055e5b" providerId="LiveId" clId="{54ACE17A-0A5C-4D35-A0D0-8BAB87670BC3}" dt="2026-03-07T22:03:12.362" v="4354" actId="26606"/>
          <ac:spMkLst>
            <pc:docMk/>
            <pc:sldMk cId="1462195208" sldId="272"/>
            <ac:spMk id="8" creationId="{8B996A54-0CDD-4A46-B3D2-02F43219A757}"/>
          </ac:spMkLst>
        </pc:spChg>
        <pc:spChg chg="add del">
          <ac:chgData name="Mille Tama" userId="cac32bf58b055e5b" providerId="LiveId" clId="{54ACE17A-0A5C-4D35-A0D0-8BAB87670BC3}" dt="2026-03-07T22:03:12.362" v="4354" actId="26606"/>
          <ac:spMkLst>
            <pc:docMk/>
            <pc:sldMk cId="1462195208" sldId="272"/>
            <ac:spMk id="10" creationId="{06F0BB8C-8C08-44AD-9EBB-B43BE66A5B36}"/>
          </ac:spMkLst>
        </pc:spChg>
        <pc:spChg chg="add del">
          <ac:chgData name="Mille Tama" userId="cac32bf58b055e5b" providerId="LiveId" clId="{54ACE17A-0A5C-4D35-A0D0-8BAB87670BC3}" dt="2026-03-07T22:03:17.113" v="4356" actId="26606"/>
          <ac:spMkLst>
            <pc:docMk/>
            <pc:sldMk cId="1462195208" sldId="272"/>
            <ac:spMk id="12" creationId="{98C17B38-9174-4965-BABA-C9C1C6F3D51A}"/>
          </ac:spMkLst>
        </pc:spChg>
        <pc:spChg chg="add del">
          <ac:chgData name="Mille Tama" userId="cac32bf58b055e5b" providerId="LiveId" clId="{54ACE17A-0A5C-4D35-A0D0-8BAB87670BC3}" dt="2026-03-07T22:03:17.113" v="4356" actId="26606"/>
          <ac:spMkLst>
            <pc:docMk/>
            <pc:sldMk cId="1462195208" sldId="272"/>
            <ac:spMk id="13" creationId="{E7AED43A-81E3-4707-8AA5-A203907A5CED}"/>
          </ac:spMkLst>
        </pc:spChg>
        <pc:spChg chg="add del">
          <ac:chgData name="Mille Tama" userId="cac32bf58b055e5b" providerId="LiveId" clId="{54ACE17A-0A5C-4D35-A0D0-8BAB87670BC3}" dt="2026-03-07T22:03:17.113" v="4356" actId="26606"/>
          <ac:spMkLst>
            <pc:docMk/>
            <pc:sldMk cId="1462195208" sldId="272"/>
            <ac:spMk id="14" creationId="{98D97D7A-70C0-4C4C-A49E-3E4715662C87}"/>
          </ac:spMkLst>
        </pc:spChg>
        <pc:spChg chg="add del">
          <ac:chgData name="Mille Tama" userId="cac32bf58b055e5b" providerId="LiveId" clId="{54ACE17A-0A5C-4D35-A0D0-8BAB87670BC3}" dt="2026-03-07T22:03:22.332" v="4358" actId="26606"/>
          <ac:spMkLst>
            <pc:docMk/>
            <pc:sldMk cId="1462195208" sldId="272"/>
            <ac:spMk id="16" creationId="{3BFBA67F-0D4D-4C2E-A1D7-82D080A4B3AD}"/>
          </ac:spMkLst>
        </pc:spChg>
        <pc:spChg chg="add del">
          <ac:chgData name="Mille Tama" userId="cac32bf58b055e5b" providerId="LiveId" clId="{54ACE17A-0A5C-4D35-A0D0-8BAB87670BC3}" dt="2026-03-07T22:03:22.332" v="4358" actId="26606"/>
          <ac:spMkLst>
            <pc:docMk/>
            <pc:sldMk cId="1462195208" sldId="272"/>
            <ac:spMk id="17" creationId="{EFA2AC96-1E47-421C-A03F-F98E354EB4E6}"/>
          </ac:spMkLst>
        </pc:spChg>
        <pc:spChg chg="add del">
          <ac:chgData name="Mille Tama" userId="cac32bf58b055e5b" providerId="LiveId" clId="{54ACE17A-0A5C-4D35-A0D0-8BAB87670BC3}" dt="2026-03-07T22:03:25.035" v="4360" actId="26606"/>
          <ac:spMkLst>
            <pc:docMk/>
            <pc:sldMk cId="1462195208" sldId="272"/>
            <ac:spMk id="19" creationId="{570F171F-BF9B-48C5-9DC7-FFF9CF4DD093}"/>
          </ac:spMkLst>
        </pc:spChg>
        <pc:spChg chg="add">
          <ac:chgData name="Mille Tama" userId="cac32bf58b055e5b" providerId="LiveId" clId="{54ACE17A-0A5C-4D35-A0D0-8BAB87670BC3}" dt="2026-03-07T22:03:25.160" v="4361" actId="26606"/>
          <ac:spMkLst>
            <pc:docMk/>
            <pc:sldMk cId="1462195208" sldId="272"/>
            <ac:spMk id="22" creationId="{3BFBA67F-0D4D-4C2E-A1D7-82D080A4B3AD}"/>
          </ac:spMkLst>
        </pc:spChg>
        <pc:spChg chg="add">
          <ac:chgData name="Mille Tama" userId="cac32bf58b055e5b" providerId="LiveId" clId="{54ACE17A-0A5C-4D35-A0D0-8BAB87670BC3}" dt="2026-03-07T22:03:25.160" v="4361" actId="26606"/>
          <ac:spMkLst>
            <pc:docMk/>
            <pc:sldMk cId="1462195208" sldId="272"/>
            <ac:spMk id="23" creationId="{EFA2AC96-1E47-421C-A03F-F98E354EB4E6}"/>
          </ac:spMkLst>
        </pc:spChg>
        <pc:cxnChg chg="add del">
          <ac:chgData name="Mille Tama" userId="cac32bf58b055e5b" providerId="LiveId" clId="{54ACE17A-0A5C-4D35-A0D0-8BAB87670BC3}" dt="2026-03-07T22:03:25.035" v="4360" actId="26606"/>
          <ac:cxnSpMkLst>
            <pc:docMk/>
            <pc:sldMk cId="1462195208" sldId="272"/>
            <ac:cxnSpMk id="20" creationId="{69E8FF8A-7BA5-48E8-AA6E-85EC29AFDA91}"/>
          </ac:cxnSpMkLst>
        </pc:cxn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E9A173-F63E-4585-99A5-71541D219A62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AB1384D-A2A4-4DE1-896B-CCEA76E5F6DC}">
      <dgm:prSet custT="1"/>
      <dgm:spPr/>
      <dgm:t>
        <a:bodyPr/>
        <a:lstStyle/>
        <a:p>
          <a:r>
            <a:rPr lang="en-GB" sz="1100" b="1" u="sng" dirty="0"/>
            <a:t>1. </a:t>
          </a:r>
          <a:r>
            <a:rPr lang="en-GB" sz="1400" b="1" u="sng" dirty="0"/>
            <a:t>Business Proposition</a:t>
          </a:r>
          <a:endParaRPr lang="en-US" sz="1400" dirty="0"/>
        </a:p>
      </dgm:t>
    </dgm:pt>
    <dgm:pt modelId="{8F9E71B8-29B5-411B-9E5F-3587B84A2A57}" type="parTrans" cxnId="{47241BBC-7DB7-44C5-BF99-0916996BDFCC}">
      <dgm:prSet/>
      <dgm:spPr/>
      <dgm:t>
        <a:bodyPr/>
        <a:lstStyle/>
        <a:p>
          <a:endParaRPr lang="en-US"/>
        </a:p>
      </dgm:t>
    </dgm:pt>
    <dgm:pt modelId="{687602FD-73DE-4E29-8FF0-8E7777593DF2}" type="sibTrans" cxnId="{47241BBC-7DB7-44C5-BF99-0916996BDFCC}">
      <dgm:prSet/>
      <dgm:spPr/>
      <dgm:t>
        <a:bodyPr/>
        <a:lstStyle/>
        <a:p>
          <a:endParaRPr lang="en-US"/>
        </a:p>
      </dgm:t>
    </dgm:pt>
    <dgm:pt modelId="{C290E100-E560-4BA2-B116-5934A7CF3893}">
      <dgm:prSet custT="1"/>
      <dgm:spPr/>
      <dgm:t>
        <a:bodyPr/>
        <a:lstStyle/>
        <a:p>
          <a:r>
            <a:rPr lang="en-GB" sz="1400" dirty="0"/>
            <a:t>1.1 Business name and product service</a:t>
          </a:r>
          <a:endParaRPr lang="en-US" sz="1400" dirty="0"/>
        </a:p>
      </dgm:t>
    </dgm:pt>
    <dgm:pt modelId="{C49BCD87-5AF8-4DC7-BA91-ECF232030224}" type="parTrans" cxnId="{5D0CC2CB-00B1-43F1-B387-C75BEB44526F}">
      <dgm:prSet/>
      <dgm:spPr/>
      <dgm:t>
        <a:bodyPr/>
        <a:lstStyle/>
        <a:p>
          <a:endParaRPr lang="en-US"/>
        </a:p>
      </dgm:t>
    </dgm:pt>
    <dgm:pt modelId="{013456F1-1375-45F8-92A0-0B8110A91613}" type="sibTrans" cxnId="{5D0CC2CB-00B1-43F1-B387-C75BEB44526F}">
      <dgm:prSet/>
      <dgm:spPr/>
      <dgm:t>
        <a:bodyPr/>
        <a:lstStyle/>
        <a:p>
          <a:endParaRPr lang="en-US"/>
        </a:p>
      </dgm:t>
    </dgm:pt>
    <dgm:pt modelId="{51D2E252-45F6-40A5-8702-B059EDC20944}">
      <dgm:prSet custT="1"/>
      <dgm:spPr/>
      <dgm:t>
        <a:bodyPr/>
        <a:lstStyle/>
        <a:p>
          <a:r>
            <a:rPr lang="en-GB" sz="1400" dirty="0"/>
            <a:t>1.2 Mission statement and aims and Smart objectives</a:t>
          </a:r>
          <a:endParaRPr lang="en-US" sz="1400" dirty="0"/>
        </a:p>
      </dgm:t>
    </dgm:pt>
    <dgm:pt modelId="{EB4A0A61-6FE5-49AF-95B9-88A3AAD7A316}" type="parTrans" cxnId="{F6575CAD-FBCE-41FB-935B-8DBE85EF4F26}">
      <dgm:prSet/>
      <dgm:spPr/>
      <dgm:t>
        <a:bodyPr/>
        <a:lstStyle/>
        <a:p>
          <a:endParaRPr lang="en-US"/>
        </a:p>
      </dgm:t>
    </dgm:pt>
    <dgm:pt modelId="{6AFD5627-0271-4FBB-B604-635DBFADD2B2}" type="sibTrans" cxnId="{F6575CAD-FBCE-41FB-935B-8DBE85EF4F26}">
      <dgm:prSet/>
      <dgm:spPr/>
      <dgm:t>
        <a:bodyPr/>
        <a:lstStyle/>
        <a:p>
          <a:endParaRPr lang="en-US"/>
        </a:p>
      </dgm:t>
    </dgm:pt>
    <dgm:pt modelId="{1E6A00EE-933C-4ECE-A543-5A0E4961D504}">
      <dgm:prSet custT="1"/>
      <dgm:spPr/>
      <dgm:t>
        <a:bodyPr/>
        <a:lstStyle/>
        <a:p>
          <a:r>
            <a:rPr lang="en-GB" sz="1400" dirty="0"/>
            <a:t>1.3  USP </a:t>
          </a:r>
          <a:endParaRPr lang="en-US" sz="1400" dirty="0"/>
        </a:p>
      </dgm:t>
    </dgm:pt>
    <dgm:pt modelId="{FED46AA9-E63C-4A02-8176-7547A9A656FC}" type="parTrans" cxnId="{F3B0FFC4-8957-4A3F-B42B-FFF76DDBD0E2}">
      <dgm:prSet/>
      <dgm:spPr/>
      <dgm:t>
        <a:bodyPr/>
        <a:lstStyle/>
        <a:p>
          <a:endParaRPr lang="en-US"/>
        </a:p>
      </dgm:t>
    </dgm:pt>
    <dgm:pt modelId="{81C52AF6-6325-4343-B50F-691AA8B74989}" type="sibTrans" cxnId="{F3B0FFC4-8957-4A3F-B42B-FFF76DDBD0E2}">
      <dgm:prSet/>
      <dgm:spPr/>
      <dgm:t>
        <a:bodyPr/>
        <a:lstStyle/>
        <a:p>
          <a:endParaRPr lang="en-US"/>
        </a:p>
      </dgm:t>
    </dgm:pt>
    <dgm:pt modelId="{1903A814-3BA2-44E3-8B4A-B6934D7025E3}">
      <dgm:prSet custT="1"/>
      <dgm:spPr/>
      <dgm:t>
        <a:bodyPr/>
        <a:lstStyle/>
        <a:p>
          <a:r>
            <a:rPr lang="en-GB" sz="1400" dirty="0"/>
            <a:t>1.4 Legal structure </a:t>
          </a:r>
          <a:endParaRPr lang="en-US" sz="1400" dirty="0"/>
        </a:p>
      </dgm:t>
    </dgm:pt>
    <dgm:pt modelId="{94E88423-1B46-4652-9EC7-656829B2F8D8}" type="parTrans" cxnId="{565A6380-E52E-4E98-AC42-6CCCF0083D76}">
      <dgm:prSet/>
      <dgm:spPr/>
      <dgm:t>
        <a:bodyPr/>
        <a:lstStyle/>
        <a:p>
          <a:endParaRPr lang="en-US"/>
        </a:p>
      </dgm:t>
    </dgm:pt>
    <dgm:pt modelId="{1A23541D-76F6-4B28-912C-27636CA89599}" type="sibTrans" cxnId="{565A6380-E52E-4E98-AC42-6CCCF0083D76}">
      <dgm:prSet/>
      <dgm:spPr/>
      <dgm:t>
        <a:bodyPr/>
        <a:lstStyle/>
        <a:p>
          <a:endParaRPr lang="en-US"/>
        </a:p>
      </dgm:t>
    </dgm:pt>
    <dgm:pt modelId="{0927DC58-487E-4E70-BB13-DFB056B9F307}">
      <dgm:prSet custT="1"/>
      <dgm:spPr/>
      <dgm:t>
        <a:bodyPr/>
        <a:lstStyle/>
        <a:p>
          <a:r>
            <a:rPr lang="en-GB" sz="1400" dirty="0"/>
            <a:t>1.5 Location   </a:t>
          </a:r>
          <a:endParaRPr lang="en-US" sz="1400" dirty="0"/>
        </a:p>
      </dgm:t>
    </dgm:pt>
    <dgm:pt modelId="{4C7C9DC3-8E24-4EFC-9E43-3088C18998DF}" type="parTrans" cxnId="{C8F48C7F-78C4-4B37-A9B3-1B9756721C86}">
      <dgm:prSet/>
      <dgm:spPr/>
      <dgm:t>
        <a:bodyPr/>
        <a:lstStyle/>
        <a:p>
          <a:endParaRPr lang="en-US"/>
        </a:p>
      </dgm:t>
    </dgm:pt>
    <dgm:pt modelId="{27804B93-40FE-429C-A251-A2B2CF919613}" type="sibTrans" cxnId="{C8F48C7F-78C4-4B37-A9B3-1B9756721C86}">
      <dgm:prSet/>
      <dgm:spPr/>
      <dgm:t>
        <a:bodyPr/>
        <a:lstStyle/>
        <a:p>
          <a:endParaRPr lang="en-US"/>
        </a:p>
      </dgm:t>
    </dgm:pt>
    <dgm:pt modelId="{8B378862-21C2-4F77-9B71-8669E80C6867}">
      <dgm:prSet custT="1"/>
      <dgm:spPr/>
      <dgm:t>
        <a:bodyPr/>
        <a:lstStyle/>
        <a:p>
          <a:r>
            <a:rPr lang="en-GB" sz="1400" dirty="0"/>
            <a:t>1.6 HRM </a:t>
          </a:r>
          <a:endParaRPr lang="en-US" sz="1400" dirty="0"/>
        </a:p>
      </dgm:t>
    </dgm:pt>
    <dgm:pt modelId="{C68DA0EC-7972-49DF-BF44-4CD08A2CC252}" type="parTrans" cxnId="{3CA3F3BF-31F7-46B8-82AC-D98E00BCD290}">
      <dgm:prSet/>
      <dgm:spPr/>
      <dgm:t>
        <a:bodyPr/>
        <a:lstStyle/>
        <a:p>
          <a:endParaRPr lang="en-US"/>
        </a:p>
      </dgm:t>
    </dgm:pt>
    <dgm:pt modelId="{59452305-0C77-4492-8E57-622E0332D6B6}" type="sibTrans" cxnId="{3CA3F3BF-31F7-46B8-82AC-D98E00BCD290}">
      <dgm:prSet/>
      <dgm:spPr/>
      <dgm:t>
        <a:bodyPr/>
        <a:lstStyle/>
        <a:p>
          <a:endParaRPr lang="en-US"/>
        </a:p>
      </dgm:t>
    </dgm:pt>
    <dgm:pt modelId="{C4381B87-6F9A-42D0-A5A8-06A7EA4D45EA}">
      <dgm:prSet custT="1"/>
      <dgm:spPr/>
      <dgm:t>
        <a:bodyPr/>
        <a:lstStyle/>
        <a:p>
          <a:r>
            <a:rPr lang="en-GB" sz="1400" dirty="0"/>
            <a:t>1.7 Brief Financial overview</a:t>
          </a:r>
          <a:endParaRPr lang="en-US" sz="1400" dirty="0"/>
        </a:p>
      </dgm:t>
    </dgm:pt>
    <dgm:pt modelId="{3381DBA2-33A4-4583-A471-97AA0468D5A4}" type="parTrans" cxnId="{5EE7417D-24EC-4FDD-8ABE-0F071A0F0974}">
      <dgm:prSet/>
      <dgm:spPr/>
      <dgm:t>
        <a:bodyPr/>
        <a:lstStyle/>
        <a:p>
          <a:endParaRPr lang="en-US"/>
        </a:p>
      </dgm:t>
    </dgm:pt>
    <dgm:pt modelId="{AE46A478-CA67-44F0-AF56-A66DB80A377C}" type="sibTrans" cxnId="{5EE7417D-24EC-4FDD-8ABE-0F071A0F0974}">
      <dgm:prSet/>
      <dgm:spPr/>
      <dgm:t>
        <a:bodyPr/>
        <a:lstStyle/>
        <a:p>
          <a:endParaRPr lang="en-US"/>
        </a:p>
      </dgm:t>
    </dgm:pt>
    <dgm:pt modelId="{01915C59-C9F8-4389-BFBF-85D853BC0D5F}">
      <dgm:prSet custT="1"/>
      <dgm:spPr/>
      <dgm:t>
        <a:bodyPr/>
        <a:lstStyle/>
        <a:p>
          <a:r>
            <a:rPr lang="en-GB" sz="1400" dirty="0"/>
            <a:t>1.8 SWOT Analysis </a:t>
          </a:r>
        </a:p>
      </dgm:t>
    </dgm:pt>
    <dgm:pt modelId="{AD51A67F-BD1F-4D91-B27D-B5D2BCECC4BD}" type="parTrans" cxnId="{236DC08F-DE3E-4DBE-BD97-2B1BD2F39C20}">
      <dgm:prSet/>
      <dgm:spPr/>
      <dgm:t>
        <a:bodyPr/>
        <a:lstStyle/>
        <a:p>
          <a:endParaRPr lang="en-US"/>
        </a:p>
      </dgm:t>
    </dgm:pt>
    <dgm:pt modelId="{3B7E7E21-52C1-4E47-821A-4A02DA032910}" type="sibTrans" cxnId="{236DC08F-DE3E-4DBE-BD97-2B1BD2F39C20}">
      <dgm:prSet/>
      <dgm:spPr/>
      <dgm:t>
        <a:bodyPr/>
        <a:lstStyle/>
        <a:p>
          <a:endParaRPr lang="en-US"/>
        </a:p>
      </dgm:t>
    </dgm:pt>
    <dgm:pt modelId="{FE7A9A66-37EF-4630-AD3D-7F69E52515B9}">
      <dgm:prSet custT="1"/>
      <dgm:spPr/>
      <dgm:t>
        <a:bodyPr/>
        <a:lstStyle/>
        <a:p>
          <a:r>
            <a:rPr lang="en-GB" sz="1400" b="1" u="sng" dirty="0"/>
            <a:t>2. 12 – month Marketing Strategy </a:t>
          </a:r>
          <a:endParaRPr lang="en-US" sz="1400" dirty="0"/>
        </a:p>
      </dgm:t>
    </dgm:pt>
    <dgm:pt modelId="{421FB97A-A3B9-4906-9650-06A589F7299F}" type="parTrans" cxnId="{097D9101-23D2-4E48-9E72-B90363BA9486}">
      <dgm:prSet/>
      <dgm:spPr/>
      <dgm:t>
        <a:bodyPr/>
        <a:lstStyle/>
        <a:p>
          <a:endParaRPr lang="en-US"/>
        </a:p>
      </dgm:t>
    </dgm:pt>
    <dgm:pt modelId="{78405C23-4C3A-4947-AC41-4C227C9B3A97}" type="sibTrans" cxnId="{097D9101-23D2-4E48-9E72-B90363BA9486}">
      <dgm:prSet/>
      <dgm:spPr/>
      <dgm:t>
        <a:bodyPr/>
        <a:lstStyle/>
        <a:p>
          <a:endParaRPr lang="en-US"/>
        </a:p>
      </dgm:t>
    </dgm:pt>
    <dgm:pt modelId="{C4FDB2D1-7D44-44E1-984C-34031B7AD7CA}">
      <dgm:prSet custT="1"/>
      <dgm:spPr/>
      <dgm:t>
        <a:bodyPr/>
        <a:lstStyle/>
        <a:p>
          <a:r>
            <a:rPr lang="en-GB" sz="1400" dirty="0"/>
            <a:t>2.2 Strategy Initiatives   </a:t>
          </a:r>
          <a:endParaRPr lang="en-US" sz="1400" dirty="0"/>
        </a:p>
      </dgm:t>
    </dgm:pt>
    <dgm:pt modelId="{6D7B0427-BD5C-4AA0-B996-2C9B03EE5392}" type="parTrans" cxnId="{99274C62-5D5B-4925-BC61-A4664E73BDB0}">
      <dgm:prSet/>
      <dgm:spPr/>
      <dgm:t>
        <a:bodyPr/>
        <a:lstStyle/>
        <a:p>
          <a:endParaRPr lang="en-US"/>
        </a:p>
      </dgm:t>
    </dgm:pt>
    <dgm:pt modelId="{CDFBC960-93C9-4A89-B9BD-E132FBF670AD}" type="sibTrans" cxnId="{99274C62-5D5B-4925-BC61-A4664E73BDB0}">
      <dgm:prSet/>
      <dgm:spPr/>
      <dgm:t>
        <a:bodyPr/>
        <a:lstStyle/>
        <a:p>
          <a:endParaRPr lang="en-US"/>
        </a:p>
      </dgm:t>
    </dgm:pt>
    <dgm:pt modelId="{D58035F9-D0FD-43B8-8CDA-CCD336625FD4}">
      <dgm:prSet custT="1"/>
      <dgm:spPr/>
      <dgm:t>
        <a:bodyPr/>
        <a:lstStyle/>
        <a:p>
          <a:r>
            <a:rPr lang="en-GB" sz="1400" dirty="0"/>
            <a:t>2.3 Marketing activities </a:t>
          </a:r>
          <a:endParaRPr lang="en-US" sz="1400" dirty="0"/>
        </a:p>
      </dgm:t>
    </dgm:pt>
    <dgm:pt modelId="{C51C20AC-D2A3-4E5D-8111-3B72786AA12A}" type="parTrans" cxnId="{66692809-960A-4122-B950-54F976256B27}">
      <dgm:prSet/>
      <dgm:spPr/>
      <dgm:t>
        <a:bodyPr/>
        <a:lstStyle/>
        <a:p>
          <a:endParaRPr lang="en-US"/>
        </a:p>
      </dgm:t>
    </dgm:pt>
    <dgm:pt modelId="{7B92F7D9-D7BD-432A-BA78-A723F2323D9A}" type="sibTrans" cxnId="{66692809-960A-4122-B950-54F976256B27}">
      <dgm:prSet/>
      <dgm:spPr/>
      <dgm:t>
        <a:bodyPr/>
        <a:lstStyle/>
        <a:p>
          <a:endParaRPr lang="en-US"/>
        </a:p>
      </dgm:t>
    </dgm:pt>
    <dgm:pt modelId="{F8EB87B5-5DF4-4F69-8386-72471CFBD9D4}">
      <dgm:prSet custT="1"/>
      <dgm:spPr/>
      <dgm:t>
        <a:bodyPr/>
        <a:lstStyle/>
        <a:p>
          <a:r>
            <a:rPr lang="en-GB" sz="1400" b="1" u="sng" dirty="0"/>
            <a:t>3. £100k investment </a:t>
          </a:r>
          <a:endParaRPr lang="en-US" sz="1400" dirty="0"/>
        </a:p>
      </dgm:t>
    </dgm:pt>
    <dgm:pt modelId="{AD0B8010-C425-44CA-8D03-DDCF4B612C9E}" type="parTrans" cxnId="{60CF0DFC-EC49-494C-A55B-2BD0CA78679D}">
      <dgm:prSet/>
      <dgm:spPr/>
      <dgm:t>
        <a:bodyPr/>
        <a:lstStyle/>
        <a:p>
          <a:endParaRPr lang="en-US"/>
        </a:p>
      </dgm:t>
    </dgm:pt>
    <dgm:pt modelId="{17CEE539-AA77-47B2-BBF7-E9112815DF8D}" type="sibTrans" cxnId="{60CF0DFC-EC49-494C-A55B-2BD0CA78679D}">
      <dgm:prSet/>
      <dgm:spPr/>
      <dgm:t>
        <a:bodyPr/>
        <a:lstStyle/>
        <a:p>
          <a:endParaRPr lang="en-US"/>
        </a:p>
      </dgm:t>
    </dgm:pt>
    <dgm:pt modelId="{DCA671D5-F307-4BF5-967A-88B0006BA961}">
      <dgm:prSet custT="1"/>
      <dgm:spPr/>
      <dgm:t>
        <a:bodyPr/>
        <a:lstStyle/>
        <a:p>
          <a:r>
            <a:rPr lang="en-GB" sz="1400" dirty="0"/>
            <a:t>3.1 £100k expansion plan</a:t>
          </a:r>
          <a:endParaRPr lang="en-US" sz="1400" dirty="0"/>
        </a:p>
      </dgm:t>
    </dgm:pt>
    <dgm:pt modelId="{CE5FF48E-504C-4DC8-82E4-6B83BE91E1D4}" type="parTrans" cxnId="{937C9D72-9D0C-4338-A664-A2F496B30208}">
      <dgm:prSet/>
      <dgm:spPr/>
      <dgm:t>
        <a:bodyPr/>
        <a:lstStyle/>
        <a:p>
          <a:endParaRPr lang="en-US"/>
        </a:p>
      </dgm:t>
    </dgm:pt>
    <dgm:pt modelId="{E457F925-C149-48F4-872F-32E89DFA75B9}" type="sibTrans" cxnId="{937C9D72-9D0C-4338-A664-A2F496B30208}">
      <dgm:prSet/>
      <dgm:spPr/>
      <dgm:t>
        <a:bodyPr/>
        <a:lstStyle/>
        <a:p>
          <a:endParaRPr lang="en-US"/>
        </a:p>
      </dgm:t>
    </dgm:pt>
    <dgm:pt modelId="{4873C99A-8C99-49C8-8EE5-D59FCC77EAB9}">
      <dgm:prSet custT="1"/>
      <dgm:spPr/>
      <dgm:t>
        <a:bodyPr/>
        <a:lstStyle/>
        <a:p>
          <a:r>
            <a:rPr lang="en-GB" sz="1400" dirty="0"/>
            <a:t>1.9 Market Research</a:t>
          </a:r>
        </a:p>
      </dgm:t>
    </dgm:pt>
    <dgm:pt modelId="{D35EACA4-E39D-4137-910C-9718EE3CC49D}" type="parTrans" cxnId="{9DE44D67-9D26-4D98-8880-BAA28B97A7D7}">
      <dgm:prSet/>
      <dgm:spPr/>
      <dgm:t>
        <a:bodyPr/>
        <a:lstStyle/>
        <a:p>
          <a:endParaRPr lang="en-GB"/>
        </a:p>
      </dgm:t>
    </dgm:pt>
    <dgm:pt modelId="{50797AB8-89CC-45C4-BA54-B1C92B6354E3}" type="sibTrans" cxnId="{9DE44D67-9D26-4D98-8880-BAA28B97A7D7}">
      <dgm:prSet/>
      <dgm:spPr/>
      <dgm:t>
        <a:bodyPr/>
        <a:lstStyle/>
        <a:p>
          <a:endParaRPr lang="en-GB"/>
        </a:p>
      </dgm:t>
    </dgm:pt>
    <dgm:pt modelId="{37CB735C-B4C0-4AD5-9355-D7A7DCF6FF3C}">
      <dgm:prSet custT="1"/>
      <dgm:spPr/>
      <dgm:t>
        <a:bodyPr/>
        <a:lstStyle/>
        <a:p>
          <a:r>
            <a:rPr lang="en-GB" sz="1400" dirty="0"/>
            <a:t>2.1 Branding </a:t>
          </a:r>
        </a:p>
      </dgm:t>
    </dgm:pt>
    <dgm:pt modelId="{F24AC24A-DCDB-4899-8D55-B5BBA6661019}" type="parTrans" cxnId="{B9D3B627-1B2C-416E-AD9E-BB7A2327B5D7}">
      <dgm:prSet/>
      <dgm:spPr/>
      <dgm:t>
        <a:bodyPr/>
        <a:lstStyle/>
        <a:p>
          <a:endParaRPr lang="en-GB"/>
        </a:p>
      </dgm:t>
    </dgm:pt>
    <dgm:pt modelId="{A6EE19A5-EE96-40E3-BD70-059A36F9E5EA}" type="sibTrans" cxnId="{B9D3B627-1B2C-416E-AD9E-BB7A2327B5D7}">
      <dgm:prSet/>
      <dgm:spPr/>
      <dgm:t>
        <a:bodyPr/>
        <a:lstStyle/>
        <a:p>
          <a:endParaRPr lang="en-GB"/>
        </a:p>
      </dgm:t>
    </dgm:pt>
    <dgm:pt modelId="{4B7A7352-90BE-4308-9D79-C1A70E944F7E}">
      <dgm:prSet custT="1"/>
      <dgm:spPr/>
      <dgm:t>
        <a:bodyPr/>
        <a:lstStyle/>
        <a:p>
          <a:r>
            <a:rPr lang="en-GB" sz="1400" dirty="0"/>
            <a:t>4. References 1-10</a:t>
          </a:r>
          <a:endParaRPr lang="en-US" sz="1400" dirty="0"/>
        </a:p>
      </dgm:t>
    </dgm:pt>
    <dgm:pt modelId="{23C6678D-2F7C-4DBB-B6B2-9C539C53FDC9}" type="parTrans" cxnId="{FE4A6EFB-A905-4694-A4AB-F3D63D1FCD72}">
      <dgm:prSet/>
      <dgm:spPr/>
      <dgm:t>
        <a:bodyPr/>
        <a:lstStyle/>
        <a:p>
          <a:endParaRPr lang="en-GB"/>
        </a:p>
      </dgm:t>
    </dgm:pt>
    <dgm:pt modelId="{C0F0441B-DC70-40DB-A4BA-A59A9A225D94}" type="sibTrans" cxnId="{FE4A6EFB-A905-4694-A4AB-F3D63D1FCD72}">
      <dgm:prSet/>
      <dgm:spPr/>
      <dgm:t>
        <a:bodyPr/>
        <a:lstStyle/>
        <a:p>
          <a:endParaRPr lang="en-GB"/>
        </a:p>
      </dgm:t>
    </dgm:pt>
    <dgm:pt modelId="{868EBEC6-2D9F-47DE-ACFE-AC9AC91B1F67}">
      <dgm:prSet custT="1"/>
      <dgm:spPr/>
      <dgm:t>
        <a:bodyPr/>
        <a:lstStyle/>
        <a:p>
          <a:r>
            <a:rPr lang="en-GB" sz="1400" dirty="0"/>
            <a:t>4.1 AI Statement </a:t>
          </a:r>
        </a:p>
        <a:p>
          <a:r>
            <a:rPr lang="en-GB" sz="900" dirty="0"/>
            <a:t> </a:t>
          </a:r>
          <a:endParaRPr lang="en-US" sz="900" dirty="0"/>
        </a:p>
      </dgm:t>
    </dgm:pt>
    <dgm:pt modelId="{82A4388D-1A34-4B50-83C7-704FF6A58754}" type="parTrans" cxnId="{6DA024D6-F808-4905-ABC3-C9DD30D22932}">
      <dgm:prSet/>
      <dgm:spPr/>
      <dgm:t>
        <a:bodyPr/>
        <a:lstStyle/>
        <a:p>
          <a:endParaRPr lang="en-GB"/>
        </a:p>
      </dgm:t>
    </dgm:pt>
    <dgm:pt modelId="{E85571CE-C0D5-4988-AF31-51AEF98EE2A0}" type="sibTrans" cxnId="{6DA024D6-F808-4905-ABC3-C9DD30D22932}">
      <dgm:prSet/>
      <dgm:spPr/>
      <dgm:t>
        <a:bodyPr/>
        <a:lstStyle/>
        <a:p>
          <a:endParaRPr lang="en-GB"/>
        </a:p>
      </dgm:t>
    </dgm:pt>
    <dgm:pt modelId="{F9CA501B-A5A5-490D-8C79-40DFEED4F906}" type="pres">
      <dgm:prSet presAssocID="{C3E9A173-F63E-4585-99A5-71541D219A62}" presName="vert0" presStyleCnt="0">
        <dgm:presLayoutVars>
          <dgm:dir/>
          <dgm:animOne val="branch"/>
          <dgm:animLvl val="lvl"/>
        </dgm:presLayoutVars>
      </dgm:prSet>
      <dgm:spPr/>
    </dgm:pt>
    <dgm:pt modelId="{A806BD01-3388-4B77-A4F3-F830055CC6F7}" type="pres">
      <dgm:prSet presAssocID="{EAB1384D-A2A4-4DE1-896B-CCEA76E5F6DC}" presName="thickLine" presStyleLbl="alignNode1" presStyleIdx="0" presStyleCnt="18"/>
      <dgm:spPr/>
    </dgm:pt>
    <dgm:pt modelId="{5C9A6974-3840-4CF2-B617-F59280A0040C}" type="pres">
      <dgm:prSet presAssocID="{EAB1384D-A2A4-4DE1-896B-CCEA76E5F6DC}" presName="horz1" presStyleCnt="0"/>
      <dgm:spPr/>
    </dgm:pt>
    <dgm:pt modelId="{DF2966A0-9D93-4DF0-A20A-7C5AD3CC20E7}" type="pres">
      <dgm:prSet presAssocID="{EAB1384D-A2A4-4DE1-896B-CCEA76E5F6DC}" presName="tx1" presStyleLbl="revTx" presStyleIdx="0" presStyleCnt="18"/>
      <dgm:spPr/>
    </dgm:pt>
    <dgm:pt modelId="{330D3109-C016-4134-9B6A-07C3F360DE87}" type="pres">
      <dgm:prSet presAssocID="{EAB1384D-A2A4-4DE1-896B-CCEA76E5F6DC}" presName="vert1" presStyleCnt="0"/>
      <dgm:spPr/>
    </dgm:pt>
    <dgm:pt modelId="{C9E61068-7EBA-41B8-BB20-AEEFD0D444F5}" type="pres">
      <dgm:prSet presAssocID="{C290E100-E560-4BA2-B116-5934A7CF3893}" presName="thickLine" presStyleLbl="alignNode1" presStyleIdx="1" presStyleCnt="18"/>
      <dgm:spPr/>
    </dgm:pt>
    <dgm:pt modelId="{4EC2E68F-9A3F-474A-9CD0-FD07DDEBCC71}" type="pres">
      <dgm:prSet presAssocID="{C290E100-E560-4BA2-B116-5934A7CF3893}" presName="horz1" presStyleCnt="0"/>
      <dgm:spPr/>
    </dgm:pt>
    <dgm:pt modelId="{E5E3A386-6DAC-4175-89DE-F5F52551B003}" type="pres">
      <dgm:prSet presAssocID="{C290E100-E560-4BA2-B116-5934A7CF3893}" presName="tx1" presStyleLbl="revTx" presStyleIdx="1" presStyleCnt="18"/>
      <dgm:spPr/>
    </dgm:pt>
    <dgm:pt modelId="{F1EC3A59-F834-4875-B68E-23EE3D46C54A}" type="pres">
      <dgm:prSet presAssocID="{C290E100-E560-4BA2-B116-5934A7CF3893}" presName="vert1" presStyleCnt="0"/>
      <dgm:spPr/>
    </dgm:pt>
    <dgm:pt modelId="{7D4E7BE8-E4F9-4544-9EDB-9DCDD9086E65}" type="pres">
      <dgm:prSet presAssocID="{51D2E252-45F6-40A5-8702-B059EDC20944}" presName="thickLine" presStyleLbl="alignNode1" presStyleIdx="2" presStyleCnt="18"/>
      <dgm:spPr/>
    </dgm:pt>
    <dgm:pt modelId="{64EA6698-7490-4279-93BE-FA03AC0BB8E0}" type="pres">
      <dgm:prSet presAssocID="{51D2E252-45F6-40A5-8702-B059EDC20944}" presName="horz1" presStyleCnt="0"/>
      <dgm:spPr/>
    </dgm:pt>
    <dgm:pt modelId="{961098A6-3B48-4B85-8908-4730ACA3B7B4}" type="pres">
      <dgm:prSet presAssocID="{51D2E252-45F6-40A5-8702-B059EDC20944}" presName="tx1" presStyleLbl="revTx" presStyleIdx="2" presStyleCnt="18"/>
      <dgm:spPr/>
    </dgm:pt>
    <dgm:pt modelId="{14F588BC-D08D-4AB1-80F5-5730DF83818D}" type="pres">
      <dgm:prSet presAssocID="{51D2E252-45F6-40A5-8702-B059EDC20944}" presName="vert1" presStyleCnt="0"/>
      <dgm:spPr/>
    </dgm:pt>
    <dgm:pt modelId="{D5EFB69F-2755-4561-B19F-21C44DCD2BED}" type="pres">
      <dgm:prSet presAssocID="{1E6A00EE-933C-4ECE-A543-5A0E4961D504}" presName="thickLine" presStyleLbl="alignNode1" presStyleIdx="3" presStyleCnt="18"/>
      <dgm:spPr/>
    </dgm:pt>
    <dgm:pt modelId="{F8D6DEE2-0ABB-4C75-97A9-710D9AE73882}" type="pres">
      <dgm:prSet presAssocID="{1E6A00EE-933C-4ECE-A543-5A0E4961D504}" presName="horz1" presStyleCnt="0"/>
      <dgm:spPr/>
    </dgm:pt>
    <dgm:pt modelId="{9E213694-8137-481F-9DE1-47F34D69BA33}" type="pres">
      <dgm:prSet presAssocID="{1E6A00EE-933C-4ECE-A543-5A0E4961D504}" presName="tx1" presStyleLbl="revTx" presStyleIdx="3" presStyleCnt="18"/>
      <dgm:spPr/>
    </dgm:pt>
    <dgm:pt modelId="{65920D28-C4BE-4733-9DE9-56231FF6903B}" type="pres">
      <dgm:prSet presAssocID="{1E6A00EE-933C-4ECE-A543-5A0E4961D504}" presName="vert1" presStyleCnt="0"/>
      <dgm:spPr/>
    </dgm:pt>
    <dgm:pt modelId="{B2366658-3DC6-4154-BA6C-741F99203751}" type="pres">
      <dgm:prSet presAssocID="{1903A814-3BA2-44E3-8B4A-B6934D7025E3}" presName="thickLine" presStyleLbl="alignNode1" presStyleIdx="4" presStyleCnt="18"/>
      <dgm:spPr/>
    </dgm:pt>
    <dgm:pt modelId="{E4A8B03D-3935-4492-9E84-0A2B46445B92}" type="pres">
      <dgm:prSet presAssocID="{1903A814-3BA2-44E3-8B4A-B6934D7025E3}" presName="horz1" presStyleCnt="0"/>
      <dgm:spPr/>
    </dgm:pt>
    <dgm:pt modelId="{12DC416D-B82B-4692-AAE7-400DCC58E021}" type="pres">
      <dgm:prSet presAssocID="{1903A814-3BA2-44E3-8B4A-B6934D7025E3}" presName="tx1" presStyleLbl="revTx" presStyleIdx="4" presStyleCnt="18"/>
      <dgm:spPr/>
    </dgm:pt>
    <dgm:pt modelId="{1796A797-EE43-4F1D-BB20-503E80F3CDAB}" type="pres">
      <dgm:prSet presAssocID="{1903A814-3BA2-44E3-8B4A-B6934D7025E3}" presName="vert1" presStyleCnt="0"/>
      <dgm:spPr/>
    </dgm:pt>
    <dgm:pt modelId="{9F77C71F-3E16-4A95-8581-B49B82191C44}" type="pres">
      <dgm:prSet presAssocID="{0927DC58-487E-4E70-BB13-DFB056B9F307}" presName="thickLine" presStyleLbl="alignNode1" presStyleIdx="5" presStyleCnt="18"/>
      <dgm:spPr/>
    </dgm:pt>
    <dgm:pt modelId="{F7D8A291-CDB5-416B-A06C-FDAB5F70B40F}" type="pres">
      <dgm:prSet presAssocID="{0927DC58-487E-4E70-BB13-DFB056B9F307}" presName="horz1" presStyleCnt="0"/>
      <dgm:spPr/>
    </dgm:pt>
    <dgm:pt modelId="{A977A13B-75B8-432E-8059-610EBA275A88}" type="pres">
      <dgm:prSet presAssocID="{0927DC58-487E-4E70-BB13-DFB056B9F307}" presName="tx1" presStyleLbl="revTx" presStyleIdx="5" presStyleCnt="18"/>
      <dgm:spPr/>
    </dgm:pt>
    <dgm:pt modelId="{9B50066F-992D-4D05-B0F9-5C4577202EAE}" type="pres">
      <dgm:prSet presAssocID="{0927DC58-487E-4E70-BB13-DFB056B9F307}" presName="vert1" presStyleCnt="0"/>
      <dgm:spPr/>
    </dgm:pt>
    <dgm:pt modelId="{5AE9EB75-C497-420B-A748-727CF1BEE2AB}" type="pres">
      <dgm:prSet presAssocID="{8B378862-21C2-4F77-9B71-8669E80C6867}" presName="thickLine" presStyleLbl="alignNode1" presStyleIdx="6" presStyleCnt="18"/>
      <dgm:spPr/>
    </dgm:pt>
    <dgm:pt modelId="{3E11E1AC-B188-43B8-93EE-B8534F5FCF21}" type="pres">
      <dgm:prSet presAssocID="{8B378862-21C2-4F77-9B71-8669E80C6867}" presName="horz1" presStyleCnt="0"/>
      <dgm:spPr/>
    </dgm:pt>
    <dgm:pt modelId="{4A6E0C4D-C768-4984-B681-DEA5B320439D}" type="pres">
      <dgm:prSet presAssocID="{8B378862-21C2-4F77-9B71-8669E80C6867}" presName="tx1" presStyleLbl="revTx" presStyleIdx="6" presStyleCnt="18"/>
      <dgm:spPr/>
    </dgm:pt>
    <dgm:pt modelId="{EE52420F-71E9-42B1-A66E-AFCD521BC5E5}" type="pres">
      <dgm:prSet presAssocID="{8B378862-21C2-4F77-9B71-8669E80C6867}" presName="vert1" presStyleCnt="0"/>
      <dgm:spPr/>
    </dgm:pt>
    <dgm:pt modelId="{56687719-B331-4464-8D0F-609AF2A87821}" type="pres">
      <dgm:prSet presAssocID="{C4381B87-6F9A-42D0-A5A8-06A7EA4D45EA}" presName="thickLine" presStyleLbl="alignNode1" presStyleIdx="7" presStyleCnt="18"/>
      <dgm:spPr/>
    </dgm:pt>
    <dgm:pt modelId="{BBB64D14-1699-4FE8-8126-D902FCEC7A8B}" type="pres">
      <dgm:prSet presAssocID="{C4381B87-6F9A-42D0-A5A8-06A7EA4D45EA}" presName="horz1" presStyleCnt="0"/>
      <dgm:spPr/>
    </dgm:pt>
    <dgm:pt modelId="{C10B1B28-A417-4DB0-A46A-BCA160A1010C}" type="pres">
      <dgm:prSet presAssocID="{C4381B87-6F9A-42D0-A5A8-06A7EA4D45EA}" presName="tx1" presStyleLbl="revTx" presStyleIdx="7" presStyleCnt="18"/>
      <dgm:spPr/>
    </dgm:pt>
    <dgm:pt modelId="{66E929F9-395F-4A58-B53F-277ABC8779BE}" type="pres">
      <dgm:prSet presAssocID="{C4381B87-6F9A-42D0-A5A8-06A7EA4D45EA}" presName="vert1" presStyleCnt="0"/>
      <dgm:spPr/>
    </dgm:pt>
    <dgm:pt modelId="{0DC6293C-E723-4E8A-B91F-49C0561722DF}" type="pres">
      <dgm:prSet presAssocID="{01915C59-C9F8-4389-BFBF-85D853BC0D5F}" presName="thickLine" presStyleLbl="alignNode1" presStyleIdx="8" presStyleCnt="18"/>
      <dgm:spPr/>
    </dgm:pt>
    <dgm:pt modelId="{12B02508-78EC-44D3-82AA-7487F3997ADF}" type="pres">
      <dgm:prSet presAssocID="{01915C59-C9F8-4389-BFBF-85D853BC0D5F}" presName="horz1" presStyleCnt="0"/>
      <dgm:spPr/>
    </dgm:pt>
    <dgm:pt modelId="{C6D667A5-F9E8-44DB-8705-0942853D1D8D}" type="pres">
      <dgm:prSet presAssocID="{01915C59-C9F8-4389-BFBF-85D853BC0D5F}" presName="tx1" presStyleLbl="revTx" presStyleIdx="8" presStyleCnt="18"/>
      <dgm:spPr/>
    </dgm:pt>
    <dgm:pt modelId="{480DCA9B-ACDA-47DB-8BC9-15C032D1BA64}" type="pres">
      <dgm:prSet presAssocID="{01915C59-C9F8-4389-BFBF-85D853BC0D5F}" presName="vert1" presStyleCnt="0"/>
      <dgm:spPr/>
    </dgm:pt>
    <dgm:pt modelId="{65A9802D-C524-4869-A081-A974F4127EB6}" type="pres">
      <dgm:prSet presAssocID="{4873C99A-8C99-49C8-8EE5-D59FCC77EAB9}" presName="thickLine" presStyleLbl="alignNode1" presStyleIdx="9" presStyleCnt="18"/>
      <dgm:spPr/>
    </dgm:pt>
    <dgm:pt modelId="{85C05472-5F76-49CA-BD3B-6CA2D181D90E}" type="pres">
      <dgm:prSet presAssocID="{4873C99A-8C99-49C8-8EE5-D59FCC77EAB9}" presName="horz1" presStyleCnt="0"/>
      <dgm:spPr/>
    </dgm:pt>
    <dgm:pt modelId="{AF39D54D-F564-4AF1-B21E-DC5E4BFCC84D}" type="pres">
      <dgm:prSet presAssocID="{4873C99A-8C99-49C8-8EE5-D59FCC77EAB9}" presName="tx1" presStyleLbl="revTx" presStyleIdx="9" presStyleCnt="18"/>
      <dgm:spPr/>
    </dgm:pt>
    <dgm:pt modelId="{9AC4B9A3-6284-4958-B9B4-DA79ABAB720A}" type="pres">
      <dgm:prSet presAssocID="{4873C99A-8C99-49C8-8EE5-D59FCC77EAB9}" presName="vert1" presStyleCnt="0"/>
      <dgm:spPr/>
    </dgm:pt>
    <dgm:pt modelId="{698901A3-0AFD-4221-9EC3-E1069E143EAA}" type="pres">
      <dgm:prSet presAssocID="{FE7A9A66-37EF-4630-AD3D-7F69E52515B9}" presName="thickLine" presStyleLbl="alignNode1" presStyleIdx="10" presStyleCnt="18"/>
      <dgm:spPr/>
    </dgm:pt>
    <dgm:pt modelId="{BD98BB16-FED8-4B48-8758-9CC6225A01AB}" type="pres">
      <dgm:prSet presAssocID="{FE7A9A66-37EF-4630-AD3D-7F69E52515B9}" presName="horz1" presStyleCnt="0"/>
      <dgm:spPr/>
    </dgm:pt>
    <dgm:pt modelId="{E4D7CB68-2068-4E04-870E-C20A72E91C15}" type="pres">
      <dgm:prSet presAssocID="{FE7A9A66-37EF-4630-AD3D-7F69E52515B9}" presName="tx1" presStyleLbl="revTx" presStyleIdx="10" presStyleCnt="18"/>
      <dgm:spPr/>
    </dgm:pt>
    <dgm:pt modelId="{68C8B565-7E58-4992-A111-93C47BC82073}" type="pres">
      <dgm:prSet presAssocID="{FE7A9A66-37EF-4630-AD3D-7F69E52515B9}" presName="vert1" presStyleCnt="0"/>
      <dgm:spPr/>
    </dgm:pt>
    <dgm:pt modelId="{6D4107DA-3650-4F97-A30F-F1CD237DD505}" type="pres">
      <dgm:prSet presAssocID="{37CB735C-B4C0-4AD5-9355-D7A7DCF6FF3C}" presName="thickLine" presStyleLbl="alignNode1" presStyleIdx="11" presStyleCnt="18"/>
      <dgm:spPr/>
    </dgm:pt>
    <dgm:pt modelId="{58190316-2975-4ACC-90E9-50CB40E5C45E}" type="pres">
      <dgm:prSet presAssocID="{37CB735C-B4C0-4AD5-9355-D7A7DCF6FF3C}" presName="horz1" presStyleCnt="0"/>
      <dgm:spPr/>
    </dgm:pt>
    <dgm:pt modelId="{E18F5019-E45D-49B9-8F98-FB1C465168CF}" type="pres">
      <dgm:prSet presAssocID="{37CB735C-B4C0-4AD5-9355-D7A7DCF6FF3C}" presName="tx1" presStyleLbl="revTx" presStyleIdx="11" presStyleCnt="18"/>
      <dgm:spPr/>
    </dgm:pt>
    <dgm:pt modelId="{01A682CF-5C68-4354-93CB-CEFFAE80E22E}" type="pres">
      <dgm:prSet presAssocID="{37CB735C-B4C0-4AD5-9355-D7A7DCF6FF3C}" presName="vert1" presStyleCnt="0"/>
      <dgm:spPr/>
    </dgm:pt>
    <dgm:pt modelId="{86048D5F-7CCC-459D-B9A7-B62B259BFFE8}" type="pres">
      <dgm:prSet presAssocID="{C4FDB2D1-7D44-44E1-984C-34031B7AD7CA}" presName="thickLine" presStyleLbl="alignNode1" presStyleIdx="12" presStyleCnt="18"/>
      <dgm:spPr/>
    </dgm:pt>
    <dgm:pt modelId="{5ABD0029-1168-459E-A657-005EB008D1C1}" type="pres">
      <dgm:prSet presAssocID="{C4FDB2D1-7D44-44E1-984C-34031B7AD7CA}" presName="horz1" presStyleCnt="0"/>
      <dgm:spPr/>
    </dgm:pt>
    <dgm:pt modelId="{81D3EC34-5586-4231-9C2E-E0D4E6BC515E}" type="pres">
      <dgm:prSet presAssocID="{C4FDB2D1-7D44-44E1-984C-34031B7AD7CA}" presName="tx1" presStyleLbl="revTx" presStyleIdx="12" presStyleCnt="18"/>
      <dgm:spPr/>
    </dgm:pt>
    <dgm:pt modelId="{8933D682-BDEF-438B-9FDD-8E4E9E3BAC80}" type="pres">
      <dgm:prSet presAssocID="{C4FDB2D1-7D44-44E1-984C-34031B7AD7CA}" presName="vert1" presStyleCnt="0"/>
      <dgm:spPr/>
    </dgm:pt>
    <dgm:pt modelId="{BC7A1236-A857-4EE0-8C32-24B4990E8D05}" type="pres">
      <dgm:prSet presAssocID="{D58035F9-D0FD-43B8-8CDA-CCD336625FD4}" presName="thickLine" presStyleLbl="alignNode1" presStyleIdx="13" presStyleCnt="18"/>
      <dgm:spPr/>
    </dgm:pt>
    <dgm:pt modelId="{1604DC07-1692-4682-A48D-F2E01986DDD1}" type="pres">
      <dgm:prSet presAssocID="{D58035F9-D0FD-43B8-8CDA-CCD336625FD4}" presName="horz1" presStyleCnt="0"/>
      <dgm:spPr/>
    </dgm:pt>
    <dgm:pt modelId="{292A8732-9600-4DCD-A095-4392AAE0B001}" type="pres">
      <dgm:prSet presAssocID="{D58035F9-D0FD-43B8-8CDA-CCD336625FD4}" presName="tx1" presStyleLbl="revTx" presStyleIdx="13" presStyleCnt="18"/>
      <dgm:spPr/>
    </dgm:pt>
    <dgm:pt modelId="{AC653E08-DEC8-4304-A61A-ED3214965A32}" type="pres">
      <dgm:prSet presAssocID="{D58035F9-D0FD-43B8-8CDA-CCD336625FD4}" presName="vert1" presStyleCnt="0"/>
      <dgm:spPr/>
    </dgm:pt>
    <dgm:pt modelId="{9FF5D213-01C0-4DDC-A68C-C929503663F8}" type="pres">
      <dgm:prSet presAssocID="{F8EB87B5-5DF4-4F69-8386-72471CFBD9D4}" presName="thickLine" presStyleLbl="alignNode1" presStyleIdx="14" presStyleCnt="18"/>
      <dgm:spPr/>
    </dgm:pt>
    <dgm:pt modelId="{18C1888E-A40A-49C8-8289-899182080D6B}" type="pres">
      <dgm:prSet presAssocID="{F8EB87B5-5DF4-4F69-8386-72471CFBD9D4}" presName="horz1" presStyleCnt="0"/>
      <dgm:spPr/>
    </dgm:pt>
    <dgm:pt modelId="{86ACEB17-8E2D-45B6-A781-78ECCB3290A4}" type="pres">
      <dgm:prSet presAssocID="{F8EB87B5-5DF4-4F69-8386-72471CFBD9D4}" presName="tx1" presStyleLbl="revTx" presStyleIdx="14" presStyleCnt="18"/>
      <dgm:spPr/>
    </dgm:pt>
    <dgm:pt modelId="{2B5F2C24-9388-413F-ABFB-5A4E526017D4}" type="pres">
      <dgm:prSet presAssocID="{F8EB87B5-5DF4-4F69-8386-72471CFBD9D4}" presName="vert1" presStyleCnt="0"/>
      <dgm:spPr/>
    </dgm:pt>
    <dgm:pt modelId="{F1717656-3177-4099-86C6-E001814C86A7}" type="pres">
      <dgm:prSet presAssocID="{DCA671D5-F307-4BF5-967A-88B0006BA961}" presName="thickLine" presStyleLbl="alignNode1" presStyleIdx="15" presStyleCnt="18"/>
      <dgm:spPr/>
    </dgm:pt>
    <dgm:pt modelId="{D3D8EEF8-E046-4537-A7C1-75C197C3FDAA}" type="pres">
      <dgm:prSet presAssocID="{DCA671D5-F307-4BF5-967A-88B0006BA961}" presName="horz1" presStyleCnt="0"/>
      <dgm:spPr/>
    </dgm:pt>
    <dgm:pt modelId="{32FE7685-BF14-4F87-B18B-42511636E330}" type="pres">
      <dgm:prSet presAssocID="{DCA671D5-F307-4BF5-967A-88B0006BA961}" presName="tx1" presStyleLbl="revTx" presStyleIdx="15" presStyleCnt="18"/>
      <dgm:spPr/>
    </dgm:pt>
    <dgm:pt modelId="{144C0754-DCA6-4489-B7C6-20315B173B13}" type="pres">
      <dgm:prSet presAssocID="{DCA671D5-F307-4BF5-967A-88B0006BA961}" presName="vert1" presStyleCnt="0"/>
      <dgm:spPr/>
    </dgm:pt>
    <dgm:pt modelId="{FC4ED130-9F8E-41F7-B943-B3A7A98FE7D3}" type="pres">
      <dgm:prSet presAssocID="{4B7A7352-90BE-4308-9D79-C1A70E944F7E}" presName="thickLine" presStyleLbl="alignNode1" presStyleIdx="16" presStyleCnt="18"/>
      <dgm:spPr/>
    </dgm:pt>
    <dgm:pt modelId="{CE68211F-1E56-400D-9A81-DEA700698D98}" type="pres">
      <dgm:prSet presAssocID="{4B7A7352-90BE-4308-9D79-C1A70E944F7E}" presName="horz1" presStyleCnt="0"/>
      <dgm:spPr/>
    </dgm:pt>
    <dgm:pt modelId="{64769DB5-C917-441E-AA4E-D9FBC5C7BDE6}" type="pres">
      <dgm:prSet presAssocID="{4B7A7352-90BE-4308-9D79-C1A70E944F7E}" presName="tx1" presStyleLbl="revTx" presStyleIdx="16" presStyleCnt="18"/>
      <dgm:spPr/>
    </dgm:pt>
    <dgm:pt modelId="{FCD86177-B93D-4D54-A990-458F2F995DE9}" type="pres">
      <dgm:prSet presAssocID="{4B7A7352-90BE-4308-9D79-C1A70E944F7E}" presName="vert1" presStyleCnt="0"/>
      <dgm:spPr/>
    </dgm:pt>
    <dgm:pt modelId="{35A2954D-F49B-4413-9F0A-04EA6C4F9E0F}" type="pres">
      <dgm:prSet presAssocID="{868EBEC6-2D9F-47DE-ACFE-AC9AC91B1F67}" presName="thickLine" presStyleLbl="alignNode1" presStyleIdx="17" presStyleCnt="18"/>
      <dgm:spPr/>
    </dgm:pt>
    <dgm:pt modelId="{013259B3-DBA8-458B-94CF-95F857E764E1}" type="pres">
      <dgm:prSet presAssocID="{868EBEC6-2D9F-47DE-ACFE-AC9AC91B1F67}" presName="horz1" presStyleCnt="0"/>
      <dgm:spPr/>
    </dgm:pt>
    <dgm:pt modelId="{B452FB3D-1CEE-4946-A780-2DF7F91A00ED}" type="pres">
      <dgm:prSet presAssocID="{868EBEC6-2D9F-47DE-ACFE-AC9AC91B1F67}" presName="tx1" presStyleLbl="revTx" presStyleIdx="17" presStyleCnt="18"/>
      <dgm:spPr/>
    </dgm:pt>
    <dgm:pt modelId="{41025B05-92E0-430E-B01E-5261E0D74F1E}" type="pres">
      <dgm:prSet presAssocID="{868EBEC6-2D9F-47DE-ACFE-AC9AC91B1F67}" presName="vert1" presStyleCnt="0"/>
      <dgm:spPr/>
    </dgm:pt>
  </dgm:ptLst>
  <dgm:cxnLst>
    <dgm:cxn modelId="{D7AD1C00-EFC3-4AAC-9782-45BD81999A71}" type="presOf" srcId="{C4FDB2D1-7D44-44E1-984C-34031B7AD7CA}" destId="{81D3EC34-5586-4231-9C2E-E0D4E6BC515E}" srcOrd="0" destOrd="0" presId="urn:microsoft.com/office/officeart/2008/layout/LinedList"/>
    <dgm:cxn modelId="{097D9101-23D2-4E48-9E72-B90363BA9486}" srcId="{C3E9A173-F63E-4585-99A5-71541D219A62}" destId="{FE7A9A66-37EF-4630-AD3D-7F69E52515B9}" srcOrd="10" destOrd="0" parTransId="{421FB97A-A3B9-4906-9650-06A589F7299F}" sibTransId="{78405C23-4C3A-4947-AC41-4C227C9B3A97}"/>
    <dgm:cxn modelId="{FA55A703-0465-4916-A1E7-630316769C58}" type="presOf" srcId="{0927DC58-487E-4E70-BB13-DFB056B9F307}" destId="{A977A13B-75B8-432E-8059-610EBA275A88}" srcOrd="0" destOrd="0" presId="urn:microsoft.com/office/officeart/2008/layout/LinedList"/>
    <dgm:cxn modelId="{66692809-960A-4122-B950-54F976256B27}" srcId="{C3E9A173-F63E-4585-99A5-71541D219A62}" destId="{D58035F9-D0FD-43B8-8CDA-CCD336625FD4}" srcOrd="13" destOrd="0" parTransId="{C51C20AC-D2A3-4E5D-8111-3B72786AA12A}" sibTransId="{7B92F7D9-D7BD-432A-BA78-A723F2323D9A}"/>
    <dgm:cxn modelId="{2497250A-0830-477B-ADC0-6DB77717285F}" type="presOf" srcId="{C3E9A173-F63E-4585-99A5-71541D219A62}" destId="{F9CA501B-A5A5-490D-8C79-40DFEED4F906}" srcOrd="0" destOrd="0" presId="urn:microsoft.com/office/officeart/2008/layout/LinedList"/>
    <dgm:cxn modelId="{10D17015-066F-4F8A-B2FD-FEA5DD939BC5}" type="presOf" srcId="{01915C59-C9F8-4389-BFBF-85D853BC0D5F}" destId="{C6D667A5-F9E8-44DB-8705-0942853D1D8D}" srcOrd="0" destOrd="0" presId="urn:microsoft.com/office/officeart/2008/layout/LinedList"/>
    <dgm:cxn modelId="{3F22DB21-76FF-4447-9F00-47130D6F5EFF}" type="presOf" srcId="{F8EB87B5-5DF4-4F69-8386-72471CFBD9D4}" destId="{86ACEB17-8E2D-45B6-A781-78ECCB3290A4}" srcOrd="0" destOrd="0" presId="urn:microsoft.com/office/officeart/2008/layout/LinedList"/>
    <dgm:cxn modelId="{B9D3B627-1B2C-416E-AD9E-BB7A2327B5D7}" srcId="{C3E9A173-F63E-4585-99A5-71541D219A62}" destId="{37CB735C-B4C0-4AD5-9355-D7A7DCF6FF3C}" srcOrd="11" destOrd="0" parTransId="{F24AC24A-DCDB-4899-8D55-B5BBA6661019}" sibTransId="{A6EE19A5-EE96-40E3-BD70-059A36F9E5EA}"/>
    <dgm:cxn modelId="{82D7C12E-9A16-4700-A25E-B90038A5378E}" type="presOf" srcId="{1903A814-3BA2-44E3-8B4A-B6934D7025E3}" destId="{12DC416D-B82B-4692-AAE7-400DCC58E021}" srcOrd="0" destOrd="0" presId="urn:microsoft.com/office/officeart/2008/layout/LinedList"/>
    <dgm:cxn modelId="{E6F9B835-ACEA-4B54-B507-D06212934F2D}" type="presOf" srcId="{C290E100-E560-4BA2-B116-5934A7CF3893}" destId="{E5E3A386-6DAC-4175-89DE-F5F52551B003}" srcOrd="0" destOrd="0" presId="urn:microsoft.com/office/officeart/2008/layout/LinedList"/>
    <dgm:cxn modelId="{3DDF9A3E-643C-4B69-B89F-0AB9854C2704}" type="presOf" srcId="{EAB1384D-A2A4-4DE1-896B-CCEA76E5F6DC}" destId="{DF2966A0-9D93-4DF0-A20A-7C5AD3CC20E7}" srcOrd="0" destOrd="0" presId="urn:microsoft.com/office/officeart/2008/layout/LinedList"/>
    <dgm:cxn modelId="{20CE475C-31EB-4BD5-A2A6-96A4C8E3D299}" type="presOf" srcId="{C4381B87-6F9A-42D0-A5A8-06A7EA4D45EA}" destId="{C10B1B28-A417-4DB0-A46A-BCA160A1010C}" srcOrd="0" destOrd="0" presId="urn:microsoft.com/office/officeart/2008/layout/LinedList"/>
    <dgm:cxn modelId="{99274C62-5D5B-4925-BC61-A4664E73BDB0}" srcId="{C3E9A173-F63E-4585-99A5-71541D219A62}" destId="{C4FDB2D1-7D44-44E1-984C-34031B7AD7CA}" srcOrd="12" destOrd="0" parTransId="{6D7B0427-BD5C-4AA0-B996-2C9B03EE5392}" sibTransId="{CDFBC960-93C9-4A89-B9BD-E132FBF670AD}"/>
    <dgm:cxn modelId="{9DE44D67-9D26-4D98-8880-BAA28B97A7D7}" srcId="{C3E9A173-F63E-4585-99A5-71541D219A62}" destId="{4873C99A-8C99-49C8-8EE5-D59FCC77EAB9}" srcOrd="9" destOrd="0" parTransId="{D35EACA4-E39D-4137-910C-9718EE3CC49D}" sibTransId="{50797AB8-89CC-45C4-BA54-B1C92B6354E3}"/>
    <dgm:cxn modelId="{EE584348-503D-4DD0-9C0B-AC6CB28E7AB2}" type="presOf" srcId="{4873C99A-8C99-49C8-8EE5-D59FCC77EAB9}" destId="{AF39D54D-F564-4AF1-B21E-DC5E4BFCC84D}" srcOrd="0" destOrd="0" presId="urn:microsoft.com/office/officeart/2008/layout/LinedList"/>
    <dgm:cxn modelId="{BEE0E44A-A409-42CD-9CFB-BDE3982B3902}" type="presOf" srcId="{FE7A9A66-37EF-4630-AD3D-7F69E52515B9}" destId="{E4D7CB68-2068-4E04-870E-C20A72E91C15}" srcOrd="0" destOrd="0" presId="urn:microsoft.com/office/officeart/2008/layout/LinedList"/>
    <dgm:cxn modelId="{937C9D72-9D0C-4338-A664-A2F496B30208}" srcId="{C3E9A173-F63E-4585-99A5-71541D219A62}" destId="{DCA671D5-F307-4BF5-967A-88B0006BA961}" srcOrd="15" destOrd="0" parTransId="{CE5FF48E-504C-4DC8-82E4-6B83BE91E1D4}" sibTransId="{E457F925-C149-48F4-872F-32E89DFA75B9}"/>
    <dgm:cxn modelId="{5EE7417D-24EC-4FDD-8ABE-0F071A0F0974}" srcId="{C3E9A173-F63E-4585-99A5-71541D219A62}" destId="{C4381B87-6F9A-42D0-A5A8-06A7EA4D45EA}" srcOrd="7" destOrd="0" parTransId="{3381DBA2-33A4-4583-A471-97AA0468D5A4}" sibTransId="{AE46A478-CA67-44F0-AF56-A66DB80A377C}"/>
    <dgm:cxn modelId="{C8F48C7F-78C4-4B37-A9B3-1B9756721C86}" srcId="{C3E9A173-F63E-4585-99A5-71541D219A62}" destId="{0927DC58-487E-4E70-BB13-DFB056B9F307}" srcOrd="5" destOrd="0" parTransId="{4C7C9DC3-8E24-4EFC-9E43-3088C18998DF}" sibTransId="{27804B93-40FE-429C-A251-A2B2CF919613}"/>
    <dgm:cxn modelId="{565A6380-E52E-4E98-AC42-6CCCF0083D76}" srcId="{C3E9A173-F63E-4585-99A5-71541D219A62}" destId="{1903A814-3BA2-44E3-8B4A-B6934D7025E3}" srcOrd="4" destOrd="0" parTransId="{94E88423-1B46-4652-9EC7-656829B2F8D8}" sibTransId="{1A23541D-76F6-4B28-912C-27636CA89599}"/>
    <dgm:cxn modelId="{EC73F883-CD46-4BA6-8678-56768254E035}" type="presOf" srcId="{868EBEC6-2D9F-47DE-ACFE-AC9AC91B1F67}" destId="{B452FB3D-1CEE-4946-A780-2DF7F91A00ED}" srcOrd="0" destOrd="0" presId="urn:microsoft.com/office/officeart/2008/layout/LinedList"/>
    <dgm:cxn modelId="{0350288C-BE95-4D24-98CB-CDE849071B39}" type="presOf" srcId="{D58035F9-D0FD-43B8-8CDA-CCD336625FD4}" destId="{292A8732-9600-4DCD-A095-4392AAE0B001}" srcOrd="0" destOrd="0" presId="urn:microsoft.com/office/officeart/2008/layout/LinedList"/>
    <dgm:cxn modelId="{236DC08F-DE3E-4DBE-BD97-2B1BD2F39C20}" srcId="{C3E9A173-F63E-4585-99A5-71541D219A62}" destId="{01915C59-C9F8-4389-BFBF-85D853BC0D5F}" srcOrd="8" destOrd="0" parTransId="{AD51A67F-BD1F-4D91-B27D-B5D2BCECC4BD}" sibTransId="{3B7E7E21-52C1-4E47-821A-4A02DA032910}"/>
    <dgm:cxn modelId="{3D6B21A9-87E3-41B6-BD00-300A4E41D368}" type="presOf" srcId="{1E6A00EE-933C-4ECE-A543-5A0E4961D504}" destId="{9E213694-8137-481F-9DE1-47F34D69BA33}" srcOrd="0" destOrd="0" presId="urn:microsoft.com/office/officeart/2008/layout/LinedList"/>
    <dgm:cxn modelId="{BEB6C8AB-B866-4FF2-B07C-18937578115A}" type="presOf" srcId="{DCA671D5-F307-4BF5-967A-88B0006BA961}" destId="{32FE7685-BF14-4F87-B18B-42511636E330}" srcOrd="0" destOrd="0" presId="urn:microsoft.com/office/officeart/2008/layout/LinedList"/>
    <dgm:cxn modelId="{F6575CAD-FBCE-41FB-935B-8DBE85EF4F26}" srcId="{C3E9A173-F63E-4585-99A5-71541D219A62}" destId="{51D2E252-45F6-40A5-8702-B059EDC20944}" srcOrd="2" destOrd="0" parTransId="{EB4A0A61-6FE5-49AF-95B9-88A3AAD7A316}" sibTransId="{6AFD5627-0271-4FBB-B604-635DBFADD2B2}"/>
    <dgm:cxn modelId="{040BD8B3-C895-4D2E-83DA-D22CBA148C4C}" type="presOf" srcId="{4B7A7352-90BE-4308-9D79-C1A70E944F7E}" destId="{64769DB5-C917-441E-AA4E-D9FBC5C7BDE6}" srcOrd="0" destOrd="0" presId="urn:microsoft.com/office/officeart/2008/layout/LinedList"/>
    <dgm:cxn modelId="{258A93B7-6578-43E2-BBD2-397EAC3D03C0}" type="presOf" srcId="{37CB735C-B4C0-4AD5-9355-D7A7DCF6FF3C}" destId="{E18F5019-E45D-49B9-8F98-FB1C465168CF}" srcOrd="0" destOrd="0" presId="urn:microsoft.com/office/officeart/2008/layout/LinedList"/>
    <dgm:cxn modelId="{47241BBC-7DB7-44C5-BF99-0916996BDFCC}" srcId="{C3E9A173-F63E-4585-99A5-71541D219A62}" destId="{EAB1384D-A2A4-4DE1-896B-CCEA76E5F6DC}" srcOrd="0" destOrd="0" parTransId="{8F9E71B8-29B5-411B-9E5F-3587B84A2A57}" sibTransId="{687602FD-73DE-4E29-8FF0-8E7777593DF2}"/>
    <dgm:cxn modelId="{C366B5BE-B736-4075-8B96-FAA2540CC34E}" type="presOf" srcId="{51D2E252-45F6-40A5-8702-B059EDC20944}" destId="{961098A6-3B48-4B85-8908-4730ACA3B7B4}" srcOrd="0" destOrd="0" presId="urn:microsoft.com/office/officeart/2008/layout/LinedList"/>
    <dgm:cxn modelId="{3CA3F3BF-31F7-46B8-82AC-D98E00BCD290}" srcId="{C3E9A173-F63E-4585-99A5-71541D219A62}" destId="{8B378862-21C2-4F77-9B71-8669E80C6867}" srcOrd="6" destOrd="0" parTransId="{C68DA0EC-7972-49DF-BF44-4CD08A2CC252}" sibTransId="{59452305-0C77-4492-8E57-622E0332D6B6}"/>
    <dgm:cxn modelId="{F3B0FFC4-8957-4A3F-B42B-FFF76DDBD0E2}" srcId="{C3E9A173-F63E-4585-99A5-71541D219A62}" destId="{1E6A00EE-933C-4ECE-A543-5A0E4961D504}" srcOrd="3" destOrd="0" parTransId="{FED46AA9-E63C-4A02-8176-7547A9A656FC}" sibTransId="{81C52AF6-6325-4343-B50F-691AA8B74989}"/>
    <dgm:cxn modelId="{5D0CC2CB-00B1-43F1-B387-C75BEB44526F}" srcId="{C3E9A173-F63E-4585-99A5-71541D219A62}" destId="{C290E100-E560-4BA2-B116-5934A7CF3893}" srcOrd="1" destOrd="0" parTransId="{C49BCD87-5AF8-4DC7-BA91-ECF232030224}" sibTransId="{013456F1-1375-45F8-92A0-0B8110A91613}"/>
    <dgm:cxn modelId="{A58884D3-E703-4F73-A388-2E0B2DDD6863}" type="presOf" srcId="{8B378862-21C2-4F77-9B71-8669E80C6867}" destId="{4A6E0C4D-C768-4984-B681-DEA5B320439D}" srcOrd="0" destOrd="0" presId="urn:microsoft.com/office/officeart/2008/layout/LinedList"/>
    <dgm:cxn modelId="{6DA024D6-F808-4905-ABC3-C9DD30D22932}" srcId="{C3E9A173-F63E-4585-99A5-71541D219A62}" destId="{868EBEC6-2D9F-47DE-ACFE-AC9AC91B1F67}" srcOrd="17" destOrd="0" parTransId="{82A4388D-1A34-4B50-83C7-704FF6A58754}" sibTransId="{E85571CE-C0D5-4988-AF31-51AEF98EE2A0}"/>
    <dgm:cxn modelId="{FE4A6EFB-A905-4694-A4AB-F3D63D1FCD72}" srcId="{C3E9A173-F63E-4585-99A5-71541D219A62}" destId="{4B7A7352-90BE-4308-9D79-C1A70E944F7E}" srcOrd="16" destOrd="0" parTransId="{23C6678D-2F7C-4DBB-B6B2-9C539C53FDC9}" sibTransId="{C0F0441B-DC70-40DB-A4BA-A59A9A225D94}"/>
    <dgm:cxn modelId="{60CF0DFC-EC49-494C-A55B-2BD0CA78679D}" srcId="{C3E9A173-F63E-4585-99A5-71541D219A62}" destId="{F8EB87B5-5DF4-4F69-8386-72471CFBD9D4}" srcOrd="14" destOrd="0" parTransId="{AD0B8010-C425-44CA-8D03-DDCF4B612C9E}" sibTransId="{17CEE539-AA77-47B2-BBF7-E9112815DF8D}"/>
    <dgm:cxn modelId="{E8F0C9F3-0555-4972-8180-7B97C9646216}" type="presParOf" srcId="{F9CA501B-A5A5-490D-8C79-40DFEED4F906}" destId="{A806BD01-3388-4B77-A4F3-F830055CC6F7}" srcOrd="0" destOrd="0" presId="urn:microsoft.com/office/officeart/2008/layout/LinedList"/>
    <dgm:cxn modelId="{B1CA4097-427C-4EBA-8372-216ADDD1551D}" type="presParOf" srcId="{F9CA501B-A5A5-490D-8C79-40DFEED4F906}" destId="{5C9A6974-3840-4CF2-B617-F59280A0040C}" srcOrd="1" destOrd="0" presId="urn:microsoft.com/office/officeart/2008/layout/LinedList"/>
    <dgm:cxn modelId="{87D1B0A9-06D1-4F06-B4A5-1B64B5C93E29}" type="presParOf" srcId="{5C9A6974-3840-4CF2-B617-F59280A0040C}" destId="{DF2966A0-9D93-4DF0-A20A-7C5AD3CC20E7}" srcOrd="0" destOrd="0" presId="urn:microsoft.com/office/officeart/2008/layout/LinedList"/>
    <dgm:cxn modelId="{5D482A68-ABA9-4D1D-A8F6-6127B5832991}" type="presParOf" srcId="{5C9A6974-3840-4CF2-B617-F59280A0040C}" destId="{330D3109-C016-4134-9B6A-07C3F360DE87}" srcOrd="1" destOrd="0" presId="urn:microsoft.com/office/officeart/2008/layout/LinedList"/>
    <dgm:cxn modelId="{F862AB3E-09EC-4105-B7FE-ECA6FE33BFB4}" type="presParOf" srcId="{F9CA501B-A5A5-490D-8C79-40DFEED4F906}" destId="{C9E61068-7EBA-41B8-BB20-AEEFD0D444F5}" srcOrd="2" destOrd="0" presId="urn:microsoft.com/office/officeart/2008/layout/LinedList"/>
    <dgm:cxn modelId="{FC0D41C2-6141-4E48-90C1-ACE0B24F89AF}" type="presParOf" srcId="{F9CA501B-A5A5-490D-8C79-40DFEED4F906}" destId="{4EC2E68F-9A3F-474A-9CD0-FD07DDEBCC71}" srcOrd="3" destOrd="0" presId="urn:microsoft.com/office/officeart/2008/layout/LinedList"/>
    <dgm:cxn modelId="{C5AF65A4-2F19-4807-803E-FC40BB156DFD}" type="presParOf" srcId="{4EC2E68F-9A3F-474A-9CD0-FD07DDEBCC71}" destId="{E5E3A386-6DAC-4175-89DE-F5F52551B003}" srcOrd="0" destOrd="0" presId="urn:microsoft.com/office/officeart/2008/layout/LinedList"/>
    <dgm:cxn modelId="{DE8B242F-0988-413D-9F5B-4539BED4765F}" type="presParOf" srcId="{4EC2E68F-9A3F-474A-9CD0-FD07DDEBCC71}" destId="{F1EC3A59-F834-4875-B68E-23EE3D46C54A}" srcOrd="1" destOrd="0" presId="urn:microsoft.com/office/officeart/2008/layout/LinedList"/>
    <dgm:cxn modelId="{2A89AACA-FCF6-4923-A7F6-91E8451005F1}" type="presParOf" srcId="{F9CA501B-A5A5-490D-8C79-40DFEED4F906}" destId="{7D4E7BE8-E4F9-4544-9EDB-9DCDD9086E65}" srcOrd="4" destOrd="0" presId="urn:microsoft.com/office/officeart/2008/layout/LinedList"/>
    <dgm:cxn modelId="{C4757C12-C060-41B1-AB3C-9A97202C7C2E}" type="presParOf" srcId="{F9CA501B-A5A5-490D-8C79-40DFEED4F906}" destId="{64EA6698-7490-4279-93BE-FA03AC0BB8E0}" srcOrd="5" destOrd="0" presId="urn:microsoft.com/office/officeart/2008/layout/LinedList"/>
    <dgm:cxn modelId="{9348CCF8-BB50-4B6F-859D-26998CC46870}" type="presParOf" srcId="{64EA6698-7490-4279-93BE-FA03AC0BB8E0}" destId="{961098A6-3B48-4B85-8908-4730ACA3B7B4}" srcOrd="0" destOrd="0" presId="urn:microsoft.com/office/officeart/2008/layout/LinedList"/>
    <dgm:cxn modelId="{D1060742-BA32-41C9-9541-B3E9A4D562E2}" type="presParOf" srcId="{64EA6698-7490-4279-93BE-FA03AC0BB8E0}" destId="{14F588BC-D08D-4AB1-80F5-5730DF83818D}" srcOrd="1" destOrd="0" presId="urn:microsoft.com/office/officeart/2008/layout/LinedList"/>
    <dgm:cxn modelId="{54D9DDC0-1E44-4799-876D-FD2E7EFF7630}" type="presParOf" srcId="{F9CA501B-A5A5-490D-8C79-40DFEED4F906}" destId="{D5EFB69F-2755-4561-B19F-21C44DCD2BED}" srcOrd="6" destOrd="0" presId="urn:microsoft.com/office/officeart/2008/layout/LinedList"/>
    <dgm:cxn modelId="{EFEB0F73-25EC-4289-9779-9E4309C145A3}" type="presParOf" srcId="{F9CA501B-A5A5-490D-8C79-40DFEED4F906}" destId="{F8D6DEE2-0ABB-4C75-97A9-710D9AE73882}" srcOrd="7" destOrd="0" presId="urn:microsoft.com/office/officeart/2008/layout/LinedList"/>
    <dgm:cxn modelId="{20B2D7FD-C3DE-4ECA-A42B-3713B7623C64}" type="presParOf" srcId="{F8D6DEE2-0ABB-4C75-97A9-710D9AE73882}" destId="{9E213694-8137-481F-9DE1-47F34D69BA33}" srcOrd="0" destOrd="0" presId="urn:microsoft.com/office/officeart/2008/layout/LinedList"/>
    <dgm:cxn modelId="{35C72B41-C8BC-4568-8EDA-6C994773790E}" type="presParOf" srcId="{F8D6DEE2-0ABB-4C75-97A9-710D9AE73882}" destId="{65920D28-C4BE-4733-9DE9-56231FF6903B}" srcOrd="1" destOrd="0" presId="urn:microsoft.com/office/officeart/2008/layout/LinedList"/>
    <dgm:cxn modelId="{7491D55C-4BCD-4832-9345-87233FA02980}" type="presParOf" srcId="{F9CA501B-A5A5-490D-8C79-40DFEED4F906}" destId="{B2366658-3DC6-4154-BA6C-741F99203751}" srcOrd="8" destOrd="0" presId="urn:microsoft.com/office/officeart/2008/layout/LinedList"/>
    <dgm:cxn modelId="{A5D83ACE-B4B3-4095-B3C9-75E107E6EE71}" type="presParOf" srcId="{F9CA501B-A5A5-490D-8C79-40DFEED4F906}" destId="{E4A8B03D-3935-4492-9E84-0A2B46445B92}" srcOrd="9" destOrd="0" presId="urn:microsoft.com/office/officeart/2008/layout/LinedList"/>
    <dgm:cxn modelId="{6ED061E9-726B-4809-9CEA-A2EB68A57D20}" type="presParOf" srcId="{E4A8B03D-3935-4492-9E84-0A2B46445B92}" destId="{12DC416D-B82B-4692-AAE7-400DCC58E021}" srcOrd="0" destOrd="0" presId="urn:microsoft.com/office/officeart/2008/layout/LinedList"/>
    <dgm:cxn modelId="{F4DFE430-AB18-44A4-910B-81D992862762}" type="presParOf" srcId="{E4A8B03D-3935-4492-9E84-0A2B46445B92}" destId="{1796A797-EE43-4F1D-BB20-503E80F3CDAB}" srcOrd="1" destOrd="0" presId="urn:microsoft.com/office/officeart/2008/layout/LinedList"/>
    <dgm:cxn modelId="{397A59F1-AC49-4969-A4C5-299CC24C04B8}" type="presParOf" srcId="{F9CA501B-A5A5-490D-8C79-40DFEED4F906}" destId="{9F77C71F-3E16-4A95-8581-B49B82191C44}" srcOrd="10" destOrd="0" presId="urn:microsoft.com/office/officeart/2008/layout/LinedList"/>
    <dgm:cxn modelId="{019047DC-B3EF-439E-9D46-43BAEBD9A4D7}" type="presParOf" srcId="{F9CA501B-A5A5-490D-8C79-40DFEED4F906}" destId="{F7D8A291-CDB5-416B-A06C-FDAB5F70B40F}" srcOrd="11" destOrd="0" presId="urn:microsoft.com/office/officeart/2008/layout/LinedList"/>
    <dgm:cxn modelId="{67F81DBF-0E70-476D-8B8C-2ABF1864551F}" type="presParOf" srcId="{F7D8A291-CDB5-416B-A06C-FDAB5F70B40F}" destId="{A977A13B-75B8-432E-8059-610EBA275A88}" srcOrd="0" destOrd="0" presId="urn:microsoft.com/office/officeart/2008/layout/LinedList"/>
    <dgm:cxn modelId="{48864E17-D24E-4170-A8A8-5561FA15A70B}" type="presParOf" srcId="{F7D8A291-CDB5-416B-A06C-FDAB5F70B40F}" destId="{9B50066F-992D-4D05-B0F9-5C4577202EAE}" srcOrd="1" destOrd="0" presId="urn:microsoft.com/office/officeart/2008/layout/LinedList"/>
    <dgm:cxn modelId="{ED33C3AA-71DB-487C-B7D9-6E0D4963425A}" type="presParOf" srcId="{F9CA501B-A5A5-490D-8C79-40DFEED4F906}" destId="{5AE9EB75-C497-420B-A748-727CF1BEE2AB}" srcOrd="12" destOrd="0" presId="urn:microsoft.com/office/officeart/2008/layout/LinedList"/>
    <dgm:cxn modelId="{EB572E03-7276-4752-8ABF-D23A7ED4BE7A}" type="presParOf" srcId="{F9CA501B-A5A5-490D-8C79-40DFEED4F906}" destId="{3E11E1AC-B188-43B8-93EE-B8534F5FCF21}" srcOrd="13" destOrd="0" presId="urn:microsoft.com/office/officeart/2008/layout/LinedList"/>
    <dgm:cxn modelId="{52D7E3D2-B4FD-4CA1-9BB7-522CD3004432}" type="presParOf" srcId="{3E11E1AC-B188-43B8-93EE-B8534F5FCF21}" destId="{4A6E0C4D-C768-4984-B681-DEA5B320439D}" srcOrd="0" destOrd="0" presId="urn:microsoft.com/office/officeart/2008/layout/LinedList"/>
    <dgm:cxn modelId="{A84B8AF8-C069-4EEA-8724-4D2573631D42}" type="presParOf" srcId="{3E11E1AC-B188-43B8-93EE-B8534F5FCF21}" destId="{EE52420F-71E9-42B1-A66E-AFCD521BC5E5}" srcOrd="1" destOrd="0" presId="urn:microsoft.com/office/officeart/2008/layout/LinedList"/>
    <dgm:cxn modelId="{64AEFB52-3BFE-44BC-86BA-9A83CBC7376C}" type="presParOf" srcId="{F9CA501B-A5A5-490D-8C79-40DFEED4F906}" destId="{56687719-B331-4464-8D0F-609AF2A87821}" srcOrd="14" destOrd="0" presId="urn:microsoft.com/office/officeart/2008/layout/LinedList"/>
    <dgm:cxn modelId="{1F714FD3-72CD-45F9-B6FC-F06C9D9C6FE7}" type="presParOf" srcId="{F9CA501B-A5A5-490D-8C79-40DFEED4F906}" destId="{BBB64D14-1699-4FE8-8126-D902FCEC7A8B}" srcOrd="15" destOrd="0" presId="urn:microsoft.com/office/officeart/2008/layout/LinedList"/>
    <dgm:cxn modelId="{0F481A33-0B13-4A19-A38C-E53C1E8E0A28}" type="presParOf" srcId="{BBB64D14-1699-4FE8-8126-D902FCEC7A8B}" destId="{C10B1B28-A417-4DB0-A46A-BCA160A1010C}" srcOrd="0" destOrd="0" presId="urn:microsoft.com/office/officeart/2008/layout/LinedList"/>
    <dgm:cxn modelId="{77759867-D8CC-425A-B4D0-148A67C6B45F}" type="presParOf" srcId="{BBB64D14-1699-4FE8-8126-D902FCEC7A8B}" destId="{66E929F9-395F-4A58-B53F-277ABC8779BE}" srcOrd="1" destOrd="0" presId="urn:microsoft.com/office/officeart/2008/layout/LinedList"/>
    <dgm:cxn modelId="{F044069E-F309-415A-BA49-53DA0D7F1DAA}" type="presParOf" srcId="{F9CA501B-A5A5-490D-8C79-40DFEED4F906}" destId="{0DC6293C-E723-4E8A-B91F-49C0561722DF}" srcOrd="16" destOrd="0" presId="urn:microsoft.com/office/officeart/2008/layout/LinedList"/>
    <dgm:cxn modelId="{2FC4AFDE-FF0D-45DE-B455-D744186A0625}" type="presParOf" srcId="{F9CA501B-A5A5-490D-8C79-40DFEED4F906}" destId="{12B02508-78EC-44D3-82AA-7487F3997ADF}" srcOrd="17" destOrd="0" presId="urn:microsoft.com/office/officeart/2008/layout/LinedList"/>
    <dgm:cxn modelId="{64E8C43A-DF4C-456E-BC4D-2B8D2B931326}" type="presParOf" srcId="{12B02508-78EC-44D3-82AA-7487F3997ADF}" destId="{C6D667A5-F9E8-44DB-8705-0942853D1D8D}" srcOrd="0" destOrd="0" presId="urn:microsoft.com/office/officeart/2008/layout/LinedList"/>
    <dgm:cxn modelId="{1B094084-A2F6-4455-94EF-16B79769CBE2}" type="presParOf" srcId="{12B02508-78EC-44D3-82AA-7487F3997ADF}" destId="{480DCA9B-ACDA-47DB-8BC9-15C032D1BA64}" srcOrd="1" destOrd="0" presId="urn:microsoft.com/office/officeart/2008/layout/LinedList"/>
    <dgm:cxn modelId="{1B63948E-69FB-47DE-BC34-F2644A124BA3}" type="presParOf" srcId="{F9CA501B-A5A5-490D-8C79-40DFEED4F906}" destId="{65A9802D-C524-4869-A081-A974F4127EB6}" srcOrd="18" destOrd="0" presId="urn:microsoft.com/office/officeart/2008/layout/LinedList"/>
    <dgm:cxn modelId="{EE11F8E7-851F-4586-BB85-090D35BA2406}" type="presParOf" srcId="{F9CA501B-A5A5-490D-8C79-40DFEED4F906}" destId="{85C05472-5F76-49CA-BD3B-6CA2D181D90E}" srcOrd="19" destOrd="0" presId="urn:microsoft.com/office/officeart/2008/layout/LinedList"/>
    <dgm:cxn modelId="{433708AC-0076-46BE-A050-0425253F6030}" type="presParOf" srcId="{85C05472-5F76-49CA-BD3B-6CA2D181D90E}" destId="{AF39D54D-F564-4AF1-B21E-DC5E4BFCC84D}" srcOrd="0" destOrd="0" presId="urn:microsoft.com/office/officeart/2008/layout/LinedList"/>
    <dgm:cxn modelId="{09CCA4E4-3CF0-4B82-84B6-8F09731D5B19}" type="presParOf" srcId="{85C05472-5F76-49CA-BD3B-6CA2D181D90E}" destId="{9AC4B9A3-6284-4958-B9B4-DA79ABAB720A}" srcOrd="1" destOrd="0" presId="urn:microsoft.com/office/officeart/2008/layout/LinedList"/>
    <dgm:cxn modelId="{F4BA09C0-BDB6-457F-925C-4DF02E4C3490}" type="presParOf" srcId="{F9CA501B-A5A5-490D-8C79-40DFEED4F906}" destId="{698901A3-0AFD-4221-9EC3-E1069E143EAA}" srcOrd="20" destOrd="0" presId="urn:microsoft.com/office/officeart/2008/layout/LinedList"/>
    <dgm:cxn modelId="{FE30CCF4-A34E-4384-895C-45563FBD9BF8}" type="presParOf" srcId="{F9CA501B-A5A5-490D-8C79-40DFEED4F906}" destId="{BD98BB16-FED8-4B48-8758-9CC6225A01AB}" srcOrd="21" destOrd="0" presId="urn:microsoft.com/office/officeart/2008/layout/LinedList"/>
    <dgm:cxn modelId="{A8656240-4A61-4782-843E-710C0D72C155}" type="presParOf" srcId="{BD98BB16-FED8-4B48-8758-9CC6225A01AB}" destId="{E4D7CB68-2068-4E04-870E-C20A72E91C15}" srcOrd="0" destOrd="0" presId="urn:microsoft.com/office/officeart/2008/layout/LinedList"/>
    <dgm:cxn modelId="{9860EA6D-2BE4-459F-8565-D42649ED2B42}" type="presParOf" srcId="{BD98BB16-FED8-4B48-8758-9CC6225A01AB}" destId="{68C8B565-7E58-4992-A111-93C47BC82073}" srcOrd="1" destOrd="0" presId="urn:microsoft.com/office/officeart/2008/layout/LinedList"/>
    <dgm:cxn modelId="{04C50609-AB47-4D8C-86FA-0BA38597B592}" type="presParOf" srcId="{F9CA501B-A5A5-490D-8C79-40DFEED4F906}" destId="{6D4107DA-3650-4F97-A30F-F1CD237DD505}" srcOrd="22" destOrd="0" presId="urn:microsoft.com/office/officeart/2008/layout/LinedList"/>
    <dgm:cxn modelId="{D13197C8-C94C-4ED9-B6A9-48D35D2B2A04}" type="presParOf" srcId="{F9CA501B-A5A5-490D-8C79-40DFEED4F906}" destId="{58190316-2975-4ACC-90E9-50CB40E5C45E}" srcOrd="23" destOrd="0" presId="urn:microsoft.com/office/officeart/2008/layout/LinedList"/>
    <dgm:cxn modelId="{274A05A7-2468-493E-8A4D-68779025CC48}" type="presParOf" srcId="{58190316-2975-4ACC-90E9-50CB40E5C45E}" destId="{E18F5019-E45D-49B9-8F98-FB1C465168CF}" srcOrd="0" destOrd="0" presId="urn:microsoft.com/office/officeart/2008/layout/LinedList"/>
    <dgm:cxn modelId="{DB29E4CD-1937-474B-908E-D481E0D7DDB7}" type="presParOf" srcId="{58190316-2975-4ACC-90E9-50CB40E5C45E}" destId="{01A682CF-5C68-4354-93CB-CEFFAE80E22E}" srcOrd="1" destOrd="0" presId="urn:microsoft.com/office/officeart/2008/layout/LinedList"/>
    <dgm:cxn modelId="{BEF8DB15-B22C-427F-ADE5-C5DA869C2633}" type="presParOf" srcId="{F9CA501B-A5A5-490D-8C79-40DFEED4F906}" destId="{86048D5F-7CCC-459D-B9A7-B62B259BFFE8}" srcOrd="24" destOrd="0" presId="urn:microsoft.com/office/officeart/2008/layout/LinedList"/>
    <dgm:cxn modelId="{9B7794CC-7843-40C4-B65C-32E6983857A4}" type="presParOf" srcId="{F9CA501B-A5A5-490D-8C79-40DFEED4F906}" destId="{5ABD0029-1168-459E-A657-005EB008D1C1}" srcOrd="25" destOrd="0" presId="urn:microsoft.com/office/officeart/2008/layout/LinedList"/>
    <dgm:cxn modelId="{2311B1A1-FB64-49C4-BB65-1646D554D6B1}" type="presParOf" srcId="{5ABD0029-1168-459E-A657-005EB008D1C1}" destId="{81D3EC34-5586-4231-9C2E-E0D4E6BC515E}" srcOrd="0" destOrd="0" presId="urn:microsoft.com/office/officeart/2008/layout/LinedList"/>
    <dgm:cxn modelId="{EA7152B2-1A65-4D19-BE99-AC009519EB9D}" type="presParOf" srcId="{5ABD0029-1168-459E-A657-005EB008D1C1}" destId="{8933D682-BDEF-438B-9FDD-8E4E9E3BAC80}" srcOrd="1" destOrd="0" presId="urn:microsoft.com/office/officeart/2008/layout/LinedList"/>
    <dgm:cxn modelId="{58085570-C74F-4869-BBAA-C3AC9C8987FF}" type="presParOf" srcId="{F9CA501B-A5A5-490D-8C79-40DFEED4F906}" destId="{BC7A1236-A857-4EE0-8C32-24B4990E8D05}" srcOrd="26" destOrd="0" presId="urn:microsoft.com/office/officeart/2008/layout/LinedList"/>
    <dgm:cxn modelId="{7E86B540-0104-438D-9290-DB3ABA42CD89}" type="presParOf" srcId="{F9CA501B-A5A5-490D-8C79-40DFEED4F906}" destId="{1604DC07-1692-4682-A48D-F2E01986DDD1}" srcOrd="27" destOrd="0" presId="urn:microsoft.com/office/officeart/2008/layout/LinedList"/>
    <dgm:cxn modelId="{5BC5920C-2D1B-4B8F-9A74-2DAF236712D2}" type="presParOf" srcId="{1604DC07-1692-4682-A48D-F2E01986DDD1}" destId="{292A8732-9600-4DCD-A095-4392AAE0B001}" srcOrd="0" destOrd="0" presId="urn:microsoft.com/office/officeart/2008/layout/LinedList"/>
    <dgm:cxn modelId="{3EFA8111-81E8-495E-9A1C-0DC2BA701679}" type="presParOf" srcId="{1604DC07-1692-4682-A48D-F2E01986DDD1}" destId="{AC653E08-DEC8-4304-A61A-ED3214965A32}" srcOrd="1" destOrd="0" presId="urn:microsoft.com/office/officeart/2008/layout/LinedList"/>
    <dgm:cxn modelId="{750C7500-39D7-47B7-AC23-7D9C6279597E}" type="presParOf" srcId="{F9CA501B-A5A5-490D-8C79-40DFEED4F906}" destId="{9FF5D213-01C0-4DDC-A68C-C929503663F8}" srcOrd="28" destOrd="0" presId="urn:microsoft.com/office/officeart/2008/layout/LinedList"/>
    <dgm:cxn modelId="{F0D04966-D344-423D-84EA-28A01769A4D6}" type="presParOf" srcId="{F9CA501B-A5A5-490D-8C79-40DFEED4F906}" destId="{18C1888E-A40A-49C8-8289-899182080D6B}" srcOrd="29" destOrd="0" presId="urn:microsoft.com/office/officeart/2008/layout/LinedList"/>
    <dgm:cxn modelId="{56467A11-009C-4D5E-9E29-B36B9659CBFF}" type="presParOf" srcId="{18C1888E-A40A-49C8-8289-899182080D6B}" destId="{86ACEB17-8E2D-45B6-A781-78ECCB3290A4}" srcOrd="0" destOrd="0" presId="urn:microsoft.com/office/officeart/2008/layout/LinedList"/>
    <dgm:cxn modelId="{F4920798-E849-4B49-A9DB-87BFD8344DDB}" type="presParOf" srcId="{18C1888E-A40A-49C8-8289-899182080D6B}" destId="{2B5F2C24-9388-413F-ABFB-5A4E526017D4}" srcOrd="1" destOrd="0" presId="urn:microsoft.com/office/officeart/2008/layout/LinedList"/>
    <dgm:cxn modelId="{084B0D04-1DC7-4225-9305-1BFEB67D1A68}" type="presParOf" srcId="{F9CA501B-A5A5-490D-8C79-40DFEED4F906}" destId="{F1717656-3177-4099-86C6-E001814C86A7}" srcOrd="30" destOrd="0" presId="urn:microsoft.com/office/officeart/2008/layout/LinedList"/>
    <dgm:cxn modelId="{60878335-C758-46E6-8770-61F78F970782}" type="presParOf" srcId="{F9CA501B-A5A5-490D-8C79-40DFEED4F906}" destId="{D3D8EEF8-E046-4537-A7C1-75C197C3FDAA}" srcOrd="31" destOrd="0" presId="urn:microsoft.com/office/officeart/2008/layout/LinedList"/>
    <dgm:cxn modelId="{B5EF47FD-746F-4666-A602-DEA7DEE7290C}" type="presParOf" srcId="{D3D8EEF8-E046-4537-A7C1-75C197C3FDAA}" destId="{32FE7685-BF14-4F87-B18B-42511636E330}" srcOrd="0" destOrd="0" presId="urn:microsoft.com/office/officeart/2008/layout/LinedList"/>
    <dgm:cxn modelId="{BF2318DD-1B81-4D79-8206-F853FCF37FED}" type="presParOf" srcId="{D3D8EEF8-E046-4537-A7C1-75C197C3FDAA}" destId="{144C0754-DCA6-4489-B7C6-20315B173B13}" srcOrd="1" destOrd="0" presId="urn:microsoft.com/office/officeart/2008/layout/LinedList"/>
    <dgm:cxn modelId="{67B0C1E0-165A-44E1-BC4F-3E690DBBC05C}" type="presParOf" srcId="{F9CA501B-A5A5-490D-8C79-40DFEED4F906}" destId="{FC4ED130-9F8E-41F7-B943-B3A7A98FE7D3}" srcOrd="32" destOrd="0" presId="urn:microsoft.com/office/officeart/2008/layout/LinedList"/>
    <dgm:cxn modelId="{B65774CB-9C8D-4794-9B86-F8EFADDBCA7E}" type="presParOf" srcId="{F9CA501B-A5A5-490D-8C79-40DFEED4F906}" destId="{CE68211F-1E56-400D-9A81-DEA700698D98}" srcOrd="33" destOrd="0" presId="urn:microsoft.com/office/officeart/2008/layout/LinedList"/>
    <dgm:cxn modelId="{159342CC-E87C-42AD-A9FF-9FEF16C3972A}" type="presParOf" srcId="{CE68211F-1E56-400D-9A81-DEA700698D98}" destId="{64769DB5-C917-441E-AA4E-D9FBC5C7BDE6}" srcOrd="0" destOrd="0" presId="urn:microsoft.com/office/officeart/2008/layout/LinedList"/>
    <dgm:cxn modelId="{932DA9F4-0C9D-4EE6-8CF1-F9684FDDC25E}" type="presParOf" srcId="{CE68211F-1E56-400D-9A81-DEA700698D98}" destId="{FCD86177-B93D-4D54-A990-458F2F995DE9}" srcOrd="1" destOrd="0" presId="urn:microsoft.com/office/officeart/2008/layout/LinedList"/>
    <dgm:cxn modelId="{8088B514-2E72-47CE-954E-455C7B4BB078}" type="presParOf" srcId="{F9CA501B-A5A5-490D-8C79-40DFEED4F906}" destId="{35A2954D-F49B-4413-9F0A-04EA6C4F9E0F}" srcOrd="34" destOrd="0" presId="urn:microsoft.com/office/officeart/2008/layout/LinedList"/>
    <dgm:cxn modelId="{436E8CD1-3E5F-46A8-BB6A-08057BBE202C}" type="presParOf" srcId="{F9CA501B-A5A5-490D-8C79-40DFEED4F906}" destId="{013259B3-DBA8-458B-94CF-95F857E764E1}" srcOrd="35" destOrd="0" presId="urn:microsoft.com/office/officeart/2008/layout/LinedList"/>
    <dgm:cxn modelId="{D583A7AB-70CD-41D3-BDDB-B5C428AE3FC6}" type="presParOf" srcId="{013259B3-DBA8-458B-94CF-95F857E764E1}" destId="{B452FB3D-1CEE-4946-A780-2DF7F91A00ED}" srcOrd="0" destOrd="0" presId="urn:microsoft.com/office/officeart/2008/layout/LinedList"/>
    <dgm:cxn modelId="{4A7DEE65-6841-4325-9AE3-2D19545E8436}" type="presParOf" srcId="{013259B3-DBA8-458B-94CF-95F857E764E1}" destId="{41025B05-92E0-430E-B01E-5261E0D74F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183361-512D-4804-8244-B641C519E9F2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577165-B734-4206-918E-B4443C229B19}">
      <dgm:prSet/>
      <dgm:spPr/>
      <dgm:t>
        <a:bodyPr/>
        <a:lstStyle/>
        <a:p>
          <a:r>
            <a:rPr lang="en-US" b="1"/>
            <a:t>Mission Statement: At Ascend our mission is to refine personal style by providing customised expert fashion guidance that highlights your best features and to ensure you feel confident in yourself. </a:t>
          </a:r>
          <a:endParaRPr lang="en-US"/>
        </a:p>
      </dgm:t>
    </dgm:pt>
    <dgm:pt modelId="{AFEA0D3A-CE1E-4C5C-B358-56DA128A8CE1}" type="parTrans" cxnId="{65F9F3DD-A092-4387-9192-A970EBC69573}">
      <dgm:prSet/>
      <dgm:spPr/>
      <dgm:t>
        <a:bodyPr/>
        <a:lstStyle/>
        <a:p>
          <a:endParaRPr lang="en-US"/>
        </a:p>
      </dgm:t>
    </dgm:pt>
    <dgm:pt modelId="{67951923-A8C1-4C34-BE89-764961CD2B70}" type="sibTrans" cxnId="{65F9F3DD-A092-4387-9192-A970EBC69573}">
      <dgm:prSet/>
      <dgm:spPr/>
      <dgm:t>
        <a:bodyPr/>
        <a:lstStyle/>
        <a:p>
          <a:endParaRPr lang="en-US"/>
        </a:p>
      </dgm:t>
    </dgm:pt>
    <dgm:pt modelId="{FAA7F943-4EE5-41D7-BA6A-DDD799C7CD1E}">
      <dgm:prSet/>
      <dgm:spPr/>
      <dgm:t>
        <a:bodyPr/>
        <a:lstStyle/>
        <a:p>
          <a:r>
            <a:rPr lang="en-US" b="1"/>
            <a:t>The businesses’ aims: To empower women with confidence through bespoke styling experience, offering personalized guidance  and tailored clothing solutions that enhance their natural beauty. </a:t>
          </a:r>
          <a:endParaRPr lang="en-US"/>
        </a:p>
      </dgm:t>
    </dgm:pt>
    <dgm:pt modelId="{15F27463-4C16-415E-B0AC-0F9E44097348}" type="parTrans" cxnId="{11B51B5F-BDD3-4822-B992-2137DA89D499}">
      <dgm:prSet/>
      <dgm:spPr/>
      <dgm:t>
        <a:bodyPr/>
        <a:lstStyle/>
        <a:p>
          <a:endParaRPr lang="en-US"/>
        </a:p>
      </dgm:t>
    </dgm:pt>
    <dgm:pt modelId="{57B7743C-4AF4-460C-94F0-F8C4CAE63875}" type="sibTrans" cxnId="{11B51B5F-BDD3-4822-B992-2137DA89D499}">
      <dgm:prSet/>
      <dgm:spPr/>
      <dgm:t>
        <a:bodyPr/>
        <a:lstStyle/>
        <a:p>
          <a:endParaRPr lang="en-US"/>
        </a:p>
      </dgm:t>
    </dgm:pt>
    <dgm:pt modelId="{E0A9E8D1-80F6-4BA8-828D-0B7F9311FF74}">
      <dgm:prSet/>
      <dgm:spPr/>
      <dgm:t>
        <a:bodyPr/>
        <a:lstStyle/>
        <a:p>
          <a:r>
            <a:rPr lang="en-US" b="1"/>
            <a:t>SMART Objectives – </a:t>
          </a:r>
          <a:endParaRPr lang="en-US"/>
        </a:p>
      </dgm:t>
    </dgm:pt>
    <dgm:pt modelId="{8160E4F8-4444-40F0-9C72-29165040F7B5}" type="parTrans" cxnId="{4ADDFEFA-7969-4590-91B9-3817E799CB9D}">
      <dgm:prSet/>
      <dgm:spPr/>
      <dgm:t>
        <a:bodyPr/>
        <a:lstStyle/>
        <a:p>
          <a:endParaRPr lang="en-US"/>
        </a:p>
      </dgm:t>
    </dgm:pt>
    <dgm:pt modelId="{D57C0800-F130-47CF-BC03-494A941229C9}" type="sibTrans" cxnId="{4ADDFEFA-7969-4590-91B9-3817E799CB9D}">
      <dgm:prSet/>
      <dgm:spPr/>
      <dgm:t>
        <a:bodyPr/>
        <a:lstStyle/>
        <a:p>
          <a:endParaRPr lang="en-US"/>
        </a:p>
      </dgm:t>
    </dgm:pt>
    <dgm:pt modelId="{7FF6AE75-2258-4EBC-A06B-F81C6779A6CF}">
      <dgm:prSet/>
      <dgm:spPr/>
      <dgm:t>
        <a:bodyPr/>
        <a:lstStyle/>
        <a:p>
          <a:r>
            <a:rPr lang="en-US"/>
            <a:t>Achieve a 15% increase in average transaction value within three months.</a:t>
          </a:r>
        </a:p>
      </dgm:t>
    </dgm:pt>
    <dgm:pt modelId="{9B8EE653-B6BF-4B70-9954-34695A316FEA}" type="parTrans" cxnId="{2D04143B-AD81-4A44-A9D0-BF716710023F}">
      <dgm:prSet/>
      <dgm:spPr/>
      <dgm:t>
        <a:bodyPr/>
        <a:lstStyle/>
        <a:p>
          <a:endParaRPr lang="en-US"/>
        </a:p>
      </dgm:t>
    </dgm:pt>
    <dgm:pt modelId="{6EBC91A2-9A39-415C-B0EF-455012D4128A}" type="sibTrans" cxnId="{2D04143B-AD81-4A44-A9D0-BF716710023F}">
      <dgm:prSet/>
      <dgm:spPr/>
      <dgm:t>
        <a:bodyPr/>
        <a:lstStyle/>
        <a:p>
          <a:endParaRPr lang="en-US"/>
        </a:p>
      </dgm:t>
    </dgm:pt>
    <dgm:pt modelId="{4AD37680-6BA4-4EFE-9D08-0C4732172D54}">
      <dgm:prSet/>
      <dgm:spPr/>
      <dgm:t>
        <a:bodyPr/>
        <a:lstStyle/>
        <a:p>
          <a:r>
            <a:rPr lang="en-US"/>
            <a:t>Increase monthly sales revenue by 20% over the next four months.</a:t>
          </a:r>
        </a:p>
      </dgm:t>
    </dgm:pt>
    <dgm:pt modelId="{4A9A5BF9-E1F7-465D-A554-22C2F4A0CCD4}" type="parTrans" cxnId="{3904976D-5AEE-436D-A6EF-33067B97B22E}">
      <dgm:prSet/>
      <dgm:spPr/>
      <dgm:t>
        <a:bodyPr/>
        <a:lstStyle/>
        <a:p>
          <a:endParaRPr lang="en-US"/>
        </a:p>
      </dgm:t>
    </dgm:pt>
    <dgm:pt modelId="{9B343996-BA44-431C-9DB1-74964E1C65F8}" type="sibTrans" cxnId="{3904976D-5AEE-436D-A6EF-33067B97B22E}">
      <dgm:prSet/>
      <dgm:spPr/>
      <dgm:t>
        <a:bodyPr/>
        <a:lstStyle/>
        <a:p>
          <a:endParaRPr lang="en-US"/>
        </a:p>
      </dgm:t>
    </dgm:pt>
    <dgm:pt modelId="{5BED4E58-8B23-4B16-89B4-92A3ACDA1D60}">
      <dgm:prSet/>
      <dgm:spPr/>
      <dgm:t>
        <a:bodyPr/>
        <a:lstStyle/>
        <a:p>
          <a:r>
            <a:rPr lang="en-US"/>
            <a:t>Boost social media engagement by 30% and gain 1,000 new followers within three months. </a:t>
          </a:r>
        </a:p>
      </dgm:t>
    </dgm:pt>
    <dgm:pt modelId="{C1D35D50-9F25-4C7D-877B-C04CAD615229}" type="parTrans" cxnId="{C91DCC80-1120-4798-99AE-2D5BD093CDB4}">
      <dgm:prSet/>
      <dgm:spPr/>
      <dgm:t>
        <a:bodyPr/>
        <a:lstStyle/>
        <a:p>
          <a:endParaRPr lang="en-US"/>
        </a:p>
      </dgm:t>
    </dgm:pt>
    <dgm:pt modelId="{7C7C788D-3B09-492A-B674-D598660606FB}" type="sibTrans" cxnId="{C91DCC80-1120-4798-99AE-2D5BD093CDB4}">
      <dgm:prSet/>
      <dgm:spPr/>
      <dgm:t>
        <a:bodyPr/>
        <a:lstStyle/>
        <a:p>
          <a:endParaRPr lang="en-US"/>
        </a:p>
      </dgm:t>
    </dgm:pt>
    <dgm:pt modelId="{90DDD04D-97AC-41F5-856F-918EF99B5228}">
      <dgm:prSet/>
      <dgm:spPr/>
      <dgm:t>
        <a:bodyPr/>
        <a:lstStyle/>
        <a:p>
          <a:r>
            <a:rPr lang="en-US"/>
            <a:t>Achieve a customer satisfaction rating of 90% within four months. </a:t>
          </a:r>
        </a:p>
      </dgm:t>
    </dgm:pt>
    <dgm:pt modelId="{B9F105D3-6834-44DE-8ADC-B17C8FF6C9C1}" type="parTrans" cxnId="{D077D77D-E280-4989-B259-150FCD5093BC}">
      <dgm:prSet/>
      <dgm:spPr/>
      <dgm:t>
        <a:bodyPr/>
        <a:lstStyle/>
        <a:p>
          <a:endParaRPr lang="en-US"/>
        </a:p>
      </dgm:t>
    </dgm:pt>
    <dgm:pt modelId="{310EC12A-78B2-47E0-9678-DBBF656ACB25}" type="sibTrans" cxnId="{D077D77D-E280-4989-B259-150FCD5093BC}">
      <dgm:prSet/>
      <dgm:spPr/>
      <dgm:t>
        <a:bodyPr/>
        <a:lstStyle/>
        <a:p>
          <a:endParaRPr lang="en-US"/>
        </a:p>
      </dgm:t>
    </dgm:pt>
    <dgm:pt modelId="{D8CC0A62-DB4A-4699-A7F6-CC31A481E947}" type="pres">
      <dgm:prSet presAssocID="{13183361-512D-4804-8244-B641C519E9F2}" presName="linearFlow" presStyleCnt="0">
        <dgm:presLayoutVars>
          <dgm:resizeHandles val="exact"/>
        </dgm:presLayoutVars>
      </dgm:prSet>
      <dgm:spPr/>
    </dgm:pt>
    <dgm:pt modelId="{8268CD95-9CD6-4390-8279-915E9B994AD6}" type="pres">
      <dgm:prSet presAssocID="{F1577165-B734-4206-918E-B4443C229B19}" presName="node" presStyleLbl="node1" presStyleIdx="0" presStyleCnt="3">
        <dgm:presLayoutVars>
          <dgm:bulletEnabled val="1"/>
        </dgm:presLayoutVars>
      </dgm:prSet>
      <dgm:spPr/>
    </dgm:pt>
    <dgm:pt modelId="{F456F99D-345F-4D78-85D2-AEDFF3222FB4}" type="pres">
      <dgm:prSet presAssocID="{67951923-A8C1-4C34-BE89-764961CD2B70}" presName="sibTrans" presStyleLbl="sibTrans2D1" presStyleIdx="0" presStyleCnt="2"/>
      <dgm:spPr/>
    </dgm:pt>
    <dgm:pt modelId="{0076A55B-0E75-4C57-B3AA-61012B6C5027}" type="pres">
      <dgm:prSet presAssocID="{67951923-A8C1-4C34-BE89-764961CD2B70}" presName="connectorText" presStyleLbl="sibTrans2D1" presStyleIdx="0" presStyleCnt="2"/>
      <dgm:spPr/>
    </dgm:pt>
    <dgm:pt modelId="{129F17BC-9B58-4E78-8C10-BE8F0EED940E}" type="pres">
      <dgm:prSet presAssocID="{FAA7F943-4EE5-41D7-BA6A-DDD799C7CD1E}" presName="node" presStyleLbl="node1" presStyleIdx="1" presStyleCnt="3">
        <dgm:presLayoutVars>
          <dgm:bulletEnabled val="1"/>
        </dgm:presLayoutVars>
      </dgm:prSet>
      <dgm:spPr/>
    </dgm:pt>
    <dgm:pt modelId="{D7642577-1E70-4357-B4BE-B55AAE6DEA24}" type="pres">
      <dgm:prSet presAssocID="{57B7743C-4AF4-460C-94F0-F8C4CAE63875}" presName="sibTrans" presStyleLbl="sibTrans2D1" presStyleIdx="1" presStyleCnt="2"/>
      <dgm:spPr/>
    </dgm:pt>
    <dgm:pt modelId="{A23B8A3A-9D05-4159-951F-C2269EA94543}" type="pres">
      <dgm:prSet presAssocID="{57B7743C-4AF4-460C-94F0-F8C4CAE63875}" presName="connectorText" presStyleLbl="sibTrans2D1" presStyleIdx="1" presStyleCnt="2"/>
      <dgm:spPr/>
    </dgm:pt>
    <dgm:pt modelId="{D4CC5465-E3AA-4AA4-91DE-1C648E1BC0FA}" type="pres">
      <dgm:prSet presAssocID="{E0A9E8D1-80F6-4BA8-828D-0B7F9311FF74}" presName="node" presStyleLbl="node1" presStyleIdx="2" presStyleCnt="3">
        <dgm:presLayoutVars>
          <dgm:bulletEnabled val="1"/>
        </dgm:presLayoutVars>
      </dgm:prSet>
      <dgm:spPr/>
    </dgm:pt>
  </dgm:ptLst>
  <dgm:cxnLst>
    <dgm:cxn modelId="{0DDF431C-D5B2-4AA6-9C19-CD7820D8645A}" type="presOf" srcId="{7FF6AE75-2258-4EBC-A06B-F81C6779A6CF}" destId="{D4CC5465-E3AA-4AA4-91DE-1C648E1BC0FA}" srcOrd="0" destOrd="1" presId="urn:microsoft.com/office/officeart/2005/8/layout/process2"/>
    <dgm:cxn modelId="{1E955733-1CC2-481E-A159-4CBA1F291F20}" type="presOf" srcId="{FAA7F943-4EE5-41D7-BA6A-DDD799C7CD1E}" destId="{129F17BC-9B58-4E78-8C10-BE8F0EED940E}" srcOrd="0" destOrd="0" presId="urn:microsoft.com/office/officeart/2005/8/layout/process2"/>
    <dgm:cxn modelId="{90B0DF38-DA79-4ACF-966C-84D0EC55C5ED}" type="presOf" srcId="{57B7743C-4AF4-460C-94F0-F8C4CAE63875}" destId="{A23B8A3A-9D05-4159-951F-C2269EA94543}" srcOrd="1" destOrd="0" presId="urn:microsoft.com/office/officeart/2005/8/layout/process2"/>
    <dgm:cxn modelId="{2D04143B-AD81-4A44-A9D0-BF716710023F}" srcId="{E0A9E8D1-80F6-4BA8-828D-0B7F9311FF74}" destId="{7FF6AE75-2258-4EBC-A06B-F81C6779A6CF}" srcOrd="0" destOrd="0" parTransId="{9B8EE653-B6BF-4B70-9954-34695A316FEA}" sibTransId="{6EBC91A2-9A39-415C-B0EF-455012D4128A}"/>
    <dgm:cxn modelId="{5EB5005B-BA4D-475B-8D8B-43D8932ACC77}" type="presOf" srcId="{67951923-A8C1-4C34-BE89-764961CD2B70}" destId="{0076A55B-0E75-4C57-B3AA-61012B6C5027}" srcOrd="1" destOrd="0" presId="urn:microsoft.com/office/officeart/2005/8/layout/process2"/>
    <dgm:cxn modelId="{11B51B5F-BDD3-4822-B992-2137DA89D499}" srcId="{13183361-512D-4804-8244-B641C519E9F2}" destId="{FAA7F943-4EE5-41D7-BA6A-DDD799C7CD1E}" srcOrd="1" destOrd="0" parTransId="{15F27463-4C16-415E-B0AC-0F9E44097348}" sibTransId="{57B7743C-4AF4-460C-94F0-F8C4CAE63875}"/>
    <dgm:cxn modelId="{3904976D-5AEE-436D-A6EF-33067B97B22E}" srcId="{E0A9E8D1-80F6-4BA8-828D-0B7F9311FF74}" destId="{4AD37680-6BA4-4EFE-9D08-0C4732172D54}" srcOrd="1" destOrd="0" parTransId="{4A9A5BF9-E1F7-465D-A554-22C2F4A0CCD4}" sibTransId="{9B343996-BA44-431C-9DB1-74964E1C65F8}"/>
    <dgm:cxn modelId="{0A185D56-8950-433B-A735-75BDD253D865}" type="presOf" srcId="{67951923-A8C1-4C34-BE89-764961CD2B70}" destId="{F456F99D-345F-4D78-85D2-AEDFF3222FB4}" srcOrd="0" destOrd="0" presId="urn:microsoft.com/office/officeart/2005/8/layout/process2"/>
    <dgm:cxn modelId="{D077D77D-E280-4989-B259-150FCD5093BC}" srcId="{E0A9E8D1-80F6-4BA8-828D-0B7F9311FF74}" destId="{90DDD04D-97AC-41F5-856F-918EF99B5228}" srcOrd="3" destOrd="0" parTransId="{B9F105D3-6834-44DE-8ADC-B17C8FF6C9C1}" sibTransId="{310EC12A-78B2-47E0-9678-DBBF656ACB25}"/>
    <dgm:cxn modelId="{9964E77F-1ECA-4834-A18F-A6EE2E80189C}" type="presOf" srcId="{90DDD04D-97AC-41F5-856F-918EF99B5228}" destId="{D4CC5465-E3AA-4AA4-91DE-1C648E1BC0FA}" srcOrd="0" destOrd="4" presId="urn:microsoft.com/office/officeart/2005/8/layout/process2"/>
    <dgm:cxn modelId="{C91DCC80-1120-4798-99AE-2D5BD093CDB4}" srcId="{E0A9E8D1-80F6-4BA8-828D-0B7F9311FF74}" destId="{5BED4E58-8B23-4B16-89B4-92A3ACDA1D60}" srcOrd="2" destOrd="0" parTransId="{C1D35D50-9F25-4C7D-877B-C04CAD615229}" sibTransId="{7C7C788D-3B09-492A-B674-D598660606FB}"/>
    <dgm:cxn modelId="{BB96448C-E676-4B28-851F-445FB45DB70C}" type="presOf" srcId="{57B7743C-4AF4-460C-94F0-F8C4CAE63875}" destId="{D7642577-1E70-4357-B4BE-B55AAE6DEA24}" srcOrd="0" destOrd="0" presId="urn:microsoft.com/office/officeart/2005/8/layout/process2"/>
    <dgm:cxn modelId="{DB97C890-558D-471D-8C07-775B27EBEFAB}" type="presOf" srcId="{13183361-512D-4804-8244-B641C519E9F2}" destId="{D8CC0A62-DB4A-4699-A7F6-CC31A481E947}" srcOrd="0" destOrd="0" presId="urn:microsoft.com/office/officeart/2005/8/layout/process2"/>
    <dgm:cxn modelId="{65F9F3DD-A092-4387-9192-A970EBC69573}" srcId="{13183361-512D-4804-8244-B641C519E9F2}" destId="{F1577165-B734-4206-918E-B4443C229B19}" srcOrd="0" destOrd="0" parTransId="{AFEA0D3A-CE1E-4C5C-B358-56DA128A8CE1}" sibTransId="{67951923-A8C1-4C34-BE89-764961CD2B70}"/>
    <dgm:cxn modelId="{F599ABE4-EAF7-4550-A6B0-2AF5D3C6ED94}" type="presOf" srcId="{F1577165-B734-4206-918E-B4443C229B19}" destId="{8268CD95-9CD6-4390-8279-915E9B994AD6}" srcOrd="0" destOrd="0" presId="urn:microsoft.com/office/officeart/2005/8/layout/process2"/>
    <dgm:cxn modelId="{83AA56E6-0008-4CC6-8390-333CDE0822A6}" type="presOf" srcId="{4AD37680-6BA4-4EFE-9D08-0C4732172D54}" destId="{D4CC5465-E3AA-4AA4-91DE-1C648E1BC0FA}" srcOrd="0" destOrd="2" presId="urn:microsoft.com/office/officeart/2005/8/layout/process2"/>
    <dgm:cxn modelId="{6B29D4E6-D702-42B8-8686-ECE525C53366}" type="presOf" srcId="{E0A9E8D1-80F6-4BA8-828D-0B7F9311FF74}" destId="{D4CC5465-E3AA-4AA4-91DE-1C648E1BC0FA}" srcOrd="0" destOrd="0" presId="urn:microsoft.com/office/officeart/2005/8/layout/process2"/>
    <dgm:cxn modelId="{492C0CF6-D120-4CB1-9B94-4ECA88B8AA18}" type="presOf" srcId="{5BED4E58-8B23-4B16-89B4-92A3ACDA1D60}" destId="{D4CC5465-E3AA-4AA4-91DE-1C648E1BC0FA}" srcOrd="0" destOrd="3" presId="urn:microsoft.com/office/officeart/2005/8/layout/process2"/>
    <dgm:cxn modelId="{4ADDFEFA-7969-4590-91B9-3817E799CB9D}" srcId="{13183361-512D-4804-8244-B641C519E9F2}" destId="{E0A9E8D1-80F6-4BA8-828D-0B7F9311FF74}" srcOrd="2" destOrd="0" parTransId="{8160E4F8-4444-40F0-9C72-29165040F7B5}" sibTransId="{D57C0800-F130-47CF-BC03-494A941229C9}"/>
    <dgm:cxn modelId="{4C0EC50E-6A6B-42ED-AF4F-EEE82B5DFB56}" type="presParOf" srcId="{D8CC0A62-DB4A-4699-A7F6-CC31A481E947}" destId="{8268CD95-9CD6-4390-8279-915E9B994AD6}" srcOrd="0" destOrd="0" presId="urn:microsoft.com/office/officeart/2005/8/layout/process2"/>
    <dgm:cxn modelId="{71611E3E-6DCA-4C49-8D90-738ECD7EA966}" type="presParOf" srcId="{D8CC0A62-DB4A-4699-A7F6-CC31A481E947}" destId="{F456F99D-345F-4D78-85D2-AEDFF3222FB4}" srcOrd="1" destOrd="0" presId="urn:microsoft.com/office/officeart/2005/8/layout/process2"/>
    <dgm:cxn modelId="{EF0D0A35-62C3-4B4B-8B9F-DFBF68F5F515}" type="presParOf" srcId="{F456F99D-345F-4D78-85D2-AEDFF3222FB4}" destId="{0076A55B-0E75-4C57-B3AA-61012B6C5027}" srcOrd="0" destOrd="0" presId="urn:microsoft.com/office/officeart/2005/8/layout/process2"/>
    <dgm:cxn modelId="{A24FCB2D-C963-4473-8EFF-AE2A9139A9A1}" type="presParOf" srcId="{D8CC0A62-DB4A-4699-A7F6-CC31A481E947}" destId="{129F17BC-9B58-4E78-8C10-BE8F0EED940E}" srcOrd="2" destOrd="0" presId="urn:microsoft.com/office/officeart/2005/8/layout/process2"/>
    <dgm:cxn modelId="{E30F28B9-B9DF-43B6-998D-84BD1EDFA985}" type="presParOf" srcId="{D8CC0A62-DB4A-4699-A7F6-CC31A481E947}" destId="{D7642577-1E70-4357-B4BE-B55AAE6DEA24}" srcOrd="3" destOrd="0" presId="urn:microsoft.com/office/officeart/2005/8/layout/process2"/>
    <dgm:cxn modelId="{062DA543-9127-44FB-801F-4770587958A7}" type="presParOf" srcId="{D7642577-1E70-4357-B4BE-B55AAE6DEA24}" destId="{A23B8A3A-9D05-4159-951F-C2269EA94543}" srcOrd="0" destOrd="0" presId="urn:microsoft.com/office/officeart/2005/8/layout/process2"/>
    <dgm:cxn modelId="{39ED8167-EFA5-470E-912C-D7F31EBF7753}" type="presParOf" srcId="{D8CC0A62-DB4A-4699-A7F6-CC31A481E947}" destId="{D4CC5465-E3AA-4AA4-91DE-1C648E1BC0FA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58E174-642B-4241-A1ED-A1261E3A41FC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44582CB-8374-4BFD-9AB0-37B77C7BACFE}">
      <dgm:prSet/>
      <dgm:spPr/>
      <dgm:t>
        <a:bodyPr/>
        <a:lstStyle/>
        <a:p>
          <a:r>
            <a:rPr lang="en-US" b="1"/>
            <a:t>Strengths – Ascend provides unique bespoke service, providing a high personalised experiences tailored to each customer. This includes custom fittings, personalised styling advice, and high-quality fabrics that are not always available. </a:t>
          </a:r>
          <a:endParaRPr lang="en-US"/>
        </a:p>
      </dgm:t>
    </dgm:pt>
    <dgm:pt modelId="{C45E270C-F16C-47D2-9B69-6E368D6A9812}" type="parTrans" cxnId="{9F9EA2CA-8051-4F7A-BA19-FE688380D89E}">
      <dgm:prSet/>
      <dgm:spPr/>
      <dgm:t>
        <a:bodyPr/>
        <a:lstStyle/>
        <a:p>
          <a:endParaRPr lang="en-US"/>
        </a:p>
      </dgm:t>
    </dgm:pt>
    <dgm:pt modelId="{B2DB78B6-215A-43A2-BAC7-188854728C11}" type="sibTrans" cxnId="{9F9EA2CA-8051-4F7A-BA19-FE688380D89E}">
      <dgm:prSet/>
      <dgm:spPr/>
      <dgm:t>
        <a:bodyPr/>
        <a:lstStyle/>
        <a:p>
          <a:endParaRPr lang="en-US"/>
        </a:p>
      </dgm:t>
    </dgm:pt>
    <dgm:pt modelId="{121CE239-8FFC-477A-867D-C3382C47E5BC}">
      <dgm:prSet/>
      <dgm:spPr/>
      <dgm:t>
        <a:bodyPr/>
        <a:lstStyle/>
        <a:p>
          <a:r>
            <a:rPr lang="en-US" b="1"/>
            <a:t>Weaknesses – As a new entrant in the market, the business faces the risk of either significant success or potential closure if it doesn’t gain traction quickly.</a:t>
          </a:r>
          <a:endParaRPr lang="en-US"/>
        </a:p>
      </dgm:t>
    </dgm:pt>
    <dgm:pt modelId="{E3B80FF6-F344-4E54-B1E5-3B821ECA1288}" type="parTrans" cxnId="{3957EC01-CF9D-4E48-8E57-EAED06984E95}">
      <dgm:prSet/>
      <dgm:spPr/>
      <dgm:t>
        <a:bodyPr/>
        <a:lstStyle/>
        <a:p>
          <a:endParaRPr lang="en-US"/>
        </a:p>
      </dgm:t>
    </dgm:pt>
    <dgm:pt modelId="{8F759674-B3D9-41F5-895E-5332EBB0BDC7}" type="sibTrans" cxnId="{3957EC01-CF9D-4E48-8E57-EAED06984E95}">
      <dgm:prSet/>
      <dgm:spPr/>
      <dgm:t>
        <a:bodyPr/>
        <a:lstStyle/>
        <a:p>
          <a:endParaRPr lang="en-US"/>
        </a:p>
      </dgm:t>
    </dgm:pt>
    <dgm:pt modelId="{7CE70856-C7CE-4442-8B2B-DC70AF8B6848}">
      <dgm:prSet/>
      <dgm:spPr/>
      <dgm:t>
        <a:bodyPr/>
        <a:lstStyle/>
        <a:p>
          <a:r>
            <a:rPr lang="en-US" b="1"/>
            <a:t>Opportunities – There are significant growth opportunities by expanding into new markets, forming collaborations with complementary brands and utilizing social media to reach broader audience.</a:t>
          </a:r>
          <a:endParaRPr lang="en-US"/>
        </a:p>
      </dgm:t>
    </dgm:pt>
    <dgm:pt modelId="{03D59C8B-76ED-48DF-8B1E-8F4360A772FB}" type="parTrans" cxnId="{BC65B379-EA7F-407F-A5DE-8A4A32E97E7A}">
      <dgm:prSet/>
      <dgm:spPr/>
      <dgm:t>
        <a:bodyPr/>
        <a:lstStyle/>
        <a:p>
          <a:endParaRPr lang="en-US"/>
        </a:p>
      </dgm:t>
    </dgm:pt>
    <dgm:pt modelId="{312CAB7B-94C7-42E3-AA26-0C94EDDF24F5}" type="sibTrans" cxnId="{BC65B379-EA7F-407F-A5DE-8A4A32E97E7A}">
      <dgm:prSet/>
      <dgm:spPr/>
      <dgm:t>
        <a:bodyPr/>
        <a:lstStyle/>
        <a:p>
          <a:endParaRPr lang="en-US"/>
        </a:p>
      </dgm:t>
    </dgm:pt>
    <dgm:pt modelId="{18F7CC81-E08B-4432-AF7F-FDB28B4157B8}">
      <dgm:prSet/>
      <dgm:spPr/>
      <dgm:t>
        <a:bodyPr/>
        <a:lstStyle/>
        <a:p>
          <a:r>
            <a:rPr lang="en-US" b="1"/>
            <a:t>Threats – Retailers can steal ideas from the business; they can use cheap fabrics and sell for a cheaper price which can drive customers away from Ascend as it is known for its premium pricing and high-quality materials. (Harvard Business Review (2023)</a:t>
          </a:r>
          <a:endParaRPr lang="en-US"/>
        </a:p>
      </dgm:t>
    </dgm:pt>
    <dgm:pt modelId="{F25C9C26-47C8-4036-8AEE-397D10D1D861}" type="parTrans" cxnId="{FAB78CDE-6E27-40C1-A5E9-9A78881A07AA}">
      <dgm:prSet/>
      <dgm:spPr/>
      <dgm:t>
        <a:bodyPr/>
        <a:lstStyle/>
        <a:p>
          <a:endParaRPr lang="en-US"/>
        </a:p>
      </dgm:t>
    </dgm:pt>
    <dgm:pt modelId="{54BEEA05-7618-43FC-8707-B13E59C1BEC6}" type="sibTrans" cxnId="{FAB78CDE-6E27-40C1-A5E9-9A78881A07AA}">
      <dgm:prSet/>
      <dgm:spPr/>
      <dgm:t>
        <a:bodyPr/>
        <a:lstStyle/>
        <a:p>
          <a:endParaRPr lang="en-US"/>
        </a:p>
      </dgm:t>
    </dgm:pt>
    <dgm:pt modelId="{D2F24243-80DB-43C4-9E54-65B3465711BB}" type="pres">
      <dgm:prSet presAssocID="{8B58E174-642B-4241-A1ED-A1261E3A41FC}" presName="linear" presStyleCnt="0">
        <dgm:presLayoutVars>
          <dgm:animLvl val="lvl"/>
          <dgm:resizeHandles val="exact"/>
        </dgm:presLayoutVars>
      </dgm:prSet>
      <dgm:spPr/>
    </dgm:pt>
    <dgm:pt modelId="{A73D6FC1-8F48-4010-B1BE-F0865B8AF985}" type="pres">
      <dgm:prSet presAssocID="{144582CB-8374-4BFD-9AB0-37B77C7BACF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5232D9E-5696-40C8-BFEE-DBC087B48959}" type="pres">
      <dgm:prSet presAssocID="{B2DB78B6-215A-43A2-BAC7-188854728C11}" presName="spacer" presStyleCnt="0"/>
      <dgm:spPr/>
    </dgm:pt>
    <dgm:pt modelId="{210D4997-5068-4F8B-BB8B-C5507BE346A8}" type="pres">
      <dgm:prSet presAssocID="{121CE239-8FFC-477A-867D-C3382C47E5B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F22383B-704B-40BB-8579-EB19328292BE}" type="pres">
      <dgm:prSet presAssocID="{8F759674-B3D9-41F5-895E-5332EBB0BDC7}" presName="spacer" presStyleCnt="0"/>
      <dgm:spPr/>
    </dgm:pt>
    <dgm:pt modelId="{8CFDB11B-30DC-41B4-9B71-4E292B0DF474}" type="pres">
      <dgm:prSet presAssocID="{7CE70856-C7CE-4442-8B2B-DC70AF8B684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D064AFB-5DA6-499F-BCE4-1ECE93696406}" type="pres">
      <dgm:prSet presAssocID="{312CAB7B-94C7-42E3-AA26-0C94EDDF24F5}" presName="spacer" presStyleCnt="0"/>
      <dgm:spPr/>
    </dgm:pt>
    <dgm:pt modelId="{32515C46-EDEE-4ECC-B2CF-716D0E2D030D}" type="pres">
      <dgm:prSet presAssocID="{18F7CC81-E08B-4432-AF7F-FDB28B4157B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957EC01-CF9D-4E48-8E57-EAED06984E95}" srcId="{8B58E174-642B-4241-A1ED-A1261E3A41FC}" destId="{121CE239-8FFC-477A-867D-C3382C47E5BC}" srcOrd="1" destOrd="0" parTransId="{E3B80FF6-F344-4E54-B1E5-3B821ECA1288}" sibTransId="{8F759674-B3D9-41F5-895E-5332EBB0BDC7}"/>
    <dgm:cxn modelId="{0E2CEA2B-93F0-4843-9008-61402899E66F}" type="presOf" srcId="{18F7CC81-E08B-4432-AF7F-FDB28B4157B8}" destId="{32515C46-EDEE-4ECC-B2CF-716D0E2D030D}" srcOrd="0" destOrd="0" presId="urn:microsoft.com/office/officeart/2005/8/layout/vList2"/>
    <dgm:cxn modelId="{9B7E2B33-2601-4BBF-8F93-C84AB8AEAC11}" type="presOf" srcId="{144582CB-8374-4BFD-9AB0-37B77C7BACFE}" destId="{A73D6FC1-8F48-4010-B1BE-F0865B8AF985}" srcOrd="0" destOrd="0" presId="urn:microsoft.com/office/officeart/2005/8/layout/vList2"/>
    <dgm:cxn modelId="{15EA0E76-1772-4E5C-AC3C-4C1DE6F3957C}" type="presOf" srcId="{7CE70856-C7CE-4442-8B2B-DC70AF8B6848}" destId="{8CFDB11B-30DC-41B4-9B71-4E292B0DF474}" srcOrd="0" destOrd="0" presId="urn:microsoft.com/office/officeart/2005/8/layout/vList2"/>
    <dgm:cxn modelId="{BC65B379-EA7F-407F-A5DE-8A4A32E97E7A}" srcId="{8B58E174-642B-4241-A1ED-A1261E3A41FC}" destId="{7CE70856-C7CE-4442-8B2B-DC70AF8B6848}" srcOrd="2" destOrd="0" parTransId="{03D59C8B-76ED-48DF-8B1E-8F4360A772FB}" sibTransId="{312CAB7B-94C7-42E3-AA26-0C94EDDF24F5}"/>
    <dgm:cxn modelId="{C3AE4AA2-3AD2-43B6-B12D-E970567A877F}" type="presOf" srcId="{121CE239-8FFC-477A-867D-C3382C47E5BC}" destId="{210D4997-5068-4F8B-BB8B-C5507BE346A8}" srcOrd="0" destOrd="0" presId="urn:microsoft.com/office/officeart/2005/8/layout/vList2"/>
    <dgm:cxn modelId="{9F9EA2CA-8051-4F7A-BA19-FE688380D89E}" srcId="{8B58E174-642B-4241-A1ED-A1261E3A41FC}" destId="{144582CB-8374-4BFD-9AB0-37B77C7BACFE}" srcOrd="0" destOrd="0" parTransId="{C45E270C-F16C-47D2-9B69-6E368D6A9812}" sibTransId="{B2DB78B6-215A-43A2-BAC7-188854728C11}"/>
    <dgm:cxn modelId="{FAB78CDE-6E27-40C1-A5E9-9A78881A07AA}" srcId="{8B58E174-642B-4241-A1ED-A1261E3A41FC}" destId="{18F7CC81-E08B-4432-AF7F-FDB28B4157B8}" srcOrd="3" destOrd="0" parTransId="{F25C9C26-47C8-4036-8AEE-397D10D1D861}" sibTransId="{54BEEA05-7618-43FC-8707-B13E59C1BEC6}"/>
    <dgm:cxn modelId="{851DD4E8-522D-4073-9674-D9260CE10F6E}" type="presOf" srcId="{8B58E174-642B-4241-A1ED-A1261E3A41FC}" destId="{D2F24243-80DB-43C4-9E54-65B3465711BB}" srcOrd="0" destOrd="0" presId="urn:microsoft.com/office/officeart/2005/8/layout/vList2"/>
    <dgm:cxn modelId="{061DAC96-84A6-4B32-B24E-29262E19AC2D}" type="presParOf" srcId="{D2F24243-80DB-43C4-9E54-65B3465711BB}" destId="{A73D6FC1-8F48-4010-B1BE-F0865B8AF985}" srcOrd="0" destOrd="0" presId="urn:microsoft.com/office/officeart/2005/8/layout/vList2"/>
    <dgm:cxn modelId="{EC6EC024-F3A7-4556-9C93-3C948F6AC7E5}" type="presParOf" srcId="{D2F24243-80DB-43C4-9E54-65B3465711BB}" destId="{05232D9E-5696-40C8-BFEE-DBC087B48959}" srcOrd="1" destOrd="0" presId="urn:microsoft.com/office/officeart/2005/8/layout/vList2"/>
    <dgm:cxn modelId="{FBCA29E5-3740-4D75-AD25-D7CCE11CC560}" type="presParOf" srcId="{D2F24243-80DB-43C4-9E54-65B3465711BB}" destId="{210D4997-5068-4F8B-BB8B-C5507BE346A8}" srcOrd="2" destOrd="0" presId="urn:microsoft.com/office/officeart/2005/8/layout/vList2"/>
    <dgm:cxn modelId="{4F918555-7D08-42F7-B933-68583865E693}" type="presParOf" srcId="{D2F24243-80DB-43C4-9E54-65B3465711BB}" destId="{DF22383B-704B-40BB-8579-EB19328292BE}" srcOrd="3" destOrd="0" presId="urn:microsoft.com/office/officeart/2005/8/layout/vList2"/>
    <dgm:cxn modelId="{A12558A3-0661-4F56-B482-1B89CB8FCCBB}" type="presParOf" srcId="{D2F24243-80DB-43C4-9E54-65B3465711BB}" destId="{8CFDB11B-30DC-41B4-9B71-4E292B0DF474}" srcOrd="4" destOrd="0" presId="urn:microsoft.com/office/officeart/2005/8/layout/vList2"/>
    <dgm:cxn modelId="{782B3926-1E27-4A39-90F7-71C07892D11C}" type="presParOf" srcId="{D2F24243-80DB-43C4-9E54-65B3465711BB}" destId="{BD064AFB-5DA6-499F-BCE4-1ECE93696406}" srcOrd="5" destOrd="0" presId="urn:microsoft.com/office/officeart/2005/8/layout/vList2"/>
    <dgm:cxn modelId="{726F9C67-C7AE-40F8-9751-DC893C5E0454}" type="presParOf" srcId="{D2F24243-80DB-43C4-9E54-65B3465711BB}" destId="{32515C46-EDEE-4ECC-B2CF-716D0E2D03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92A4DF-A6BF-48AF-9BC6-6E88BACB169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6943C092-7892-4971-B7EF-FFA6D5B1A0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first image shows the colour palette of the business.</a:t>
          </a:r>
        </a:p>
      </dgm:t>
    </dgm:pt>
    <dgm:pt modelId="{2CC0F556-6DC2-4F6C-A9EA-1578100CCC14}" type="parTrans" cxnId="{0CE5D3DA-317F-4835-87CC-C4BE347E7CBA}">
      <dgm:prSet/>
      <dgm:spPr/>
      <dgm:t>
        <a:bodyPr/>
        <a:lstStyle/>
        <a:p>
          <a:endParaRPr lang="en-US"/>
        </a:p>
      </dgm:t>
    </dgm:pt>
    <dgm:pt modelId="{947E1725-2486-45FC-ABB5-7BBCE13315AB}" type="sibTrans" cxnId="{0CE5D3DA-317F-4835-87CC-C4BE347E7CBA}">
      <dgm:prSet/>
      <dgm:spPr/>
      <dgm:t>
        <a:bodyPr/>
        <a:lstStyle/>
        <a:p>
          <a:endParaRPr lang="en-US"/>
        </a:p>
      </dgm:t>
    </dgm:pt>
    <dgm:pt modelId="{103C3417-E105-4C1B-98E6-B0041CD284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second image is a black and gold business card with a QR code that takes you to the business shopping app. </a:t>
          </a:r>
        </a:p>
      </dgm:t>
    </dgm:pt>
    <dgm:pt modelId="{8E70A915-0712-4AA5-B9B4-DC3CED9B304F}" type="parTrans" cxnId="{3B68D727-DFB0-42D6-819A-3E76501C1B2B}">
      <dgm:prSet/>
      <dgm:spPr/>
      <dgm:t>
        <a:bodyPr/>
        <a:lstStyle/>
        <a:p>
          <a:endParaRPr lang="en-US"/>
        </a:p>
      </dgm:t>
    </dgm:pt>
    <dgm:pt modelId="{2ABD71A6-53EA-4A46-B91F-0D6F979A89DE}" type="sibTrans" cxnId="{3B68D727-DFB0-42D6-819A-3E76501C1B2B}">
      <dgm:prSet/>
      <dgm:spPr/>
      <dgm:t>
        <a:bodyPr/>
        <a:lstStyle/>
        <a:p>
          <a:endParaRPr lang="en-US"/>
        </a:p>
      </dgm:t>
    </dgm:pt>
    <dgm:pt modelId="{5F0D7304-914B-4D69-B198-FC7FBE91A200}" type="pres">
      <dgm:prSet presAssocID="{7392A4DF-A6BF-48AF-9BC6-6E88BACB169A}" presName="root" presStyleCnt="0">
        <dgm:presLayoutVars>
          <dgm:dir/>
          <dgm:resizeHandles val="exact"/>
        </dgm:presLayoutVars>
      </dgm:prSet>
      <dgm:spPr/>
    </dgm:pt>
    <dgm:pt modelId="{F8FFF436-C4D7-4B88-86D0-064658BFE148}" type="pres">
      <dgm:prSet presAssocID="{6943C092-7892-4971-B7EF-FFA6D5B1A0B9}" presName="compNode" presStyleCnt="0"/>
      <dgm:spPr/>
    </dgm:pt>
    <dgm:pt modelId="{629455A6-DAF6-426F-A809-270DB0BE4C12}" type="pres">
      <dgm:prSet presAssocID="{6943C092-7892-4971-B7EF-FFA6D5B1A0B9}" presName="bgRect" presStyleLbl="bgShp" presStyleIdx="0" presStyleCnt="2"/>
      <dgm:spPr/>
    </dgm:pt>
    <dgm:pt modelId="{1D8BD8E6-E1F8-467D-B66B-FFB2B7A42743}" type="pres">
      <dgm:prSet presAssocID="{6943C092-7892-4971-B7EF-FFA6D5B1A0B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F99D8572-BF71-4514-B067-DB6EC54B5CAB}" type="pres">
      <dgm:prSet presAssocID="{6943C092-7892-4971-B7EF-FFA6D5B1A0B9}" presName="spaceRect" presStyleCnt="0"/>
      <dgm:spPr/>
    </dgm:pt>
    <dgm:pt modelId="{BDC98481-C605-4E7A-B7B2-EE5D0163906A}" type="pres">
      <dgm:prSet presAssocID="{6943C092-7892-4971-B7EF-FFA6D5B1A0B9}" presName="parTx" presStyleLbl="revTx" presStyleIdx="0" presStyleCnt="2">
        <dgm:presLayoutVars>
          <dgm:chMax val="0"/>
          <dgm:chPref val="0"/>
        </dgm:presLayoutVars>
      </dgm:prSet>
      <dgm:spPr/>
    </dgm:pt>
    <dgm:pt modelId="{8A3BA7E7-78E7-4CB3-BB9A-969DE9635F87}" type="pres">
      <dgm:prSet presAssocID="{947E1725-2486-45FC-ABB5-7BBCE13315AB}" presName="sibTrans" presStyleCnt="0"/>
      <dgm:spPr/>
    </dgm:pt>
    <dgm:pt modelId="{7A965193-537F-4D5C-AA5E-32B6E2AA04F9}" type="pres">
      <dgm:prSet presAssocID="{103C3417-E105-4C1B-98E6-B0041CD284D1}" presName="compNode" presStyleCnt="0"/>
      <dgm:spPr/>
    </dgm:pt>
    <dgm:pt modelId="{7A683B6E-7877-4CD1-B091-E3249619C367}" type="pres">
      <dgm:prSet presAssocID="{103C3417-E105-4C1B-98E6-B0041CD284D1}" presName="bgRect" presStyleLbl="bgShp" presStyleIdx="1" presStyleCnt="2"/>
      <dgm:spPr/>
    </dgm:pt>
    <dgm:pt modelId="{47F21F39-C38C-4582-8DE8-86F03F038258}" type="pres">
      <dgm:prSet presAssocID="{103C3417-E105-4C1B-98E6-B0041CD284D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7B22AE1-EC40-4FBF-9AB1-AC64377C45F7}" type="pres">
      <dgm:prSet presAssocID="{103C3417-E105-4C1B-98E6-B0041CD284D1}" presName="spaceRect" presStyleCnt="0"/>
      <dgm:spPr/>
    </dgm:pt>
    <dgm:pt modelId="{0A31BD6C-2B4D-4133-88C2-5D51D745F049}" type="pres">
      <dgm:prSet presAssocID="{103C3417-E105-4C1B-98E6-B0041CD284D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B68D727-DFB0-42D6-819A-3E76501C1B2B}" srcId="{7392A4DF-A6BF-48AF-9BC6-6E88BACB169A}" destId="{103C3417-E105-4C1B-98E6-B0041CD284D1}" srcOrd="1" destOrd="0" parTransId="{8E70A915-0712-4AA5-B9B4-DC3CED9B304F}" sibTransId="{2ABD71A6-53EA-4A46-B91F-0D6F979A89DE}"/>
    <dgm:cxn modelId="{A4C7434D-7147-445D-BA1B-021D24035786}" type="presOf" srcId="{103C3417-E105-4C1B-98E6-B0041CD284D1}" destId="{0A31BD6C-2B4D-4133-88C2-5D51D745F049}" srcOrd="0" destOrd="0" presId="urn:microsoft.com/office/officeart/2018/2/layout/IconVerticalSolidList"/>
    <dgm:cxn modelId="{39762653-027C-413B-AE30-E63718899574}" type="presOf" srcId="{7392A4DF-A6BF-48AF-9BC6-6E88BACB169A}" destId="{5F0D7304-914B-4D69-B198-FC7FBE91A200}" srcOrd="0" destOrd="0" presId="urn:microsoft.com/office/officeart/2018/2/layout/IconVerticalSolidList"/>
    <dgm:cxn modelId="{2B3E74CC-9DDB-4D90-B43D-F203D4B09CC8}" type="presOf" srcId="{6943C092-7892-4971-B7EF-FFA6D5B1A0B9}" destId="{BDC98481-C605-4E7A-B7B2-EE5D0163906A}" srcOrd="0" destOrd="0" presId="urn:microsoft.com/office/officeart/2018/2/layout/IconVerticalSolidList"/>
    <dgm:cxn modelId="{0CE5D3DA-317F-4835-87CC-C4BE347E7CBA}" srcId="{7392A4DF-A6BF-48AF-9BC6-6E88BACB169A}" destId="{6943C092-7892-4971-B7EF-FFA6D5B1A0B9}" srcOrd="0" destOrd="0" parTransId="{2CC0F556-6DC2-4F6C-A9EA-1578100CCC14}" sibTransId="{947E1725-2486-45FC-ABB5-7BBCE13315AB}"/>
    <dgm:cxn modelId="{7D2E7B66-E775-496B-B591-BC1FDE7B618C}" type="presParOf" srcId="{5F0D7304-914B-4D69-B198-FC7FBE91A200}" destId="{F8FFF436-C4D7-4B88-86D0-064658BFE148}" srcOrd="0" destOrd="0" presId="urn:microsoft.com/office/officeart/2018/2/layout/IconVerticalSolidList"/>
    <dgm:cxn modelId="{FA506D88-FFFD-4C4E-B3C0-8428BD1BDD41}" type="presParOf" srcId="{F8FFF436-C4D7-4B88-86D0-064658BFE148}" destId="{629455A6-DAF6-426F-A809-270DB0BE4C12}" srcOrd="0" destOrd="0" presId="urn:microsoft.com/office/officeart/2018/2/layout/IconVerticalSolidList"/>
    <dgm:cxn modelId="{F263AA47-8AE2-4C3B-B8D4-3AE511AE7C59}" type="presParOf" srcId="{F8FFF436-C4D7-4B88-86D0-064658BFE148}" destId="{1D8BD8E6-E1F8-467D-B66B-FFB2B7A42743}" srcOrd="1" destOrd="0" presId="urn:microsoft.com/office/officeart/2018/2/layout/IconVerticalSolidList"/>
    <dgm:cxn modelId="{43D6EA85-CFDC-4C5F-B6EB-5E04F0D22F5D}" type="presParOf" srcId="{F8FFF436-C4D7-4B88-86D0-064658BFE148}" destId="{F99D8572-BF71-4514-B067-DB6EC54B5CAB}" srcOrd="2" destOrd="0" presId="urn:microsoft.com/office/officeart/2018/2/layout/IconVerticalSolidList"/>
    <dgm:cxn modelId="{CC86056E-82FE-4400-BEB8-DBB603FA2349}" type="presParOf" srcId="{F8FFF436-C4D7-4B88-86D0-064658BFE148}" destId="{BDC98481-C605-4E7A-B7B2-EE5D0163906A}" srcOrd="3" destOrd="0" presId="urn:microsoft.com/office/officeart/2018/2/layout/IconVerticalSolidList"/>
    <dgm:cxn modelId="{99DC28F4-F9F8-4EB4-99DB-07D88D307B61}" type="presParOf" srcId="{5F0D7304-914B-4D69-B198-FC7FBE91A200}" destId="{8A3BA7E7-78E7-4CB3-BB9A-969DE9635F87}" srcOrd="1" destOrd="0" presId="urn:microsoft.com/office/officeart/2018/2/layout/IconVerticalSolidList"/>
    <dgm:cxn modelId="{E10B1F4D-CE02-4F1B-A33A-48FA91028D23}" type="presParOf" srcId="{5F0D7304-914B-4D69-B198-FC7FBE91A200}" destId="{7A965193-537F-4D5C-AA5E-32B6E2AA04F9}" srcOrd="2" destOrd="0" presId="urn:microsoft.com/office/officeart/2018/2/layout/IconVerticalSolidList"/>
    <dgm:cxn modelId="{97AA5BDC-1420-4185-AFEE-B08D41F8EB1F}" type="presParOf" srcId="{7A965193-537F-4D5C-AA5E-32B6E2AA04F9}" destId="{7A683B6E-7877-4CD1-B091-E3249619C367}" srcOrd="0" destOrd="0" presId="urn:microsoft.com/office/officeart/2018/2/layout/IconVerticalSolidList"/>
    <dgm:cxn modelId="{F462A1AF-CC4B-4555-B74F-1926C11A74C1}" type="presParOf" srcId="{7A965193-537F-4D5C-AA5E-32B6E2AA04F9}" destId="{47F21F39-C38C-4582-8DE8-86F03F038258}" srcOrd="1" destOrd="0" presId="urn:microsoft.com/office/officeart/2018/2/layout/IconVerticalSolidList"/>
    <dgm:cxn modelId="{64090CE3-AC67-4471-A675-0CA5101CAA07}" type="presParOf" srcId="{7A965193-537F-4D5C-AA5E-32B6E2AA04F9}" destId="{A7B22AE1-EC40-4FBF-9AB1-AC64377C45F7}" srcOrd="2" destOrd="0" presId="urn:microsoft.com/office/officeart/2018/2/layout/IconVerticalSolidList"/>
    <dgm:cxn modelId="{C2DDE6B4-5A65-4DC5-A41C-22104A1A1B03}" type="presParOf" srcId="{7A965193-537F-4D5C-AA5E-32B6E2AA04F9}" destId="{0A31BD6C-2B4D-4133-88C2-5D51D745F0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A8F4CF-5037-4426-84B8-8FA662473F42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70E4674-1B3A-4416-A845-B576E0535E9F}">
      <dgm:prSet/>
      <dgm:spPr/>
      <dgm:t>
        <a:bodyPr/>
        <a:lstStyle/>
        <a:p>
          <a:r>
            <a:rPr lang="en-GB" b="1"/>
            <a:t>Investment Allocation </a:t>
          </a:r>
          <a:endParaRPr lang="en-US"/>
        </a:p>
      </dgm:t>
    </dgm:pt>
    <dgm:pt modelId="{E0751D3C-C083-43C4-963B-7CA8EE1DF79B}" type="parTrans" cxnId="{41C0C61D-AA7D-4722-A5C0-A1DF0C1060B4}">
      <dgm:prSet/>
      <dgm:spPr/>
      <dgm:t>
        <a:bodyPr/>
        <a:lstStyle/>
        <a:p>
          <a:endParaRPr lang="en-US"/>
        </a:p>
      </dgm:t>
    </dgm:pt>
    <dgm:pt modelId="{DF0CD676-8C89-4C49-AD26-03C8AAE202E9}" type="sibTrans" cxnId="{41C0C61D-AA7D-4722-A5C0-A1DF0C1060B4}">
      <dgm:prSet/>
      <dgm:spPr/>
      <dgm:t>
        <a:bodyPr/>
        <a:lstStyle/>
        <a:p>
          <a:endParaRPr lang="en-US"/>
        </a:p>
      </dgm:t>
    </dgm:pt>
    <dgm:pt modelId="{EF30A130-5C18-43B5-BB7C-824D2D4320D1}">
      <dgm:prSet/>
      <dgm:spPr/>
      <dgm:t>
        <a:bodyPr/>
        <a:lstStyle/>
        <a:p>
          <a:r>
            <a:rPr lang="en-GB" b="1"/>
            <a:t>£30,000 – Marketing Expansion </a:t>
          </a:r>
          <a:endParaRPr lang="en-US"/>
        </a:p>
      </dgm:t>
    </dgm:pt>
    <dgm:pt modelId="{D0B4D24C-AA37-4FEF-B0A7-9D00012F1005}" type="parTrans" cxnId="{A5573CF2-3532-4FE9-A5EF-2A13B2D9EF04}">
      <dgm:prSet/>
      <dgm:spPr/>
      <dgm:t>
        <a:bodyPr/>
        <a:lstStyle/>
        <a:p>
          <a:endParaRPr lang="en-US"/>
        </a:p>
      </dgm:t>
    </dgm:pt>
    <dgm:pt modelId="{B0A943B4-8BAB-4D7C-A22D-34429E4722A6}" type="sibTrans" cxnId="{A5573CF2-3532-4FE9-A5EF-2A13B2D9EF04}">
      <dgm:prSet/>
      <dgm:spPr/>
      <dgm:t>
        <a:bodyPr/>
        <a:lstStyle/>
        <a:p>
          <a:endParaRPr lang="en-US"/>
        </a:p>
      </dgm:t>
    </dgm:pt>
    <dgm:pt modelId="{C81128C4-F062-4DAD-853E-2BBD0C83F3F4}">
      <dgm:prSet/>
      <dgm:spPr/>
      <dgm:t>
        <a:bodyPr/>
        <a:lstStyle/>
        <a:p>
          <a:r>
            <a:rPr lang="en-GB" dirty="0"/>
            <a:t>Influences, paid ads, PR, luxury lookbook</a:t>
          </a:r>
          <a:endParaRPr lang="en-US" dirty="0"/>
        </a:p>
      </dgm:t>
    </dgm:pt>
    <dgm:pt modelId="{7BF1F02F-4A0B-417D-8943-72FD86E81B3E}" type="parTrans" cxnId="{06CBEB4D-F4BE-4477-89EC-C3B9ECCE847D}">
      <dgm:prSet/>
      <dgm:spPr/>
      <dgm:t>
        <a:bodyPr/>
        <a:lstStyle/>
        <a:p>
          <a:endParaRPr lang="en-US"/>
        </a:p>
      </dgm:t>
    </dgm:pt>
    <dgm:pt modelId="{AEE28F22-F89D-467F-9FDA-44145B98DD68}" type="sibTrans" cxnId="{06CBEB4D-F4BE-4477-89EC-C3B9ECCE847D}">
      <dgm:prSet/>
      <dgm:spPr/>
      <dgm:t>
        <a:bodyPr/>
        <a:lstStyle/>
        <a:p>
          <a:endParaRPr lang="en-US"/>
        </a:p>
      </dgm:t>
    </dgm:pt>
    <dgm:pt modelId="{F34CF955-4B81-4E07-A34E-DA8B2D842203}">
      <dgm:prSet/>
      <dgm:spPr/>
      <dgm:t>
        <a:bodyPr/>
        <a:lstStyle/>
        <a:p>
          <a:r>
            <a:rPr lang="en-GB" b="1"/>
            <a:t>£25,000 – Inventory Growth </a:t>
          </a:r>
          <a:endParaRPr lang="en-US"/>
        </a:p>
      </dgm:t>
    </dgm:pt>
    <dgm:pt modelId="{DA031825-8E23-412A-BC55-E34DD2D4BAAB}" type="parTrans" cxnId="{A16DDF44-A686-4499-9CA2-624C3EB1C8CF}">
      <dgm:prSet/>
      <dgm:spPr/>
      <dgm:t>
        <a:bodyPr/>
        <a:lstStyle/>
        <a:p>
          <a:endParaRPr lang="en-US"/>
        </a:p>
      </dgm:t>
    </dgm:pt>
    <dgm:pt modelId="{98F078A9-B15E-447F-9596-71714F79B250}" type="sibTrans" cxnId="{A16DDF44-A686-4499-9CA2-624C3EB1C8CF}">
      <dgm:prSet/>
      <dgm:spPr/>
      <dgm:t>
        <a:bodyPr/>
        <a:lstStyle/>
        <a:p>
          <a:endParaRPr lang="en-US"/>
        </a:p>
      </dgm:t>
    </dgm:pt>
    <dgm:pt modelId="{1088593F-ADF3-45AD-A9E4-A0F60E6DBDE5}">
      <dgm:prSet/>
      <dgm:spPr/>
      <dgm:t>
        <a:bodyPr/>
        <a:lstStyle/>
        <a:p>
          <a:r>
            <a:rPr lang="en-GB" dirty="0"/>
            <a:t>Larger production runs &amp; limited collections</a:t>
          </a:r>
          <a:endParaRPr lang="en-US" dirty="0"/>
        </a:p>
      </dgm:t>
    </dgm:pt>
    <dgm:pt modelId="{BD45B3AD-F3DF-422D-B237-BFD57EF97EFF}" type="parTrans" cxnId="{F9AD9B79-4405-4DB2-9CDF-4C92CC82AF5D}">
      <dgm:prSet/>
      <dgm:spPr/>
      <dgm:t>
        <a:bodyPr/>
        <a:lstStyle/>
        <a:p>
          <a:endParaRPr lang="en-US"/>
        </a:p>
      </dgm:t>
    </dgm:pt>
    <dgm:pt modelId="{8B55A434-2DB6-4DF4-B783-BFDD8748B14E}" type="sibTrans" cxnId="{F9AD9B79-4405-4DB2-9CDF-4C92CC82AF5D}">
      <dgm:prSet/>
      <dgm:spPr/>
      <dgm:t>
        <a:bodyPr/>
        <a:lstStyle/>
        <a:p>
          <a:endParaRPr lang="en-US"/>
        </a:p>
      </dgm:t>
    </dgm:pt>
    <dgm:pt modelId="{1D3B6ED6-F400-4C66-94B1-2A9D147357D9}">
      <dgm:prSet/>
      <dgm:spPr/>
      <dgm:t>
        <a:bodyPr/>
        <a:lstStyle/>
        <a:p>
          <a:r>
            <a:rPr lang="en-GB" b="1" dirty="0"/>
            <a:t>£20,000 – Cardiff pop - up Events </a:t>
          </a:r>
          <a:endParaRPr lang="en-US" dirty="0"/>
        </a:p>
      </dgm:t>
    </dgm:pt>
    <dgm:pt modelId="{A2BDC616-1503-4439-9A51-7BF2062AD037}" type="parTrans" cxnId="{AC62DA2C-0D18-4555-9529-C5CAEEAF35E4}">
      <dgm:prSet/>
      <dgm:spPr/>
      <dgm:t>
        <a:bodyPr/>
        <a:lstStyle/>
        <a:p>
          <a:endParaRPr lang="en-US"/>
        </a:p>
      </dgm:t>
    </dgm:pt>
    <dgm:pt modelId="{C4CD2281-1D6D-420A-AEA8-7A42AAAD6539}" type="sibTrans" cxnId="{AC62DA2C-0D18-4555-9529-C5CAEEAF35E4}">
      <dgm:prSet/>
      <dgm:spPr/>
      <dgm:t>
        <a:bodyPr/>
        <a:lstStyle/>
        <a:p>
          <a:endParaRPr lang="en-US"/>
        </a:p>
      </dgm:t>
    </dgm:pt>
    <dgm:pt modelId="{4ECECC1C-6034-4A11-BC4F-C2846861EEC9}">
      <dgm:prSet/>
      <dgm:spPr/>
      <dgm:t>
        <a:bodyPr/>
        <a:lstStyle/>
        <a:p>
          <a:r>
            <a:rPr lang="en-GB"/>
            <a:t>Premium retail space  &amp; VIP styling events </a:t>
          </a:r>
          <a:endParaRPr lang="en-US"/>
        </a:p>
      </dgm:t>
    </dgm:pt>
    <dgm:pt modelId="{03FA3B57-4BD9-44B2-A0CC-03824A0CCC7B}" type="parTrans" cxnId="{E3AB7FF4-2247-4F92-913C-80B216444076}">
      <dgm:prSet/>
      <dgm:spPr/>
      <dgm:t>
        <a:bodyPr/>
        <a:lstStyle/>
        <a:p>
          <a:endParaRPr lang="en-US"/>
        </a:p>
      </dgm:t>
    </dgm:pt>
    <dgm:pt modelId="{5E5FD89F-3B72-4DD1-A8CC-E4884CA4AFFC}" type="sibTrans" cxnId="{E3AB7FF4-2247-4F92-913C-80B216444076}">
      <dgm:prSet/>
      <dgm:spPr/>
      <dgm:t>
        <a:bodyPr/>
        <a:lstStyle/>
        <a:p>
          <a:endParaRPr lang="en-US"/>
        </a:p>
      </dgm:t>
    </dgm:pt>
    <dgm:pt modelId="{B4F0399C-DF15-4A58-B05A-3272453DED4C}">
      <dgm:prSet/>
      <dgm:spPr/>
      <dgm:t>
        <a:bodyPr/>
        <a:lstStyle/>
        <a:p>
          <a:r>
            <a:rPr lang="en-GB" b="1"/>
            <a:t>£15,000 – E – commerce Optimisation</a:t>
          </a:r>
          <a:endParaRPr lang="en-US"/>
        </a:p>
      </dgm:t>
    </dgm:pt>
    <dgm:pt modelId="{1C891E61-AA24-454E-A934-EE330FBBEBE3}" type="parTrans" cxnId="{A22A95CC-9CF1-437E-8CEF-96BA4699410B}">
      <dgm:prSet/>
      <dgm:spPr/>
      <dgm:t>
        <a:bodyPr/>
        <a:lstStyle/>
        <a:p>
          <a:endParaRPr lang="en-US"/>
        </a:p>
      </dgm:t>
    </dgm:pt>
    <dgm:pt modelId="{9BA4B8B3-2CF3-4160-B11D-5B78741C9283}" type="sibTrans" cxnId="{A22A95CC-9CF1-437E-8CEF-96BA4699410B}">
      <dgm:prSet/>
      <dgm:spPr/>
      <dgm:t>
        <a:bodyPr/>
        <a:lstStyle/>
        <a:p>
          <a:endParaRPr lang="en-US"/>
        </a:p>
      </dgm:t>
    </dgm:pt>
    <dgm:pt modelId="{09F06852-A829-4B18-A6B3-7D3845763069}">
      <dgm:prSet/>
      <dgm:spPr/>
      <dgm:t>
        <a:bodyPr/>
        <a:lstStyle/>
        <a:p>
          <a:r>
            <a:rPr lang="en-GB" b="1"/>
            <a:t>£10,000 – Staffing Support </a:t>
          </a:r>
          <a:endParaRPr lang="en-US"/>
        </a:p>
      </dgm:t>
    </dgm:pt>
    <dgm:pt modelId="{9D5CB8A5-2EDE-4C47-92E6-F189112E46E4}" type="parTrans" cxnId="{D94AE7B0-C9EB-45B9-9477-A34114976FA6}">
      <dgm:prSet/>
      <dgm:spPr/>
      <dgm:t>
        <a:bodyPr/>
        <a:lstStyle/>
        <a:p>
          <a:endParaRPr lang="en-US"/>
        </a:p>
      </dgm:t>
    </dgm:pt>
    <dgm:pt modelId="{A6C57BCC-6D92-47D1-AF83-9AE7C2CC84B0}" type="sibTrans" cxnId="{D94AE7B0-C9EB-45B9-9477-A34114976FA6}">
      <dgm:prSet/>
      <dgm:spPr/>
      <dgm:t>
        <a:bodyPr/>
        <a:lstStyle/>
        <a:p>
          <a:endParaRPr lang="en-US"/>
        </a:p>
      </dgm:t>
    </dgm:pt>
    <dgm:pt modelId="{189426E4-39F2-4E6F-85CB-866AF35B7B40}">
      <dgm:prSet/>
      <dgm:spPr/>
      <dgm:t>
        <a:bodyPr/>
        <a:lstStyle/>
        <a:p>
          <a:r>
            <a:rPr lang="en-GB" dirty="0"/>
            <a:t>Part – time marketing &amp; customer experience role </a:t>
          </a:r>
          <a:endParaRPr lang="en-US" dirty="0"/>
        </a:p>
      </dgm:t>
    </dgm:pt>
    <dgm:pt modelId="{DF9121E9-EE07-48EE-B60D-6C4C286B7496}" type="parTrans" cxnId="{A146C25C-9C6A-485D-B383-C4B6AA95AE9E}">
      <dgm:prSet/>
      <dgm:spPr/>
      <dgm:t>
        <a:bodyPr/>
        <a:lstStyle/>
        <a:p>
          <a:endParaRPr lang="en-US"/>
        </a:p>
      </dgm:t>
    </dgm:pt>
    <dgm:pt modelId="{A9D66E1E-D834-431A-8BDC-706ABB39F926}" type="sibTrans" cxnId="{A146C25C-9C6A-485D-B383-C4B6AA95AE9E}">
      <dgm:prSet/>
      <dgm:spPr/>
      <dgm:t>
        <a:bodyPr/>
        <a:lstStyle/>
        <a:p>
          <a:endParaRPr lang="en-US"/>
        </a:p>
      </dgm:t>
    </dgm:pt>
    <dgm:pt modelId="{12A084A6-1758-4367-A735-C23CA19327BF}" type="pres">
      <dgm:prSet presAssocID="{37A8F4CF-5037-4426-84B8-8FA662473F42}" presName="Name0" presStyleCnt="0">
        <dgm:presLayoutVars>
          <dgm:dir/>
          <dgm:resizeHandles val="exact"/>
        </dgm:presLayoutVars>
      </dgm:prSet>
      <dgm:spPr/>
    </dgm:pt>
    <dgm:pt modelId="{1077F2DD-E95E-4AAB-B4A3-DC773E4C77B7}" type="pres">
      <dgm:prSet presAssocID="{B70E4674-1B3A-4416-A845-B576E0535E9F}" presName="node" presStyleLbl="node1" presStyleIdx="0" presStyleCnt="10">
        <dgm:presLayoutVars>
          <dgm:bulletEnabled val="1"/>
        </dgm:presLayoutVars>
      </dgm:prSet>
      <dgm:spPr/>
    </dgm:pt>
    <dgm:pt modelId="{E3AE1A56-ECEC-45C7-A5BE-DA7C643B356B}" type="pres">
      <dgm:prSet presAssocID="{DF0CD676-8C89-4C49-AD26-03C8AAE202E9}" presName="sibTrans" presStyleLbl="sibTrans1D1" presStyleIdx="0" presStyleCnt="9"/>
      <dgm:spPr/>
    </dgm:pt>
    <dgm:pt modelId="{E89942AD-6ACF-41A9-B282-3E75BFF42484}" type="pres">
      <dgm:prSet presAssocID="{DF0CD676-8C89-4C49-AD26-03C8AAE202E9}" presName="connectorText" presStyleLbl="sibTrans1D1" presStyleIdx="0" presStyleCnt="9"/>
      <dgm:spPr/>
    </dgm:pt>
    <dgm:pt modelId="{85A014CB-D67F-4B60-9024-2E3183F31483}" type="pres">
      <dgm:prSet presAssocID="{EF30A130-5C18-43B5-BB7C-824D2D4320D1}" presName="node" presStyleLbl="node1" presStyleIdx="1" presStyleCnt="10">
        <dgm:presLayoutVars>
          <dgm:bulletEnabled val="1"/>
        </dgm:presLayoutVars>
      </dgm:prSet>
      <dgm:spPr/>
    </dgm:pt>
    <dgm:pt modelId="{2F8467A2-5E12-42D6-BE47-899B1BAA12C0}" type="pres">
      <dgm:prSet presAssocID="{B0A943B4-8BAB-4D7C-A22D-34429E4722A6}" presName="sibTrans" presStyleLbl="sibTrans1D1" presStyleIdx="1" presStyleCnt="9"/>
      <dgm:spPr/>
    </dgm:pt>
    <dgm:pt modelId="{C45073F3-B95E-4BE1-B824-0953A8B4D9F4}" type="pres">
      <dgm:prSet presAssocID="{B0A943B4-8BAB-4D7C-A22D-34429E4722A6}" presName="connectorText" presStyleLbl="sibTrans1D1" presStyleIdx="1" presStyleCnt="9"/>
      <dgm:spPr/>
    </dgm:pt>
    <dgm:pt modelId="{CEBA2468-AE21-409B-8E83-F723F0107A4B}" type="pres">
      <dgm:prSet presAssocID="{C81128C4-F062-4DAD-853E-2BBD0C83F3F4}" presName="node" presStyleLbl="node1" presStyleIdx="2" presStyleCnt="10">
        <dgm:presLayoutVars>
          <dgm:bulletEnabled val="1"/>
        </dgm:presLayoutVars>
      </dgm:prSet>
      <dgm:spPr/>
    </dgm:pt>
    <dgm:pt modelId="{39BC5351-993A-41E0-B753-5981377B06E7}" type="pres">
      <dgm:prSet presAssocID="{AEE28F22-F89D-467F-9FDA-44145B98DD68}" presName="sibTrans" presStyleLbl="sibTrans1D1" presStyleIdx="2" presStyleCnt="9"/>
      <dgm:spPr/>
    </dgm:pt>
    <dgm:pt modelId="{941D8A0D-BC35-43FD-A84F-92C619A97196}" type="pres">
      <dgm:prSet presAssocID="{AEE28F22-F89D-467F-9FDA-44145B98DD68}" presName="connectorText" presStyleLbl="sibTrans1D1" presStyleIdx="2" presStyleCnt="9"/>
      <dgm:spPr/>
    </dgm:pt>
    <dgm:pt modelId="{BE8827B8-31A8-4201-A02D-3E07DB6B44B4}" type="pres">
      <dgm:prSet presAssocID="{F34CF955-4B81-4E07-A34E-DA8B2D842203}" presName="node" presStyleLbl="node1" presStyleIdx="3" presStyleCnt="10">
        <dgm:presLayoutVars>
          <dgm:bulletEnabled val="1"/>
        </dgm:presLayoutVars>
      </dgm:prSet>
      <dgm:spPr/>
    </dgm:pt>
    <dgm:pt modelId="{09210E89-8588-4928-95D9-EAEB87A30BD6}" type="pres">
      <dgm:prSet presAssocID="{98F078A9-B15E-447F-9596-71714F79B250}" presName="sibTrans" presStyleLbl="sibTrans1D1" presStyleIdx="3" presStyleCnt="9"/>
      <dgm:spPr/>
    </dgm:pt>
    <dgm:pt modelId="{D22C8840-ADF5-4E4D-BDF2-59AA9621BA45}" type="pres">
      <dgm:prSet presAssocID="{98F078A9-B15E-447F-9596-71714F79B250}" presName="connectorText" presStyleLbl="sibTrans1D1" presStyleIdx="3" presStyleCnt="9"/>
      <dgm:spPr/>
    </dgm:pt>
    <dgm:pt modelId="{0AA95EBB-F72C-4024-A81A-4C751FB58EAC}" type="pres">
      <dgm:prSet presAssocID="{1088593F-ADF3-45AD-A9E4-A0F60E6DBDE5}" presName="node" presStyleLbl="node1" presStyleIdx="4" presStyleCnt="10">
        <dgm:presLayoutVars>
          <dgm:bulletEnabled val="1"/>
        </dgm:presLayoutVars>
      </dgm:prSet>
      <dgm:spPr/>
    </dgm:pt>
    <dgm:pt modelId="{25DAB0AF-3807-485F-9ACD-112D907CEEE3}" type="pres">
      <dgm:prSet presAssocID="{8B55A434-2DB6-4DF4-B783-BFDD8748B14E}" presName="sibTrans" presStyleLbl="sibTrans1D1" presStyleIdx="4" presStyleCnt="9"/>
      <dgm:spPr/>
    </dgm:pt>
    <dgm:pt modelId="{CB00F526-58C6-49D2-BECE-AFDF2123CDB8}" type="pres">
      <dgm:prSet presAssocID="{8B55A434-2DB6-4DF4-B783-BFDD8748B14E}" presName="connectorText" presStyleLbl="sibTrans1D1" presStyleIdx="4" presStyleCnt="9"/>
      <dgm:spPr/>
    </dgm:pt>
    <dgm:pt modelId="{4C2770B9-056A-43A6-8B6B-6E1315D5FE95}" type="pres">
      <dgm:prSet presAssocID="{1D3B6ED6-F400-4C66-94B1-2A9D147357D9}" presName="node" presStyleLbl="node1" presStyleIdx="5" presStyleCnt="10">
        <dgm:presLayoutVars>
          <dgm:bulletEnabled val="1"/>
        </dgm:presLayoutVars>
      </dgm:prSet>
      <dgm:spPr/>
    </dgm:pt>
    <dgm:pt modelId="{90495372-EE63-40D3-96F9-5F51E796E343}" type="pres">
      <dgm:prSet presAssocID="{C4CD2281-1D6D-420A-AEA8-7A42AAAD6539}" presName="sibTrans" presStyleLbl="sibTrans1D1" presStyleIdx="5" presStyleCnt="9"/>
      <dgm:spPr/>
    </dgm:pt>
    <dgm:pt modelId="{E6011916-CBDB-4C62-B2BB-3DEBA2087986}" type="pres">
      <dgm:prSet presAssocID="{C4CD2281-1D6D-420A-AEA8-7A42AAAD6539}" presName="connectorText" presStyleLbl="sibTrans1D1" presStyleIdx="5" presStyleCnt="9"/>
      <dgm:spPr/>
    </dgm:pt>
    <dgm:pt modelId="{B8B57F1C-E65F-4C51-A126-550CD12D103A}" type="pres">
      <dgm:prSet presAssocID="{4ECECC1C-6034-4A11-BC4F-C2846861EEC9}" presName="node" presStyleLbl="node1" presStyleIdx="6" presStyleCnt="10">
        <dgm:presLayoutVars>
          <dgm:bulletEnabled val="1"/>
        </dgm:presLayoutVars>
      </dgm:prSet>
      <dgm:spPr/>
    </dgm:pt>
    <dgm:pt modelId="{9986C65D-0DE5-4351-BCD3-F0F9C2131622}" type="pres">
      <dgm:prSet presAssocID="{5E5FD89F-3B72-4DD1-A8CC-E4884CA4AFFC}" presName="sibTrans" presStyleLbl="sibTrans1D1" presStyleIdx="6" presStyleCnt="9"/>
      <dgm:spPr/>
    </dgm:pt>
    <dgm:pt modelId="{8EE6496E-40F8-452D-BA8E-542437438B3F}" type="pres">
      <dgm:prSet presAssocID="{5E5FD89F-3B72-4DD1-A8CC-E4884CA4AFFC}" presName="connectorText" presStyleLbl="sibTrans1D1" presStyleIdx="6" presStyleCnt="9"/>
      <dgm:spPr/>
    </dgm:pt>
    <dgm:pt modelId="{3720FB9B-3145-41AB-AC10-06A9A1314ACF}" type="pres">
      <dgm:prSet presAssocID="{B4F0399C-DF15-4A58-B05A-3272453DED4C}" presName="node" presStyleLbl="node1" presStyleIdx="7" presStyleCnt="10">
        <dgm:presLayoutVars>
          <dgm:bulletEnabled val="1"/>
        </dgm:presLayoutVars>
      </dgm:prSet>
      <dgm:spPr/>
    </dgm:pt>
    <dgm:pt modelId="{71F7CCAB-5550-4A72-9671-BBBA564A61AB}" type="pres">
      <dgm:prSet presAssocID="{9BA4B8B3-2CF3-4160-B11D-5B78741C9283}" presName="sibTrans" presStyleLbl="sibTrans1D1" presStyleIdx="7" presStyleCnt="9"/>
      <dgm:spPr/>
    </dgm:pt>
    <dgm:pt modelId="{B98F0ACC-CDDC-4490-BDD9-C2F51F784677}" type="pres">
      <dgm:prSet presAssocID="{9BA4B8B3-2CF3-4160-B11D-5B78741C9283}" presName="connectorText" presStyleLbl="sibTrans1D1" presStyleIdx="7" presStyleCnt="9"/>
      <dgm:spPr/>
    </dgm:pt>
    <dgm:pt modelId="{BB1F72E3-1F63-444F-9898-FE8649BEE996}" type="pres">
      <dgm:prSet presAssocID="{09F06852-A829-4B18-A6B3-7D3845763069}" presName="node" presStyleLbl="node1" presStyleIdx="8" presStyleCnt="10">
        <dgm:presLayoutVars>
          <dgm:bulletEnabled val="1"/>
        </dgm:presLayoutVars>
      </dgm:prSet>
      <dgm:spPr/>
    </dgm:pt>
    <dgm:pt modelId="{54210E49-3C66-44D2-81A3-6D2BA761F4E6}" type="pres">
      <dgm:prSet presAssocID="{A6C57BCC-6D92-47D1-AF83-9AE7C2CC84B0}" presName="sibTrans" presStyleLbl="sibTrans1D1" presStyleIdx="8" presStyleCnt="9"/>
      <dgm:spPr/>
    </dgm:pt>
    <dgm:pt modelId="{1203E589-0E7E-457B-8774-DFC67702D401}" type="pres">
      <dgm:prSet presAssocID="{A6C57BCC-6D92-47D1-AF83-9AE7C2CC84B0}" presName="connectorText" presStyleLbl="sibTrans1D1" presStyleIdx="8" presStyleCnt="9"/>
      <dgm:spPr/>
    </dgm:pt>
    <dgm:pt modelId="{4BD413CB-0386-41E0-829F-2FC275E7B227}" type="pres">
      <dgm:prSet presAssocID="{189426E4-39F2-4E6F-85CB-866AF35B7B40}" presName="node" presStyleLbl="node1" presStyleIdx="9" presStyleCnt="10">
        <dgm:presLayoutVars>
          <dgm:bulletEnabled val="1"/>
        </dgm:presLayoutVars>
      </dgm:prSet>
      <dgm:spPr/>
    </dgm:pt>
  </dgm:ptLst>
  <dgm:cxnLst>
    <dgm:cxn modelId="{69037404-4887-40F9-838B-AFD9328A5954}" type="presOf" srcId="{A6C57BCC-6D92-47D1-AF83-9AE7C2CC84B0}" destId="{54210E49-3C66-44D2-81A3-6D2BA761F4E6}" srcOrd="0" destOrd="0" presId="urn:microsoft.com/office/officeart/2016/7/layout/RepeatingBendingProcessNew"/>
    <dgm:cxn modelId="{0C73320D-4789-472E-A740-30487D6C2FC0}" type="presOf" srcId="{8B55A434-2DB6-4DF4-B783-BFDD8748B14E}" destId="{CB00F526-58C6-49D2-BECE-AFDF2123CDB8}" srcOrd="1" destOrd="0" presId="urn:microsoft.com/office/officeart/2016/7/layout/RepeatingBendingProcessNew"/>
    <dgm:cxn modelId="{2EE48A15-DAB5-4EA2-A0BB-CC90CEE48B1E}" type="presOf" srcId="{4ECECC1C-6034-4A11-BC4F-C2846861EEC9}" destId="{B8B57F1C-E65F-4C51-A126-550CD12D103A}" srcOrd="0" destOrd="0" presId="urn:microsoft.com/office/officeart/2016/7/layout/RepeatingBendingProcessNew"/>
    <dgm:cxn modelId="{20AD7C18-927C-402C-8EBE-CD42AF7F2C0D}" type="presOf" srcId="{AEE28F22-F89D-467F-9FDA-44145B98DD68}" destId="{941D8A0D-BC35-43FD-A84F-92C619A97196}" srcOrd="1" destOrd="0" presId="urn:microsoft.com/office/officeart/2016/7/layout/RepeatingBendingProcessNew"/>
    <dgm:cxn modelId="{F30EDF1B-6F35-47A8-954B-A6C5B56DBE0B}" type="presOf" srcId="{98F078A9-B15E-447F-9596-71714F79B250}" destId="{D22C8840-ADF5-4E4D-BDF2-59AA9621BA45}" srcOrd="1" destOrd="0" presId="urn:microsoft.com/office/officeart/2016/7/layout/RepeatingBendingProcessNew"/>
    <dgm:cxn modelId="{41C0C61D-AA7D-4722-A5C0-A1DF0C1060B4}" srcId="{37A8F4CF-5037-4426-84B8-8FA662473F42}" destId="{B70E4674-1B3A-4416-A845-B576E0535E9F}" srcOrd="0" destOrd="0" parTransId="{E0751D3C-C083-43C4-963B-7CA8EE1DF79B}" sibTransId="{DF0CD676-8C89-4C49-AD26-03C8AAE202E9}"/>
    <dgm:cxn modelId="{CD65BB22-AF15-430D-8FA8-FF39F3C32BDB}" type="presOf" srcId="{B4F0399C-DF15-4A58-B05A-3272453DED4C}" destId="{3720FB9B-3145-41AB-AC10-06A9A1314ACF}" srcOrd="0" destOrd="0" presId="urn:microsoft.com/office/officeart/2016/7/layout/RepeatingBendingProcessNew"/>
    <dgm:cxn modelId="{59824424-3DA3-4E8F-AFB8-E0762F907366}" type="presOf" srcId="{98F078A9-B15E-447F-9596-71714F79B250}" destId="{09210E89-8588-4928-95D9-EAEB87A30BD6}" srcOrd="0" destOrd="0" presId="urn:microsoft.com/office/officeart/2016/7/layout/RepeatingBendingProcessNew"/>
    <dgm:cxn modelId="{CDDCE129-DD6D-4E4E-8A07-845C920BF8A7}" type="presOf" srcId="{09F06852-A829-4B18-A6B3-7D3845763069}" destId="{BB1F72E3-1F63-444F-9898-FE8649BEE996}" srcOrd="0" destOrd="0" presId="urn:microsoft.com/office/officeart/2016/7/layout/RepeatingBendingProcessNew"/>
    <dgm:cxn modelId="{AC62DA2C-0D18-4555-9529-C5CAEEAF35E4}" srcId="{37A8F4CF-5037-4426-84B8-8FA662473F42}" destId="{1D3B6ED6-F400-4C66-94B1-2A9D147357D9}" srcOrd="5" destOrd="0" parTransId="{A2BDC616-1503-4439-9A51-7BF2062AD037}" sibTransId="{C4CD2281-1D6D-420A-AEA8-7A42AAAD6539}"/>
    <dgm:cxn modelId="{67B88631-590C-4AAA-8B4D-70B26A1CE0C3}" type="presOf" srcId="{B0A943B4-8BAB-4D7C-A22D-34429E4722A6}" destId="{C45073F3-B95E-4BE1-B824-0953A8B4D9F4}" srcOrd="1" destOrd="0" presId="urn:microsoft.com/office/officeart/2016/7/layout/RepeatingBendingProcessNew"/>
    <dgm:cxn modelId="{70337338-D5BD-4A9C-8F6B-4D127274D60C}" type="presOf" srcId="{DF0CD676-8C89-4C49-AD26-03C8AAE202E9}" destId="{E89942AD-6ACF-41A9-B282-3E75BFF42484}" srcOrd="1" destOrd="0" presId="urn:microsoft.com/office/officeart/2016/7/layout/RepeatingBendingProcessNew"/>
    <dgm:cxn modelId="{A146C25C-9C6A-485D-B383-C4B6AA95AE9E}" srcId="{37A8F4CF-5037-4426-84B8-8FA662473F42}" destId="{189426E4-39F2-4E6F-85CB-866AF35B7B40}" srcOrd="9" destOrd="0" parTransId="{DF9121E9-EE07-48EE-B60D-6C4C286B7496}" sibTransId="{A9D66E1E-D834-431A-8BDC-706ABB39F926}"/>
    <dgm:cxn modelId="{99FC265D-3BE4-4542-9177-87EC7A685026}" type="presOf" srcId="{A6C57BCC-6D92-47D1-AF83-9AE7C2CC84B0}" destId="{1203E589-0E7E-457B-8774-DFC67702D401}" srcOrd="1" destOrd="0" presId="urn:microsoft.com/office/officeart/2016/7/layout/RepeatingBendingProcessNew"/>
    <dgm:cxn modelId="{682B575D-786B-41CF-9C01-237D910AE8DA}" type="presOf" srcId="{1D3B6ED6-F400-4C66-94B1-2A9D147357D9}" destId="{4C2770B9-056A-43A6-8B6B-6E1315D5FE95}" srcOrd="0" destOrd="0" presId="urn:microsoft.com/office/officeart/2016/7/layout/RepeatingBendingProcessNew"/>
    <dgm:cxn modelId="{A16DDF44-A686-4499-9CA2-624C3EB1C8CF}" srcId="{37A8F4CF-5037-4426-84B8-8FA662473F42}" destId="{F34CF955-4B81-4E07-A34E-DA8B2D842203}" srcOrd="3" destOrd="0" parTransId="{DA031825-8E23-412A-BC55-E34DD2D4BAAB}" sibTransId="{98F078A9-B15E-447F-9596-71714F79B250}"/>
    <dgm:cxn modelId="{00098A65-C570-4D7D-941F-BC70CAAD2C76}" type="presOf" srcId="{DF0CD676-8C89-4C49-AD26-03C8AAE202E9}" destId="{E3AE1A56-ECEC-45C7-A5BE-DA7C643B356B}" srcOrd="0" destOrd="0" presId="urn:microsoft.com/office/officeart/2016/7/layout/RepeatingBendingProcessNew"/>
    <dgm:cxn modelId="{06CBEB4D-F4BE-4477-89EC-C3B9ECCE847D}" srcId="{37A8F4CF-5037-4426-84B8-8FA662473F42}" destId="{C81128C4-F062-4DAD-853E-2BBD0C83F3F4}" srcOrd="2" destOrd="0" parTransId="{7BF1F02F-4A0B-417D-8943-72FD86E81B3E}" sibTransId="{AEE28F22-F89D-467F-9FDA-44145B98DD68}"/>
    <dgm:cxn modelId="{36846D71-47BD-4225-A6FC-D4EDE09352CE}" type="presOf" srcId="{9BA4B8B3-2CF3-4160-B11D-5B78741C9283}" destId="{71F7CCAB-5550-4A72-9671-BBBA564A61AB}" srcOrd="0" destOrd="0" presId="urn:microsoft.com/office/officeart/2016/7/layout/RepeatingBendingProcessNew"/>
    <dgm:cxn modelId="{65555956-60CB-47DF-AD2E-1F7FF613DB7A}" type="presOf" srcId="{AEE28F22-F89D-467F-9FDA-44145B98DD68}" destId="{39BC5351-993A-41E0-B753-5981377B06E7}" srcOrd="0" destOrd="0" presId="urn:microsoft.com/office/officeart/2016/7/layout/RepeatingBendingProcessNew"/>
    <dgm:cxn modelId="{5C6E9357-1524-41CA-AD6F-564C249E5D97}" type="presOf" srcId="{B70E4674-1B3A-4416-A845-B576E0535E9F}" destId="{1077F2DD-E95E-4AAB-B4A3-DC773E4C77B7}" srcOrd="0" destOrd="0" presId="urn:microsoft.com/office/officeart/2016/7/layout/RepeatingBendingProcessNew"/>
    <dgm:cxn modelId="{F9AD9B79-4405-4DB2-9CDF-4C92CC82AF5D}" srcId="{37A8F4CF-5037-4426-84B8-8FA662473F42}" destId="{1088593F-ADF3-45AD-A9E4-A0F60E6DBDE5}" srcOrd="4" destOrd="0" parTransId="{BD45B3AD-F3DF-422D-B237-BFD57EF97EFF}" sibTransId="{8B55A434-2DB6-4DF4-B783-BFDD8748B14E}"/>
    <dgm:cxn modelId="{7E979C83-4FFB-4BF6-B988-F63C372FE948}" type="presOf" srcId="{5E5FD89F-3B72-4DD1-A8CC-E4884CA4AFFC}" destId="{8EE6496E-40F8-452D-BA8E-542437438B3F}" srcOrd="1" destOrd="0" presId="urn:microsoft.com/office/officeart/2016/7/layout/RepeatingBendingProcessNew"/>
    <dgm:cxn modelId="{020EF285-9661-4B4E-A43F-CE9C72E541E6}" type="presOf" srcId="{F34CF955-4B81-4E07-A34E-DA8B2D842203}" destId="{BE8827B8-31A8-4201-A02D-3E07DB6B44B4}" srcOrd="0" destOrd="0" presId="urn:microsoft.com/office/officeart/2016/7/layout/RepeatingBendingProcessNew"/>
    <dgm:cxn modelId="{07CA3C93-FA8C-4D1B-B378-2AAC2D32208F}" type="presOf" srcId="{8B55A434-2DB6-4DF4-B783-BFDD8748B14E}" destId="{25DAB0AF-3807-485F-9ACD-112D907CEEE3}" srcOrd="0" destOrd="0" presId="urn:microsoft.com/office/officeart/2016/7/layout/RepeatingBendingProcessNew"/>
    <dgm:cxn modelId="{D436B393-9C85-40C5-9FAE-03E7768BA4F6}" type="presOf" srcId="{5E5FD89F-3B72-4DD1-A8CC-E4884CA4AFFC}" destId="{9986C65D-0DE5-4351-BCD3-F0F9C2131622}" srcOrd="0" destOrd="0" presId="urn:microsoft.com/office/officeart/2016/7/layout/RepeatingBendingProcessNew"/>
    <dgm:cxn modelId="{EB423F94-BC6E-40D2-A0CE-7B28C7FECB0C}" type="presOf" srcId="{1088593F-ADF3-45AD-A9E4-A0F60E6DBDE5}" destId="{0AA95EBB-F72C-4024-A81A-4C751FB58EAC}" srcOrd="0" destOrd="0" presId="urn:microsoft.com/office/officeart/2016/7/layout/RepeatingBendingProcessNew"/>
    <dgm:cxn modelId="{09C4F9A4-2C74-45A3-8F37-AF8F65C2EFE7}" type="presOf" srcId="{C81128C4-F062-4DAD-853E-2BBD0C83F3F4}" destId="{CEBA2468-AE21-409B-8E83-F723F0107A4B}" srcOrd="0" destOrd="0" presId="urn:microsoft.com/office/officeart/2016/7/layout/RepeatingBendingProcessNew"/>
    <dgm:cxn modelId="{ACE441AE-E9A6-4FBB-803C-580F8B66FDDB}" type="presOf" srcId="{C4CD2281-1D6D-420A-AEA8-7A42AAAD6539}" destId="{90495372-EE63-40D3-96F9-5F51E796E343}" srcOrd="0" destOrd="0" presId="urn:microsoft.com/office/officeart/2016/7/layout/RepeatingBendingProcessNew"/>
    <dgm:cxn modelId="{D94AE7B0-C9EB-45B9-9477-A34114976FA6}" srcId="{37A8F4CF-5037-4426-84B8-8FA662473F42}" destId="{09F06852-A829-4B18-A6B3-7D3845763069}" srcOrd="8" destOrd="0" parTransId="{9D5CB8A5-2EDE-4C47-92E6-F189112E46E4}" sibTransId="{A6C57BCC-6D92-47D1-AF83-9AE7C2CC84B0}"/>
    <dgm:cxn modelId="{71DF33C8-6B33-43AB-9411-D812E2CC3F96}" type="presOf" srcId="{9BA4B8B3-2CF3-4160-B11D-5B78741C9283}" destId="{B98F0ACC-CDDC-4490-BDD9-C2F51F784677}" srcOrd="1" destOrd="0" presId="urn:microsoft.com/office/officeart/2016/7/layout/RepeatingBendingProcessNew"/>
    <dgm:cxn modelId="{A22A95CC-9CF1-437E-8CEF-96BA4699410B}" srcId="{37A8F4CF-5037-4426-84B8-8FA662473F42}" destId="{B4F0399C-DF15-4A58-B05A-3272453DED4C}" srcOrd="7" destOrd="0" parTransId="{1C891E61-AA24-454E-A934-EE330FBBEBE3}" sibTransId="{9BA4B8B3-2CF3-4160-B11D-5B78741C9283}"/>
    <dgm:cxn modelId="{0FFAA0CE-F5C5-437C-95BB-B01FE06A6215}" type="presOf" srcId="{37A8F4CF-5037-4426-84B8-8FA662473F42}" destId="{12A084A6-1758-4367-A735-C23CA19327BF}" srcOrd="0" destOrd="0" presId="urn:microsoft.com/office/officeart/2016/7/layout/RepeatingBendingProcessNew"/>
    <dgm:cxn modelId="{8C84D7CE-8C56-4D6C-922A-CC7A585D6266}" type="presOf" srcId="{C4CD2281-1D6D-420A-AEA8-7A42AAAD6539}" destId="{E6011916-CBDB-4C62-B2BB-3DEBA2087986}" srcOrd="1" destOrd="0" presId="urn:microsoft.com/office/officeart/2016/7/layout/RepeatingBendingProcessNew"/>
    <dgm:cxn modelId="{E17FF6DB-740E-45B6-AD35-852767525028}" type="presOf" srcId="{189426E4-39F2-4E6F-85CB-866AF35B7B40}" destId="{4BD413CB-0386-41E0-829F-2FC275E7B227}" srcOrd="0" destOrd="0" presId="urn:microsoft.com/office/officeart/2016/7/layout/RepeatingBendingProcessNew"/>
    <dgm:cxn modelId="{25ACA8ED-361F-4AC4-9B68-CE25E2B9D484}" type="presOf" srcId="{B0A943B4-8BAB-4D7C-A22D-34429E4722A6}" destId="{2F8467A2-5E12-42D6-BE47-899B1BAA12C0}" srcOrd="0" destOrd="0" presId="urn:microsoft.com/office/officeart/2016/7/layout/RepeatingBendingProcessNew"/>
    <dgm:cxn modelId="{A5573CF2-3532-4FE9-A5EF-2A13B2D9EF04}" srcId="{37A8F4CF-5037-4426-84B8-8FA662473F42}" destId="{EF30A130-5C18-43B5-BB7C-824D2D4320D1}" srcOrd="1" destOrd="0" parTransId="{D0B4D24C-AA37-4FEF-B0A7-9D00012F1005}" sibTransId="{B0A943B4-8BAB-4D7C-A22D-34429E4722A6}"/>
    <dgm:cxn modelId="{E3AB7FF4-2247-4F92-913C-80B216444076}" srcId="{37A8F4CF-5037-4426-84B8-8FA662473F42}" destId="{4ECECC1C-6034-4A11-BC4F-C2846861EEC9}" srcOrd="6" destOrd="0" parTransId="{03FA3B57-4BD9-44B2-A0CC-03824A0CCC7B}" sibTransId="{5E5FD89F-3B72-4DD1-A8CC-E4884CA4AFFC}"/>
    <dgm:cxn modelId="{1B1935FA-72C0-4F9A-AE43-7D5944DCDF29}" type="presOf" srcId="{EF30A130-5C18-43B5-BB7C-824D2D4320D1}" destId="{85A014CB-D67F-4B60-9024-2E3183F31483}" srcOrd="0" destOrd="0" presId="urn:microsoft.com/office/officeart/2016/7/layout/RepeatingBendingProcessNew"/>
    <dgm:cxn modelId="{C40DDF5F-AA67-4816-9FC8-67F7EEC900BF}" type="presParOf" srcId="{12A084A6-1758-4367-A735-C23CA19327BF}" destId="{1077F2DD-E95E-4AAB-B4A3-DC773E4C77B7}" srcOrd="0" destOrd="0" presId="urn:microsoft.com/office/officeart/2016/7/layout/RepeatingBendingProcessNew"/>
    <dgm:cxn modelId="{2EB0CEA9-F585-44A0-B393-A2BB9C5CFAD1}" type="presParOf" srcId="{12A084A6-1758-4367-A735-C23CA19327BF}" destId="{E3AE1A56-ECEC-45C7-A5BE-DA7C643B356B}" srcOrd="1" destOrd="0" presId="urn:microsoft.com/office/officeart/2016/7/layout/RepeatingBendingProcessNew"/>
    <dgm:cxn modelId="{D6D4ACEF-95BF-4AE0-910B-0EF6268AC229}" type="presParOf" srcId="{E3AE1A56-ECEC-45C7-A5BE-DA7C643B356B}" destId="{E89942AD-6ACF-41A9-B282-3E75BFF42484}" srcOrd="0" destOrd="0" presId="urn:microsoft.com/office/officeart/2016/7/layout/RepeatingBendingProcessNew"/>
    <dgm:cxn modelId="{09ED2D3F-E885-49B6-B7DB-E8D08E205E67}" type="presParOf" srcId="{12A084A6-1758-4367-A735-C23CA19327BF}" destId="{85A014CB-D67F-4B60-9024-2E3183F31483}" srcOrd="2" destOrd="0" presId="urn:microsoft.com/office/officeart/2016/7/layout/RepeatingBendingProcessNew"/>
    <dgm:cxn modelId="{BB594C78-D5BC-49CB-9A13-107275098806}" type="presParOf" srcId="{12A084A6-1758-4367-A735-C23CA19327BF}" destId="{2F8467A2-5E12-42D6-BE47-899B1BAA12C0}" srcOrd="3" destOrd="0" presId="urn:microsoft.com/office/officeart/2016/7/layout/RepeatingBendingProcessNew"/>
    <dgm:cxn modelId="{B2F98904-5244-4301-8951-37AF17807F17}" type="presParOf" srcId="{2F8467A2-5E12-42D6-BE47-899B1BAA12C0}" destId="{C45073F3-B95E-4BE1-B824-0953A8B4D9F4}" srcOrd="0" destOrd="0" presId="urn:microsoft.com/office/officeart/2016/7/layout/RepeatingBendingProcessNew"/>
    <dgm:cxn modelId="{1111E7BE-4597-476B-9863-7F2A3D0C085B}" type="presParOf" srcId="{12A084A6-1758-4367-A735-C23CA19327BF}" destId="{CEBA2468-AE21-409B-8E83-F723F0107A4B}" srcOrd="4" destOrd="0" presId="urn:microsoft.com/office/officeart/2016/7/layout/RepeatingBendingProcessNew"/>
    <dgm:cxn modelId="{22FA317A-468E-4788-85FE-353B9136C80A}" type="presParOf" srcId="{12A084A6-1758-4367-A735-C23CA19327BF}" destId="{39BC5351-993A-41E0-B753-5981377B06E7}" srcOrd="5" destOrd="0" presId="urn:microsoft.com/office/officeart/2016/7/layout/RepeatingBendingProcessNew"/>
    <dgm:cxn modelId="{390602B3-109D-408A-9917-A1F484B1F84D}" type="presParOf" srcId="{39BC5351-993A-41E0-B753-5981377B06E7}" destId="{941D8A0D-BC35-43FD-A84F-92C619A97196}" srcOrd="0" destOrd="0" presId="urn:microsoft.com/office/officeart/2016/7/layout/RepeatingBendingProcessNew"/>
    <dgm:cxn modelId="{54A503FE-7599-48A0-A3BA-F88D7D8BFF52}" type="presParOf" srcId="{12A084A6-1758-4367-A735-C23CA19327BF}" destId="{BE8827B8-31A8-4201-A02D-3E07DB6B44B4}" srcOrd="6" destOrd="0" presId="urn:microsoft.com/office/officeart/2016/7/layout/RepeatingBendingProcessNew"/>
    <dgm:cxn modelId="{AFC12E45-FC99-4F36-A405-F285EB60D9B0}" type="presParOf" srcId="{12A084A6-1758-4367-A735-C23CA19327BF}" destId="{09210E89-8588-4928-95D9-EAEB87A30BD6}" srcOrd="7" destOrd="0" presId="urn:microsoft.com/office/officeart/2016/7/layout/RepeatingBendingProcessNew"/>
    <dgm:cxn modelId="{5AFF38F8-ECBC-4DDC-A597-07DFA6815A1A}" type="presParOf" srcId="{09210E89-8588-4928-95D9-EAEB87A30BD6}" destId="{D22C8840-ADF5-4E4D-BDF2-59AA9621BA45}" srcOrd="0" destOrd="0" presId="urn:microsoft.com/office/officeart/2016/7/layout/RepeatingBendingProcessNew"/>
    <dgm:cxn modelId="{01832E69-F878-4A1C-AF7E-A15E568D6264}" type="presParOf" srcId="{12A084A6-1758-4367-A735-C23CA19327BF}" destId="{0AA95EBB-F72C-4024-A81A-4C751FB58EAC}" srcOrd="8" destOrd="0" presId="urn:microsoft.com/office/officeart/2016/7/layout/RepeatingBendingProcessNew"/>
    <dgm:cxn modelId="{2EA3E698-2EA4-45CD-8499-FC784318F06D}" type="presParOf" srcId="{12A084A6-1758-4367-A735-C23CA19327BF}" destId="{25DAB0AF-3807-485F-9ACD-112D907CEEE3}" srcOrd="9" destOrd="0" presId="urn:microsoft.com/office/officeart/2016/7/layout/RepeatingBendingProcessNew"/>
    <dgm:cxn modelId="{6DA40571-C24F-4747-BECC-F826D5EFF29A}" type="presParOf" srcId="{25DAB0AF-3807-485F-9ACD-112D907CEEE3}" destId="{CB00F526-58C6-49D2-BECE-AFDF2123CDB8}" srcOrd="0" destOrd="0" presId="urn:microsoft.com/office/officeart/2016/7/layout/RepeatingBendingProcessNew"/>
    <dgm:cxn modelId="{C7DC81B2-5DA6-499A-9BD9-E908483C7D40}" type="presParOf" srcId="{12A084A6-1758-4367-A735-C23CA19327BF}" destId="{4C2770B9-056A-43A6-8B6B-6E1315D5FE95}" srcOrd="10" destOrd="0" presId="urn:microsoft.com/office/officeart/2016/7/layout/RepeatingBendingProcessNew"/>
    <dgm:cxn modelId="{AC307DDB-559B-4C2B-A11D-02DE397BA558}" type="presParOf" srcId="{12A084A6-1758-4367-A735-C23CA19327BF}" destId="{90495372-EE63-40D3-96F9-5F51E796E343}" srcOrd="11" destOrd="0" presId="urn:microsoft.com/office/officeart/2016/7/layout/RepeatingBendingProcessNew"/>
    <dgm:cxn modelId="{1DFBC487-87CD-4EFD-BB19-8F581F311E41}" type="presParOf" srcId="{90495372-EE63-40D3-96F9-5F51E796E343}" destId="{E6011916-CBDB-4C62-B2BB-3DEBA2087986}" srcOrd="0" destOrd="0" presId="urn:microsoft.com/office/officeart/2016/7/layout/RepeatingBendingProcessNew"/>
    <dgm:cxn modelId="{86363BF8-8937-4C46-AAE1-43DE138BE0D7}" type="presParOf" srcId="{12A084A6-1758-4367-A735-C23CA19327BF}" destId="{B8B57F1C-E65F-4C51-A126-550CD12D103A}" srcOrd="12" destOrd="0" presId="urn:microsoft.com/office/officeart/2016/7/layout/RepeatingBendingProcessNew"/>
    <dgm:cxn modelId="{BF5BE616-C5DC-4B5F-860A-831BD4C86CAA}" type="presParOf" srcId="{12A084A6-1758-4367-A735-C23CA19327BF}" destId="{9986C65D-0DE5-4351-BCD3-F0F9C2131622}" srcOrd="13" destOrd="0" presId="urn:microsoft.com/office/officeart/2016/7/layout/RepeatingBendingProcessNew"/>
    <dgm:cxn modelId="{3CD87716-949D-496A-A8D0-64AF72FB2944}" type="presParOf" srcId="{9986C65D-0DE5-4351-BCD3-F0F9C2131622}" destId="{8EE6496E-40F8-452D-BA8E-542437438B3F}" srcOrd="0" destOrd="0" presId="urn:microsoft.com/office/officeart/2016/7/layout/RepeatingBendingProcessNew"/>
    <dgm:cxn modelId="{DB6CA6C6-BFC7-49BE-B528-B0C3B539F613}" type="presParOf" srcId="{12A084A6-1758-4367-A735-C23CA19327BF}" destId="{3720FB9B-3145-41AB-AC10-06A9A1314ACF}" srcOrd="14" destOrd="0" presId="urn:microsoft.com/office/officeart/2016/7/layout/RepeatingBendingProcessNew"/>
    <dgm:cxn modelId="{6DA4ABFF-9D26-4D4E-B29C-46FC36D93DC8}" type="presParOf" srcId="{12A084A6-1758-4367-A735-C23CA19327BF}" destId="{71F7CCAB-5550-4A72-9671-BBBA564A61AB}" srcOrd="15" destOrd="0" presId="urn:microsoft.com/office/officeart/2016/7/layout/RepeatingBendingProcessNew"/>
    <dgm:cxn modelId="{AB1E3EDF-1919-49B6-9656-03F8B0D81FAB}" type="presParOf" srcId="{71F7CCAB-5550-4A72-9671-BBBA564A61AB}" destId="{B98F0ACC-CDDC-4490-BDD9-C2F51F784677}" srcOrd="0" destOrd="0" presId="urn:microsoft.com/office/officeart/2016/7/layout/RepeatingBendingProcessNew"/>
    <dgm:cxn modelId="{638ABD18-744F-4BC4-AAC5-784CC9590449}" type="presParOf" srcId="{12A084A6-1758-4367-A735-C23CA19327BF}" destId="{BB1F72E3-1F63-444F-9898-FE8649BEE996}" srcOrd="16" destOrd="0" presId="urn:microsoft.com/office/officeart/2016/7/layout/RepeatingBendingProcessNew"/>
    <dgm:cxn modelId="{5A5FFD51-C713-4945-829E-CCA21DA96C98}" type="presParOf" srcId="{12A084A6-1758-4367-A735-C23CA19327BF}" destId="{54210E49-3C66-44D2-81A3-6D2BA761F4E6}" srcOrd="17" destOrd="0" presId="urn:microsoft.com/office/officeart/2016/7/layout/RepeatingBendingProcessNew"/>
    <dgm:cxn modelId="{32BE26E6-B5E2-4B7E-AD98-9BC2AB99A871}" type="presParOf" srcId="{54210E49-3C66-44D2-81A3-6D2BA761F4E6}" destId="{1203E589-0E7E-457B-8774-DFC67702D401}" srcOrd="0" destOrd="0" presId="urn:microsoft.com/office/officeart/2016/7/layout/RepeatingBendingProcessNew"/>
    <dgm:cxn modelId="{E1C925C4-D55F-4419-8AA6-CAD555B7315F}" type="presParOf" srcId="{12A084A6-1758-4367-A735-C23CA19327BF}" destId="{4BD413CB-0386-41E0-829F-2FC275E7B227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6BD01-3388-4B77-A4F3-F830055CC6F7}">
      <dsp:nvSpPr>
        <dsp:cNvPr id="0" name=""/>
        <dsp:cNvSpPr/>
      </dsp:nvSpPr>
      <dsp:spPr>
        <a:xfrm>
          <a:off x="0" y="825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2966A0-9D93-4DF0-A20A-7C5AD3CC20E7}">
      <dsp:nvSpPr>
        <dsp:cNvPr id="0" name=""/>
        <dsp:cNvSpPr/>
      </dsp:nvSpPr>
      <dsp:spPr>
        <a:xfrm>
          <a:off x="0" y="825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u="sng" kern="1200" dirty="0"/>
            <a:t>1. </a:t>
          </a:r>
          <a:r>
            <a:rPr lang="en-GB" sz="1400" b="1" u="sng" kern="1200" dirty="0"/>
            <a:t>Business Proposition</a:t>
          </a:r>
          <a:endParaRPr lang="en-US" sz="1400" kern="1200" dirty="0"/>
        </a:p>
      </dsp:txBody>
      <dsp:txXfrm>
        <a:off x="0" y="825"/>
        <a:ext cx="6477566" cy="375416"/>
      </dsp:txXfrm>
    </dsp:sp>
    <dsp:sp modelId="{C9E61068-7EBA-41B8-BB20-AEEFD0D444F5}">
      <dsp:nvSpPr>
        <dsp:cNvPr id="0" name=""/>
        <dsp:cNvSpPr/>
      </dsp:nvSpPr>
      <dsp:spPr>
        <a:xfrm>
          <a:off x="0" y="376241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79795"/>
                <a:satOff val="-887"/>
                <a:lumOff val="231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79795"/>
                <a:satOff val="-887"/>
                <a:lumOff val="231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79795"/>
                <a:satOff val="-887"/>
                <a:lumOff val="231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79795"/>
              <a:satOff val="-887"/>
              <a:lumOff val="231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E3A386-6DAC-4175-89DE-F5F52551B003}">
      <dsp:nvSpPr>
        <dsp:cNvPr id="0" name=""/>
        <dsp:cNvSpPr/>
      </dsp:nvSpPr>
      <dsp:spPr>
        <a:xfrm>
          <a:off x="0" y="376241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1.1 Business name and product service</a:t>
          </a:r>
          <a:endParaRPr lang="en-US" sz="1400" kern="1200" dirty="0"/>
        </a:p>
      </dsp:txBody>
      <dsp:txXfrm>
        <a:off x="0" y="376241"/>
        <a:ext cx="6477566" cy="375416"/>
      </dsp:txXfrm>
    </dsp:sp>
    <dsp:sp modelId="{7D4E7BE8-E4F9-4544-9EDB-9DCDD9086E65}">
      <dsp:nvSpPr>
        <dsp:cNvPr id="0" name=""/>
        <dsp:cNvSpPr/>
      </dsp:nvSpPr>
      <dsp:spPr>
        <a:xfrm>
          <a:off x="0" y="751657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159589"/>
                <a:satOff val="-1774"/>
                <a:lumOff val="461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59589"/>
                <a:satOff val="-1774"/>
                <a:lumOff val="461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59589"/>
                <a:satOff val="-1774"/>
                <a:lumOff val="461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59589"/>
              <a:satOff val="-1774"/>
              <a:lumOff val="461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1098A6-3B48-4B85-8908-4730ACA3B7B4}">
      <dsp:nvSpPr>
        <dsp:cNvPr id="0" name=""/>
        <dsp:cNvSpPr/>
      </dsp:nvSpPr>
      <dsp:spPr>
        <a:xfrm>
          <a:off x="0" y="751657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1.2 Mission statement and aims and Smart objectives</a:t>
          </a:r>
          <a:endParaRPr lang="en-US" sz="1400" kern="1200" dirty="0"/>
        </a:p>
      </dsp:txBody>
      <dsp:txXfrm>
        <a:off x="0" y="751657"/>
        <a:ext cx="6477566" cy="375416"/>
      </dsp:txXfrm>
    </dsp:sp>
    <dsp:sp modelId="{D5EFB69F-2755-4561-B19F-21C44DCD2BED}">
      <dsp:nvSpPr>
        <dsp:cNvPr id="0" name=""/>
        <dsp:cNvSpPr/>
      </dsp:nvSpPr>
      <dsp:spPr>
        <a:xfrm>
          <a:off x="0" y="1127074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239384"/>
                <a:satOff val="-2661"/>
                <a:lumOff val="692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239384"/>
                <a:satOff val="-2661"/>
                <a:lumOff val="692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239384"/>
                <a:satOff val="-2661"/>
                <a:lumOff val="692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39384"/>
              <a:satOff val="-2661"/>
              <a:lumOff val="692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213694-8137-481F-9DE1-47F34D69BA33}">
      <dsp:nvSpPr>
        <dsp:cNvPr id="0" name=""/>
        <dsp:cNvSpPr/>
      </dsp:nvSpPr>
      <dsp:spPr>
        <a:xfrm>
          <a:off x="0" y="1127074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1.3  USP </a:t>
          </a:r>
          <a:endParaRPr lang="en-US" sz="1400" kern="1200" dirty="0"/>
        </a:p>
      </dsp:txBody>
      <dsp:txXfrm>
        <a:off x="0" y="1127074"/>
        <a:ext cx="6477566" cy="375416"/>
      </dsp:txXfrm>
    </dsp:sp>
    <dsp:sp modelId="{B2366658-3DC6-4154-BA6C-741F99203751}">
      <dsp:nvSpPr>
        <dsp:cNvPr id="0" name=""/>
        <dsp:cNvSpPr/>
      </dsp:nvSpPr>
      <dsp:spPr>
        <a:xfrm>
          <a:off x="0" y="1502490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319178"/>
                <a:satOff val="-3548"/>
                <a:lumOff val="923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319178"/>
                <a:satOff val="-3548"/>
                <a:lumOff val="923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319178"/>
                <a:satOff val="-3548"/>
                <a:lumOff val="923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19178"/>
              <a:satOff val="-3548"/>
              <a:lumOff val="923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DC416D-B82B-4692-AAE7-400DCC58E021}">
      <dsp:nvSpPr>
        <dsp:cNvPr id="0" name=""/>
        <dsp:cNvSpPr/>
      </dsp:nvSpPr>
      <dsp:spPr>
        <a:xfrm>
          <a:off x="0" y="1502490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1.4 Legal structure </a:t>
          </a:r>
          <a:endParaRPr lang="en-US" sz="1400" kern="1200" dirty="0"/>
        </a:p>
      </dsp:txBody>
      <dsp:txXfrm>
        <a:off x="0" y="1502490"/>
        <a:ext cx="6477566" cy="375416"/>
      </dsp:txXfrm>
    </dsp:sp>
    <dsp:sp modelId="{9F77C71F-3E16-4A95-8581-B49B82191C44}">
      <dsp:nvSpPr>
        <dsp:cNvPr id="0" name=""/>
        <dsp:cNvSpPr/>
      </dsp:nvSpPr>
      <dsp:spPr>
        <a:xfrm>
          <a:off x="0" y="1877907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398973"/>
                <a:satOff val="-4435"/>
                <a:lumOff val="1153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398973"/>
                <a:satOff val="-4435"/>
                <a:lumOff val="1153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398973"/>
                <a:satOff val="-4435"/>
                <a:lumOff val="1153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98973"/>
              <a:satOff val="-4435"/>
              <a:lumOff val="1153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77A13B-75B8-432E-8059-610EBA275A88}">
      <dsp:nvSpPr>
        <dsp:cNvPr id="0" name=""/>
        <dsp:cNvSpPr/>
      </dsp:nvSpPr>
      <dsp:spPr>
        <a:xfrm>
          <a:off x="0" y="1877907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1.5 Location   </a:t>
          </a:r>
          <a:endParaRPr lang="en-US" sz="1400" kern="1200" dirty="0"/>
        </a:p>
      </dsp:txBody>
      <dsp:txXfrm>
        <a:off x="0" y="1877907"/>
        <a:ext cx="6477566" cy="375416"/>
      </dsp:txXfrm>
    </dsp:sp>
    <dsp:sp modelId="{5AE9EB75-C497-420B-A748-727CF1BEE2AB}">
      <dsp:nvSpPr>
        <dsp:cNvPr id="0" name=""/>
        <dsp:cNvSpPr/>
      </dsp:nvSpPr>
      <dsp:spPr>
        <a:xfrm>
          <a:off x="0" y="2253323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478767"/>
                <a:satOff val="-5322"/>
                <a:lumOff val="1384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478767"/>
                <a:satOff val="-5322"/>
                <a:lumOff val="1384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478767"/>
                <a:satOff val="-5322"/>
                <a:lumOff val="1384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78767"/>
              <a:satOff val="-5322"/>
              <a:lumOff val="1384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6E0C4D-C768-4984-B681-DEA5B320439D}">
      <dsp:nvSpPr>
        <dsp:cNvPr id="0" name=""/>
        <dsp:cNvSpPr/>
      </dsp:nvSpPr>
      <dsp:spPr>
        <a:xfrm>
          <a:off x="0" y="2253323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1.6 HRM </a:t>
          </a:r>
          <a:endParaRPr lang="en-US" sz="1400" kern="1200" dirty="0"/>
        </a:p>
      </dsp:txBody>
      <dsp:txXfrm>
        <a:off x="0" y="2253323"/>
        <a:ext cx="6477566" cy="375416"/>
      </dsp:txXfrm>
    </dsp:sp>
    <dsp:sp modelId="{56687719-B331-4464-8D0F-609AF2A87821}">
      <dsp:nvSpPr>
        <dsp:cNvPr id="0" name=""/>
        <dsp:cNvSpPr/>
      </dsp:nvSpPr>
      <dsp:spPr>
        <a:xfrm>
          <a:off x="0" y="2628740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558562"/>
                <a:satOff val="-6209"/>
                <a:lumOff val="1615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558562"/>
                <a:satOff val="-6209"/>
                <a:lumOff val="1615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558562"/>
                <a:satOff val="-6209"/>
                <a:lumOff val="1615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558562"/>
              <a:satOff val="-6209"/>
              <a:lumOff val="1615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0B1B28-A417-4DB0-A46A-BCA160A1010C}">
      <dsp:nvSpPr>
        <dsp:cNvPr id="0" name=""/>
        <dsp:cNvSpPr/>
      </dsp:nvSpPr>
      <dsp:spPr>
        <a:xfrm>
          <a:off x="0" y="2628740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1.7 Brief Financial overview</a:t>
          </a:r>
          <a:endParaRPr lang="en-US" sz="1400" kern="1200" dirty="0"/>
        </a:p>
      </dsp:txBody>
      <dsp:txXfrm>
        <a:off x="0" y="2628740"/>
        <a:ext cx="6477566" cy="375416"/>
      </dsp:txXfrm>
    </dsp:sp>
    <dsp:sp modelId="{0DC6293C-E723-4E8A-B91F-49C0561722DF}">
      <dsp:nvSpPr>
        <dsp:cNvPr id="0" name=""/>
        <dsp:cNvSpPr/>
      </dsp:nvSpPr>
      <dsp:spPr>
        <a:xfrm>
          <a:off x="0" y="3004156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638356"/>
                <a:satOff val="-7096"/>
                <a:lumOff val="1845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638356"/>
                <a:satOff val="-7096"/>
                <a:lumOff val="1845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638356"/>
                <a:satOff val="-7096"/>
                <a:lumOff val="1845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38356"/>
              <a:satOff val="-7096"/>
              <a:lumOff val="1845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D667A5-F9E8-44DB-8705-0942853D1D8D}">
      <dsp:nvSpPr>
        <dsp:cNvPr id="0" name=""/>
        <dsp:cNvSpPr/>
      </dsp:nvSpPr>
      <dsp:spPr>
        <a:xfrm>
          <a:off x="0" y="3004156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1.8 SWOT Analysis </a:t>
          </a:r>
        </a:p>
      </dsp:txBody>
      <dsp:txXfrm>
        <a:off x="0" y="3004156"/>
        <a:ext cx="6477566" cy="375416"/>
      </dsp:txXfrm>
    </dsp:sp>
    <dsp:sp modelId="{65A9802D-C524-4869-A081-A974F4127EB6}">
      <dsp:nvSpPr>
        <dsp:cNvPr id="0" name=""/>
        <dsp:cNvSpPr/>
      </dsp:nvSpPr>
      <dsp:spPr>
        <a:xfrm>
          <a:off x="0" y="3379572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718151"/>
                <a:satOff val="-7982"/>
                <a:lumOff val="207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718151"/>
                <a:satOff val="-7982"/>
                <a:lumOff val="207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718151"/>
                <a:satOff val="-7982"/>
                <a:lumOff val="207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718151"/>
              <a:satOff val="-7982"/>
              <a:lumOff val="2076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F39D54D-F564-4AF1-B21E-DC5E4BFCC84D}">
      <dsp:nvSpPr>
        <dsp:cNvPr id="0" name=""/>
        <dsp:cNvSpPr/>
      </dsp:nvSpPr>
      <dsp:spPr>
        <a:xfrm>
          <a:off x="0" y="3379572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1.9 Market Research</a:t>
          </a:r>
        </a:p>
      </dsp:txBody>
      <dsp:txXfrm>
        <a:off x="0" y="3379572"/>
        <a:ext cx="6477566" cy="375416"/>
      </dsp:txXfrm>
    </dsp:sp>
    <dsp:sp modelId="{698901A3-0AFD-4221-9EC3-E1069E143EAA}">
      <dsp:nvSpPr>
        <dsp:cNvPr id="0" name=""/>
        <dsp:cNvSpPr/>
      </dsp:nvSpPr>
      <dsp:spPr>
        <a:xfrm>
          <a:off x="0" y="3754989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797945"/>
                <a:satOff val="-8869"/>
                <a:lumOff val="230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797945"/>
                <a:satOff val="-8869"/>
                <a:lumOff val="230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797945"/>
                <a:satOff val="-8869"/>
                <a:lumOff val="230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797945"/>
              <a:satOff val="-8869"/>
              <a:lumOff val="2306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D7CB68-2068-4E04-870E-C20A72E91C15}">
      <dsp:nvSpPr>
        <dsp:cNvPr id="0" name=""/>
        <dsp:cNvSpPr/>
      </dsp:nvSpPr>
      <dsp:spPr>
        <a:xfrm>
          <a:off x="0" y="3754989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2. 12 – month Marketing Strategy </a:t>
          </a:r>
          <a:endParaRPr lang="en-US" sz="1400" kern="1200" dirty="0"/>
        </a:p>
      </dsp:txBody>
      <dsp:txXfrm>
        <a:off x="0" y="3754989"/>
        <a:ext cx="6477566" cy="375416"/>
      </dsp:txXfrm>
    </dsp:sp>
    <dsp:sp modelId="{6D4107DA-3650-4F97-A30F-F1CD237DD505}">
      <dsp:nvSpPr>
        <dsp:cNvPr id="0" name=""/>
        <dsp:cNvSpPr/>
      </dsp:nvSpPr>
      <dsp:spPr>
        <a:xfrm>
          <a:off x="0" y="4130405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877740"/>
                <a:satOff val="-9756"/>
                <a:lumOff val="2537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877740"/>
                <a:satOff val="-9756"/>
                <a:lumOff val="2537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877740"/>
                <a:satOff val="-9756"/>
                <a:lumOff val="2537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877740"/>
              <a:satOff val="-9756"/>
              <a:lumOff val="2537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18F5019-E45D-49B9-8F98-FB1C465168CF}">
      <dsp:nvSpPr>
        <dsp:cNvPr id="0" name=""/>
        <dsp:cNvSpPr/>
      </dsp:nvSpPr>
      <dsp:spPr>
        <a:xfrm>
          <a:off x="0" y="4130405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2.1 Branding </a:t>
          </a:r>
        </a:p>
      </dsp:txBody>
      <dsp:txXfrm>
        <a:off x="0" y="4130405"/>
        <a:ext cx="6477566" cy="375416"/>
      </dsp:txXfrm>
    </dsp:sp>
    <dsp:sp modelId="{86048D5F-7CCC-459D-B9A7-B62B259BFFE8}">
      <dsp:nvSpPr>
        <dsp:cNvPr id="0" name=""/>
        <dsp:cNvSpPr/>
      </dsp:nvSpPr>
      <dsp:spPr>
        <a:xfrm>
          <a:off x="0" y="4505822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957534"/>
                <a:satOff val="-10643"/>
                <a:lumOff val="2768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957534"/>
                <a:satOff val="-10643"/>
                <a:lumOff val="2768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957534"/>
                <a:satOff val="-10643"/>
                <a:lumOff val="2768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957534"/>
              <a:satOff val="-10643"/>
              <a:lumOff val="2768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D3EC34-5586-4231-9C2E-E0D4E6BC515E}">
      <dsp:nvSpPr>
        <dsp:cNvPr id="0" name=""/>
        <dsp:cNvSpPr/>
      </dsp:nvSpPr>
      <dsp:spPr>
        <a:xfrm>
          <a:off x="0" y="4505822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2.2 Strategy Initiatives   </a:t>
          </a:r>
          <a:endParaRPr lang="en-US" sz="1400" kern="1200" dirty="0"/>
        </a:p>
      </dsp:txBody>
      <dsp:txXfrm>
        <a:off x="0" y="4505822"/>
        <a:ext cx="6477566" cy="375416"/>
      </dsp:txXfrm>
    </dsp:sp>
    <dsp:sp modelId="{BC7A1236-A857-4EE0-8C32-24B4990E8D05}">
      <dsp:nvSpPr>
        <dsp:cNvPr id="0" name=""/>
        <dsp:cNvSpPr/>
      </dsp:nvSpPr>
      <dsp:spPr>
        <a:xfrm>
          <a:off x="0" y="4881238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1037329"/>
                <a:satOff val="-11530"/>
                <a:lumOff val="2998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037329"/>
                <a:satOff val="-11530"/>
                <a:lumOff val="2998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037329"/>
                <a:satOff val="-11530"/>
                <a:lumOff val="2998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037329"/>
              <a:satOff val="-11530"/>
              <a:lumOff val="2998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2A8732-9600-4DCD-A095-4392AAE0B001}">
      <dsp:nvSpPr>
        <dsp:cNvPr id="0" name=""/>
        <dsp:cNvSpPr/>
      </dsp:nvSpPr>
      <dsp:spPr>
        <a:xfrm>
          <a:off x="0" y="4881238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2.3 Marketing activities </a:t>
          </a:r>
          <a:endParaRPr lang="en-US" sz="1400" kern="1200" dirty="0"/>
        </a:p>
      </dsp:txBody>
      <dsp:txXfrm>
        <a:off x="0" y="4881238"/>
        <a:ext cx="6477566" cy="375416"/>
      </dsp:txXfrm>
    </dsp:sp>
    <dsp:sp modelId="{9FF5D213-01C0-4DDC-A68C-C929503663F8}">
      <dsp:nvSpPr>
        <dsp:cNvPr id="0" name=""/>
        <dsp:cNvSpPr/>
      </dsp:nvSpPr>
      <dsp:spPr>
        <a:xfrm>
          <a:off x="0" y="5256655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1117123"/>
                <a:satOff val="-12417"/>
                <a:lumOff val="3229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117123"/>
                <a:satOff val="-12417"/>
                <a:lumOff val="3229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117123"/>
                <a:satOff val="-12417"/>
                <a:lumOff val="3229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117123"/>
              <a:satOff val="-12417"/>
              <a:lumOff val="3229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ACEB17-8E2D-45B6-A781-78ECCB3290A4}">
      <dsp:nvSpPr>
        <dsp:cNvPr id="0" name=""/>
        <dsp:cNvSpPr/>
      </dsp:nvSpPr>
      <dsp:spPr>
        <a:xfrm>
          <a:off x="0" y="5256655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3. £100k investment </a:t>
          </a:r>
          <a:endParaRPr lang="en-US" sz="1400" kern="1200" dirty="0"/>
        </a:p>
      </dsp:txBody>
      <dsp:txXfrm>
        <a:off x="0" y="5256655"/>
        <a:ext cx="6477566" cy="375416"/>
      </dsp:txXfrm>
    </dsp:sp>
    <dsp:sp modelId="{F1717656-3177-4099-86C6-E001814C86A7}">
      <dsp:nvSpPr>
        <dsp:cNvPr id="0" name=""/>
        <dsp:cNvSpPr/>
      </dsp:nvSpPr>
      <dsp:spPr>
        <a:xfrm>
          <a:off x="0" y="5632071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1196918"/>
                <a:satOff val="-13304"/>
                <a:lumOff val="346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196918"/>
                <a:satOff val="-13304"/>
                <a:lumOff val="346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196918"/>
                <a:satOff val="-13304"/>
                <a:lumOff val="346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196918"/>
              <a:satOff val="-13304"/>
              <a:lumOff val="3460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FE7685-BF14-4F87-B18B-42511636E330}">
      <dsp:nvSpPr>
        <dsp:cNvPr id="0" name=""/>
        <dsp:cNvSpPr/>
      </dsp:nvSpPr>
      <dsp:spPr>
        <a:xfrm>
          <a:off x="0" y="5632071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3.1 £100k expansion plan</a:t>
          </a:r>
          <a:endParaRPr lang="en-US" sz="1400" kern="1200" dirty="0"/>
        </a:p>
      </dsp:txBody>
      <dsp:txXfrm>
        <a:off x="0" y="5632071"/>
        <a:ext cx="6477566" cy="375416"/>
      </dsp:txXfrm>
    </dsp:sp>
    <dsp:sp modelId="{FC4ED130-9F8E-41F7-B943-B3A7A98FE7D3}">
      <dsp:nvSpPr>
        <dsp:cNvPr id="0" name=""/>
        <dsp:cNvSpPr/>
      </dsp:nvSpPr>
      <dsp:spPr>
        <a:xfrm>
          <a:off x="0" y="6007488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1276713"/>
                <a:satOff val="-14191"/>
                <a:lumOff val="369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276713"/>
                <a:satOff val="-14191"/>
                <a:lumOff val="369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276713"/>
                <a:satOff val="-14191"/>
                <a:lumOff val="369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276713"/>
              <a:satOff val="-14191"/>
              <a:lumOff val="3690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769DB5-C917-441E-AA4E-D9FBC5C7BDE6}">
      <dsp:nvSpPr>
        <dsp:cNvPr id="0" name=""/>
        <dsp:cNvSpPr/>
      </dsp:nvSpPr>
      <dsp:spPr>
        <a:xfrm>
          <a:off x="0" y="6007488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4. References 1-10</a:t>
          </a:r>
          <a:endParaRPr lang="en-US" sz="1400" kern="1200" dirty="0"/>
        </a:p>
      </dsp:txBody>
      <dsp:txXfrm>
        <a:off x="0" y="6007488"/>
        <a:ext cx="6477566" cy="375416"/>
      </dsp:txXfrm>
    </dsp:sp>
    <dsp:sp modelId="{35A2954D-F49B-4413-9F0A-04EA6C4F9E0F}">
      <dsp:nvSpPr>
        <dsp:cNvPr id="0" name=""/>
        <dsp:cNvSpPr/>
      </dsp:nvSpPr>
      <dsp:spPr>
        <a:xfrm>
          <a:off x="0" y="6382904"/>
          <a:ext cx="6477566" cy="0"/>
        </a:xfrm>
        <a:prstGeom prst="line">
          <a:avLst/>
        </a:prstGeom>
        <a:gradFill rotWithShape="0">
          <a:gsLst>
            <a:gs pos="0">
              <a:schemeClr val="accent2">
                <a:hueOff val="1356507"/>
                <a:satOff val="-15078"/>
                <a:lumOff val="3921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356507"/>
                <a:satOff val="-15078"/>
                <a:lumOff val="3921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356507"/>
                <a:satOff val="-15078"/>
                <a:lumOff val="3921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356507"/>
              <a:satOff val="-15078"/>
              <a:lumOff val="3921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52FB3D-1CEE-4946-A780-2DF7F91A00ED}">
      <dsp:nvSpPr>
        <dsp:cNvPr id="0" name=""/>
        <dsp:cNvSpPr/>
      </dsp:nvSpPr>
      <dsp:spPr>
        <a:xfrm>
          <a:off x="0" y="6382904"/>
          <a:ext cx="6477566" cy="37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4.1 AI Statement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 </a:t>
          </a:r>
          <a:endParaRPr lang="en-US" sz="900" kern="1200" dirty="0"/>
        </a:p>
      </dsp:txBody>
      <dsp:txXfrm>
        <a:off x="0" y="6382904"/>
        <a:ext cx="6477566" cy="3754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8CD95-9CD6-4390-8279-915E9B994AD6}">
      <dsp:nvSpPr>
        <dsp:cNvPr id="0" name=""/>
        <dsp:cNvSpPr/>
      </dsp:nvSpPr>
      <dsp:spPr>
        <a:xfrm>
          <a:off x="1325637" y="0"/>
          <a:ext cx="4984794" cy="1328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Mission Statement: At Ascend our mission is to refine personal style by providing customised expert fashion guidance that highlights your best features and to ensure you feel confident in yourself. </a:t>
          </a:r>
          <a:endParaRPr lang="en-US" sz="1400" kern="1200"/>
        </a:p>
      </dsp:txBody>
      <dsp:txXfrm>
        <a:off x="1364540" y="38903"/>
        <a:ext cx="4906988" cy="1250434"/>
      </dsp:txXfrm>
    </dsp:sp>
    <dsp:sp modelId="{F456F99D-345F-4D78-85D2-AEDFF3222FB4}">
      <dsp:nvSpPr>
        <dsp:cNvPr id="0" name=""/>
        <dsp:cNvSpPr/>
      </dsp:nvSpPr>
      <dsp:spPr>
        <a:xfrm rot="5400000">
          <a:off x="3568989" y="1361446"/>
          <a:ext cx="498090" cy="5977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3638723" y="1411255"/>
        <a:ext cx="358624" cy="348663"/>
      </dsp:txXfrm>
    </dsp:sp>
    <dsp:sp modelId="{129F17BC-9B58-4E78-8C10-BE8F0EED940E}">
      <dsp:nvSpPr>
        <dsp:cNvPr id="0" name=""/>
        <dsp:cNvSpPr/>
      </dsp:nvSpPr>
      <dsp:spPr>
        <a:xfrm>
          <a:off x="1325637" y="1992361"/>
          <a:ext cx="4984794" cy="1328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The businesses’ aims: To empower women with confidence through bespoke styling experience, offering personalized guidance  and tailored clothing solutions that enhance their natural beauty. </a:t>
          </a:r>
          <a:endParaRPr lang="en-US" sz="1400" kern="1200"/>
        </a:p>
      </dsp:txBody>
      <dsp:txXfrm>
        <a:off x="1364540" y="2031264"/>
        <a:ext cx="4906988" cy="1250434"/>
      </dsp:txXfrm>
    </dsp:sp>
    <dsp:sp modelId="{D7642577-1E70-4357-B4BE-B55AAE6DEA24}">
      <dsp:nvSpPr>
        <dsp:cNvPr id="0" name=""/>
        <dsp:cNvSpPr/>
      </dsp:nvSpPr>
      <dsp:spPr>
        <a:xfrm rot="5400000">
          <a:off x="3568989" y="3353807"/>
          <a:ext cx="498090" cy="59770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3638723" y="3403616"/>
        <a:ext cx="358624" cy="348663"/>
      </dsp:txXfrm>
    </dsp:sp>
    <dsp:sp modelId="{D4CC5465-E3AA-4AA4-91DE-1C648E1BC0FA}">
      <dsp:nvSpPr>
        <dsp:cNvPr id="0" name=""/>
        <dsp:cNvSpPr/>
      </dsp:nvSpPr>
      <dsp:spPr>
        <a:xfrm>
          <a:off x="1325637" y="3984722"/>
          <a:ext cx="4984794" cy="1328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SMART Objectives – 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Achieve a 15% increase in average transaction value within three months.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Increase monthly sales revenue by 20% over the next four months.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Boost social media engagement by 30% and gain 1,000 new followers within three months.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Achieve a customer satisfaction rating of 90% within four months. </a:t>
          </a:r>
        </a:p>
      </dsp:txBody>
      <dsp:txXfrm>
        <a:off x="1364540" y="4023625"/>
        <a:ext cx="4906988" cy="12504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D6FC1-8F48-4010-B1BE-F0865B8AF985}">
      <dsp:nvSpPr>
        <dsp:cNvPr id="0" name=""/>
        <dsp:cNvSpPr/>
      </dsp:nvSpPr>
      <dsp:spPr>
        <a:xfrm>
          <a:off x="0" y="58718"/>
          <a:ext cx="4754021" cy="925433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Strengths – Ascend provides unique bespoke service, providing a high personalised experiences tailored to each customer. This includes custom fittings, personalised styling advice, and high-quality fabrics that are not always available. </a:t>
          </a:r>
          <a:endParaRPr lang="en-US" sz="1100" kern="1200"/>
        </a:p>
      </dsp:txBody>
      <dsp:txXfrm>
        <a:off x="45176" y="103894"/>
        <a:ext cx="4663669" cy="835081"/>
      </dsp:txXfrm>
    </dsp:sp>
    <dsp:sp modelId="{210D4997-5068-4F8B-BB8B-C5507BE346A8}">
      <dsp:nvSpPr>
        <dsp:cNvPr id="0" name=""/>
        <dsp:cNvSpPr/>
      </dsp:nvSpPr>
      <dsp:spPr>
        <a:xfrm>
          <a:off x="0" y="1015832"/>
          <a:ext cx="4754021" cy="925433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Weaknesses – As a new entrant in the market, the business faces the risk of either significant success or potential closure if it doesn’t gain traction quickly.</a:t>
          </a:r>
          <a:endParaRPr lang="en-US" sz="1100" kern="1200"/>
        </a:p>
      </dsp:txBody>
      <dsp:txXfrm>
        <a:off x="45176" y="1061008"/>
        <a:ext cx="4663669" cy="835081"/>
      </dsp:txXfrm>
    </dsp:sp>
    <dsp:sp modelId="{8CFDB11B-30DC-41B4-9B71-4E292B0DF474}">
      <dsp:nvSpPr>
        <dsp:cNvPr id="0" name=""/>
        <dsp:cNvSpPr/>
      </dsp:nvSpPr>
      <dsp:spPr>
        <a:xfrm>
          <a:off x="0" y="1972945"/>
          <a:ext cx="4754021" cy="925433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Opportunities – There are significant growth opportunities by expanding into new markets, forming collaborations with complementary brands and utilizing social media to reach broader audience.</a:t>
          </a:r>
          <a:endParaRPr lang="en-US" sz="1100" kern="1200"/>
        </a:p>
      </dsp:txBody>
      <dsp:txXfrm>
        <a:off x="45176" y="2018121"/>
        <a:ext cx="4663669" cy="835081"/>
      </dsp:txXfrm>
    </dsp:sp>
    <dsp:sp modelId="{32515C46-EDEE-4ECC-B2CF-716D0E2D030D}">
      <dsp:nvSpPr>
        <dsp:cNvPr id="0" name=""/>
        <dsp:cNvSpPr/>
      </dsp:nvSpPr>
      <dsp:spPr>
        <a:xfrm>
          <a:off x="0" y="2930058"/>
          <a:ext cx="4754021" cy="925433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Threats – Retailers can steal ideas from the business; they can use cheap fabrics and sell for a cheaper price which can drive customers away from Ascend as it is known for its premium pricing and high-quality materials. (Harvard Business Review (2023)</a:t>
          </a:r>
          <a:endParaRPr lang="en-US" sz="1100" kern="1200"/>
        </a:p>
      </dsp:txBody>
      <dsp:txXfrm>
        <a:off x="45176" y="2975234"/>
        <a:ext cx="4663669" cy="8350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9455A6-DAF6-426F-A809-270DB0BE4C12}">
      <dsp:nvSpPr>
        <dsp:cNvPr id="0" name=""/>
        <dsp:cNvSpPr/>
      </dsp:nvSpPr>
      <dsp:spPr>
        <a:xfrm>
          <a:off x="0" y="665467"/>
          <a:ext cx="4180956" cy="12285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BD8E6-E1F8-467D-B66B-FFB2B7A42743}">
      <dsp:nvSpPr>
        <dsp:cNvPr id="0" name=""/>
        <dsp:cNvSpPr/>
      </dsp:nvSpPr>
      <dsp:spPr>
        <a:xfrm>
          <a:off x="371638" y="941892"/>
          <a:ext cx="675705" cy="6757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98481-C605-4E7A-B7B2-EE5D0163906A}">
      <dsp:nvSpPr>
        <dsp:cNvPr id="0" name=""/>
        <dsp:cNvSpPr/>
      </dsp:nvSpPr>
      <dsp:spPr>
        <a:xfrm>
          <a:off x="1418981" y="665467"/>
          <a:ext cx="2761974" cy="122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22" tIns="130022" rIns="130022" bIns="13002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first image shows the colour palette of the business.</a:t>
          </a:r>
        </a:p>
      </dsp:txBody>
      <dsp:txXfrm>
        <a:off x="1418981" y="665467"/>
        <a:ext cx="2761974" cy="1228555"/>
      </dsp:txXfrm>
    </dsp:sp>
    <dsp:sp modelId="{7A683B6E-7877-4CD1-B091-E3249619C367}">
      <dsp:nvSpPr>
        <dsp:cNvPr id="0" name=""/>
        <dsp:cNvSpPr/>
      </dsp:nvSpPr>
      <dsp:spPr>
        <a:xfrm>
          <a:off x="0" y="2201162"/>
          <a:ext cx="4180956" cy="12285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21F39-C38C-4582-8DE8-86F03F038258}">
      <dsp:nvSpPr>
        <dsp:cNvPr id="0" name=""/>
        <dsp:cNvSpPr/>
      </dsp:nvSpPr>
      <dsp:spPr>
        <a:xfrm>
          <a:off x="371638" y="2477587"/>
          <a:ext cx="675705" cy="6757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1BD6C-2B4D-4133-88C2-5D51D745F049}">
      <dsp:nvSpPr>
        <dsp:cNvPr id="0" name=""/>
        <dsp:cNvSpPr/>
      </dsp:nvSpPr>
      <dsp:spPr>
        <a:xfrm>
          <a:off x="1418981" y="2201162"/>
          <a:ext cx="2761974" cy="122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22" tIns="130022" rIns="130022" bIns="13002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second image is a black and gold business card with a QR code that takes you to the business shopping app. </a:t>
          </a:r>
        </a:p>
      </dsp:txBody>
      <dsp:txXfrm>
        <a:off x="1418981" y="2201162"/>
        <a:ext cx="2761974" cy="12285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AE1A56-ECEC-45C7-A5BE-DA7C643B356B}">
      <dsp:nvSpPr>
        <dsp:cNvPr id="0" name=""/>
        <dsp:cNvSpPr/>
      </dsp:nvSpPr>
      <dsp:spPr>
        <a:xfrm>
          <a:off x="1452583" y="337863"/>
          <a:ext cx="2600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0090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75361" y="382128"/>
        <a:ext cx="14534" cy="2909"/>
      </dsp:txXfrm>
    </dsp:sp>
    <dsp:sp modelId="{1077F2DD-E95E-4AAB-B4A3-DC773E4C77B7}">
      <dsp:nvSpPr>
        <dsp:cNvPr id="0" name=""/>
        <dsp:cNvSpPr/>
      </dsp:nvSpPr>
      <dsp:spPr>
        <a:xfrm>
          <a:off x="190510" y="4421"/>
          <a:ext cx="1263872" cy="75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Investment Allocation </a:t>
          </a:r>
          <a:endParaRPr lang="en-US" sz="1200" kern="1200"/>
        </a:p>
      </dsp:txBody>
      <dsp:txXfrm>
        <a:off x="190510" y="4421"/>
        <a:ext cx="1263872" cy="758323"/>
      </dsp:txXfrm>
    </dsp:sp>
    <dsp:sp modelId="{2F8467A2-5E12-42D6-BE47-899B1BAA12C0}">
      <dsp:nvSpPr>
        <dsp:cNvPr id="0" name=""/>
        <dsp:cNvSpPr/>
      </dsp:nvSpPr>
      <dsp:spPr>
        <a:xfrm>
          <a:off x="3007147" y="337863"/>
          <a:ext cx="2600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0090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9925" y="382128"/>
        <a:ext cx="14534" cy="2909"/>
      </dsp:txXfrm>
    </dsp:sp>
    <dsp:sp modelId="{85A014CB-D67F-4B60-9024-2E3183F31483}">
      <dsp:nvSpPr>
        <dsp:cNvPr id="0" name=""/>
        <dsp:cNvSpPr/>
      </dsp:nvSpPr>
      <dsp:spPr>
        <a:xfrm>
          <a:off x="1745074" y="4421"/>
          <a:ext cx="1263872" cy="7583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£30,000 – Marketing Expansion </a:t>
          </a:r>
          <a:endParaRPr lang="en-US" sz="1200" kern="1200"/>
        </a:p>
      </dsp:txBody>
      <dsp:txXfrm>
        <a:off x="1745074" y="4421"/>
        <a:ext cx="1263872" cy="758323"/>
      </dsp:txXfrm>
    </dsp:sp>
    <dsp:sp modelId="{39BC5351-993A-41E0-B753-5981377B06E7}">
      <dsp:nvSpPr>
        <dsp:cNvPr id="0" name=""/>
        <dsp:cNvSpPr/>
      </dsp:nvSpPr>
      <dsp:spPr>
        <a:xfrm>
          <a:off x="822447" y="760945"/>
          <a:ext cx="3109127" cy="260090"/>
        </a:xfrm>
        <a:custGeom>
          <a:avLst/>
          <a:gdLst/>
          <a:ahLst/>
          <a:cxnLst/>
          <a:rect l="0" t="0" r="0" b="0"/>
          <a:pathLst>
            <a:path>
              <a:moveTo>
                <a:pt x="3109127" y="0"/>
              </a:moveTo>
              <a:lnTo>
                <a:pt x="3109127" y="147145"/>
              </a:lnTo>
              <a:lnTo>
                <a:pt x="0" y="147145"/>
              </a:lnTo>
              <a:lnTo>
                <a:pt x="0" y="26009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8943" y="889536"/>
        <a:ext cx="156134" cy="2909"/>
      </dsp:txXfrm>
    </dsp:sp>
    <dsp:sp modelId="{CEBA2468-AE21-409B-8E83-F723F0107A4B}">
      <dsp:nvSpPr>
        <dsp:cNvPr id="0" name=""/>
        <dsp:cNvSpPr/>
      </dsp:nvSpPr>
      <dsp:spPr>
        <a:xfrm>
          <a:off x="3299638" y="4421"/>
          <a:ext cx="1263872" cy="75832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Influences, paid ads, PR, luxury lookbook</a:t>
          </a:r>
          <a:endParaRPr lang="en-US" sz="1200" kern="1200" dirty="0"/>
        </a:p>
      </dsp:txBody>
      <dsp:txXfrm>
        <a:off x="3299638" y="4421"/>
        <a:ext cx="1263872" cy="758323"/>
      </dsp:txXfrm>
    </dsp:sp>
    <dsp:sp modelId="{09210E89-8588-4928-95D9-EAEB87A30BD6}">
      <dsp:nvSpPr>
        <dsp:cNvPr id="0" name=""/>
        <dsp:cNvSpPr/>
      </dsp:nvSpPr>
      <dsp:spPr>
        <a:xfrm>
          <a:off x="1452583" y="1386878"/>
          <a:ext cx="2600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0090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75361" y="1431143"/>
        <a:ext cx="14534" cy="2909"/>
      </dsp:txXfrm>
    </dsp:sp>
    <dsp:sp modelId="{BE8827B8-31A8-4201-A02D-3E07DB6B44B4}">
      <dsp:nvSpPr>
        <dsp:cNvPr id="0" name=""/>
        <dsp:cNvSpPr/>
      </dsp:nvSpPr>
      <dsp:spPr>
        <a:xfrm>
          <a:off x="190510" y="1053436"/>
          <a:ext cx="1263872" cy="7583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£25,000 – Inventory Growth </a:t>
          </a:r>
          <a:endParaRPr lang="en-US" sz="1200" kern="1200"/>
        </a:p>
      </dsp:txBody>
      <dsp:txXfrm>
        <a:off x="190510" y="1053436"/>
        <a:ext cx="1263872" cy="758323"/>
      </dsp:txXfrm>
    </dsp:sp>
    <dsp:sp modelId="{25DAB0AF-3807-485F-9ACD-112D907CEEE3}">
      <dsp:nvSpPr>
        <dsp:cNvPr id="0" name=""/>
        <dsp:cNvSpPr/>
      </dsp:nvSpPr>
      <dsp:spPr>
        <a:xfrm>
          <a:off x="3007147" y="1386878"/>
          <a:ext cx="2600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0090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9925" y="1431143"/>
        <a:ext cx="14534" cy="2909"/>
      </dsp:txXfrm>
    </dsp:sp>
    <dsp:sp modelId="{0AA95EBB-F72C-4024-A81A-4C751FB58EAC}">
      <dsp:nvSpPr>
        <dsp:cNvPr id="0" name=""/>
        <dsp:cNvSpPr/>
      </dsp:nvSpPr>
      <dsp:spPr>
        <a:xfrm>
          <a:off x="1745074" y="1053436"/>
          <a:ext cx="1263872" cy="75832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Larger production runs &amp; limited collections</a:t>
          </a:r>
          <a:endParaRPr lang="en-US" sz="1200" kern="1200" dirty="0"/>
        </a:p>
      </dsp:txBody>
      <dsp:txXfrm>
        <a:off x="1745074" y="1053436"/>
        <a:ext cx="1263872" cy="758323"/>
      </dsp:txXfrm>
    </dsp:sp>
    <dsp:sp modelId="{90495372-EE63-40D3-96F9-5F51E796E343}">
      <dsp:nvSpPr>
        <dsp:cNvPr id="0" name=""/>
        <dsp:cNvSpPr/>
      </dsp:nvSpPr>
      <dsp:spPr>
        <a:xfrm>
          <a:off x="822447" y="1809960"/>
          <a:ext cx="3109127" cy="260090"/>
        </a:xfrm>
        <a:custGeom>
          <a:avLst/>
          <a:gdLst/>
          <a:ahLst/>
          <a:cxnLst/>
          <a:rect l="0" t="0" r="0" b="0"/>
          <a:pathLst>
            <a:path>
              <a:moveTo>
                <a:pt x="3109127" y="0"/>
              </a:moveTo>
              <a:lnTo>
                <a:pt x="3109127" y="147145"/>
              </a:lnTo>
              <a:lnTo>
                <a:pt x="0" y="147145"/>
              </a:lnTo>
              <a:lnTo>
                <a:pt x="0" y="26009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8943" y="1938550"/>
        <a:ext cx="156134" cy="2909"/>
      </dsp:txXfrm>
    </dsp:sp>
    <dsp:sp modelId="{4C2770B9-056A-43A6-8B6B-6E1315D5FE95}">
      <dsp:nvSpPr>
        <dsp:cNvPr id="0" name=""/>
        <dsp:cNvSpPr/>
      </dsp:nvSpPr>
      <dsp:spPr>
        <a:xfrm>
          <a:off x="3299638" y="1053436"/>
          <a:ext cx="1263872" cy="75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£20,000 – Cardiff pop - up Events </a:t>
          </a:r>
          <a:endParaRPr lang="en-US" sz="1200" kern="1200" dirty="0"/>
        </a:p>
      </dsp:txBody>
      <dsp:txXfrm>
        <a:off x="3299638" y="1053436"/>
        <a:ext cx="1263872" cy="758323"/>
      </dsp:txXfrm>
    </dsp:sp>
    <dsp:sp modelId="{9986C65D-0DE5-4351-BCD3-F0F9C2131622}">
      <dsp:nvSpPr>
        <dsp:cNvPr id="0" name=""/>
        <dsp:cNvSpPr/>
      </dsp:nvSpPr>
      <dsp:spPr>
        <a:xfrm>
          <a:off x="1452583" y="2435892"/>
          <a:ext cx="2600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0090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75361" y="2480157"/>
        <a:ext cx="14534" cy="2909"/>
      </dsp:txXfrm>
    </dsp:sp>
    <dsp:sp modelId="{B8B57F1C-E65F-4C51-A126-550CD12D103A}">
      <dsp:nvSpPr>
        <dsp:cNvPr id="0" name=""/>
        <dsp:cNvSpPr/>
      </dsp:nvSpPr>
      <dsp:spPr>
        <a:xfrm>
          <a:off x="190510" y="2102450"/>
          <a:ext cx="1263872" cy="7583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Premium retail space  &amp; VIP styling events </a:t>
          </a:r>
          <a:endParaRPr lang="en-US" sz="1200" kern="1200"/>
        </a:p>
      </dsp:txBody>
      <dsp:txXfrm>
        <a:off x="190510" y="2102450"/>
        <a:ext cx="1263872" cy="758323"/>
      </dsp:txXfrm>
    </dsp:sp>
    <dsp:sp modelId="{71F7CCAB-5550-4A72-9671-BBBA564A61AB}">
      <dsp:nvSpPr>
        <dsp:cNvPr id="0" name=""/>
        <dsp:cNvSpPr/>
      </dsp:nvSpPr>
      <dsp:spPr>
        <a:xfrm>
          <a:off x="3007147" y="2435892"/>
          <a:ext cx="2600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0090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9925" y="2480157"/>
        <a:ext cx="14534" cy="2909"/>
      </dsp:txXfrm>
    </dsp:sp>
    <dsp:sp modelId="{3720FB9B-3145-41AB-AC10-06A9A1314ACF}">
      <dsp:nvSpPr>
        <dsp:cNvPr id="0" name=""/>
        <dsp:cNvSpPr/>
      </dsp:nvSpPr>
      <dsp:spPr>
        <a:xfrm>
          <a:off x="1745074" y="2102450"/>
          <a:ext cx="1263872" cy="75832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£15,000 – E – commerce Optimisation</a:t>
          </a:r>
          <a:endParaRPr lang="en-US" sz="1200" kern="1200"/>
        </a:p>
      </dsp:txBody>
      <dsp:txXfrm>
        <a:off x="1745074" y="2102450"/>
        <a:ext cx="1263872" cy="758323"/>
      </dsp:txXfrm>
    </dsp:sp>
    <dsp:sp modelId="{54210E49-3C66-44D2-81A3-6D2BA761F4E6}">
      <dsp:nvSpPr>
        <dsp:cNvPr id="0" name=""/>
        <dsp:cNvSpPr/>
      </dsp:nvSpPr>
      <dsp:spPr>
        <a:xfrm>
          <a:off x="822447" y="2858974"/>
          <a:ext cx="3109127" cy="260090"/>
        </a:xfrm>
        <a:custGeom>
          <a:avLst/>
          <a:gdLst/>
          <a:ahLst/>
          <a:cxnLst/>
          <a:rect l="0" t="0" r="0" b="0"/>
          <a:pathLst>
            <a:path>
              <a:moveTo>
                <a:pt x="3109127" y="0"/>
              </a:moveTo>
              <a:lnTo>
                <a:pt x="3109127" y="147145"/>
              </a:lnTo>
              <a:lnTo>
                <a:pt x="0" y="147145"/>
              </a:lnTo>
              <a:lnTo>
                <a:pt x="0" y="26009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8943" y="2987565"/>
        <a:ext cx="156134" cy="2909"/>
      </dsp:txXfrm>
    </dsp:sp>
    <dsp:sp modelId="{BB1F72E3-1F63-444F-9898-FE8649BEE996}">
      <dsp:nvSpPr>
        <dsp:cNvPr id="0" name=""/>
        <dsp:cNvSpPr/>
      </dsp:nvSpPr>
      <dsp:spPr>
        <a:xfrm>
          <a:off x="3299638" y="2102450"/>
          <a:ext cx="1263872" cy="7583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£10,000 – Staffing Support </a:t>
          </a:r>
          <a:endParaRPr lang="en-US" sz="1200" kern="1200"/>
        </a:p>
      </dsp:txBody>
      <dsp:txXfrm>
        <a:off x="3299638" y="2102450"/>
        <a:ext cx="1263872" cy="758323"/>
      </dsp:txXfrm>
    </dsp:sp>
    <dsp:sp modelId="{4BD413CB-0386-41E0-829F-2FC275E7B227}">
      <dsp:nvSpPr>
        <dsp:cNvPr id="0" name=""/>
        <dsp:cNvSpPr/>
      </dsp:nvSpPr>
      <dsp:spPr>
        <a:xfrm>
          <a:off x="190510" y="3151465"/>
          <a:ext cx="1263872" cy="75832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931" tIns="65007" rIns="61931" bIns="6500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Part – time marketing &amp; customer experience role </a:t>
          </a:r>
          <a:endParaRPr lang="en-US" sz="1200" kern="1200" dirty="0"/>
        </a:p>
      </dsp:txBody>
      <dsp:txXfrm>
        <a:off x="190510" y="3151465"/>
        <a:ext cx="1263872" cy="7583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06CD5-0E68-464B-9B80-A0051B8B3B91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7FF52-35F5-4D21-BC45-83724CDEE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526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7FF52-35F5-4D21-BC45-83724CDEE53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102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67602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42958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22073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76039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7132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079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95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320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65073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45715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65468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387311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55656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64850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35047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40561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5165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594" indent="0">
              <a:buNone/>
              <a:defRPr sz="1400"/>
            </a:lvl2pPr>
            <a:lvl3pPr marL="457189" indent="0">
              <a:buNone/>
              <a:defRPr sz="1400"/>
            </a:lvl3pPr>
            <a:lvl4pPr marL="685783" indent="0">
              <a:buNone/>
              <a:defRPr sz="1400"/>
            </a:lvl4pPr>
            <a:lvl5pPr marL="914377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2388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891" indent="-342891">
              <a:buFont typeface="+mj-lt"/>
              <a:buAutoNum type="arabicPeriod"/>
              <a:defRPr sz="1800"/>
            </a:lvl1pPr>
            <a:lvl2pPr marL="571486" indent="-342891">
              <a:buFont typeface="+mj-lt"/>
              <a:buAutoNum type="arabicPeriod"/>
              <a:defRPr sz="1600"/>
            </a:lvl2pPr>
            <a:lvl3pPr marL="685783" indent="-228594">
              <a:buFont typeface="+mj-lt"/>
              <a:buAutoNum type="arabicPeriod"/>
              <a:defRPr sz="1400"/>
            </a:lvl3pPr>
            <a:lvl4pPr marL="914377" indent="-228594">
              <a:buFont typeface="+mj-lt"/>
              <a:buAutoNum type="arabicPeriod"/>
              <a:defRPr sz="1400"/>
            </a:lvl4pPr>
            <a:lvl5pPr marL="1142971" indent="-228594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3896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1" y="1984249"/>
            <a:ext cx="6214111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50"/>
            <a:ext cx="3876347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6621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730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31CB7-48AA-4691-B614-160E906C518A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1744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13" r:id="rId1"/>
    <p:sldLayoutId id="2147484214" r:id="rId2"/>
    <p:sldLayoutId id="2147484215" r:id="rId3"/>
    <p:sldLayoutId id="2147484216" r:id="rId4"/>
    <p:sldLayoutId id="2147484217" r:id="rId5"/>
    <p:sldLayoutId id="2147484218" r:id="rId6"/>
    <p:sldLayoutId id="2147484219" r:id="rId7"/>
    <p:sldLayoutId id="2147484220" r:id="rId8"/>
    <p:sldLayoutId id="2147484221" r:id="rId9"/>
    <p:sldLayoutId id="2147484222" r:id="rId10"/>
    <p:sldLayoutId id="2147484223" r:id="rId11"/>
    <p:sldLayoutId id="2147484224" r:id="rId12"/>
    <p:sldLayoutId id="2147484225" r:id="rId13"/>
    <p:sldLayoutId id="2147484226" r:id="rId14"/>
    <p:sldLayoutId id="2147484227" r:id="rId15"/>
    <p:sldLayoutId id="2147484228" r:id="rId16"/>
    <p:sldLayoutId id="2147484229" r:id="rId17"/>
    <p:sldLayoutId id="2147484230" r:id="rId18"/>
    <p:sldLayoutId id="2147484231" r:id="rId19"/>
    <p:sldLayoutId id="2147484232" r:id="rId20"/>
    <p:sldLayoutId id="2147484233" r:id="rId2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1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2.png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30.png"/><Relationship Id="rId9" Type="http://schemas.microsoft.com/office/2007/relationships/diagramDrawing" Target="../diagrams/drawing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limited-company-formation" TargetMode="External"/><Relationship Id="rId2" Type="http://schemas.openxmlformats.org/officeDocument/2006/relationships/hyperlink" Target="https://www.express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nterest.com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DF0A378-567E-2481-5DB8-DB64838848D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</a:blip>
          <a:srcRect t="20932" b="7205"/>
          <a:stretch>
            <a:fillRect/>
          </a:stretch>
        </p:blipFill>
        <p:spPr>
          <a:xfrm>
            <a:off x="20" y="2030"/>
            <a:ext cx="12191980" cy="6855970"/>
          </a:xfrm>
          <a:prstGeom prst="rect">
            <a:avLst/>
          </a:prstGeom>
          <a:noFill/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7C2DD9B-DADB-42F2-B24C-686D5C7C2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3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4000"/>
                </a:schemeClr>
              </a:gs>
              <a:gs pos="100000">
                <a:schemeClr val="bg2">
                  <a:lumMod val="40000"/>
                  <a:alpha val="66000"/>
                </a:scheme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5004D0A-1248-4B5C-ACA6-10F83819B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79272" y="1828800"/>
            <a:ext cx="8833456" cy="3200400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018A4D4-A07B-F842-1C0C-21E217148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534" y="2054268"/>
            <a:ext cx="8354862" cy="17285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300" dirty="0"/>
              <a:t>Student name and id: Millie </a:t>
            </a:r>
            <a:r>
              <a:rPr lang="en-US" sz="2300" dirty="0" err="1"/>
              <a:t>Tamareviciute</a:t>
            </a:r>
            <a:r>
              <a:rPr lang="en-US" sz="2300" dirty="0"/>
              <a:t> </a:t>
            </a:r>
            <a:br>
              <a:rPr lang="en-US" sz="2300" dirty="0"/>
            </a:br>
            <a:r>
              <a:rPr lang="en-US" sz="2300" dirty="0"/>
              <a:t>Module code and name: Managing enterprise BMSW4011</a:t>
            </a:r>
            <a:br>
              <a:rPr lang="en-US" sz="2300" dirty="0"/>
            </a:br>
            <a:r>
              <a:rPr lang="en-US" sz="23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079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1BD9E-30FE-374F-BA10-B8B1B193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609600"/>
            <a:ext cx="3643150" cy="56033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Contents page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E6B270-48AB-6711-C745-01A70853D220}"/>
              </a:ext>
            </a:extLst>
          </p:cNvPr>
          <p:cNvSpPr txBox="1"/>
          <p:nvPr/>
        </p:nvSpPr>
        <p:spPr>
          <a:xfrm>
            <a:off x="0" y="1721790"/>
            <a:ext cx="4842510" cy="40676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500" dirty="0"/>
          </a:p>
        </p:txBody>
      </p:sp>
      <p:graphicFrame>
        <p:nvGraphicFramePr>
          <p:cNvPr id="22" name="TextBox 3">
            <a:extLst>
              <a:ext uri="{FF2B5EF4-FFF2-40B4-BE49-F238E27FC236}">
                <a16:creationId xmlns:a16="http://schemas.microsoft.com/office/drawing/2014/main" id="{F1C1A19A-B510-086D-0201-15528E0F50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333658"/>
              </p:ext>
            </p:extLst>
          </p:nvPr>
        </p:nvGraphicFramePr>
        <p:xfrm>
          <a:off x="5594985" y="98854"/>
          <a:ext cx="6477566" cy="6759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6525B349-FAE4-28F5-3AB7-AFC094EF3F2C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696465" cy="696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45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48067-996D-40C3-C9DA-843142C0F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6269" y="173939"/>
            <a:ext cx="5326562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100" dirty="0"/>
              <a:t>1.1  Business name and product service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15555B-71E2-CB5B-7A05-C78965581C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3" r="1632" b="-1"/>
          <a:stretch>
            <a:fillRect/>
          </a:stretch>
        </p:blipFill>
        <p:spPr>
          <a:xfrm>
            <a:off x="293020" y="173939"/>
            <a:ext cx="3368936" cy="294015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0F2B6A1-48A0-4801-9F9C-3E5C1A209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6579" y="488844"/>
            <a:ext cx="2739690" cy="2022832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083B0-E309-A9E1-B0EC-F7E69E8E4226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289072" y="2283430"/>
            <a:ext cx="4180956" cy="4095186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2500"/>
              </a:spcBef>
              <a:buNone/>
            </a:pPr>
            <a:r>
              <a:rPr lang="en-GB" b="1" dirty="0"/>
              <a:t>Business name: Ascend </a:t>
            </a:r>
          </a:p>
          <a:p>
            <a:pPr marL="0" indent="0" algn="ctr">
              <a:spcBef>
                <a:spcPts val="2500"/>
              </a:spcBef>
              <a:buNone/>
            </a:pPr>
            <a:r>
              <a:rPr lang="en-GB" b="1" dirty="0"/>
              <a:t>Product service: Ascend is a contemporary women’s clothing brand for ages 23-40, offering elegant, high-quality pieces that blend modern design with subtle vintage influences. The brand focuses on stylish dresses and tailored clothing that promote confidence and self-expression.</a:t>
            </a:r>
          </a:p>
          <a:p>
            <a:pPr marL="0" indent="0">
              <a:spcBef>
                <a:spcPts val="2500"/>
              </a:spcBef>
              <a:buNone/>
            </a:pPr>
            <a:endParaRPr lang="en-GB" sz="1400" b="1" dirty="0"/>
          </a:p>
          <a:p>
            <a:pPr marL="0" indent="0">
              <a:spcBef>
                <a:spcPts val="2500"/>
              </a:spcBef>
              <a:buNone/>
            </a:pPr>
            <a:endParaRPr lang="en-GB" sz="1400" b="1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965CFD-0185-4B08-B591-F8150761B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098" y="4169238"/>
            <a:ext cx="3378077" cy="2209379"/>
          </a:xfrm>
          <a:prstGeom prst="rect">
            <a:avLst/>
          </a:prstGeom>
          <a:solidFill>
            <a:schemeClr val="bg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392D82-2D9D-A3DC-941C-EAEC3CDB69F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3789"/>
          <a:stretch>
            <a:fillRect/>
          </a:stretch>
        </p:blipFill>
        <p:spPr>
          <a:xfrm>
            <a:off x="3976581" y="2666029"/>
            <a:ext cx="2739691" cy="37125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AF4626-482F-01B3-920B-FD1E572E7A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333" y="3249828"/>
            <a:ext cx="3378078" cy="347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252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061CD-C314-394A-A8E2-01E151B73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71" y="45720"/>
            <a:ext cx="6340084" cy="132632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100"/>
              <a:t>1.2  Mission statement, aim and smart objectives </a:t>
            </a:r>
            <a:endParaRPr lang="en-US" sz="3100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D1A74F5-4F0A-48DF-9897-2F294ADDF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5927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TextBox 12">
            <a:extLst>
              <a:ext uri="{FF2B5EF4-FFF2-40B4-BE49-F238E27FC236}">
                <a16:creationId xmlns:a16="http://schemas.microsoft.com/office/drawing/2014/main" id="{259A895E-5E22-24AC-AC48-34E180435486}"/>
              </a:ext>
            </a:extLst>
          </p:cNvPr>
          <p:cNvGraphicFramePr/>
          <p:nvPr/>
        </p:nvGraphicFramePr>
        <p:xfrm>
          <a:off x="4555927" y="1372041"/>
          <a:ext cx="7636070" cy="5312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9DD84913-3153-1902-9486-2BC30030ED6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6074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135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ED7A0-7C68-5F0C-2942-5CBE69532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534" y="609600"/>
            <a:ext cx="4754022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1.3  USP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98DE78-F93B-0D00-40C4-D2380F15BE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657" r="15676"/>
          <a:stretch>
            <a:fillRect/>
          </a:stretch>
        </p:blipFill>
        <p:spPr>
          <a:xfrm>
            <a:off x="20" y="105032"/>
            <a:ext cx="6095980" cy="664793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7B101D-7E4C-35CB-3810-CA7ABF183E17}"/>
              </a:ext>
            </a:extLst>
          </p:cNvPr>
          <p:cNvSpPr txBox="1"/>
          <p:nvPr/>
        </p:nvSpPr>
        <p:spPr>
          <a:xfrm>
            <a:off x="6513534" y="2096064"/>
            <a:ext cx="47540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Ascend stands out by offering a uniquely </a:t>
            </a:r>
            <a:r>
              <a:rPr lang="en-US" dirty="0" err="1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personalised</a:t>
            </a:r>
            <a:r>
              <a:rPr lang="en-US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 and empowering shopping experience that blends high-quality, elegant fashion with a commitment to inclusivity and personal service. We focus on delivering premium, durable clothing that fits each customer’s unique style and needs, all while fostering confidence and self-expression. Investopedia (2024)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	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F74D5F5-1DA9-49A0-968B-033DA6F0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2962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986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7F2D6-9292-E76C-125C-1F4C421F5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71" y="45720"/>
            <a:ext cx="6340084" cy="8563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1.4  Legal structure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7343C3-8D7E-E5C3-8EC7-563DF5761A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39" r="30508"/>
          <a:stretch>
            <a:fillRect/>
          </a:stretch>
        </p:blipFill>
        <p:spPr>
          <a:xfrm>
            <a:off x="20" y="10"/>
            <a:ext cx="4635987" cy="68579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2B7F897-C68B-F26C-62F4-5072CDFC5C19}"/>
              </a:ext>
            </a:extLst>
          </p:cNvPr>
          <p:cNvSpPr txBox="1"/>
          <p:nvPr/>
        </p:nvSpPr>
        <p:spPr>
          <a:xfrm>
            <a:off x="5051039" y="902043"/>
            <a:ext cx="6340085" cy="51774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Ascend will operate as a Private Limited Company (Ltd). This structure has been chosen because it provides a balance between credibility, financial flexibility, and protection for the owners. As a separate legal entity, the company can enter contracts, own assets, and incur liabilities independently of its shareholders. (Companies House 2026)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Pros: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•  Limited liability protects personal assets of owners.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•  Separate legal entity allows the business to own assets and enter contracts in its own name.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Greater credibility with customers and investors, as limited companies are often seen as more professional and trustworthy.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Cons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•   More complex and costly to set up than a sole trader or partnership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•  Requires compliance with statutory regulations, such as filing annual accounts and reports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Less privacy, as company financial information and director details must be publicly available on Companies House (Gov.uk, 2024)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D1A74F5-4F0A-48DF-9897-2F294ADDF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5927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504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DE386-B954-90BC-EA84-782CB1893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534" y="609600"/>
            <a:ext cx="4754022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dirty="0"/>
              <a:t>1.5 Proposed location</a:t>
            </a:r>
            <a:br>
              <a:rPr lang="en-US" sz="2600" dirty="0"/>
            </a:br>
            <a:br>
              <a:rPr lang="en-US" sz="2600" dirty="0"/>
            </a:br>
            <a:endParaRPr lang="en-US" sz="2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683578-3791-5E7C-5025-C6628C2241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477" b="-2"/>
          <a:stretch>
            <a:fillRect/>
          </a:stretch>
        </p:blipFill>
        <p:spPr>
          <a:xfrm>
            <a:off x="6513534" y="3656913"/>
            <a:ext cx="5331401" cy="3155367"/>
          </a:xfrm>
          <a:prstGeom prst="rect">
            <a:avLst/>
          </a:prstGeom>
          <a:noFill/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065DEF-99ED-4248-916E-465A96BAD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656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EF6AE52B-7B7E-D873-3125-AD54556ECDD5}"/>
              </a:ext>
            </a:extLst>
          </p:cNvPr>
          <p:cNvSpPr txBox="1"/>
          <p:nvPr/>
        </p:nvSpPr>
        <p:spPr>
          <a:xfrm>
            <a:off x="6513534" y="2096063"/>
            <a:ext cx="4754022" cy="39142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Mermaid Quay is chosen for its vibrant atmosphere that draws both locals and tourists, perfectly aligning with the brand’s upscale image.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748291-0BCA-787C-F64D-09E74D4F2C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60061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970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99DF0-9F04-F47F-4257-7842CA446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90616"/>
            <a:ext cx="10353761" cy="544285"/>
          </a:xfrm>
        </p:spPr>
        <p:txBody>
          <a:bodyPr>
            <a:normAutofit fontScale="90000"/>
          </a:bodyPr>
          <a:lstStyle/>
          <a:p>
            <a:r>
              <a:rPr lang="en-GB" dirty="0"/>
              <a:t>1.6 HRM Strategy 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A63F6B2-9680-900F-56BD-63506F08D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506627"/>
            <a:ext cx="12294972" cy="635137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is HRM Strategy?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HRM – Human Resource management, “it is a strategic coherent approach to the management of an organization’s most powerful assets - the people working there.” Michael Armstrong (2020).</a:t>
            </a:r>
          </a:p>
          <a:p>
            <a:pPr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Our HRM strategy focuses on recruiting and developing highly skilled professionals who can deliver premium quality and personalised customer service.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 Elements: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1. Selective Recruitment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Hire experienced tailors and professional fashion consultants with strong expertise.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2. Training &amp; Development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Continuous training in luxury customer service, fabric knowledge, and styling consultation.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3. Performance Management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Evaluate employees based on customer satisfaction and service excellence.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4. Reward Strategy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Offer competitive salaries and performance bonuses to retain high-calibre staff.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5. Service Culture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 professionalism, attention to detail, and personalised client relationships.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4DFC62-CBE4-3CB2-6A8C-FF5B47F0ED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5643" y="2465173"/>
            <a:ext cx="5198075" cy="38862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845561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7F19F-0A7A-491F-72ED-1A74A803C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3744097"/>
            <a:ext cx="10844965" cy="10629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1.7 Brief Financial overview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5AFA55D-CFB8-4204-BACF-5E01DF9D4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10668000" cy="339090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F23C6B-B47D-ABEA-F4A4-0FDFBC35D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021" y="797777"/>
            <a:ext cx="10528907" cy="326219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340E901-8017-4523-8734-5CB0A5F7F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2021" y="797778"/>
            <a:ext cx="10528908" cy="3262195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C91153-429E-4840-5D6D-CFD54CF02D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807087"/>
            <a:ext cx="3400682" cy="2050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917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B39A8-5A4C-CFAD-13DC-4F1407CA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534" y="609600"/>
            <a:ext cx="4754022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dirty="0"/>
              <a:t>1.8 SWOT Analysis (Mind Tools 2024)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618A13-EB2A-3596-65C8-2D50537BCE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602" r="2" b="9583"/>
          <a:stretch>
            <a:fillRect/>
          </a:stretch>
        </p:blipFill>
        <p:spPr>
          <a:xfrm>
            <a:off x="1" y="0"/>
            <a:ext cx="6106554" cy="6866469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6065DEF-99ED-4248-916E-465A96BAD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656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8BEF9E7-8F21-60FB-19A7-2EB31AEF09AD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15881334"/>
              </p:ext>
            </p:extLst>
          </p:nvPr>
        </p:nvGraphicFramePr>
        <p:xfrm>
          <a:off x="6513534" y="2096063"/>
          <a:ext cx="4754022" cy="3914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99613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522DA-BA63-1B1A-7318-E54EA6DE6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970" y="45721"/>
            <a:ext cx="5678463" cy="80200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400" dirty="0"/>
              <a:t>1.9 Market Research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065DEF-99ED-4248-916E-465A96BAD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656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2ED4-D34B-B395-BCB9-AF0813E3403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52896" y="1169306"/>
            <a:ext cx="5839103" cy="544155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Research: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questionnaire was created using closed questions to make it easier to analyse the results. The data was collected from a sample of 13 individuals; the results were presented using charts to clearly show trends and patterns. </a:t>
            </a:r>
            <a:r>
              <a:rPr lang="en-GB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eople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often unsure if the product they purchased is even their styles. It is evident that the quality of merchandise is essential over 50% of individuals look for high quality materials which inspired Ascend to be created. </a:t>
            </a:r>
            <a:endParaRPr lang="en-GB" sz="2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Secondly Research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Despite spending £43.8 billion annually on clothing, many people in the UK still struggle to find their personal style (Knight, 2025). This highlights a gap in the market for personal styling services. (Mintel 2024)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18B003-5432-4666-ECFB-2D48050661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720"/>
            <a:ext cx="6216968" cy="348831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C6BC6B-37DB-A4E4-3AE7-E0A5F56AED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" y="3534033"/>
            <a:ext cx="6216965" cy="327824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92714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9E274-7359-B1EF-5864-913BD1918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609600"/>
            <a:ext cx="4180956" cy="132632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2.1 Branding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CA85B31-5AE6-07A1-E8F7-EFAAF423F4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6270"/>
          <a:stretch>
            <a:fillRect/>
          </a:stretch>
        </p:blipFill>
        <p:spPr>
          <a:xfrm>
            <a:off x="458474" y="488844"/>
            <a:ext cx="3368936" cy="352604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70F2B6A1-48A0-4801-9F9C-3E5C1A209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6579" y="488844"/>
            <a:ext cx="2739690" cy="2022832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C965CFD-0185-4B08-B591-F8150761B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098" y="4169238"/>
            <a:ext cx="3378077" cy="2209379"/>
          </a:xfrm>
          <a:prstGeom prst="rect">
            <a:avLst/>
          </a:prstGeom>
          <a:solidFill>
            <a:schemeClr val="bg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9E5F5D1-FD56-A9D0-F358-DEBF1D4705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60" r="28792" b="-1"/>
          <a:stretch>
            <a:fillRect/>
          </a:stretch>
        </p:blipFill>
        <p:spPr>
          <a:xfrm>
            <a:off x="3976581" y="2666029"/>
            <a:ext cx="2739691" cy="3712587"/>
          </a:xfrm>
          <a:prstGeom prst="rect">
            <a:avLst/>
          </a:prstGeom>
        </p:spPr>
      </p:pic>
      <p:graphicFrame>
        <p:nvGraphicFramePr>
          <p:cNvPr id="22" name="TextBox 12">
            <a:extLst>
              <a:ext uri="{FF2B5EF4-FFF2-40B4-BE49-F238E27FC236}">
                <a16:creationId xmlns:a16="http://schemas.microsoft.com/office/drawing/2014/main" id="{C11F1841-2B89-AC85-31FF-7D50E4F3B3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8214514"/>
              </p:ext>
            </p:extLst>
          </p:nvPr>
        </p:nvGraphicFramePr>
        <p:xfrm>
          <a:off x="7086600" y="2096064"/>
          <a:ext cx="4180956" cy="4095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17572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B67FD-6298-A27E-6D64-02F07206E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72" y="609600"/>
            <a:ext cx="6340084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2.2 strategy initiatives 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8B3AE9-5EA0-A0AA-85F9-8EB92EB4B6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94" r="7906"/>
          <a:stretch>
            <a:fillRect/>
          </a:stretch>
        </p:blipFill>
        <p:spPr>
          <a:xfrm>
            <a:off x="20" y="10"/>
            <a:ext cx="4635987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870B7E-27E7-0D88-398F-926C47674670}"/>
              </a:ext>
            </a:extLst>
          </p:cNvPr>
          <p:cNvSpPr txBox="1"/>
          <p:nvPr/>
        </p:nvSpPr>
        <p:spPr>
          <a:xfrm>
            <a:off x="4927471" y="2096064"/>
            <a:ext cx="6340085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Brand Positioning:  Ascend is positioned as a luxury consultant store dedicated to empowering women through elegance and sophistication.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Target audience: We focus on women who seek to elevate theor confidence, find inspiration and embrace a touch of vintage elegance.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Customer experience: Every touchpoint, from our website to instore interactions, it’s designed to make our customers feel elevated and valued.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Content and Engagement: We’ll engage our audience through inspirational content that reflects our core values of confidence , passion and self discovery.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Measurable Success: We’ll track our progress with clear KPIs, ensuring that our strategy evoles with our audiences’ needs.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74F5-4F0A-48DF-9897-2F294ADDF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5927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4679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CF2CD-A824-7867-B1FC-DFA06B54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2.3 Marketing Activities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CE168-31D6-5CC3-BB4B-2023A3C7D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935921"/>
            <a:ext cx="5016860" cy="483558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During the first month of grand opening, we will contact the St David’s shopping centre Facebook page to announce our band’s arrival to the local community.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We will advertise on digital billboards outside Cardiff Central train station. The advert will include audio and will run for on week to attract high commuter traffic.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Each month we will host fashion shows to engage the community. VIP tickets will be offered, providing exclusive benefits such as complementary merchandise and priority service.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We will produce lookbooks that will be distributed directly to customer’s mailboxes to showcase our latest collections. 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 Finally, we will collaborate with a popular influencer to share her experience at Ascend. In return we will offer exclusive perks such as free merchandise every season, free gym access and a sponsored holiday to Italy. 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F752A5-6C4E-48A2-B2F4-3CE264DCD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7257" y="2210935"/>
            <a:ext cx="4833257" cy="349318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F322001-AFEF-90CD-E634-19E722705A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" r="-6" b="-6"/>
          <a:stretch>
            <a:fillRect/>
          </a:stretch>
        </p:blipFill>
        <p:spPr>
          <a:xfrm>
            <a:off x="6545312" y="2348859"/>
            <a:ext cx="2148139" cy="321733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B0F5908-3E33-894A-BE1F-F25ABF5B418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775" r="26262" b="1"/>
          <a:stretch>
            <a:fillRect/>
          </a:stretch>
        </p:blipFill>
        <p:spPr>
          <a:xfrm>
            <a:off x="8854318" y="2348860"/>
            <a:ext cx="2119008" cy="3217332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3662335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6015C-A483-B149-5510-11D9D963B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534" y="609600"/>
            <a:ext cx="4754022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900" dirty="0"/>
              <a:t>3.1 £100,000 Expansion plan (month 12)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1F8C56-6675-1C49-EE8E-BBA95EF2B53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2947" b="25303"/>
          <a:stretch>
            <a:fillRect/>
          </a:stretch>
        </p:blipFill>
        <p:spPr>
          <a:xfrm>
            <a:off x="-1" y="-2"/>
            <a:ext cx="6096000" cy="685800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6065DEF-99ED-4248-916E-465A96BAD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656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55FA08D-4CF0-DEF8-4211-06BE7951EAF9}"/>
              </a:ext>
            </a:extLst>
          </p:cNvPr>
          <p:cNvSpPr txBox="1"/>
          <p:nvPr/>
        </p:nvSpPr>
        <p:spPr>
          <a:xfrm>
            <a:off x="0" y="2311122"/>
            <a:ext cx="4522573" cy="39932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44" indent="-285744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0C05606D-CE25-3916-34E9-D101F16789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4012541"/>
              </p:ext>
            </p:extLst>
          </p:nvPr>
        </p:nvGraphicFramePr>
        <p:xfrm>
          <a:off x="6513534" y="2096063"/>
          <a:ext cx="4754022" cy="3914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F3EA2C03-C723-DE1D-2AD6-CAAEDCABE817}"/>
              </a:ext>
            </a:extLst>
          </p:cNvPr>
          <p:cNvSpPr txBox="1"/>
          <p:nvPr/>
        </p:nvSpPr>
        <p:spPr>
          <a:xfrm>
            <a:off x="8340811" y="5412259"/>
            <a:ext cx="34969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Sources – Statista, 2023,, McKinsey &amp; company, 2022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958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4AB5DCC-3306-01A2-E02D-DB2C169CA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086" y="0"/>
            <a:ext cx="10353761" cy="922666"/>
          </a:xfrm>
        </p:spPr>
        <p:txBody>
          <a:bodyPr/>
          <a:lstStyle/>
          <a:p>
            <a:r>
              <a:rPr lang="en-GB" dirty="0"/>
              <a:t>4. 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DAFD9A-6B94-1E37-2093-95FB894E1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952" y="1119880"/>
            <a:ext cx="10353762" cy="5577482"/>
          </a:xfrm>
        </p:spPr>
        <p:txBody>
          <a:bodyPr>
            <a:normAutofit fontScale="92500" lnSpcReduction="20000"/>
          </a:bodyPr>
          <a:lstStyle/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dirty="0"/>
              <a:t>1.</a:t>
            </a: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Investopedia (2024) Unique Selling Proposition (USP). Available at: https://www.investopedia.com 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dirty="0"/>
              <a:t>2. </a:t>
            </a: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Mintel (2024) UK clothing retail market report. Available at: https://www.mintel.com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3. Harvard Business Review (2023) What is a competitive advantage? Available at: https://hbr.org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4. Statista (2023) Fashion industry revenue worldwide. Available athttps://www.statista.com </a:t>
            </a:r>
          </a:p>
          <a:p>
            <a:pPr marL="0" lvl="0" indent="0">
              <a:lnSpc>
                <a:spcPct val="115000"/>
              </a:lnSpc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5. McKinsey &amp; Company (2024) The State of Fashion 2024. Available at: https://www.mckinsey.com  </a:t>
            </a:r>
          </a:p>
          <a:p>
            <a:pPr marL="0" lvl="0" indent="0">
              <a:lnSpc>
                <a:spcPct val="115000"/>
              </a:lnSpc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6. Knight, R. (2025) Brits spend billions on clothes but struggle with personal style. Available at: </a:t>
            </a:r>
            <a:r>
              <a:rPr lang="en-GB" sz="17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https://www.express.co.uk</a:t>
            </a: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7. Companies House (2023) </a:t>
            </a:r>
            <a:r>
              <a:rPr lang="en-GB" sz="17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Private limited companies</a:t>
            </a: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7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https://www.gov.uk/limited-company-formation</a:t>
            </a:r>
            <a:r>
              <a:rPr lang="en-GB" sz="17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8. Mind Tools (2024) SWOT Analysis: How to develop a strategy for success. Available at: https://www.mindtools.com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9. Pinterest (2026) Fashion branding inspiration. Available at: </a:t>
            </a: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https://www.pinterest.com</a:t>
            </a:r>
            <a:endParaRPr lang="en-GB" sz="17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10. </a:t>
            </a:r>
            <a:r>
              <a:rPr lang="en-GB" sz="1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British Fashion Council (2024) UK fashion industry report. Available at: https://www.britishfashioncouncil.co.uk</a:t>
            </a:r>
            <a:endParaRPr lang="en-GB" sz="17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1800" u="sng" kern="100" dirty="0">
              <a:solidFill>
                <a:srgbClr val="467886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  <a:tabLst>
                <a:tab pos="1079500" algn="l"/>
              </a:tabLst>
            </a:pP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68580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  <a:tabLst>
                <a:tab pos="10795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  <a:tabLst>
                <a:tab pos="1079500" algn="l"/>
              </a:tabLst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1798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BFBA67F-0D4D-4C2E-A1D7-82D080A4B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8F525-D92A-A558-FA1D-1D3D34810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4.1 	AI statement </a:t>
            </a:r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12192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A0BCF-CABE-899D-29DA-85E141BD4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850" y="2463800"/>
            <a:ext cx="9247652" cy="3327400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b="1" i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STATEMENT: </a:t>
            </a:r>
            <a:r>
              <a:rPr lang="en-GB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confirm that I have not presented any AI generated text as my own work. I confirm I have copies of my drafts, notes, and other resources I used before, and after the use of AI tools which I may be asked to</a:t>
            </a:r>
            <a:endParaRPr lang="en-GB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1952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42332"/>
      </a:dk2>
      <a:lt2>
        <a:srgbClr val="EE91A0"/>
      </a:lt2>
      <a:accent1>
        <a:srgbClr val="E03754"/>
      </a:accent1>
      <a:accent2>
        <a:srgbClr val="E86C2E"/>
      </a:accent2>
      <a:accent3>
        <a:srgbClr val="DAB250"/>
      </a:accent3>
      <a:accent4>
        <a:srgbClr val="60C4AA"/>
      </a:accent4>
      <a:accent5>
        <a:srgbClr val="51A9DB"/>
      </a:accent5>
      <a:accent6>
        <a:srgbClr val="976AC9"/>
      </a:accent6>
      <a:hlink>
        <a:srgbClr val="D5445E"/>
      </a:hlink>
      <a:folHlink>
        <a:srgbClr val="E17C8E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6B2E858E-683F-40D9-B4CB-284D097F3AC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739</TotalTime>
  <Words>1626</Words>
  <Application>Microsoft Office PowerPoint</Application>
  <PresentationFormat>Widescreen</PresentationFormat>
  <Paragraphs>132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Bookman Old Style</vt:lpstr>
      <vt:lpstr>Calibri</vt:lpstr>
      <vt:lpstr>Rockwell</vt:lpstr>
      <vt:lpstr>Damask</vt:lpstr>
      <vt:lpstr>Student name and id: Millie Tamareviciute  Module code and name: Managing enterprise BMSW4011  </vt:lpstr>
      <vt:lpstr>Contents page</vt:lpstr>
      <vt:lpstr>1.1  Business name and product service </vt:lpstr>
      <vt:lpstr>1.2  Mission statement, aim and smart objectives </vt:lpstr>
      <vt:lpstr>1.3  USP</vt:lpstr>
      <vt:lpstr>1.4  Legal structure  </vt:lpstr>
      <vt:lpstr>1.5 Proposed location  </vt:lpstr>
      <vt:lpstr>1.6 HRM Strategy </vt:lpstr>
      <vt:lpstr>1.7 Brief Financial overview </vt:lpstr>
      <vt:lpstr>1.8 SWOT Analysis (Mind Tools 2024)</vt:lpstr>
      <vt:lpstr>1.9 Market Research </vt:lpstr>
      <vt:lpstr>2.1 Branding </vt:lpstr>
      <vt:lpstr>2.2 strategy initiatives  </vt:lpstr>
      <vt:lpstr>2.3 Marketing Activities </vt:lpstr>
      <vt:lpstr>3.1 £100,000 Expansion plan (month 12)</vt:lpstr>
      <vt:lpstr>4. Reference list</vt:lpstr>
      <vt:lpstr>4.1  AI statement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Mille Tama</dc:creator>
  <cp:lastModifiedBy>Mille Tama</cp:lastModifiedBy>
  <cp:revision>4</cp:revision>
  <dcterms:created xsi:type="dcterms:W3CDTF">2026-03-04T19:11:42Z</dcterms:created>
  <dcterms:modified xsi:type="dcterms:W3CDTF">2026-03-08T23:14:52Z</dcterms:modified>
</cp:coreProperties>
</file>