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9798F-C322-44FF-9450-71E69790F4A4}" type="datetimeFigureOut">
              <a:rPr lang="en-GB" smtClean="0"/>
              <a:t>07/03/2019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CBAB2-7AAF-4529-99AC-425EFC792C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9770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9798F-C322-44FF-9450-71E69790F4A4}" type="datetimeFigureOut">
              <a:rPr lang="en-GB" smtClean="0"/>
              <a:t>07/03/2019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CBAB2-7AAF-4529-99AC-425EFC792C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13425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9798F-C322-44FF-9450-71E69790F4A4}" type="datetimeFigureOut">
              <a:rPr lang="en-GB" smtClean="0"/>
              <a:t>07/03/2019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CBAB2-7AAF-4529-99AC-425EFC792C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63579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9798F-C322-44FF-9450-71E69790F4A4}" type="datetimeFigureOut">
              <a:rPr lang="en-GB" smtClean="0"/>
              <a:t>07/03/2019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CBAB2-7AAF-4529-99AC-425EFC792C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045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9798F-C322-44FF-9450-71E69790F4A4}" type="datetimeFigureOut">
              <a:rPr lang="en-GB" smtClean="0"/>
              <a:t>07/03/2019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CBAB2-7AAF-4529-99AC-425EFC792C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7067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9798F-C322-44FF-9450-71E69790F4A4}" type="datetimeFigureOut">
              <a:rPr lang="en-GB" smtClean="0"/>
              <a:t>07/03/2019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CBAB2-7AAF-4529-99AC-425EFC792C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5181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9798F-C322-44FF-9450-71E69790F4A4}" type="datetimeFigureOut">
              <a:rPr lang="en-GB" smtClean="0"/>
              <a:t>07/03/2019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CBAB2-7AAF-4529-99AC-425EFC792C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2432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9798F-C322-44FF-9450-71E69790F4A4}" type="datetimeFigureOut">
              <a:rPr lang="en-GB" smtClean="0"/>
              <a:t>07/03/2019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CBAB2-7AAF-4529-99AC-425EFC792C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8168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9798F-C322-44FF-9450-71E69790F4A4}" type="datetimeFigureOut">
              <a:rPr lang="en-GB" smtClean="0"/>
              <a:t>07/03/2019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CBAB2-7AAF-4529-99AC-425EFC792C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2981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9798F-C322-44FF-9450-71E69790F4A4}" type="datetimeFigureOut">
              <a:rPr lang="en-GB" smtClean="0"/>
              <a:t>07/03/2019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CBAB2-7AAF-4529-99AC-425EFC792C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47750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9798F-C322-44FF-9450-71E69790F4A4}" type="datetimeFigureOut">
              <a:rPr lang="en-GB" smtClean="0"/>
              <a:t>07/03/2019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CBAB2-7AAF-4529-99AC-425EFC792C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7079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A9798F-C322-44FF-9450-71E69790F4A4}" type="datetimeFigureOut">
              <a:rPr lang="en-GB" smtClean="0"/>
              <a:t>07/03/2019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CCBAB2-7AAF-4529-99AC-425EFC792C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329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Project Management</a:t>
            </a:r>
            <a:br>
              <a:rPr lang="en-GB" dirty="0" smtClean="0"/>
            </a:br>
            <a:r>
              <a:rPr lang="en-GB" dirty="0" smtClean="0"/>
              <a:t>Assignment 1 and 2 Tips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1772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1 Suggested Focus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Provide a </a:t>
            </a:r>
            <a:r>
              <a:rPr lang="en-GB" b="1" dirty="0"/>
              <a:t>critical assessment</a:t>
            </a:r>
            <a:r>
              <a:rPr lang="en-GB" dirty="0"/>
              <a:t> </a:t>
            </a:r>
            <a:r>
              <a:rPr lang="en-GB" dirty="0" smtClean="0"/>
              <a:t>(in some depth) of </a:t>
            </a:r>
            <a:r>
              <a:rPr lang="en-GB" dirty="0"/>
              <a:t>the </a:t>
            </a:r>
            <a:r>
              <a:rPr lang="en-GB" b="1" dirty="0"/>
              <a:t>usefulness of project management tools and techniques for managing a </a:t>
            </a:r>
            <a:r>
              <a:rPr lang="en-GB" b="1" dirty="0" smtClean="0"/>
              <a:t>project</a:t>
            </a:r>
            <a:r>
              <a:rPr lang="en-GB" dirty="0"/>
              <a:t> </a:t>
            </a:r>
            <a:r>
              <a:rPr lang="en-GB" dirty="0" smtClean="0"/>
              <a:t>(ideally three please). </a:t>
            </a:r>
            <a:r>
              <a:rPr lang="en-GB" dirty="0"/>
              <a:t>Seek to provide a good level of analysis of various </a:t>
            </a:r>
            <a:r>
              <a:rPr lang="en-GB" dirty="0" smtClean="0"/>
              <a:t>tools </a:t>
            </a:r>
            <a:r>
              <a:rPr lang="en-GB" b="1" dirty="0" smtClean="0"/>
              <a:t>(integrate relevant theory and start with definitions of project management).</a:t>
            </a:r>
          </a:p>
          <a:p>
            <a:r>
              <a:rPr lang="en-GB" dirty="0" smtClean="0"/>
              <a:t>You </a:t>
            </a:r>
            <a:r>
              <a:rPr lang="en-GB" dirty="0"/>
              <a:t>should demonstrate the ability to plan the implementation of a project </a:t>
            </a:r>
            <a:r>
              <a:rPr lang="en-GB" b="1" dirty="0" smtClean="0"/>
              <a:t>(explain the stages of a project lifecycle)</a:t>
            </a:r>
            <a:r>
              <a:rPr lang="en-GB" dirty="0" smtClean="0"/>
              <a:t> and </a:t>
            </a:r>
            <a:r>
              <a:rPr lang="en-GB" dirty="0"/>
              <a:t>consider the management of </a:t>
            </a:r>
            <a:r>
              <a:rPr lang="en-GB" dirty="0" smtClean="0"/>
              <a:t>stakeholders </a:t>
            </a:r>
            <a:r>
              <a:rPr lang="en-GB" dirty="0"/>
              <a:t>and of </a:t>
            </a:r>
            <a:r>
              <a:rPr lang="en-GB" dirty="0" smtClean="0"/>
              <a:t>risk </a:t>
            </a:r>
            <a:r>
              <a:rPr lang="en-GB" b="1" dirty="0" smtClean="0"/>
              <a:t>(there are diagrams you can use and explain).</a:t>
            </a: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4413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Assignment 2 Suggested Focus</a:t>
            </a:r>
            <a:br>
              <a:rPr lang="en-GB" dirty="0" smtClean="0"/>
            </a:br>
            <a:r>
              <a:rPr lang="en-GB" dirty="0" smtClean="0"/>
              <a:t>‘What Have You Learnt’?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483568"/>
            <a:ext cx="8435280" cy="5257800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Opening Slide.</a:t>
            </a:r>
          </a:p>
          <a:p>
            <a:r>
              <a:rPr lang="en-GB" dirty="0" smtClean="0"/>
              <a:t>Definitions Slide (3 theorists views) and compare.</a:t>
            </a:r>
          </a:p>
          <a:p>
            <a:r>
              <a:rPr lang="en-GB" dirty="0" smtClean="0"/>
              <a:t>Your chosen Methodologies considered (your 3 chosen tools), maybe a slide on each with a summary of your views (and theorist views).</a:t>
            </a:r>
          </a:p>
          <a:p>
            <a:r>
              <a:rPr lang="en-GB" dirty="0" smtClean="0"/>
              <a:t>Stakeholders (the approach i.e. identify, </a:t>
            </a:r>
            <a:r>
              <a:rPr lang="en-GB" dirty="0" err="1" smtClean="0"/>
              <a:t>prioristise</a:t>
            </a:r>
            <a:r>
              <a:rPr lang="en-GB" dirty="0" smtClean="0"/>
              <a:t> and manage (stakeholder management diagram and theorists views).</a:t>
            </a:r>
          </a:p>
          <a:p>
            <a:r>
              <a:rPr lang="en-GB" dirty="0" smtClean="0"/>
              <a:t>Risk </a:t>
            </a:r>
            <a:r>
              <a:rPr lang="en-GB" dirty="0" smtClean="0"/>
              <a:t>(the approach i.e. identify, </a:t>
            </a:r>
            <a:r>
              <a:rPr lang="en-GB" dirty="0" err="1" smtClean="0"/>
              <a:t>prioristise</a:t>
            </a:r>
            <a:r>
              <a:rPr lang="en-GB" dirty="0" smtClean="0"/>
              <a:t> and manage (risk management diagram and theorists views).</a:t>
            </a:r>
          </a:p>
          <a:p>
            <a:r>
              <a:rPr lang="en-GB" dirty="0" smtClean="0"/>
              <a:t>Conclusion Slide</a:t>
            </a:r>
          </a:p>
          <a:p>
            <a:r>
              <a:rPr lang="en-GB" dirty="0" smtClean="0"/>
              <a:t>References Slide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8237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Have You Learnt?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My suggested focus for Assignment 2 on my previous slide would amount to 9 slides in total, but this is only a suggestion.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Remember this is about demonstrating to </a:t>
            </a:r>
            <a:r>
              <a:rPr lang="en-GB" smtClean="0"/>
              <a:t>me your </a:t>
            </a:r>
            <a:r>
              <a:rPr lang="en-GB" dirty="0" smtClean="0"/>
              <a:t>ability to critically reflect on your learning on the topic of project management.</a:t>
            </a:r>
          </a:p>
          <a:p>
            <a:endParaRPr lang="en-GB" dirty="0"/>
          </a:p>
          <a:p>
            <a:r>
              <a:rPr lang="en-GB" dirty="0" smtClean="0"/>
              <a:t>What have you learnt?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9619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238</Words>
  <Application>Microsoft Office PowerPoint</Application>
  <PresentationFormat>On-screen Show (4:3)</PresentationFormat>
  <Paragraphs>18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Project Management Assignment 1 and 2 Tips</vt:lpstr>
      <vt:lpstr>Assignment 1 Suggested Focus</vt:lpstr>
      <vt:lpstr>Assignment 2 Suggested Focus ‘What Have You Learnt’?</vt:lpstr>
      <vt:lpstr>What Have You Learnt?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Administrator</cp:lastModifiedBy>
  <cp:revision>5</cp:revision>
  <dcterms:created xsi:type="dcterms:W3CDTF">2019-03-07T11:44:48Z</dcterms:created>
  <dcterms:modified xsi:type="dcterms:W3CDTF">2019-03-07T12:52:51Z</dcterms:modified>
</cp:coreProperties>
</file>