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9" r:id="rId11"/>
    <p:sldId id="270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B6C88A-9C67-96CD-060B-6BEBEE83F8CA}" v="730" dt="2026-07-10T12:15:35.653"/>
    <p1510:client id="{7FF8DEB0-1FD6-D58D-8A2C-30CAF10486D5}" v="149" dt="2026-07-10T21:35:32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bana Tabasum (2331699)" userId="S::2331699@student.uwtsd.ac.uk::7c0c3d50-f785-4100-b3d2-80df863c4a28" providerId="AD" clId="Web-{6E79C3B1-6857-40E8-F3CE-7A6CD25B0147}"/>
    <pc:docChg chg="modSld">
      <pc:chgData name="Shabana Tabasum (2331699)" userId="S::2331699@student.uwtsd.ac.uk::7c0c3d50-f785-4100-b3d2-80df863c4a28" providerId="AD" clId="Web-{6E79C3B1-6857-40E8-F3CE-7A6CD25B0147}" dt="2026-07-07T09:44:59.408" v="60" actId="20577"/>
      <pc:docMkLst>
        <pc:docMk/>
      </pc:docMkLst>
      <pc:sldChg chg="modSp">
        <pc:chgData name="Shabana Tabasum (2331699)" userId="S::2331699@student.uwtsd.ac.uk::7c0c3d50-f785-4100-b3d2-80df863c4a28" providerId="AD" clId="Web-{6E79C3B1-6857-40E8-F3CE-7A6CD25B0147}" dt="2026-07-07T09:44:59.408" v="60" actId="20577"/>
        <pc:sldMkLst>
          <pc:docMk/>
          <pc:sldMk cId="109857222" sldId="256"/>
        </pc:sldMkLst>
        <pc:spChg chg="mod">
          <ac:chgData name="Shabana Tabasum (2331699)" userId="S::2331699@student.uwtsd.ac.uk::7c0c3d50-f785-4100-b3d2-80df863c4a28" providerId="AD" clId="Web-{6E79C3B1-6857-40E8-F3CE-7A6CD25B0147}" dt="2026-07-07T09:43:14.825" v="4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habana Tabasum (2331699)" userId="S::2331699@student.uwtsd.ac.uk::7c0c3d50-f785-4100-b3d2-80df863c4a28" providerId="AD" clId="Web-{6E79C3B1-6857-40E8-F3CE-7A6CD25B0147}" dt="2026-07-07T09:44:59.408" v="6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habana Tabasum (2331699)" userId="S::2331699@student.uwtsd.ac.uk::7c0c3d50-f785-4100-b3d2-80df863c4a28" providerId="AD" clId="Web-{2CB6C88A-9C67-96CD-060B-6BEBEE83F8CA}"/>
    <pc:docChg chg="mod addSld delSld modSld addMainMaster delMainMaster">
      <pc:chgData name="Shabana Tabasum (2331699)" userId="S::2331699@student.uwtsd.ac.uk::7c0c3d50-f785-4100-b3d2-80df863c4a28" providerId="AD" clId="Web-{2CB6C88A-9C67-96CD-060B-6BEBEE83F8CA}" dt="2026-07-10T12:15:35.653" v="962"/>
      <pc:docMkLst>
        <pc:docMk/>
      </pc:docMkLst>
      <pc:sldChg chg="modSp mod modClrScheme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09857222" sldId="256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942037751" sldId="257"/>
        </pc:sldMkLst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942037751" sldId="257"/>
            <ac:spMk id="84" creationId="{BACC6370-2D7E-4714-9D71-7542949D7D5D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942037751" sldId="257"/>
            <ac:spMk id="85" creationId="{F68B3F68-107C-434F-AA38-110D5EA91B85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942037751" sldId="257"/>
            <ac:spMk id="86" creationId="{AAD0DBB9-1A4B-4391-81D4-CB19F9AB918A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942037751" sldId="257"/>
            <ac:spMk id="87" creationId="{063BBA22-50EA-4C4D-BE05-F1CE4E63AA56}"/>
          </ac:spMkLst>
        </pc:spChg>
        <pc:graphicFrameChg chg="mod ord modGraphic">
          <ac:chgData name="Shabana Tabasum (2331699)" userId="S::2331699@student.uwtsd.ac.uk::7c0c3d50-f785-4100-b3d2-80df863c4a28" providerId="AD" clId="Web-{2CB6C88A-9C67-96CD-060B-6BEBEE83F8CA}" dt="2026-07-10T12:15:35.653" v="962"/>
          <ac:graphicFrameMkLst>
            <pc:docMk/>
            <pc:sldMk cId="1942037751" sldId="257"/>
            <ac:graphicFrameMk id="88" creationId="{DA2470A5-0FBC-FB4F-1C0F-7CD4473A0B52}"/>
          </ac:graphicFrameMkLst>
        </pc:graphicFrame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959358556" sldId="258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959358556" sldId="258"/>
            <ac:spMk id="3" creationId="{564058B9-EF74-B89D-C8A4-3CDE940A8900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959358556" sldId="258"/>
            <ac:spMk id="12" creationId="{9F7D5CDA-D291-4307-BF55-1381FED29634}"/>
          </ac:spMkLst>
        </pc:sp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2741627030" sldId="259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2741627030" sldId="259"/>
            <ac:spMk id="2" creationId="{9AE2B287-633A-4F91-8015-7A7E14CBDBF6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2741627030" sldId="259"/>
            <ac:spMk id="16" creationId="{06DA9DF9-31F7-4056-B42E-878CC92417B8}"/>
          </ac:spMkLst>
        </pc:sp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2083435889" sldId="260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2083435889" sldId="260"/>
            <ac:spMk id="2" creationId="{42F80606-97CF-F196-9D85-5E7E8F951918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2083435889" sldId="260"/>
            <ac:spMk id="34" creationId="{06DA9DF9-31F7-4056-B42E-878CC92417B8}"/>
          </ac:spMkLst>
        </pc:spChg>
      </pc:sldChg>
      <pc:sldChg chg="addSp 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23806361" sldId="262"/>
        </pc:sldMkLst>
        <pc:spChg chg="add del">
          <ac:chgData name="Shabana Tabasum (2331699)" userId="S::2331699@student.uwtsd.ac.uk::7c0c3d50-f785-4100-b3d2-80df863c4a28" providerId="AD" clId="Web-{2CB6C88A-9C67-96CD-060B-6BEBEE83F8CA}" dt="2026-07-10T10:54:59.573" v="415"/>
          <ac:spMkLst>
            <pc:docMk/>
            <pc:sldMk cId="123806361" sldId="262"/>
            <ac:spMk id="384" creationId="{3F0B8CEB-8279-4E5E-A0CE-1FC9F71736F2}"/>
          </ac:spMkLst>
        </pc:spChg>
        <pc:spChg chg="add 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23806361" sldId="262"/>
            <ac:spMk id="754" creationId="{595F6C7D-6D02-B229-F7D1-A25973CA91DF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4:30.541" v="411"/>
          <ac:spMkLst>
            <pc:docMk/>
            <pc:sldMk cId="123806361" sldId="262"/>
            <ac:spMk id="760" creationId="{C0763A76-9F1C-4FC5-82B7-DD475DA461B2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4:30.541" v="411"/>
          <ac:spMkLst>
            <pc:docMk/>
            <pc:sldMk cId="123806361" sldId="262"/>
            <ac:spMk id="762" creationId="{E81BF4F6-F2CF-4984-9D14-D6966D92F99F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8:29.767" v="431"/>
          <ac:spMkLst>
            <pc:docMk/>
            <pc:sldMk cId="123806361" sldId="262"/>
            <ac:spMk id="766" creationId="{8D6EA299-0840-6DEA-E670-C49AEBC87E89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4:59.573" v="415"/>
          <ac:spMkLst>
            <pc:docMk/>
            <pc:sldMk cId="123806361" sldId="262"/>
            <ac:spMk id="767" creationId="{23E547B5-89CF-4EC0-96DE-25771AED0799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8:29.767" v="431"/>
          <ac:spMkLst>
            <pc:docMk/>
            <pc:sldMk cId="123806361" sldId="262"/>
            <ac:spMk id="769" creationId="{AE3A741D-C19B-960A-5803-1C5887147820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8:29.767" v="431"/>
          <ac:spMkLst>
            <pc:docMk/>
            <pc:sldMk cId="123806361" sldId="262"/>
            <ac:spMk id="770" creationId="{9C3A50E9-9119-7BC3-083B-2D84CCC78E47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0:58:29.767" v="431"/>
          <ac:spMkLst>
            <pc:docMk/>
            <pc:sldMk cId="123806361" sldId="262"/>
            <ac:spMk id="771" creationId="{DC39DE25-0E4E-0AA7-0932-1D78C2372786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1:00:35.083" v="445"/>
          <ac:spMkLst>
            <pc:docMk/>
            <pc:sldMk cId="123806361" sldId="262"/>
            <ac:spMk id="777" creationId="{04812C46-200A-4DEB-A05E-3ED6C68C2387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1:00:35.083" v="445"/>
          <ac:spMkLst>
            <pc:docMk/>
            <pc:sldMk cId="123806361" sldId="262"/>
            <ac:spMk id="779" creationId="{D1EA859B-E555-4109-94F3-6700E046E008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23806361" sldId="262"/>
            <ac:spMk id="784" creationId="{4F7EBAE4-9945-4473-9E34-B2C66EA0F03D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23806361" sldId="262"/>
            <ac:spMk id="786" creationId="{70BEB1E7-2F88-40BC-B73D-42E5B6F80BFC}"/>
          </ac:spMkLst>
        </pc:spChg>
        <pc:spChg chg="add 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23806361" sldId="262"/>
            <ac:spMk id="788" creationId="{A7B99495-F43F-4D80-A44F-2CB4764EB90B}"/>
          </ac:spMkLst>
        </pc:spChg>
        <pc:grpChg chg="add del">
          <ac:chgData name="Shabana Tabasum (2331699)" userId="S::2331699@student.uwtsd.ac.uk::7c0c3d50-f785-4100-b3d2-80df863c4a28" providerId="AD" clId="Web-{2CB6C88A-9C67-96CD-060B-6BEBEE83F8CA}" dt="2026-07-10T10:35:58.290" v="257"/>
          <ac:grpSpMkLst>
            <pc:docMk/>
            <pc:sldMk cId="123806361" sldId="262"/>
            <ac:grpSpMk id="393" creationId="{9E2F459E-8EB3-985C-3049-33F6B920DE8D}"/>
          </ac:grpSpMkLst>
        </pc:grpChg>
        <pc:grpChg chg="add del">
          <ac:chgData name="Shabana Tabasum (2331699)" userId="S::2331699@student.uwtsd.ac.uk::7c0c3d50-f785-4100-b3d2-80df863c4a28" providerId="AD" clId="Web-{2CB6C88A-9C67-96CD-060B-6BEBEE83F8CA}" dt="2026-07-10T10:54:59.589" v="416"/>
          <ac:grpSpMkLst>
            <pc:docMk/>
            <pc:sldMk cId="123806361" sldId="262"/>
            <ac:grpSpMk id="399" creationId="{9E2F459E-8EB3-985C-3049-33F6B920DE8D}"/>
          </ac:grpSpMkLst>
        </pc:grpChg>
        <pc:grpChg chg="add del">
          <ac:chgData name="Shabana Tabasum (2331699)" userId="S::2331699@student.uwtsd.ac.uk::7c0c3d50-f785-4100-b3d2-80df863c4a28" providerId="AD" clId="Web-{2CB6C88A-9C67-96CD-060B-6BEBEE83F8CA}" dt="2026-07-10T10:54:37.354" v="413"/>
          <ac:grpSpMkLst>
            <pc:docMk/>
            <pc:sldMk cId="123806361" sldId="262"/>
            <ac:grpSpMk id="764" creationId="{442598CC-934A-7BCD-C691-B2FE74CEDE6E}"/>
          </ac:grpSpMkLst>
        </pc:grpChg>
        <pc:graphicFrameChg chg="del mod ord modGraphic">
          <ac:chgData name="Shabana Tabasum (2331699)" userId="S::2331699@student.uwtsd.ac.uk::7c0c3d50-f785-4100-b3d2-80df863c4a28" providerId="AD" clId="Web-{2CB6C88A-9C67-96CD-060B-6BEBEE83F8CA}" dt="2026-07-10T10:49:19.485" v="298"/>
          <ac:graphicFrameMkLst>
            <pc:docMk/>
            <pc:sldMk cId="123806361" sldId="262"/>
            <ac:graphicFrameMk id="5" creationId="{F463E363-197A-9356-4F2B-BCA473CDBA00}"/>
          </ac:graphicFrameMkLst>
        </pc:graphicFrameChg>
        <pc:picChg chg="del mod">
          <ac:chgData name="Shabana Tabasum (2331699)" userId="S::2331699@student.uwtsd.ac.uk::7c0c3d50-f785-4100-b3d2-80df863c4a28" providerId="AD" clId="Web-{2CB6C88A-9C67-96CD-060B-6BEBEE83F8CA}" dt="2026-07-10T10:50:43.925" v="307"/>
          <ac:picMkLst>
            <pc:docMk/>
            <pc:sldMk cId="123806361" sldId="262"/>
            <ac:picMk id="6" creationId="{3DA56171-22A3-89C0-6FCE-178096D8B182}"/>
          </ac:picMkLst>
        </pc:picChg>
        <pc:picChg chg="add del mod ord">
          <ac:chgData name="Shabana Tabasum (2331699)" userId="S::2331699@student.uwtsd.ac.uk::7c0c3d50-f785-4100-b3d2-80df863c4a28" providerId="AD" clId="Web-{2CB6C88A-9C67-96CD-060B-6BEBEE83F8CA}" dt="2026-07-10T10:50:38.503" v="306"/>
          <ac:picMkLst>
            <pc:docMk/>
            <pc:sldMk cId="123806361" sldId="262"/>
            <ac:picMk id="388" creationId="{BFBE192A-A6C5-4792-52ED-C15A4CD46C3A}"/>
          </ac:picMkLst>
        </pc:picChg>
        <pc:picChg chg="add del mod">
          <ac:chgData name="Shabana Tabasum (2331699)" userId="S::2331699@student.uwtsd.ac.uk::7c0c3d50-f785-4100-b3d2-80df863c4a28" providerId="AD" clId="Web-{2CB6C88A-9C67-96CD-060B-6BEBEE83F8CA}" dt="2026-07-10T10:56:00.294" v="423"/>
          <ac:picMkLst>
            <pc:docMk/>
            <pc:sldMk cId="123806361" sldId="262"/>
            <ac:picMk id="755" creationId="{AEF8EEC6-37BC-4B90-8499-5CD0F02A0DEF}"/>
          </ac:picMkLst>
        </pc:picChg>
        <pc:picChg chg="add del mod">
          <ac:chgData name="Shabana Tabasum (2331699)" userId="S::2331699@student.uwtsd.ac.uk::7c0c3d50-f785-4100-b3d2-80df863c4a28" providerId="AD" clId="Web-{2CB6C88A-9C67-96CD-060B-6BEBEE83F8CA}" dt="2026-07-10T10:58:10.001" v="429"/>
          <ac:picMkLst>
            <pc:docMk/>
            <pc:sldMk cId="123806361" sldId="262"/>
            <ac:picMk id="756" creationId="{C4307DA4-90D9-C0CC-DA99-18AC4F41ED25}"/>
          </ac:picMkLst>
        </pc:picChg>
        <pc:picChg chg="add mod ord">
          <ac:chgData name="Shabana Tabasum (2331699)" userId="S::2331699@student.uwtsd.ac.uk::7c0c3d50-f785-4100-b3d2-80df863c4a28" providerId="AD" clId="Web-{2CB6C88A-9C67-96CD-060B-6BEBEE83F8CA}" dt="2026-07-10T11:00:35.083" v="445"/>
          <ac:picMkLst>
            <pc:docMk/>
            <pc:sldMk cId="123806361" sldId="262"/>
            <ac:picMk id="773" creationId="{9C9A0DC0-B1CE-638F-EB5D-246B57A2EA3F}"/>
          </ac:picMkLst>
        </pc:picChg>
        <pc:cxnChg chg="add del">
          <ac:chgData name="Shabana Tabasum (2331699)" userId="S::2331699@student.uwtsd.ac.uk::7c0c3d50-f785-4100-b3d2-80df863c4a28" providerId="AD" clId="Web-{2CB6C88A-9C67-96CD-060B-6BEBEE83F8CA}" dt="2026-07-10T10:36:11.806" v="259"/>
          <ac:cxnSpMkLst>
            <pc:docMk/>
            <pc:sldMk cId="123806361" sldId="262"/>
            <ac:cxnSpMk id="397" creationId="{1503BFE4-729B-D9D0-C17B-501E6AF1127A}"/>
          </ac:cxnSpMkLst>
        </pc:cxnChg>
      </pc:sldChg>
      <pc:sldChg chg="modSp mod modClrScheme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61672632" sldId="263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61672632" sldId="263"/>
            <ac:spMk id="3" creationId="{F0D799D5-BF7B-73D5-B20B-D3407ADAC7D5}"/>
          </ac:spMkLst>
        </pc:sp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3365619965" sldId="264"/>
        </pc:sldMkLst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30" creationId="{F837543A-6020-4505-A233-C9DB4BF74011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32" creationId="{35B16301-FB18-48BA-A6DD-C37CAF6F9A18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34" creationId="{C3C0D90E-074A-4F52-9B11-B52BEF4BCBE5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36" creationId="{CABBD4C1-E6F8-46F6-8152-A8A97490BF4D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38" creationId="{83BA5EF5-1FE9-4BF9-83BB-269BCDDF6156}"/>
          </ac:spMkLst>
        </pc:spChg>
        <pc:spChg chg="mod">
          <ac:chgData name="Shabana Tabasum (2331699)" userId="S::2331699@student.uwtsd.ac.uk::7c0c3d50-f785-4100-b3d2-80df863c4a28" providerId="AD" clId="Web-{2CB6C88A-9C67-96CD-060B-6BEBEE83F8CA}" dt="2026-07-10T11:43:07.760" v="613" actId="20577"/>
          <ac:spMkLst>
            <pc:docMk/>
            <pc:sldMk cId="3365619965" sldId="264"/>
            <ac:spMk id="39" creationId="{768C6A58-20C0-C668-883F-46CF0A0B022B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42" creationId="{88853921-7BC9-4BDE-ACAB-133C683C82D6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44" creationId="{09192968-3AE7-4470-A61C-97294BB92731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365619965" sldId="264"/>
            <ac:spMk id="46" creationId="{3AB72E55-43E4-4356-BFE8-E2102CB0B505}"/>
          </ac:spMkLst>
        </pc:spChg>
        <pc:cxnChg chg="del">
          <ac:chgData name="Shabana Tabasum (2331699)" userId="S::2331699@student.uwtsd.ac.uk::7c0c3d50-f785-4100-b3d2-80df863c4a28" providerId="AD" clId="Web-{2CB6C88A-9C67-96CD-060B-6BEBEE83F8CA}" dt="2026-07-10T12:14:59.026" v="953"/>
          <ac:cxnSpMkLst>
            <pc:docMk/>
            <pc:sldMk cId="3365619965" sldId="264"/>
            <ac:cxnSpMk id="40" creationId="{4B3BCACB-5880-460B-9606-8C433A9AF99D}"/>
          </ac:cxnSpMkLst>
        </pc:cxn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133289460" sldId="265"/>
        </pc:sldMkLst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133289460" sldId="265"/>
            <ac:spMk id="2" creationId="{EA0EF09B-EEBB-AAE3-5543-3199D32947E9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1133289460" sldId="265"/>
            <ac:spMk id="8" creationId="{06DA9DF9-31F7-4056-B42E-878CC92417B8}"/>
          </ac:spMkLst>
        </pc:spChg>
      </pc:sldChg>
      <pc:sldChg chg="delSp modSp mod modClrScheme delDesignElem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3813922795" sldId="266"/>
        </pc:sldMkLst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813922795" sldId="266"/>
            <ac:spMk id="11" creationId="{DB304A14-32D0-4873-B914-423ED7B8DAFD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813922795" sldId="266"/>
            <ac:spMk id="13" creationId="{1D460C86-854F-4FB3-ABC2-E823D8FEB9DB}"/>
          </ac:spMkLst>
        </pc:spChg>
        <pc:spChg chg="del">
          <ac:chgData name="Shabana Tabasum (2331699)" userId="S::2331699@student.uwtsd.ac.uk::7c0c3d50-f785-4100-b3d2-80df863c4a28" providerId="AD" clId="Web-{2CB6C88A-9C67-96CD-060B-6BEBEE83F8CA}" dt="2026-07-10T12:14:59.026" v="953"/>
          <ac:spMkLst>
            <pc:docMk/>
            <pc:sldMk cId="3813922795" sldId="266"/>
            <ac:spMk id="15" creationId="{BB48116A-278A-4CC5-89D3-9DE8E8FF1245}"/>
          </ac:spMkLst>
        </pc:spChg>
        <pc:graphicFrameChg chg="mod modGraphic">
          <ac:chgData name="Shabana Tabasum (2331699)" userId="S::2331699@student.uwtsd.ac.uk::7c0c3d50-f785-4100-b3d2-80df863c4a28" providerId="AD" clId="Web-{2CB6C88A-9C67-96CD-060B-6BEBEE83F8CA}" dt="2026-07-10T11:55:38.901" v="815" actId="20577"/>
          <ac:graphicFrameMkLst>
            <pc:docMk/>
            <pc:sldMk cId="3813922795" sldId="266"/>
            <ac:graphicFrameMk id="6" creationId="{4A966E32-A84B-28D4-3DDA-928F6AD8A47A}"/>
          </ac:graphicFrameMkLst>
        </pc:graphicFrameChg>
      </pc:sldChg>
      <pc:sldChg chg="delSp modSp del">
        <pc:chgData name="Shabana Tabasum (2331699)" userId="S::2331699@student.uwtsd.ac.uk::7c0c3d50-f785-4100-b3d2-80df863c4a28" providerId="AD" clId="Web-{2CB6C88A-9C67-96CD-060B-6BEBEE83F8CA}" dt="2026-07-10T12:04:28.657" v="877"/>
        <pc:sldMkLst>
          <pc:docMk/>
          <pc:sldMk cId="437490470" sldId="267"/>
        </pc:sldMkLst>
        <pc:spChg chg="del mod">
          <ac:chgData name="Shabana Tabasum (2331699)" userId="S::2331699@student.uwtsd.ac.uk::7c0c3d50-f785-4100-b3d2-80df863c4a28" providerId="AD" clId="Web-{2CB6C88A-9C67-96CD-060B-6BEBEE83F8CA}" dt="2026-07-10T12:02:53.700" v="875"/>
          <ac:spMkLst>
            <pc:docMk/>
            <pc:sldMk cId="437490470" sldId="267"/>
            <ac:spMk id="4" creationId="{F60658C6-435D-DEBB-CC3C-599F8D547E73}"/>
          </ac:spMkLst>
        </pc:spChg>
      </pc:sldChg>
      <pc:sldChg chg="delSp modSp new mod modClrScheme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603996291" sldId="268"/>
        </pc:sldMkLst>
        <pc:spChg chg="del mod">
          <ac:chgData name="Shabana Tabasum (2331699)" userId="S::2331699@student.uwtsd.ac.uk::7c0c3d50-f785-4100-b3d2-80df863c4a28" providerId="AD" clId="Web-{2CB6C88A-9C67-96CD-060B-6BEBEE83F8CA}" dt="2026-07-10T11:59:55.568" v="846"/>
          <ac:spMkLst>
            <pc:docMk/>
            <pc:sldMk cId="1603996291" sldId="268"/>
            <ac:spMk id="2" creationId="{CCDF66D8-D67E-01F0-B5C2-6ED239330EC4}"/>
          </ac:spMkLst>
        </pc:spChg>
        <pc:spChg chg="mod ord">
          <ac:chgData name="Shabana Tabasum (2331699)" userId="S::2331699@student.uwtsd.ac.uk::7c0c3d50-f785-4100-b3d2-80df863c4a28" providerId="AD" clId="Web-{2CB6C88A-9C67-96CD-060B-6BEBEE83F8CA}" dt="2026-07-10T12:15:35.653" v="962"/>
          <ac:spMkLst>
            <pc:docMk/>
            <pc:sldMk cId="1603996291" sldId="268"/>
            <ac:spMk id="3" creationId="{6EDF81F0-9D97-E93E-10D0-08611C3E4E38}"/>
          </ac:spMkLst>
        </pc:spChg>
      </pc:sldChg>
      <pc:sldChg chg="addSp delSp modSp new mod modClrScheme chgLayout">
        <pc:chgData name="Shabana Tabasum (2331699)" userId="S::2331699@student.uwtsd.ac.uk::7c0c3d50-f785-4100-b3d2-80df863c4a28" providerId="AD" clId="Web-{2CB6C88A-9C67-96CD-060B-6BEBEE83F8CA}" dt="2026-07-10T12:15:35.653" v="962"/>
        <pc:sldMkLst>
          <pc:docMk/>
          <pc:sldMk cId="1234343028" sldId="269"/>
        </pc:sldMkLst>
        <pc:spChg chg="del mod">
          <ac:chgData name="Shabana Tabasum (2331699)" userId="S::2331699@student.uwtsd.ac.uk::7c0c3d50-f785-4100-b3d2-80df863c4a28" providerId="AD" clId="Web-{2CB6C88A-9C67-96CD-060B-6BEBEE83F8CA}" dt="2026-07-10T12:04:52.627" v="881"/>
          <ac:spMkLst>
            <pc:docMk/>
            <pc:sldMk cId="1234343028" sldId="269"/>
            <ac:spMk id="2" creationId="{92CAC14F-8BA5-14D7-E3B9-49820CB73E95}"/>
          </ac:spMkLst>
        </pc:spChg>
        <pc:spChg chg="del mod">
          <ac:chgData name="Shabana Tabasum (2331699)" userId="S::2331699@student.uwtsd.ac.uk::7c0c3d50-f785-4100-b3d2-80df863c4a28" providerId="AD" clId="Web-{2CB6C88A-9C67-96CD-060B-6BEBEE83F8CA}" dt="2026-07-10T12:04:46.189" v="879"/>
          <ac:spMkLst>
            <pc:docMk/>
            <pc:sldMk cId="1234343028" sldId="269"/>
            <ac:spMk id="3" creationId="{4849FBA2-3E13-4860-311D-A14FC782F0E4}"/>
          </ac:spMkLst>
        </pc:spChg>
        <pc:spChg chg="add mod">
          <ac:chgData name="Shabana Tabasum (2331699)" userId="S::2331699@student.uwtsd.ac.uk::7c0c3d50-f785-4100-b3d2-80df863c4a28" providerId="AD" clId="Web-{2CB6C88A-9C67-96CD-060B-6BEBEE83F8CA}" dt="2026-07-10T12:07:47.946" v="910" actId="14100"/>
          <ac:spMkLst>
            <pc:docMk/>
            <pc:sldMk cId="1234343028" sldId="269"/>
            <ac:spMk id="4" creationId="{1755F1B3-5278-E59E-4A4C-F4093EE2CB8F}"/>
          </ac:spMkLst>
        </pc:spChg>
        <pc:spChg chg="add mod">
          <ac:chgData name="Shabana Tabasum (2331699)" userId="S::2331699@student.uwtsd.ac.uk::7c0c3d50-f785-4100-b3d2-80df863c4a28" providerId="AD" clId="Web-{2CB6C88A-9C67-96CD-060B-6BEBEE83F8CA}" dt="2026-07-10T12:11:08.407" v="934" actId="20577"/>
          <ac:spMkLst>
            <pc:docMk/>
            <pc:sldMk cId="1234343028" sldId="269"/>
            <ac:spMk id="5" creationId="{D22F52ED-3A85-9AE7-FE1C-2B90212EB0C6}"/>
          </ac:spMkLst>
        </pc:spChg>
      </pc:sldChg>
      <pc:sldMasterChg chg="del delSldLayout">
        <pc:chgData name="Shabana Tabasum (2331699)" userId="S::2331699@student.uwtsd.ac.uk::7c0c3d50-f785-4100-b3d2-80df863c4a28" providerId="AD" clId="Web-{2CB6C88A-9C67-96CD-060B-6BEBEE83F8CA}" dt="2026-07-10T12:14:59.026" v="953"/>
        <pc:sldMasterMkLst>
          <pc:docMk/>
          <pc:sldMasterMk cId="2460954070" sldId="2147483660"/>
        </pc:sldMasterMkLst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habana Tabasum (2331699)" userId="S::2331699@student.uwtsd.ac.uk::7c0c3d50-f785-4100-b3d2-80df863c4a28" providerId="AD" clId="Web-{2CB6C88A-9C67-96CD-060B-6BEBEE83F8CA}" dt="2026-07-10T12:14:59.026" v="95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01.370" v="954"/>
        <pc:sldMasterMkLst>
          <pc:docMk/>
          <pc:sldMasterMk cId="2128798532" sldId="2147483672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643970972" sldId="214748367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24946672" sldId="214748367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4132562750" sldId="214748367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3505090471" sldId="214748367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3106017907" sldId="214748367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970540285" sldId="214748367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424775815" sldId="214748367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242690180" sldId="214748368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366761915" sldId="214748368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2705760208" sldId="214748368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1.370" v="954"/>
          <pc:sldLayoutMkLst>
            <pc:docMk/>
            <pc:sldMasterMk cId="2128798532" sldId="2147483672"/>
            <pc:sldLayoutMk cId="1030608295" sldId="2147483683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04.558" v="955"/>
        <pc:sldMasterMkLst>
          <pc:docMk/>
          <pc:sldMasterMk cId="648592192" sldId="2147483684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4144435646" sldId="214748368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4202008132" sldId="214748368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2182657478" sldId="214748368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3342877580" sldId="214748368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1445720721" sldId="214748368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156178691" sldId="214748369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1617380093" sldId="214748369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4270670410" sldId="214748369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3410955482" sldId="214748369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3358920080" sldId="214748369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4.558" v="955"/>
          <pc:sldLayoutMkLst>
            <pc:docMk/>
            <pc:sldMasterMk cId="648592192" sldId="2147483684"/>
            <pc:sldLayoutMk cId="3548399248" sldId="2147483695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06.980" v="956"/>
        <pc:sldMasterMkLst>
          <pc:docMk/>
          <pc:sldMasterMk cId="3801351982" sldId="2147483696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2230313391" sldId="214748369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3415135036" sldId="214748369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2477848716" sldId="214748369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443170892" sldId="214748370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1073857187" sldId="214748370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693088245" sldId="214748370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1655906686" sldId="214748370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4054058257" sldId="214748370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1172990959" sldId="214748370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2589304211" sldId="214748370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6.980" v="956"/>
          <pc:sldLayoutMkLst>
            <pc:docMk/>
            <pc:sldMasterMk cId="3801351982" sldId="2147483696"/>
            <pc:sldLayoutMk cId="325936358" sldId="2147483707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09.167" v="957"/>
        <pc:sldMasterMkLst>
          <pc:docMk/>
          <pc:sldMasterMk cId="804891019" sldId="2147483708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3000562768" sldId="214748370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3256167320" sldId="214748371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1862772049" sldId="214748371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2200453914" sldId="214748371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4201895127" sldId="214748371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1623906265" sldId="214748371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2397942597" sldId="214748371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428732306" sldId="214748371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2590992021" sldId="214748371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1060182074" sldId="214748371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09.167" v="957"/>
          <pc:sldLayoutMkLst>
            <pc:docMk/>
            <pc:sldMasterMk cId="804891019" sldId="2147483708"/>
            <pc:sldLayoutMk cId="2162951632" sldId="2147483719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14.636" v="958"/>
        <pc:sldMasterMkLst>
          <pc:docMk/>
          <pc:sldMasterMk cId="3786575787" sldId="2147483720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2811114987" sldId="214748372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3329807520" sldId="214748372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1612561074" sldId="214748372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3671571081" sldId="214748372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1871720498" sldId="214748372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3751510881" sldId="214748372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776525545" sldId="214748372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1845975923" sldId="214748372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2564090705" sldId="214748372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2283367687" sldId="214748373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14.636" v="958"/>
          <pc:sldLayoutMkLst>
            <pc:docMk/>
            <pc:sldMasterMk cId="3786575787" sldId="2147483720"/>
            <pc:sldLayoutMk cId="4001501432" sldId="2147483731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20.262" v="959"/>
        <pc:sldMasterMkLst>
          <pc:docMk/>
          <pc:sldMasterMk cId="198334853" sldId="2147483732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3914993359" sldId="214748373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2175610436" sldId="214748373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186091547" sldId="214748373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299110025" sldId="214748373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2455019776" sldId="214748373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4277895537" sldId="214748373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2030695446" sldId="214748373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3640848034" sldId="214748374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906702155" sldId="214748374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2946372024" sldId="214748374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0.262" v="959"/>
          <pc:sldLayoutMkLst>
            <pc:docMk/>
            <pc:sldMasterMk cId="198334853" sldId="2147483732"/>
            <pc:sldLayoutMk cId="3951798567" sldId="2147483743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22.449" v="960"/>
        <pc:sldMasterMkLst>
          <pc:docMk/>
          <pc:sldMasterMk cId="525726140" sldId="2147483744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3824661920" sldId="214748374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2475188748" sldId="214748374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947791680" sldId="214748374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2827642463" sldId="214748374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1558680410" sldId="214748374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2452784004" sldId="214748375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2777250693" sldId="214748375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3307677478" sldId="214748375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3762285801" sldId="214748375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381557374" sldId="214748375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2.449" v="960"/>
          <pc:sldLayoutMkLst>
            <pc:docMk/>
            <pc:sldMasterMk cId="525726140" sldId="2147483744"/>
            <pc:sldLayoutMk cId="895848828" sldId="2147483755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26.309" v="961"/>
        <pc:sldMasterMkLst>
          <pc:docMk/>
          <pc:sldMasterMk cId="3671625052" sldId="2147483756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4216623096" sldId="214748375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3981407008" sldId="214748375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4016040390" sldId="214748375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2523071527" sldId="214748376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1520993514" sldId="214748376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2950350158" sldId="214748376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1879875428" sldId="214748376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2286990866" sldId="214748376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1474374540" sldId="214748376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499959284" sldId="214748376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26.309" v="961"/>
          <pc:sldLayoutMkLst>
            <pc:docMk/>
            <pc:sldMasterMk cId="3671625052" sldId="2147483756"/>
            <pc:sldLayoutMk cId="4067028450" sldId="2147483767"/>
          </pc:sldLayoutMkLst>
        </pc:sldLayoutChg>
      </pc:sldMasterChg>
      <pc:sldMasterChg chg="add del addSldLayout delSldLayout modSldLayout">
        <pc:chgData name="Shabana Tabasum (2331699)" userId="S::2331699@student.uwtsd.ac.uk::7c0c3d50-f785-4100-b3d2-80df863c4a28" providerId="AD" clId="Web-{2CB6C88A-9C67-96CD-060B-6BEBEE83F8CA}" dt="2026-07-10T12:15:35.653" v="962"/>
        <pc:sldMasterMkLst>
          <pc:docMk/>
          <pc:sldMasterMk cId="49793281" sldId="2147483768"/>
        </pc:sldMasterMkLst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131612815" sldId="2147483769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623362334" sldId="2147483770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1336088407" sldId="2147483771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3463584085" sldId="2147483772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2904692230" sldId="2147483773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444453088" sldId="2147483774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3779454908" sldId="2147483775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2390723483" sldId="2147483776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586943508" sldId="2147483777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1714501905" sldId="2147483778"/>
          </pc:sldLayoutMkLst>
        </pc:sldLayoutChg>
        <pc:sldLayoutChg chg="add del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49793281" sldId="2147483768"/>
            <pc:sldLayoutMk cId="2034670310" sldId="2147483779"/>
          </pc:sldLayoutMkLst>
        </pc:sldLayoutChg>
      </pc:sldMasterChg>
      <pc:sldMasterChg chg="add addSldLayout modSldLayout">
        <pc:chgData name="Shabana Tabasum (2331699)" userId="S::2331699@student.uwtsd.ac.uk::7c0c3d50-f785-4100-b3d2-80df863c4a28" providerId="AD" clId="Web-{2CB6C88A-9C67-96CD-060B-6BEBEE83F8CA}" dt="2026-07-10T12:15:35.653" v="962"/>
        <pc:sldMasterMkLst>
          <pc:docMk/>
          <pc:sldMasterMk cId="2860028241" sldId="2147483780"/>
        </pc:sldMasterMkLst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2398310564" sldId="2147483781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3472143198" sldId="2147483782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653085341" sldId="2147483783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2935663421" sldId="2147483784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496682292" sldId="2147483785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2913761694" sldId="2147483786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178438949" sldId="2147483787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3536757087" sldId="2147483788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2849348484" sldId="2147483789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3377119063" sldId="2147483790"/>
          </pc:sldLayoutMkLst>
        </pc:sldLayoutChg>
        <pc:sldLayoutChg chg="add mod replId">
          <pc:chgData name="Shabana Tabasum (2331699)" userId="S::2331699@student.uwtsd.ac.uk::7c0c3d50-f785-4100-b3d2-80df863c4a28" providerId="AD" clId="Web-{2CB6C88A-9C67-96CD-060B-6BEBEE83F8CA}" dt="2026-07-10T12:15:35.653" v="962"/>
          <pc:sldLayoutMkLst>
            <pc:docMk/>
            <pc:sldMasterMk cId="2860028241" sldId="2147483780"/>
            <pc:sldLayoutMk cId="2041592223" sldId="2147483791"/>
          </pc:sldLayoutMkLst>
        </pc:sldLayoutChg>
      </pc:sldMasterChg>
    </pc:docChg>
  </pc:docChgLst>
  <pc:docChgLst>
    <pc:chgData name="Shabana Tabasum (2331699)" userId="S::2331699@student.uwtsd.ac.uk::7c0c3d50-f785-4100-b3d2-80df863c4a28" providerId="AD" clId="Web-{8B7DF29B-0F6F-7C97-6CFE-DADFAD02A2DD}"/>
    <pc:docChg chg="addSld delSld modSld sldOrd">
      <pc:chgData name="Shabana Tabasum (2331699)" userId="S::2331699@student.uwtsd.ac.uk::7c0c3d50-f785-4100-b3d2-80df863c4a28" providerId="AD" clId="Web-{8B7DF29B-0F6F-7C97-6CFE-DADFAD02A2DD}" dt="2026-07-07T11:54:14.808" v="710"/>
      <pc:docMkLst>
        <pc:docMk/>
      </pc:docMkLst>
      <pc:sldChg chg="modSp">
        <pc:chgData name="Shabana Tabasum (2331699)" userId="S::2331699@student.uwtsd.ac.uk::7c0c3d50-f785-4100-b3d2-80df863c4a28" providerId="AD" clId="Web-{8B7DF29B-0F6F-7C97-6CFE-DADFAD02A2DD}" dt="2026-07-07T09:53:16.963" v="36" actId="20577"/>
        <pc:sldMkLst>
          <pc:docMk/>
          <pc:sldMk cId="109857222" sldId="256"/>
        </pc:sldMkLst>
        <pc:spChg chg="mod">
          <ac:chgData name="Shabana Tabasum (2331699)" userId="S::2331699@student.uwtsd.ac.uk::7c0c3d50-f785-4100-b3d2-80df863c4a28" providerId="AD" clId="Web-{8B7DF29B-0F6F-7C97-6CFE-DADFAD02A2DD}" dt="2026-07-07T09:53:16.963" v="3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14:17.617" v="435"/>
        <pc:sldMkLst>
          <pc:docMk/>
          <pc:sldMk cId="1942037751" sldId="257"/>
        </pc:sldMkLst>
        <pc:graphicFrameChg chg="add">
          <ac:chgData name="Shabana Tabasum (2331699)" userId="S::2331699@student.uwtsd.ac.uk::7c0c3d50-f785-4100-b3d2-80df863c4a28" providerId="AD" clId="Web-{8B7DF29B-0F6F-7C97-6CFE-DADFAD02A2DD}" dt="2026-07-07T11:14:17.617" v="435"/>
          <ac:graphicFrameMkLst>
            <pc:docMk/>
            <pc:sldMk cId="1942037751" sldId="257"/>
            <ac:graphicFrameMk id="88" creationId="{DA2470A5-0FBC-FB4F-1C0F-7CD4473A0B52}"/>
          </ac:graphicFrameMkLst>
        </pc:graphicFrame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20:42.630" v="443" actId="20577"/>
        <pc:sldMkLst>
          <pc:docMk/>
          <pc:sldMk cId="959358556" sldId="258"/>
        </pc:sldMkLst>
        <pc:spChg chg="mod">
          <ac:chgData name="Shabana Tabasum (2331699)" userId="S::2331699@student.uwtsd.ac.uk::7c0c3d50-f785-4100-b3d2-80df863c4a28" providerId="AD" clId="Web-{8B7DF29B-0F6F-7C97-6CFE-DADFAD02A2DD}" dt="2026-07-07T11:20:42.630" v="443" actId="20577"/>
          <ac:spMkLst>
            <pc:docMk/>
            <pc:sldMk cId="959358556" sldId="258"/>
            <ac:spMk id="3" creationId="{564058B9-EF74-B89D-C8A4-3CDE940A8900}"/>
          </ac:spMkLst>
        </pc:spChg>
        <pc:picChg chg="add mod">
          <ac:chgData name="Shabana Tabasum (2331699)" userId="S::2331699@student.uwtsd.ac.uk::7c0c3d50-f785-4100-b3d2-80df863c4a28" providerId="AD" clId="Web-{8B7DF29B-0F6F-7C97-6CFE-DADFAD02A2DD}" dt="2026-07-07T11:19:49.190" v="439"/>
          <ac:picMkLst>
            <pc:docMk/>
            <pc:sldMk cId="959358556" sldId="258"/>
            <ac:picMk id="2" creationId="{83D11782-B6E0-D649-BFD2-90FD28C09727}"/>
          </ac:picMkLst>
        </pc:pic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23:22.353" v="449"/>
        <pc:sldMkLst>
          <pc:docMk/>
          <pc:sldMk cId="2741627030" sldId="259"/>
        </pc:sldMkLst>
        <pc:spChg chg="mod ord">
          <ac:chgData name="Shabana Tabasum (2331699)" userId="S::2331699@student.uwtsd.ac.uk::7c0c3d50-f785-4100-b3d2-80df863c4a28" providerId="AD" clId="Web-{8B7DF29B-0F6F-7C97-6CFE-DADFAD02A2DD}" dt="2026-07-07T11:23:22.353" v="449"/>
          <ac:spMkLst>
            <pc:docMk/>
            <pc:sldMk cId="2741627030" sldId="259"/>
            <ac:spMk id="2" creationId="{9AE2B287-633A-4F91-8015-7A7E14CBDBF6}"/>
          </ac:spMkLst>
        </pc:spChg>
        <pc:picChg chg="add mod">
          <ac:chgData name="Shabana Tabasum (2331699)" userId="S::2331699@student.uwtsd.ac.uk::7c0c3d50-f785-4100-b3d2-80df863c4a28" providerId="AD" clId="Web-{8B7DF29B-0F6F-7C97-6CFE-DADFAD02A2DD}" dt="2026-07-07T11:23:22.353" v="449"/>
          <ac:picMkLst>
            <pc:docMk/>
            <pc:sldMk cId="2741627030" sldId="259"/>
            <ac:picMk id="3" creationId="{3B08B352-2707-2A42-3A84-308436799651}"/>
          </ac:picMkLst>
        </pc:pic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33:42.740" v="494" actId="20577"/>
        <pc:sldMkLst>
          <pc:docMk/>
          <pc:sldMk cId="2083435889" sldId="260"/>
        </pc:sldMkLst>
        <pc:spChg chg="mod ord">
          <ac:chgData name="Shabana Tabasum (2331699)" userId="S::2331699@student.uwtsd.ac.uk::7c0c3d50-f785-4100-b3d2-80df863c4a28" providerId="AD" clId="Web-{8B7DF29B-0F6F-7C97-6CFE-DADFAD02A2DD}" dt="2026-07-07T11:33:42.740" v="494" actId="20577"/>
          <ac:spMkLst>
            <pc:docMk/>
            <pc:sldMk cId="2083435889" sldId="260"/>
            <ac:spMk id="2" creationId="{42F80606-97CF-F196-9D85-5E7E8F951918}"/>
          </ac:spMkLst>
        </pc:spChg>
        <pc:picChg chg="add mod">
          <ac:chgData name="Shabana Tabasum (2331699)" userId="S::2331699@student.uwtsd.ac.uk::7c0c3d50-f785-4100-b3d2-80df863c4a28" providerId="AD" clId="Web-{8B7DF29B-0F6F-7C97-6CFE-DADFAD02A2DD}" dt="2026-07-07T11:33:32.083" v="493"/>
          <ac:picMkLst>
            <pc:docMk/>
            <pc:sldMk cId="2083435889" sldId="260"/>
            <ac:picMk id="5" creationId="{75ABDB6E-1392-383A-20D5-F46A29C035B6}"/>
          </ac:picMkLst>
        </pc:pic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34:00.929" v="495"/>
        <pc:sldMkLst>
          <pc:docMk/>
          <pc:sldMk cId="123806361" sldId="262"/>
        </pc:sldMkLst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41:29.335" v="546"/>
        <pc:sldMkLst>
          <pc:docMk/>
          <pc:sldMk cId="161672632" sldId="263"/>
        </pc:sldMkLst>
        <pc:spChg chg="mod ord">
          <ac:chgData name="Shabana Tabasum (2331699)" userId="S::2331699@student.uwtsd.ac.uk::7c0c3d50-f785-4100-b3d2-80df863c4a28" providerId="AD" clId="Web-{8B7DF29B-0F6F-7C97-6CFE-DADFAD02A2DD}" dt="2026-07-07T11:41:29.335" v="546"/>
          <ac:spMkLst>
            <pc:docMk/>
            <pc:sldMk cId="161672632" sldId="263"/>
            <ac:spMk id="3" creationId="{F0D799D5-BF7B-73D5-B20B-D3407ADAC7D5}"/>
          </ac:spMkLst>
        </pc:spChg>
        <pc:picChg chg="add mod">
          <ac:chgData name="Shabana Tabasum (2331699)" userId="S::2331699@student.uwtsd.ac.uk::7c0c3d50-f785-4100-b3d2-80df863c4a28" providerId="AD" clId="Web-{8B7DF29B-0F6F-7C97-6CFE-DADFAD02A2DD}" dt="2026-07-07T11:41:29.335" v="546"/>
          <ac:picMkLst>
            <pc:docMk/>
            <pc:sldMk cId="161672632" sldId="263"/>
            <ac:picMk id="2" creationId="{B313684E-863C-754C-D797-FFF1A56A8263}"/>
          </ac:picMkLst>
        </pc:pic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47:49.176" v="646" actId="20577"/>
        <pc:sldMkLst>
          <pc:docMk/>
          <pc:sldMk cId="3365619965" sldId="264"/>
        </pc:sldMkLst>
        <pc:spChg chg="mod">
          <ac:chgData name="Shabana Tabasum (2331699)" userId="S::2331699@student.uwtsd.ac.uk::7c0c3d50-f785-4100-b3d2-80df863c4a28" providerId="AD" clId="Web-{8B7DF29B-0F6F-7C97-6CFE-DADFAD02A2DD}" dt="2026-07-07T11:47:49.176" v="646" actId="20577"/>
          <ac:spMkLst>
            <pc:docMk/>
            <pc:sldMk cId="3365619965" sldId="264"/>
            <ac:spMk id="39" creationId="{768C6A58-20C0-C668-883F-46CF0A0B022B}"/>
          </ac:spMkLst>
        </pc:spChg>
      </pc:sldChg>
      <pc:sldChg chg="addSp delSp modSp new mod setBg">
        <pc:chgData name="Shabana Tabasum (2331699)" userId="S::2331699@student.uwtsd.ac.uk::7c0c3d50-f785-4100-b3d2-80df863c4a28" providerId="AD" clId="Web-{8B7DF29B-0F6F-7C97-6CFE-DADFAD02A2DD}" dt="2026-07-07T11:53:53.104" v="707"/>
        <pc:sldMkLst>
          <pc:docMk/>
          <pc:sldMk cId="3813922795" sldId="266"/>
        </pc:sldMkLst>
        <pc:graphicFrameChg chg="add">
          <ac:chgData name="Shabana Tabasum (2331699)" userId="S::2331699@student.uwtsd.ac.uk::7c0c3d50-f785-4100-b3d2-80df863c4a28" providerId="AD" clId="Web-{8B7DF29B-0F6F-7C97-6CFE-DADFAD02A2DD}" dt="2026-07-07T11:53:53.104" v="707"/>
          <ac:graphicFrameMkLst>
            <pc:docMk/>
            <pc:sldMk cId="3813922795" sldId="266"/>
            <ac:graphicFrameMk id="6" creationId="{4A966E32-A84B-28D4-3DDA-928F6AD8A47A}"/>
          </ac:graphicFrameMkLst>
        </pc:graphicFrameChg>
        <pc:picChg chg="add">
          <ac:chgData name="Shabana Tabasum (2331699)" userId="S::2331699@student.uwtsd.ac.uk::7c0c3d50-f785-4100-b3d2-80df863c4a28" providerId="AD" clId="Web-{8B7DF29B-0F6F-7C97-6CFE-DADFAD02A2DD}" dt="2026-07-07T11:53:53.104" v="707"/>
          <ac:picMkLst>
            <pc:docMk/>
            <pc:sldMk cId="3813922795" sldId="266"/>
            <ac:picMk id="7" creationId="{B7DA3226-22A7-00F2-E4F7-601C511F2B14}"/>
          </ac:picMkLst>
        </pc:picChg>
      </pc:sldChg>
    </pc:docChg>
  </pc:docChgLst>
  <pc:docChgLst>
    <pc:chgData name="Shabana Tabasum (2331699)" userId="S::2331699@student.uwtsd.ac.uk::7c0c3d50-f785-4100-b3d2-80df863c4a28" providerId="AD" clId="Web-{7FF8DEB0-1FD6-D58D-8A2C-30CAF10486D5}"/>
    <pc:docChg chg="addSld delSld modSld">
      <pc:chgData name="Shabana Tabasum (2331699)" userId="S::2331699@student.uwtsd.ac.uk::7c0c3d50-f785-4100-b3d2-80df863c4a28" providerId="AD" clId="Web-{7FF8DEB0-1FD6-D58D-8A2C-30CAF10486D5}" dt="2026-07-10T21:35:32.168" v="151" actId="20577"/>
      <pc:docMkLst>
        <pc:docMk/>
      </pc:docMkLst>
      <pc:sldChg chg="modSp">
        <pc:chgData name="Shabana Tabasum (2331699)" userId="S::2331699@student.uwtsd.ac.uk::7c0c3d50-f785-4100-b3d2-80df863c4a28" providerId="AD" clId="Web-{7FF8DEB0-1FD6-D58D-8A2C-30CAF10486D5}" dt="2026-07-10T20:17:38.283" v="1" actId="20577"/>
        <pc:sldMkLst>
          <pc:docMk/>
          <pc:sldMk cId="1942037751" sldId="257"/>
        </pc:sldMkLst>
        <pc:graphicFrameChg chg="modGraphic">
          <ac:chgData name="Shabana Tabasum (2331699)" userId="S::2331699@student.uwtsd.ac.uk::7c0c3d50-f785-4100-b3d2-80df863c4a28" providerId="AD" clId="Web-{7FF8DEB0-1FD6-D58D-8A2C-30CAF10486D5}" dt="2026-07-10T20:17:38.283" v="1" actId="20577"/>
          <ac:graphicFrameMkLst>
            <pc:docMk/>
            <pc:sldMk cId="1942037751" sldId="257"/>
            <ac:graphicFrameMk id="88" creationId="{DA2470A5-0FBC-FB4F-1C0F-7CD4473A0B52}"/>
          </ac:graphicFrameMkLst>
        </pc:graphicFrameChg>
      </pc:sldChg>
      <pc:sldChg chg="modSp">
        <pc:chgData name="Shabana Tabasum (2331699)" userId="S::2331699@student.uwtsd.ac.uk::7c0c3d50-f785-4100-b3d2-80df863c4a28" providerId="AD" clId="Web-{7FF8DEB0-1FD6-D58D-8A2C-30CAF10486D5}" dt="2026-07-10T20:19:50.505" v="38" actId="20577"/>
        <pc:sldMkLst>
          <pc:docMk/>
          <pc:sldMk cId="959358556" sldId="258"/>
        </pc:sldMkLst>
        <pc:spChg chg="mod">
          <ac:chgData name="Shabana Tabasum (2331699)" userId="S::2331699@student.uwtsd.ac.uk::7c0c3d50-f785-4100-b3d2-80df863c4a28" providerId="AD" clId="Web-{7FF8DEB0-1FD6-D58D-8A2C-30CAF10486D5}" dt="2026-07-10T20:19:50.505" v="38" actId="20577"/>
          <ac:spMkLst>
            <pc:docMk/>
            <pc:sldMk cId="959358556" sldId="258"/>
            <ac:spMk id="3" creationId="{564058B9-EF74-B89D-C8A4-3CDE940A8900}"/>
          </ac:spMkLst>
        </pc:spChg>
      </pc:sldChg>
      <pc:sldChg chg="modSp">
        <pc:chgData name="Shabana Tabasum (2331699)" userId="S::2331699@student.uwtsd.ac.uk::7c0c3d50-f785-4100-b3d2-80df863c4a28" providerId="AD" clId="Web-{7FF8DEB0-1FD6-D58D-8A2C-30CAF10486D5}" dt="2026-07-10T20:20:57.023" v="90" actId="20577"/>
        <pc:sldMkLst>
          <pc:docMk/>
          <pc:sldMk cId="2741627030" sldId="259"/>
        </pc:sldMkLst>
        <pc:spChg chg="mod">
          <ac:chgData name="Shabana Tabasum (2331699)" userId="S::2331699@student.uwtsd.ac.uk::7c0c3d50-f785-4100-b3d2-80df863c4a28" providerId="AD" clId="Web-{7FF8DEB0-1FD6-D58D-8A2C-30CAF10486D5}" dt="2026-07-10T20:20:57.023" v="90" actId="20577"/>
          <ac:spMkLst>
            <pc:docMk/>
            <pc:sldMk cId="2741627030" sldId="259"/>
            <ac:spMk id="2" creationId="{9AE2B287-633A-4F91-8015-7A7E14CBDBF6}"/>
          </ac:spMkLst>
        </pc:spChg>
      </pc:sldChg>
      <pc:sldChg chg="addSp modSp">
        <pc:chgData name="Shabana Tabasum (2331699)" userId="S::2331699@student.uwtsd.ac.uk::7c0c3d50-f785-4100-b3d2-80df863c4a28" providerId="AD" clId="Web-{7FF8DEB0-1FD6-D58D-8A2C-30CAF10486D5}" dt="2026-07-10T20:26:42.048" v="102"/>
        <pc:sldMkLst>
          <pc:docMk/>
          <pc:sldMk cId="3365619965" sldId="264"/>
        </pc:sldMkLst>
        <pc:spChg chg="mod">
          <ac:chgData name="Shabana Tabasum (2331699)" userId="S::2331699@student.uwtsd.ac.uk::7c0c3d50-f785-4100-b3d2-80df863c4a28" providerId="AD" clId="Web-{7FF8DEB0-1FD6-D58D-8A2C-30CAF10486D5}" dt="2026-07-10T20:26:42.048" v="102"/>
          <ac:spMkLst>
            <pc:docMk/>
            <pc:sldMk cId="3365619965" sldId="264"/>
            <ac:spMk id="39" creationId="{768C6A58-20C0-C668-883F-46CF0A0B022B}"/>
          </ac:spMkLst>
        </pc:spChg>
        <pc:picChg chg="add mod">
          <ac:chgData name="Shabana Tabasum (2331699)" userId="S::2331699@student.uwtsd.ac.uk::7c0c3d50-f785-4100-b3d2-80df863c4a28" providerId="AD" clId="Web-{7FF8DEB0-1FD6-D58D-8A2C-30CAF10486D5}" dt="2026-07-10T20:26:42.048" v="102"/>
          <ac:picMkLst>
            <pc:docMk/>
            <pc:sldMk cId="3365619965" sldId="264"/>
            <ac:picMk id="2" creationId="{D0FD8C20-7828-EC42-FC80-5EA2D3F7E504}"/>
          </ac:picMkLst>
        </pc:picChg>
      </pc:sldChg>
      <pc:sldChg chg="del">
        <pc:chgData name="Shabana Tabasum (2331699)" userId="S::2331699@student.uwtsd.ac.uk::7c0c3d50-f785-4100-b3d2-80df863c4a28" providerId="AD" clId="Web-{7FF8DEB0-1FD6-D58D-8A2C-30CAF10486D5}" dt="2026-07-10T20:25:23.312" v="100"/>
        <pc:sldMkLst>
          <pc:docMk/>
          <pc:sldMk cId="1133289460" sldId="265"/>
        </pc:sldMkLst>
      </pc:sldChg>
      <pc:sldChg chg="addSp delSp modSp del mod setBg">
        <pc:chgData name="Shabana Tabasum (2331699)" userId="S::2331699@student.uwtsd.ac.uk::7c0c3d50-f785-4100-b3d2-80df863c4a28" providerId="AD" clId="Web-{7FF8DEB0-1FD6-D58D-8A2C-30CAF10486D5}" dt="2026-07-10T21:32:09.191" v="123"/>
        <pc:sldMkLst>
          <pc:docMk/>
          <pc:sldMk cId="1603996291" sldId="268"/>
        </pc:sldMkLst>
        <pc:spChg chg="mod">
          <ac:chgData name="Shabana Tabasum (2331699)" userId="S::2331699@student.uwtsd.ac.uk::7c0c3d50-f785-4100-b3d2-80df863c4a28" providerId="AD" clId="Web-{7FF8DEB0-1FD6-D58D-8A2C-30CAF10486D5}" dt="2026-07-10T21:31:42.768" v="122" actId="14100"/>
          <ac:spMkLst>
            <pc:docMk/>
            <pc:sldMk cId="1603996291" sldId="268"/>
            <ac:spMk id="3" creationId="{6EDF81F0-9D97-E93E-10D0-08611C3E4E38}"/>
          </ac:spMkLst>
        </pc:spChg>
        <pc:spChg chg="add del">
          <ac:chgData name="Shabana Tabasum (2331699)" userId="S::2331699@student.uwtsd.ac.uk::7c0c3d50-f785-4100-b3d2-80df863c4a28" providerId="AD" clId="Web-{7FF8DEB0-1FD6-D58D-8A2C-30CAF10486D5}" dt="2026-07-10T20:27:10.518" v="104"/>
          <ac:spMkLst>
            <pc:docMk/>
            <pc:sldMk cId="1603996291" sldId="268"/>
            <ac:spMk id="8" creationId="{AD6F6937-3B5A-4391-9F37-58A571B362A9}"/>
          </ac:spMkLst>
        </pc:spChg>
        <pc:spChg chg="add">
          <ac:chgData name="Shabana Tabasum (2331699)" userId="S::2331699@student.uwtsd.ac.uk::7c0c3d50-f785-4100-b3d2-80df863c4a28" providerId="AD" clId="Web-{7FF8DEB0-1FD6-D58D-8A2C-30CAF10486D5}" dt="2026-07-10T20:27:10.518" v="105"/>
          <ac:spMkLst>
            <pc:docMk/>
            <pc:sldMk cId="1603996291" sldId="268"/>
            <ac:spMk id="10" creationId="{854C4829-CF39-4CF4-973E-6F5A32F80A25}"/>
          </ac:spMkLst>
        </pc:spChg>
      </pc:sldChg>
      <pc:sldChg chg="addSp delSp modSp new">
        <pc:chgData name="Shabana Tabasum (2331699)" userId="S::2331699@student.uwtsd.ac.uk::7c0c3d50-f785-4100-b3d2-80df863c4a28" providerId="AD" clId="Web-{7FF8DEB0-1FD6-D58D-8A2C-30CAF10486D5}" dt="2026-07-10T21:35:32.168" v="151" actId="20577"/>
        <pc:sldMkLst>
          <pc:docMk/>
          <pc:sldMk cId="4233493324" sldId="270"/>
        </pc:sldMkLst>
        <pc:spChg chg="del mod">
          <ac:chgData name="Shabana Tabasum (2331699)" userId="S::2331699@student.uwtsd.ac.uk::7c0c3d50-f785-4100-b3d2-80df863c4a28" providerId="AD" clId="Web-{7FF8DEB0-1FD6-D58D-8A2C-30CAF10486D5}" dt="2026-07-10T21:32:51.864" v="128"/>
          <ac:spMkLst>
            <pc:docMk/>
            <pc:sldMk cId="4233493324" sldId="270"/>
            <ac:spMk id="2" creationId="{3754CAA1-B287-8C4A-2613-3D7665349F42}"/>
          </ac:spMkLst>
        </pc:spChg>
        <pc:spChg chg="del mod">
          <ac:chgData name="Shabana Tabasum (2331699)" userId="S::2331699@student.uwtsd.ac.uk::7c0c3d50-f785-4100-b3d2-80df863c4a28" providerId="AD" clId="Web-{7FF8DEB0-1FD6-D58D-8A2C-30CAF10486D5}" dt="2026-07-10T21:32:45.349" v="126"/>
          <ac:spMkLst>
            <pc:docMk/>
            <pc:sldMk cId="4233493324" sldId="270"/>
            <ac:spMk id="3" creationId="{F9A12DB5-A014-DD2B-EB2B-B018C6C3D57F}"/>
          </ac:spMkLst>
        </pc:spChg>
        <pc:spChg chg="add mod">
          <ac:chgData name="Shabana Tabasum (2331699)" userId="S::2331699@student.uwtsd.ac.uk::7c0c3d50-f785-4100-b3d2-80df863c4a28" providerId="AD" clId="Web-{7FF8DEB0-1FD6-D58D-8A2C-30CAF10486D5}" dt="2026-07-10T21:35:32.168" v="151" actId="20577"/>
          <ac:spMkLst>
            <pc:docMk/>
            <pc:sldMk cId="4233493324" sldId="270"/>
            <ac:spMk id="4" creationId="{EB7127A6-178A-FCC2-712B-4DF06646E03F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CD5B44E-EC2D-48B6-84CB-D5EB1B8FFC3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EA2FC46-49AB-42EB-BAD5-79762A13CE7B}">
      <dgm:prSet custT="1"/>
      <dgm:spPr/>
      <dgm:t>
        <a:bodyPr/>
        <a:lstStyle/>
        <a:p>
          <a:pPr>
            <a:defRPr cap="all"/>
          </a:pPr>
          <a:r>
            <a:rPr lang="en-GB" sz="2000"/>
            <a:t>Critical Review of Virtual Wards as a Digital Innovation in Health and Social Care  </a:t>
          </a:r>
          <a:endParaRPr lang="en-US" sz="2000"/>
        </a:p>
      </dgm:t>
    </dgm:pt>
    <dgm:pt modelId="{BFD22EB1-207A-4CDB-942B-4A40A02466BD}" type="parTrans" cxnId="{67C2615C-0C32-42DE-917F-E3EA29AA4C65}">
      <dgm:prSet/>
      <dgm:spPr/>
      <dgm:t>
        <a:bodyPr/>
        <a:lstStyle/>
        <a:p>
          <a:endParaRPr lang="en-US"/>
        </a:p>
      </dgm:t>
    </dgm:pt>
    <dgm:pt modelId="{359C73D2-424C-46D5-BDC4-D0075BD60405}" type="sibTrans" cxnId="{67C2615C-0C32-42DE-917F-E3EA29AA4C65}">
      <dgm:prSet/>
      <dgm:spPr/>
      <dgm:t>
        <a:bodyPr/>
        <a:lstStyle/>
        <a:p>
          <a:endParaRPr lang="en-US"/>
        </a:p>
      </dgm:t>
    </dgm:pt>
    <dgm:pt modelId="{496F92FF-31AA-4612-AD86-814B6F14C2E2}">
      <dgm:prSet/>
      <dgm:spPr/>
      <dgm:t>
        <a:bodyPr/>
        <a:lstStyle/>
        <a:p>
          <a:pPr rtl="0">
            <a:defRPr cap="all"/>
          </a:pPr>
          <a:r>
            <a:rPr lang="en-GB" sz="2000" dirty="0"/>
            <a:t>Focus on virtual wards (hospital at home) </a:t>
          </a:r>
          <a:r>
            <a:rPr lang="en-GB" sz="2000" dirty="0">
              <a:latin typeface="Calibri Light" panose="020F0302020204030204"/>
            </a:rPr>
            <a:t>in the</a:t>
          </a:r>
          <a:r>
            <a:rPr lang="en-GB" sz="2000" dirty="0"/>
            <a:t> NHS.  </a:t>
          </a:r>
          <a:endParaRPr lang="en-US" sz="2000" dirty="0"/>
        </a:p>
      </dgm:t>
    </dgm:pt>
    <dgm:pt modelId="{B255C191-F96B-4F74-8974-B8F9D02ED1B6}" type="parTrans" cxnId="{4EF7E21E-328E-4037-B132-F96222C3BE44}">
      <dgm:prSet/>
      <dgm:spPr/>
      <dgm:t>
        <a:bodyPr/>
        <a:lstStyle/>
        <a:p>
          <a:endParaRPr lang="en-US"/>
        </a:p>
      </dgm:t>
    </dgm:pt>
    <dgm:pt modelId="{DBFCC90D-9501-4E3F-A2B3-C0B4FAFE0337}" type="sibTrans" cxnId="{4EF7E21E-328E-4037-B132-F96222C3BE44}">
      <dgm:prSet/>
      <dgm:spPr/>
      <dgm:t>
        <a:bodyPr/>
        <a:lstStyle/>
        <a:p>
          <a:endParaRPr lang="en-US"/>
        </a:p>
      </dgm:t>
    </dgm:pt>
    <dgm:pt modelId="{CD455DFD-4669-4F61-9C73-DBE5C2C05D6D}">
      <dgm:prSet/>
      <dgm:spPr/>
      <dgm:t>
        <a:bodyPr/>
        <a:lstStyle/>
        <a:p>
          <a:pPr>
            <a:defRPr cap="all"/>
          </a:pPr>
          <a:r>
            <a:rPr lang="en-GB" sz="2000"/>
            <a:t>-Evaluate the benefits and constraints of the workforce, service delivery, patient experience, and community effect.  - Judgement: When are virtual wards a successful and sustainable paradigm of care?  </a:t>
          </a:r>
          <a:endParaRPr lang="en-US" sz="2000"/>
        </a:p>
      </dgm:t>
    </dgm:pt>
    <dgm:pt modelId="{AA9C743A-8F93-495B-B534-AAF2D7A00D02}" type="parTrans" cxnId="{A35B957C-51D9-479D-BAA9-3501B5C08E72}">
      <dgm:prSet/>
      <dgm:spPr/>
      <dgm:t>
        <a:bodyPr/>
        <a:lstStyle/>
        <a:p>
          <a:endParaRPr lang="en-US"/>
        </a:p>
      </dgm:t>
    </dgm:pt>
    <dgm:pt modelId="{6E2BFF6A-42F3-403E-8A79-CC06ED4559FF}" type="sibTrans" cxnId="{A35B957C-51D9-479D-BAA9-3501B5C08E72}">
      <dgm:prSet/>
      <dgm:spPr/>
      <dgm:t>
        <a:bodyPr/>
        <a:lstStyle/>
        <a:p>
          <a:endParaRPr lang="en-US"/>
        </a:p>
      </dgm:t>
    </dgm:pt>
    <dgm:pt modelId="{99B81879-3435-4697-A288-BFE9F5597F19}" type="pres">
      <dgm:prSet presAssocID="{0CD5B44E-EC2D-48B6-84CB-D5EB1B8FFC33}" presName="root" presStyleCnt="0">
        <dgm:presLayoutVars>
          <dgm:dir/>
          <dgm:resizeHandles val="exact"/>
        </dgm:presLayoutVars>
      </dgm:prSet>
      <dgm:spPr/>
    </dgm:pt>
    <dgm:pt modelId="{8BBE7806-56DE-4A29-A9CC-035F9D8E0947}" type="pres">
      <dgm:prSet presAssocID="{1EA2FC46-49AB-42EB-BAD5-79762A13CE7B}" presName="compNode" presStyleCnt="0"/>
      <dgm:spPr/>
    </dgm:pt>
    <dgm:pt modelId="{74775339-ACD8-4B3C-8386-C1D8652F0C5B}" type="pres">
      <dgm:prSet presAssocID="{1EA2FC46-49AB-42EB-BAD5-79762A13CE7B}" presName="iconBgRect" presStyleLbl="bgShp" presStyleIdx="0" presStyleCnt="3"/>
      <dgm:spPr/>
    </dgm:pt>
    <dgm:pt modelId="{8907F0EB-61F9-4FEE-A8AC-9193A20CC8D7}" type="pres">
      <dgm:prSet presAssocID="{1EA2FC46-49AB-42EB-BAD5-79762A13CE7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6C4AC31-930D-4675-9FE3-6ED05E555FED}" type="pres">
      <dgm:prSet presAssocID="{1EA2FC46-49AB-42EB-BAD5-79762A13CE7B}" presName="spaceRect" presStyleCnt="0"/>
      <dgm:spPr/>
    </dgm:pt>
    <dgm:pt modelId="{D4B3C540-4815-4F70-833F-ECE50A89507A}" type="pres">
      <dgm:prSet presAssocID="{1EA2FC46-49AB-42EB-BAD5-79762A13CE7B}" presName="textRect" presStyleLbl="revTx" presStyleIdx="0" presStyleCnt="3">
        <dgm:presLayoutVars>
          <dgm:chMax val="1"/>
          <dgm:chPref val="1"/>
        </dgm:presLayoutVars>
      </dgm:prSet>
      <dgm:spPr/>
    </dgm:pt>
    <dgm:pt modelId="{B8FC25EB-3870-45CD-B906-2A870FAD657C}" type="pres">
      <dgm:prSet presAssocID="{359C73D2-424C-46D5-BDC4-D0075BD60405}" presName="sibTrans" presStyleCnt="0"/>
      <dgm:spPr/>
    </dgm:pt>
    <dgm:pt modelId="{E65928D5-2889-4A27-A3B1-A7EE08B7B87B}" type="pres">
      <dgm:prSet presAssocID="{496F92FF-31AA-4612-AD86-814B6F14C2E2}" presName="compNode" presStyleCnt="0"/>
      <dgm:spPr/>
    </dgm:pt>
    <dgm:pt modelId="{6EFBA751-AA07-4878-9CD9-B152E6291075}" type="pres">
      <dgm:prSet presAssocID="{496F92FF-31AA-4612-AD86-814B6F14C2E2}" presName="iconBgRect" presStyleLbl="bgShp" presStyleIdx="1" presStyleCnt="3"/>
      <dgm:spPr/>
    </dgm:pt>
    <dgm:pt modelId="{2800A98A-FB81-497F-B47E-676EAD8BC4E1}" type="pres">
      <dgm:prSet presAssocID="{496F92FF-31AA-4612-AD86-814B6F14C2E2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A73FED8-393D-4476-BADA-A424B0294717}" type="pres">
      <dgm:prSet presAssocID="{496F92FF-31AA-4612-AD86-814B6F14C2E2}" presName="spaceRect" presStyleCnt="0"/>
      <dgm:spPr/>
    </dgm:pt>
    <dgm:pt modelId="{6E637FF6-CB1D-4E5D-AE6D-84B5B69F0CFB}" type="pres">
      <dgm:prSet presAssocID="{496F92FF-31AA-4612-AD86-814B6F14C2E2}" presName="textRect" presStyleLbl="revTx" presStyleIdx="1" presStyleCnt="3">
        <dgm:presLayoutVars>
          <dgm:chMax val="1"/>
          <dgm:chPref val="1"/>
        </dgm:presLayoutVars>
      </dgm:prSet>
      <dgm:spPr/>
    </dgm:pt>
    <dgm:pt modelId="{459F8439-041A-4976-93DC-4C4175753845}" type="pres">
      <dgm:prSet presAssocID="{DBFCC90D-9501-4E3F-A2B3-C0B4FAFE0337}" presName="sibTrans" presStyleCnt="0"/>
      <dgm:spPr/>
    </dgm:pt>
    <dgm:pt modelId="{714BAFD9-6268-4CDD-A7DB-61A461DBEC61}" type="pres">
      <dgm:prSet presAssocID="{CD455DFD-4669-4F61-9C73-DBE5C2C05D6D}" presName="compNode" presStyleCnt="0"/>
      <dgm:spPr/>
    </dgm:pt>
    <dgm:pt modelId="{ABD3668D-458E-4B72-89CB-F3D3F9E61E1D}" type="pres">
      <dgm:prSet presAssocID="{CD455DFD-4669-4F61-9C73-DBE5C2C05D6D}" presName="iconBgRect" presStyleLbl="bgShp" presStyleIdx="2" presStyleCnt="3"/>
      <dgm:spPr/>
    </dgm:pt>
    <dgm:pt modelId="{E274ED7D-AD0A-4C0F-AA71-EDCE6245195E}" type="pres">
      <dgm:prSet presAssocID="{CD455DFD-4669-4F61-9C73-DBE5C2C05D6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9E8866A2-7589-4689-9754-6ADA4E1A3B76}" type="pres">
      <dgm:prSet presAssocID="{CD455DFD-4669-4F61-9C73-DBE5C2C05D6D}" presName="spaceRect" presStyleCnt="0"/>
      <dgm:spPr/>
    </dgm:pt>
    <dgm:pt modelId="{9A3B1D5F-4C27-49AD-BB35-B19154FB1184}" type="pres">
      <dgm:prSet presAssocID="{CD455DFD-4669-4F61-9C73-DBE5C2C05D6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6F3B51C-43EC-4922-8DF3-B85C827E634D}" type="presOf" srcId="{496F92FF-31AA-4612-AD86-814B6F14C2E2}" destId="{6E637FF6-CB1D-4E5D-AE6D-84B5B69F0CFB}" srcOrd="0" destOrd="0" presId="urn:microsoft.com/office/officeart/2018/5/layout/IconCircleLabelList"/>
    <dgm:cxn modelId="{0FD0C61D-A4D9-42BF-B4B5-882C26ABFA74}" type="presOf" srcId="{0CD5B44E-EC2D-48B6-84CB-D5EB1B8FFC33}" destId="{99B81879-3435-4697-A288-BFE9F5597F19}" srcOrd="0" destOrd="0" presId="urn:microsoft.com/office/officeart/2018/5/layout/IconCircleLabelList"/>
    <dgm:cxn modelId="{4EF7E21E-328E-4037-B132-F96222C3BE44}" srcId="{0CD5B44E-EC2D-48B6-84CB-D5EB1B8FFC33}" destId="{496F92FF-31AA-4612-AD86-814B6F14C2E2}" srcOrd="1" destOrd="0" parTransId="{B255C191-F96B-4F74-8974-B8F9D02ED1B6}" sibTransId="{DBFCC90D-9501-4E3F-A2B3-C0B4FAFE0337}"/>
    <dgm:cxn modelId="{4DDCE53D-6C21-4869-9771-1FAE1A82F2D9}" type="presOf" srcId="{CD455DFD-4669-4F61-9C73-DBE5C2C05D6D}" destId="{9A3B1D5F-4C27-49AD-BB35-B19154FB1184}" srcOrd="0" destOrd="0" presId="urn:microsoft.com/office/officeart/2018/5/layout/IconCircleLabelList"/>
    <dgm:cxn modelId="{67C2615C-0C32-42DE-917F-E3EA29AA4C65}" srcId="{0CD5B44E-EC2D-48B6-84CB-D5EB1B8FFC33}" destId="{1EA2FC46-49AB-42EB-BAD5-79762A13CE7B}" srcOrd="0" destOrd="0" parTransId="{BFD22EB1-207A-4CDB-942B-4A40A02466BD}" sibTransId="{359C73D2-424C-46D5-BDC4-D0075BD60405}"/>
    <dgm:cxn modelId="{AA5FAB48-2832-4DBB-A184-BF78175F2F59}" type="presOf" srcId="{1EA2FC46-49AB-42EB-BAD5-79762A13CE7B}" destId="{D4B3C540-4815-4F70-833F-ECE50A89507A}" srcOrd="0" destOrd="0" presId="urn:microsoft.com/office/officeart/2018/5/layout/IconCircleLabelList"/>
    <dgm:cxn modelId="{A35B957C-51D9-479D-BAA9-3501B5C08E72}" srcId="{0CD5B44E-EC2D-48B6-84CB-D5EB1B8FFC33}" destId="{CD455DFD-4669-4F61-9C73-DBE5C2C05D6D}" srcOrd="2" destOrd="0" parTransId="{AA9C743A-8F93-495B-B534-AAF2D7A00D02}" sibTransId="{6E2BFF6A-42F3-403E-8A79-CC06ED4559FF}"/>
    <dgm:cxn modelId="{65FAAB2B-3043-4FE5-8237-6F4EF3AA25E5}" type="presParOf" srcId="{99B81879-3435-4697-A288-BFE9F5597F19}" destId="{8BBE7806-56DE-4A29-A9CC-035F9D8E0947}" srcOrd="0" destOrd="0" presId="urn:microsoft.com/office/officeart/2018/5/layout/IconCircleLabelList"/>
    <dgm:cxn modelId="{DC1CB4D0-BBF6-42CC-8BBA-2B1DD9CB2772}" type="presParOf" srcId="{8BBE7806-56DE-4A29-A9CC-035F9D8E0947}" destId="{74775339-ACD8-4B3C-8386-C1D8652F0C5B}" srcOrd="0" destOrd="0" presId="urn:microsoft.com/office/officeart/2018/5/layout/IconCircleLabelList"/>
    <dgm:cxn modelId="{65B9F646-E583-401E-A482-8C986F0B30A2}" type="presParOf" srcId="{8BBE7806-56DE-4A29-A9CC-035F9D8E0947}" destId="{8907F0EB-61F9-4FEE-A8AC-9193A20CC8D7}" srcOrd="1" destOrd="0" presId="urn:microsoft.com/office/officeart/2018/5/layout/IconCircleLabelList"/>
    <dgm:cxn modelId="{C22D6F75-9796-47C2-86A0-FA5495C59611}" type="presParOf" srcId="{8BBE7806-56DE-4A29-A9CC-035F9D8E0947}" destId="{26C4AC31-930D-4675-9FE3-6ED05E555FED}" srcOrd="2" destOrd="0" presId="urn:microsoft.com/office/officeart/2018/5/layout/IconCircleLabelList"/>
    <dgm:cxn modelId="{B7CF9499-9051-4350-B377-56EEA94759B5}" type="presParOf" srcId="{8BBE7806-56DE-4A29-A9CC-035F9D8E0947}" destId="{D4B3C540-4815-4F70-833F-ECE50A89507A}" srcOrd="3" destOrd="0" presId="urn:microsoft.com/office/officeart/2018/5/layout/IconCircleLabelList"/>
    <dgm:cxn modelId="{E3B7CFF7-3E5C-41EE-B7BC-C62A3E5907B4}" type="presParOf" srcId="{99B81879-3435-4697-A288-BFE9F5597F19}" destId="{B8FC25EB-3870-45CD-B906-2A870FAD657C}" srcOrd="1" destOrd="0" presId="urn:microsoft.com/office/officeart/2018/5/layout/IconCircleLabelList"/>
    <dgm:cxn modelId="{E9AF6661-94F3-4FF3-A6F8-CA938227E8A2}" type="presParOf" srcId="{99B81879-3435-4697-A288-BFE9F5597F19}" destId="{E65928D5-2889-4A27-A3B1-A7EE08B7B87B}" srcOrd="2" destOrd="0" presId="urn:microsoft.com/office/officeart/2018/5/layout/IconCircleLabelList"/>
    <dgm:cxn modelId="{327FBED0-9168-4F4B-9A3A-913DD5DD40E5}" type="presParOf" srcId="{E65928D5-2889-4A27-A3B1-A7EE08B7B87B}" destId="{6EFBA751-AA07-4878-9CD9-B152E6291075}" srcOrd="0" destOrd="0" presId="urn:microsoft.com/office/officeart/2018/5/layout/IconCircleLabelList"/>
    <dgm:cxn modelId="{2313E858-7BAC-4F37-812B-6F574FD8FF46}" type="presParOf" srcId="{E65928D5-2889-4A27-A3B1-A7EE08B7B87B}" destId="{2800A98A-FB81-497F-B47E-676EAD8BC4E1}" srcOrd="1" destOrd="0" presId="urn:microsoft.com/office/officeart/2018/5/layout/IconCircleLabelList"/>
    <dgm:cxn modelId="{27AC0992-CD0B-400F-98F6-E631287D30BE}" type="presParOf" srcId="{E65928D5-2889-4A27-A3B1-A7EE08B7B87B}" destId="{CA73FED8-393D-4476-BADA-A424B0294717}" srcOrd="2" destOrd="0" presId="urn:microsoft.com/office/officeart/2018/5/layout/IconCircleLabelList"/>
    <dgm:cxn modelId="{7C65CCD9-A43B-4E5B-BEBA-0FAD109EBC70}" type="presParOf" srcId="{E65928D5-2889-4A27-A3B1-A7EE08B7B87B}" destId="{6E637FF6-CB1D-4E5D-AE6D-84B5B69F0CFB}" srcOrd="3" destOrd="0" presId="urn:microsoft.com/office/officeart/2018/5/layout/IconCircleLabelList"/>
    <dgm:cxn modelId="{2B5D2F84-7A5A-4C0C-A706-68ABEE7D13E9}" type="presParOf" srcId="{99B81879-3435-4697-A288-BFE9F5597F19}" destId="{459F8439-041A-4976-93DC-4C4175753845}" srcOrd="3" destOrd="0" presId="urn:microsoft.com/office/officeart/2018/5/layout/IconCircleLabelList"/>
    <dgm:cxn modelId="{21BAD447-D5E9-4172-863C-21ED886EDB63}" type="presParOf" srcId="{99B81879-3435-4697-A288-BFE9F5597F19}" destId="{714BAFD9-6268-4CDD-A7DB-61A461DBEC61}" srcOrd="4" destOrd="0" presId="urn:microsoft.com/office/officeart/2018/5/layout/IconCircleLabelList"/>
    <dgm:cxn modelId="{EB206566-AB1D-4886-A91C-FC1CCDBB53D3}" type="presParOf" srcId="{714BAFD9-6268-4CDD-A7DB-61A461DBEC61}" destId="{ABD3668D-458E-4B72-89CB-F3D3F9E61E1D}" srcOrd="0" destOrd="0" presId="urn:microsoft.com/office/officeart/2018/5/layout/IconCircleLabelList"/>
    <dgm:cxn modelId="{56B21C71-380C-49B4-B13E-232C31FB5D39}" type="presParOf" srcId="{714BAFD9-6268-4CDD-A7DB-61A461DBEC61}" destId="{E274ED7D-AD0A-4C0F-AA71-EDCE6245195E}" srcOrd="1" destOrd="0" presId="urn:microsoft.com/office/officeart/2018/5/layout/IconCircleLabelList"/>
    <dgm:cxn modelId="{71C5BF67-B165-4BD1-90F8-56939BD4B150}" type="presParOf" srcId="{714BAFD9-6268-4CDD-A7DB-61A461DBEC61}" destId="{9E8866A2-7589-4689-9754-6ADA4E1A3B76}" srcOrd="2" destOrd="0" presId="urn:microsoft.com/office/officeart/2018/5/layout/IconCircleLabelList"/>
    <dgm:cxn modelId="{FA0AA2F5-F357-4762-9732-90CD1823DE69}" type="presParOf" srcId="{714BAFD9-6268-4CDD-A7DB-61A461DBEC61}" destId="{9A3B1D5F-4C27-49AD-BB35-B19154FB118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D29A3D-35B7-4917-93D7-16A5895CE223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6C806DB-422F-4F8B-81EE-C0AAFA928DA8}">
      <dgm:prSet custT="1"/>
      <dgm:spPr/>
      <dgm:t>
        <a:bodyPr/>
        <a:lstStyle/>
        <a:p>
          <a:pPr rtl="0"/>
          <a:r>
            <a:rPr lang="en-US" sz="2800" dirty="0"/>
            <a:t>Conclusion and Implications for Practice</a:t>
          </a:r>
          <a:r>
            <a:rPr lang="en-US" sz="2800" dirty="0">
              <a:latin typeface="Aptos Display" panose="020F0302020204030204"/>
            </a:rPr>
            <a:t> </a:t>
          </a:r>
          <a:r>
            <a:rPr lang="en-US" dirty="0"/>
            <a:t> </a:t>
          </a:r>
          <a:endParaRPr lang="en-US" sz="2800" dirty="0">
            <a:latin typeface="Aptos Display" panose="020F0302020204030204"/>
          </a:endParaRPr>
        </a:p>
      </dgm:t>
    </dgm:pt>
    <dgm:pt modelId="{6C33D2B7-1536-437E-B833-5FCF3EF1D793}" type="parTrans" cxnId="{DCEE1C67-CB0C-42FA-81A0-881855337202}">
      <dgm:prSet/>
      <dgm:spPr/>
      <dgm:t>
        <a:bodyPr/>
        <a:lstStyle/>
        <a:p>
          <a:endParaRPr lang="en-US"/>
        </a:p>
      </dgm:t>
    </dgm:pt>
    <dgm:pt modelId="{8DADB7E6-7182-465D-894D-71739C22B6FA}" type="sibTrans" cxnId="{DCEE1C67-CB0C-42FA-81A0-881855337202}">
      <dgm:prSet/>
      <dgm:spPr/>
      <dgm:t>
        <a:bodyPr/>
        <a:lstStyle/>
        <a:p>
          <a:endParaRPr lang="en-US"/>
        </a:p>
      </dgm:t>
    </dgm:pt>
    <dgm:pt modelId="{AAB56405-F6EF-42F4-87DC-926480617061}">
      <dgm:prSet phldrT="[Text]" phldr="0" custT="1"/>
      <dgm:spPr/>
      <dgm:t>
        <a:bodyPr/>
        <a:lstStyle/>
        <a:p>
          <a:pPr rtl="0"/>
          <a:r>
            <a:rPr lang="en-US" sz="2000" dirty="0"/>
            <a:t>Virtual wards are a significant digital innovation that combines technology with newly developed care pathways </a:t>
          </a:r>
          <a:r>
            <a:rPr lang="en-US" sz="2000" dirty="0">
              <a:latin typeface="Aptos Display" panose="020F0302020204030204"/>
            </a:rPr>
            <a:t>.</a:t>
          </a:r>
          <a:r>
            <a:rPr lang="en-US" sz="2000" dirty="0"/>
            <a:t>They can be considered successful if: The workforce is trained, supported, and sufficiently staffed.</a:t>
          </a:r>
          <a:endParaRPr lang="en-GB" sz="2000" dirty="0">
            <a:latin typeface="Aptos Display" panose="020F0302020204030204"/>
          </a:endParaRPr>
        </a:p>
      </dgm:t>
    </dgm:pt>
    <dgm:pt modelId="{FC1E285B-2581-4038-86AA-14DEC48389ED}" type="parTrans" cxnId="{E44FD24C-4733-439C-9D23-878C26DF0C09}">
      <dgm:prSet/>
      <dgm:spPr/>
    </dgm:pt>
    <dgm:pt modelId="{9EA6C6F3-681F-4EC3-83FC-6033BD3F624D}" type="sibTrans" cxnId="{E44FD24C-4733-439C-9D23-878C26DF0C09}">
      <dgm:prSet/>
      <dgm:spPr/>
    </dgm:pt>
    <dgm:pt modelId="{63AF137A-09A6-450C-B02A-E4032C575191}">
      <dgm:prSet phldrT="[Text]" phldr="0" custT="1"/>
      <dgm:spPr/>
      <dgm:t>
        <a:bodyPr/>
        <a:lstStyle/>
        <a:p>
          <a:r>
            <a:rPr lang="en-US" sz="1800" dirty="0"/>
            <a:t>The digital systems are integrated and reliable. - The pathways are clear, safe, and locally adapted. - Design </a:t>
          </a:r>
          <a:r>
            <a:rPr lang="en-GB" sz="1800" dirty="0"/>
            <a:t>prioritises</a:t>
          </a:r>
          <a:r>
            <a:rPr lang="en-US" sz="1800" dirty="0"/>
            <a:t> patient and carer requirements, as well as equity </a:t>
          </a:r>
          <a:r>
            <a:rPr lang="en-US" sz="1800" dirty="0">
              <a:latin typeface="Aptos Display" panose="020F0302020204030204"/>
            </a:rPr>
            <a:t>.</a:t>
          </a:r>
          <a:r>
            <a:rPr lang="en-US" sz="1800" dirty="0"/>
            <a:t> </a:t>
          </a:r>
          <a:r>
            <a:rPr lang="en-US" sz="2400" dirty="0"/>
            <a:t>- Implications: </a:t>
          </a:r>
          <a:r>
            <a:rPr lang="en-US" sz="1800" dirty="0"/>
            <a:t>Invest in workforce development and governance. - Co-produce services with patients and carers. - Track outcomes, experience, and inequality rather than just activity and bed numbers</a:t>
          </a:r>
          <a:r>
            <a:rPr lang="en-US" sz="1800" dirty="0">
              <a:latin typeface="Aptos Display" panose="020F0302020204030204"/>
            </a:rPr>
            <a:t>.</a:t>
          </a:r>
          <a:endParaRPr lang="en-US" sz="1800" dirty="0"/>
        </a:p>
      </dgm:t>
    </dgm:pt>
    <dgm:pt modelId="{08255D79-F414-4EE6-B6A9-59B4E83715F7}" type="parTrans" cxnId="{5C47EEAF-6F13-474E-97A5-BAF76783D82D}">
      <dgm:prSet/>
      <dgm:spPr/>
    </dgm:pt>
    <dgm:pt modelId="{0B572F86-6EE2-45B2-A4F8-4602A95EE379}" type="sibTrans" cxnId="{5C47EEAF-6F13-474E-97A5-BAF76783D82D}">
      <dgm:prSet/>
      <dgm:spPr/>
    </dgm:pt>
    <dgm:pt modelId="{8D3F0B8E-B27B-4915-8033-F560201AAF59}" type="pres">
      <dgm:prSet presAssocID="{AFD29A3D-35B7-4917-93D7-16A5895CE223}" presName="linear" presStyleCnt="0">
        <dgm:presLayoutVars>
          <dgm:animLvl val="lvl"/>
          <dgm:resizeHandles val="exact"/>
        </dgm:presLayoutVars>
      </dgm:prSet>
      <dgm:spPr/>
    </dgm:pt>
    <dgm:pt modelId="{130427A9-FC97-4859-BCAE-C75B86335402}" type="pres">
      <dgm:prSet presAssocID="{16C806DB-422F-4F8B-81EE-C0AAFA928DA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97762C6-E205-460D-949C-B96E3D90A94A}" type="pres">
      <dgm:prSet presAssocID="{8DADB7E6-7182-465D-894D-71739C22B6FA}" presName="spacer" presStyleCnt="0"/>
      <dgm:spPr/>
    </dgm:pt>
    <dgm:pt modelId="{08E46791-FB52-41E2-A807-84BB8383F0FC}" type="pres">
      <dgm:prSet presAssocID="{AAB56405-F6EF-42F4-87DC-926480617061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A84238F-5FA3-45EB-B431-2CE6447C5C92}" type="pres">
      <dgm:prSet presAssocID="{9EA6C6F3-681F-4EC3-83FC-6033BD3F624D}" presName="spacer" presStyleCnt="0"/>
      <dgm:spPr/>
    </dgm:pt>
    <dgm:pt modelId="{7448851E-627D-42CA-AF49-DD57B322761D}" type="pres">
      <dgm:prSet presAssocID="{63AF137A-09A6-450C-B02A-E4032C57519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EE1C67-CB0C-42FA-81A0-881855337202}" srcId="{AFD29A3D-35B7-4917-93D7-16A5895CE223}" destId="{16C806DB-422F-4F8B-81EE-C0AAFA928DA8}" srcOrd="0" destOrd="0" parTransId="{6C33D2B7-1536-437E-B833-5FCF3EF1D793}" sibTransId="{8DADB7E6-7182-465D-894D-71739C22B6FA}"/>
    <dgm:cxn modelId="{E44FD24C-4733-439C-9D23-878C26DF0C09}" srcId="{AFD29A3D-35B7-4917-93D7-16A5895CE223}" destId="{AAB56405-F6EF-42F4-87DC-926480617061}" srcOrd="1" destOrd="0" parTransId="{FC1E285B-2581-4038-86AA-14DEC48389ED}" sibTransId="{9EA6C6F3-681F-4EC3-83FC-6033BD3F624D}"/>
    <dgm:cxn modelId="{5C47EEAF-6F13-474E-97A5-BAF76783D82D}" srcId="{AFD29A3D-35B7-4917-93D7-16A5895CE223}" destId="{63AF137A-09A6-450C-B02A-E4032C575191}" srcOrd="2" destOrd="0" parTransId="{08255D79-F414-4EE6-B6A9-59B4E83715F7}" sibTransId="{0B572F86-6EE2-45B2-A4F8-4602A95EE379}"/>
    <dgm:cxn modelId="{D27FA5B9-0622-438C-AB83-4BD72A7F45D1}" type="presOf" srcId="{AFD29A3D-35B7-4917-93D7-16A5895CE223}" destId="{8D3F0B8E-B27B-4915-8033-F560201AAF59}" srcOrd="0" destOrd="0" presId="urn:microsoft.com/office/officeart/2005/8/layout/vList2"/>
    <dgm:cxn modelId="{E0FE6BBA-EF34-41B4-9D10-A6925571BA83}" type="presOf" srcId="{16C806DB-422F-4F8B-81EE-C0AAFA928DA8}" destId="{130427A9-FC97-4859-BCAE-C75B86335402}" srcOrd="0" destOrd="0" presId="urn:microsoft.com/office/officeart/2005/8/layout/vList2"/>
    <dgm:cxn modelId="{477751DF-0BF7-4C1C-9ED0-9E19FC4FFD5C}" type="presOf" srcId="{AAB56405-F6EF-42F4-87DC-926480617061}" destId="{08E46791-FB52-41E2-A807-84BB8383F0FC}" srcOrd="0" destOrd="0" presId="urn:microsoft.com/office/officeart/2005/8/layout/vList2"/>
    <dgm:cxn modelId="{7968B7E0-F7C4-4AF6-9C84-290C89590BBE}" type="presOf" srcId="{63AF137A-09A6-450C-B02A-E4032C575191}" destId="{7448851E-627D-42CA-AF49-DD57B322761D}" srcOrd="0" destOrd="0" presId="urn:microsoft.com/office/officeart/2005/8/layout/vList2"/>
    <dgm:cxn modelId="{F214A45A-F11D-4C17-9C9E-CF2E8E45525D}" type="presParOf" srcId="{8D3F0B8E-B27B-4915-8033-F560201AAF59}" destId="{130427A9-FC97-4859-BCAE-C75B86335402}" srcOrd="0" destOrd="0" presId="urn:microsoft.com/office/officeart/2005/8/layout/vList2"/>
    <dgm:cxn modelId="{1118C4C6-25F0-4B4C-8282-907251BD0108}" type="presParOf" srcId="{8D3F0B8E-B27B-4915-8033-F560201AAF59}" destId="{897762C6-E205-460D-949C-B96E3D90A94A}" srcOrd="1" destOrd="0" presId="urn:microsoft.com/office/officeart/2005/8/layout/vList2"/>
    <dgm:cxn modelId="{6E8FA6DE-3DA6-4B3E-B77E-5B03751FB1AC}" type="presParOf" srcId="{8D3F0B8E-B27B-4915-8033-F560201AAF59}" destId="{08E46791-FB52-41E2-A807-84BB8383F0FC}" srcOrd="2" destOrd="0" presId="urn:microsoft.com/office/officeart/2005/8/layout/vList2"/>
    <dgm:cxn modelId="{CED7EBA8-9250-4465-A124-A01C0F14CD0B}" type="presParOf" srcId="{8D3F0B8E-B27B-4915-8033-F560201AAF59}" destId="{4A84238F-5FA3-45EB-B431-2CE6447C5C92}" srcOrd="3" destOrd="0" presId="urn:microsoft.com/office/officeart/2005/8/layout/vList2"/>
    <dgm:cxn modelId="{A3C5B6A8-885E-449D-BA6F-4F4C23B7EB57}" type="presParOf" srcId="{8D3F0B8E-B27B-4915-8033-F560201AAF59}" destId="{7448851E-627D-42CA-AF49-DD57B322761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775339-ACD8-4B3C-8386-C1D8652F0C5B}">
      <dsp:nvSpPr>
        <dsp:cNvPr id="0" name=""/>
        <dsp:cNvSpPr/>
      </dsp:nvSpPr>
      <dsp:spPr>
        <a:xfrm>
          <a:off x="718664" y="252808"/>
          <a:ext cx="1955812" cy="195581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07F0EB-61F9-4FEE-A8AC-9193A20CC8D7}">
      <dsp:nvSpPr>
        <dsp:cNvPr id="0" name=""/>
        <dsp:cNvSpPr/>
      </dsp:nvSpPr>
      <dsp:spPr>
        <a:xfrm>
          <a:off x="1135476" y="669621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B3C540-4815-4F70-833F-ECE50A89507A}">
      <dsp:nvSpPr>
        <dsp:cNvPr id="0" name=""/>
        <dsp:cNvSpPr/>
      </dsp:nvSpPr>
      <dsp:spPr>
        <a:xfrm>
          <a:off x="93445" y="2817808"/>
          <a:ext cx="3206250" cy="112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Critical Review of Virtual Wards as a Digital Innovation in Health and Social Care  </a:t>
          </a:r>
          <a:endParaRPr lang="en-US" sz="2000" kern="1200"/>
        </a:p>
      </dsp:txBody>
      <dsp:txXfrm>
        <a:off x="93445" y="2817808"/>
        <a:ext cx="3206250" cy="1122187"/>
      </dsp:txXfrm>
    </dsp:sp>
    <dsp:sp modelId="{6EFBA751-AA07-4878-9CD9-B152E6291075}">
      <dsp:nvSpPr>
        <dsp:cNvPr id="0" name=""/>
        <dsp:cNvSpPr/>
      </dsp:nvSpPr>
      <dsp:spPr>
        <a:xfrm>
          <a:off x="4486008" y="252808"/>
          <a:ext cx="1955812" cy="195581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00A98A-FB81-497F-B47E-676EAD8BC4E1}">
      <dsp:nvSpPr>
        <dsp:cNvPr id="0" name=""/>
        <dsp:cNvSpPr/>
      </dsp:nvSpPr>
      <dsp:spPr>
        <a:xfrm>
          <a:off x="4902820" y="669621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637FF6-CB1D-4E5D-AE6D-84B5B69F0CFB}">
      <dsp:nvSpPr>
        <dsp:cNvPr id="0" name=""/>
        <dsp:cNvSpPr/>
      </dsp:nvSpPr>
      <dsp:spPr>
        <a:xfrm>
          <a:off x="3860789" y="2817808"/>
          <a:ext cx="3206250" cy="112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Focus on virtual wards (hospital at home) </a:t>
          </a:r>
          <a:r>
            <a:rPr lang="en-GB" sz="1200" kern="1200" dirty="0">
              <a:latin typeface="Calibri Light" panose="020F0302020204030204"/>
            </a:rPr>
            <a:t>in the</a:t>
          </a:r>
          <a:r>
            <a:rPr lang="en-GB" sz="1200" kern="1200" dirty="0"/>
            <a:t> NHS.  </a:t>
          </a:r>
          <a:endParaRPr lang="en-US" sz="1200" kern="1200" dirty="0"/>
        </a:p>
      </dsp:txBody>
      <dsp:txXfrm>
        <a:off x="3860789" y="2817808"/>
        <a:ext cx="3206250" cy="1122187"/>
      </dsp:txXfrm>
    </dsp:sp>
    <dsp:sp modelId="{ABD3668D-458E-4B72-89CB-F3D3F9E61E1D}">
      <dsp:nvSpPr>
        <dsp:cNvPr id="0" name=""/>
        <dsp:cNvSpPr/>
      </dsp:nvSpPr>
      <dsp:spPr>
        <a:xfrm>
          <a:off x="8253352" y="252808"/>
          <a:ext cx="1955812" cy="195581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74ED7D-AD0A-4C0F-AA71-EDCE6245195E}">
      <dsp:nvSpPr>
        <dsp:cNvPr id="0" name=""/>
        <dsp:cNvSpPr/>
      </dsp:nvSpPr>
      <dsp:spPr>
        <a:xfrm>
          <a:off x="8670164" y="669621"/>
          <a:ext cx="1122187" cy="112218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3B1D5F-4C27-49AD-BB35-B19154FB1184}">
      <dsp:nvSpPr>
        <dsp:cNvPr id="0" name=""/>
        <dsp:cNvSpPr/>
      </dsp:nvSpPr>
      <dsp:spPr>
        <a:xfrm>
          <a:off x="7628133" y="2817808"/>
          <a:ext cx="3206250" cy="11221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-Evaluate the benefits and constraints of the workforce, service delivery, patient experience, and community effect.  - Judgement: When are virtual wards a successful and sustainable paradigm of care?  </a:t>
          </a:r>
          <a:endParaRPr lang="en-US" sz="1200" kern="1200"/>
        </a:p>
      </dsp:txBody>
      <dsp:txXfrm>
        <a:off x="7628133" y="2817808"/>
        <a:ext cx="3206250" cy="11221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0427A9-FC97-4859-BCAE-C75B86335402}">
      <dsp:nvSpPr>
        <dsp:cNvPr id="0" name=""/>
        <dsp:cNvSpPr/>
      </dsp:nvSpPr>
      <dsp:spPr>
        <a:xfrm>
          <a:off x="0" y="572475"/>
          <a:ext cx="6388987" cy="192612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Conclusion and Implications for Practice</a:t>
          </a:r>
          <a:r>
            <a:rPr lang="en-US" sz="2800" kern="1200" dirty="0">
              <a:latin typeface="Aptos Display" panose="020F0302020204030204"/>
            </a:rPr>
            <a:t> </a:t>
          </a:r>
          <a:r>
            <a:rPr lang="en-US" kern="1200" dirty="0"/>
            <a:t> </a:t>
          </a:r>
          <a:endParaRPr lang="en-US" sz="2800" kern="1200" dirty="0">
            <a:latin typeface="Aptos Display" panose="020F0302020204030204"/>
          </a:endParaRPr>
        </a:p>
      </dsp:txBody>
      <dsp:txXfrm>
        <a:off x="94026" y="666501"/>
        <a:ext cx="6200935" cy="1738077"/>
      </dsp:txXfrm>
    </dsp:sp>
    <dsp:sp modelId="{08E46791-FB52-41E2-A807-84BB8383F0FC}">
      <dsp:nvSpPr>
        <dsp:cNvPr id="0" name=""/>
        <dsp:cNvSpPr/>
      </dsp:nvSpPr>
      <dsp:spPr>
        <a:xfrm>
          <a:off x="0" y="2685804"/>
          <a:ext cx="6388987" cy="1926129"/>
        </a:xfrm>
        <a:prstGeom prst="roundRect">
          <a:avLst/>
        </a:prstGeom>
        <a:gradFill rotWithShape="0">
          <a:gsLst>
            <a:gs pos="0">
              <a:schemeClr val="accent5">
                <a:hueOff val="2430022"/>
                <a:satOff val="859"/>
                <a:lumOff val="7647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2430022"/>
                <a:satOff val="859"/>
                <a:lumOff val="7647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2430022"/>
                <a:satOff val="859"/>
                <a:lumOff val="7647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Virtual wards are a significant digital innovation that combines technology with newly developed care pathways </a:t>
          </a:r>
          <a:r>
            <a:rPr lang="en-US" sz="2000" kern="1200" dirty="0">
              <a:latin typeface="Aptos Display" panose="020F0302020204030204"/>
            </a:rPr>
            <a:t>.</a:t>
          </a:r>
          <a:r>
            <a:rPr lang="en-US" sz="2000" kern="1200" dirty="0"/>
            <a:t>They can be considered successful if: The workforce is trained, supported, and sufficiently staffed.</a:t>
          </a:r>
          <a:endParaRPr lang="en-GB" sz="2000" kern="1200" dirty="0">
            <a:latin typeface="Aptos Display" panose="020F0302020204030204"/>
          </a:endParaRPr>
        </a:p>
      </dsp:txBody>
      <dsp:txXfrm>
        <a:off x="94026" y="2779830"/>
        <a:ext cx="6200935" cy="1738077"/>
      </dsp:txXfrm>
    </dsp:sp>
    <dsp:sp modelId="{7448851E-627D-42CA-AF49-DD57B322761D}">
      <dsp:nvSpPr>
        <dsp:cNvPr id="0" name=""/>
        <dsp:cNvSpPr/>
      </dsp:nvSpPr>
      <dsp:spPr>
        <a:xfrm>
          <a:off x="0" y="4799134"/>
          <a:ext cx="6388987" cy="1926129"/>
        </a:xfrm>
        <a:prstGeom prst="roundRect">
          <a:avLst/>
        </a:prstGeom>
        <a:gradFill rotWithShape="0">
          <a:gsLst>
            <a:gs pos="0">
              <a:schemeClr val="accent5">
                <a:hueOff val="4860045"/>
                <a:satOff val="1718"/>
                <a:lumOff val="15294"/>
                <a:alphaOff val="0"/>
                <a:tint val="97000"/>
                <a:satMod val="100000"/>
                <a:lumMod val="102000"/>
              </a:schemeClr>
            </a:gs>
            <a:gs pos="50000">
              <a:schemeClr val="accent5">
                <a:hueOff val="4860045"/>
                <a:satOff val="1718"/>
                <a:lumOff val="15294"/>
                <a:alphaOff val="0"/>
                <a:shade val="100000"/>
                <a:satMod val="100000"/>
                <a:lumMod val="100000"/>
              </a:schemeClr>
            </a:gs>
            <a:gs pos="100000">
              <a:schemeClr val="accent5">
                <a:hueOff val="4860045"/>
                <a:satOff val="1718"/>
                <a:lumOff val="15294"/>
                <a:alphaOff val="0"/>
                <a:shade val="80000"/>
                <a:satMod val="100000"/>
                <a:lumMod val="99000"/>
              </a:schemeClr>
            </a:gs>
          </a:gsLst>
          <a:lin ang="27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The digital systems are integrated and reliable. - The pathways are clear, safe, and locally adapted. - Design </a:t>
          </a:r>
          <a:r>
            <a:rPr lang="en-GB" sz="1800" kern="1200" dirty="0"/>
            <a:t>prioritises</a:t>
          </a:r>
          <a:r>
            <a:rPr lang="en-US" sz="1800" kern="1200" dirty="0"/>
            <a:t> patient and carer requirements, as well as equity </a:t>
          </a:r>
          <a:r>
            <a:rPr lang="en-US" sz="1800" kern="1200" dirty="0">
              <a:latin typeface="Aptos Display" panose="020F0302020204030204"/>
            </a:rPr>
            <a:t>.</a:t>
          </a:r>
          <a:r>
            <a:rPr lang="en-US" sz="1800" kern="1200" dirty="0"/>
            <a:t> </a:t>
          </a:r>
          <a:r>
            <a:rPr lang="en-US" sz="2400" kern="1200" dirty="0"/>
            <a:t>- Implications: </a:t>
          </a:r>
          <a:r>
            <a:rPr lang="en-US" sz="1800" kern="1200" dirty="0"/>
            <a:t>Invest in workforce development and governance. - Co-produce services with patients and carers. - Track outcomes, experience, and inequality rather than just activity and bed numbers</a:t>
          </a:r>
          <a:r>
            <a:rPr lang="en-US" sz="1800" kern="1200" dirty="0">
              <a:latin typeface="Aptos Display" panose="020F0302020204030204"/>
            </a:rPr>
            <a:t>.</a:t>
          </a:r>
          <a:endParaRPr lang="en-US" sz="1800" kern="1200" dirty="0"/>
        </a:p>
      </dsp:txBody>
      <dsp:txXfrm>
        <a:off x="94026" y="4893160"/>
        <a:ext cx="6200935" cy="17380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8310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143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7/10/2026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30853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663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66822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7616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438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6757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7/10/2026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93484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119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7/10/2026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1592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7/10/2026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0282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virtual-wards/" TargetMode="External"/><Relationship Id="rId7" Type="http://schemas.openxmlformats.org/officeDocument/2006/relationships/hyperlink" Target="https://www.england.nhs.uk/long-read/virtual-wards-operational-framework/" TargetMode="External"/><Relationship Id="rId2" Type="http://schemas.openxmlformats.org/officeDocument/2006/relationships/hyperlink" Target="https://www.carersuk.org/media/exsbe22x/carers-uk-policy-briefing-virtual-wards-including-hospital-at-home-updated-jan-2024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publication/summary-of-south-east-region-virtual-wards-evaluation/" TargetMode="External"/><Relationship Id="rId5" Type="http://schemas.openxmlformats.org/officeDocument/2006/relationships/hyperlink" Target="https://www.england.nhs.uk/2023/10/nhs-delivers-10000-virtual-ward-beds-target-with-hundreds-of-thousands-of-patients-treated-at-home/" TargetMode="External"/><Relationship Id="rId4" Type="http://schemas.openxmlformats.org/officeDocument/2006/relationships/hyperlink" Target="https://www.england.nhs.uk/2023/03/world-leading-nhs-virtual-wards-treat-100000-patients-in-a-year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ice.org.uk/guidance/hte13/resources/evidence-generation-plan-for-virtual-ward-platform-technologies-for-acute-respiratory-infections-pdf-13463018854117" TargetMode="External"/><Relationship Id="rId3" Type="http://schemas.openxmlformats.org/officeDocument/2006/relationships/hyperlink" Target="https://www.england.nhs.uk/statistics/statistical-work-areas/virtual-ward/" TargetMode="External"/><Relationship Id="rId7" Type="http://schemas.openxmlformats.org/officeDocument/2006/relationships/hyperlink" Target="http://nice.org/" TargetMode="External"/><Relationship Id="rId2" Type="http://schemas.openxmlformats.org/officeDocument/2006/relationships/hyperlink" Target="https://www.england.nhs.uk/south-east/2025/02/05/growth-of-virtual-wards-in-the-south-east-sees-more-patients-benefitting-from-care-at-hom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htg697/resources/virtual-ward-platform-technologies-for-acute-respiratory-infections-pdf-1709445264133" TargetMode="External"/><Relationship Id="rId5" Type="http://schemas.openxmlformats.org/officeDocument/2006/relationships/hyperlink" Target="https://database.inahta.org/article/34040" TargetMode="External"/><Relationship Id="rId4" Type="http://schemas.openxmlformats.org/officeDocument/2006/relationships/hyperlink" Target="https://www.nice.org.uk/guidance/htg697" TargetMode="External"/><Relationship Id="rId9" Type="http://schemas.openxmlformats.org/officeDocument/2006/relationships/hyperlink" Target="https://www.england.nhs.uk/south-east/2024/05/16/new-report-shows-virtual-wards-in-the-south-east-are-having-a-positive-impact-on-patient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Name Shaban Tabasum</a:t>
            </a:r>
            <a:br>
              <a:rPr lang="en-GB" dirty="0"/>
            </a:br>
            <a:r>
              <a:rPr lang="en-GB" dirty="0"/>
              <a:t>student no 2331699</a:t>
            </a:r>
            <a:br>
              <a:rPr lang="en-GB" dirty="0"/>
            </a:br>
            <a:r>
              <a:rPr lang="en-GB"/>
              <a:t>Module number BMHP6026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6000"/>
              <a:t>Module leader ; Martin Svejda</a:t>
            </a:r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" name="Content Placeholder 2">
            <a:extLst>
              <a:ext uri="{FF2B5EF4-FFF2-40B4-BE49-F238E27FC236}">
                <a16:creationId xmlns:a16="http://schemas.microsoft.com/office/drawing/2014/main" id="{DA2470A5-0FBC-FB4F-1C0F-7CD4473A0B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76378166"/>
              </p:ext>
            </p:extLst>
          </p:nvPr>
        </p:nvGraphicFramePr>
        <p:xfrm>
          <a:off x="636799" y="1815036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42037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058B9-EF74-B89D-C8A4-3CDE940A89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829" y="677730"/>
            <a:ext cx="5334197" cy="376983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400"/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    </a:t>
            </a:r>
            <a:endParaRPr lang="en-GB" sz="1400" dirty="0"/>
          </a:p>
          <a:p>
            <a:pPr marL="0" indent="0">
              <a:buNone/>
            </a:pPr>
            <a:endParaRPr lang="en-GB" sz="1400" dirty="0"/>
          </a:p>
          <a:p>
            <a:pPr>
              <a:buNone/>
            </a:pPr>
            <a:r>
              <a:rPr lang="en-GB" sz="2400">
                <a:ea typeface="+mn-lt"/>
                <a:cs typeface="+mn-lt"/>
              </a:rPr>
              <a:t>Definition:</a:t>
            </a: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 Hospital-level care offered at home via remote monitoring, digital platforms, and multidisciplinary oversight.(</a:t>
            </a:r>
            <a:r>
              <a:rPr lang="en-GB" sz="1800" dirty="0" err="1">
                <a:ea typeface="+mn-lt"/>
                <a:cs typeface="+mn-lt"/>
              </a:rPr>
              <a:t>england.nhs</a:t>
            </a:r>
            <a:r>
              <a:rPr lang="en-GB" sz="1800" dirty="0">
                <a:ea typeface="+mn-lt"/>
                <a:cs typeface="+mn-lt"/>
              </a:rPr>
              <a:t>.) </a:t>
            </a:r>
            <a:endParaRPr lang="en-GB" sz="1800">
              <a:ea typeface="Calibri Light"/>
              <a:cs typeface="Calibri Light"/>
            </a:endParaRP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The components are:   Contact the patient via app, </a:t>
            </a:r>
            <a:r>
              <a:rPr lang="en-GB" sz="1800">
                <a:ea typeface="+mn-lt"/>
                <a:cs typeface="+mn-lt"/>
              </a:rPr>
              <a:t>website, or phone. </a:t>
            </a:r>
            <a:endParaRPr lang="en-GB" sz="1800">
              <a:ea typeface="Calibri Light"/>
              <a:cs typeface="Calibri Light"/>
            </a:endParaRPr>
          </a:p>
          <a:p>
            <a:pPr>
              <a:buNone/>
            </a:pPr>
            <a:r>
              <a:rPr lang="en-GB" sz="1800">
                <a:ea typeface="+mn-lt"/>
                <a:cs typeface="+mn-lt"/>
              </a:rPr>
              <a:t>  Devices for recording vital signs (e.g., oxygen saturation, </a:t>
            </a:r>
            <a:r>
              <a:rPr lang="en-GB" sz="1800" dirty="0">
                <a:ea typeface="+mn-lt"/>
                <a:cs typeface="+mn-lt"/>
              </a:rPr>
              <a:t>heart rate).  </a:t>
            </a:r>
            <a:endParaRPr lang="en-GB" sz="1800">
              <a:ea typeface="Calibri Light"/>
              <a:cs typeface="Calibri Light"/>
            </a:endParaRP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   A digital platform allows doctors to monitor and escalate </a:t>
            </a:r>
            <a:r>
              <a:rPr lang="en-GB" sz="1800">
                <a:ea typeface="+mn-lt"/>
                <a:cs typeface="+mn-lt"/>
              </a:rPr>
              <a:t>care (nice.org:)  Function</a:t>
            </a:r>
            <a:r>
              <a:rPr lang="en-GB" sz="1800" dirty="0">
                <a:ea typeface="+mn-lt"/>
                <a:cs typeface="+mn-lt"/>
              </a:rPr>
              <a:t>:  - Admission Avoidance  </a:t>
            </a:r>
            <a:endParaRPr lang="en-GB" sz="1800">
              <a:ea typeface="Calibri Light"/>
              <a:cs typeface="Calibri Light"/>
            </a:endParaRPr>
          </a:p>
          <a:p>
            <a:pPr>
              <a:buNone/>
            </a:pPr>
            <a:r>
              <a:rPr lang="en-GB" sz="1800">
                <a:ea typeface="+mn-lt"/>
                <a:cs typeface="+mn-lt"/>
              </a:rPr>
              <a:t>Early supported discharge.</a:t>
            </a:r>
            <a:r>
              <a:rPr lang="en-GB" sz="1800" dirty="0">
                <a:ea typeface="+mn-lt"/>
                <a:cs typeface="+mn-lt"/>
              </a:rPr>
              <a:t>  </a:t>
            </a:r>
            <a:endParaRPr lang="en-GB" sz="1800">
              <a:ea typeface="Calibri Light"/>
              <a:cs typeface="Calibri Light"/>
            </a:endParaRPr>
          </a:p>
          <a:p>
            <a:pPr>
              <a:buNone/>
            </a:pPr>
            <a:r>
              <a:rPr lang="en-GB" sz="1800" dirty="0">
                <a:ea typeface="+mn-lt"/>
                <a:cs typeface="+mn-lt"/>
              </a:rPr>
              <a:t> Enhanced patient flow and bed capacity (</a:t>
            </a:r>
            <a:r>
              <a:rPr lang="en-GB" sz="1800" dirty="0" err="1">
                <a:ea typeface="+mn-lt"/>
                <a:cs typeface="+mn-lt"/>
              </a:rPr>
              <a:t>england.nhs</a:t>
            </a:r>
            <a:r>
              <a:rPr lang="en-GB" sz="1800" dirty="0">
                <a:ea typeface="+mn-lt"/>
                <a:cs typeface="+mn-lt"/>
              </a:rPr>
              <a:t>:)</a:t>
            </a:r>
            <a:endParaRPr lang="en-GB" sz="1800" dirty="0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1800" dirty="0"/>
          </a:p>
          <a:p>
            <a:endParaRPr lang="en-GB" sz="1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D11782-B6E0-D649-BFD2-90FD28C097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582" r="29581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9593585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2B287-633A-4F91-8015-7A7E14CBD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/>
              <a:t>Scale and Growth in England.</a:t>
            </a:r>
            <a:endParaRPr lang="en-US" sz="2400" dirty="0"/>
          </a:p>
          <a:p>
            <a:endParaRPr lang="en-US" sz="1600" dirty="0"/>
          </a:p>
          <a:p>
            <a:r>
              <a:rPr lang="en-US" sz="1600" dirty="0"/>
              <a:t>NHS England has experienced rapid expansion in the </a:t>
            </a:r>
            <a:r>
              <a:rPr lang="en-US" sz="1600"/>
              <a:t>recent decade.</a:t>
            </a:r>
            <a:br>
              <a:rPr lang="en-US" sz="1600" dirty="0"/>
            </a:br>
            <a:endParaRPr lang="en-US" sz="1600" dirty="0"/>
          </a:p>
          <a:p>
            <a:r>
              <a:rPr lang="en-US" sz="2000"/>
              <a:t> Key milestones:</a:t>
            </a:r>
            <a:br>
              <a:rPr lang="en-US" sz="2000" dirty="0"/>
            </a:br>
            <a:r>
              <a:rPr lang="en-US" sz="2000" dirty="0"/>
              <a:t>  </a:t>
            </a:r>
          </a:p>
          <a:p>
            <a:r>
              <a:rPr lang="en-US" sz="1600" dirty="0"/>
              <a:t>- More than 100,000 patients were treated in virtual </a:t>
            </a:r>
            <a:r>
              <a:rPr lang="en-US" sz="1600"/>
              <a:t>wards in one year (as of March 2023)   </a:t>
            </a:r>
            <a:endParaRPr lang="en-US" sz="1600" dirty="0"/>
          </a:p>
          <a:p>
            <a:r>
              <a:rPr lang="en-US" sz="1600" dirty="0"/>
              <a:t>- The target of 10,000 virtual ward beds was met, with hundreds of thousands treated at home .  By December 2024:  - There were 12,733 virtual ward "beds" reported, with an occupancy rate of </a:t>
            </a:r>
            <a:r>
              <a:rPr lang="en-US" sz="1600"/>
              <a:t>approximately 75% </a:t>
            </a:r>
            <a:endParaRPr lang="en-US" sz="1600" dirty="0">
              <a:ea typeface="Calibri Light"/>
              <a:cs typeface="Calibri Ligh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08B352-2707-2A42-3A84-30843679965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56" r="39307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1627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80606-97CF-F196-9D85-5E7E8F9519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00" dirty="0"/>
              <a:t> </a:t>
            </a:r>
            <a:r>
              <a:rPr lang="en-US" sz="2400"/>
              <a:t>Workforce Impacts.</a:t>
            </a:r>
          </a:p>
          <a:p>
            <a:endParaRPr lang="en-US" sz="1800" dirty="0"/>
          </a:p>
          <a:p>
            <a:r>
              <a:rPr lang="en-US" sz="1800"/>
              <a:t>Changes in roles: </a:t>
            </a:r>
            <a:br>
              <a:rPr lang="en-US" sz="1600" dirty="0"/>
            </a:br>
            <a:r>
              <a:rPr lang="en-US" sz="1600" dirty="0"/>
              <a:t> </a:t>
            </a:r>
          </a:p>
          <a:p>
            <a:r>
              <a:rPr lang="en-US" sz="1600" dirty="0"/>
              <a:t>  From bedside observations to remote monitoring, phone/video reviews, and targeted home visits nice.org:(</a:t>
            </a:r>
            <a:r>
              <a:rPr lang="en-US" sz="1600" dirty="0" err="1"/>
              <a:t>england.nhs</a:t>
            </a:r>
            <a:r>
              <a:rPr lang="en-US" sz="1600" dirty="0"/>
              <a:t>,)</a:t>
            </a:r>
            <a:br>
              <a:rPr lang="en-US" sz="1600" dirty="0"/>
            </a:br>
            <a:r>
              <a:rPr lang="en-US" sz="1600" dirty="0"/>
              <a:t> </a:t>
            </a:r>
            <a:br>
              <a:rPr lang="en-US" sz="1600" dirty="0"/>
            </a:br>
            <a:r>
              <a:rPr lang="en-US" sz="1600" dirty="0"/>
              <a:t>Multidisciplinary </a:t>
            </a:r>
            <a:r>
              <a:rPr lang="en-US" sz="1600" dirty="0" err="1"/>
              <a:t>work,Consultants</a:t>
            </a:r>
            <a:r>
              <a:rPr lang="en-US" sz="1600" dirty="0"/>
              <a:t>, nurses, ACPs, chemists, AHPs, and community teams collaborate to provide care across settings .  (</a:t>
            </a:r>
            <a:r>
              <a:rPr lang="en-US" sz="1600" dirty="0" err="1"/>
              <a:t>england.nhs</a:t>
            </a:r>
            <a:r>
              <a:rPr lang="en-US" sz="1600" dirty="0"/>
              <a:t>,)  New competencies are needed. Use of digital platforms, alarm interpretation, remote communication, and escalation decisions (nice.org: )Risks:  Inconsistent training might undermine confidence and raise safety issues (nice.org:11).</a:t>
            </a:r>
            <a:br>
              <a:rPr lang="en-US" sz="1600" dirty="0"/>
            </a:br>
            <a:r>
              <a:rPr lang="en-US" sz="1600" dirty="0"/>
              <a:t>  </a:t>
            </a:r>
          </a:p>
          <a:p>
            <a:r>
              <a:rPr lang="en-US" sz="1600"/>
              <a:t>   Workload increases if expansion is handled by existing </a:t>
            </a:r>
            <a:r>
              <a:rPr lang="en-US" sz="1600" dirty="0"/>
              <a:t>workers without new capacity.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5ABDB6E-1392-383A-20D5-F46A29C035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445" r="5648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3435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4" name="Content Placeholder 753">
            <a:extLst>
              <a:ext uri="{FF2B5EF4-FFF2-40B4-BE49-F238E27FC236}">
                <a16:creationId xmlns:a16="http://schemas.microsoft.com/office/drawing/2014/main" id="{595F6C7D-6D02-B229-F7D1-A25973CA91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3915" y="381455"/>
            <a:ext cx="6554503" cy="68332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>
                <a:ea typeface="+mn-lt"/>
                <a:cs typeface="+mn-lt"/>
              </a:rPr>
              <a:t>Service delivery and pathways.</a:t>
            </a:r>
            <a:endParaRPr lang="en-GB" sz="2400" dirty="0"/>
          </a:p>
          <a:p>
            <a:pPr marL="0" indent="0">
              <a:buNone/>
            </a:pPr>
            <a:r>
              <a:rPr lang="en-GB" sz="1400"/>
              <a:t>The transition of acute care from hospital beds to patients' homes .</a:t>
            </a:r>
            <a:endParaRPr lang="en-GB" sz="1400" dirty="0"/>
          </a:p>
          <a:p>
            <a:pPr marL="0" indent="0">
              <a:buNone/>
            </a:pPr>
            <a:r>
              <a:rPr lang="en-GB" sz="2000"/>
              <a:t>Benefits</a:t>
            </a:r>
            <a:endParaRPr lang="en-GB" sz="2000" dirty="0"/>
          </a:p>
          <a:p>
            <a:pPr marL="0" indent="0">
              <a:buNone/>
            </a:pPr>
            <a:r>
              <a:rPr lang="en-GB" sz="1400" dirty="0"/>
              <a:t>Admission avoidance and early release (</a:t>
            </a:r>
            <a:r>
              <a:rPr lang="en-GB" sz="1400" dirty="0" err="1"/>
              <a:t>england.nhs</a:t>
            </a:r>
            <a:r>
              <a:rPr lang="en-GB" sz="1400" dirty="0"/>
              <a:t>:)</a:t>
            </a:r>
          </a:p>
          <a:p>
            <a:pPr marL="0" indent="0">
              <a:buNone/>
            </a:pPr>
            <a:r>
              <a:rPr lang="en-GB" sz="1400" dirty="0"/>
              <a:t>South East evaluation: favourable impact on non-elective activities; more than 110,000 patients have received urgent hospital-level care at home since April 2022 .</a:t>
            </a:r>
          </a:p>
          <a:p>
            <a:pPr marL="0" indent="0">
              <a:buNone/>
            </a:pPr>
            <a:r>
              <a:rPr lang="en-GB" sz="2000"/>
              <a:t>Enablers,</a:t>
            </a:r>
            <a:endParaRPr lang="en-GB" sz="20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1400"/>
              <a:t>Integrated paths for hospital, community, and primary care .</a:t>
            </a: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1400"/>
              <a:t>Interoperable digital systems facilitate rapid information sharing (nice.org:)</a:t>
            </a: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2000"/>
              <a:t>Challenges:</a:t>
            </a:r>
            <a:endParaRPr lang="en-GB" sz="20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1400"/>
              <a:t>Fragmented systems lead to manual workarounds, inefficiency, and increased risk (nice.org:11).</a:t>
            </a:r>
            <a:endParaRPr lang="en-GB" sz="1400" dirty="0"/>
          </a:p>
          <a:p>
            <a:endParaRPr lang="en-GB" sz="1400" dirty="0"/>
          </a:p>
          <a:p>
            <a:pPr marL="0" indent="0">
              <a:buNone/>
            </a:pPr>
            <a:r>
              <a:rPr lang="en-GB" sz="1400"/>
              <a:t>Variation in pathways (e.g., respiratory, frailty, heart failure) and local maturity .</a:t>
            </a:r>
          </a:p>
          <a:p>
            <a:endParaRPr lang="en-GB" sz="700"/>
          </a:p>
          <a:p>
            <a:endParaRPr lang="en-GB" sz="700"/>
          </a:p>
          <a:p>
            <a:endParaRPr lang="en-GB" sz="700"/>
          </a:p>
        </p:txBody>
      </p:sp>
      <p:pic>
        <p:nvPicPr>
          <p:cNvPr id="773" name="Picture 772" descr="Open doors">
            <a:extLst>
              <a:ext uri="{FF2B5EF4-FFF2-40B4-BE49-F238E27FC236}">
                <a16:creationId xmlns:a16="http://schemas.microsoft.com/office/drawing/2014/main" id="{9C9A0DC0-B1CE-638F-EB5D-246B57A2EA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827" r="1422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8063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313684E-863C-754C-D797-FFF1A56A82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992" r="21660" b="-2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799D5-BF7B-73D5-B20B-D3407ADAC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785812"/>
            <a:ext cx="5291663" cy="558164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endParaRPr lang="en-US" sz="1300"/>
          </a:p>
          <a:p>
            <a:pPr>
              <a:buNone/>
            </a:pPr>
            <a:r>
              <a:rPr lang="en-GB" sz="2400" dirty="0">
                <a:ea typeface="+mn-lt"/>
                <a:cs typeface="+mn-lt"/>
              </a:rPr>
              <a:t>  </a:t>
            </a:r>
            <a:r>
              <a:rPr lang="en-GB" sz="2400">
                <a:ea typeface="+mn-lt"/>
                <a:cs typeface="+mn-lt"/>
              </a:rPr>
              <a:t>Patient and Service User Experience</a:t>
            </a:r>
            <a:endParaRPr lang="en-GB" sz="2400"/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1600">
                <a:ea typeface="+mn-lt"/>
                <a:cs typeface="+mn-lt"/>
              </a:rPr>
              <a:t> Positive experiences have been reported.  </a:t>
            </a:r>
            <a:endParaRPr lang="en-GB" sz="1600" dirty="0"/>
          </a:p>
          <a:p>
            <a:pPr>
              <a:buNone/>
            </a:pPr>
            <a:r>
              <a:rPr lang="en-GB" sz="1600" dirty="0">
                <a:ea typeface="+mn-lt"/>
                <a:cs typeface="+mn-lt"/>
              </a:rPr>
              <a:t>Preference for staying at home, comfort, familiarity, and proximity to family( </a:t>
            </a:r>
            <a:r>
              <a:rPr lang="en-GB" sz="1600" err="1">
                <a:ea typeface="+mn-lt"/>
                <a:cs typeface="+mn-lt"/>
              </a:rPr>
              <a:t>England.nhs</a:t>
            </a:r>
            <a:r>
              <a:rPr lang="en-GB" sz="1600" dirty="0">
                <a:ea typeface="+mn-lt"/>
                <a:cs typeface="+mn-lt"/>
              </a:rPr>
              <a:t>:) Psychological benefits include less stress, better habits, and a stronger sense of control </a:t>
            </a:r>
          </a:p>
          <a:p>
            <a:pPr>
              <a:buNone/>
            </a:pPr>
            <a:r>
              <a:rPr lang="en-GB" sz="2400" dirty="0">
                <a:ea typeface="+mn-lt"/>
                <a:cs typeface="+mn-lt"/>
              </a:rPr>
              <a:t>Engagement</a:t>
            </a:r>
            <a:r>
              <a:rPr lang="en-GB" sz="1600" dirty="0">
                <a:ea typeface="+mn-lt"/>
                <a:cs typeface="+mn-lt"/>
              </a:rPr>
              <a:t>:   Self-recording observations can improve awareness and self-management (nice.org:)  - Concerns and limits:  - Concerns concerning equipment, identifying deterioration, and a lack of </a:t>
            </a:r>
            <a:r>
              <a:rPr lang="en-GB" sz="1600">
                <a:ea typeface="+mn-lt"/>
                <a:cs typeface="+mn-lt"/>
              </a:rPr>
              <a:t>visible personnel presence (nice.org:) </a:t>
            </a:r>
            <a:endParaRPr lang="en-GB" sz="1600"/>
          </a:p>
          <a:p>
            <a:pPr marL="0" indent="0">
              <a:buNone/>
            </a:pPr>
            <a:r>
              <a:rPr lang="en-GB" sz="1600" dirty="0">
                <a:ea typeface="+mn-lt"/>
                <a:cs typeface="+mn-lt"/>
              </a:rPr>
              <a:t>Barriers to engagement can include digital literacy, </a:t>
            </a:r>
            <a:r>
              <a:rPr lang="en-GB" sz="1600">
                <a:ea typeface="+mn-lt"/>
                <a:cs typeface="+mn-lt"/>
              </a:rPr>
              <a:t>language, cognitive, and sensory issues .</a:t>
            </a:r>
          </a:p>
          <a:p>
            <a:pPr marL="0" indent="0">
              <a:buNone/>
            </a:pPr>
            <a:endParaRPr lang="en-GB" sz="16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</a:rPr>
              <a:t> </a:t>
            </a:r>
            <a:r>
              <a:rPr lang="en-GB" sz="2400">
                <a:ea typeface="+mn-lt"/>
                <a:cs typeface="+mn-lt"/>
              </a:rPr>
              <a:t>Evidence Gaps:  </a:t>
            </a:r>
            <a:r>
              <a:rPr lang="en-GB" sz="1600">
                <a:ea typeface="+mn-lt"/>
                <a:cs typeface="+mn-lt"/>
              </a:rPr>
              <a:t>- NICE adds that more evidence is </a:t>
            </a:r>
            <a:r>
              <a:rPr lang="en-GB" sz="1600" dirty="0">
                <a:ea typeface="+mn-lt"/>
                <a:cs typeface="+mn-lt"/>
              </a:rPr>
              <a:t>needed on patient, carer, and professional experience (nice.org:)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616726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Box 38">
            <a:extLst>
              <a:ext uri="{FF2B5EF4-FFF2-40B4-BE49-F238E27FC236}">
                <a16:creationId xmlns:a16="http://schemas.microsoft.com/office/drawing/2014/main" id="{768C6A58-20C0-C668-883F-46CF0A0B022B}"/>
              </a:ext>
            </a:extLst>
          </p:cNvPr>
          <p:cNvSpPr txBox="1"/>
          <p:nvPr/>
        </p:nvSpPr>
        <p:spPr>
          <a:xfrm>
            <a:off x="676656" y="2011680"/>
            <a:ext cx="6877083" cy="376618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 Critical Evaluation of Strengths and Limitations 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 Strengths: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 Lowers some hospital admissions and promotes early discharge 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sz="17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Enhances patient comfort and happiness for many users  .Supports policy objectives such as closer to home care, digital transformation, and system efficiency (england.nhs),Limitations and Risks: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 Workforce strain, role uncertainty, and skills deficits (england.nhs:)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 Variable implementation quality and digital integration . Has the potential to worsen disparities if access and support are not addressed ,(nice.org: ) policy-briefing-virtual  wards   including-hospital  at-home.</a:t>
            </a:r>
          </a:p>
          <a:p>
            <a:pPr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r>
              <a:rPr lang="en-US" sz="1700">
                <a:solidFill>
                  <a:schemeClr val="tx1">
                    <a:lumMod val="85000"/>
                    <a:lumOff val="15000"/>
                  </a:schemeClr>
                </a:solidFill>
              </a:rPr>
              <a:t>Evidence gaps on long-term clinical .</a:t>
            </a:r>
          </a:p>
          <a:p>
            <a:pPr indent="-228600">
              <a:lnSpc>
                <a:spcPct val="85000"/>
              </a:lnSpc>
              <a:spcAft>
                <a:spcPts val="600"/>
              </a:spcAft>
              <a:buFont typeface="Arial" pitchFamily="34" charset="0"/>
              <a:buChar char=" "/>
            </a:pPr>
            <a:endParaRPr lang="en-US" sz="17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0FD8C20-7828-EC42-FC80-5EA2D3F7E50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53" r="49697" b="-2"/>
          <a:stretch>
            <a:fillRect/>
          </a:stretch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619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B7DA3226-22A7-00F2-E4F7-601C511F2B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008" r="12144" b="-5"/>
          <a:stretch>
            <a:fillRect/>
          </a:stretch>
        </p:blipFill>
        <p:spPr>
          <a:xfrm>
            <a:off x="6621294" y="1295416"/>
            <a:ext cx="5570706" cy="5562584"/>
          </a:xfrm>
          <a:custGeom>
            <a:avLst/>
            <a:gdLst/>
            <a:ahLst/>
            <a:cxnLst/>
            <a:rect l="l" t="t" r="r" b="b"/>
            <a:pathLst>
              <a:path w="5570706" h="5562584">
                <a:moveTo>
                  <a:pt x="3374687" y="0"/>
                </a:moveTo>
                <a:cubicBezTo>
                  <a:pt x="4190094" y="0"/>
                  <a:pt x="4937956" y="289196"/>
                  <a:pt x="5521301" y="770615"/>
                </a:cubicBezTo>
                <a:lnTo>
                  <a:pt x="5570706" y="815517"/>
                </a:lnTo>
                <a:lnTo>
                  <a:pt x="5570706" y="5562584"/>
                </a:lnTo>
                <a:lnTo>
                  <a:pt x="808135" y="5562584"/>
                </a:lnTo>
                <a:lnTo>
                  <a:pt x="770615" y="5521302"/>
                </a:lnTo>
                <a:cubicBezTo>
                  <a:pt x="289196" y="4937957"/>
                  <a:pt x="0" y="4190095"/>
                  <a:pt x="0" y="3374687"/>
                </a:cubicBezTo>
                <a:cubicBezTo>
                  <a:pt x="0" y="1510899"/>
                  <a:pt x="1510899" y="0"/>
                  <a:pt x="3374687" y="0"/>
                </a:cubicBezTo>
                <a:close/>
              </a:path>
            </a:pathLst>
          </a:cu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A966E32-A84B-28D4-3DDA-928F6AD8A4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93051934"/>
              </p:ext>
            </p:extLst>
          </p:nvPr>
        </p:nvGraphicFramePr>
        <p:xfrm>
          <a:off x="918029" y="-402319"/>
          <a:ext cx="6388987" cy="72977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139227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755F1B3-5278-E59E-4A4C-F4093EE2CB8F}"/>
              </a:ext>
            </a:extLst>
          </p:cNvPr>
          <p:cNvSpPr txBox="1"/>
          <p:nvPr/>
        </p:nvSpPr>
        <p:spPr>
          <a:xfrm>
            <a:off x="834573" y="1367972"/>
            <a:ext cx="9833427" cy="50885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1569"/>
              </a:lnSpc>
            </a:pPr>
            <a:r>
              <a:rPr lang="en-US" b="0" i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Carers UK (2024). </a:t>
            </a:r>
            <a:r>
              <a:rPr lang="en-US" b="0" i="1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Virtual Wards including Hospital at Home – updated Jan 2024</a:t>
            </a:r>
            <a:r>
              <a:rPr lang="en-US" b="0" i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. Available at: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2"/>
              </a:rPr>
              <a:t>https://www.carersuk.org/media/exsbe22x/carers-uk-policy-briefing-virtual-wards-including-hospital-at-home-updated-jan-2024.pdf</a:t>
            </a:r>
            <a:r>
              <a:rPr lang="en-US" b="0" i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[carers.uk] </a:t>
            </a:r>
            <a:endParaRPr lang="en-US"/>
          </a:p>
          <a:p>
            <a:pPr algn="l">
              <a:lnSpc>
                <a:spcPts val="1569"/>
              </a:lnSpc>
            </a:pPr>
            <a:endParaRPr dirty="0"/>
          </a:p>
          <a:p>
            <a:pPr>
              <a:lnSpc>
                <a:spcPts val="1569"/>
              </a:lnSpc>
            </a:pPr>
            <a:r>
              <a:rPr lang="en-US" b="0" i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 (2023a) </a:t>
            </a:r>
            <a:r>
              <a:rPr lang="en-US" b="0" i="1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Virtual wards</a:t>
            </a:r>
            <a:r>
              <a:rPr lang="en-US" b="0" i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. Available at:</a:t>
            </a:r>
            <a:endParaRPr lang="en-US">
              <a:solidFill>
                <a:srgbClr val="000000"/>
              </a:solidFill>
              <a:latin typeface="Arial Nova"/>
              <a:ea typeface="Segoe UI"/>
              <a:cs typeface="Segoe UI"/>
            </a:endParaRPr>
          </a:p>
          <a:p>
            <a:pPr>
              <a:lnSpc>
                <a:spcPts val="1569"/>
              </a:lnSpc>
            </a:pP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3"/>
              </a:rPr>
              <a:t>https://www.england.nhs.uk/virtual-wards/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</a:t>
            </a:r>
            <a:r>
              <a:rPr lang="en-US" b="0" i="0" u="sng" strike="noStrike" dirty="0" err="1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3"/>
              </a:rPr>
              <a:t>england.nhs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] </a:t>
            </a:r>
            <a:endParaRPr lang="en-US" dirty="0">
              <a:solidFill>
                <a:srgbClr val="000000"/>
              </a:solidFill>
              <a:latin typeface="Aptos" panose="020B0004020202020204"/>
              <a:ea typeface="Segoe UI"/>
              <a:cs typeface="Segoe UI"/>
            </a:endParaRPr>
          </a:p>
          <a:p>
            <a:pPr algn="l">
              <a:lnSpc>
                <a:spcPts val="1569"/>
              </a:lnSpc>
            </a:pPr>
            <a:endParaRPr/>
          </a:p>
          <a:p>
            <a:pPr>
              <a:lnSpc>
                <a:spcPts val="1569"/>
              </a:lnSpc>
            </a:pP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 (2023b), ‘World-leading NHS virtual wards treat 100,000 patients in a year,' </a:t>
            </a:r>
            <a:r>
              <a:rPr lang="en-US" b="0" i="1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, 10 March. Available at: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4"/>
              </a:rPr>
              <a:t>https://www.england.nhs.uk/2023/03/world-leading-nhs-virtual-wards-treat-100000-patients-in-a-year/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</a:t>
            </a:r>
            <a:r>
              <a:rPr lang="en-US" b="0" i="0" u="sng" strike="noStrike" dirty="0" err="1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4"/>
              </a:rPr>
              <a:t>england.nhs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] </a:t>
            </a:r>
            <a:endParaRPr lang="en-US" dirty="0">
              <a:solidFill>
                <a:srgbClr val="000000"/>
              </a:solidFill>
              <a:latin typeface="Arial Nova"/>
              <a:ea typeface="Segoe UI"/>
              <a:cs typeface="Segoe UI"/>
            </a:endParaRPr>
          </a:p>
          <a:p>
            <a:pPr algn="l">
              <a:lnSpc>
                <a:spcPts val="1569"/>
              </a:lnSpc>
            </a:pPr>
            <a:endParaRPr dirty="0"/>
          </a:p>
          <a:p>
            <a:pPr algn="l" rtl="0">
              <a:lnSpc>
                <a:spcPts val="1569"/>
              </a:lnSpc>
            </a:pP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 (2023c), ‘NHS delivers 10,000 virtual ward beds target with hundreds of thousands of patients treated at home,' </a:t>
            </a:r>
            <a:r>
              <a:rPr lang="en-US" b="0" i="1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, 11 October. Available at: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5"/>
              </a:rPr>
              <a:t>https://www.england.nhs.uk/2023/10/nhs-delivers-10000-virtual-ward-beds-target-with-hundreds-of-thousands-of-patients-treated-at-home/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</a:t>
            </a:r>
            <a:r>
              <a:rPr lang="en-US" b="0" i="0" u="sng" strike="noStrike" dirty="0" err="1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5"/>
              </a:rPr>
              <a:t>england.nhs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] </a:t>
            </a:r>
            <a:r>
              <a:rPr b="0" i="0" dirty="0">
                <a:solidFill>
                  <a:srgbClr val="000000"/>
                </a:solidFill>
                <a:latin typeface="Arial Nova"/>
                <a:ea typeface="Arial Nova"/>
                <a:cs typeface="Arial Nova"/>
              </a:rPr>
              <a:t> </a:t>
            </a:r>
          </a:p>
          <a:p>
            <a:pPr>
              <a:lnSpc>
                <a:spcPts val="1569"/>
              </a:lnSpc>
            </a:pPr>
            <a:endParaRPr lang="en-US" dirty="0">
              <a:solidFill>
                <a:srgbClr val="000000"/>
              </a:solidFill>
              <a:latin typeface="Arial Nova"/>
              <a:ea typeface="Segoe UI"/>
              <a:cs typeface="Segoe UI"/>
            </a:endParaRPr>
          </a:p>
          <a:p>
            <a:pPr algn="l" rtl="0">
              <a:lnSpc>
                <a:spcPts val="1569"/>
              </a:lnSpc>
            </a:pP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 (2024a) </a:t>
            </a:r>
            <a:r>
              <a:rPr lang="en-US" b="0" i="1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Summary of South East region virtual wards evaluation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. Available at: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6"/>
              </a:rPr>
              <a:t>https://www.england.nhs.uk/publication/summary-of-south-east-region-virtual-wards-evaluation/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</a:t>
            </a:r>
            <a:r>
              <a:rPr lang="en-US" b="0" i="0" u="sng" strike="noStrike" dirty="0" err="1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6"/>
              </a:rPr>
              <a:t>england.nhs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] </a:t>
            </a:r>
            <a:r>
              <a:rPr b="0" i="0" dirty="0">
                <a:solidFill>
                  <a:srgbClr val="000000"/>
                </a:solidFill>
                <a:latin typeface="Arial Nova"/>
                <a:ea typeface="Arial Nova"/>
                <a:cs typeface="Arial Nova"/>
              </a:rPr>
              <a:t> </a:t>
            </a:r>
          </a:p>
          <a:p>
            <a:pPr>
              <a:lnSpc>
                <a:spcPts val="1569"/>
              </a:lnSpc>
            </a:pPr>
            <a:endParaRPr lang="en-US" dirty="0">
              <a:solidFill>
                <a:srgbClr val="000000"/>
              </a:solidFill>
              <a:latin typeface="Arial Nova"/>
              <a:ea typeface="Segoe UI"/>
              <a:cs typeface="Segoe UI"/>
            </a:endParaRPr>
          </a:p>
          <a:p>
            <a:pPr algn="l" rtl="0">
              <a:lnSpc>
                <a:spcPts val="1569"/>
              </a:lnSpc>
            </a:pP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NHS England (2024b). </a:t>
            </a:r>
            <a:r>
              <a:rPr lang="en-US" b="0" i="1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Virtual wards operational framework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. Available at: </a:t>
            </a:r>
            <a:r>
              <a:rPr lang="en-US" b="0" i="0" u="sng" strike="noStrike" dirty="0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7"/>
              </a:rPr>
              <a:t>https://www.england.nhs.uk/long-read/virtual-wards-operational-framework/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 (Accessed: 22 June 2026). [</a:t>
            </a:r>
            <a:r>
              <a:rPr lang="en-US" b="0" i="0" u="sng" strike="noStrike" dirty="0" err="1">
                <a:solidFill>
                  <a:srgbClr val="467886"/>
                </a:solidFill>
                <a:latin typeface="Arial Nova"/>
                <a:ea typeface="Segoe UI"/>
                <a:cs typeface="Segoe UI"/>
                <a:hlinkClick r:id="rId7"/>
              </a:rPr>
              <a:t>england.nhs</a:t>
            </a:r>
            <a:r>
              <a:rPr lang="en-US" b="0" i="0" dirty="0">
                <a:solidFill>
                  <a:srgbClr val="000000"/>
                </a:solidFill>
                <a:latin typeface="Arial Nova"/>
                <a:ea typeface="Segoe UI"/>
                <a:cs typeface="Segoe UI"/>
              </a:rPr>
              <a:t>] </a:t>
            </a:r>
            <a:r>
              <a:rPr b="0" i="0" dirty="0">
                <a:solidFill>
                  <a:srgbClr val="000000"/>
                </a:solidFill>
                <a:latin typeface="Arial Nova"/>
                <a:ea typeface="Arial Nova"/>
                <a:cs typeface="Arial Nova"/>
              </a:rPr>
              <a:t> </a:t>
            </a:r>
          </a:p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2F52ED-3A85-9AE7-FE1C-2B90212EB0C6}"/>
              </a:ext>
            </a:extLst>
          </p:cNvPr>
          <p:cNvSpPr txBox="1"/>
          <p:nvPr/>
        </p:nvSpPr>
        <p:spPr>
          <a:xfrm>
            <a:off x="646321" y="335863"/>
            <a:ext cx="1364343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0" i="0">
                <a:solidFill>
                  <a:srgbClr val="000000"/>
                </a:solidFill>
                <a:latin typeface="Arial Nova"/>
              </a:rPr>
              <a:t>Reference</a:t>
            </a:r>
            <a:r>
              <a:rPr lang="en-US" sz="2000" b="0" i="0" dirty="0">
                <a:solidFill>
                  <a:srgbClr val="000000"/>
                </a:solidFill>
                <a:latin typeface="Arial Nova"/>
              </a:rPr>
              <a:t> </a:t>
            </a:r>
            <a:r>
              <a:rPr lang="en-US" sz="2000" b="0" i="0">
                <a:solidFill>
                  <a:srgbClr val="000000"/>
                </a:solidFill>
                <a:latin typeface="Arial Nova"/>
              </a:rPr>
              <a:t>List </a:t>
            </a:r>
            <a:r>
              <a:rPr lang="en-US" sz="2000">
                <a:solidFill>
                  <a:srgbClr val="000000"/>
                </a:solidFill>
                <a:latin typeface="Arial Nova"/>
              </a:rPr>
              <a:t>;</a:t>
            </a:r>
            <a:r>
              <a:rPr sz="2000" b="0" i="0" dirty="0">
                <a:solidFill>
                  <a:srgbClr val="000000"/>
                </a:solidFill>
                <a:latin typeface="Arial Nova"/>
                <a:ea typeface="Arial Nova"/>
                <a:cs typeface="Arial Nova"/>
              </a:rPr>
              <a:t> </a:t>
            </a:r>
            <a:endParaRPr lang="en-GB" sz="2000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343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B7127A6-178A-FCC2-712B-4DF06646E03F}"/>
              </a:ext>
            </a:extLst>
          </p:cNvPr>
          <p:cNvSpPr txBox="1"/>
          <p:nvPr/>
        </p:nvSpPr>
        <p:spPr>
          <a:xfrm>
            <a:off x="435431" y="794657"/>
            <a:ext cx="11756569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NHS England (2025) ‘Growth of virtual wards in the South East sees more patients benefitting from care at home,' </a:t>
            </a:r>
            <a:r>
              <a:rPr lang="en-US" sz="1600" b="0" i="1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NHS England South East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, 4 February.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2"/>
              </a:rPr>
              <a:t>https://www.england.nhs.uk/south-east/2025/02/05/growth-of-virtual-wards-in-the-south-east-sees-more-patients-benefitting-from-care-at-home/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 err="1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2"/>
              </a:rPr>
              <a:t>england.nhs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</a:t>
            </a:r>
            <a:r>
              <a:rPr lang="en-US" sz="1600" b="0" i="0" dirty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600" b="0" i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  <a:endParaRPr lang="en-US" sz="1600" b="0" i="0" dirty="0">
              <a:solidFill>
                <a:srgbClr val="000000"/>
              </a:solidFill>
              <a:latin typeface="Calibri Light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NHS England (no date) </a:t>
            </a:r>
            <a:r>
              <a:rPr lang="en-US" sz="1600" b="0" i="1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Virtual Ward - Statistics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3"/>
              </a:rPr>
              <a:t>https://www.england.nhs.uk/statistics/statistical-work-areas/virtual-ward/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 err="1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3"/>
              </a:rPr>
              <a:t>england.nhs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 </a:t>
            </a:r>
            <a:r>
              <a:rPr lang="en-US" sz="1600" b="0" i="0" dirty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sz="16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National Institute for Health and Care Excellence (NICE) (2023a). </a:t>
            </a:r>
            <a:r>
              <a:rPr lang="en-US" sz="1600" b="0" i="1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Virtual ward platform technologies for acute respiratory infections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4"/>
              </a:rPr>
              <a:t>https://www.nice.org.uk/guidance/htg697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 err="1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5"/>
              </a:rPr>
              <a:t>database.inahta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 </a:t>
            </a:r>
            <a:r>
              <a:rPr lang="en-US" sz="1600" b="0" i="0" dirty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US" sz="16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National Institute for Health and Care Excellence (NICE) (2023b). </a:t>
            </a:r>
            <a:r>
              <a:rPr lang="en-US" sz="1600" b="0" i="1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Virtual ward platform technologies for acute respiratory infections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6"/>
              </a:rPr>
              <a:t>https://www.nice.org.uk/guidance/htg697/resources/virtual-ward-platform-technologies-for-acute-respiratory-infections-pdf-1709445264133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7"/>
              </a:rPr>
              <a:t>nice.org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 </a:t>
            </a:r>
            <a:r>
              <a:rPr lang="en-US" sz="1600" b="0" i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  <a:endParaRPr lang="en-US" sz="1600" b="0" i="0" dirty="0">
              <a:solidFill>
                <a:srgbClr val="000000"/>
              </a:solidFill>
              <a:latin typeface="Calibri Light"/>
              <a:ea typeface="Arial"/>
              <a:cs typeface="Arial"/>
            </a:endParaRPr>
          </a:p>
          <a:p>
            <a:pPr marL="228600" lvl="0" indent="-228600" algn="l" rtl="0">
              <a:buFont typeface=""/>
              <a:buChar char="•"/>
            </a:pPr>
            <a:endParaRPr lang="en-US" sz="1600" b="0" i="0" dirty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National Institute for Health and Care Excellence (NICE) (2023c) </a:t>
            </a:r>
            <a:r>
              <a:rPr lang="en-US" sz="1600" b="0" i="1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Evidence generation plan for virtual ward platform technologies for acute respiratory infections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8"/>
              </a:rPr>
              <a:t>https://www.nice.org.uk/guidance/hte13/resources/evidence-generation-plan-for-virtual-ward-platform-technologies-for-acute-respiratory-infections-pdf-13463018854117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7"/>
              </a:rPr>
              <a:t>nice.org</a:t>
            </a:r>
            <a:r>
              <a:rPr lang="en-US" sz="1600" b="0" i="0" u="none" strike="noStrike" baseline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 </a:t>
            </a:r>
            <a:r>
              <a:rPr lang="en-US" sz="1600" b="0" i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  <a:endParaRPr lang="en-US" sz="1600" b="0" i="0" dirty="0">
              <a:solidFill>
                <a:srgbClr val="000000"/>
              </a:solidFill>
              <a:latin typeface="Calibri Light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 </a:t>
            </a:r>
            <a:r>
              <a:rPr lang="en-US" sz="1600" b="0" i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  <a:endParaRPr lang="en-US" sz="1600" b="0" i="0" dirty="0">
              <a:solidFill>
                <a:srgbClr val="000000"/>
              </a:solidFill>
              <a:latin typeface="Calibri Light"/>
              <a:ea typeface="Arial"/>
              <a:cs typeface="Arial"/>
            </a:endParaRPr>
          </a:p>
          <a:p>
            <a:pPr algn="l" rtl="0"/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NHS England (2024c), ‘New report shows Virtual Wards in the South East are having a positive impact on patient care,' </a:t>
            </a:r>
            <a:r>
              <a:rPr lang="en-US" sz="1600" b="0" i="1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NHS England South East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, 15 May. Available at: </a:t>
            </a:r>
            <a:r>
              <a:rPr lang="en-US" sz="1600" b="0" i="0" u="sng" strike="noStrike" baseline="0" dirty="0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9"/>
              </a:rPr>
              <a:t>https://www.england.nhs.uk/south-east/2024/05/16/new-report-shows-virtual-wards-in-the-south-east-are-having-a-positive-impact-on-patient-care/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(Accessed: 22 June 2026). [</a:t>
            </a:r>
            <a:r>
              <a:rPr lang="en-US" sz="1600" b="0" i="0" u="sng" strike="noStrike" baseline="0" dirty="0" err="1">
                <a:solidFill>
                  <a:srgbClr val="2370CD"/>
                </a:solidFill>
                <a:latin typeface="Calibri Light"/>
                <a:ea typeface="Arial"/>
                <a:cs typeface="Arial"/>
                <a:hlinkClick r:id="rId9"/>
              </a:rPr>
              <a:t>england.nhs</a:t>
            </a:r>
            <a:r>
              <a:rPr lang="en-US" sz="16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]  </a:t>
            </a:r>
            <a:r>
              <a:rPr lang="en-US" sz="1600" b="0" i="0" dirty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400" b="0" i="0" u="none" strike="noStrike" baseline="0" dirty="0">
                <a:solidFill>
                  <a:srgbClr val="262626"/>
                </a:solidFill>
                <a:latin typeface="Calibri Light"/>
                <a:ea typeface="Arial"/>
                <a:cs typeface="Arial"/>
              </a:rPr>
              <a:t>  </a:t>
            </a:r>
            <a:r>
              <a:rPr lang="en-US" sz="1400" b="0" i="0">
                <a:solidFill>
                  <a:srgbClr val="000000"/>
                </a:solidFill>
                <a:latin typeface="Calibri Light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endParaRPr lang="en-GB" b="0" i="0">
              <a:solidFill>
                <a:srgbClr val="000000"/>
              </a:solidFill>
              <a:latin typeface="Arial"/>
              <a:ea typeface="Arial"/>
              <a:cs typeface="Arial"/>
            </a:endParaRP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493324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Metropolitan</vt:lpstr>
      <vt:lpstr>Name Shaban Tabasum student no 2331699 Module number BMHP6026</vt:lpstr>
      <vt:lpstr>PowerPoint Presentation</vt:lpstr>
      <vt:lpstr>PowerPoint Presentation</vt:lpstr>
      <vt:lpstr>Scale and Growth in England.  NHS England has experienced rapid expansion in the recent decade.   Key milestones:    - More than 100,000 patients were treated in virtual wards in one year (as of March 2023)    - The target of 10,000 virtual ward beds was met, with hundreds of thousands treated at home .  By December 2024:  - There were 12,733 virtual ward "beds" reported, with an occupancy rate of approximately 75% </vt:lpstr>
      <vt:lpstr> Workforce Impacts.  Changes in roles:      From bedside observations to remote monitoring, phone/video reviews, and targeted home visits nice.org:(england.nhs,)   Multidisciplinary work,Consultants, nurses, ACPs, chemists, AHPs, and community teams collaborate to provide care across settings .  (england.nhs,)  New competencies are needed. Use of digital platforms, alarm interpretation, remote communication, and escalation decisions (nice.org: )Risks:  Inconsistent training might undermine confidence and raise safety issues (nice.org:11).       Workload increases if expansion is handled by existing workers without new capacity.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891</cp:revision>
  <dcterms:created xsi:type="dcterms:W3CDTF">2026-07-07T09:40:13Z</dcterms:created>
  <dcterms:modified xsi:type="dcterms:W3CDTF">2026-07-10T21:35:41Z</dcterms:modified>
</cp:coreProperties>
</file>