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9" r:id="rId5"/>
    <p:sldId id="262" r:id="rId6"/>
    <p:sldId id="261" r:id="rId7"/>
    <p:sldId id="263" r:id="rId8"/>
    <p:sldId id="266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602454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1709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06598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01987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154452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876783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266354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6820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66429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786642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1888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DDD0D-37BD-46B8-A39E-3DB7D3F765AB}" type="datetimeFigureOut">
              <a:rPr lang="zh-CN" altLang="en-US" smtClean="0"/>
              <a:pPr/>
              <a:t>2020/3/17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19E9-12FA-45AE-9003-9DDAC37678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893645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Research Journey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1295400"/>
            <a:ext cx="6400800" cy="4343400"/>
          </a:xfrm>
        </p:spPr>
        <p:txBody>
          <a:bodyPr>
            <a:normAutofit/>
          </a:bodyPr>
          <a:lstStyle/>
          <a:p>
            <a:pPr algn="just" fontAlgn="base"/>
            <a:r>
              <a:rPr lang="en-US" altLang="zh-CN" dirty="0" smtClean="0"/>
              <a:t>TABLE OF CONTENTS</a:t>
            </a:r>
          </a:p>
          <a:p>
            <a:pPr algn="just" fontAlgn="base"/>
            <a:endParaRPr lang="en-US" altLang="zh-CN" dirty="0"/>
          </a:p>
          <a:p>
            <a:pPr algn="just" fontAlgn="base"/>
            <a:r>
              <a:rPr lang="en-US" altLang="zh-CN" dirty="0" smtClean="0"/>
              <a:t>Acknowledgements </a:t>
            </a:r>
          </a:p>
          <a:p>
            <a:pPr algn="just" fontAlgn="base"/>
            <a:r>
              <a:rPr lang="en-US" altLang="zh-CN" dirty="0" smtClean="0"/>
              <a:t>Biographies </a:t>
            </a:r>
          </a:p>
          <a:p>
            <a:pPr algn="just" fontAlgn="base"/>
            <a:r>
              <a:rPr lang="en-US" altLang="zh-CN" dirty="0" smtClean="0"/>
              <a:t>Chapter One: Introducing the Research Journey</a:t>
            </a: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869728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Chapter </a:t>
            </a:r>
            <a:r>
              <a:rPr lang="en-US" altLang="zh-CN" dirty="0" smtClean="0"/>
              <a:t>Two</a:t>
            </a:r>
          </a:p>
          <a:p>
            <a:pPr marL="0" indent="0">
              <a:buNone/>
            </a:pPr>
            <a:r>
              <a:rPr lang="en-US" altLang="zh-CN" dirty="0" smtClean="0"/>
              <a:t>    Escaping </a:t>
            </a:r>
            <a:r>
              <a:rPr lang="en-US" altLang="zh-CN" dirty="0"/>
              <a:t>the Perilous Realm: Strategies to Succeed as a Doctoral  </a:t>
            </a:r>
            <a:r>
              <a:rPr lang="en-US" altLang="zh-CN" dirty="0" err="1"/>
              <a:t>StudentDr</a:t>
            </a:r>
            <a:r>
              <a:rPr lang="en-US" altLang="zh-CN" dirty="0"/>
              <a:t> Sara </a:t>
            </a:r>
            <a:r>
              <a:rPr lang="en-US" altLang="zh-CN" dirty="0" err="1"/>
              <a:t>Delamont</a:t>
            </a:r>
            <a:endParaRPr lang="zh-CN" altLang="zh-CN" dirty="0"/>
          </a:p>
          <a:p>
            <a:r>
              <a:rPr lang="en-US" altLang="zh-CN" dirty="0"/>
              <a:t>Chapter </a:t>
            </a:r>
            <a:r>
              <a:rPr lang="en-US" altLang="zh-CN" dirty="0" smtClean="0"/>
              <a:t>Three</a:t>
            </a:r>
          </a:p>
          <a:p>
            <a:pPr marL="0" indent="0">
              <a:buNone/>
            </a:pPr>
            <a:r>
              <a:rPr lang="en-US" altLang="zh-CN" dirty="0" smtClean="0"/>
              <a:t>    Developing </a:t>
            </a:r>
            <a:r>
              <a:rPr lang="en-US" altLang="zh-CN" dirty="0"/>
              <a:t>a Research Question as the Core of my Research </a:t>
            </a:r>
            <a:r>
              <a:rPr lang="en-US" altLang="zh-CN" dirty="0" smtClean="0"/>
              <a:t>Journey Chloe Blackmore</a:t>
            </a:r>
          </a:p>
          <a:p>
            <a:pPr marL="0" indent="0">
              <a:buNone/>
            </a:pPr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3753201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Chapter </a:t>
            </a:r>
            <a:r>
              <a:rPr lang="en-US" altLang="zh-CN" dirty="0" smtClean="0"/>
              <a:t>Four  How Embracing a Particular Theory Might Lead to Search  for an Application: A Reversed Research </a:t>
            </a:r>
            <a:r>
              <a:rPr lang="en-US" altLang="zh-CN" dirty="0" err="1" smtClean="0"/>
              <a:t>JourneyCatherine</a:t>
            </a:r>
            <a:r>
              <a:rPr lang="en-US" altLang="zh-CN" dirty="0" smtClean="0"/>
              <a:t> de </a:t>
            </a:r>
            <a:r>
              <a:rPr lang="en-US" altLang="zh-CN" dirty="0" err="1" smtClean="0"/>
              <a:t>Levay</a:t>
            </a:r>
            <a:endParaRPr lang="zh-CN" altLang="zh-CN" dirty="0" smtClean="0"/>
          </a:p>
          <a:p>
            <a:r>
              <a:rPr lang="en-US" altLang="zh-CN" dirty="0" smtClean="0"/>
              <a:t>Chapter Five On Adapting and Subverting Methods for Young </a:t>
            </a:r>
            <a:r>
              <a:rPr lang="en-US" altLang="zh-CN" dirty="0" err="1" smtClean="0"/>
              <a:t>AntipoliticsBenjamin</a:t>
            </a:r>
            <a:r>
              <a:rPr lang="en-US" altLang="zh-CN" dirty="0" smtClean="0"/>
              <a:t> Bowman</a:t>
            </a:r>
            <a:endParaRPr lang="zh-CN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27105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base"/>
            <a:r>
              <a:rPr lang="en-US" altLang="zh-CN" dirty="0" smtClean="0"/>
              <a:t>7.Lifting the Lid on Learning: Some Effects of </a:t>
            </a:r>
            <a:r>
              <a:rPr lang="en-US" altLang="zh-CN" dirty="0" err="1" smtClean="0"/>
              <a:t>ReflectionShona</a:t>
            </a:r>
            <a:r>
              <a:rPr lang="en-US" altLang="zh-CN" dirty="0" smtClean="0"/>
              <a:t> McIntosh</a:t>
            </a:r>
            <a:endParaRPr lang="zh-CN" altLang="zh-CN" dirty="0" smtClean="0"/>
          </a:p>
          <a:p>
            <a:pPr fontAlgn="base"/>
            <a:r>
              <a:rPr lang="en-US" altLang="zh-CN" dirty="0" smtClean="0"/>
              <a:t>8.Shifting Positions on the Research Path: In Search of a New </a:t>
            </a:r>
            <a:r>
              <a:rPr lang="en-US" altLang="zh-CN" dirty="0" err="1" smtClean="0"/>
              <a:t>MethodologyPierre</a:t>
            </a:r>
            <a:r>
              <a:rPr lang="en-US" altLang="zh-CN" dirty="0" smtClean="0"/>
              <a:t> de </a:t>
            </a:r>
            <a:r>
              <a:rPr lang="en-US" altLang="zh-CN" dirty="0" err="1" smtClean="0"/>
              <a:t>Levay</a:t>
            </a:r>
            <a:endParaRPr lang="zh-CN" altLang="zh-CN" dirty="0" smtClean="0"/>
          </a:p>
          <a:p>
            <a:pPr fontAlgn="base"/>
            <a:r>
              <a:rPr lang="en-US" altLang="zh-CN" dirty="0" smtClean="0"/>
              <a:t>9.Table of Contents vi</a:t>
            </a:r>
            <a:endParaRPr lang="zh-CN" altLang="zh-CN" dirty="0" smtClean="0"/>
          </a:p>
          <a:p>
            <a:pPr fontAlgn="base"/>
            <a:r>
              <a:rPr lang="en-US" altLang="zh-CN" dirty="0" smtClean="0"/>
              <a:t>10.Still Me, But More So: Changing Subjectivity through the Research </a:t>
            </a:r>
            <a:r>
              <a:rPr lang="en-US" altLang="zh-CN" dirty="0" err="1" smtClean="0"/>
              <a:t>ProcessAna</a:t>
            </a:r>
            <a:r>
              <a:rPr lang="en-US" altLang="zh-CN" dirty="0" smtClean="0"/>
              <a:t> Douglas</a:t>
            </a:r>
            <a:endParaRPr lang="zh-CN" altLang="zh-CN" dirty="0" smtClean="0"/>
          </a:p>
          <a:p>
            <a:pPr fontAlgn="base"/>
            <a:r>
              <a:rPr lang="en-US" altLang="zh-CN" dirty="0" smtClean="0"/>
              <a:t>11.The Binocular Moments in My Data Analysis: A Glimpse into My Research </a:t>
            </a:r>
            <a:r>
              <a:rPr lang="en-US" altLang="zh-CN" dirty="0" err="1" smtClean="0"/>
              <a:t>JourneyNaasirah</a:t>
            </a:r>
            <a:r>
              <a:rPr lang="en-US" altLang="zh-CN" dirty="0" smtClean="0"/>
              <a:t> Abdullah-</a:t>
            </a:r>
            <a:r>
              <a:rPr lang="en-US" altLang="zh-CN" dirty="0" err="1" smtClean="0"/>
              <a:t>Teo</a:t>
            </a:r>
            <a:endParaRPr lang="zh-CN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2915208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base"/>
            <a:r>
              <a:rPr lang="en-US" altLang="zh-CN" dirty="0" smtClean="0"/>
              <a:t>12.Researching </a:t>
            </a:r>
            <a:r>
              <a:rPr lang="en-US" altLang="zh-CN" dirty="0"/>
              <a:t>the Sustainable School: The Ethics of Anonymity   in an Ethnographic </a:t>
            </a:r>
            <a:r>
              <a:rPr lang="en-US" altLang="zh-CN" dirty="0" err="1"/>
              <a:t>StudyCiaran</a:t>
            </a:r>
            <a:r>
              <a:rPr lang="en-US" altLang="zh-CN" dirty="0"/>
              <a:t> O’Sullivan</a:t>
            </a:r>
            <a:endParaRPr lang="zh-CN" altLang="zh-CN" dirty="0"/>
          </a:p>
          <a:p>
            <a:pPr fontAlgn="base"/>
            <a:r>
              <a:rPr lang="en-US" altLang="zh-CN" dirty="0" smtClean="0"/>
              <a:t>13.A </a:t>
            </a:r>
            <a:r>
              <a:rPr lang="en-US" altLang="zh-CN" dirty="0"/>
              <a:t>Dangerous Research Journey: Researching Child Abuse  as a New </a:t>
            </a:r>
            <a:r>
              <a:rPr lang="en-US" altLang="zh-CN" dirty="0" err="1"/>
              <a:t>DadStuart</a:t>
            </a:r>
            <a:r>
              <a:rPr lang="en-US" altLang="zh-CN" dirty="0"/>
              <a:t> Gallagher</a:t>
            </a:r>
            <a:endParaRPr lang="zh-CN" altLang="zh-CN" dirty="0"/>
          </a:p>
          <a:p>
            <a:pPr fontAlgn="base"/>
            <a:r>
              <a:rPr lang="en-US" altLang="zh-CN" dirty="0" smtClean="0"/>
              <a:t>14.The </a:t>
            </a:r>
            <a:r>
              <a:rPr lang="en-US" altLang="zh-CN" dirty="0"/>
              <a:t>Many Strands of a Golden </a:t>
            </a:r>
            <a:r>
              <a:rPr lang="en-US" altLang="zh-CN" dirty="0" err="1"/>
              <a:t>ThreadElsa</a:t>
            </a:r>
            <a:r>
              <a:rPr lang="en-US" altLang="zh-CN" dirty="0"/>
              <a:t> Lee</a:t>
            </a:r>
            <a:endParaRPr lang="zh-CN" altLang="zh-CN" dirty="0"/>
          </a:p>
          <a:p>
            <a:pPr fontAlgn="base"/>
            <a:r>
              <a:rPr lang="en-US" altLang="zh-CN" dirty="0" smtClean="0"/>
              <a:t>15.Conclusion</a:t>
            </a:r>
            <a:r>
              <a:rPr lang="en-US" altLang="zh-CN" dirty="0"/>
              <a:t>: Shifting Horizons on the Research </a:t>
            </a:r>
            <a:r>
              <a:rPr lang="en-US" altLang="zh-CN" dirty="0" err="1"/>
              <a:t>JourneyChloe</a:t>
            </a:r>
            <a:r>
              <a:rPr lang="en-US" altLang="zh-CN" dirty="0"/>
              <a:t> Blackmore, Emma Seal and Elsa Lee with </a:t>
            </a:r>
            <a:r>
              <a:rPr lang="en-US" altLang="zh-CN" dirty="0" err="1"/>
              <a:t>Dr</a:t>
            </a:r>
            <a:r>
              <a:rPr lang="en-US" altLang="zh-CN" dirty="0"/>
              <a:t> Harriet Marshall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08102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Pilgrims Process by Dr Jill Porter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The golden thread- valid research questions, research methodology and analysis to follow through.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World by Dr Sara </a:t>
            </a:r>
            <a:r>
              <a:rPr lang="en-GB" dirty="0" err="1" smtClean="0"/>
              <a:t>Delamont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Victory-Successful completion of a PhD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Be cue-conscious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Be knowledgeable about the task, legal, ethical and emotional capacity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Know the supervisors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Be networking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Be conscious about yourself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247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主题​​</vt:lpstr>
      <vt:lpstr>Research Journey</vt:lpstr>
      <vt:lpstr>Slide 2</vt:lpstr>
      <vt:lpstr>Slide 3</vt:lpstr>
      <vt:lpstr>Slide 4</vt:lpstr>
      <vt:lpstr>Slide 5</vt:lpstr>
      <vt:lpstr>Slide 6</vt:lpstr>
      <vt:lpstr>Pilgrims Process by Dr Jill Porter</vt:lpstr>
      <vt:lpstr>Other World by Dr Sara Delamont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air</dc:creator>
  <cp:lastModifiedBy>Thilina Chinthaka</cp:lastModifiedBy>
  <cp:revision>5</cp:revision>
  <dcterms:created xsi:type="dcterms:W3CDTF">2020-03-17T11:31:29Z</dcterms:created>
  <dcterms:modified xsi:type="dcterms:W3CDTF">2020-03-17T12:04:45Z</dcterms:modified>
</cp:coreProperties>
</file>