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5" r:id="rId4"/>
  </p:sldMasterIdLst>
  <p:notesMasterIdLst>
    <p:notesMasterId r:id="rId19"/>
  </p:notesMasterIdLst>
  <p:sldIdLst>
    <p:sldId id="256" r:id="rId5"/>
    <p:sldId id="268" r:id="rId6"/>
    <p:sldId id="257" r:id="rId7"/>
    <p:sldId id="258" r:id="rId8"/>
    <p:sldId id="260" r:id="rId9"/>
    <p:sldId id="272" r:id="rId10"/>
    <p:sldId id="262" r:id="rId11"/>
    <p:sldId id="266" r:id="rId12"/>
    <p:sldId id="263" r:id="rId13"/>
    <p:sldId id="276" r:id="rId14"/>
    <p:sldId id="267" r:id="rId15"/>
    <p:sldId id="275" r:id="rId16"/>
    <p:sldId id="280" r:id="rId17"/>
    <p:sldId id="27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D15865-7BD6-4B87-9677-EFAE1291D80E}" v="1310" dt="2026-06-04T20:53:53.6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556" autoAdjust="0"/>
    <p:restoredTop sz="93447" autoAdjust="0"/>
  </p:normalViewPr>
  <p:slideViewPr>
    <p:cSldViewPr snapToGrid="0">
      <p:cViewPr>
        <p:scale>
          <a:sx n="48" d="100"/>
          <a:sy n="48" d="100"/>
        </p:scale>
        <p:origin x="996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ia Kausar (2512942)" userId="735cf18c-a74c-4396-9381-45d6a41e08d7" providerId="ADAL" clId="{B0FDC09D-15DA-4E6E-BF2D-468D1A8AD1D4}"/>
    <pc:docChg chg="undo redo custSel addSld delSld modSld sldOrd modMainMaster">
      <pc:chgData name="Shazia Kausar (2512942)" userId="735cf18c-a74c-4396-9381-45d6a41e08d7" providerId="ADAL" clId="{B0FDC09D-15DA-4E6E-BF2D-468D1A8AD1D4}" dt="2026-06-04T20:51:32.307" v="4026" actId="20577"/>
      <pc:docMkLst>
        <pc:docMk/>
      </pc:docMkLst>
      <pc:sldChg chg="modSp mod">
        <pc:chgData name="Shazia Kausar (2512942)" userId="735cf18c-a74c-4396-9381-45d6a41e08d7" providerId="ADAL" clId="{B0FDC09D-15DA-4E6E-BF2D-468D1A8AD1D4}" dt="2026-06-04T20:07:34.179" v="3393" actId="1582"/>
        <pc:sldMkLst>
          <pc:docMk/>
          <pc:sldMk cId="2998434189" sldId="256"/>
        </pc:sldMkLst>
        <pc:spChg chg="mod">
          <ac:chgData name="Shazia Kausar (2512942)" userId="735cf18c-a74c-4396-9381-45d6a41e08d7" providerId="ADAL" clId="{B0FDC09D-15DA-4E6E-BF2D-468D1A8AD1D4}" dt="2026-06-04T20:07:34.179" v="3393" actId="1582"/>
          <ac:spMkLst>
            <pc:docMk/>
            <pc:sldMk cId="2998434189" sldId="256"/>
            <ac:spMk id="2" creationId="{30C94AD6-1D79-9BE8-4DC4-7989F6DC1B4C}"/>
          </ac:spMkLst>
        </pc:spChg>
        <pc:spChg chg="mod">
          <ac:chgData name="Shazia Kausar (2512942)" userId="735cf18c-a74c-4396-9381-45d6a41e08d7" providerId="ADAL" clId="{B0FDC09D-15DA-4E6E-BF2D-468D1A8AD1D4}" dt="2026-06-04T19:52:02.230" v="3082" actId="2711"/>
          <ac:spMkLst>
            <pc:docMk/>
            <pc:sldMk cId="2998434189" sldId="256"/>
            <ac:spMk id="3" creationId="{4C95A6D9-07E5-B663-CAD6-F8C453F0158C}"/>
          </ac:spMkLst>
        </pc:spChg>
      </pc:sldChg>
      <pc:sldChg chg="addSp modSp mod ord">
        <pc:chgData name="Shazia Kausar (2512942)" userId="735cf18c-a74c-4396-9381-45d6a41e08d7" providerId="ADAL" clId="{B0FDC09D-15DA-4E6E-BF2D-468D1A8AD1D4}" dt="2026-06-04T20:00:35.603" v="3246" actId="1076"/>
        <pc:sldMkLst>
          <pc:docMk/>
          <pc:sldMk cId="140974557" sldId="257"/>
        </pc:sldMkLst>
        <pc:spChg chg="mod">
          <ac:chgData name="Shazia Kausar (2512942)" userId="735cf18c-a74c-4396-9381-45d6a41e08d7" providerId="ADAL" clId="{B0FDC09D-15DA-4E6E-BF2D-468D1A8AD1D4}" dt="2026-06-04T19:58:35.321" v="3208" actId="1076"/>
          <ac:spMkLst>
            <pc:docMk/>
            <pc:sldMk cId="140974557" sldId="257"/>
            <ac:spMk id="2" creationId="{7F4A9550-C7EF-D326-DEB7-B5391D7EDD38}"/>
          </ac:spMkLst>
        </pc:spChg>
        <pc:spChg chg="mod">
          <ac:chgData name="Shazia Kausar (2512942)" userId="735cf18c-a74c-4396-9381-45d6a41e08d7" providerId="ADAL" clId="{B0FDC09D-15DA-4E6E-BF2D-468D1A8AD1D4}" dt="2026-06-04T19:56:13.365" v="3117" actId="21"/>
          <ac:spMkLst>
            <pc:docMk/>
            <pc:sldMk cId="140974557" sldId="257"/>
            <ac:spMk id="3" creationId="{27776762-430B-03A8-84AE-F616FCFEE666}"/>
          </ac:spMkLst>
        </pc:spChg>
        <pc:spChg chg="add mod">
          <ac:chgData name="Shazia Kausar (2512942)" userId="735cf18c-a74c-4396-9381-45d6a41e08d7" providerId="ADAL" clId="{B0FDC09D-15DA-4E6E-BF2D-468D1A8AD1D4}" dt="2026-06-04T20:00:35.603" v="3246" actId="1076"/>
          <ac:spMkLst>
            <pc:docMk/>
            <pc:sldMk cId="140974557" sldId="257"/>
            <ac:spMk id="5" creationId="{E4E6B469-938D-21D7-D6A4-EDFAC8AA90BA}"/>
          </ac:spMkLst>
        </pc:spChg>
        <pc:graphicFrameChg chg="add mod modGraphic">
          <ac:chgData name="Shazia Kausar (2512942)" userId="735cf18c-a74c-4396-9381-45d6a41e08d7" providerId="ADAL" clId="{B0FDC09D-15DA-4E6E-BF2D-468D1A8AD1D4}" dt="2026-06-04T19:58:30.710" v="3207" actId="1076"/>
          <ac:graphicFrameMkLst>
            <pc:docMk/>
            <pc:sldMk cId="140974557" sldId="257"/>
            <ac:graphicFrameMk id="4" creationId="{CD93275B-EF5A-7CF5-CA0B-AE1066E85980}"/>
          </ac:graphicFrameMkLst>
        </pc:graphicFrameChg>
      </pc:sldChg>
      <pc:sldChg chg="addSp delSp modSp mod setBg delDesignElem">
        <pc:chgData name="Shazia Kausar (2512942)" userId="735cf18c-a74c-4396-9381-45d6a41e08d7" providerId="ADAL" clId="{B0FDC09D-15DA-4E6E-BF2D-468D1A8AD1D4}" dt="2026-06-04T20:51:03.590" v="4023" actId="2711"/>
        <pc:sldMkLst>
          <pc:docMk/>
          <pc:sldMk cId="3367229726" sldId="258"/>
        </pc:sldMkLst>
        <pc:spChg chg="mod">
          <ac:chgData name="Shazia Kausar (2512942)" userId="735cf18c-a74c-4396-9381-45d6a41e08d7" providerId="ADAL" clId="{B0FDC09D-15DA-4E6E-BF2D-468D1A8AD1D4}" dt="2026-06-04T20:31:15.405" v="3759" actId="26606"/>
          <ac:spMkLst>
            <pc:docMk/>
            <pc:sldMk cId="3367229726" sldId="258"/>
            <ac:spMk id="2" creationId="{8C1DA622-A52A-C689-45D8-C19CD528BAC2}"/>
          </ac:spMkLst>
        </pc:spChg>
        <pc:spChg chg="add del mod">
          <ac:chgData name="Shazia Kausar (2512942)" userId="735cf18c-a74c-4396-9381-45d6a41e08d7" providerId="ADAL" clId="{B0FDC09D-15DA-4E6E-BF2D-468D1A8AD1D4}" dt="2026-06-04T20:32:09.071" v="3764" actId="26606"/>
          <ac:spMkLst>
            <pc:docMk/>
            <pc:sldMk cId="3367229726" sldId="258"/>
            <ac:spMk id="3" creationId="{C0BDE179-F05E-B92B-8D88-0027F296C28A}"/>
          </ac:spMkLst>
        </pc:spChg>
        <pc:spChg chg="add">
          <ac:chgData name="Shazia Kausar (2512942)" userId="735cf18c-a74c-4396-9381-45d6a41e08d7" providerId="ADAL" clId="{B0FDC09D-15DA-4E6E-BF2D-468D1A8AD1D4}" dt="2026-06-03T21:14:17.465" v="1140"/>
          <ac:spMkLst>
            <pc:docMk/>
            <pc:sldMk cId="3367229726" sldId="258"/>
            <ac:spMk id="4" creationId="{75140575-7700-A0DD-CD7F-F9B260DF216C}"/>
          </ac:spMkLst>
        </pc:spChg>
        <pc:spChg chg="add mod">
          <ac:chgData name="Shazia Kausar (2512942)" userId="735cf18c-a74c-4396-9381-45d6a41e08d7" providerId="ADAL" clId="{B0FDC09D-15DA-4E6E-BF2D-468D1A8AD1D4}" dt="2026-06-03T21:14:23.543" v="1142"/>
          <ac:spMkLst>
            <pc:docMk/>
            <pc:sldMk cId="3367229726" sldId="258"/>
            <ac:spMk id="5" creationId="{8D16EE8D-BBD8-7BB8-7571-433B99907216}"/>
          </ac:spMkLst>
        </pc:spChg>
        <pc:spChg chg="add mod">
          <ac:chgData name="Shazia Kausar (2512942)" userId="735cf18c-a74c-4396-9381-45d6a41e08d7" providerId="ADAL" clId="{B0FDC09D-15DA-4E6E-BF2D-468D1A8AD1D4}" dt="2026-06-04T20:34:07.612" v="3792" actId="14100"/>
          <ac:spMkLst>
            <pc:docMk/>
            <pc:sldMk cId="3367229726" sldId="258"/>
            <ac:spMk id="5" creationId="{FE863F99-5F19-8E2F-25C5-1A5B4C522919}"/>
          </ac:spMkLst>
        </pc:spChg>
        <pc:spChg chg="add del">
          <ac:chgData name="Shazia Kausar (2512942)" userId="735cf18c-a74c-4396-9381-45d6a41e08d7" providerId="ADAL" clId="{B0FDC09D-15DA-4E6E-BF2D-468D1A8AD1D4}" dt="2026-06-04T20:30:04.311" v="3700" actId="26606"/>
          <ac:spMkLst>
            <pc:docMk/>
            <pc:sldMk cId="3367229726" sldId="258"/>
            <ac:spMk id="8" creationId="{327D73B4-9F5C-4A64-A179-51B9500CB8B5}"/>
          </ac:spMkLst>
        </pc:spChg>
        <pc:spChg chg="add del">
          <ac:chgData name="Shazia Kausar (2512942)" userId="735cf18c-a74c-4396-9381-45d6a41e08d7" providerId="ADAL" clId="{B0FDC09D-15DA-4E6E-BF2D-468D1A8AD1D4}" dt="2026-06-04T20:30:04.311" v="3700" actId="26606"/>
          <ac:spMkLst>
            <pc:docMk/>
            <pc:sldMk cId="3367229726" sldId="258"/>
            <ac:spMk id="10" creationId="{C1F06963-6374-4B48-844F-071A9BAAAE02}"/>
          </ac:spMkLst>
        </pc:spChg>
        <pc:spChg chg="add del">
          <ac:chgData name="Shazia Kausar (2512942)" userId="735cf18c-a74c-4396-9381-45d6a41e08d7" providerId="ADAL" clId="{B0FDC09D-15DA-4E6E-BF2D-468D1A8AD1D4}" dt="2026-06-04T20:30:04.311" v="3700" actId="26606"/>
          <ac:spMkLst>
            <pc:docMk/>
            <pc:sldMk cId="3367229726" sldId="258"/>
            <ac:spMk id="12" creationId="{6CB927A4-E432-4310-9CD5-E89FF5063179}"/>
          </ac:spMkLst>
        </pc:spChg>
        <pc:spChg chg="add del">
          <ac:chgData name="Shazia Kausar (2512942)" userId="735cf18c-a74c-4396-9381-45d6a41e08d7" providerId="ADAL" clId="{B0FDC09D-15DA-4E6E-BF2D-468D1A8AD1D4}" dt="2026-06-04T20:30:04.311" v="3700" actId="26606"/>
          <ac:spMkLst>
            <pc:docMk/>
            <pc:sldMk cId="3367229726" sldId="258"/>
            <ac:spMk id="14" creationId="{1453BF6C-B012-48B7-B4E8-6D7AC7C27D02}"/>
          </ac:spMkLst>
        </pc:spChg>
        <pc:spChg chg="add del">
          <ac:chgData name="Shazia Kausar (2512942)" userId="735cf18c-a74c-4396-9381-45d6a41e08d7" providerId="ADAL" clId="{B0FDC09D-15DA-4E6E-BF2D-468D1A8AD1D4}" dt="2026-06-04T20:30:04.311" v="3700" actId="26606"/>
          <ac:spMkLst>
            <pc:docMk/>
            <pc:sldMk cId="3367229726" sldId="258"/>
            <ac:spMk id="16" creationId="{E3020543-B24B-4EC4-8FFC-8DD88EEA91A8}"/>
          </ac:spMkLst>
        </pc:spChg>
        <pc:spChg chg="add del">
          <ac:chgData name="Shazia Kausar (2512942)" userId="735cf18c-a74c-4396-9381-45d6a41e08d7" providerId="ADAL" clId="{B0FDC09D-15DA-4E6E-BF2D-468D1A8AD1D4}" dt="2026-06-04T20:34:26.587" v="3797"/>
          <ac:spMkLst>
            <pc:docMk/>
            <pc:sldMk cId="3367229726" sldId="258"/>
            <ac:spMk id="20" creationId="{907EF6B7-1338-4443-8C46-6A318D952DFD}"/>
          </ac:spMkLst>
        </pc:spChg>
        <pc:spChg chg="add del">
          <ac:chgData name="Shazia Kausar (2512942)" userId="735cf18c-a74c-4396-9381-45d6a41e08d7" providerId="ADAL" clId="{B0FDC09D-15DA-4E6E-BF2D-468D1A8AD1D4}" dt="2026-06-04T20:34:26.587" v="3797"/>
          <ac:spMkLst>
            <pc:docMk/>
            <pc:sldMk cId="3367229726" sldId="258"/>
            <ac:spMk id="21" creationId="{DAAE4CDD-124C-4DCF-9584-B6033B545DD5}"/>
          </ac:spMkLst>
        </pc:spChg>
        <pc:spChg chg="add del">
          <ac:chgData name="Shazia Kausar (2512942)" userId="735cf18c-a74c-4396-9381-45d6a41e08d7" providerId="ADAL" clId="{B0FDC09D-15DA-4E6E-BF2D-468D1A8AD1D4}" dt="2026-06-04T20:34:26.587" v="3797"/>
          <ac:spMkLst>
            <pc:docMk/>
            <pc:sldMk cId="3367229726" sldId="258"/>
            <ac:spMk id="22" creationId="{081E4A58-353D-44AE-B2FC-2A74E2E400F7}"/>
          </ac:spMkLst>
        </pc:spChg>
        <pc:spChg chg="add del">
          <ac:chgData name="Shazia Kausar (2512942)" userId="735cf18c-a74c-4396-9381-45d6a41e08d7" providerId="ADAL" clId="{B0FDC09D-15DA-4E6E-BF2D-468D1A8AD1D4}" dt="2026-06-04T20:31:15.405" v="3759" actId="26606"/>
          <ac:spMkLst>
            <pc:docMk/>
            <pc:sldMk cId="3367229726" sldId="258"/>
            <ac:spMk id="27" creationId="{1C799903-48D5-4A31-A1A2-541072D9771E}"/>
          </ac:spMkLst>
        </pc:spChg>
        <pc:spChg chg="add del">
          <ac:chgData name="Shazia Kausar (2512942)" userId="735cf18c-a74c-4396-9381-45d6a41e08d7" providerId="ADAL" clId="{B0FDC09D-15DA-4E6E-BF2D-468D1A8AD1D4}" dt="2026-06-04T20:30:54.783" v="3757" actId="26606"/>
          <ac:spMkLst>
            <pc:docMk/>
            <pc:sldMk cId="3367229726" sldId="258"/>
            <ac:spMk id="29" creationId="{B50AB553-2A96-4A92-96F2-93548E096954}"/>
          </ac:spMkLst>
        </pc:spChg>
        <pc:spChg chg="add del">
          <ac:chgData name="Shazia Kausar (2512942)" userId="735cf18c-a74c-4396-9381-45d6a41e08d7" providerId="ADAL" clId="{B0FDC09D-15DA-4E6E-BF2D-468D1A8AD1D4}" dt="2026-06-04T20:31:15.405" v="3759" actId="26606"/>
          <ac:spMkLst>
            <pc:docMk/>
            <pc:sldMk cId="3367229726" sldId="258"/>
            <ac:spMk id="31" creationId="{E1B96AD6-92A9-4273-A62B-96A1C3E0BA95}"/>
          </ac:spMkLst>
        </pc:spChg>
        <pc:spChg chg="add del">
          <ac:chgData name="Shazia Kausar (2512942)" userId="735cf18c-a74c-4396-9381-45d6a41e08d7" providerId="ADAL" clId="{B0FDC09D-15DA-4E6E-BF2D-468D1A8AD1D4}" dt="2026-06-04T20:31:15.405" v="3759" actId="26606"/>
          <ac:spMkLst>
            <pc:docMk/>
            <pc:sldMk cId="3367229726" sldId="258"/>
            <ac:spMk id="32" creationId="{8EFFF109-FC58-4FD3-BE05-9775A1310F55}"/>
          </ac:spMkLst>
        </pc:spChg>
        <pc:spChg chg="add del">
          <ac:chgData name="Shazia Kausar (2512942)" userId="735cf18c-a74c-4396-9381-45d6a41e08d7" providerId="ADAL" clId="{B0FDC09D-15DA-4E6E-BF2D-468D1A8AD1D4}" dt="2026-06-04T20:31:15.405" v="3759" actId="26606"/>
          <ac:spMkLst>
            <pc:docMk/>
            <pc:sldMk cId="3367229726" sldId="258"/>
            <ac:spMk id="33" creationId="{463EEC44-1BA3-44ED-81FC-A644B04B2A44}"/>
          </ac:spMkLst>
        </pc:spChg>
        <pc:spChg chg="add del">
          <ac:chgData name="Shazia Kausar (2512942)" userId="735cf18c-a74c-4396-9381-45d6a41e08d7" providerId="ADAL" clId="{B0FDC09D-15DA-4E6E-BF2D-468D1A8AD1D4}" dt="2026-06-04T20:31:15.405" v="3759" actId="26606"/>
          <ac:spMkLst>
            <pc:docMk/>
            <pc:sldMk cId="3367229726" sldId="258"/>
            <ac:spMk id="34" creationId="{C0BDE179-F05E-B92B-8D88-0027F296C28A}"/>
          </ac:spMkLst>
        </pc:spChg>
        <pc:spChg chg="add del">
          <ac:chgData name="Shazia Kausar (2512942)" userId="735cf18c-a74c-4396-9381-45d6a41e08d7" providerId="ADAL" clId="{B0FDC09D-15DA-4E6E-BF2D-468D1A8AD1D4}" dt="2026-06-04T20:31:22.412" v="3761" actId="26606"/>
          <ac:spMkLst>
            <pc:docMk/>
            <pc:sldMk cId="3367229726" sldId="258"/>
            <ac:spMk id="36" creationId="{907EF6B7-1338-4443-8C46-6A318D952DFD}"/>
          </ac:spMkLst>
        </pc:spChg>
        <pc:spChg chg="add del">
          <ac:chgData name="Shazia Kausar (2512942)" userId="735cf18c-a74c-4396-9381-45d6a41e08d7" providerId="ADAL" clId="{B0FDC09D-15DA-4E6E-BF2D-468D1A8AD1D4}" dt="2026-06-04T20:31:22.412" v="3761" actId="26606"/>
          <ac:spMkLst>
            <pc:docMk/>
            <pc:sldMk cId="3367229726" sldId="258"/>
            <ac:spMk id="37" creationId="{DAAE4CDD-124C-4DCF-9584-B6033B545DD5}"/>
          </ac:spMkLst>
        </pc:spChg>
        <pc:spChg chg="add del">
          <ac:chgData name="Shazia Kausar (2512942)" userId="735cf18c-a74c-4396-9381-45d6a41e08d7" providerId="ADAL" clId="{B0FDC09D-15DA-4E6E-BF2D-468D1A8AD1D4}" dt="2026-06-04T20:31:22.412" v="3761" actId="26606"/>
          <ac:spMkLst>
            <pc:docMk/>
            <pc:sldMk cId="3367229726" sldId="258"/>
            <ac:spMk id="38" creationId="{081E4A58-353D-44AE-B2FC-2A74E2E400F7}"/>
          </ac:spMkLst>
        </pc:spChg>
        <pc:graphicFrameChg chg="add del">
          <ac:chgData name="Shazia Kausar (2512942)" userId="735cf18c-a74c-4396-9381-45d6a41e08d7" providerId="ADAL" clId="{B0FDC09D-15DA-4E6E-BF2D-468D1A8AD1D4}" dt="2026-06-04T20:30:54.783" v="3757" actId="26606"/>
          <ac:graphicFrameMkLst>
            <pc:docMk/>
            <pc:sldMk cId="3367229726" sldId="258"/>
            <ac:graphicFrameMk id="24" creationId="{6E39D408-09E7-5B6F-0D22-458BBE651D5E}"/>
          </ac:graphicFrameMkLst>
        </pc:graphicFrameChg>
        <pc:graphicFrameChg chg="add mod modGraphic">
          <ac:chgData name="Shazia Kausar (2512942)" userId="735cf18c-a74c-4396-9381-45d6a41e08d7" providerId="ADAL" clId="{B0FDC09D-15DA-4E6E-BF2D-468D1A8AD1D4}" dt="2026-06-04T20:51:03.590" v="4023" actId="2711"/>
          <ac:graphicFrameMkLst>
            <pc:docMk/>
            <pc:sldMk cId="3367229726" sldId="258"/>
            <ac:graphicFrameMk id="26" creationId="{86666A50-C2ED-F1D4-F285-4AAE4BCAC4CB}"/>
          </ac:graphicFrameMkLst>
        </pc:graphicFrameChg>
        <pc:graphicFrameChg chg="add del">
          <ac:chgData name="Shazia Kausar (2512942)" userId="735cf18c-a74c-4396-9381-45d6a41e08d7" providerId="ADAL" clId="{B0FDC09D-15DA-4E6E-BF2D-468D1A8AD1D4}" dt="2026-06-04T20:31:22.412" v="3761" actId="26606"/>
          <ac:graphicFrameMkLst>
            <pc:docMk/>
            <pc:sldMk cId="3367229726" sldId="258"/>
            <ac:graphicFrameMk id="39" creationId="{18E50076-44C7-B77E-88BA-17F536D91EFA}"/>
          </ac:graphicFrameMkLst>
        </pc:graphicFrameChg>
        <pc:picChg chg="add del">
          <ac:chgData name="Shazia Kausar (2512942)" userId="735cf18c-a74c-4396-9381-45d6a41e08d7" providerId="ADAL" clId="{B0FDC09D-15DA-4E6E-BF2D-468D1A8AD1D4}" dt="2026-06-04T20:30:54.783" v="3757" actId="26606"/>
          <ac:picMkLst>
            <pc:docMk/>
            <pc:sldMk cId="3367229726" sldId="258"/>
            <ac:picMk id="25" creationId="{BBCF794B-79E6-7E43-E16E-08C7827FD434}"/>
          </ac:picMkLst>
        </pc:picChg>
        <pc:cxnChg chg="add del">
          <ac:chgData name="Shazia Kausar (2512942)" userId="735cf18c-a74c-4396-9381-45d6a41e08d7" providerId="ADAL" clId="{B0FDC09D-15DA-4E6E-BF2D-468D1A8AD1D4}" dt="2026-06-04T20:30:04.311" v="3700" actId="26606"/>
          <ac:cxnSpMkLst>
            <pc:docMk/>
            <pc:sldMk cId="3367229726" sldId="258"/>
            <ac:cxnSpMk id="18" creationId="{C49DA8F6-BCC1-4447-B54C-57856834B94B}"/>
          </ac:cxnSpMkLst>
        </pc:cxnChg>
      </pc:sldChg>
      <pc:sldChg chg="addSp modSp del mod">
        <pc:chgData name="Shazia Kausar (2512942)" userId="735cf18c-a74c-4396-9381-45d6a41e08d7" providerId="ADAL" clId="{B0FDC09D-15DA-4E6E-BF2D-468D1A8AD1D4}" dt="2026-06-04T19:12:02.264" v="1760" actId="47"/>
        <pc:sldMkLst>
          <pc:docMk/>
          <pc:sldMk cId="357193306" sldId="259"/>
        </pc:sldMkLst>
        <pc:spChg chg="mod">
          <ac:chgData name="Shazia Kausar (2512942)" userId="735cf18c-a74c-4396-9381-45d6a41e08d7" providerId="ADAL" clId="{B0FDC09D-15DA-4E6E-BF2D-468D1A8AD1D4}" dt="2026-06-03T21:48:07.194" v="1353" actId="1076"/>
          <ac:spMkLst>
            <pc:docMk/>
            <pc:sldMk cId="357193306" sldId="259"/>
            <ac:spMk id="2" creationId="{82AF80B0-DF9C-31D7-3CAC-C1AC1E90B4E0}"/>
          </ac:spMkLst>
        </pc:spChg>
        <pc:spChg chg="mod">
          <ac:chgData name="Shazia Kausar (2512942)" userId="735cf18c-a74c-4396-9381-45d6a41e08d7" providerId="ADAL" clId="{B0FDC09D-15DA-4E6E-BF2D-468D1A8AD1D4}" dt="2026-06-03T21:48:35.813" v="1363" actId="122"/>
          <ac:spMkLst>
            <pc:docMk/>
            <pc:sldMk cId="357193306" sldId="259"/>
            <ac:spMk id="3" creationId="{579A3310-AE99-0816-1B8B-31474FF27CBE}"/>
          </ac:spMkLst>
        </pc:spChg>
        <pc:spChg chg="add mod">
          <ac:chgData name="Shazia Kausar (2512942)" userId="735cf18c-a74c-4396-9381-45d6a41e08d7" providerId="ADAL" clId="{B0FDC09D-15DA-4E6E-BF2D-468D1A8AD1D4}" dt="2026-06-03T21:48:32.596" v="1362" actId="122"/>
          <ac:spMkLst>
            <pc:docMk/>
            <pc:sldMk cId="357193306" sldId="259"/>
            <ac:spMk id="5" creationId="{CFC4A2BF-EEFD-B672-617B-E0D19C507B63}"/>
          </ac:spMkLst>
        </pc:spChg>
        <pc:spChg chg="add mod">
          <ac:chgData name="Shazia Kausar (2512942)" userId="735cf18c-a74c-4396-9381-45d6a41e08d7" providerId="ADAL" clId="{B0FDC09D-15DA-4E6E-BF2D-468D1A8AD1D4}" dt="2026-06-03T21:48:39.797" v="1364" actId="1076"/>
          <ac:spMkLst>
            <pc:docMk/>
            <pc:sldMk cId="357193306" sldId="259"/>
            <ac:spMk id="7" creationId="{CC7CAA37-277D-83E3-CBFD-CDEBD8F9F441}"/>
          </ac:spMkLst>
        </pc:spChg>
      </pc:sldChg>
      <pc:sldChg chg="addSp delSp modSp mod setBg">
        <pc:chgData name="Shazia Kausar (2512942)" userId="735cf18c-a74c-4396-9381-45d6a41e08d7" providerId="ADAL" clId="{B0FDC09D-15DA-4E6E-BF2D-468D1A8AD1D4}" dt="2026-06-04T20:51:11.960" v="4024" actId="1076"/>
        <pc:sldMkLst>
          <pc:docMk/>
          <pc:sldMk cId="3524054363" sldId="260"/>
        </pc:sldMkLst>
        <pc:spChg chg="mod">
          <ac:chgData name="Shazia Kausar (2512942)" userId="735cf18c-a74c-4396-9381-45d6a41e08d7" providerId="ADAL" clId="{B0FDC09D-15DA-4E6E-BF2D-468D1A8AD1D4}" dt="2026-06-04T19:46:30.008" v="2992" actId="2711"/>
          <ac:spMkLst>
            <pc:docMk/>
            <pc:sldMk cId="3524054363" sldId="260"/>
            <ac:spMk id="2" creationId="{7E42051E-9EFF-9C8C-B9C5-990A651D9CCF}"/>
          </ac:spMkLst>
        </pc:spChg>
        <pc:spChg chg="del mod">
          <ac:chgData name="Shazia Kausar (2512942)" userId="735cf18c-a74c-4396-9381-45d6a41e08d7" providerId="ADAL" clId="{B0FDC09D-15DA-4E6E-BF2D-468D1A8AD1D4}" dt="2026-06-04T19:36:31.529" v="1858" actId="478"/>
          <ac:spMkLst>
            <pc:docMk/>
            <pc:sldMk cId="3524054363" sldId="260"/>
            <ac:spMk id="3" creationId="{F7FD4735-E49F-2116-A302-E6B62D20BEC2}"/>
          </ac:spMkLst>
        </pc:spChg>
        <pc:spChg chg="add mod">
          <ac:chgData name="Shazia Kausar (2512942)" userId="735cf18c-a74c-4396-9381-45d6a41e08d7" providerId="ADAL" clId="{B0FDC09D-15DA-4E6E-BF2D-468D1A8AD1D4}" dt="2026-06-04T20:51:11.960" v="4024" actId="1076"/>
          <ac:spMkLst>
            <pc:docMk/>
            <pc:sldMk cId="3524054363" sldId="260"/>
            <ac:spMk id="6" creationId="{10D4CFCD-A2D6-BF9E-8BDB-AEFDAD0B51A7}"/>
          </ac:spMkLst>
        </pc:spChg>
        <pc:spChg chg="add mod">
          <ac:chgData name="Shazia Kausar (2512942)" userId="735cf18c-a74c-4396-9381-45d6a41e08d7" providerId="ADAL" clId="{B0FDC09D-15DA-4E6E-BF2D-468D1A8AD1D4}" dt="2026-06-04T19:52:23.528" v="3084" actId="27636"/>
          <ac:spMkLst>
            <pc:docMk/>
            <pc:sldMk cId="3524054363" sldId="260"/>
            <ac:spMk id="8" creationId="{CE54A15E-F136-39B1-E2BD-CFA537840C44}"/>
          </ac:spMkLst>
        </pc:spChg>
        <pc:picChg chg="add mod">
          <ac:chgData name="Shazia Kausar (2512942)" userId="735cf18c-a74c-4396-9381-45d6a41e08d7" providerId="ADAL" clId="{B0FDC09D-15DA-4E6E-BF2D-468D1A8AD1D4}" dt="2026-06-04T19:53:00.939" v="3086"/>
          <ac:picMkLst>
            <pc:docMk/>
            <pc:sldMk cId="3524054363" sldId="260"/>
            <ac:picMk id="5" creationId="{E3FF2B15-5C21-3662-7B8F-FE43EA8FDFE5}"/>
          </ac:picMkLst>
        </pc:picChg>
      </pc:sldChg>
      <pc:sldChg chg="modSp del mod">
        <pc:chgData name="Shazia Kausar (2512942)" userId="735cf18c-a74c-4396-9381-45d6a41e08d7" providerId="ADAL" clId="{B0FDC09D-15DA-4E6E-BF2D-468D1A8AD1D4}" dt="2026-06-04T16:28:02.335" v="1410" actId="47"/>
        <pc:sldMkLst>
          <pc:docMk/>
          <pc:sldMk cId="3170771440" sldId="261"/>
        </pc:sldMkLst>
        <pc:spChg chg="mod">
          <ac:chgData name="Shazia Kausar (2512942)" userId="735cf18c-a74c-4396-9381-45d6a41e08d7" providerId="ADAL" clId="{B0FDC09D-15DA-4E6E-BF2D-468D1A8AD1D4}" dt="2026-06-04T16:25:54.776" v="1401" actId="14100"/>
          <ac:spMkLst>
            <pc:docMk/>
            <pc:sldMk cId="3170771440" sldId="261"/>
            <ac:spMk id="2" creationId="{A4B0BC45-5FA0-1B35-BA1C-BCEC8991B2F7}"/>
          </ac:spMkLst>
        </pc:spChg>
        <pc:spChg chg="mod">
          <ac:chgData name="Shazia Kausar (2512942)" userId="735cf18c-a74c-4396-9381-45d6a41e08d7" providerId="ADAL" clId="{B0FDC09D-15DA-4E6E-BF2D-468D1A8AD1D4}" dt="2026-06-04T16:26:14.643" v="1403" actId="14100"/>
          <ac:spMkLst>
            <pc:docMk/>
            <pc:sldMk cId="3170771440" sldId="261"/>
            <ac:spMk id="3" creationId="{022F477A-BF7D-9750-DA0A-4736E9E4FE51}"/>
          </ac:spMkLst>
        </pc:spChg>
      </pc:sldChg>
      <pc:sldChg chg="addSp delSp modSp mod">
        <pc:chgData name="Shazia Kausar (2512942)" userId="735cf18c-a74c-4396-9381-45d6a41e08d7" providerId="ADAL" clId="{B0FDC09D-15DA-4E6E-BF2D-468D1A8AD1D4}" dt="2026-06-04T20:21:37.539" v="3607" actId="1076"/>
        <pc:sldMkLst>
          <pc:docMk/>
          <pc:sldMk cId="655698900" sldId="262"/>
        </pc:sldMkLst>
        <pc:spChg chg="mod">
          <ac:chgData name="Shazia Kausar (2512942)" userId="735cf18c-a74c-4396-9381-45d6a41e08d7" providerId="ADAL" clId="{B0FDC09D-15DA-4E6E-BF2D-468D1A8AD1D4}" dt="2026-06-04T20:17:16.265" v="3539" actId="1076"/>
          <ac:spMkLst>
            <pc:docMk/>
            <pc:sldMk cId="655698900" sldId="262"/>
            <ac:spMk id="2" creationId="{ADC2AB47-4781-C3D9-0B95-9BDF43BE7604}"/>
          </ac:spMkLst>
        </pc:spChg>
        <pc:spChg chg="mod">
          <ac:chgData name="Shazia Kausar (2512942)" userId="735cf18c-a74c-4396-9381-45d6a41e08d7" providerId="ADAL" clId="{B0FDC09D-15DA-4E6E-BF2D-468D1A8AD1D4}" dt="2026-06-04T20:19:23.355" v="3604" actId="20577"/>
          <ac:spMkLst>
            <pc:docMk/>
            <pc:sldMk cId="655698900" sldId="262"/>
            <ac:spMk id="3" creationId="{370CF386-5A7D-98A4-D33C-73CD714AE63D}"/>
          </ac:spMkLst>
        </pc:spChg>
        <pc:spChg chg="add del">
          <ac:chgData name="Shazia Kausar (2512942)" userId="735cf18c-a74c-4396-9381-45d6a41e08d7" providerId="ADAL" clId="{B0FDC09D-15DA-4E6E-BF2D-468D1A8AD1D4}" dt="2026-06-04T20:13:02.543" v="3498" actId="11529"/>
          <ac:spMkLst>
            <pc:docMk/>
            <pc:sldMk cId="655698900" sldId="262"/>
            <ac:spMk id="6" creationId="{173631D3-968A-2FFA-4105-FFAF9D56D9F9}"/>
          </ac:spMkLst>
        </pc:spChg>
        <pc:spChg chg="add del">
          <ac:chgData name="Shazia Kausar (2512942)" userId="735cf18c-a74c-4396-9381-45d6a41e08d7" providerId="ADAL" clId="{B0FDC09D-15DA-4E6E-BF2D-468D1A8AD1D4}" dt="2026-06-04T20:13:12.783" v="3500" actId="11529"/>
          <ac:spMkLst>
            <pc:docMk/>
            <pc:sldMk cId="655698900" sldId="262"/>
            <ac:spMk id="7" creationId="{94C4C518-616C-BDCF-467A-8A3F0599E939}"/>
          </ac:spMkLst>
        </pc:spChg>
        <pc:spChg chg="add del mod">
          <ac:chgData name="Shazia Kausar (2512942)" userId="735cf18c-a74c-4396-9381-45d6a41e08d7" providerId="ADAL" clId="{B0FDC09D-15DA-4E6E-BF2D-468D1A8AD1D4}" dt="2026-06-04T20:15:03.055" v="3505" actId="478"/>
          <ac:spMkLst>
            <pc:docMk/>
            <pc:sldMk cId="655698900" sldId="262"/>
            <ac:spMk id="8" creationId="{2064FEC4-7468-DB55-246E-37C9D0B1207F}"/>
          </ac:spMkLst>
        </pc:spChg>
        <pc:graphicFrameChg chg="add del modGraphic">
          <ac:chgData name="Shazia Kausar (2512942)" userId="735cf18c-a74c-4396-9381-45d6a41e08d7" providerId="ADAL" clId="{B0FDC09D-15DA-4E6E-BF2D-468D1A8AD1D4}" dt="2026-06-04T20:12:03.961" v="3494" actId="1032"/>
          <ac:graphicFrameMkLst>
            <pc:docMk/>
            <pc:sldMk cId="655698900" sldId="262"/>
            <ac:graphicFrameMk id="4" creationId="{3FA66622-17F3-11C6-226D-14A61E0948F4}"/>
          </ac:graphicFrameMkLst>
        </pc:graphicFrameChg>
        <pc:graphicFrameChg chg="add del modGraphic">
          <ac:chgData name="Shazia Kausar (2512942)" userId="735cf18c-a74c-4396-9381-45d6a41e08d7" providerId="ADAL" clId="{B0FDC09D-15DA-4E6E-BF2D-468D1A8AD1D4}" dt="2026-06-04T20:12:35.920" v="3496" actId="1032"/>
          <ac:graphicFrameMkLst>
            <pc:docMk/>
            <pc:sldMk cId="655698900" sldId="262"/>
            <ac:graphicFrameMk id="5" creationId="{C56E7041-36F6-5DBE-5472-EC5DA0D3D1AA}"/>
          </ac:graphicFrameMkLst>
        </pc:graphicFrameChg>
        <pc:picChg chg="add del mod">
          <ac:chgData name="Shazia Kausar (2512942)" userId="735cf18c-a74c-4396-9381-45d6a41e08d7" providerId="ADAL" clId="{B0FDC09D-15DA-4E6E-BF2D-468D1A8AD1D4}" dt="2026-06-04T20:15:51.848" v="3514" actId="478"/>
          <ac:picMkLst>
            <pc:docMk/>
            <pc:sldMk cId="655698900" sldId="262"/>
            <ac:picMk id="5122" creationId="{04B59A8A-6287-9F47-8773-CA16E07011BE}"/>
          </ac:picMkLst>
        </pc:picChg>
        <pc:picChg chg="add mod">
          <ac:chgData name="Shazia Kausar (2512942)" userId="735cf18c-a74c-4396-9381-45d6a41e08d7" providerId="ADAL" clId="{B0FDC09D-15DA-4E6E-BF2D-468D1A8AD1D4}" dt="2026-06-04T20:21:37.539" v="3607" actId="1076"/>
          <ac:picMkLst>
            <pc:docMk/>
            <pc:sldMk cId="655698900" sldId="262"/>
            <ac:picMk id="5124" creationId="{EA4EABB4-9160-9F0D-CB8A-54A4DDD2FF2B}"/>
          </ac:picMkLst>
        </pc:picChg>
      </pc:sldChg>
      <pc:sldChg chg="addSp delSp modSp mod ord">
        <pc:chgData name="Shazia Kausar (2512942)" userId="735cf18c-a74c-4396-9381-45d6a41e08d7" providerId="ADAL" clId="{B0FDC09D-15DA-4E6E-BF2D-468D1A8AD1D4}" dt="2026-06-04T20:39:14.079" v="3856" actId="115"/>
        <pc:sldMkLst>
          <pc:docMk/>
          <pc:sldMk cId="2499123044" sldId="263"/>
        </pc:sldMkLst>
        <pc:spChg chg="mod">
          <ac:chgData name="Shazia Kausar (2512942)" userId="735cf18c-a74c-4396-9381-45d6a41e08d7" providerId="ADAL" clId="{B0FDC09D-15DA-4E6E-BF2D-468D1A8AD1D4}" dt="2026-06-04T20:38:29.642" v="3838" actId="1076"/>
          <ac:spMkLst>
            <pc:docMk/>
            <pc:sldMk cId="2499123044" sldId="263"/>
            <ac:spMk id="2" creationId="{43CF62EC-FC31-13C1-B26F-FD20C4B55DAC}"/>
          </ac:spMkLst>
        </pc:spChg>
        <pc:spChg chg="mod">
          <ac:chgData name="Shazia Kausar (2512942)" userId="735cf18c-a74c-4396-9381-45d6a41e08d7" providerId="ADAL" clId="{B0FDC09D-15DA-4E6E-BF2D-468D1A8AD1D4}" dt="2026-06-04T20:39:14.079" v="3856" actId="115"/>
          <ac:spMkLst>
            <pc:docMk/>
            <pc:sldMk cId="2499123044" sldId="263"/>
            <ac:spMk id="3" creationId="{7E146971-F246-57E5-3268-F5A6F13A17E5}"/>
          </ac:spMkLst>
        </pc:spChg>
        <pc:picChg chg="add del mod">
          <ac:chgData name="Shazia Kausar (2512942)" userId="735cf18c-a74c-4396-9381-45d6a41e08d7" providerId="ADAL" clId="{B0FDC09D-15DA-4E6E-BF2D-468D1A8AD1D4}" dt="2026-06-04T20:36:08.027" v="3804" actId="478"/>
          <ac:picMkLst>
            <pc:docMk/>
            <pc:sldMk cId="2499123044" sldId="263"/>
            <ac:picMk id="6146" creationId="{E8386A99-AEB6-A4C5-1B9C-DE281AA5C89F}"/>
          </ac:picMkLst>
        </pc:picChg>
        <pc:picChg chg="add del mod">
          <ac:chgData name="Shazia Kausar (2512942)" userId="735cf18c-a74c-4396-9381-45d6a41e08d7" providerId="ADAL" clId="{B0FDC09D-15DA-4E6E-BF2D-468D1A8AD1D4}" dt="2026-06-04T20:37:38.309" v="3809" actId="478"/>
          <ac:picMkLst>
            <pc:docMk/>
            <pc:sldMk cId="2499123044" sldId="263"/>
            <ac:picMk id="6148" creationId="{A391FC0E-B74D-5FF7-3744-9FAE129756AC}"/>
          </ac:picMkLst>
        </pc:picChg>
        <pc:picChg chg="add mod">
          <ac:chgData name="Shazia Kausar (2512942)" userId="735cf18c-a74c-4396-9381-45d6a41e08d7" providerId="ADAL" clId="{B0FDC09D-15DA-4E6E-BF2D-468D1A8AD1D4}" dt="2026-06-04T20:37:53.715" v="3816" actId="1076"/>
          <ac:picMkLst>
            <pc:docMk/>
            <pc:sldMk cId="2499123044" sldId="263"/>
            <ac:picMk id="6150" creationId="{930CDE6E-3034-FB19-1EC9-5B92F4949C69}"/>
          </ac:picMkLst>
        </pc:picChg>
      </pc:sldChg>
      <pc:sldChg chg="addSp modSp del mod">
        <pc:chgData name="Shazia Kausar (2512942)" userId="735cf18c-a74c-4396-9381-45d6a41e08d7" providerId="ADAL" clId="{B0FDC09D-15DA-4E6E-BF2D-468D1A8AD1D4}" dt="2026-06-03T21:45:55.223" v="1315" actId="47"/>
        <pc:sldMkLst>
          <pc:docMk/>
          <pc:sldMk cId="3344707615" sldId="265"/>
        </pc:sldMkLst>
        <pc:spChg chg="mod">
          <ac:chgData name="Shazia Kausar (2512942)" userId="735cf18c-a74c-4396-9381-45d6a41e08d7" providerId="ADAL" clId="{B0FDC09D-15DA-4E6E-BF2D-468D1A8AD1D4}" dt="2026-06-03T18:04:29.617" v="813" actId="2711"/>
          <ac:spMkLst>
            <pc:docMk/>
            <pc:sldMk cId="3344707615" sldId="265"/>
            <ac:spMk id="2" creationId="{8FCD4705-9B22-DD57-154A-77AC9B7C0504}"/>
          </ac:spMkLst>
        </pc:spChg>
        <pc:spChg chg="mod">
          <ac:chgData name="Shazia Kausar (2512942)" userId="735cf18c-a74c-4396-9381-45d6a41e08d7" providerId="ADAL" clId="{B0FDC09D-15DA-4E6E-BF2D-468D1A8AD1D4}" dt="2026-06-03T21:22:40.653" v="1174" actId="207"/>
          <ac:spMkLst>
            <pc:docMk/>
            <pc:sldMk cId="3344707615" sldId="265"/>
            <ac:spMk id="3" creationId="{4B6F7DFC-0DA4-1C5E-A4DE-E4F4E604DD11}"/>
          </ac:spMkLst>
        </pc:spChg>
        <pc:spChg chg="add">
          <ac:chgData name="Shazia Kausar (2512942)" userId="735cf18c-a74c-4396-9381-45d6a41e08d7" providerId="ADAL" clId="{B0FDC09D-15DA-4E6E-BF2D-468D1A8AD1D4}" dt="2026-06-03T20:52:36.147" v="1037"/>
          <ac:spMkLst>
            <pc:docMk/>
            <pc:sldMk cId="3344707615" sldId="265"/>
            <ac:spMk id="4" creationId="{A0397300-2656-8813-82FA-3F49D5285B0B}"/>
          </ac:spMkLst>
        </pc:spChg>
      </pc:sldChg>
      <pc:sldChg chg="addSp delSp modSp mod setBg">
        <pc:chgData name="Shazia Kausar (2512942)" userId="735cf18c-a74c-4396-9381-45d6a41e08d7" providerId="ADAL" clId="{B0FDC09D-15DA-4E6E-BF2D-468D1A8AD1D4}" dt="2026-06-04T20:34:26.587" v="3797"/>
        <pc:sldMkLst>
          <pc:docMk/>
          <pc:sldMk cId="59079026" sldId="266"/>
        </pc:sldMkLst>
        <pc:spChg chg="mod">
          <ac:chgData name="Shazia Kausar (2512942)" userId="735cf18c-a74c-4396-9381-45d6a41e08d7" providerId="ADAL" clId="{B0FDC09D-15DA-4E6E-BF2D-468D1A8AD1D4}" dt="2026-06-04T20:34:26.587" v="3797"/>
          <ac:spMkLst>
            <pc:docMk/>
            <pc:sldMk cId="59079026" sldId="266"/>
            <ac:spMk id="2" creationId="{F5AF1822-6073-A305-F764-E13179F7A7E1}"/>
          </ac:spMkLst>
        </pc:spChg>
        <pc:spChg chg="add del mod ord">
          <ac:chgData name="Shazia Kausar (2512942)" userId="735cf18c-a74c-4396-9381-45d6a41e08d7" providerId="ADAL" clId="{B0FDC09D-15DA-4E6E-BF2D-468D1A8AD1D4}" dt="2026-06-04T20:26:22.596" v="3635" actId="26606"/>
          <ac:spMkLst>
            <pc:docMk/>
            <pc:sldMk cId="59079026" sldId="266"/>
            <ac:spMk id="3" creationId="{23C3E179-9816-757A-8597-4DEB989A9CD1}"/>
          </ac:spMkLst>
        </pc:spChg>
        <pc:spChg chg="add del">
          <ac:chgData name="Shazia Kausar (2512942)" userId="735cf18c-a74c-4396-9381-45d6a41e08d7" providerId="ADAL" clId="{B0FDC09D-15DA-4E6E-BF2D-468D1A8AD1D4}" dt="2026-06-04T20:25:16.975" v="3626" actId="26606"/>
          <ac:spMkLst>
            <pc:docMk/>
            <pc:sldMk cId="59079026" sldId="266"/>
            <ac:spMk id="10" creationId="{B6FACB3C-9069-4791-BC5C-0DB7CD19B853}"/>
          </ac:spMkLst>
        </pc:spChg>
        <pc:spChg chg="add mod">
          <ac:chgData name="Shazia Kausar (2512942)" userId="735cf18c-a74c-4396-9381-45d6a41e08d7" providerId="ADAL" clId="{B0FDC09D-15DA-4E6E-BF2D-468D1A8AD1D4}" dt="2026-06-04T20:28:16.533" v="3696" actId="1076"/>
          <ac:spMkLst>
            <pc:docMk/>
            <pc:sldMk cId="59079026" sldId="266"/>
            <ac:spMk id="11" creationId="{C6C22F18-0170-5EDC-ADC3-DE61A3179361}"/>
          </ac:spMkLst>
        </pc:spChg>
        <pc:spChg chg="add del">
          <ac:chgData name="Shazia Kausar (2512942)" userId="735cf18c-a74c-4396-9381-45d6a41e08d7" providerId="ADAL" clId="{B0FDC09D-15DA-4E6E-BF2D-468D1A8AD1D4}" dt="2026-06-04T20:25:16.975" v="3626" actId="26606"/>
          <ac:spMkLst>
            <pc:docMk/>
            <pc:sldMk cId="59079026" sldId="266"/>
            <ac:spMk id="12" creationId="{71F2038E-D777-4B76-81DD-DD13EE91B9DD}"/>
          </ac:spMkLst>
        </pc:spChg>
        <pc:spChg chg="add mod">
          <ac:chgData name="Shazia Kausar (2512942)" userId="735cf18c-a74c-4396-9381-45d6a41e08d7" providerId="ADAL" clId="{B0FDC09D-15DA-4E6E-BF2D-468D1A8AD1D4}" dt="2026-06-04T20:28:02.319" v="3689" actId="1076"/>
          <ac:spMkLst>
            <pc:docMk/>
            <pc:sldMk cId="59079026" sldId="266"/>
            <ac:spMk id="13" creationId="{CCF7493E-EB15-104A-32F2-0DECB67E3BE3}"/>
          </ac:spMkLst>
        </pc:spChg>
        <pc:spChg chg="add del">
          <ac:chgData name="Shazia Kausar (2512942)" userId="735cf18c-a74c-4396-9381-45d6a41e08d7" providerId="ADAL" clId="{B0FDC09D-15DA-4E6E-BF2D-468D1A8AD1D4}" dt="2026-06-04T20:25:29.377" v="3628" actId="26606"/>
          <ac:spMkLst>
            <pc:docMk/>
            <pc:sldMk cId="59079026" sldId="266"/>
            <ac:spMk id="20" creationId="{3346177D-ADC4-4968-B747-5CFCD390B5B9}"/>
          </ac:spMkLst>
        </pc:spChg>
        <pc:spChg chg="add del">
          <ac:chgData name="Shazia Kausar (2512942)" userId="735cf18c-a74c-4396-9381-45d6a41e08d7" providerId="ADAL" clId="{B0FDC09D-15DA-4E6E-BF2D-468D1A8AD1D4}" dt="2026-06-04T20:25:29.377" v="3628" actId="26606"/>
          <ac:spMkLst>
            <pc:docMk/>
            <pc:sldMk cId="59079026" sldId="266"/>
            <ac:spMk id="21" creationId="{0844A943-BF79-4FEA-ABB1-3BD54D236606}"/>
          </ac:spMkLst>
        </pc:spChg>
        <pc:spChg chg="add del">
          <ac:chgData name="Shazia Kausar (2512942)" userId="735cf18c-a74c-4396-9381-45d6a41e08d7" providerId="ADAL" clId="{B0FDC09D-15DA-4E6E-BF2D-468D1A8AD1D4}" dt="2026-06-04T20:25:29.377" v="3628" actId="26606"/>
          <ac:spMkLst>
            <pc:docMk/>
            <pc:sldMk cId="59079026" sldId="266"/>
            <ac:spMk id="22" creationId="{6437CC72-F4A8-4DC3-AFAB-D22C482C8100}"/>
          </ac:spMkLst>
        </pc:spChg>
        <pc:grpChg chg="add del">
          <ac:chgData name="Shazia Kausar (2512942)" userId="735cf18c-a74c-4396-9381-45d6a41e08d7" providerId="ADAL" clId="{B0FDC09D-15DA-4E6E-BF2D-468D1A8AD1D4}" dt="2026-06-04T20:25:16.975" v="3626" actId="26606"/>
          <ac:grpSpMkLst>
            <pc:docMk/>
            <pc:sldMk cId="59079026" sldId="266"/>
            <ac:grpSpMk id="14" creationId="{DD354807-230F-4402-B1B9-F733A8F1F190}"/>
          </ac:grpSpMkLst>
        </pc:grpChg>
        <pc:graphicFrameChg chg="add del">
          <ac:chgData name="Shazia Kausar (2512942)" userId="735cf18c-a74c-4396-9381-45d6a41e08d7" providerId="ADAL" clId="{B0FDC09D-15DA-4E6E-BF2D-468D1A8AD1D4}" dt="2026-06-04T20:25:39.855" v="3630" actId="26606"/>
          <ac:graphicFrameMkLst>
            <pc:docMk/>
            <pc:sldMk cId="59079026" sldId="266"/>
            <ac:graphicFrameMk id="7" creationId="{2DE2D84D-16AD-6ADF-6FAC-A3ED0AE4049B}"/>
          </ac:graphicFrameMkLst>
        </pc:graphicFrameChg>
        <pc:graphicFrameChg chg="add mod modGraphic">
          <ac:chgData name="Shazia Kausar (2512942)" userId="735cf18c-a74c-4396-9381-45d6a41e08d7" providerId="ADAL" clId="{B0FDC09D-15DA-4E6E-BF2D-468D1A8AD1D4}" dt="2026-06-04T20:28:12.284" v="3695" actId="404"/>
          <ac:graphicFrameMkLst>
            <pc:docMk/>
            <pc:sldMk cId="59079026" sldId="266"/>
            <ac:graphicFrameMk id="8" creationId="{DE5E9ABC-F0B7-5374-2990-640B7B455364}"/>
          </ac:graphicFrameMkLst>
        </pc:graphicFrameChg>
        <pc:graphicFrameChg chg="add del">
          <ac:chgData name="Shazia Kausar (2512942)" userId="735cf18c-a74c-4396-9381-45d6a41e08d7" providerId="ADAL" clId="{B0FDC09D-15DA-4E6E-BF2D-468D1A8AD1D4}" dt="2026-06-04T20:25:55.319" v="3632" actId="26606"/>
          <ac:graphicFrameMkLst>
            <pc:docMk/>
            <pc:sldMk cId="59079026" sldId="266"/>
            <ac:graphicFrameMk id="9" creationId="{1C2AB72C-C158-9AB8-ACB6-02AC9EDBF6DF}"/>
          </ac:graphicFrameMkLst>
        </pc:graphicFrameChg>
        <pc:picChg chg="add mod">
          <ac:chgData name="Shazia Kausar (2512942)" userId="735cf18c-a74c-4396-9381-45d6a41e08d7" providerId="ADAL" clId="{B0FDC09D-15DA-4E6E-BF2D-468D1A8AD1D4}" dt="2026-06-04T20:27:42.335" v="3684"/>
          <ac:picMkLst>
            <pc:docMk/>
            <pc:sldMk cId="59079026" sldId="266"/>
            <ac:picMk id="5" creationId="{3C46A9D1-4708-877A-4EB7-E6515DFCFE49}"/>
          </ac:picMkLst>
        </pc:picChg>
      </pc:sldChg>
      <pc:sldChg chg="addSp delSp modSp mod ord setBg">
        <pc:chgData name="Shazia Kausar (2512942)" userId="735cf18c-a74c-4396-9381-45d6a41e08d7" providerId="ADAL" clId="{B0FDC09D-15DA-4E6E-BF2D-468D1A8AD1D4}" dt="2026-06-04T20:51:32.307" v="4026" actId="20577"/>
        <pc:sldMkLst>
          <pc:docMk/>
          <pc:sldMk cId="3015791998" sldId="267"/>
        </pc:sldMkLst>
        <pc:spChg chg="mod">
          <ac:chgData name="Shazia Kausar (2512942)" userId="735cf18c-a74c-4396-9381-45d6a41e08d7" providerId="ADAL" clId="{B0FDC09D-15DA-4E6E-BF2D-468D1A8AD1D4}" dt="2026-06-04T20:43:52.729" v="3928" actId="26606"/>
          <ac:spMkLst>
            <pc:docMk/>
            <pc:sldMk cId="3015791998" sldId="267"/>
            <ac:spMk id="2" creationId="{031585D7-B0A0-B07B-965D-0E5CAF29C83F}"/>
          </ac:spMkLst>
        </pc:spChg>
        <pc:spChg chg="add del mod">
          <ac:chgData name="Shazia Kausar (2512942)" userId="735cf18c-a74c-4396-9381-45d6a41e08d7" providerId="ADAL" clId="{B0FDC09D-15DA-4E6E-BF2D-468D1A8AD1D4}" dt="2026-06-04T20:43:52.729" v="3928" actId="26606"/>
          <ac:spMkLst>
            <pc:docMk/>
            <pc:sldMk cId="3015791998" sldId="267"/>
            <ac:spMk id="4" creationId="{79BD37FA-C05D-9DE8-01B3-4AECB1DDBEB9}"/>
          </ac:spMkLst>
        </pc:spChg>
        <pc:spChg chg="add del">
          <ac:chgData name="Shazia Kausar (2512942)" userId="735cf18c-a74c-4396-9381-45d6a41e08d7" providerId="ADAL" clId="{B0FDC09D-15DA-4E6E-BF2D-468D1A8AD1D4}" dt="2026-06-04T20:43:17.460" v="3915" actId="26606"/>
          <ac:spMkLst>
            <pc:docMk/>
            <pc:sldMk cId="3015791998" sldId="267"/>
            <ac:spMk id="9" creationId="{907EF6B7-1338-4443-8C46-6A318D952DFD}"/>
          </ac:spMkLst>
        </pc:spChg>
        <pc:spChg chg="add del">
          <ac:chgData name="Shazia Kausar (2512942)" userId="735cf18c-a74c-4396-9381-45d6a41e08d7" providerId="ADAL" clId="{B0FDC09D-15DA-4E6E-BF2D-468D1A8AD1D4}" dt="2026-06-04T20:43:08.661" v="3911" actId="26606"/>
          <ac:spMkLst>
            <pc:docMk/>
            <pc:sldMk cId="3015791998" sldId="267"/>
            <ac:spMk id="10" creationId="{2659FDB4-FCBE-4A89-B46D-43D4FA54464D}"/>
          </ac:spMkLst>
        </pc:spChg>
        <pc:spChg chg="add del">
          <ac:chgData name="Shazia Kausar (2512942)" userId="735cf18c-a74c-4396-9381-45d6a41e08d7" providerId="ADAL" clId="{B0FDC09D-15DA-4E6E-BF2D-468D1A8AD1D4}" dt="2026-06-04T20:43:17.460" v="3915" actId="26606"/>
          <ac:spMkLst>
            <pc:docMk/>
            <pc:sldMk cId="3015791998" sldId="267"/>
            <ac:spMk id="11" creationId="{DAAE4CDD-124C-4DCF-9584-B6033B545DD5}"/>
          </ac:spMkLst>
        </pc:spChg>
        <pc:spChg chg="add del">
          <ac:chgData name="Shazia Kausar (2512942)" userId="735cf18c-a74c-4396-9381-45d6a41e08d7" providerId="ADAL" clId="{B0FDC09D-15DA-4E6E-BF2D-468D1A8AD1D4}" dt="2026-06-04T20:43:17.460" v="3915" actId="26606"/>
          <ac:spMkLst>
            <pc:docMk/>
            <pc:sldMk cId="3015791998" sldId="267"/>
            <ac:spMk id="13" creationId="{081E4A58-353D-44AE-B2FC-2A74E2E400F7}"/>
          </ac:spMkLst>
        </pc:spChg>
        <pc:spChg chg="add del">
          <ac:chgData name="Shazia Kausar (2512942)" userId="735cf18c-a74c-4396-9381-45d6a41e08d7" providerId="ADAL" clId="{B0FDC09D-15DA-4E6E-BF2D-468D1A8AD1D4}" dt="2026-06-04T20:43:14.615" v="3913" actId="26606"/>
          <ac:spMkLst>
            <pc:docMk/>
            <pc:sldMk cId="3015791998" sldId="267"/>
            <ac:spMk id="14" creationId="{AAD0DBB9-1A4B-4391-81D4-CB19F9AB918A}"/>
          </ac:spMkLst>
        </pc:spChg>
        <pc:spChg chg="add del">
          <ac:chgData name="Shazia Kausar (2512942)" userId="735cf18c-a74c-4396-9381-45d6a41e08d7" providerId="ADAL" clId="{B0FDC09D-15DA-4E6E-BF2D-468D1A8AD1D4}" dt="2026-06-04T20:43:14.615" v="3913" actId="26606"/>
          <ac:spMkLst>
            <pc:docMk/>
            <pc:sldMk cId="3015791998" sldId="267"/>
            <ac:spMk id="15" creationId="{BACC6370-2D7E-4714-9D71-7542949D7D5D}"/>
          </ac:spMkLst>
        </pc:spChg>
        <pc:spChg chg="add del">
          <ac:chgData name="Shazia Kausar (2512942)" userId="735cf18c-a74c-4396-9381-45d6a41e08d7" providerId="ADAL" clId="{B0FDC09D-15DA-4E6E-BF2D-468D1A8AD1D4}" dt="2026-06-04T20:43:14.615" v="3913" actId="26606"/>
          <ac:spMkLst>
            <pc:docMk/>
            <pc:sldMk cId="3015791998" sldId="267"/>
            <ac:spMk id="16" creationId="{063BBA22-50EA-4C4D-BE05-F1CE4E63AA56}"/>
          </ac:spMkLst>
        </pc:spChg>
        <pc:spChg chg="add del">
          <ac:chgData name="Shazia Kausar (2512942)" userId="735cf18c-a74c-4396-9381-45d6a41e08d7" providerId="ADAL" clId="{B0FDC09D-15DA-4E6E-BF2D-468D1A8AD1D4}" dt="2026-06-04T20:43:14.615" v="3913" actId="26606"/>
          <ac:spMkLst>
            <pc:docMk/>
            <pc:sldMk cId="3015791998" sldId="267"/>
            <ac:spMk id="17" creationId="{F68B3F68-107C-434F-AA38-110D5EA91B85}"/>
          </ac:spMkLst>
        </pc:spChg>
        <pc:spChg chg="add del">
          <ac:chgData name="Shazia Kausar (2512942)" userId="735cf18c-a74c-4396-9381-45d6a41e08d7" providerId="ADAL" clId="{B0FDC09D-15DA-4E6E-BF2D-468D1A8AD1D4}" dt="2026-06-04T20:43:17.460" v="3915" actId="26606"/>
          <ac:spMkLst>
            <pc:docMk/>
            <pc:sldMk cId="3015791998" sldId="267"/>
            <ac:spMk id="20" creationId="{79BD37FA-C05D-9DE8-01B3-4AECB1DDBEB9}"/>
          </ac:spMkLst>
        </pc:spChg>
        <pc:spChg chg="add del">
          <ac:chgData name="Shazia Kausar (2512942)" userId="735cf18c-a74c-4396-9381-45d6a41e08d7" providerId="ADAL" clId="{B0FDC09D-15DA-4E6E-BF2D-468D1A8AD1D4}" dt="2026-06-04T20:43:22.600" v="3917" actId="26606"/>
          <ac:spMkLst>
            <pc:docMk/>
            <pc:sldMk cId="3015791998" sldId="267"/>
            <ac:spMk id="22" creationId="{B50AB553-2A96-4A92-96F2-93548E096954}"/>
          </ac:spMkLst>
        </pc:spChg>
        <pc:spChg chg="add del">
          <ac:chgData name="Shazia Kausar (2512942)" userId="735cf18c-a74c-4396-9381-45d6a41e08d7" providerId="ADAL" clId="{B0FDC09D-15DA-4E6E-BF2D-468D1A8AD1D4}" dt="2026-06-04T20:43:34.441" v="3921" actId="26606"/>
          <ac:spMkLst>
            <pc:docMk/>
            <pc:sldMk cId="3015791998" sldId="267"/>
            <ac:spMk id="27" creationId="{5C8908E2-EE49-44D2-9428-A28D2312A8D5}"/>
          </ac:spMkLst>
        </pc:spChg>
        <pc:spChg chg="add del">
          <ac:chgData name="Shazia Kausar (2512942)" userId="735cf18c-a74c-4396-9381-45d6a41e08d7" providerId="ADAL" clId="{B0FDC09D-15DA-4E6E-BF2D-468D1A8AD1D4}" dt="2026-06-04T20:43:34.441" v="3921" actId="26606"/>
          <ac:spMkLst>
            <pc:docMk/>
            <pc:sldMk cId="3015791998" sldId="267"/>
            <ac:spMk id="31" creationId="{BD92035A-AA2F-4CD8-A556-1CE8BDEC75BD}"/>
          </ac:spMkLst>
        </pc:spChg>
        <pc:spChg chg="add del">
          <ac:chgData name="Shazia Kausar (2512942)" userId="735cf18c-a74c-4396-9381-45d6a41e08d7" providerId="ADAL" clId="{B0FDC09D-15DA-4E6E-BF2D-468D1A8AD1D4}" dt="2026-06-04T20:43:34.441" v="3921" actId="26606"/>
          <ac:spMkLst>
            <pc:docMk/>
            <pc:sldMk cId="3015791998" sldId="267"/>
            <ac:spMk id="32" creationId="{ED888B23-07FA-482A-96DF-47E31AF1A603}"/>
          </ac:spMkLst>
        </pc:spChg>
        <pc:spChg chg="add del">
          <ac:chgData name="Shazia Kausar (2512942)" userId="735cf18c-a74c-4396-9381-45d6a41e08d7" providerId="ADAL" clId="{B0FDC09D-15DA-4E6E-BF2D-468D1A8AD1D4}" dt="2026-06-04T20:43:34.441" v="3921" actId="26606"/>
          <ac:spMkLst>
            <pc:docMk/>
            <pc:sldMk cId="3015791998" sldId="267"/>
            <ac:spMk id="33" creationId="{79BD37FA-C05D-9DE8-01B3-4AECB1DDBEB9}"/>
          </ac:spMkLst>
        </pc:spChg>
        <pc:spChg chg="add del">
          <ac:chgData name="Shazia Kausar (2512942)" userId="735cf18c-a74c-4396-9381-45d6a41e08d7" providerId="ADAL" clId="{B0FDC09D-15DA-4E6E-BF2D-468D1A8AD1D4}" dt="2026-06-04T20:43:41.820" v="3923" actId="26606"/>
          <ac:spMkLst>
            <pc:docMk/>
            <pc:sldMk cId="3015791998" sldId="267"/>
            <ac:spMk id="35" creationId="{C05CBC3C-2E5A-4839-8B9B-2E5A6ADF0F58}"/>
          </ac:spMkLst>
        </pc:spChg>
        <pc:spChg chg="add del">
          <ac:chgData name="Shazia Kausar (2512942)" userId="735cf18c-a74c-4396-9381-45d6a41e08d7" providerId="ADAL" clId="{B0FDC09D-15DA-4E6E-BF2D-468D1A8AD1D4}" dt="2026-06-04T20:43:41.820" v="3923" actId="26606"/>
          <ac:spMkLst>
            <pc:docMk/>
            <pc:sldMk cId="3015791998" sldId="267"/>
            <ac:spMk id="36" creationId="{827FF362-FC97-4BF5-949B-D4ADFA26E457}"/>
          </ac:spMkLst>
        </pc:spChg>
        <pc:spChg chg="add del">
          <ac:chgData name="Shazia Kausar (2512942)" userId="735cf18c-a74c-4396-9381-45d6a41e08d7" providerId="ADAL" clId="{B0FDC09D-15DA-4E6E-BF2D-468D1A8AD1D4}" dt="2026-06-04T20:43:41.820" v="3923" actId="26606"/>
          <ac:spMkLst>
            <pc:docMk/>
            <pc:sldMk cId="3015791998" sldId="267"/>
            <ac:spMk id="37" creationId="{79BD37FA-C05D-9DE8-01B3-4AECB1DDBEB9}"/>
          </ac:spMkLst>
        </pc:spChg>
        <pc:spChg chg="add del">
          <ac:chgData name="Shazia Kausar (2512942)" userId="735cf18c-a74c-4396-9381-45d6a41e08d7" providerId="ADAL" clId="{B0FDC09D-15DA-4E6E-BF2D-468D1A8AD1D4}" dt="2026-06-04T20:43:44.430" v="3925" actId="26606"/>
          <ac:spMkLst>
            <pc:docMk/>
            <pc:sldMk cId="3015791998" sldId="267"/>
            <ac:spMk id="39" creationId="{327D73B4-9F5C-4A64-A179-51B9500CB8B5}"/>
          </ac:spMkLst>
        </pc:spChg>
        <pc:spChg chg="add del">
          <ac:chgData name="Shazia Kausar (2512942)" userId="735cf18c-a74c-4396-9381-45d6a41e08d7" providerId="ADAL" clId="{B0FDC09D-15DA-4E6E-BF2D-468D1A8AD1D4}" dt="2026-06-04T20:43:44.430" v="3925" actId="26606"/>
          <ac:spMkLst>
            <pc:docMk/>
            <pc:sldMk cId="3015791998" sldId="267"/>
            <ac:spMk id="40" creationId="{C1F06963-6374-4B48-844F-071A9BAAAE02}"/>
          </ac:spMkLst>
        </pc:spChg>
        <pc:spChg chg="add del">
          <ac:chgData name="Shazia Kausar (2512942)" userId="735cf18c-a74c-4396-9381-45d6a41e08d7" providerId="ADAL" clId="{B0FDC09D-15DA-4E6E-BF2D-468D1A8AD1D4}" dt="2026-06-04T20:43:44.430" v="3925" actId="26606"/>
          <ac:spMkLst>
            <pc:docMk/>
            <pc:sldMk cId="3015791998" sldId="267"/>
            <ac:spMk id="41" creationId="{6CB927A4-E432-4310-9CD5-E89FF5063179}"/>
          </ac:spMkLst>
        </pc:spChg>
        <pc:spChg chg="add del">
          <ac:chgData name="Shazia Kausar (2512942)" userId="735cf18c-a74c-4396-9381-45d6a41e08d7" providerId="ADAL" clId="{B0FDC09D-15DA-4E6E-BF2D-468D1A8AD1D4}" dt="2026-06-04T20:43:44.430" v="3925" actId="26606"/>
          <ac:spMkLst>
            <pc:docMk/>
            <pc:sldMk cId="3015791998" sldId="267"/>
            <ac:spMk id="42" creationId="{1453BF6C-B012-48B7-B4E8-6D7AC7C27D02}"/>
          </ac:spMkLst>
        </pc:spChg>
        <pc:spChg chg="add del">
          <ac:chgData name="Shazia Kausar (2512942)" userId="735cf18c-a74c-4396-9381-45d6a41e08d7" providerId="ADAL" clId="{B0FDC09D-15DA-4E6E-BF2D-468D1A8AD1D4}" dt="2026-06-04T20:43:44.430" v="3925" actId="26606"/>
          <ac:spMkLst>
            <pc:docMk/>
            <pc:sldMk cId="3015791998" sldId="267"/>
            <ac:spMk id="43" creationId="{79BD37FA-C05D-9DE8-01B3-4AECB1DDBEB9}"/>
          </ac:spMkLst>
        </pc:spChg>
        <pc:spChg chg="add del">
          <ac:chgData name="Shazia Kausar (2512942)" userId="735cf18c-a74c-4396-9381-45d6a41e08d7" providerId="ADAL" clId="{B0FDC09D-15DA-4E6E-BF2D-468D1A8AD1D4}" dt="2026-06-04T20:43:44.430" v="3925" actId="26606"/>
          <ac:spMkLst>
            <pc:docMk/>
            <pc:sldMk cId="3015791998" sldId="267"/>
            <ac:spMk id="44" creationId="{E3020543-B24B-4EC4-8FFC-8DD88EEA91A8}"/>
          </ac:spMkLst>
        </pc:spChg>
        <pc:spChg chg="add del">
          <ac:chgData name="Shazia Kausar (2512942)" userId="735cf18c-a74c-4396-9381-45d6a41e08d7" providerId="ADAL" clId="{B0FDC09D-15DA-4E6E-BF2D-468D1A8AD1D4}" dt="2026-06-04T20:43:52.702" v="3927" actId="26606"/>
          <ac:spMkLst>
            <pc:docMk/>
            <pc:sldMk cId="3015791998" sldId="267"/>
            <ac:spMk id="46" creationId="{CF75AD06-DFC4-4B3A-8490-330823D081CF}"/>
          </ac:spMkLst>
        </pc:spChg>
        <pc:spChg chg="add del">
          <ac:chgData name="Shazia Kausar (2512942)" userId="735cf18c-a74c-4396-9381-45d6a41e08d7" providerId="ADAL" clId="{B0FDC09D-15DA-4E6E-BF2D-468D1A8AD1D4}" dt="2026-06-04T20:43:52.702" v="3927" actId="26606"/>
          <ac:spMkLst>
            <pc:docMk/>
            <pc:sldMk cId="3015791998" sldId="267"/>
            <ac:spMk id="47" creationId="{FC587C93-0840-40DF-96D5-D1F2137E6449}"/>
          </ac:spMkLst>
        </pc:spChg>
        <pc:spChg chg="add del">
          <ac:chgData name="Shazia Kausar (2512942)" userId="735cf18c-a74c-4396-9381-45d6a41e08d7" providerId="ADAL" clId="{B0FDC09D-15DA-4E6E-BF2D-468D1A8AD1D4}" dt="2026-06-04T20:43:52.702" v="3927" actId="26606"/>
          <ac:spMkLst>
            <pc:docMk/>
            <pc:sldMk cId="3015791998" sldId="267"/>
            <ac:spMk id="53" creationId="{79BD37FA-C05D-9DE8-01B3-4AECB1DDBEB9}"/>
          </ac:spMkLst>
        </pc:spChg>
        <pc:spChg chg="add">
          <ac:chgData name="Shazia Kausar (2512942)" userId="735cf18c-a74c-4396-9381-45d6a41e08d7" providerId="ADAL" clId="{B0FDC09D-15DA-4E6E-BF2D-468D1A8AD1D4}" dt="2026-06-04T20:43:52.729" v="3928" actId="26606"/>
          <ac:spMkLst>
            <pc:docMk/>
            <pc:sldMk cId="3015791998" sldId="267"/>
            <ac:spMk id="59" creationId="{C05CBC3C-2E5A-4839-8B9B-2E5A6ADF0F58}"/>
          </ac:spMkLst>
        </pc:spChg>
        <pc:spChg chg="add">
          <ac:chgData name="Shazia Kausar (2512942)" userId="735cf18c-a74c-4396-9381-45d6a41e08d7" providerId="ADAL" clId="{B0FDC09D-15DA-4E6E-BF2D-468D1A8AD1D4}" dt="2026-06-04T20:43:52.729" v="3928" actId="26606"/>
          <ac:spMkLst>
            <pc:docMk/>
            <pc:sldMk cId="3015791998" sldId="267"/>
            <ac:spMk id="60" creationId="{827FF362-FC97-4BF5-949B-D4ADFA26E457}"/>
          </ac:spMkLst>
        </pc:spChg>
        <pc:spChg chg="add mod">
          <ac:chgData name="Shazia Kausar (2512942)" userId="735cf18c-a74c-4396-9381-45d6a41e08d7" providerId="ADAL" clId="{B0FDC09D-15DA-4E6E-BF2D-468D1A8AD1D4}" dt="2026-06-04T20:51:32.307" v="4026" actId="20577"/>
          <ac:spMkLst>
            <pc:docMk/>
            <pc:sldMk cId="3015791998" sldId="267"/>
            <ac:spMk id="61" creationId="{79BD37FA-C05D-9DE8-01B3-4AECB1DDBEB9}"/>
          </ac:spMkLst>
        </pc:spChg>
        <pc:grpChg chg="add del">
          <ac:chgData name="Shazia Kausar (2512942)" userId="735cf18c-a74c-4396-9381-45d6a41e08d7" providerId="ADAL" clId="{B0FDC09D-15DA-4E6E-BF2D-468D1A8AD1D4}" dt="2026-06-04T20:43:34.441" v="3921" actId="26606"/>
          <ac:grpSpMkLst>
            <pc:docMk/>
            <pc:sldMk cId="3015791998" sldId="267"/>
            <ac:grpSpMk id="28" creationId="{5D1A9D8B-3117-4D9D-BDA4-DD81895098B0}"/>
          </ac:grpSpMkLst>
        </pc:grpChg>
        <pc:grpChg chg="add del">
          <ac:chgData name="Shazia Kausar (2512942)" userId="735cf18c-a74c-4396-9381-45d6a41e08d7" providerId="ADAL" clId="{B0FDC09D-15DA-4E6E-BF2D-468D1A8AD1D4}" dt="2026-06-04T20:43:52.702" v="3927" actId="26606"/>
          <ac:grpSpMkLst>
            <pc:docMk/>
            <pc:sldMk cId="3015791998" sldId="267"/>
            <ac:grpSpMk id="48" creationId="{5E02D55A-F529-4B19-BAF9-F63240A7B490}"/>
          </ac:grpSpMkLst>
        </pc:grpChg>
        <pc:grpChg chg="add del">
          <ac:chgData name="Shazia Kausar (2512942)" userId="735cf18c-a74c-4396-9381-45d6a41e08d7" providerId="ADAL" clId="{B0FDC09D-15DA-4E6E-BF2D-468D1A8AD1D4}" dt="2026-06-04T20:43:52.702" v="3927" actId="26606"/>
          <ac:grpSpMkLst>
            <pc:docMk/>
            <pc:sldMk cId="3015791998" sldId="267"/>
            <ac:grpSpMk id="54" creationId="{47A3A52F-BCB3-444D-9372-EE018B135C49}"/>
          </ac:grpSpMkLst>
        </pc:grpChg>
        <pc:graphicFrameChg chg="add del">
          <ac:chgData name="Shazia Kausar (2512942)" userId="735cf18c-a74c-4396-9381-45d6a41e08d7" providerId="ADAL" clId="{B0FDC09D-15DA-4E6E-BF2D-468D1A8AD1D4}" dt="2026-06-04T20:43:08.661" v="3911" actId="26606"/>
          <ac:graphicFrameMkLst>
            <pc:docMk/>
            <pc:sldMk cId="3015791998" sldId="267"/>
            <ac:graphicFrameMk id="6" creationId="{7175D01D-6DF8-3267-A15D-67A2D5CCCC12}"/>
          </ac:graphicFrameMkLst>
        </pc:graphicFrameChg>
        <pc:graphicFrameChg chg="add del">
          <ac:chgData name="Shazia Kausar (2512942)" userId="735cf18c-a74c-4396-9381-45d6a41e08d7" providerId="ADAL" clId="{B0FDC09D-15DA-4E6E-BF2D-468D1A8AD1D4}" dt="2026-06-04T20:43:14.615" v="3913" actId="26606"/>
          <ac:graphicFrameMkLst>
            <pc:docMk/>
            <pc:sldMk cId="3015791998" sldId="267"/>
            <ac:graphicFrameMk id="18" creationId="{ACE9E03E-C421-FF1F-5736-B145FB4CDF2B}"/>
          </ac:graphicFrameMkLst>
        </pc:graphicFrameChg>
        <pc:graphicFrameChg chg="add del">
          <ac:chgData name="Shazia Kausar (2512942)" userId="735cf18c-a74c-4396-9381-45d6a41e08d7" providerId="ADAL" clId="{B0FDC09D-15DA-4E6E-BF2D-468D1A8AD1D4}" dt="2026-06-04T20:43:22.600" v="3917" actId="26606"/>
          <ac:graphicFrameMkLst>
            <pc:docMk/>
            <pc:sldMk cId="3015791998" sldId="267"/>
            <ac:graphicFrameMk id="23" creationId="{2C50CDB8-D650-0D6C-76CB-CA85C30785B3}"/>
          </ac:graphicFrameMkLst>
        </pc:graphicFrameChg>
        <pc:graphicFrameChg chg="add del">
          <ac:chgData name="Shazia Kausar (2512942)" userId="735cf18c-a74c-4396-9381-45d6a41e08d7" providerId="ADAL" clId="{B0FDC09D-15DA-4E6E-BF2D-468D1A8AD1D4}" dt="2026-06-04T20:43:29.920" v="3919" actId="26606"/>
          <ac:graphicFrameMkLst>
            <pc:docMk/>
            <pc:sldMk cId="3015791998" sldId="267"/>
            <ac:graphicFrameMk id="25" creationId="{AD83F5FF-62ED-9794-03B7-FF00B4BC6C92}"/>
          </ac:graphicFrameMkLst>
        </pc:graphicFrameChg>
        <pc:picChg chg="add del">
          <ac:chgData name="Shazia Kausar (2512942)" userId="735cf18c-a74c-4396-9381-45d6a41e08d7" providerId="ADAL" clId="{B0FDC09D-15DA-4E6E-BF2D-468D1A8AD1D4}" dt="2026-06-04T20:43:22.600" v="3917" actId="26606"/>
          <ac:picMkLst>
            <pc:docMk/>
            <pc:sldMk cId="3015791998" sldId="267"/>
            <ac:picMk id="7" creationId="{CE1AB1A5-EE8B-B1D0-55E1-470F40D9A047}"/>
          </ac:picMkLst>
        </pc:picChg>
        <pc:cxnChg chg="add del">
          <ac:chgData name="Shazia Kausar (2512942)" userId="735cf18c-a74c-4396-9381-45d6a41e08d7" providerId="ADAL" clId="{B0FDC09D-15DA-4E6E-BF2D-468D1A8AD1D4}" dt="2026-06-04T20:43:08.661" v="3911" actId="26606"/>
          <ac:cxnSpMkLst>
            <pc:docMk/>
            <pc:sldMk cId="3015791998" sldId="267"/>
            <ac:cxnSpMk id="12" creationId="{C8F51B3F-8331-4E4A-AE96-D47B1006EEAD}"/>
          </ac:cxnSpMkLst>
        </pc:cxnChg>
        <pc:cxnChg chg="add del">
          <ac:chgData name="Shazia Kausar (2512942)" userId="735cf18c-a74c-4396-9381-45d6a41e08d7" providerId="ADAL" clId="{B0FDC09D-15DA-4E6E-BF2D-468D1A8AD1D4}" dt="2026-06-04T20:43:44.430" v="3925" actId="26606"/>
          <ac:cxnSpMkLst>
            <pc:docMk/>
            <pc:sldMk cId="3015791998" sldId="267"/>
            <ac:cxnSpMk id="19" creationId="{C49DA8F6-BCC1-4447-B54C-57856834B94B}"/>
          </ac:cxnSpMkLst>
        </pc:cxnChg>
      </pc:sldChg>
      <pc:sldChg chg="addSp delSp modSp new mod">
        <pc:chgData name="Shazia Kausar (2512942)" userId="735cf18c-a74c-4396-9381-45d6a41e08d7" providerId="ADAL" clId="{B0FDC09D-15DA-4E6E-BF2D-468D1A8AD1D4}" dt="2026-06-04T20:34:26.587" v="3797"/>
        <pc:sldMkLst>
          <pc:docMk/>
          <pc:sldMk cId="4057555652" sldId="268"/>
        </pc:sldMkLst>
        <pc:spChg chg="mod">
          <ac:chgData name="Shazia Kausar (2512942)" userId="735cf18c-a74c-4396-9381-45d6a41e08d7" providerId="ADAL" clId="{B0FDC09D-15DA-4E6E-BF2D-468D1A8AD1D4}" dt="2026-06-04T20:34:26.587" v="3797"/>
          <ac:spMkLst>
            <pc:docMk/>
            <pc:sldMk cId="4057555652" sldId="268"/>
            <ac:spMk id="2" creationId="{EFFE8EF3-6267-2133-30B1-9F184A206698}"/>
          </ac:spMkLst>
        </pc:spChg>
        <pc:spChg chg="mod">
          <ac:chgData name="Shazia Kausar (2512942)" userId="735cf18c-a74c-4396-9381-45d6a41e08d7" providerId="ADAL" clId="{B0FDC09D-15DA-4E6E-BF2D-468D1A8AD1D4}" dt="2026-06-04T20:05:48.157" v="3390" actId="2711"/>
          <ac:spMkLst>
            <pc:docMk/>
            <pc:sldMk cId="4057555652" sldId="268"/>
            <ac:spMk id="3" creationId="{B1426304-C4A0-6C6B-A2C0-47F288B40DA5}"/>
          </ac:spMkLst>
        </pc:spChg>
        <pc:spChg chg="add mod">
          <ac:chgData name="Shazia Kausar (2512942)" userId="735cf18c-a74c-4396-9381-45d6a41e08d7" providerId="ADAL" clId="{B0FDC09D-15DA-4E6E-BF2D-468D1A8AD1D4}" dt="2026-06-03T20:43:40.284" v="994" actId="403"/>
          <ac:spMkLst>
            <pc:docMk/>
            <pc:sldMk cId="4057555652" sldId="268"/>
            <ac:spMk id="4" creationId="{B05933D6-188E-2AFE-2A6B-E26DCAF850C8}"/>
          </ac:spMkLst>
        </pc:spChg>
        <pc:spChg chg="add mod">
          <ac:chgData name="Shazia Kausar (2512942)" userId="735cf18c-a74c-4396-9381-45d6a41e08d7" providerId="ADAL" clId="{B0FDC09D-15DA-4E6E-BF2D-468D1A8AD1D4}" dt="2026-06-03T20:43:42.153" v="997"/>
          <ac:spMkLst>
            <pc:docMk/>
            <pc:sldMk cId="4057555652" sldId="268"/>
            <ac:spMk id="5" creationId="{71CB510C-E145-80FC-F372-9E7D72733A12}"/>
          </ac:spMkLst>
        </pc:spChg>
        <pc:spChg chg="add mod">
          <ac:chgData name="Shazia Kausar (2512942)" userId="735cf18c-a74c-4396-9381-45d6a41e08d7" providerId="ADAL" clId="{B0FDC09D-15DA-4E6E-BF2D-468D1A8AD1D4}" dt="2026-06-04T20:10:40.835" v="3445" actId="207"/>
          <ac:spMkLst>
            <pc:docMk/>
            <pc:sldMk cId="4057555652" sldId="268"/>
            <ac:spMk id="6" creationId="{2FAA2557-2500-A082-66C1-12FBC20CD397}"/>
          </ac:spMkLst>
        </pc:spChg>
        <pc:spChg chg="add del mod">
          <ac:chgData name="Shazia Kausar (2512942)" userId="735cf18c-a74c-4396-9381-45d6a41e08d7" providerId="ADAL" clId="{B0FDC09D-15DA-4E6E-BF2D-468D1A8AD1D4}" dt="2026-06-03T20:44:45.183" v="1010" actId="478"/>
          <ac:spMkLst>
            <pc:docMk/>
            <pc:sldMk cId="4057555652" sldId="268"/>
            <ac:spMk id="6" creationId="{FA20C171-EF7F-F76E-25F5-D680ED7092A5}"/>
          </ac:spMkLst>
        </pc:spChg>
        <pc:spChg chg="add">
          <ac:chgData name="Shazia Kausar (2512942)" userId="735cf18c-a74c-4396-9381-45d6a41e08d7" providerId="ADAL" clId="{B0FDC09D-15DA-4E6E-BF2D-468D1A8AD1D4}" dt="2026-06-03T20:44:48.496" v="1011"/>
          <ac:spMkLst>
            <pc:docMk/>
            <pc:sldMk cId="4057555652" sldId="268"/>
            <ac:spMk id="7" creationId="{44FA53A5-35E8-5CF9-6B03-170AD7CAE7FB}"/>
          </ac:spMkLst>
        </pc:spChg>
        <pc:spChg chg="add del mod">
          <ac:chgData name="Shazia Kausar (2512942)" userId="735cf18c-a74c-4396-9381-45d6a41e08d7" providerId="ADAL" clId="{B0FDC09D-15DA-4E6E-BF2D-468D1A8AD1D4}" dt="2026-06-04T20:02:55.895" v="3280" actId="478"/>
          <ac:spMkLst>
            <pc:docMk/>
            <pc:sldMk cId="4057555652" sldId="268"/>
            <ac:spMk id="7" creationId="{6D98A322-111D-53D7-F4F2-DDE8C26EE634}"/>
          </ac:spMkLst>
        </pc:spChg>
        <pc:spChg chg="add del mod">
          <ac:chgData name="Shazia Kausar (2512942)" userId="735cf18c-a74c-4396-9381-45d6a41e08d7" providerId="ADAL" clId="{B0FDC09D-15DA-4E6E-BF2D-468D1A8AD1D4}" dt="2026-06-04T20:03:06.867" v="3296" actId="478"/>
          <ac:spMkLst>
            <pc:docMk/>
            <pc:sldMk cId="4057555652" sldId="268"/>
            <ac:spMk id="8" creationId="{9D185916-4492-591E-001A-C06EA5672102}"/>
          </ac:spMkLst>
        </pc:spChg>
        <pc:spChg chg="add del mod">
          <ac:chgData name="Shazia Kausar (2512942)" userId="735cf18c-a74c-4396-9381-45d6a41e08d7" providerId="ADAL" clId="{B0FDC09D-15DA-4E6E-BF2D-468D1A8AD1D4}" dt="2026-06-04T20:03:07.888" v="3297" actId="478"/>
          <ac:spMkLst>
            <pc:docMk/>
            <pc:sldMk cId="4057555652" sldId="268"/>
            <ac:spMk id="9" creationId="{0DAD4EE0-AC8F-28B9-A811-F7EC4BE2D9CD}"/>
          </ac:spMkLst>
        </pc:spChg>
        <pc:spChg chg="add mod">
          <ac:chgData name="Shazia Kausar (2512942)" userId="735cf18c-a74c-4396-9381-45d6a41e08d7" providerId="ADAL" clId="{B0FDC09D-15DA-4E6E-BF2D-468D1A8AD1D4}" dt="2026-06-04T20:10:40.835" v="3445" actId="207"/>
          <ac:spMkLst>
            <pc:docMk/>
            <pc:sldMk cId="4057555652" sldId="268"/>
            <ac:spMk id="10" creationId="{8A8EF99A-E71E-8445-A69B-87032BDDBE0F}"/>
          </ac:spMkLst>
        </pc:spChg>
        <pc:spChg chg="add mod">
          <ac:chgData name="Shazia Kausar (2512942)" userId="735cf18c-a74c-4396-9381-45d6a41e08d7" providerId="ADAL" clId="{B0FDC09D-15DA-4E6E-BF2D-468D1A8AD1D4}" dt="2026-06-04T20:10:40.835" v="3445" actId="207"/>
          <ac:spMkLst>
            <pc:docMk/>
            <pc:sldMk cId="4057555652" sldId="268"/>
            <ac:spMk id="11" creationId="{D558AC71-2AD9-E516-4899-F42AAE422C57}"/>
          </ac:spMkLst>
        </pc:spChg>
        <pc:spChg chg="add mod">
          <ac:chgData name="Shazia Kausar (2512942)" userId="735cf18c-a74c-4396-9381-45d6a41e08d7" providerId="ADAL" clId="{B0FDC09D-15DA-4E6E-BF2D-468D1A8AD1D4}" dt="2026-06-04T20:10:40.835" v="3445" actId="207"/>
          <ac:spMkLst>
            <pc:docMk/>
            <pc:sldMk cId="4057555652" sldId="268"/>
            <ac:spMk id="12" creationId="{8F1E1F3B-4DF0-DAD7-6430-E18F0D13556B}"/>
          </ac:spMkLst>
        </pc:spChg>
        <pc:grpChg chg="add mod">
          <ac:chgData name="Shazia Kausar (2512942)" userId="735cf18c-a74c-4396-9381-45d6a41e08d7" providerId="ADAL" clId="{B0FDC09D-15DA-4E6E-BF2D-468D1A8AD1D4}" dt="2026-06-04T20:10:40.835" v="3445" actId="207"/>
          <ac:grpSpMkLst>
            <pc:docMk/>
            <pc:sldMk cId="4057555652" sldId="268"/>
            <ac:grpSpMk id="13" creationId="{B4DB149F-26B0-5B5F-1E67-DBE1D579A7AF}"/>
          </ac:grpSpMkLst>
        </pc:grpChg>
        <pc:graphicFrameChg chg="add del mod modGraphic">
          <ac:chgData name="Shazia Kausar (2512942)" userId="735cf18c-a74c-4396-9381-45d6a41e08d7" providerId="ADAL" clId="{B0FDC09D-15DA-4E6E-BF2D-468D1A8AD1D4}" dt="2026-06-04T20:02:04.753" v="3264" actId="1032"/>
          <ac:graphicFrameMkLst>
            <pc:docMk/>
            <pc:sldMk cId="4057555652" sldId="268"/>
            <ac:graphicFrameMk id="4" creationId="{6EF52D0F-2630-07C5-80C0-0C368B0848DF}"/>
          </ac:graphicFrameMkLst>
        </pc:graphicFrameChg>
        <pc:graphicFrameChg chg="add del mod modGraphic">
          <ac:chgData name="Shazia Kausar (2512942)" userId="735cf18c-a74c-4396-9381-45d6a41e08d7" providerId="ADAL" clId="{B0FDC09D-15DA-4E6E-BF2D-468D1A8AD1D4}" dt="2026-06-04T20:02:21.614" v="3268" actId="1032"/>
          <ac:graphicFrameMkLst>
            <pc:docMk/>
            <pc:sldMk cId="4057555652" sldId="268"/>
            <ac:graphicFrameMk id="5" creationId="{51FC1E9B-B66E-BD19-CB70-10E9C93F4976}"/>
          </ac:graphicFrameMkLst>
        </pc:graphicFrameChg>
      </pc:sldChg>
      <pc:sldChg chg="modSp add del mod">
        <pc:chgData name="Shazia Kausar (2512942)" userId="735cf18c-a74c-4396-9381-45d6a41e08d7" providerId="ADAL" clId="{B0FDC09D-15DA-4E6E-BF2D-468D1A8AD1D4}" dt="2026-06-04T19:12:14.180" v="1761" actId="47"/>
        <pc:sldMkLst>
          <pc:docMk/>
          <pc:sldMk cId="244280521" sldId="269"/>
        </pc:sldMkLst>
        <pc:spChg chg="mod">
          <ac:chgData name="Shazia Kausar (2512942)" userId="735cf18c-a74c-4396-9381-45d6a41e08d7" providerId="ADAL" clId="{B0FDC09D-15DA-4E6E-BF2D-468D1A8AD1D4}" dt="2026-06-03T18:03:00.398" v="812" actId="14100"/>
          <ac:spMkLst>
            <pc:docMk/>
            <pc:sldMk cId="244280521" sldId="269"/>
            <ac:spMk id="2" creationId="{289155DB-8B54-0601-D1DF-671E5F49240E}"/>
          </ac:spMkLst>
        </pc:spChg>
        <pc:spChg chg="mod">
          <ac:chgData name="Shazia Kausar (2512942)" userId="735cf18c-a74c-4396-9381-45d6a41e08d7" providerId="ADAL" clId="{B0FDC09D-15DA-4E6E-BF2D-468D1A8AD1D4}" dt="2026-06-04T19:05:57.047" v="1731" actId="21"/>
          <ac:spMkLst>
            <pc:docMk/>
            <pc:sldMk cId="244280521" sldId="269"/>
            <ac:spMk id="3" creationId="{628EE4DB-9A13-C9FA-F2CA-C58C4666A882}"/>
          </ac:spMkLst>
        </pc:spChg>
      </pc:sldChg>
      <pc:sldChg chg="modSp new del mod">
        <pc:chgData name="Shazia Kausar (2512942)" userId="735cf18c-a74c-4396-9381-45d6a41e08d7" providerId="ADAL" clId="{B0FDC09D-15DA-4E6E-BF2D-468D1A8AD1D4}" dt="2026-06-04T19:15:45.393" v="1785" actId="47"/>
        <pc:sldMkLst>
          <pc:docMk/>
          <pc:sldMk cId="1284775432" sldId="270"/>
        </pc:sldMkLst>
        <pc:spChg chg="mod">
          <ac:chgData name="Shazia Kausar (2512942)" userId="735cf18c-a74c-4396-9381-45d6a41e08d7" providerId="ADAL" clId="{B0FDC09D-15DA-4E6E-BF2D-468D1A8AD1D4}" dt="2026-06-03T17:56:30.244" v="699" actId="2711"/>
          <ac:spMkLst>
            <pc:docMk/>
            <pc:sldMk cId="1284775432" sldId="270"/>
            <ac:spMk id="2" creationId="{D2FDACCF-7766-5C60-BA6E-027A6C6B92E9}"/>
          </ac:spMkLst>
        </pc:spChg>
        <pc:spChg chg="mod">
          <ac:chgData name="Shazia Kausar (2512942)" userId="735cf18c-a74c-4396-9381-45d6a41e08d7" providerId="ADAL" clId="{B0FDC09D-15DA-4E6E-BF2D-468D1A8AD1D4}" dt="2026-06-03T17:56:54.745" v="703" actId="20577"/>
          <ac:spMkLst>
            <pc:docMk/>
            <pc:sldMk cId="1284775432" sldId="270"/>
            <ac:spMk id="3" creationId="{118F9CA5-3F16-9A3E-17AA-047DE4C0E452}"/>
          </ac:spMkLst>
        </pc:spChg>
      </pc:sldChg>
      <pc:sldChg chg="addSp modSp new del mod">
        <pc:chgData name="Shazia Kausar (2512942)" userId="735cf18c-a74c-4396-9381-45d6a41e08d7" providerId="ADAL" clId="{B0FDC09D-15DA-4E6E-BF2D-468D1A8AD1D4}" dt="2026-06-04T19:37:16.926" v="1903" actId="47"/>
        <pc:sldMkLst>
          <pc:docMk/>
          <pc:sldMk cId="60389171" sldId="271"/>
        </pc:sldMkLst>
        <pc:spChg chg="mod">
          <ac:chgData name="Shazia Kausar (2512942)" userId="735cf18c-a74c-4396-9381-45d6a41e08d7" providerId="ADAL" clId="{B0FDC09D-15DA-4E6E-BF2D-468D1A8AD1D4}" dt="2026-06-03T17:55:35.151" v="693" actId="113"/>
          <ac:spMkLst>
            <pc:docMk/>
            <pc:sldMk cId="60389171" sldId="271"/>
            <ac:spMk id="2" creationId="{A78B9A6B-1BBB-8F71-4029-B92E06E6BD89}"/>
          </ac:spMkLst>
        </pc:spChg>
        <pc:spChg chg="mod">
          <ac:chgData name="Shazia Kausar (2512942)" userId="735cf18c-a74c-4396-9381-45d6a41e08d7" providerId="ADAL" clId="{B0FDC09D-15DA-4E6E-BF2D-468D1A8AD1D4}" dt="2026-06-04T19:36:41.291" v="1861" actId="21"/>
          <ac:spMkLst>
            <pc:docMk/>
            <pc:sldMk cId="60389171" sldId="271"/>
            <ac:spMk id="3" creationId="{B5B16F2A-7D0B-59A6-8ED3-A2F4581D3273}"/>
          </ac:spMkLst>
        </pc:spChg>
        <pc:spChg chg="add">
          <ac:chgData name="Shazia Kausar (2512942)" userId="735cf18c-a74c-4396-9381-45d6a41e08d7" providerId="ADAL" clId="{B0FDC09D-15DA-4E6E-BF2D-468D1A8AD1D4}" dt="2026-06-03T20:52:02.503" v="1019"/>
          <ac:spMkLst>
            <pc:docMk/>
            <pc:sldMk cId="60389171" sldId="271"/>
            <ac:spMk id="4" creationId="{EE17C141-767A-EBD4-CA6E-8B8CC46960F9}"/>
          </ac:spMkLst>
        </pc:spChg>
      </pc:sldChg>
      <pc:sldChg chg="addSp delSp modSp new mod">
        <pc:chgData name="Shazia Kausar (2512942)" userId="735cf18c-a74c-4396-9381-45d6a41e08d7" providerId="ADAL" clId="{B0FDC09D-15DA-4E6E-BF2D-468D1A8AD1D4}" dt="2026-06-04T20:10:17.543" v="3442" actId="1076"/>
        <pc:sldMkLst>
          <pc:docMk/>
          <pc:sldMk cId="2192310284" sldId="272"/>
        </pc:sldMkLst>
        <pc:spChg chg="mod">
          <ac:chgData name="Shazia Kausar (2512942)" userId="735cf18c-a74c-4396-9381-45d6a41e08d7" providerId="ADAL" clId="{B0FDC09D-15DA-4E6E-BF2D-468D1A8AD1D4}" dt="2026-06-04T19:47:02.545" v="3017" actId="1076"/>
          <ac:spMkLst>
            <pc:docMk/>
            <pc:sldMk cId="2192310284" sldId="272"/>
            <ac:spMk id="2" creationId="{4F6D8A94-E1E8-A58F-B451-99C9FC4B1B0A}"/>
          </ac:spMkLst>
        </pc:spChg>
        <pc:spChg chg="mod">
          <ac:chgData name="Shazia Kausar (2512942)" userId="735cf18c-a74c-4396-9381-45d6a41e08d7" providerId="ADAL" clId="{B0FDC09D-15DA-4E6E-BF2D-468D1A8AD1D4}" dt="2026-06-04T19:54:33.050" v="3097" actId="21"/>
          <ac:spMkLst>
            <pc:docMk/>
            <pc:sldMk cId="2192310284" sldId="272"/>
            <ac:spMk id="3" creationId="{FAC533F8-76EB-C8B4-FD51-541AC8DBC3CD}"/>
          </ac:spMkLst>
        </pc:spChg>
        <pc:spChg chg="add del mod">
          <ac:chgData name="Shazia Kausar (2512942)" userId="735cf18c-a74c-4396-9381-45d6a41e08d7" providerId="ADAL" clId="{B0FDC09D-15DA-4E6E-BF2D-468D1A8AD1D4}" dt="2026-06-04T20:08:30.365" v="3400" actId="478"/>
          <ac:spMkLst>
            <pc:docMk/>
            <pc:sldMk cId="2192310284" sldId="272"/>
            <ac:spMk id="4" creationId="{7EE9531F-744F-BFC0-2D07-45A785DD857F}"/>
          </ac:spMkLst>
        </pc:spChg>
        <pc:spChg chg="add mod">
          <ac:chgData name="Shazia Kausar (2512942)" userId="735cf18c-a74c-4396-9381-45d6a41e08d7" providerId="ADAL" clId="{B0FDC09D-15DA-4E6E-BF2D-468D1A8AD1D4}" dt="2026-06-04T20:10:17.543" v="3442" actId="1076"/>
          <ac:spMkLst>
            <pc:docMk/>
            <pc:sldMk cId="2192310284" sldId="272"/>
            <ac:spMk id="5" creationId="{A8869D8B-5FFB-2797-2292-13498F348A4E}"/>
          </ac:spMkLst>
        </pc:spChg>
        <pc:picChg chg="add del mod">
          <ac:chgData name="Shazia Kausar (2512942)" userId="735cf18c-a74c-4396-9381-45d6a41e08d7" providerId="ADAL" clId="{B0FDC09D-15DA-4E6E-BF2D-468D1A8AD1D4}" dt="2026-06-04T19:54:42.741" v="3101" actId="478"/>
          <ac:picMkLst>
            <pc:docMk/>
            <pc:sldMk cId="2192310284" sldId="272"/>
            <ac:picMk id="4098" creationId="{09723472-D22A-49A8-7477-11C8383BE2D6}"/>
          </ac:picMkLst>
        </pc:picChg>
      </pc:sldChg>
      <pc:sldChg chg="modSp new del mod">
        <pc:chgData name="Shazia Kausar (2512942)" userId="735cf18c-a74c-4396-9381-45d6a41e08d7" providerId="ADAL" clId="{B0FDC09D-15DA-4E6E-BF2D-468D1A8AD1D4}" dt="2026-06-04T19:18:18.152" v="1786" actId="47"/>
        <pc:sldMkLst>
          <pc:docMk/>
          <pc:sldMk cId="1905106853" sldId="273"/>
        </pc:sldMkLst>
        <pc:spChg chg="mod">
          <ac:chgData name="Shazia Kausar (2512942)" userId="735cf18c-a74c-4396-9381-45d6a41e08d7" providerId="ADAL" clId="{B0FDC09D-15DA-4E6E-BF2D-468D1A8AD1D4}" dt="2026-06-03T17:54:44.086" v="686" actId="2711"/>
          <ac:spMkLst>
            <pc:docMk/>
            <pc:sldMk cId="1905106853" sldId="273"/>
            <ac:spMk id="2" creationId="{61CDCFAB-A1C9-11F6-E0A6-AF69E963AE8B}"/>
          </ac:spMkLst>
        </pc:spChg>
        <pc:spChg chg="mod">
          <ac:chgData name="Shazia Kausar (2512942)" userId="735cf18c-a74c-4396-9381-45d6a41e08d7" providerId="ADAL" clId="{B0FDC09D-15DA-4E6E-BF2D-468D1A8AD1D4}" dt="2026-06-03T17:54:49.671" v="687" actId="2711"/>
          <ac:spMkLst>
            <pc:docMk/>
            <pc:sldMk cId="1905106853" sldId="273"/>
            <ac:spMk id="3" creationId="{9A074272-4E5D-186D-94EB-D84A017C35C4}"/>
          </ac:spMkLst>
        </pc:spChg>
      </pc:sldChg>
      <pc:sldChg chg="modSp new del mod ord">
        <pc:chgData name="Shazia Kausar (2512942)" userId="735cf18c-a74c-4396-9381-45d6a41e08d7" providerId="ADAL" clId="{B0FDC09D-15DA-4E6E-BF2D-468D1A8AD1D4}" dt="2026-06-04T16:30:10.854" v="1432" actId="47"/>
        <pc:sldMkLst>
          <pc:docMk/>
          <pc:sldMk cId="1999241511" sldId="274"/>
        </pc:sldMkLst>
        <pc:spChg chg="mod">
          <ac:chgData name="Shazia Kausar (2512942)" userId="735cf18c-a74c-4396-9381-45d6a41e08d7" providerId="ADAL" clId="{B0FDC09D-15DA-4E6E-BF2D-468D1A8AD1D4}" dt="2026-06-03T17:53:02.149" v="680" actId="113"/>
          <ac:spMkLst>
            <pc:docMk/>
            <pc:sldMk cId="1999241511" sldId="274"/>
            <ac:spMk id="2" creationId="{5ACB58A1-5332-F707-8505-99C40EF402DE}"/>
          </ac:spMkLst>
        </pc:spChg>
        <pc:spChg chg="mod">
          <ac:chgData name="Shazia Kausar (2512942)" userId="735cf18c-a74c-4396-9381-45d6a41e08d7" providerId="ADAL" clId="{B0FDC09D-15DA-4E6E-BF2D-468D1A8AD1D4}" dt="2026-06-04T16:28:52.170" v="1413" actId="1076"/>
          <ac:spMkLst>
            <pc:docMk/>
            <pc:sldMk cId="1999241511" sldId="274"/>
            <ac:spMk id="3" creationId="{D4D74A2E-FC34-CFC0-DB1A-87C1394A3EC8}"/>
          </ac:spMkLst>
        </pc:spChg>
      </pc:sldChg>
      <pc:sldChg chg="addSp delSp modSp new add del mod setBg">
        <pc:chgData name="Shazia Kausar (2512942)" userId="735cf18c-a74c-4396-9381-45d6a41e08d7" providerId="ADAL" clId="{B0FDC09D-15DA-4E6E-BF2D-468D1A8AD1D4}" dt="2026-06-04T20:46:12.057" v="4019" actId="26606"/>
        <pc:sldMkLst>
          <pc:docMk/>
          <pc:sldMk cId="595558331" sldId="275"/>
        </pc:sldMkLst>
        <pc:spChg chg="mod">
          <ac:chgData name="Shazia Kausar (2512942)" userId="735cf18c-a74c-4396-9381-45d6a41e08d7" providerId="ADAL" clId="{B0FDC09D-15DA-4E6E-BF2D-468D1A8AD1D4}" dt="2026-06-04T20:46:12.057" v="4019" actId="26606"/>
          <ac:spMkLst>
            <pc:docMk/>
            <pc:sldMk cId="595558331" sldId="275"/>
            <ac:spMk id="2" creationId="{0FAFA22D-4D5D-BD97-2CF5-F85E7BD9C0A5}"/>
          </ac:spMkLst>
        </pc:spChg>
        <pc:spChg chg="del mod">
          <ac:chgData name="Shazia Kausar (2512942)" userId="735cf18c-a74c-4396-9381-45d6a41e08d7" providerId="ADAL" clId="{B0FDC09D-15DA-4E6E-BF2D-468D1A8AD1D4}" dt="2026-06-04T20:45:27.682" v="3947" actId="26606"/>
          <ac:spMkLst>
            <pc:docMk/>
            <pc:sldMk cId="595558331" sldId="275"/>
            <ac:spMk id="3" creationId="{5037C6CA-EEC1-96B4-E505-44999C5D5A82}"/>
          </ac:spMkLst>
        </pc:spChg>
        <pc:spChg chg="add del">
          <ac:chgData name="Shazia Kausar (2512942)" userId="735cf18c-a74c-4396-9381-45d6a41e08d7" providerId="ADAL" clId="{B0FDC09D-15DA-4E6E-BF2D-468D1A8AD1D4}" dt="2026-06-04T20:46:12.057" v="4019" actId="26606"/>
          <ac:spMkLst>
            <pc:docMk/>
            <pc:sldMk cId="595558331" sldId="275"/>
            <ac:spMk id="10" creationId="{A3363022-C969-41E9-8EB2-E4C94908C1FA}"/>
          </ac:spMkLst>
        </pc:spChg>
        <pc:spChg chg="add del">
          <ac:chgData name="Shazia Kausar (2512942)" userId="735cf18c-a74c-4396-9381-45d6a41e08d7" providerId="ADAL" clId="{B0FDC09D-15DA-4E6E-BF2D-468D1A8AD1D4}" dt="2026-06-04T20:46:12.057" v="4019" actId="26606"/>
          <ac:spMkLst>
            <pc:docMk/>
            <pc:sldMk cId="595558331" sldId="275"/>
            <ac:spMk id="12" creationId="{8D1AD6B3-BE88-4CEB-BA17-790657CC4729}"/>
          </ac:spMkLst>
        </pc:spChg>
        <pc:spChg chg="add del">
          <ac:chgData name="Shazia Kausar (2512942)" userId="735cf18c-a74c-4396-9381-45d6a41e08d7" providerId="ADAL" clId="{B0FDC09D-15DA-4E6E-BF2D-468D1A8AD1D4}" dt="2026-06-04T20:46:12.057" v="4019" actId="26606"/>
          <ac:spMkLst>
            <pc:docMk/>
            <pc:sldMk cId="595558331" sldId="275"/>
            <ac:spMk id="22" creationId="{337940BB-FBC4-492E-BD92-3B7B914D0EAE}"/>
          </ac:spMkLst>
        </pc:spChg>
        <pc:spChg chg="add del">
          <ac:chgData name="Shazia Kausar (2512942)" userId="735cf18c-a74c-4396-9381-45d6a41e08d7" providerId="ADAL" clId="{B0FDC09D-15DA-4E6E-BF2D-468D1A8AD1D4}" dt="2026-06-04T20:46:12.057" v="4019" actId="26606"/>
          <ac:spMkLst>
            <pc:docMk/>
            <pc:sldMk cId="595558331" sldId="275"/>
            <ac:spMk id="24" creationId="{3FCFB1DE-0B7E-48CC-BA90-B2AB0889F9D6}"/>
          </ac:spMkLst>
        </pc:spChg>
        <pc:grpChg chg="add del">
          <ac:chgData name="Shazia Kausar (2512942)" userId="735cf18c-a74c-4396-9381-45d6a41e08d7" providerId="ADAL" clId="{B0FDC09D-15DA-4E6E-BF2D-468D1A8AD1D4}" dt="2026-06-04T20:46:12.057" v="4019" actId="26606"/>
          <ac:grpSpMkLst>
            <pc:docMk/>
            <pc:sldMk cId="595558331" sldId="275"/>
            <ac:grpSpMk id="14" creationId="{89D1390B-7E13-4B4F-9CB2-391063412E54}"/>
          </ac:grpSpMkLst>
        </pc:grpChg>
        <pc:picChg chg="add mod">
          <ac:chgData name="Shazia Kausar (2512942)" userId="735cf18c-a74c-4396-9381-45d6a41e08d7" providerId="ADAL" clId="{B0FDC09D-15DA-4E6E-BF2D-468D1A8AD1D4}" dt="2026-06-04T20:46:12.057" v="4019" actId="26606"/>
          <ac:picMkLst>
            <pc:docMk/>
            <pc:sldMk cId="595558331" sldId="275"/>
            <ac:picMk id="7" creationId="{075E0F2C-9DBC-230A-F7A3-935CAB8BE545}"/>
          </ac:picMkLst>
        </pc:picChg>
      </pc:sldChg>
      <pc:sldChg chg="addSp delSp modSp new mod ord">
        <pc:chgData name="Shazia Kausar (2512942)" userId="735cf18c-a74c-4396-9381-45d6a41e08d7" providerId="ADAL" clId="{B0FDC09D-15DA-4E6E-BF2D-468D1A8AD1D4}" dt="2026-06-04T20:50:21.273" v="4022" actId="20577"/>
        <pc:sldMkLst>
          <pc:docMk/>
          <pc:sldMk cId="121339840" sldId="276"/>
        </pc:sldMkLst>
        <pc:spChg chg="mod">
          <ac:chgData name="Shazia Kausar (2512942)" userId="735cf18c-a74c-4396-9381-45d6a41e08d7" providerId="ADAL" clId="{B0FDC09D-15DA-4E6E-BF2D-468D1A8AD1D4}" dt="2026-06-04T20:42:13.710" v="3904" actId="1076"/>
          <ac:spMkLst>
            <pc:docMk/>
            <pc:sldMk cId="121339840" sldId="276"/>
            <ac:spMk id="2" creationId="{D6B7B9D8-D37C-F475-0F53-CBC0E7B3BE2E}"/>
          </ac:spMkLst>
        </pc:spChg>
        <pc:spChg chg="add del">
          <ac:chgData name="Shazia Kausar (2512942)" userId="735cf18c-a74c-4396-9381-45d6a41e08d7" providerId="ADAL" clId="{B0FDC09D-15DA-4E6E-BF2D-468D1A8AD1D4}" dt="2026-06-03T17:19:47.361" v="630"/>
          <ac:spMkLst>
            <pc:docMk/>
            <pc:sldMk cId="121339840" sldId="276"/>
            <ac:spMk id="3" creationId="{0636FC37-74EC-EBC5-1696-257F1E3A5D61}"/>
          </ac:spMkLst>
        </pc:spChg>
        <pc:spChg chg="add del mod">
          <ac:chgData name="Shazia Kausar (2512942)" userId="735cf18c-a74c-4396-9381-45d6a41e08d7" providerId="ADAL" clId="{B0FDC09D-15DA-4E6E-BF2D-468D1A8AD1D4}" dt="2026-06-04T20:39:53.417" v="3859" actId="478"/>
          <ac:spMkLst>
            <pc:docMk/>
            <pc:sldMk cId="121339840" sldId="276"/>
            <ac:spMk id="3" creationId="{E5BD3DA7-CE9E-91FC-244E-B5C27509306D}"/>
          </ac:spMkLst>
        </pc:spChg>
        <pc:spChg chg="add mod">
          <ac:chgData name="Shazia Kausar (2512942)" userId="735cf18c-a74c-4396-9381-45d6a41e08d7" providerId="ADAL" clId="{B0FDC09D-15DA-4E6E-BF2D-468D1A8AD1D4}" dt="2026-06-03T17:19:44.884" v="629"/>
          <ac:spMkLst>
            <pc:docMk/>
            <pc:sldMk cId="121339840" sldId="276"/>
            <ac:spMk id="4" creationId="{AFE4291A-1FDB-DE34-46BE-48C940CA1281}"/>
          </ac:spMkLst>
        </pc:spChg>
        <pc:spChg chg="add mod">
          <ac:chgData name="Shazia Kausar (2512942)" userId="735cf18c-a74c-4396-9381-45d6a41e08d7" providerId="ADAL" clId="{B0FDC09D-15DA-4E6E-BF2D-468D1A8AD1D4}" dt="2026-06-04T20:50:18.182" v="4021" actId="20577"/>
          <ac:spMkLst>
            <pc:docMk/>
            <pc:sldMk cId="121339840" sldId="276"/>
            <ac:spMk id="4" creationId="{BE5E9456-01BA-1494-790A-83C175936B6D}"/>
          </ac:spMkLst>
        </pc:spChg>
        <pc:spChg chg="add del mod">
          <ac:chgData name="Shazia Kausar (2512942)" userId="735cf18c-a74c-4396-9381-45d6a41e08d7" providerId="ADAL" clId="{B0FDC09D-15DA-4E6E-BF2D-468D1A8AD1D4}" dt="2026-06-04T20:41:18.486" v="3894" actId="478"/>
          <ac:spMkLst>
            <pc:docMk/>
            <pc:sldMk cId="121339840" sldId="276"/>
            <ac:spMk id="5" creationId="{FB3F3A88-B150-FBE7-6D92-F4B873BD6F97}"/>
          </ac:spMkLst>
        </pc:spChg>
        <pc:spChg chg="add">
          <ac:chgData name="Shazia Kausar (2512942)" userId="735cf18c-a74c-4396-9381-45d6a41e08d7" providerId="ADAL" clId="{B0FDC09D-15DA-4E6E-BF2D-468D1A8AD1D4}" dt="2026-06-03T17:22:10.534" v="653"/>
          <ac:spMkLst>
            <pc:docMk/>
            <pc:sldMk cId="121339840" sldId="276"/>
            <ac:spMk id="6" creationId="{2949BA1E-28A8-6114-506F-017BD0C51E32}"/>
          </ac:spMkLst>
        </pc:spChg>
        <pc:spChg chg="add mod">
          <ac:chgData name="Shazia Kausar (2512942)" userId="735cf18c-a74c-4396-9381-45d6a41e08d7" providerId="ADAL" clId="{B0FDC09D-15DA-4E6E-BF2D-468D1A8AD1D4}" dt="2026-06-04T20:50:21.273" v="4022" actId="20577"/>
          <ac:spMkLst>
            <pc:docMk/>
            <pc:sldMk cId="121339840" sldId="276"/>
            <ac:spMk id="6" creationId="{DB6F285C-5109-AF76-7BB4-99EFF54F221C}"/>
          </ac:spMkLst>
        </pc:spChg>
        <pc:spChg chg="add mod">
          <ac:chgData name="Shazia Kausar (2512942)" userId="735cf18c-a74c-4396-9381-45d6a41e08d7" providerId="ADAL" clId="{B0FDC09D-15DA-4E6E-BF2D-468D1A8AD1D4}" dt="2026-06-03T17:22:29.917" v="657" actId="21"/>
          <ac:spMkLst>
            <pc:docMk/>
            <pc:sldMk cId="121339840" sldId="276"/>
            <ac:spMk id="7" creationId="{985CC047-81E8-FBBC-3389-A2323B2F3389}"/>
          </ac:spMkLst>
        </pc:spChg>
      </pc:sldChg>
      <pc:sldChg chg="modSp new del mod">
        <pc:chgData name="Shazia Kausar (2512942)" userId="735cf18c-a74c-4396-9381-45d6a41e08d7" providerId="ADAL" clId="{B0FDC09D-15DA-4E6E-BF2D-468D1A8AD1D4}" dt="2026-06-03T17:13:46.672" v="576" actId="47"/>
        <pc:sldMkLst>
          <pc:docMk/>
          <pc:sldMk cId="2910585745" sldId="276"/>
        </pc:sldMkLst>
        <pc:spChg chg="mod">
          <ac:chgData name="Shazia Kausar (2512942)" userId="735cf18c-a74c-4396-9381-45d6a41e08d7" providerId="ADAL" clId="{B0FDC09D-15DA-4E6E-BF2D-468D1A8AD1D4}" dt="2026-06-03T17:13:37.725" v="575" actId="20577"/>
          <ac:spMkLst>
            <pc:docMk/>
            <pc:sldMk cId="2910585745" sldId="276"/>
            <ac:spMk id="2" creationId="{56E6B657-8D17-0E45-8ED9-446A2368273E}"/>
          </ac:spMkLst>
        </pc:spChg>
      </pc:sldChg>
      <pc:sldChg chg="modSp new del mod">
        <pc:chgData name="Shazia Kausar (2512942)" userId="735cf18c-a74c-4396-9381-45d6a41e08d7" providerId="ADAL" clId="{B0FDC09D-15DA-4E6E-BF2D-468D1A8AD1D4}" dt="2026-06-03T21:45:55.572" v="1316" actId="47"/>
        <pc:sldMkLst>
          <pc:docMk/>
          <pc:sldMk cId="1119286204" sldId="277"/>
        </pc:sldMkLst>
        <pc:spChg chg="mod">
          <ac:chgData name="Shazia Kausar (2512942)" userId="735cf18c-a74c-4396-9381-45d6a41e08d7" providerId="ADAL" clId="{B0FDC09D-15DA-4E6E-BF2D-468D1A8AD1D4}" dt="2026-06-03T17:24:14.322" v="664" actId="20577"/>
          <ac:spMkLst>
            <pc:docMk/>
            <pc:sldMk cId="1119286204" sldId="277"/>
            <ac:spMk id="3" creationId="{141BCE7F-28E3-28F5-E5B6-D206BCB5AA29}"/>
          </ac:spMkLst>
        </pc:spChg>
      </pc:sldChg>
      <pc:sldChg chg="addSp delSp modSp new del mod">
        <pc:chgData name="Shazia Kausar (2512942)" userId="735cf18c-a74c-4396-9381-45d6a41e08d7" providerId="ADAL" clId="{B0FDC09D-15DA-4E6E-BF2D-468D1A8AD1D4}" dt="2026-06-03T21:45:42.062" v="1301" actId="47"/>
        <pc:sldMkLst>
          <pc:docMk/>
          <pc:sldMk cId="2570438562" sldId="278"/>
        </pc:sldMkLst>
        <pc:spChg chg="del">
          <ac:chgData name="Shazia Kausar (2512942)" userId="735cf18c-a74c-4396-9381-45d6a41e08d7" providerId="ADAL" clId="{B0FDC09D-15DA-4E6E-BF2D-468D1A8AD1D4}" dt="2026-06-03T21:35:43.815" v="1230" actId="478"/>
          <ac:spMkLst>
            <pc:docMk/>
            <pc:sldMk cId="2570438562" sldId="278"/>
            <ac:spMk id="2" creationId="{45A1BDAE-CED6-0230-A02D-E0E51292D2F7}"/>
          </ac:spMkLst>
        </pc:spChg>
        <pc:spChg chg="del">
          <ac:chgData name="Shazia Kausar (2512942)" userId="735cf18c-a74c-4396-9381-45d6a41e08d7" providerId="ADAL" clId="{B0FDC09D-15DA-4E6E-BF2D-468D1A8AD1D4}" dt="2026-06-03T20:31:21.274" v="928"/>
          <ac:spMkLst>
            <pc:docMk/>
            <pc:sldMk cId="2570438562" sldId="278"/>
            <ac:spMk id="3" creationId="{30FBE25E-92F7-C914-6888-25C21D89C33C}"/>
          </ac:spMkLst>
        </pc:spChg>
        <pc:spChg chg="add mod">
          <ac:chgData name="Shazia Kausar (2512942)" userId="735cf18c-a74c-4396-9381-45d6a41e08d7" providerId="ADAL" clId="{B0FDC09D-15DA-4E6E-BF2D-468D1A8AD1D4}" dt="2026-06-03T21:45:38.882" v="1298" actId="21"/>
          <ac:spMkLst>
            <pc:docMk/>
            <pc:sldMk cId="2570438562" sldId="278"/>
            <ac:spMk id="4" creationId="{2334DDB0-7406-F9C3-6710-8F6E7714E457}"/>
          </ac:spMkLst>
        </pc:spChg>
        <pc:spChg chg="add">
          <ac:chgData name="Shazia Kausar (2512942)" userId="735cf18c-a74c-4396-9381-45d6a41e08d7" providerId="ADAL" clId="{B0FDC09D-15DA-4E6E-BF2D-468D1A8AD1D4}" dt="2026-06-03T21:13:19.979" v="1138"/>
          <ac:spMkLst>
            <pc:docMk/>
            <pc:sldMk cId="2570438562" sldId="278"/>
            <ac:spMk id="5" creationId="{34589BD9-648A-B863-0FC6-6AF807A1C18E}"/>
          </ac:spMkLst>
        </pc:spChg>
        <pc:spChg chg="add">
          <ac:chgData name="Shazia Kausar (2512942)" userId="735cf18c-a74c-4396-9381-45d6a41e08d7" providerId="ADAL" clId="{B0FDC09D-15DA-4E6E-BF2D-468D1A8AD1D4}" dt="2026-06-03T21:27:59.636" v="1199"/>
          <ac:spMkLst>
            <pc:docMk/>
            <pc:sldMk cId="2570438562" sldId="278"/>
            <ac:spMk id="6" creationId="{D28DEA4C-6B5D-2385-8E24-DBE07E6EB3CF}"/>
          </ac:spMkLst>
        </pc:spChg>
        <pc:spChg chg="add">
          <ac:chgData name="Shazia Kausar (2512942)" userId="735cf18c-a74c-4396-9381-45d6a41e08d7" providerId="ADAL" clId="{B0FDC09D-15DA-4E6E-BF2D-468D1A8AD1D4}" dt="2026-06-03T21:39:20.083" v="1237"/>
          <ac:spMkLst>
            <pc:docMk/>
            <pc:sldMk cId="2570438562" sldId="278"/>
            <ac:spMk id="7" creationId="{6661215F-CDB6-02B3-2FBE-FB4E34F90961}"/>
          </ac:spMkLst>
        </pc:spChg>
        <pc:spChg chg="add">
          <ac:chgData name="Shazia Kausar (2512942)" userId="735cf18c-a74c-4396-9381-45d6a41e08d7" providerId="ADAL" clId="{B0FDC09D-15DA-4E6E-BF2D-468D1A8AD1D4}" dt="2026-06-03T21:39:35.003" v="1240"/>
          <ac:spMkLst>
            <pc:docMk/>
            <pc:sldMk cId="2570438562" sldId="278"/>
            <ac:spMk id="8" creationId="{4DBB5B18-115C-4A3F-8D2B-FC96783B16D6}"/>
          </ac:spMkLst>
        </pc:spChg>
        <pc:spChg chg="add">
          <ac:chgData name="Shazia Kausar (2512942)" userId="735cf18c-a74c-4396-9381-45d6a41e08d7" providerId="ADAL" clId="{B0FDC09D-15DA-4E6E-BF2D-468D1A8AD1D4}" dt="2026-06-03T21:39:51.129" v="1244"/>
          <ac:spMkLst>
            <pc:docMk/>
            <pc:sldMk cId="2570438562" sldId="278"/>
            <ac:spMk id="9" creationId="{89847912-7C2A-F3F4-73B3-C06ADDF584F0}"/>
          </ac:spMkLst>
        </pc:spChg>
        <pc:spChg chg="add">
          <ac:chgData name="Shazia Kausar (2512942)" userId="735cf18c-a74c-4396-9381-45d6a41e08d7" providerId="ADAL" clId="{B0FDC09D-15DA-4E6E-BF2D-468D1A8AD1D4}" dt="2026-06-03T21:42:33.302" v="1249"/>
          <ac:spMkLst>
            <pc:docMk/>
            <pc:sldMk cId="2570438562" sldId="278"/>
            <ac:spMk id="10" creationId="{4A4707CA-80B7-6A41-81F1-AD8E29FEA580}"/>
          </ac:spMkLst>
        </pc:spChg>
      </pc:sldChg>
      <pc:sldChg chg="addSp modSp new mod">
        <pc:chgData name="Shazia Kausar (2512942)" userId="735cf18c-a74c-4396-9381-45d6a41e08d7" providerId="ADAL" clId="{B0FDC09D-15DA-4E6E-BF2D-468D1A8AD1D4}" dt="2026-06-04T20:34:26.587" v="3797"/>
        <pc:sldMkLst>
          <pc:docMk/>
          <pc:sldMk cId="1850893221" sldId="279"/>
        </pc:sldMkLst>
        <pc:spChg chg="mod">
          <ac:chgData name="Shazia Kausar (2512942)" userId="735cf18c-a74c-4396-9381-45d6a41e08d7" providerId="ADAL" clId="{B0FDC09D-15DA-4E6E-BF2D-468D1A8AD1D4}" dt="2026-06-04T20:34:26.587" v="3797"/>
          <ac:spMkLst>
            <pc:docMk/>
            <pc:sldMk cId="1850893221" sldId="279"/>
            <ac:spMk id="2" creationId="{BE67A783-06F3-ED78-5A2C-E20DC637E8DF}"/>
          </ac:spMkLst>
        </pc:spChg>
        <pc:spChg chg="mod">
          <ac:chgData name="Shazia Kausar (2512942)" userId="735cf18c-a74c-4396-9381-45d6a41e08d7" providerId="ADAL" clId="{B0FDC09D-15DA-4E6E-BF2D-468D1A8AD1D4}" dt="2026-06-04T20:23:32.681" v="3619" actId="1076"/>
          <ac:spMkLst>
            <pc:docMk/>
            <pc:sldMk cId="1850893221" sldId="279"/>
            <ac:spMk id="3" creationId="{F3E47D50-ED75-3A54-08B7-DE6DBEE02FEE}"/>
          </ac:spMkLst>
        </pc:spChg>
        <pc:spChg chg="add">
          <ac:chgData name="Shazia Kausar (2512942)" userId="735cf18c-a74c-4396-9381-45d6a41e08d7" providerId="ADAL" clId="{B0FDC09D-15DA-4E6E-BF2D-468D1A8AD1D4}" dt="2026-06-04T19:33:17.472" v="1813"/>
          <ac:spMkLst>
            <pc:docMk/>
            <pc:sldMk cId="1850893221" sldId="279"/>
            <ac:spMk id="4" creationId="{5259E17D-02C1-EF5B-A00E-CD6E74E767E6}"/>
          </ac:spMkLst>
        </pc:spChg>
      </pc:sldChg>
      <pc:sldChg chg="addSp modSp new mod ord">
        <pc:chgData name="Shazia Kausar (2512942)" userId="735cf18c-a74c-4396-9381-45d6a41e08d7" providerId="ADAL" clId="{B0FDC09D-15DA-4E6E-BF2D-468D1A8AD1D4}" dt="2026-06-04T20:34:26.587" v="3797"/>
        <pc:sldMkLst>
          <pc:docMk/>
          <pc:sldMk cId="1200787138" sldId="280"/>
        </pc:sldMkLst>
        <pc:spChg chg="mod">
          <ac:chgData name="Shazia Kausar (2512942)" userId="735cf18c-a74c-4396-9381-45d6a41e08d7" providerId="ADAL" clId="{B0FDC09D-15DA-4E6E-BF2D-468D1A8AD1D4}" dt="2026-06-04T20:34:26.587" v="3797"/>
          <ac:spMkLst>
            <pc:docMk/>
            <pc:sldMk cId="1200787138" sldId="280"/>
            <ac:spMk id="2" creationId="{E8D1F997-6A49-F5E2-7B1D-427132646A1C}"/>
          </ac:spMkLst>
        </pc:spChg>
        <pc:spChg chg="mod">
          <ac:chgData name="Shazia Kausar (2512942)" userId="735cf18c-a74c-4396-9381-45d6a41e08d7" providerId="ADAL" clId="{B0FDC09D-15DA-4E6E-BF2D-468D1A8AD1D4}" dt="2026-06-04T19:39:17.738" v="1949" actId="27636"/>
          <ac:spMkLst>
            <pc:docMk/>
            <pc:sldMk cId="1200787138" sldId="280"/>
            <ac:spMk id="3" creationId="{51B0E28E-DEF5-CA65-0810-813197BBD618}"/>
          </ac:spMkLst>
        </pc:spChg>
        <pc:spChg chg="add">
          <ac:chgData name="Shazia Kausar (2512942)" userId="735cf18c-a74c-4396-9381-45d6a41e08d7" providerId="ADAL" clId="{B0FDC09D-15DA-4E6E-BF2D-468D1A8AD1D4}" dt="2026-06-04T19:33:31.484" v="1819"/>
          <ac:spMkLst>
            <pc:docMk/>
            <pc:sldMk cId="1200787138" sldId="280"/>
            <ac:spMk id="4" creationId="{7963EBC2-186F-DFE1-F0B8-C446C41C9AD7}"/>
          </ac:spMkLst>
        </pc:spChg>
      </pc:sldChg>
      <pc:sldChg chg="modSp new del mod">
        <pc:chgData name="Shazia Kausar (2512942)" userId="735cf18c-a74c-4396-9381-45d6a41e08d7" providerId="ADAL" clId="{B0FDC09D-15DA-4E6E-BF2D-468D1A8AD1D4}" dt="2026-06-04T19:12:58.786" v="1762" actId="47"/>
        <pc:sldMkLst>
          <pc:docMk/>
          <pc:sldMk cId="2204780780" sldId="281"/>
        </pc:sldMkLst>
        <pc:spChg chg="mod">
          <ac:chgData name="Shazia Kausar (2512942)" userId="735cf18c-a74c-4396-9381-45d6a41e08d7" providerId="ADAL" clId="{B0FDC09D-15DA-4E6E-BF2D-468D1A8AD1D4}" dt="2026-06-04T18:46:56.086" v="1490"/>
          <ac:spMkLst>
            <pc:docMk/>
            <pc:sldMk cId="2204780780" sldId="281"/>
            <ac:spMk id="2" creationId="{1DC0388D-FAA9-6938-5F8F-F1F4B3BC229F}"/>
          </ac:spMkLst>
        </pc:spChg>
        <pc:spChg chg="mod">
          <ac:chgData name="Shazia Kausar (2512942)" userId="735cf18c-a74c-4396-9381-45d6a41e08d7" providerId="ADAL" clId="{B0FDC09D-15DA-4E6E-BF2D-468D1A8AD1D4}" dt="2026-06-04T18:47:19.361" v="1619" actId="20577"/>
          <ac:spMkLst>
            <pc:docMk/>
            <pc:sldMk cId="2204780780" sldId="281"/>
            <ac:spMk id="3" creationId="{42ED61B2-0BCF-39B2-4896-16CC451305FA}"/>
          </ac:spMkLst>
        </pc:spChg>
      </pc:sldChg>
      <pc:sldChg chg="delSp add del setBg delDesignElem">
        <pc:chgData name="Shazia Kausar (2512942)" userId="735cf18c-a74c-4396-9381-45d6a41e08d7" providerId="ADAL" clId="{B0FDC09D-15DA-4E6E-BF2D-468D1A8AD1D4}" dt="2026-06-04T20:34:40.439" v="3798" actId="47"/>
        <pc:sldMkLst>
          <pc:docMk/>
          <pc:sldMk cId="2720532232" sldId="281"/>
        </pc:sldMkLst>
        <pc:spChg chg="del">
          <ac:chgData name="Shazia Kausar (2512942)" userId="735cf18c-a74c-4396-9381-45d6a41e08d7" providerId="ADAL" clId="{B0FDC09D-15DA-4E6E-BF2D-468D1A8AD1D4}" dt="2026-06-04T20:31:25.305" v="3763"/>
          <ac:spMkLst>
            <pc:docMk/>
            <pc:sldMk cId="2720532232" sldId="281"/>
            <ac:spMk id="20" creationId="{79445C93-DF85-BCC4-CEBD-555D4E464E8E}"/>
          </ac:spMkLst>
        </pc:spChg>
        <pc:spChg chg="del">
          <ac:chgData name="Shazia Kausar (2512942)" userId="735cf18c-a74c-4396-9381-45d6a41e08d7" providerId="ADAL" clId="{B0FDC09D-15DA-4E6E-BF2D-468D1A8AD1D4}" dt="2026-06-04T20:31:25.305" v="3763"/>
          <ac:spMkLst>
            <pc:docMk/>
            <pc:sldMk cId="2720532232" sldId="281"/>
            <ac:spMk id="21" creationId="{0100EB54-BF46-108D-C7A2-50379CF29B9D}"/>
          </ac:spMkLst>
        </pc:spChg>
        <pc:spChg chg="del">
          <ac:chgData name="Shazia Kausar (2512942)" userId="735cf18c-a74c-4396-9381-45d6a41e08d7" providerId="ADAL" clId="{B0FDC09D-15DA-4E6E-BF2D-468D1A8AD1D4}" dt="2026-06-04T20:31:25.305" v="3763"/>
          <ac:spMkLst>
            <pc:docMk/>
            <pc:sldMk cId="2720532232" sldId="281"/>
            <ac:spMk id="22" creationId="{34949F66-27A4-ED54-D6A5-6339E5B79905}"/>
          </ac:spMkLst>
        </pc:spChg>
      </pc:sldChg>
      <pc:sldChg chg="modSp add del mod">
        <pc:chgData name="Shazia Kausar (2512942)" userId="735cf18c-a74c-4396-9381-45d6a41e08d7" providerId="ADAL" clId="{B0FDC09D-15DA-4E6E-BF2D-468D1A8AD1D4}" dt="2026-06-04T20:28:56.591" v="3698" actId="47"/>
        <pc:sldMkLst>
          <pc:docMk/>
          <pc:sldMk cId="2736096604" sldId="281"/>
        </pc:sldMkLst>
        <pc:picChg chg="mod">
          <ac:chgData name="Shazia Kausar (2512942)" userId="735cf18c-a74c-4396-9381-45d6a41e08d7" providerId="ADAL" clId="{B0FDC09D-15DA-4E6E-BF2D-468D1A8AD1D4}" dt="2026-06-04T20:28:38.808" v="3697" actId="1076"/>
          <ac:picMkLst>
            <pc:docMk/>
            <pc:sldMk cId="2736096604" sldId="281"/>
            <ac:picMk id="5" creationId="{7A19F943-5891-5B60-9E73-BFF82893C8DE}"/>
          </ac:picMkLst>
        </pc:picChg>
      </pc:sldChg>
      <pc:sldMasterChg chg="setBg modSldLayout">
        <pc:chgData name="Shazia Kausar (2512942)" userId="735cf18c-a74c-4396-9381-45d6a41e08d7" providerId="ADAL" clId="{B0FDC09D-15DA-4E6E-BF2D-468D1A8AD1D4}" dt="2026-06-04T19:42:24.457" v="2971"/>
        <pc:sldMasterMkLst>
          <pc:docMk/>
          <pc:sldMasterMk cId="2072437369" sldId="2147483775"/>
        </pc:sldMasterMkLst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1643794253" sldId="2147483776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2023407029" sldId="2147483777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790174508" sldId="2147483778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2980899689" sldId="2147483779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836097931" sldId="2147483780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61351807" sldId="2147483781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362101720" sldId="2147483782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1092752164" sldId="2147483783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469674671" sldId="2147483784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2616601572" sldId="2147483785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3425226914" sldId="2147483786"/>
          </pc:sldLayoutMkLst>
        </pc:sldLayoutChg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703D2F-5714-42F9-994B-B0923F43E89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87BEF9C-7A80-4D1B-BA0A-71234FA7FFBA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Verbal communication (speaking and listening)</a:t>
          </a:r>
          <a:endParaRPr lang="en-GB" dirty="0"/>
        </a:p>
      </dgm:t>
    </dgm:pt>
    <dgm:pt modelId="{29972528-3BBA-4379-84A8-25184393C987}" type="parTrans" cxnId="{38D1AAD3-98E9-4340-9C19-9CCAD143F407}">
      <dgm:prSet/>
      <dgm:spPr/>
      <dgm:t>
        <a:bodyPr/>
        <a:lstStyle/>
        <a:p>
          <a:endParaRPr lang="en-GB"/>
        </a:p>
      </dgm:t>
    </dgm:pt>
    <dgm:pt modelId="{D594310A-4D79-4862-8DFA-FD044AB4AAED}" type="sibTrans" cxnId="{38D1AAD3-98E9-4340-9C19-9CCAD143F407}">
      <dgm:prSet/>
      <dgm:spPr/>
      <dgm:t>
        <a:bodyPr/>
        <a:lstStyle/>
        <a:p>
          <a:endParaRPr lang="en-GB"/>
        </a:p>
      </dgm:t>
    </dgm:pt>
    <dgm:pt modelId="{3ED11E13-83BD-4B7E-9BDB-732FCE4D359F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Non-verbal communication (facial expressions, and body language)</a:t>
          </a:r>
          <a:endParaRPr lang="en-GB" dirty="0"/>
        </a:p>
      </dgm:t>
    </dgm:pt>
    <dgm:pt modelId="{E3113ED8-F791-4C72-A5C6-0351C1002985}" type="parTrans" cxnId="{2090AC3F-B83A-42A7-ADE3-719ED15769CB}">
      <dgm:prSet/>
      <dgm:spPr/>
      <dgm:t>
        <a:bodyPr/>
        <a:lstStyle/>
        <a:p>
          <a:endParaRPr lang="en-GB"/>
        </a:p>
      </dgm:t>
    </dgm:pt>
    <dgm:pt modelId="{4EA40588-6DCC-40A8-9A45-E9744985FD1D}" type="sibTrans" cxnId="{2090AC3F-B83A-42A7-ADE3-719ED15769CB}">
      <dgm:prSet/>
      <dgm:spPr/>
      <dgm:t>
        <a:bodyPr/>
        <a:lstStyle/>
        <a:p>
          <a:endParaRPr lang="en-GB"/>
        </a:p>
      </dgm:t>
    </dgm:pt>
    <dgm:pt modelId="{0ADD4BE1-5D31-4ACD-9142-3EA2956BBAB3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Written communication (care plans, reports and patient records)</a:t>
          </a:r>
          <a:endParaRPr lang="en-GB" dirty="0"/>
        </a:p>
      </dgm:t>
    </dgm:pt>
    <dgm:pt modelId="{78238105-B8D5-481C-A171-EFD72588488A}" type="parTrans" cxnId="{2636021B-18B2-413F-AE7F-123E8A03E447}">
      <dgm:prSet/>
      <dgm:spPr/>
      <dgm:t>
        <a:bodyPr/>
        <a:lstStyle/>
        <a:p>
          <a:endParaRPr lang="en-GB"/>
        </a:p>
      </dgm:t>
    </dgm:pt>
    <dgm:pt modelId="{72661086-B2A9-4CBA-BE56-DE8026463616}" type="sibTrans" cxnId="{2636021B-18B2-413F-AE7F-123E8A03E447}">
      <dgm:prSet/>
      <dgm:spPr/>
      <dgm:t>
        <a:bodyPr/>
        <a:lstStyle/>
        <a:p>
          <a:endParaRPr lang="en-GB"/>
        </a:p>
      </dgm:t>
    </dgm:pt>
    <dgm:pt modelId="{3C2068AA-A412-4BB3-BE75-C6F7FB79F149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Digital communication (emails and electronic health records)</a:t>
          </a:r>
          <a:endParaRPr lang="en-GB" dirty="0"/>
        </a:p>
      </dgm:t>
    </dgm:pt>
    <dgm:pt modelId="{B3FBD193-4820-4F6C-9455-1C97068ABF93}" type="parTrans" cxnId="{0991D4C1-BB43-4026-8197-667381EA1AF1}">
      <dgm:prSet/>
      <dgm:spPr/>
      <dgm:t>
        <a:bodyPr/>
        <a:lstStyle/>
        <a:p>
          <a:endParaRPr lang="en-GB"/>
        </a:p>
      </dgm:t>
    </dgm:pt>
    <dgm:pt modelId="{ECC1D581-D050-4E33-937B-EB0AD38908A4}" type="sibTrans" cxnId="{0991D4C1-BB43-4026-8197-667381EA1AF1}">
      <dgm:prSet/>
      <dgm:spPr/>
      <dgm:t>
        <a:bodyPr/>
        <a:lstStyle/>
        <a:p>
          <a:endParaRPr lang="en-GB"/>
        </a:p>
      </dgm:t>
    </dgm:pt>
    <dgm:pt modelId="{2B763DAD-F6D9-4AEB-91DB-2F6450C34B98}" type="pres">
      <dgm:prSet presAssocID="{11703D2F-5714-42F9-994B-B0923F43E897}" presName="diagram" presStyleCnt="0">
        <dgm:presLayoutVars>
          <dgm:dir/>
          <dgm:resizeHandles val="exact"/>
        </dgm:presLayoutVars>
      </dgm:prSet>
      <dgm:spPr/>
    </dgm:pt>
    <dgm:pt modelId="{C58308B1-FAB7-4CB8-A4EE-8977E02CA23C}" type="pres">
      <dgm:prSet presAssocID="{187BEF9C-7A80-4D1B-BA0A-71234FA7FFBA}" presName="node" presStyleLbl="node1" presStyleIdx="0" presStyleCnt="4">
        <dgm:presLayoutVars>
          <dgm:bulletEnabled val="1"/>
        </dgm:presLayoutVars>
      </dgm:prSet>
      <dgm:spPr/>
    </dgm:pt>
    <dgm:pt modelId="{88591208-C983-490B-8E2C-D74E5BB24EBF}" type="pres">
      <dgm:prSet presAssocID="{D594310A-4D79-4862-8DFA-FD044AB4AAED}" presName="sibTrans" presStyleCnt="0"/>
      <dgm:spPr/>
    </dgm:pt>
    <dgm:pt modelId="{FC27041C-DEFA-48FF-B0F1-9843C1BFD6D8}" type="pres">
      <dgm:prSet presAssocID="{3ED11E13-83BD-4B7E-9BDB-732FCE4D359F}" presName="node" presStyleLbl="node1" presStyleIdx="1" presStyleCnt="4">
        <dgm:presLayoutVars>
          <dgm:bulletEnabled val="1"/>
        </dgm:presLayoutVars>
      </dgm:prSet>
      <dgm:spPr/>
    </dgm:pt>
    <dgm:pt modelId="{CA039CF3-D24C-466E-9C3C-F70A560409E7}" type="pres">
      <dgm:prSet presAssocID="{4EA40588-6DCC-40A8-9A45-E9744985FD1D}" presName="sibTrans" presStyleCnt="0"/>
      <dgm:spPr/>
    </dgm:pt>
    <dgm:pt modelId="{54EB061F-41F4-4542-8D2C-FF52D5CEF48D}" type="pres">
      <dgm:prSet presAssocID="{0ADD4BE1-5D31-4ACD-9142-3EA2956BBAB3}" presName="node" presStyleLbl="node1" presStyleIdx="2" presStyleCnt="4">
        <dgm:presLayoutVars>
          <dgm:bulletEnabled val="1"/>
        </dgm:presLayoutVars>
      </dgm:prSet>
      <dgm:spPr/>
    </dgm:pt>
    <dgm:pt modelId="{A329A07F-2897-4761-A402-0DDC28A24928}" type="pres">
      <dgm:prSet presAssocID="{72661086-B2A9-4CBA-BE56-DE8026463616}" presName="sibTrans" presStyleCnt="0"/>
      <dgm:spPr/>
    </dgm:pt>
    <dgm:pt modelId="{66864DEE-4862-4EE4-87C2-AD110025637E}" type="pres">
      <dgm:prSet presAssocID="{3C2068AA-A412-4BB3-BE75-C6F7FB79F149}" presName="node" presStyleLbl="node1" presStyleIdx="3" presStyleCnt="4">
        <dgm:presLayoutVars>
          <dgm:bulletEnabled val="1"/>
        </dgm:presLayoutVars>
      </dgm:prSet>
      <dgm:spPr/>
    </dgm:pt>
  </dgm:ptLst>
  <dgm:cxnLst>
    <dgm:cxn modelId="{2636021B-18B2-413F-AE7F-123E8A03E447}" srcId="{11703D2F-5714-42F9-994B-B0923F43E897}" destId="{0ADD4BE1-5D31-4ACD-9142-3EA2956BBAB3}" srcOrd="2" destOrd="0" parTransId="{78238105-B8D5-481C-A171-EFD72588488A}" sibTransId="{72661086-B2A9-4CBA-BE56-DE8026463616}"/>
    <dgm:cxn modelId="{2090AC3F-B83A-42A7-ADE3-719ED15769CB}" srcId="{11703D2F-5714-42F9-994B-B0923F43E897}" destId="{3ED11E13-83BD-4B7E-9BDB-732FCE4D359F}" srcOrd="1" destOrd="0" parTransId="{E3113ED8-F791-4C72-A5C6-0351C1002985}" sibTransId="{4EA40588-6DCC-40A8-9A45-E9744985FD1D}"/>
    <dgm:cxn modelId="{630DF467-DE80-4884-A9E8-FE33431BEF40}" type="presOf" srcId="{3C2068AA-A412-4BB3-BE75-C6F7FB79F149}" destId="{66864DEE-4862-4EE4-87C2-AD110025637E}" srcOrd="0" destOrd="0" presId="urn:microsoft.com/office/officeart/2005/8/layout/default"/>
    <dgm:cxn modelId="{8DA9114F-3E5B-458F-A66F-0DE66FA59548}" type="presOf" srcId="{11703D2F-5714-42F9-994B-B0923F43E897}" destId="{2B763DAD-F6D9-4AEB-91DB-2F6450C34B98}" srcOrd="0" destOrd="0" presId="urn:microsoft.com/office/officeart/2005/8/layout/default"/>
    <dgm:cxn modelId="{F5B54A91-B1DE-494A-ABD3-33508D73B436}" type="presOf" srcId="{187BEF9C-7A80-4D1B-BA0A-71234FA7FFBA}" destId="{C58308B1-FAB7-4CB8-A4EE-8977E02CA23C}" srcOrd="0" destOrd="0" presId="urn:microsoft.com/office/officeart/2005/8/layout/default"/>
    <dgm:cxn modelId="{438E5B9C-1DEC-4AC9-8F76-07F7E07FBC80}" type="presOf" srcId="{3ED11E13-83BD-4B7E-9BDB-732FCE4D359F}" destId="{FC27041C-DEFA-48FF-B0F1-9843C1BFD6D8}" srcOrd="0" destOrd="0" presId="urn:microsoft.com/office/officeart/2005/8/layout/default"/>
    <dgm:cxn modelId="{88C0A5A4-CF8C-4693-B313-46E81AED9E77}" type="presOf" srcId="{0ADD4BE1-5D31-4ACD-9142-3EA2956BBAB3}" destId="{54EB061F-41F4-4542-8D2C-FF52D5CEF48D}" srcOrd="0" destOrd="0" presId="urn:microsoft.com/office/officeart/2005/8/layout/default"/>
    <dgm:cxn modelId="{0991D4C1-BB43-4026-8197-667381EA1AF1}" srcId="{11703D2F-5714-42F9-994B-B0923F43E897}" destId="{3C2068AA-A412-4BB3-BE75-C6F7FB79F149}" srcOrd="3" destOrd="0" parTransId="{B3FBD193-4820-4F6C-9455-1C97068ABF93}" sibTransId="{ECC1D581-D050-4E33-937B-EB0AD38908A4}"/>
    <dgm:cxn modelId="{38D1AAD3-98E9-4340-9C19-9CCAD143F407}" srcId="{11703D2F-5714-42F9-994B-B0923F43E897}" destId="{187BEF9C-7A80-4D1B-BA0A-71234FA7FFBA}" srcOrd="0" destOrd="0" parTransId="{29972528-3BBA-4379-84A8-25184393C987}" sibTransId="{D594310A-4D79-4862-8DFA-FD044AB4AAED}"/>
    <dgm:cxn modelId="{A8C2F250-5EBA-450E-B2C1-EC1B5BEF448F}" type="presParOf" srcId="{2B763DAD-F6D9-4AEB-91DB-2F6450C34B98}" destId="{C58308B1-FAB7-4CB8-A4EE-8977E02CA23C}" srcOrd="0" destOrd="0" presId="urn:microsoft.com/office/officeart/2005/8/layout/default"/>
    <dgm:cxn modelId="{2049605A-B80F-4748-907D-86B668D7B44E}" type="presParOf" srcId="{2B763DAD-F6D9-4AEB-91DB-2F6450C34B98}" destId="{88591208-C983-490B-8E2C-D74E5BB24EBF}" srcOrd="1" destOrd="0" presId="urn:microsoft.com/office/officeart/2005/8/layout/default"/>
    <dgm:cxn modelId="{013C1173-4C93-48EF-B700-DE6A16B3CD7F}" type="presParOf" srcId="{2B763DAD-F6D9-4AEB-91DB-2F6450C34B98}" destId="{FC27041C-DEFA-48FF-B0F1-9843C1BFD6D8}" srcOrd="2" destOrd="0" presId="urn:microsoft.com/office/officeart/2005/8/layout/default"/>
    <dgm:cxn modelId="{209F92E4-6D94-470A-9A6B-72ACC5953A55}" type="presParOf" srcId="{2B763DAD-F6D9-4AEB-91DB-2F6450C34B98}" destId="{CA039CF3-D24C-466E-9C3C-F70A560409E7}" srcOrd="3" destOrd="0" presId="urn:microsoft.com/office/officeart/2005/8/layout/default"/>
    <dgm:cxn modelId="{93063E42-D628-49FC-BD91-8657BC4B8C79}" type="presParOf" srcId="{2B763DAD-F6D9-4AEB-91DB-2F6450C34B98}" destId="{54EB061F-41F4-4542-8D2C-FF52D5CEF48D}" srcOrd="4" destOrd="0" presId="urn:microsoft.com/office/officeart/2005/8/layout/default"/>
    <dgm:cxn modelId="{D506656C-565E-4456-9346-7C86F42923CE}" type="presParOf" srcId="{2B763DAD-F6D9-4AEB-91DB-2F6450C34B98}" destId="{A329A07F-2897-4761-A402-0DDC28A24928}" srcOrd="5" destOrd="0" presId="urn:microsoft.com/office/officeart/2005/8/layout/default"/>
    <dgm:cxn modelId="{928B9720-C8B0-4CD6-A072-B2D5D77BFC83}" type="presParOf" srcId="{2B763DAD-F6D9-4AEB-91DB-2F6450C34B98}" destId="{66864DEE-4862-4EE4-87C2-AD110025637E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C42883-BA94-4B24-9BAA-8A36F50B168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13BFFAB-F973-429E-936D-E14B0DEAACF6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Improves patient safety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EF9AE5-FA8C-465F-B0C0-37127FDF80C4}" type="parTrans" cxnId="{D3FD6E87-9B52-4991-BC69-ADC7D827A2C5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2B208B-FA1B-4ABC-9BFC-06196C42A29B}" type="sibTrans" cxnId="{D3FD6E87-9B52-4991-BC69-ADC7D827A2C5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CDFA92-C36D-42CF-BF17-9F5444A91426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Reduces misunderstandings and mistakes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57667F-C150-4A13-9E9A-3D5E3B64E6FF}" type="parTrans" cxnId="{54226EB8-BD5D-4129-AC93-0EA9F31A255A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3B1A08-273D-4255-A095-223F4B6FD264}" type="sibTrans" cxnId="{54226EB8-BD5D-4129-AC93-0EA9F31A255A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DF5FAE-325D-4E2D-AE1E-689FD0FC2EE0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Builds trust and positive relationships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996155-B03F-4B87-99CB-EB30771F6CAF}" type="parTrans" cxnId="{C034EE6E-D95E-4AC6-9020-5F1EF3EF3934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B82B31-6CDC-4001-AC49-45D79B658C58}" type="sibTrans" cxnId="{C034EE6E-D95E-4AC6-9020-5F1EF3EF3934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013C59-9937-4260-837E-45A585DD235B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Patients feel listened to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13314C-1B64-4BA3-B6F5-F83185CBD83F}" type="parTrans" cxnId="{C39DD17D-3C9A-4703-A717-EB06A65A8BFD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E5B519-1D8A-4FAD-A663-1DA6E77730B6}" type="sibTrans" cxnId="{C39DD17D-3C9A-4703-A717-EB06A65A8BFD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C21D9D-8685-4535-AC70-5B36ED3522CE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Professionals make informed decisions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CC79BA-93E0-4615-A923-A59542B2B167}" type="parTrans" cxnId="{9C8A7F94-AE3F-400D-8BC0-3743D92F1296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AA4495-20D5-42A4-9290-569E84464C73}" type="sibTrans" cxnId="{9C8A7F94-AE3F-400D-8BC0-3743D92F1296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EDC61C6-A7DA-4C60-B06E-74AFFF186D6C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Care is safer and more effective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9926CA-A43B-4A25-ADF2-D74D8C79BA7C}" type="parTrans" cxnId="{46EA965F-06C2-46B1-AC4A-9F4D1DE9184E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1D0373-DC12-4B26-9F10-99D1E20FF76C}" type="sibTrans" cxnId="{46EA965F-06C2-46B1-AC4A-9F4D1DE9184E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793123-BFB3-4E10-ADCB-A1E3FA3C8909}" type="pres">
      <dgm:prSet presAssocID="{EEC42883-BA94-4B24-9BAA-8A36F50B1687}" presName="vert0" presStyleCnt="0">
        <dgm:presLayoutVars>
          <dgm:dir/>
          <dgm:animOne val="branch"/>
          <dgm:animLvl val="lvl"/>
        </dgm:presLayoutVars>
      </dgm:prSet>
      <dgm:spPr/>
    </dgm:pt>
    <dgm:pt modelId="{4364BBF1-BB5A-490B-862E-035E66E9FAAF}" type="pres">
      <dgm:prSet presAssocID="{F13BFFAB-F973-429E-936D-E14B0DEAACF6}" presName="thickLine" presStyleLbl="alignNode1" presStyleIdx="0" presStyleCnt="6"/>
      <dgm:spPr/>
    </dgm:pt>
    <dgm:pt modelId="{03D6A186-8345-46AC-8A5D-203E6CB85EED}" type="pres">
      <dgm:prSet presAssocID="{F13BFFAB-F973-429E-936D-E14B0DEAACF6}" presName="horz1" presStyleCnt="0"/>
      <dgm:spPr/>
    </dgm:pt>
    <dgm:pt modelId="{8B7CA81B-E957-4DC9-9FF0-A08EF9EDBEC4}" type="pres">
      <dgm:prSet presAssocID="{F13BFFAB-F973-429E-936D-E14B0DEAACF6}" presName="tx1" presStyleLbl="revTx" presStyleIdx="0" presStyleCnt="6"/>
      <dgm:spPr/>
    </dgm:pt>
    <dgm:pt modelId="{F955C9E1-7761-480E-BB2F-CBD99A24BB40}" type="pres">
      <dgm:prSet presAssocID="{F13BFFAB-F973-429E-936D-E14B0DEAACF6}" presName="vert1" presStyleCnt="0"/>
      <dgm:spPr/>
    </dgm:pt>
    <dgm:pt modelId="{C899B300-C208-4054-BD2C-456E92067CA1}" type="pres">
      <dgm:prSet presAssocID="{B0CDFA92-C36D-42CF-BF17-9F5444A91426}" presName="thickLine" presStyleLbl="alignNode1" presStyleIdx="1" presStyleCnt="6"/>
      <dgm:spPr/>
    </dgm:pt>
    <dgm:pt modelId="{AE0F0652-E3EC-4A26-B68A-C58649C8B671}" type="pres">
      <dgm:prSet presAssocID="{B0CDFA92-C36D-42CF-BF17-9F5444A91426}" presName="horz1" presStyleCnt="0"/>
      <dgm:spPr/>
    </dgm:pt>
    <dgm:pt modelId="{20662FCC-72A2-4F90-B834-4841E8262B16}" type="pres">
      <dgm:prSet presAssocID="{B0CDFA92-C36D-42CF-BF17-9F5444A91426}" presName="tx1" presStyleLbl="revTx" presStyleIdx="1" presStyleCnt="6"/>
      <dgm:spPr/>
    </dgm:pt>
    <dgm:pt modelId="{F9C54989-97A8-4F80-95B8-8730A7179B6C}" type="pres">
      <dgm:prSet presAssocID="{B0CDFA92-C36D-42CF-BF17-9F5444A91426}" presName="vert1" presStyleCnt="0"/>
      <dgm:spPr/>
    </dgm:pt>
    <dgm:pt modelId="{FF189A7C-7ACB-48B3-B345-5DD03C095FD8}" type="pres">
      <dgm:prSet presAssocID="{F7DF5FAE-325D-4E2D-AE1E-689FD0FC2EE0}" presName="thickLine" presStyleLbl="alignNode1" presStyleIdx="2" presStyleCnt="6"/>
      <dgm:spPr/>
    </dgm:pt>
    <dgm:pt modelId="{F755FD13-054F-428D-AFE3-04928F09B6D6}" type="pres">
      <dgm:prSet presAssocID="{F7DF5FAE-325D-4E2D-AE1E-689FD0FC2EE0}" presName="horz1" presStyleCnt="0"/>
      <dgm:spPr/>
    </dgm:pt>
    <dgm:pt modelId="{657826F9-71FA-4FCE-9FA0-BEB2F20B4DCD}" type="pres">
      <dgm:prSet presAssocID="{F7DF5FAE-325D-4E2D-AE1E-689FD0FC2EE0}" presName="tx1" presStyleLbl="revTx" presStyleIdx="2" presStyleCnt="6"/>
      <dgm:spPr/>
    </dgm:pt>
    <dgm:pt modelId="{0EB80815-2086-423D-8B61-5F065EBBF88E}" type="pres">
      <dgm:prSet presAssocID="{F7DF5FAE-325D-4E2D-AE1E-689FD0FC2EE0}" presName="vert1" presStyleCnt="0"/>
      <dgm:spPr/>
    </dgm:pt>
    <dgm:pt modelId="{398D40AA-1C8C-4B1E-89CE-FE667167C91F}" type="pres">
      <dgm:prSet presAssocID="{E3013C59-9937-4260-837E-45A585DD235B}" presName="thickLine" presStyleLbl="alignNode1" presStyleIdx="3" presStyleCnt="6"/>
      <dgm:spPr/>
    </dgm:pt>
    <dgm:pt modelId="{D58B596A-060E-4AFF-B64F-B03DB63D9626}" type="pres">
      <dgm:prSet presAssocID="{E3013C59-9937-4260-837E-45A585DD235B}" presName="horz1" presStyleCnt="0"/>
      <dgm:spPr/>
    </dgm:pt>
    <dgm:pt modelId="{37755E7F-0D13-4ED4-B856-E18F1C011A00}" type="pres">
      <dgm:prSet presAssocID="{E3013C59-9937-4260-837E-45A585DD235B}" presName="tx1" presStyleLbl="revTx" presStyleIdx="3" presStyleCnt="6"/>
      <dgm:spPr/>
    </dgm:pt>
    <dgm:pt modelId="{60ECE80B-6D94-4D55-BB31-29CB29574373}" type="pres">
      <dgm:prSet presAssocID="{E3013C59-9937-4260-837E-45A585DD235B}" presName="vert1" presStyleCnt="0"/>
      <dgm:spPr/>
    </dgm:pt>
    <dgm:pt modelId="{AEDA7AD6-AAF2-41A5-9774-E7696B6433D8}" type="pres">
      <dgm:prSet presAssocID="{4CC21D9D-8685-4535-AC70-5B36ED3522CE}" presName="thickLine" presStyleLbl="alignNode1" presStyleIdx="4" presStyleCnt="6"/>
      <dgm:spPr/>
    </dgm:pt>
    <dgm:pt modelId="{8F5AB162-2478-49D1-849E-7C7EDCE76066}" type="pres">
      <dgm:prSet presAssocID="{4CC21D9D-8685-4535-AC70-5B36ED3522CE}" presName="horz1" presStyleCnt="0"/>
      <dgm:spPr/>
    </dgm:pt>
    <dgm:pt modelId="{AF613989-3FA4-465D-B891-0374B30BA212}" type="pres">
      <dgm:prSet presAssocID="{4CC21D9D-8685-4535-AC70-5B36ED3522CE}" presName="tx1" presStyleLbl="revTx" presStyleIdx="4" presStyleCnt="6"/>
      <dgm:spPr/>
    </dgm:pt>
    <dgm:pt modelId="{08E6ABBC-A50B-4529-988E-BAA567A8EDD1}" type="pres">
      <dgm:prSet presAssocID="{4CC21D9D-8685-4535-AC70-5B36ED3522CE}" presName="vert1" presStyleCnt="0"/>
      <dgm:spPr/>
    </dgm:pt>
    <dgm:pt modelId="{DA8E8492-85EE-4A59-9E3B-2D5C4B158D6E}" type="pres">
      <dgm:prSet presAssocID="{6EDC61C6-A7DA-4C60-B06E-74AFFF186D6C}" presName="thickLine" presStyleLbl="alignNode1" presStyleIdx="5" presStyleCnt="6"/>
      <dgm:spPr/>
    </dgm:pt>
    <dgm:pt modelId="{BD7EE4CE-0F91-437D-A335-6ACC0D4D2AD7}" type="pres">
      <dgm:prSet presAssocID="{6EDC61C6-A7DA-4C60-B06E-74AFFF186D6C}" presName="horz1" presStyleCnt="0"/>
      <dgm:spPr/>
    </dgm:pt>
    <dgm:pt modelId="{303FD7D8-3BCF-48F7-8796-7DFFE15AA866}" type="pres">
      <dgm:prSet presAssocID="{6EDC61C6-A7DA-4C60-B06E-74AFFF186D6C}" presName="tx1" presStyleLbl="revTx" presStyleIdx="5" presStyleCnt="6"/>
      <dgm:spPr/>
    </dgm:pt>
    <dgm:pt modelId="{4E6A6647-8706-481A-8750-AE7DDD1BDC9A}" type="pres">
      <dgm:prSet presAssocID="{6EDC61C6-A7DA-4C60-B06E-74AFFF186D6C}" presName="vert1" presStyleCnt="0"/>
      <dgm:spPr/>
    </dgm:pt>
  </dgm:ptLst>
  <dgm:cxnLst>
    <dgm:cxn modelId="{53D52C12-C8D9-4740-99E5-3912CAD98658}" type="presOf" srcId="{F13BFFAB-F973-429E-936D-E14B0DEAACF6}" destId="{8B7CA81B-E957-4DC9-9FF0-A08EF9EDBEC4}" srcOrd="0" destOrd="0" presId="urn:microsoft.com/office/officeart/2008/layout/LinedList"/>
    <dgm:cxn modelId="{0C98B223-7802-4408-AFC5-DE4733801625}" type="presOf" srcId="{F7DF5FAE-325D-4E2D-AE1E-689FD0FC2EE0}" destId="{657826F9-71FA-4FCE-9FA0-BEB2F20B4DCD}" srcOrd="0" destOrd="0" presId="urn:microsoft.com/office/officeart/2008/layout/LinedList"/>
    <dgm:cxn modelId="{D3A1AB2D-DAD7-4F11-AD40-0B250F3D64B5}" type="presOf" srcId="{6EDC61C6-A7DA-4C60-B06E-74AFFF186D6C}" destId="{303FD7D8-3BCF-48F7-8796-7DFFE15AA866}" srcOrd="0" destOrd="0" presId="urn:microsoft.com/office/officeart/2008/layout/LinedList"/>
    <dgm:cxn modelId="{2AE5255D-B75C-44D1-96E5-A95F66A6299D}" type="presOf" srcId="{B0CDFA92-C36D-42CF-BF17-9F5444A91426}" destId="{20662FCC-72A2-4F90-B834-4841E8262B16}" srcOrd="0" destOrd="0" presId="urn:microsoft.com/office/officeart/2008/layout/LinedList"/>
    <dgm:cxn modelId="{46EA965F-06C2-46B1-AC4A-9F4D1DE9184E}" srcId="{EEC42883-BA94-4B24-9BAA-8A36F50B1687}" destId="{6EDC61C6-A7DA-4C60-B06E-74AFFF186D6C}" srcOrd="5" destOrd="0" parTransId="{CC9926CA-A43B-4A25-ADF2-D74D8C79BA7C}" sibTransId="{1D1D0373-DC12-4B26-9F10-99D1E20FF76C}"/>
    <dgm:cxn modelId="{C034EE6E-D95E-4AC6-9020-5F1EF3EF3934}" srcId="{EEC42883-BA94-4B24-9BAA-8A36F50B1687}" destId="{F7DF5FAE-325D-4E2D-AE1E-689FD0FC2EE0}" srcOrd="2" destOrd="0" parTransId="{08996155-B03F-4B87-99CB-EB30771F6CAF}" sibTransId="{72B82B31-6CDC-4001-AC49-45D79B658C58}"/>
    <dgm:cxn modelId="{08CB8B4F-DEF7-496A-99A4-46797A058B54}" type="presOf" srcId="{EEC42883-BA94-4B24-9BAA-8A36F50B1687}" destId="{61793123-BFB3-4E10-ADCB-A1E3FA3C8909}" srcOrd="0" destOrd="0" presId="urn:microsoft.com/office/officeart/2008/layout/LinedList"/>
    <dgm:cxn modelId="{C39DD17D-3C9A-4703-A717-EB06A65A8BFD}" srcId="{EEC42883-BA94-4B24-9BAA-8A36F50B1687}" destId="{E3013C59-9937-4260-837E-45A585DD235B}" srcOrd="3" destOrd="0" parTransId="{3E13314C-1B64-4BA3-B6F5-F83185CBD83F}" sibTransId="{F8E5B519-1D8A-4FAD-A663-1DA6E77730B6}"/>
    <dgm:cxn modelId="{D3FD6E87-9B52-4991-BC69-ADC7D827A2C5}" srcId="{EEC42883-BA94-4B24-9BAA-8A36F50B1687}" destId="{F13BFFAB-F973-429E-936D-E14B0DEAACF6}" srcOrd="0" destOrd="0" parTransId="{4CEF9AE5-FA8C-465F-B0C0-37127FDF80C4}" sibTransId="{F82B208B-FA1B-4ABC-9BFC-06196C42A29B}"/>
    <dgm:cxn modelId="{45ED0B8A-B9E9-4EEE-ACFE-99E58373CF93}" type="presOf" srcId="{E3013C59-9937-4260-837E-45A585DD235B}" destId="{37755E7F-0D13-4ED4-B856-E18F1C011A00}" srcOrd="0" destOrd="0" presId="urn:microsoft.com/office/officeart/2008/layout/LinedList"/>
    <dgm:cxn modelId="{9C8A7F94-AE3F-400D-8BC0-3743D92F1296}" srcId="{EEC42883-BA94-4B24-9BAA-8A36F50B1687}" destId="{4CC21D9D-8685-4535-AC70-5B36ED3522CE}" srcOrd="4" destOrd="0" parTransId="{A7CC79BA-93E0-4615-A923-A59542B2B167}" sibTransId="{12AA4495-20D5-42A4-9290-569E84464C73}"/>
    <dgm:cxn modelId="{54226EB8-BD5D-4129-AC93-0EA9F31A255A}" srcId="{EEC42883-BA94-4B24-9BAA-8A36F50B1687}" destId="{B0CDFA92-C36D-42CF-BF17-9F5444A91426}" srcOrd="1" destOrd="0" parTransId="{3457667F-C150-4A13-9E9A-3D5E3B64E6FF}" sibTransId="{3A3B1A08-273D-4255-A095-223F4B6FD264}"/>
    <dgm:cxn modelId="{F174BDEF-F4F9-480C-B4CC-933569E46A41}" type="presOf" srcId="{4CC21D9D-8685-4535-AC70-5B36ED3522CE}" destId="{AF613989-3FA4-465D-B891-0374B30BA212}" srcOrd="0" destOrd="0" presId="urn:microsoft.com/office/officeart/2008/layout/LinedList"/>
    <dgm:cxn modelId="{87F37E0F-84F4-4A0A-A5D0-B97A667A24DB}" type="presParOf" srcId="{61793123-BFB3-4E10-ADCB-A1E3FA3C8909}" destId="{4364BBF1-BB5A-490B-862E-035E66E9FAAF}" srcOrd="0" destOrd="0" presId="urn:microsoft.com/office/officeart/2008/layout/LinedList"/>
    <dgm:cxn modelId="{92863EFA-1586-479B-A5E6-04026817A049}" type="presParOf" srcId="{61793123-BFB3-4E10-ADCB-A1E3FA3C8909}" destId="{03D6A186-8345-46AC-8A5D-203E6CB85EED}" srcOrd="1" destOrd="0" presId="urn:microsoft.com/office/officeart/2008/layout/LinedList"/>
    <dgm:cxn modelId="{A6115217-E90D-4072-9D85-168DFC993137}" type="presParOf" srcId="{03D6A186-8345-46AC-8A5D-203E6CB85EED}" destId="{8B7CA81B-E957-4DC9-9FF0-A08EF9EDBEC4}" srcOrd="0" destOrd="0" presId="urn:microsoft.com/office/officeart/2008/layout/LinedList"/>
    <dgm:cxn modelId="{7735DF71-FC1D-4CEC-9B13-F6A9CA47E8EE}" type="presParOf" srcId="{03D6A186-8345-46AC-8A5D-203E6CB85EED}" destId="{F955C9E1-7761-480E-BB2F-CBD99A24BB40}" srcOrd="1" destOrd="0" presId="urn:microsoft.com/office/officeart/2008/layout/LinedList"/>
    <dgm:cxn modelId="{7947B93D-3DCE-41F5-B74C-AD3484018245}" type="presParOf" srcId="{61793123-BFB3-4E10-ADCB-A1E3FA3C8909}" destId="{C899B300-C208-4054-BD2C-456E92067CA1}" srcOrd="2" destOrd="0" presId="urn:microsoft.com/office/officeart/2008/layout/LinedList"/>
    <dgm:cxn modelId="{8F99C6E5-7B54-45E1-96BF-7C399DE8B7A2}" type="presParOf" srcId="{61793123-BFB3-4E10-ADCB-A1E3FA3C8909}" destId="{AE0F0652-E3EC-4A26-B68A-C58649C8B671}" srcOrd="3" destOrd="0" presId="urn:microsoft.com/office/officeart/2008/layout/LinedList"/>
    <dgm:cxn modelId="{02F53077-A3DF-49D3-8CDE-AC04AA2A7ED2}" type="presParOf" srcId="{AE0F0652-E3EC-4A26-B68A-C58649C8B671}" destId="{20662FCC-72A2-4F90-B834-4841E8262B16}" srcOrd="0" destOrd="0" presId="urn:microsoft.com/office/officeart/2008/layout/LinedList"/>
    <dgm:cxn modelId="{5C12A0B1-5C42-48EE-A17B-59D031961395}" type="presParOf" srcId="{AE0F0652-E3EC-4A26-B68A-C58649C8B671}" destId="{F9C54989-97A8-4F80-95B8-8730A7179B6C}" srcOrd="1" destOrd="0" presId="urn:microsoft.com/office/officeart/2008/layout/LinedList"/>
    <dgm:cxn modelId="{218CA486-F376-4C6E-BEE1-CC6FCA0BBEEE}" type="presParOf" srcId="{61793123-BFB3-4E10-ADCB-A1E3FA3C8909}" destId="{FF189A7C-7ACB-48B3-B345-5DD03C095FD8}" srcOrd="4" destOrd="0" presId="urn:microsoft.com/office/officeart/2008/layout/LinedList"/>
    <dgm:cxn modelId="{7FA21C02-9C32-4E01-9D35-BA2B81239963}" type="presParOf" srcId="{61793123-BFB3-4E10-ADCB-A1E3FA3C8909}" destId="{F755FD13-054F-428D-AFE3-04928F09B6D6}" srcOrd="5" destOrd="0" presId="urn:microsoft.com/office/officeart/2008/layout/LinedList"/>
    <dgm:cxn modelId="{957267E9-460C-4176-8710-E30F1D3C3450}" type="presParOf" srcId="{F755FD13-054F-428D-AFE3-04928F09B6D6}" destId="{657826F9-71FA-4FCE-9FA0-BEB2F20B4DCD}" srcOrd="0" destOrd="0" presId="urn:microsoft.com/office/officeart/2008/layout/LinedList"/>
    <dgm:cxn modelId="{0A8CCD69-7A28-4AC5-9E15-7950EEA3990B}" type="presParOf" srcId="{F755FD13-054F-428D-AFE3-04928F09B6D6}" destId="{0EB80815-2086-423D-8B61-5F065EBBF88E}" srcOrd="1" destOrd="0" presId="urn:microsoft.com/office/officeart/2008/layout/LinedList"/>
    <dgm:cxn modelId="{077F38F8-C285-44BE-B508-271E1E460555}" type="presParOf" srcId="{61793123-BFB3-4E10-ADCB-A1E3FA3C8909}" destId="{398D40AA-1C8C-4B1E-89CE-FE667167C91F}" srcOrd="6" destOrd="0" presId="urn:microsoft.com/office/officeart/2008/layout/LinedList"/>
    <dgm:cxn modelId="{DD198002-A4F4-4885-8AA4-457DF5A97DCF}" type="presParOf" srcId="{61793123-BFB3-4E10-ADCB-A1E3FA3C8909}" destId="{D58B596A-060E-4AFF-B64F-B03DB63D9626}" srcOrd="7" destOrd="0" presId="urn:microsoft.com/office/officeart/2008/layout/LinedList"/>
    <dgm:cxn modelId="{D4306917-58AA-43F0-B3F2-152B318DE7F5}" type="presParOf" srcId="{D58B596A-060E-4AFF-B64F-B03DB63D9626}" destId="{37755E7F-0D13-4ED4-B856-E18F1C011A00}" srcOrd="0" destOrd="0" presId="urn:microsoft.com/office/officeart/2008/layout/LinedList"/>
    <dgm:cxn modelId="{BB1B4EEF-164C-43D1-8FB6-12B457306071}" type="presParOf" srcId="{D58B596A-060E-4AFF-B64F-B03DB63D9626}" destId="{60ECE80B-6D94-4D55-BB31-29CB29574373}" srcOrd="1" destOrd="0" presId="urn:microsoft.com/office/officeart/2008/layout/LinedList"/>
    <dgm:cxn modelId="{33F31627-8270-4E51-B065-6C5752FDBA48}" type="presParOf" srcId="{61793123-BFB3-4E10-ADCB-A1E3FA3C8909}" destId="{AEDA7AD6-AAF2-41A5-9774-E7696B6433D8}" srcOrd="8" destOrd="0" presId="urn:microsoft.com/office/officeart/2008/layout/LinedList"/>
    <dgm:cxn modelId="{842A500D-C3EE-449A-8D6F-E4E0246263C4}" type="presParOf" srcId="{61793123-BFB3-4E10-ADCB-A1E3FA3C8909}" destId="{8F5AB162-2478-49D1-849E-7C7EDCE76066}" srcOrd="9" destOrd="0" presId="urn:microsoft.com/office/officeart/2008/layout/LinedList"/>
    <dgm:cxn modelId="{21F563B6-C76F-4D51-A62A-9A981C6D1B25}" type="presParOf" srcId="{8F5AB162-2478-49D1-849E-7C7EDCE76066}" destId="{AF613989-3FA4-465D-B891-0374B30BA212}" srcOrd="0" destOrd="0" presId="urn:microsoft.com/office/officeart/2008/layout/LinedList"/>
    <dgm:cxn modelId="{16214DD6-F17E-4D10-A364-35F0A22A8982}" type="presParOf" srcId="{8F5AB162-2478-49D1-849E-7C7EDCE76066}" destId="{08E6ABBC-A50B-4529-988E-BAA567A8EDD1}" srcOrd="1" destOrd="0" presId="urn:microsoft.com/office/officeart/2008/layout/LinedList"/>
    <dgm:cxn modelId="{FB8CBC7B-FE76-49FC-B68D-20904A8A8792}" type="presParOf" srcId="{61793123-BFB3-4E10-ADCB-A1E3FA3C8909}" destId="{DA8E8492-85EE-4A59-9E3B-2D5C4B158D6E}" srcOrd="10" destOrd="0" presId="urn:microsoft.com/office/officeart/2008/layout/LinedList"/>
    <dgm:cxn modelId="{80D1F63C-41AD-4C1B-86EE-D56FCFEFFED0}" type="presParOf" srcId="{61793123-BFB3-4E10-ADCB-A1E3FA3C8909}" destId="{BD7EE4CE-0F91-437D-A335-6ACC0D4D2AD7}" srcOrd="11" destOrd="0" presId="urn:microsoft.com/office/officeart/2008/layout/LinedList"/>
    <dgm:cxn modelId="{049CAC13-B554-4098-8645-DDE01E506D7F}" type="presParOf" srcId="{BD7EE4CE-0F91-437D-A335-6ACC0D4D2AD7}" destId="{303FD7D8-3BCF-48F7-8796-7DFFE15AA866}" srcOrd="0" destOrd="0" presId="urn:microsoft.com/office/officeart/2008/layout/LinedList"/>
    <dgm:cxn modelId="{E0BF9B09-6C30-490D-ACB5-C069790F4DAF}" type="presParOf" srcId="{BD7EE4CE-0F91-437D-A335-6ACC0D4D2AD7}" destId="{4E6A6647-8706-481A-8750-AE7DDD1BDC9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D9646AA-0BD2-4FCF-81B7-FEB6D8D67354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8F2333C-31C1-49A5-B3A0-718535CCED1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/>
            <a:t>Clear communication</a:t>
          </a:r>
          <a:endParaRPr lang="en-US" sz="2400"/>
        </a:p>
      </dgm:t>
    </dgm:pt>
    <dgm:pt modelId="{B613A9A5-B24B-4F77-ADBD-2E0F49426B87}" type="parTrans" cxnId="{35916273-C755-478B-A649-2E79822F1F2D}">
      <dgm:prSet/>
      <dgm:spPr/>
      <dgm:t>
        <a:bodyPr/>
        <a:lstStyle/>
        <a:p>
          <a:endParaRPr lang="en-US" sz="2000"/>
        </a:p>
      </dgm:t>
    </dgm:pt>
    <dgm:pt modelId="{CF44635B-EDB9-4D12-8F05-41E9891BDBAC}" type="sibTrans" cxnId="{35916273-C755-478B-A649-2E79822F1F2D}">
      <dgm:prSet/>
      <dgm:spPr/>
      <dgm:t>
        <a:bodyPr/>
        <a:lstStyle/>
        <a:p>
          <a:pPr>
            <a:lnSpc>
              <a:spcPct val="100000"/>
            </a:lnSpc>
          </a:pPr>
          <a:endParaRPr lang="en-US" sz="2000"/>
        </a:p>
      </dgm:t>
    </dgm:pt>
    <dgm:pt modelId="{E94AB44D-D07F-476A-A7F6-D58D4EA0BA9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Structured information sharing</a:t>
          </a:r>
          <a:endParaRPr lang="en-US" sz="2400" dirty="0"/>
        </a:p>
      </dgm:t>
    </dgm:pt>
    <dgm:pt modelId="{B6C11C97-8C36-4C2E-AB07-5D7C3BE5B305}" type="parTrans" cxnId="{2A0633AF-EB52-41A7-A043-4BDD8933A9A4}">
      <dgm:prSet/>
      <dgm:spPr/>
      <dgm:t>
        <a:bodyPr/>
        <a:lstStyle/>
        <a:p>
          <a:endParaRPr lang="en-US" sz="2000"/>
        </a:p>
      </dgm:t>
    </dgm:pt>
    <dgm:pt modelId="{BF9FC60A-9F33-4AA0-9E10-9A4529C28A35}" type="sibTrans" cxnId="{2A0633AF-EB52-41A7-A043-4BDD8933A9A4}">
      <dgm:prSet/>
      <dgm:spPr/>
      <dgm:t>
        <a:bodyPr/>
        <a:lstStyle/>
        <a:p>
          <a:pPr>
            <a:lnSpc>
              <a:spcPct val="100000"/>
            </a:lnSpc>
          </a:pPr>
          <a:endParaRPr lang="en-US" sz="2000"/>
        </a:p>
      </dgm:t>
    </dgm:pt>
    <dgm:pt modelId="{67B6BB4C-6826-44C1-B67A-9120FAD2471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/>
            <a:t>Improved teamwork</a:t>
          </a:r>
          <a:endParaRPr lang="en-US" sz="2400"/>
        </a:p>
      </dgm:t>
    </dgm:pt>
    <dgm:pt modelId="{2A5ED633-67BA-4BD5-85DE-968ADB060F36}" type="parTrans" cxnId="{85D20229-549D-4185-94FD-AC161E17F5CF}">
      <dgm:prSet/>
      <dgm:spPr/>
      <dgm:t>
        <a:bodyPr/>
        <a:lstStyle/>
        <a:p>
          <a:endParaRPr lang="en-US" sz="2000"/>
        </a:p>
      </dgm:t>
    </dgm:pt>
    <dgm:pt modelId="{1E54C9A0-1AEF-49B5-B516-2223460F1044}" type="sibTrans" cxnId="{85D20229-549D-4185-94FD-AC161E17F5CF}">
      <dgm:prSet/>
      <dgm:spPr/>
      <dgm:t>
        <a:bodyPr/>
        <a:lstStyle/>
        <a:p>
          <a:pPr>
            <a:lnSpc>
              <a:spcPct val="100000"/>
            </a:lnSpc>
          </a:pPr>
          <a:endParaRPr lang="en-US" sz="2000"/>
        </a:p>
      </dgm:t>
    </dgm:pt>
    <dgm:pt modelId="{E049422B-8C4A-4157-A20A-3264D1CA192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/>
            <a:t>Better patient safety</a:t>
          </a:r>
          <a:endParaRPr lang="en-US" sz="2400"/>
        </a:p>
      </dgm:t>
    </dgm:pt>
    <dgm:pt modelId="{7DF52546-D7BC-437F-AD87-7EDE19D21F4A}" type="parTrans" cxnId="{B14C176B-7B02-482A-B223-4651C01C3097}">
      <dgm:prSet/>
      <dgm:spPr/>
      <dgm:t>
        <a:bodyPr/>
        <a:lstStyle/>
        <a:p>
          <a:endParaRPr lang="en-US" sz="2000"/>
        </a:p>
      </dgm:t>
    </dgm:pt>
    <dgm:pt modelId="{FA35D003-EC87-43F1-8CBD-E066B3A89876}" type="sibTrans" cxnId="{B14C176B-7B02-482A-B223-4651C01C3097}">
      <dgm:prSet/>
      <dgm:spPr/>
      <dgm:t>
        <a:bodyPr/>
        <a:lstStyle/>
        <a:p>
          <a:pPr>
            <a:lnSpc>
              <a:spcPct val="100000"/>
            </a:lnSpc>
          </a:pPr>
          <a:endParaRPr lang="en-US" sz="2000"/>
        </a:p>
      </dgm:t>
    </dgm:pt>
    <dgm:pt modelId="{B41DAC74-46D3-483F-BFE7-77698E222CAE}" type="pres">
      <dgm:prSet presAssocID="{AD9646AA-0BD2-4FCF-81B7-FEB6D8D67354}" presName="root" presStyleCnt="0">
        <dgm:presLayoutVars>
          <dgm:dir/>
          <dgm:resizeHandles val="exact"/>
        </dgm:presLayoutVars>
      </dgm:prSet>
      <dgm:spPr/>
    </dgm:pt>
    <dgm:pt modelId="{437D9824-F0C5-480E-BAD0-ADBA084D7AE4}" type="pres">
      <dgm:prSet presAssocID="{AD9646AA-0BD2-4FCF-81B7-FEB6D8D67354}" presName="container" presStyleCnt="0">
        <dgm:presLayoutVars>
          <dgm:dir/>
          <dgm:resizeHandles val="exact"/>
        </dgm:presLayoutVars>
      </dgm:prSet>
      <dgm:spPr/>
    </dgm:pt>
    <dgm:pt modelId="{91A5548E-7A21-4BE1-8A06-1B97A5A0A06A}" type="pres">
      <dgm:prSet presAssocID="{58F2333C-31C1-49A5-B3A0-718535CCED18}" presName="compNode" presStyleCnt="0"/>
      <dgm:spPr/>
    </dgm:pt>
    <dgm:pt modelId="{F5F7C47E-8819-4CE3-AA61-4E536E876CF1}" type="pres">
      <dgm:prSet presAssocID="{58F2333C-31C1-49A5-B3A0-718535CCED18}" presName="iconBgRect" presStyleLbl="bgShp" presStyleIdx="0" presStyleCnt="4"/>
      <dgm:spPr/>
    </dgm:pt>
    <dgm:pt modelId="{A306D635-F5E4-4A33-BE9A-354551DCEC1F}" type="pres">
      <dgm:prSet presAssocID="{58F2333C-31C1-49A5-B3A0-718535CCED1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EABC425-3F89-4148-BD99-38F2631C9B77}" type="pres">
      <dgm:prSet presAssocID="{58F2333C-31C1-49A5-B3A0-718535CCED18}" presName="spaceRect" presStyleCnt="0"/>
      <dgm:spPr/>
    </dgm:pt>
    <dgm:pt modelId="{25B289E5-1269-4F54-8EA2-6D2656571997}" type="pres">
      <dgm:prSet presAssocID="{58F2333C-31C1-49A5-B3A0-718535CCED18}" presName="textRect" presStyleLbl="revTx" presStyleIdx="0" presStyleCnt="4">
        <dgm:presLayoutVars>
          <dgm:chMax val="1"/>
          <dgm:chPref val="1"/>
        </dgm:presLayoutVars>
      </dgm:prSet>
      <dgm:spPr/>
    </dgm:pt>
    <dgm:pt modelId="{CE77AF5C-AC1B-4650-AD04-3AF515AE8CD0}" type="pres">
      <dgm:prSet presAssocID="{CF44635B-EDB9-4D12-8F05-41E9891BDBAC}" presName="sibTrans" presStyleLbl="sibTrans2D1" presStyleIdx="0" presStyleCnt="0"/>
      <dgm:spPr/>
    </dgm:pt>
    <dgm:pt modelId="{6F9D33B8-8B33-418F-9CD4-29DB204DAFCF}" type="pres">
      <dgm:prSet presAssocID="{E94AB44D-D07F-476A-A7F6-D58D4EA0BA9B}" presName="compNode" presStyleCnt="0"/>
      <dgm:spPr/>
    </dgm:pt>
    <dgm:pt modelId="{39A78F83-B20F-4BA5-9090-C3082ACF6EC5}" type="pres">
      <dgm:prSet presAssocID="{E94AB44D-D07F-476A-A7F6-D58D4EA0BA9B}" presName="iconBgRect" presStyleLbl="bgShp" presStyleIdx="1" presStyleCnt="4"/>
      <dgm:spPr/>
    </dgm:pt>
    <dgm:pt modelId="{FA28555F-214E-4E44-A100-34ADF1EEF453}" type="pres">
      <dgm:prSet presAssocID="{E94AB44D-D07F-476A-A7F6-D58D4EA0BA9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3A280FD-9B8A-4E7C-A3E9-44A17C86059E}" type="pres">
      <dgm:prSet presAssocID="{E94AB44D-D07F-476A-A7F6-D58D4EA0BA9B}" presName="spaceRect" presStyleCnt="0"/>
      <dgm:spPr/>
    </dgm:pt>
    <dgm:pt modelId="{DE853AC2-9AA8-457E-86C8-83CDB8F1A1CC}" type="pres">
      <dgm:prSet presAssocID="{E94AB44D-D07F-476A-A7F6-D58D4EA0BA9B}" presName="textRect" presStyleLbl="revTx" presStyleIdx="1" presStyleCnt="4">
        <dgm:presLayoutVars>
          <dgm:chMax val="1"/>
          <dgm:chPref val="1"/>
        </dgm:presLayoutVars>
      </dgm:prSet>
      <dgm:spPr/>
    </dgm:pt>
    <dgm:pt modelId="{9F6BC55B-B3C7-4BB0-A6B7-62255B697F96}" type="pres">
      <dgm:prSet presAssocID="{BF9FC60A-9F33-4AA0-9E10-9A4529C28A35}" presName="sibTrans" presStyleLbl="sibTrans2D1" presStyleIdx="0" presStyleCnt="0"/>
      <dgm:spPr/>
    </dgm:pt>
    <dgm:pt modelId="{4D7EC09B-A493-4C4C-955F-81CB4A47EEDC}" type="pres">
      <dgm:prSet presAssocID="{67B6BB4C-6826-44C1-B67A-9120FAD2471F}" presName="compNode" presStyleCnt="0"/>
      <dgm:spPr/>
    </dgm:pt>
    <dgm:pt modelId="{3AA5212B-B6E6-460E-A865-A2CE8CD6FAB8}" type="pres">
      <dgm:prSet presAssocID="{67B6BB4C-6826-44C1-B67A-9120FAD2471F}" presName="iconBgRect" presStyleLbl="bgShp" presStyleIdx="2" presStyleCnt="4"/>
      <dgm:spPr/>
    </dgm:pt>
    <dgm:pt modelId="{90B7DF8D-55BB-44A5-ADF7-43EA6254CC09}" type="pres">
      <dgm:prSet presAssocID="{67B6BB4C-6826-44C1-B67A-9120FAD2471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76B13C1-AF71-4E5A-9537-A8F8F8BB0C30}" type="pres">
      <dgm:prSet presAssocID="{67B6BB4C-6826-44C1-B67A-9120FAD2471F}" presName="spaceRect" presStyleCnt="0"/>
      <dgm:spPr/>
    </dgm:pt>
    <dgm:pt modelId="{59FC8116-E883-4021-80F4-70D99211ADE1}" type="pres">
      <dgm:prSet presAssocID="{67B6BB4C-6826-44C1-B67A-9120FAD2471F}" presName="textRect" presStyleLbl="revTx" presStyleIdx="2" presStyleCnt="4">
        <dgm:presLayoutVars>
          <dgm:chMax val="1"/>
          <dgm:chPref val="1"/>
        </dgm:presLayoutVars>
      </dgm:prSet>
      <dgm:spPr/>
    </dgm:pt>
    <dgm:pt modelId="{BAF2118A-29CE-41E2-B2CF-D9753B5AB932}" type="pres">
      <dgm:prSet presAssocID="{1E54C9A0-1AEF-49B5-B516-2223460F1044}" presName="sibTrans" presStyleLbl="sibTrans2D1" presStyleIdx="0" presStyleCnt="0"/>
      <dgm:spPr/>
    </dgm:pt>
    <dgm:pt modelId="{18A52051-DC6D-422B-B14B-7D0119E093E7}" type="pres">
      <dgm:prSet presAssocID="{E049422B-8C4A-4157-A20A-3264D1CA1920}" presName="compNode" presStyleCnt="0"/>
      <dgm:spPr/>
    </dgm:pt>
    <dgm:pt modelId="{4E4EFDE6-DBCE-42ED-A079-F0BA4C11C0CC}" type="pres">
      <dgm:prSet presAssocID="{E049422B-8C4A-4157-A20A-3264D1CA1920}" presName="iconBgRect" presStyleLbl="bgShp" presStyleIdx="3" presStyleCnt="4"/>
      <dgm:spPr/>
    </dgm:pt>
    <dgm:pt modelId="{13E3CE2F-DBB3-46F3-9C44-035613E85EAA}" type="pres">
      <dgm:prSet presAssocID="{E049422B-8C4A-4157-A20A-3264D1CA1920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4DB58B5F-64C1-49D2-945C-7896F8D71508}" type="pres">
      <dgm:prSet presAssocID="{E049422B-8C4A-4157-A20A-3264D1CA1920}" presName="spaceRect" presStyleCnt="0"/>
      <dgm:spPr/>
    </dgm:pt>
    <dgm:pt modelId="{5B2E48C6-10ED-448D-B10C-0A627FD03DAF}" type="pres">
      <dgm:prSet presAssocID="{E049422B-8C4A-4157-A20A-3264D1CA192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F162A04-B7E6-4A48-92F7-01C6D0696260}" type="presOf" srcId="{CF44635B-EDB9-4D12-8F05-41E9891BDBAC}" destId="{CE77AF5C-AC1B-4650-AD04-3AF515AE8CD0}" srcOrd="0" destOrd="0" presId="urn:microsoft.com/office/officeart/2018/2/layout/IconCircleList"/>
    <dgm:cxn modelId="{15C8AB27-ADBE-4914-8C82-A05851B2C457}" type="presOf" srcId="{E94AB44D-D07F-476A-A7F6-D58D4EA0BA9B}" destId="{DE853AC2-9AA8-457E-86C8-83CDB8F1A1CC}" srcOrd="0" destOrd="0" presId="urn:microsoft.com/office/officeart/2018/2/layout/IconCircleList"/>
    <dgm:cxn modelId="{6ACB4928-A92B-49A8-86C0-80B6F6D40DB1}" type="presOf" srcId="{E049422B-8C4A-4157-A20A-3264D1CA1920}" destId="{5B2E48C6-10ED-448D-B10C-0A627FD03DAF}" srcOrd="0" destOrd="0" presId="urn:microsoft.com/office/officeart/2018/2/layout/IconCircleList"/>
    <dgm:cxn modelId="{85D20229-549D-4185-94FD-AC161E17F5CF}" srcId="{AD9646AA-0BD2-4FCF-81B7-FEB6D8D67354}" destId="{67B6BB4C-6826-44C1-B67A-9120FAD2471F}" srcOrd="2" destOrd="0" parTransId="{2A5ED633-67BA-4BD5-85DE-968ADB060F36}" sibTransId="{1E54C9A0-1AEF-49B5-B516-2223460F1044}"/>
    <dgm:cxn modelId="{82FF3C33-8578-409A-89C2-FA6C6275F68A}" type="presOf" srcId="{58F2333C-31C1-49A5-B3A0-718535CCED18}" destId="{25B289E5-1269-4F54-8EA2-6D2656571997}" srcOrd="0" destOrd="0" presId="urn:microsoft.com/office/officeart/2018/2/layout/IconCircleList"/>
    <dgm:cxn modelId="{B14C176B-7B02-482A-B223-4651C01C3097}" srcId="{AD9646AA-0BD2-4FCF-81B7-FEB6D8D67354}" destId="{E049422B-8C4A-4157-A20A-3264D1CA1920}" srcOrd="3" destOrd="0" parTransId="{7DF52546-D7BC-437F-AD87-7EDE19D21F4A}" sibTransId="{FA35D003-EC87-43F1-8CBD-E066B3A89876}"/>
    <dgm:cxn modelId="{35916273-C755-478B-A649-2E79822F1F2D}" srcId="{AD9646AA-0BD2-4FCF-81B7-FEB6D8D67354}" destId="{58F2333C-31C1-49A5-B3A0-718535CCED18}" srcOrd="0" destOrd="0" parTransId="{B613A9A5-B24B-4F77-ADBD-2E0F49426B87}" sibTransId="{CF44635B-EDB9-4D12-8F05-41E9891BDBAC}"/>
    <dgm:cxn modelId="{49EC1491-91A9-407F-8EF0-BA10BD41D755}" type="presOf" srcId="{BF9FC60A-9F33-4AA0-9E10-9A4529C28A35}" destId="{9F6BC55B-B3C7-4BB0-A6B7-62255B697F96}" srcOrd="0" destOrd="0" presId="urn:microsoft.com/office/officeart/2018/2/layout/IconCircleList"/>
    <dgm:cxn modelId="{2A0633AF-EB52-41A7-A043-4BDD8933A9A4}" srcId="{AD9646AA-0BD2-4FCF-81B7-FEB6D8D67354}" destId="{E94AB44D-D07F-476A-A7F6-D58D4EA0BA9B}" srcOrd="1" destOrd="0" parTransId="{B6C11C97-8C36-4C2E-AB07-5D7C3BE5B305}" sibTransId="{BF9FC60A-9F33-4AA0-9E10-9A4529C28A35}"/>
    <dgm:cxn modelId="{CBAE2DB6-E093-470C-811A-31787711D040}" type="presOf" srcId="{67B6BB4C-6826-44C1-B67A-9120FAD2471F}" destId="{59FC8116-E883-4021-80F4-70D99211ADE1}" srcOrd="0" destOrd="0" presId="urn:microsoft.com/office/officeart/2018/2/layout/IconCircleList"/>
    <dgm:cxn modelId="{723F65BC-27DC-44BB-AE1D-3D522D57FC3A}" type="presOf" srcId="{AD9646AA-0BD2-4FCF-81B7-FEB6D8D67354}" destId="{B41DAC74-46D3-483F-BFE7-77698E222CAE}" srcOrd="0" destOrd="0" presId="urn:microsoft.com/office/officeart/2018/2/layout/IconCircleList"/>
    <dgm:cxn modelId="{ECBF0BFD-AB26-46EE-B581-2A7609CE9D89}" type="presOf" srcId="{1E54C9A0-1AEF-49B5-B516-2223460F1044}" destId="{BAF2118A-29CE-41E2-B2CF-D9753B5AB932}" srcOrd="0" destOrd="0" presId="urn:microsoft.com/office/officeart/2018/2/layout/IconCircleList"/>
    <dgm:cxn modelId="{D8CB9177-F893-40C3-A586-907A15DB0B0B}" type="presParOf" srcId="{B41DAC74-46D3-483F-BFE7-77698E222CAE}" destId="{437D9824-F0C5-480E-BAD0-ADBA084D7AE4}" srcOrd="0" destOrd="0" presId="urn:microsoft.com/office/officeart/2018/2/layout/IconCircleList"/>
    <dgm:cxn modelId="{241F9DE1-6971-473B-AC0B-D2CEE00AE4DD}" type="presParOf" srcId="{437D9824-F0C5-480E-BAD0-ADBA084D7AE4}" destId="{91A5548E-7A21-4BE1-8A06-1B97A5A0A06A}" srcOrd="0" destOrd="0" presId="urn:microsoft.com/office/officeart/2018/2/layout/IconCircleList"/>
    <dgm:cxn modelId="{F28A4840-F1B4-4BD4-B7E0-108A7485BB6B}" type="presParOf" srcId="{91A5548E-7A21-4BE1-8A06-1B97A5A0A06A}" destId="{F5F7C47E-8819-4CE3-AA61-4E536E876CF1}" srcOrd="0" destOrd="0" presId="urn:microsoft.com/office/officeart/2018/2/layout/IconCircleList"/>
    <dgm:cxn modelId="{69AF712D-EB37-46E7-AD94-20DD8D2E4A6B}" type="presParOf" srcId="{91A5548E-7A21-4BE1-8A06-1B97A5A0A06A}" destId="{A306D635-F5E4-4A33-BE9A-354551DCEC1F}" srcOrd="1" destOrd="0" presId="urn:microsoft.com/office/officeart/2018/2/layout/IconCircleList"/>
    <dgm:cxn modelId="{889A5C7F-FBC2-4FFA-83D9-10210FB17AF8}" type="presParOf" srcId="{91A5548E-7A21-4BE1-8A06-1B97A5A0A06A}" destId="{1EABC425-3F89-4148-BD99-38F2631C9B77}" srcOrd="2" destOrd="0" presId="urn:microsoft.com/office/officeart/2018/2/layout/IconCircleList"/>
    <dgm:cxn modelId="{61E2F63B-ADE5-483F-BE73-2AF774947E9A}" type="presParOf" srcId="{91A5548E-7A21-4BE1-8A06-1B97A5A0A06A}" destId="{25B289E5-1269-4F54-8EA2-6D2656571997}" srcOrd="3" destOrd="0" presId="urn:microsoft.com/office/officeart/2018/2/layout/IconCircleList"/>
    <dgm:cxn modelId="{386F5CB2-7679-40DF-BAD9-A95DD822F37A}" type="presParOf" srcId="{437D9824-F0C5-480E-BAD0-ADBA084D7AE4}" destId="{CE77AF5C-AC1B-4650-AD04-3AF515AE8CD0}" srcOrd="1" destOrd="0" presId="urn:microsoft.com/office/officeart/2018/2/layout/IconCircleList"/>
    <dgm:cxn modelId="{0746ACA3-D304-4700-A295-18FC34C6D11B}" type="presParOf" srcId="{437D9824-F0C5-480E-BAD0-ADBA084D7AE4}" destId="{6F9D33B8-8B33-418F-9CD4-29DB204DAFCF}" srcOrd="2" destOrd="0" presId="urn:microsoft.com/office/officeart/2018/2/layout/IconCircleList"/>
    <dgm:cxn modelId="{0E2FE834-616F-42A8-9E42-C64286BF1CC3}" type="presParOf" srcId="{6F9D33B8-8B33-418F-9CD4-29DB204DAFCF}" destId="{39A78F83-B20F-4BA5-9090-C3082ACF6EC5}" srcOrd="0" destOrd="0" presId="urn:microsoft.com/office/officeart/2018/2/layout/IconCircleList"/>
    <dgm:cxn modelId="{5991AD86-B78C-4B26-B2A0-CCDA6ADC1E70}" type="presParOf" srcId="{6F9D33B8-8B33-418F-9CD4-29DB204DAFCF}" destId="{FA28555F-214E-4E44-A100-34ADF1EEF453}" srcOrd="1" destOrd="0" presId="urn:microsoft.com/office/officeart/2018/2/layout/IconCircleList"/>
    <dgm:cxn modelId="{C07F50C6-E514-4DC4-85B3-2B0C2FB11233}" type="presParOf" srcId="{6F9D33B8-8B33-418F-9CD4-29DB204DAFCF}" destId="{C3A280FD-9B8A-4E7C-A3E9-44A17C86059E}" srcOrd="2" destOrd="0" presId="urn:microsoft.com/office/officeart/2018/2/layout/IconCircleList"/>
    <dgm:cxn modelId="{5ED0DE16-9FCE-41A8-A507-AED611F493BC}" type="presParOf" srcId="{6F9D33B8-8B33-418F-9CD4-29DB204DAFCF}" destId="{DE853AC2-9AA8-457E-86C8-83CDB8F1A1CC}" srcOrd="3" destOrd="0" presId="urn:microsoft.com/office/officeart/2018/2/layout/IconCircleList"/>
    <dgm:cxn modelId="{5D592BA8-D500-4C57-B715-0920DE0A886F}" type="presParOf" srcId="{437D9824-F0C5-480E-BAD0-ADBA084D7AE4}" destId="{9F6BC55B-B3C7-4BB0-A6B7-62255B697F96}" srcOrd="3" destOrd="0" presId="urn:microsoft.com/office/officeart/2018/2/layout/IconCircleList"/>
    <dgm:cxn modelId="{7A79531D-7114-4E82-87F6-ABB71F115E28}" type="presParOf" srcId="{437D9824-F0C5-480E-BAD0-ADBA084D7AE4}" destId="{4D7EC09B-A493-4C4C-955F-81CB4A47EEDC}" srcOrd="4" destOrd="0" presId="urn:microsoft.com/office/officeart/2018/2/layout/IconCircleList"/>
    <dgm:cxn modelId="{107B6F99-E6D7-499D-9337-5582049891F7}" type="presParOf" srcId="{4D7EC09B-A493-4C4C-955F-81CB4A47EEDC}" destId="{3AA5212B-B6E6-460E-A865-A2CE8CD6FAB8}" srcOrd="0" destOrd="0" presId="urn:microsoft.com/office/officeart/2018/2/layout/IconCircleList"/>
    <dgm:cxn modelId="{B5194333-4353-4127-9643-4BC755338EE7}" type="presParOf" srcId="{4D7EC09B-A493-4C4C-955F-81CB4A47EEDC}" destId="{90B7DF8D-55BB-44A5-ADF7-43EA6254CC09}" srcOrd="1" destOrd="0" presId="urn:microsoft.com/office/officeart/2018/2/layout/IconCircleList"/>
    <dgm:cxn modelId="{06C7778D-F7F8-46AF-8CC6-FA70B9414081}" type="presParOf" srcId="{4D7EC09B-A493-4C4C-955F-81CB4A47EEDC}" destId="{A76B13C1-AF71-4E5A-9537-A8F8F8BB0C30}" srcOrd="2" destOrd="0" presId="urn:microsoft.com/office/officeart/2018/2/layout/IconCircleList"/>
    <dgm:cxn modelId="{C977AC00-38E9-48AD-941A-9D1918179520}" type="presParOf" srcId="{4D7EC09B-A493-4C4C-955F-81CB4A47EEDC}" destId="{59FC8116-E883-4021-80F4-70D99211ADE1}" srcOrd="3" destOrd="0" presId="urn:microsoft.com/office/officeart/2018/2/layout/IconCircleList"/>
    <dgm:cxn modelId="{B7F027BA-AB04-4BCB-BDE4-A65DCFF12190}" type="presParOf" srcId="{437D9824-F0C5-480E-BAD0-ADBA084D7AE4}" destId="{BAF2118A-29CE-41E2-B2CF-D9753B5AB932}" srcOrd="5" destOrd="0" presId="urn:microsoft.com/office/officeart/2018/2/layout/IconCircleList"/>
    <dgm:cxn modelId="{A5409FF7-8BC4-43A2-A7F8-A82EF3061851}" type="presParOf" srcId="{437D9824-F0C5-480E-BAD0-ADBA084D7AE4}" destId="{18A52051-DC6D-422B-B14B-7D0119E093E7}" srcOrd="6" destOrd="0" presId="urn:microsoft.com/office/officeart/2018/2/layout/IconCircleList"/>
    <dgm:cxn modelId="{FA0C0492-67F9-480D-9885-AC278DD7C17D}" type="presParOf" srcId="{18A52051-DC6D-422B-B14B-7D0119E093E7}" destId="{4E4EFDE6-DBCE-42ED-A079-F0BA4C11C0CC}" srcOrd="0" destOrd="0" presId="urn:microsoft.com/office/officeart/2018/2/layout/IconCircleList"/>
    <dgm:cxn modelId="{3D18754A-E0B5-4B2E-AAF9-5AA812452249}" type="presParOf" srcId="{18A52051-DC6D-422B-B14B-7D0119E093E7}" destId="{13E3CE2F-DBB3-46F3-9C44-035613E85EAA}" srcOrd="1" destOrd="0" presId="urn:microsoft.com/office/officeart/2018/2/layout/IconCircleList"/>
    <dgm:cxn modelId="{AAD034AD-8616-4F47-81A3-449853F02B3F}" type="presParOf" srcId="{18A52051-DC6D-422B-B14B-7D0119E093E7}" destId="{4DB58B5F-64C1-49D2-945C-7896F8D71508}" srcOrd="2" destOrd="0" presId="urn:microsoft.com/office/officeart/2018/2/layout/IconCircleList"/>
    <dgm:cxn modelId="{F095A3BD-0B99-4588-9D1F-AC8C87A5C49E}" type="presParOf" srcId="{18A52051-DC6D-422B-B14B-7D0119E093E7}" destId="{5B2E48C6-10ED-448D-B10C-0A627FD03DA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8308B1-FAB7-4CB8-A4EE-8977E02CA23C}">
      <dsp:nvSpPr>
        <dsp:cNvPr id="0" name=""/>
        <dsp:cNvSpPr/>
      </dsp:nvSpPr>
      <dsp:spPr>
        <a:xfrm>
          <a:off x="992" y="194138"/>
          <a:ext cx="3869531" cy="2321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rial" panose="020B0604020202020204" pitchFamily="34" charset="0"/>
              <a:cs typeface="Arial" panose="020B0604020202020204" pitchFamily="34" charset="0"/>
            </a:rPr>
            <a:t>Verbal communication (speaking and listening)</a:t>
          </a:r>
          <a:endParaRPr lang="en-GB" sz="3100" kern="1200" dirty="0"/>
        </a:p>
      </dsp:txBody>
      <dsp:txXfrm>
        <a:off x="992" y="194138"/>
        <a:ext cx="3869531" cy="2321718"/>
      </dsp:txXfrm>
    </dsp:sp>
    <dsp:sp modelId="{FC27041C-DEFA-48FF-B0F1-9843C1BFD6D8}">
      <dsp:nvSpPr>
        <dsp:cNvPr id="0" name=""/>
        <dsp:cNvSpPr/>
      </dsp:nvSpPr>
      <dsp:spPr>
        <a:xfrm>
          <a:off x="4257476" y="194138"/>
          <a:ext cx="3869531" cy="2321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rial" panose="020B0604020202020204" pitchFamily="34" charset="0"/>
              <a:cs typeface="Arial" panose="020B0604020202020204" pitchFamily="34" charset="0"/>
            </a:rPr>
            <a:t>Non-verbal communication (facial expressions, and body language)</a:t>
          </a:r>
          <a:endParaRPr lang="en-GB" sz="3100" kern="1200" dirty="0"/>
        </a:p>
      </dsp:txBody>
      <dsp:txXfrm>
        <a:off x="4257476" y="194138"/>
        <a:ext cx="3869531" cy="2321718"/>
      </dsp:txXfrm>
    </dsp:sp>
    <dsp:sp modelId="{54EB061F-41F4-4542-8D2C-FF52D5CEF48D}">
      <dsp:nvSpPr>
        <dsp:cNvPr id="0" name=""/>
        <dsp:cNvSpPr/>
      </dsp:nvSpPr>
      <dsp:spPr>
        <a:xfrm>
          <a:off x="992" y="2902810"/>
          <a:ext cx="3869531" cy="2321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rial" panose="020B0604020202020204" pitchFamily="34" charset="0"/>
              <a:cs typeface="Arial" panose="020B0604020202020204" pitchFamily="34" charset="0"/>
            </a:rPr>
            <a:t>Written communication (care plans, reports and patient records)</a:t>
          </a:r>
          <a:endParaRPr lang="en-GB" sz="3100" kern="1200" dirty="0"/>
        </a:p>
      </dsp:txBody>
      <dsp:txXfrm>
        <a:off x="992" y="2902810"/>
        <a:ext cx="3869531" cy="2321718"/>
      </dsp:txXfrm>
    </dsp:sp>
    <dsp:sp modelId="{66864DEE-4862-4EE4-87C2-AD110025637E}">
      <dsp:nvSpPr>
        <dsp:cNvPr id="0" name=""/>
        <dsp:cNvSpPr/>
      </dsp:nvSpPr>
      <dsp:spPr>
        <a:xfrm>
          <a:off x="4257476" y="2902810"/>
          <a:ext cx="3869531" cy="2321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rial" panose="020B0604020202020204" pitchFamily="34" charset="0"/>
              <a:cs typeface="Arial" panose="020B0604020202020204" pitchFamily="34" charset="0"/>
            </a:rPr>
            <a:t>Digital communication (emails and electronic health records)</a:t>
          </a:r>
          <a:endParaRPr lang="en-GB" sz="3100" kern="1200" dirty="0"/>
        </a:p>
      </dsp:txBody>
      <dsp:txXfrm>
        <a:off x="4257476" y="2902810"/>
        <a:ext cx="3869531" cy="2321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64BBF1-BB5A-490B-862E-035E66E9FAAF}">
      <dsp:nvSpPr>
        <dsp:cNvPr id="0" name=""/>
        <dsp:cNvSpPr/>
      </dsp:nvSpPr>
      <dsp:spPr>
        <a:xfrm>
          <a:off x="0" y="2390"/>
          <a:ext cx="67595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7CA81B-E957-4DC9-9FF0-A08EF9EDBEC4}">
      <dsp:nvSpPr>
        <dsp:cNvPr id="0" name=""/>
        <dsp:cNvSpPr/>
      </dsp:nvSpPr>
      <dsp:spPr>
        <a:xfrm>
          <a:off x="0" y="2390"/>
          <a:ext cx="6759588" cy="815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Improves patient safety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390"/>
        <a:ext cx="6759588" cy="815216"/>
      </dsp:txXfrm>
    </dsp:sp>
    <dsp:sp modelId="{C899B300-C208-4054-BD2C-456E92067CA1}">
      <dsp:nvSpPr>
        <dsp:cNvPr id="0" name=""/>
        <dsp:cNvSpPr/>
      </dsp:nvSpPr>
      <dsp:spPr>
        <a:xfrm>
          <a:off x="0" y="817606"/>
          <a:ext cx="67595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662FCC-72A2-4F90-B834-4841E8262B16}">
      <dsp:nvSpPr>
        <dsp:cNvPr id="0" name=""/>
        <dsp:cNvSpPr/>
      </dsp:nvSpPr>
      <dsp:spPr>
        <a:xfrm>
          <a:off x="0" y="817606"/>
          <a:ext cx="6759588" cy="815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Reduces misunderstandings and mistakes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817606"/>
        <a:ext cx="6759588" cy="815216"/>
      </dsp:txXfrm>
    </dsp:sp>
    <dsp:sp modelId="{FF189A7C-7ACB-48B3-B345-5DD03C095FD8}">
      <dsp:nvSpPr>
        <dsp:cNvPr id="0" name=""/>
        <dsp:cNvSpPr/>
      </dsp:nvSpPr>
      <dsp:spPr>
        <a:xfrm>
          <a:off x="0" y="1632822"/>
          <a:ext cx="67595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7826F9-71FA-4FCE-9FA0-BEB2F20B4DCD}">
      <dsp:nvSpPr>
        <dsp:cNvPr id="0" name=""/>
        <dsp:cNvSpPr/>
      </dsp:nvSpPr>
      <dsp:spPr>
        <a:xfrm>
          <a:off x="0" y="1632822"/>
          <a:ext cx="6759588" cy="815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Builds trust and positive relationships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632822"/>
        <a:ext cx="6759588" cy="815216"/>
      </dsp:txXfrm>
    </dsp:sp>
    <dsp:sp modelId="{398D40AA-1C8C-4B1E-89CE-FE667167C91F}">
      <dsp:nvSpPr>
        <dsp:cNvPr id="0" name=""/>
        <dsp:cNvSpPr/>
      </dsp:nvSpPr>
      <dsp:spPr>
        <a:xfrm>
          <a:off x="0" y="2448038"/>
          <a:ext cx="67595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755E7F-0D13-4ED4-B856-E18F1C011A00}">
      <dsp:nvSpPr>
        <dsp:cNvPr id="0" name=""/>
        <dsp:cNvSpPr/>
      </dsp:nvSpPr>
      <dsp:spPr>
        <a:xfrm>
          <a:off x="0" y="2448038"/>
          <a:ext cx="6759588" cy="815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Patients feel listened to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448038"/>
        <a:ext cx="6759588" cy="815216"/>
      </dsp:txXfrm>
    </dsp:sp>
    <dsp:sp modelId="{AEDA7AD6-AAF2-41A5-9774-E7696B6433D8}">
      <dsp:nvSpPr>
        <dsp:cNvPr id="0" name=""/>
        <dsp:cNvSpPr/>
      </dsp:nvSpPr>
      <dsp:spPr>
        <a:xfrm>
          <a:off x="0" y="3263255"/>
          <a:ext cx="67595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613989-3FA4-465D-B891-0374B30BA212}">
      <dsp:nvSpPr>
        <dsp:cNvPr id="0" name=""/>
        <dsp:cNvSpPr/>
      </dsp:nvSpPr>
      <dsp:spPr>
        <a:xfrm>
          <a:off x="0" y="3263255"/>
          <a:ext cx="6759588" cy="815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Professionals make informed decisions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263255"/>
        <a:ext cx="6759588" cy="815216"/>
      </dsp:txXfrm>
    </dsp:sp>
    <dsp:sp modelId="{DA8E8492-85EE-4A59-9E3B-2D5C4B158D6E}">
      <dsp:nvSpPr>
        <dsp:cNvPr id="0" name=""/>
        <dsp:cNvSpPr/>
      </dsp:nvSpPr>
      <dsp:spPr>
        <a:xfrm>
          <a:off x="0" y="4078471"/>
          <a:ext cx="67595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3FD7D8-3BCF-48F7-8796-7DFFE15AA866}">
      <dsp:nvSpPr>
        <dsp:cNvPr id="0" name=""/>
        <dsp:cNvSpPr/>
      </dsp:nvSpPr>
      <dsp:spPr>
        <a:xfrm>
          <a:off x="0" y="4078471"/>
          <a:ext cx="6759588" cy="815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Care is safer and more effective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078471"/>
        <a:ext cx="6759588" cy="8152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F7C47E-8819-4CE3-AA61-4E536E876CF1}">
      <dsp:nvSpPr>
        <dsp:cNvPr id="0" name=""/>
        <dsp:cNvSpPr/>
      </dsp:nvSpPr>
      <dsp:spPr>
        <a:xfrm>
          <a:off x="107292" y="890321"/>
          <a:ext cx="994421" cy="99442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06D635-F5E4-4A33-BE9A-354551DCEC1F}">
      <dsp:nvSpPr>
        <dsp:cNvPr id="0" name=""/>
        <dsp:cNvSpPr/>
      </dsp:nvSpPr>
      <dsp:spPr>
        <a:xfrm>
          <a:off x="316121" y="1099149"/>
          <a:ext cx="576764" cy="5767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289E5-1269-4F54-8EA2-6D2656571997}">
      <dsp:nvSpPr>
        <dsp:cNvPr id="0" name=""/>
        <dsp:cNvSpPr/>
      </dsp:nvSpPr>
      <dsp:spPr>
        <a:xfrm>
          <a:off x="1314804" y="890321"/>
          <a:ext cx="2343992" cy="994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Clear communication</a:t>
          </a:r>
          <a:endParaRPr lang="en-US" sz="2400" kern="1200"/>
        </a:p>
      </dsp:txBody>
      <dsp:txXfrm>
        <a:off x="1314804" y="890321"/>
        <a:ext cx="2343992" cy="994421"/>
      </dsp:txXfrm>
    </dsp:sp>
    <dsp:sp modelId="{39A78F83-B20F-4BA5-9090-C3082ACF6EC5}">
      <dsp:nvSpPr>
        <dsp:cNvPr id="0" name=""/>
        <dsp:cNvSpPr/>
      </dsp:nvSpPr>
      <dsp:spPr>
        <a:xfrm>
          <a:off x="4067219" y="890321"/>
          <a:ext cx="994421" cy="99442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28555F-214E-4E44-A100-34ADF1EEF453}">
      <dsp:nvSpPr>
        <dsp:cNvPr id="0" name=""/>
        <dsp:cNvSpPr/>
      </dsp:nvSpPr>
      <dsp:spPr>
        <a:xfrm>
          <a:off x="4276048" y="1099149"/>
          <a:ext cx="576764" cy="5767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853AC2-9AA8-457E-86C8-83CDB8F1A1CC}">
      <dsp:nvSpPr>
        <dsp:cNvPr id="0" name=""/>
        <dsp:cNvSpPr/>
      </dsp:nvSpPr>
      <dsp:spPr>
        <a:xfrm>
          <a:off x="5274731" y="890321"/>
          <a:ext cx="2343992" cy="994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Structured information sharing</a:t>
          </a:r>
          <a:endParaRPr lang="en-US" sz="2400" kern="1200" dirty="0"/>
        </a:p>
      </dsp:txBody>
      <dsp:txXfrm>
        <a:off x="5274731" y="890321"/>
        <a:ext cx="2343992" cy="994421"/>
      </dsp:txXfrm>
    </dsp:sp>
    <dsp:sp modelId="{3AA5212B-B6E6-460E-A865-A2CE8CD6FAB8}">
      <dsp:nvSpPr>
        <dsp:cNvPr id="0" name=""/>
        <dsp:cNvSpPr/>
      </dsp:nvSpPr>
      <dsp:spPr>
        <a:xfrm>
          <a:off x="107292" y="2656805"/>
          <a:ext cx="994421" cy="99442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B7DF8D-55BB-44A5-ADF7-43EA6254CC09}">
      <dsp:nvSpPr>
        <dsp:cNvPr id="0" name=""/>
        <dsp:cNvSpPr/>
      </dsp:nvSpPr>
      <dsp:spPr>
        <a:xfrm>
          <a:off x="316121" y="2865634"/>
          <a:ext cx="576764" cy="5767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FC8116-E883-4021-80F4-70D99211ADE1}">
      <dsp:nvSpPr>
        <dsp:cNvPr id="0" name=""/>
        <dsp:cNvSpPr/>
      </dsp:nvSpPr>
      <dsp:spPr>
        <a:xfrm>
          <a:off x="1314804" y="2656805"/>
          <a:ext cx="2343992" cy="994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Improved teamwork</a:t>
          </a:r>
          <a:endParaRPr lang="en-US" sz="2400" kern="1200"/>
        </a:p>
      </dsp:txBody>
      <dsp:txXfrm>
        <a:off x="1314804" y="2656805"/>
        <a:ext cx="2343992" cy="994421"/>
      </dsp:txXfrm>
    </dsp:sp>
    <dsp:sp modelId="{4E4EFDE6-DBCE-42ED-A079-F0BA4C11C0CC}">
      <dsp:nvSpPr>
        <dsp:cNvPr id="0" name=""/>
        <dsp:cNvSpPr/>
      </dsp:nvSpPr>
      <dsp:spPr>
        <a:xfrm>
          <a:off x="4067219" y="2656805"/>
          <a:ext cx="994421" cy="99442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E3CE2F-DBB3-46F3-9C44-035613E85EAA}">
      <dsp:nvSpPr>
        <dsp:cNvPr id="0" name=""/>
        <dsp:cNvSpPr/>
      </dsp:nvSpPr>
      <dsp:spPr>
        <a:xfrm>
          <a:off x="4276048" y="2865634"/>
          <a:ext cx="576764" cy="5767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2E48C6-10ED-448D-B10C-0A627FD03DAF}">
      <dsp:nvSpPr>
        <dsp:cNvPr id="0" name=""/>
        <dsp:cNvSpPr/>
      </dsp:nvSpPr>
      <dsp:spPr>
        <a:xfrm>
          <a:off x="5274731" y="2656805"/>
          <a:ext cx="2343992" cy="994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Better patient safety</a:t>
          </a:r>
          <a:endParaRPr lang="en-US" sz="2400" kern="1200"/>
        </a:p>
      </dsp:txBody>
      <dsp:txXfrm>
        <a:off x="5274731" y="2656805"/>
        <a:ext cx="2343992" cy="9944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32E2BC-24EF-4EEC-BCA8-494F348B5E63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AEE420-0AF7-40FB-BCB1-BA33DF1B8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986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AEE420-0AF7-40FB-BCB1-BA33DF1B895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328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AEE420-0AF7-40FB-BCB1-BA33DF1B89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7620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AEE420-0AF7-40FB-BCB1-BA33DF1B89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0932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AEE420-0AF7-40FB-BCB1-BA33DF1B895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3685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AEE420-0AF7-40FB-BCB1-BA33DF1B895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5353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AEE420-0AF7-40FB-BCB1-BA33DF1B895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8347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6E4D1-FF54-35F3-D8E1-4A4C2E2541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3F180E-8FBB-8D91-FA15-52F92A8302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1D9990-8CDA-0075-8F67-691BAC34E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7901F4-C392-44C4-240C-2C81155CB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CBD3B-3168-BADE-F9F9-6DB46A43E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794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7FA10-A116-17C8-8733-3B735DA0D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F389D-A90B-3335-7D1A-01D459F5E9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C1F534-B66B-B31B-9546-04423B967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3A70DC-C050-3D17-3824-D7941D5DE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93BF0-721F-48C2-7AF7-06555E23D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407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F3C85-EC3F-DA04-256D-20445E8F4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4595B-F231-4053-DE1C-29E53DA1D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9FFD9-A34F-7795-1E99-9C8395E16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ACFBE9-0F4B-90BF-8BAE-1E3FEF274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1163E-6F2A-6376-366D-83603A93E1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174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5D2A9-7B7D-E5AB-65A5-E323A0EE0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558D3-DF94-BED2-A200-F8DE9F5EAE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852F5-B7D5-9A34-BD38-A5F02DFAC9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E640A0-8C26-74D0-061C-6645AEFB4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387619-BF5F-2E04-05EC-3AE55D2ED6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EA9BB0-2AE2-20B7-DE7F-1ACDE5908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899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CCDDC-F956-495D-64F8-A19C061FA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F68C7-DDEA-E206-3389-5560F029FB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B25A18-31E7-8FF8-AAD2-8E07EA3A71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FAAA9D-393E-C12A-5B07-D3E02BC085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053D12-CACD-6730-D356-BC850B568C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C01A0D-1CBE-C4D4-F445-D43A8DACE9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FD82DA-0963-2F71-9349-6BE1ECB66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9C6CD3-8B12-86CD-E91D-BDC01FB54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097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247BC-62F9-FFC0-F0EE-783E40041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285D0B-EFED-AB82-570C-9661A36EA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A1686D-DCDE-0D35-F799-F17EBA499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E0E6C7-8A5F-148A-92FD-9BEB5BE3A7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51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615008-7999-5448-169B-5B3056D21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D8ED45-7767-B303-519A-F545816F2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54DA89-9237-5483-1B35-EEF1009F9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01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E5476-EC8B-0238-47D3-A1C0411DD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EFDA8-B0A4-2F37-54CA-3A21F2C3DD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D6D775-6C8F-C1BE-A75D-C4C2C5A370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2EEA1A-4C9E-D44C-B6D1-BEEFD6E2B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DD92C6-3D73-C710-C8E7-D6CEFA816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D65F07-E591-E2D4-46E2-04131003D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752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FC399-E238-C5AF-6C93-11B3CFADD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C7A9D5-BA6B-51D4-CA86-04FAB65CF0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B3429E-599E-41E1-B519-463BC89D0F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690370-6FBB-89CB-035E-DA26EED0C3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BF4AC0-895C-CA98-E8E2-2389F2193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4032A-33B9-F134-B4E5-0BB3F7DDC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674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A73DA-0D89-5189-0190-D7EE43849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5729F5-3A04-DD96-721C-22BAB56A85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5F5837-E8C9-2EA9-77EA-413ACFCB7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A0066D-FAAB-A622-981D-AF65A7EDC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D3DB59-F421-DF76-BED6-194AAD954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601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F3CF37-413A-D895-6E9D-EEE85B46E3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3ACF81-5730-6431-4767-58AA64886C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CFC738-521D-5FF4-79F5-8BE286F11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A4977E-A89E-9F11-2552-663929F42E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53CCEA-603A-74E4-DDA6-2B4D6B4AC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226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100000">
              <a:schemeClr val="accent4">
                <a:lumMod val="60000"/>
                <a:lumOff val="40000"/>
              </a:schemeClr>
            </a:gs>
            <a:gs pos="73000">
              <a:schemeClr val="accent4">
                <a:lumMod val="60000"/>
                <a:lumOff val="4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0C96D1F-1D0F-7703-2A43-2F5F43600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E97D18-BCEA-41FE-B840-F3FCA28354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B04840-CCBB-7AFA-51D0-BB067C66AA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38C478-67F3-4BDF-813B-D910DD711906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E03508-8AEC-EE3B-52D4-387A24626A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F4E6F6-2745-09D7-86D3-8E90F94399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437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7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ornburycommunityservices.co.uk/about-us/news/skills-and-qualities-of-a-community-nurse/" TargetMode="External"/><Relationship Id="rId2" Type="http://schemas.openxmlformats.org/officeDocument/2006/relationships/hyperlink" Target="https://doi.org/10.22329/il.v20i1.2254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improvement-hub/wp-content/uploads/sites/44/2017/11/SBAR-Implementation-and-Training-Guide.pdf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111/ijcp.12686" TargetMode="External"/><Relationship Id="rId4" Type="http://schemas.openxmlformats.org/officeDocument/2006/relationships/hyperlink" Target="https://pubmed.ncbi.nlm.nih.gov/21328739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94AD6-1D79-9BE8-4DC4-7989F6DC1B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88936"/>
            <a:ext cx="9144000" cy="1473228"/>
          </a:xfrm>
          <a:ln w="76200">
            <a:solidFill>
              <a:schemeClr val="tx2"/>
            </a:solidFill>
          </a:ln>
        </p:spPr>
        <p:txBody>
          <a:bodyPr>
            <a:normAutofit/>
          </a:bodyPr>
          <a:lstStyle/>
          <a:p>
            <a:r>
              <a:rPr lang="en-GB" sz="54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Communication</a:t>
            </a:r>
            <a:br>
              <a:rPr lang="en-GB" sz="7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lang="en-GB"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 Key Skill 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95A6D9-07E5-B663-CAD6-F8C453F015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2642" y="2819401"/>
            <a:ext cx="9805358" cy="3684916"/>
          </a:xfrm>
        </p:spPr>
        <p:txBody>
          <a:bodyPr>
            <a:normAutofit/>
          </a:bodyPr>
          <a:lstStyle/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Student Name: Shazia Kausar</a:t>
            </a:r>
          </a:p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Student ID: 2512942</a:t>
            </a:r>
          </a:p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Module: Professional Development within Health and Social Care (LCHS4009_BIRM)</a:t>
            </a:r>
          </a:p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Lecturer: Wafa Nasir</a:t>
            </a:r>
          </a:p>
        </p:txBody>
      </p:sp>
    </p:spTree>
    <p:extLst>
      <p:ext uri="{BB962C8B-B14F-4D97-AF65-F5344CB8AC3E}">
        <p14:creationId xmlns:p14="http://schemas.microsoft.com/office/powerpoint/2010/main" val="29984341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E8EF3-6267-2133-30B1-9F184A206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What is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26304-C4A0-6C6B-A2C0-47F288B40D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358" y="1875672"/>
            <a:ext cx="11919284" cy="435133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Communication is the process of sharing information, ideas, thoughts and feelings between people (Arnold and Boggs, 2019)</a:t>
            </a:r>
          </a:p>
          <a:p>
            <a:pPr marL="0" indent="0" algn="ctr">
              <a:buNone/>
            </a:pP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000" u="sng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marL="0" indent="0">
              <a:buNone/>
            </a:pP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(O'Daniel and Rosenstein, 2008)</a:t>
            </a:r>
          </a:p>
          <a:p>
            <a:pPr marL="0" indent="0" algn="ctr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4DB149F-26B0-5B5F-1E67-DBE1D579A7AF}"/>
              </a:ext>
            </a:extLst>
          </p:cNvPr>
          <p:cNvGrpSpPr/>
          <p:nvPr/>
        </p:nvGrpSpPr>
        <p:grpSpPr>
          <a:xfrm>
            <a:off x="254940" y="4051341"/>
            <a:ext cx="11682120" cy="838247"/>
            <a:chOff x="136358" y="4498469"/>
            <a:chExt cx="11682120" cy="838247"/>
          </a:xfrm>
          <a:solidFill>
            <a:schemeClr val="bg1">
              <a:lumMod val="85000"/>
            </a:schemeClr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2FAA2557-2500-A082-66C1-12FBC20CD397}"/>
                </a:ext>
              </a:extLst>
            </p:cNvPr>
            <p:cNvSpPr/>
            <p:nvPr/>
          </p:nvSpPr>
          <p:spPr>
            <a:xfrm>
              <a:off x="136358" y="4499808"/>
              <a:ext cx="1816428" cy="836908"/>
            </a:xfrm>
            <a:prstGeom prst="rect">
              <a:avLst/>
            </a:prstGeom>
            <a:grpFill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3200" dirty="0">
                  <a:latin typeface="Arial" panose="020B0604020202020204" pitchFamily="34" charset="0"/>
                  <a:cs typeface="Arial" panose="020B0604020202020204" pitchFamily="34" charset="0"/>
                </a:rPr>
                <a:t>Doctors</a:t>
              </a: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A8EF99A-E71E-8445-A69B-87032BDDBE0F}"/>
                </a:ext>
              </a:extLst>
            </p:cNvPr>
            <p:cNvSpPr/>
            <p:nvPr/>
          </p:nvSpPr>
          <p:spPr>
            <a:xfrm>
              <a:off x="2582117" y="4499807"/>
              <a:ext cx="2990392" cy="836909"/>
            </a:xfrm>
            <a:prstGeom prst="rect">
              <a:avLst/>
            </a:prstGeom>
            <a:grpFill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3200" dirty="0">
                  <a:latin typeface="Arial" panose="020B0604020202020204" pitchFamily="34" charset="0"/>
                  <a:cs typeface="Arial" panose="020B0604020202020204" pitchFamily="34" charset="0"/>
                </a:rPr>
                <a:t>Social workers</a:t>
              </a: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558AC71-2AD9-E516-4899-F42AAE422C57}"/>
                </a:ext>
              </a:extLst>
            </p:cNvPr>
            <p:cNvSpPr/>
            <p:nvPr/>
          </p:nvSpPr>
          <p:spPr>
            <a:xfrm>
              <a:off x="6175208" y="4499807"/>
              <a:ext cx="3232415" cy="836909"/>
            </a:xfrm>
            <a:prstGeom prst="rect">
              <a:avLst/>
            </a:prstGeom>
            <a:grpFill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3200" dirty="0">
                  <a:latin typeface="Arial" panose="020B0604020202020204" pitchFamily="34" charset="0"/>
                  <a:cs typeface="Arial" panose="020B0604020202020204" pitchFamily="34" charset="0"/>
                </a:rPr>
                <a:t>Support workers</a:t>
              </a: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F1E1F3B-4DF0-DAD7-6430-E18F0D13556B}"/>
                </a:ext>
              </a:extLst>
            </p:cNvPr>
            <p:cNvSpPr/>
            <p:nvPr/>
          </p:nvSpPr>
          <p:spPr>
            <a:xfrm>
              <a:off x="10036954" y="4498469"/>
              <a:ext cx="1781524" cy="838247"/>
            </a:xfrm>
            <a:prstGeom prst="rect">
              <a:avLst/>
            </a:prstGeom>
            <a:grpFill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3200" dirty="0">
                  <a:latin typeface="Arial" panose="020B0604020202020204" pitchFamily="34" charset="0"/>
                  <a:cs typeface="Arial" panose="020B0604020202020204" pitchFamily="34" charset="0"/>
                </a:rPr>
                <a:t>Patients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57555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A9550-C7EF-D326-DEB7-B5391D7ED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26"/>
            <a:ext cx="10515600" cy="135136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Types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776762-430B-03A8-84AE-F616FCFEE6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3430"/>
            <a:ext cx="10515600" cy="48097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D93275B-EF5A-7CF5-CA0B-AE1066E859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5984164"/>
              </p:ext>
            </p:extLst>
          </p:nvPr>
        </p:nvGraphicFramePr>
        <p:xfrm>
          <a:off x="2032000" y="1254507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4E6B469-938D-21D7-D6A4-EDFAC8AA90BA}"/>
              </a:ext>
            </a:extLst>
          </p:cNvPr>
          <p:cNvSpPr txBox="1"/>
          <p:nvPr/>
        </p:nvSpPr>
        <p:spPr>
          <a:xfrm>
            <a:off x="9990379" y="6396335"/>
            <a:ext cx="51144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(Norman, 2019)</a:t>
            </a:r>
          </a:p>
        </p:txBody>
      </p:sp>
    </p:spTree>
    <p:extLst>
      <p:ext uri="{BB962C8B-B14F-4D97-AF65-F5344CB8AC3E}">
        <p14:creationId xmlns:p14="http://schemas.microsoft.com/office/powerpoint/2010/main" val="1409745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1DA622-A52A-C689-45D8-C19CD528B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Why is Communication Important and how effective is it?</a:t>
            </a:r>
            <a:br>
              <a:rPr lang="en-GB" sz="3100">
                <a:solidFill>
                  <a:srgbClr val="FFFFFF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endParaRPr lang="en-GB" sz="3100" dirty="0">
              <a:solidFill>
                <a:srgbClr val="FFFFFF"/>
              </a:solidFill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86666A50-C2ED-F1D4-F285-4AAE4BCAC4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8747822"/>
              </p:ext>
            </p:extLst>
          </p:nvPr>
        </p:nvGraphicFramePr>
        <p:xfrm>
          <a:off x="4571021" y="179505"/>
          <a:ext cx="6759588" cy="4896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FE863F99-5F19-8E2F-25C5-1A5B4C522919}"/>
              </a:ext>
            </a:extLst>
          </p:cNvPr>
          <p:cNvSpPr txBox="1"/>
          <p:nvPr/>
        </p:nvSpPr>
        <p:spPr>
          <a:xfrm>
            <a:off x="3887234" y="5213492"/>
            <a:ext cx="810598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Poor communication can lead to delays in treatment, medication errors and poor patient experiences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Vermeir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al., 2015).</a:t>
            </a:r>
          </a:p>
        </p:txBody>
      </p:sp>
    </p:spTree>
    <p:extLst>
      <p:ext uri="{BB962C8B-B14F-4D97-AF65-F5344CB8AC3E}">
        <p14:creationId xmlns:p14="http://schemas.microsoft.com/office/powerpoint/2010/main" val="3367229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2051E-9EFF-9C8C-B9C5-990A651D9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37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Argyle's Communication Cycle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E54A15E-F136-39B1-E2BD-CFA537840C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5465" y="1292428"/>
            <a:ext cx="5946535" cy="48514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Encourages active listening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Checks understanding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Reduces misunderstandings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Improves communication between patients and professionals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(Argyle, 1972)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Feedback helps professionals check that information has been understood correctly, reducing the risk of mistakes.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FF2B15-5C21-3662-7B8F-FE43EA8FDF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937" y="1027436"/>
            <a:ext cx="5745119" cy="5381385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10D4CFCD-A2D6-BF9E-8BDB-AEFDAD0B51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3150" y="6396335"/>
            <a:ext cx="213231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(Keeling, 2023)</a:t>
            </a:r>
            <a:endParaRPr kumimoji="0" lang="en-US" altLang="en-US" sz="36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4054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D8A94-E1E8-A58F-B451-99C9FC4B1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62690" y="365125"/>
            <a:ext cx="12717379" cy="1325563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Person-centred care</a:t>
            </a:r>
            <a:b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endParaRPr lang="en-GB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533F8-76EB-C8B4-FD51-541AC8DBC3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373978"/>
            <a:ext cx="10515600" cy="5118897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Person-centred care focuses on treating people as individuals and involving them in decisions about their care (McCormack and McCance, 2017).</a:t>
            </a:r>
          </a:p>
          <a:p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8869D8B-5FFB-2797-2292-13498F348A4E}"/>
              </a:ext>
            </a:extLst>
          </p:cNvPr>
          <p:cNvSpPr/>
          <p:nvPr/>
        </p:nvSpPr>
        <p:spPr>
          <a:xfrm>
            <a:off x="2557219" y="3006797"/>
            <a:ext cx="7077560" cy="338146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Understanding patient needs</a:t>
            </a:r>
          </a:p>
          <a:p>
            <a:pPr algn="ctr"/>
            <a:r>
              <a:rPr lang="en-GB" sz="2400" dirty="0"/>
              <a:t>Respecting choices and preferences</a:t>
            </a:r>
          </a:p>
          <a:p>
            <a:pPr algn="ctr"/>
            <a:r>
              <a:rPr lang="en-GB" sz="2400" dirty="0"/>
              <a:t>Building trust</a:t>
            </a:r>
          </a:p>
          <a:p>
            <a:pPr algn="ctr"/>
            <a:r>
              <a:rPr lang="en-GB" sz="2400" dirty="0"/>
              <a:t>Promoting dignity and respect</a:t>
            </a:r>
          </a:p>
          <a:p>
            <a:pPr algn="ctr"/>
            <a:r>
              <a:rPr lang="en-GB" sz="2400" dirty="0"/>
              <a:t>Supporting shared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2192310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2AB47-4781-C3D9-0B95-9BDF43BE7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5776" y="201478"/>
            <a:ext cx="8100448" cy="1224367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Example 1: Nurse and Patient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0CF386-5A7D-98A4-D33C-73CD714AE6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4510" y="989447"/>
            <a:ext cx="7498814" cy="6304952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300" b="1" u="sng" dirty="0">
                <a:latin typeface="Arial" panose="020B0604020202020204" pitchFamily="34" charset="0"/>
                <a:cs typeface="Arial" panose="020B0604020202020204" pitchFamily="34" charset="0"/>
              </a:rPr>
              <a:t>How is communication used?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Information is explained clearly.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 patient asks questions.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 nurse checks understanding.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Feedback confirms the patient understands.</a:t>
            </a:r>
          </a:p>
          <a:p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300" b="1" u="sng" dirty="0">
                <a:latin typeface="Arial" panose="020B0604020202020204" pitchFamily="34" charset="0"/>
                <a:cs typeface="Arial" panose="020B0604020202020204" pitchFamily="34" charset="0"/>
              </a:rPr>
              <a:t>Outcome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Reduced risk of medication errors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Improved patient safety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Greater patient confidence</a:t>
            </a:r>
          </a:p>
          <a:p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(Arnold and Boggs, 2020)</a:t>
            </a:r>
          </a:p>
          <a:p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4" name="Picture 4" descr="Nurse Patient Cartoon Stock Illustrations – 16,242 Nurse Patient Cartoon  Stock Illustrations, Vectors &amp; Clipart - Dreamstime">
            <a:extLst>
              <a:ext uri="{FF2B5EF4-FFF2-40B4-BE49-F238E27FC236}">
                <a16:creationId xmlns:a16="http://schemas.microsoft.com/office/drawing/2014/main" id="{EA4EABB4-9160-9F0D-CB8A-54A4DDD2FF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37322" y="324678"/>
            <a:ext cx="6533322" cy="6533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56989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F1822-6073-A305-F764-E13179F7A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SBAR Framework and Benefits</a:t>
            </a:r>
            <a:endParaRPr lang="en-GB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E5E9ABC-F0B7-5374-2990-640B7B4553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4293344"/>
              </p:ext>
            </p:extLst>
          </p:nvPr>
        </p:nvGraphicFramePr>
        <p:xfrm>
          <a:off x="4187686" y="1158226"/>
          <a:ext cx="7726017" cy="45415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3C46A9D1-4708-877A-4EB7-E6515DFCFE49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2826" y="1581994"/>
            <a:ext cx="3727083" cy="406239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6C22F18-0170-5EDC-ADC3-DE61A3179361}"/>
              </a:ext>
            </a:extLst>
          </p:cNvPr>
          <p:cNvSpPr txBox="1"/>
          <p:nvPr/>
        </p:nvSpPr>
        <p:spPr>
          <a:xfrm>
            <a:off x="9780103" y="4904187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sz="2000" dirty="0"/>
              <a:t>(Müller et al., 2018)</a:t>
            </a:r>
            <a:endParaRPr lang="en-US" sz="2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CF7493E-EB15-104A-32F2-0DECB67E3BE3}"/>
              </a:ext>
            </a:extLst>
          </p:cNvPr>
          <p:cNvSpPr txBox="1"/>
          <p:nvPr/>
        </p:nvSpPr>
        <p:spPr>
          <a:xfrm>
            <a:off x="629388" y="5724316"/>
            <a:ext cx="3074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(NHS England, 2017)</a:t>
            </a:r>
          </a:p>
        </p:txBody>
      </p:sp>
    </p:spTree>
    <p:extLst>
      <p:ext uri="{BB962C8B-B14F-4D97-AF65-F5344CB8AC3E}">
        <p14:creationId xmlns:p14="http://schemas.microsoft.com/office/powerpoint/2010/main" val="59079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F62EC-FC31-13C1-B26F-FD20C4B55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2948" y="0"/>
            <a:ext cx="12254948" cy="1325563"/>
          </a:xfrm>
        </p:spPr>
        <p:txBody>
          <a:bodyPr/>
          <a:lstStyle/>
          <a:p>
            <a:pPr algn="ctr"/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Example 2: Support Worker in a Care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46971-F246-57E5-3268-F5A6F13A17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4695" y="1173853"/>
            <a:ext cx="6241774" cy="556288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Communication Actions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Uses calm and clear language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Observes behaviour and body language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Listens carefully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Records concerns accurately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Reports concerns using SBAR</a:t>
            </a:r>
          </a:p>
          <a:p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Outcome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Early identification of infection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Faster treatment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Improved wellbeing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(Müller et al., 2018)</a:t>
            </a:r>
          </a:p>
          <a:p>
            <a:pPr marL="0" indent="0">
              <a:buNone/>
            </a:pPr>
            <a:endParaRPr lang="en-GB" sz="3800" dirty="0"/>
          </a:p>
        </p:txBody>
      </p:sp>
      <p:pic>
        <p:nvPicPr>
          <p:cNvPr id="6150" name="Picture 6" descr="27,300+ Cartoon Images Of Nurses Stock Illustrations, Royalty-Free Vector  Graphics &amp; Clip Art - iStock">
            <a:extLst>
              <a:ext uri="{FF2B5EF4-FFF2-40B4-BE49-F238E27FC236}">
                <a16:creationId xmlns:a16="http://schemas.microsoft.com/office/drawing/2014/main" id="{930CDE6E-3034-FB19-1EC9-5B92F4949C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94505"/>
            <a:ext cx="5392807" cy="4317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91230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7B9D8-D37C-F475-0F53-CBC0E7B3B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83" y="247525"/>
            <a:ext cx="12069417" cy="1325563"/>
          </a:xfrm>
        </p:spPr>
        <p:txBody>
          <a:bodyPr/>
          <a:lstStyle/>
          <a:p>
            <a:pPr algn="ctr"/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Is communication the most important skill?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985CC047-81E8-FBBC-3389-A2323B2F33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0550" y="5629061"/>
            <a:ext cx="26481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BE5E9456-01BA-1494-790A-83C175936B6D}"/>
              </a:ext>
            </a:extLst>
          </p:cNvPr>
          <p:cNvSpPr/>
          <p:nvPr/>
        </p:nvSpPr>
        <p:spPr>
          <a:xfrm>
            <a:off x="122583" y="1777719"/>
            <a:ext cx="5229086" cy="3442081"/>
          </a:xfrm>
          <a:prstGeom prst="cloudCallout">
            <a:avLst>
              <a:gd name="adj1" fmla="val -40476"/>
              <a:gd name="adj2" fmla="val 70431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en-US" altLang="en-US" sz="2600" i="0" u="none" strike="noStrike" cap="none" normalizeH="0" baseline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 thinking helps professionals assess information and make safe decisions (</a:t>
            </a:r>
            <a:r>
              <a:rPr kumimoji="0" lang="en-US" altLang="en-US" sz="2600" i="0" u="none" strike="noStrike" cap="none" normalizeH="0" baseline="0" dirty="0" err="1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Facione</a:t>
            </a:r>
            <a:r>
              <a:rPr kumimoji="0" lang="en-US" altLang="en-US" sz="2600" i="0" u="none" strike="noStrike" cap="none" normalizeH="0" baseline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</a:p>
        </p:txBody>
      </p:sp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DB6F285C-5109-AF76-7BB4-99EFF54F221C}"/>
              </a:ext>
            </a:extLst>
          </p:cNvPr>
          <p:cNvSpPr/>
          <p:nvPr/>
        </p:nvSpPr>
        <p:spPr>
          <a:xfrm>
            <a:off x="6254006" y="1654650"/>
            <a:ext cx="5229085" cy="3565149"/>
          </a:xfrm>
          <a:prstGeom prst="cloudCallout">
            <a:avLst>
              <a:gd name="adj1" fmla="val 47917"/>
              <a:gd name="adj2" fmla="val 6203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en-US" altLang="en-US" sz="2600" i="0" u="none" strike="noStrike" cap="none" normalizeH="0" baseline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Problem solving enables staff to respond effectively to unexpected situations and patient needs (Banning, 2008)</a:t>
            </a:r>
            <a:endParaRPr lang="en-GB" sz="26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3398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1585D7-B0A0-B07B-965D-0E5CAF29C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000">
                <a:solidFill>
                  <a:srgbClr val="FFFFFF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Conclusion</a:t>
            </a:r>
          </a:p>
        </p:txBody>
      </p:sp>
      <p:sp>
        <p:nvSpPr>
          <p:cNvPr id="61" name="Rectangle 1">
            <a:extLst>
              <a:ext uri="{FF2B5EF4-FFF2-40B4-BE49-F238E27FC236}">
                <a16:creationId xmlns:a16="http://schemas.microsoft.com/office/drawing/2014/main" id="{79BD37FA-C05D-9DE8-01B3-4AECB1DDBEB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883965" y="943708"/>
            <a:ext cx="6506818" cy="52946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Communication improves patient safety and quality of care.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3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Argyle's Communication Cycle explains how effective communication works.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3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Person-</a:t>
            </a:r>
            <a:r>
              <a:rPr kumimoji="0" lang="en-US" altLang="en-US" sz="23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2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care depends on good communication.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3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SBAR supports clear and structured communication.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3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Effective communication leads to better patient outcomes. </a:t>
            </a:r>
          </a:p>
        </p:txBody>
      </p:sp>
    </p:spTree>
    <p:extLst>
      <p:ext uri="{BB962C8B-B14F-4D97-AF65-F5344CB8AC3E}">
        <p14:creationId xmlns:p14="http://schemas.microsoft.com/office/powerpoint/2010/main" val="3015791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AFA22D-4D5D-BD97-2CF5-F85E7BD9C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3186" y="2146324"/>
            <a:ext cx="6238674" cy="129711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 for listening.</a:t>
            </a:r>
            <a:br>
              <a:rPr lang="en-US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Any Questions?</a:t>
            </a:r>
            <a:endParaRPr lang="en-US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075E0F2C-9DBC-230A-F7A3-935CAB8BE54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5955583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1F997-6A49-F5E2-7B1D-427132646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0E28E-DEF5-CA65-0810-813197BBD6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357" y="1690687"/>
            <a:ext cx="10968789" cy="4533649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Arnold, E. and Boggs, K.U. (2019) </a:t>
            </a:r>
            <a:r>
              <a:rPr lang="en-US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Interpersonal Relationships : Professional Communication Skills for Nurses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8th ed. United States: Saunders.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Argyle, M. (1972) The Social Psychology of Work.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Taplinger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Publishing Company.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Banning, M. (2008) A Review of Clinical Decision making: Models and Current Research. Journal of Clinical Nursing, [online] 17(2), pp.187–195.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https://doi.org/10.1111/j.1365-2702.2006.01791.x 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Facione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P.A. (2020) The Disposition toward Critical Thinking: Its Character, Measurement, and Relationship to Critical Thinking Skill. Informal Logic, 20(1).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https://doi.org/10.22329/il.v20i1.2254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Keeling, O. (2023) Skills and qualities of a community nurse | Thornbury Community Services. [online] Thornbury Community Services. Available at: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https://www.thornburycommunityservices.co.uk/about-us/news/skills-and-qualities-of-a-community-nurse/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McCormack, B. and McCance, T. (2017) Person-centred Practice in Nursing and Health Care: Theory and Practice. 2nd ed. Wiley Blackwell.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2007871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7A783-06F3-ED78-5A2C-E20DC637E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47D50-ED75-3A54-08B7-DE6DBEE02F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942983" cy="4906479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Müller, M., Jürgens, J.,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Redaèlli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M., Klingberg, K., Hautz, W.E. and Stock, S. (2018). Impact of the Communication and Patient hand-off Tool SBAR on Patient safety: a Systematic Review. BMJ Open, 8(8), pp.1–10.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://doi.org/10.1136/bmjopen-2018-022202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NHS England (2017). Safer Care SBAR Situation • Background • Assessment • Recommendation Implementation and Training Guide. [online] NHS England. NHS England. Available at: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https://www.england.nhs.uk/improvement-hub/wp-content/uploads/sites/44/2017/11/SBAR-Implementation-and-Training-Guide.pdf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Norman, K. (2019) COMMUNICATION SKILLS : for Nursing and Healthcare students. S.L.: Reflect Press Ltd.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O’Daniel, M. and Rosenstein, A.H. (2008). Professional Communication and Team Collaboration. [online] PubMed. Available at: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https://pubmed.ncbi.nlm.nih.gov/21328739/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Vermeir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US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Vandijck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US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Degroote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US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Peleman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R., Verhaeghe, R., Mortier, E., </a:t>
            </a:r>
            <a:r>
              <a:rPr lang="en-US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Hallaert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G., Van Daele, S., </a:t>
            </a:r>
            <a:r>
              <a:rPr lang="en-US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Buylaert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W. and </a:t>
            </a:r>
            <a:r>
              <a:rPr lang="en-US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Vogelaers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D. (2015) Communication in healthcare: A narrative review of the literature and practical recommendations. International Journal of Clinical Practice, [online] 69(11), pp.1257–1267. </a:t>
            </a:r>
            <a:r>
              <a:rPr lang="en-US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https://doi.org/10.1111/ijcp.12686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8508932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b69ea5b64c89cee17ca67c83bc55803e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347791bb8424c42c77ba0bce9496e242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B02F5ED1-4C94-49D7-B2CC-63D0B48A42D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F35F288-F1D3-4621-8031-C954CCC6EC2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41A2BE1-4ECF-4B8C-976C-523356DF7655}">
  <ds:schemaRefs>
    <ds:schemaRef ds:uri="http://purl.org/dc/elements/1.1/"/>
    <ds:schemaRef ds:uri="http://schemas.microsoft.com/office/2006/documentManagement/types"/>
    <ds:schemaRef ds:uri="http://www.w3.org/XML/1998/namespace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3ef5847a-e696-4fee-a2c0-6c3f87568321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705</TotalTime>
  <Words>988</Words>
  <Application>Microsoft Office PowerPoint</Application>
  <PresentationFormat>Widescreen</PresentationFormat>
  <Paragraphs>128</Paragraphs>
  <Slides>14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ADLaM Display</vt:lpstr>
      <vt:lpstr>Aptos</vt:lpstr>
      <vt:lpstr>Aptos Display</vt:lpstr>
      <vt:lpstr>Arial</vt:lpstr>
      <vt:lpstr>Times New Roman</vt:lpstr>
      <vt:lpstr>Office Theme</vt:lpstr>
      <vt:lpstr>Communication A Key Skill in Health and Social Care</vt:lpstr>
      <vt:lpstr>What is Communication?</vt:lpstr>
      <vt:lpstr>Types of communication</vt:lpstr>
      <vt:lpstr>Why is Communication Important and how effective is it? </vt:lpstr>
      <vt:lpstr>Argyle's Communication Cycle</vt:lpstr>
      <vt:lpstr>Person-centred care </vt:lpstr>
      <vt:lpstr>Example 1: Nurse and Patient</vt:lpstr>
      <vt:lpstr>SBAR Framework and Benefits</vt:lpstr>
      <vt:lpstr>Example 2: Support Worker in a Care Home</vt:lpstr>
      <vt:lpstr>Is communication the most important skill?</vt:lpstr>
      <vt:lpstr>Conclusion</vt:lpstr>
      <vt:lpstr>Thank you for listening.  Any Questions?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Shazia Kausar (2512942)</dc:creator>
  <cp:lastModifiedBy>Shazia Kausar (2512942)</cp:lastModifiedBy>
  <cp:revision>1</cp:revision>
  <dcterms:created xsi:type="dcterms:W3CDTF">2026-06-03T11:26:45Z</dcterms:created>
  <dcterms:modified xsi:type="dcterms:W3CDTF">2026-06-04T20:53:54Z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