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7" r:id="rId4"/>
    <p:sldId id="259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rihanna Wilson (2428987)" userId="99191a54-a02d-4163-9bf1-d576c9d55e27" providerId="ADAL" clId="{D68F022D-E379-894D-8241-30ABCA27B8F8}"/>
    <pc:docChg chg="undo custSel addSld modSld">
      <pc:chgData name="Brihanna Wilson (2428987)" userId="99191a54-a02d-4163-9bf1-d576c9d55e27" providerId="ADAL" clId="{D68F022D-E379-894D-8241-30ABCA27B8F8}" dt="2025-07-10T11:15:39.312" v="313" actId="20577"/>
      <pc:docMkLst>
        <pc:docMk/>
      </pc:docMkLst>
      <pc:sldChg chg="addSp delSp modSp">
        <pc:chgData name="Brihanna Wilson (2428987)" userId="99191a54-a02d-4163-9bf1-d576c9d55e27" providerId="ADAL" clId="{D68F022D-E379-894D-8241-30ABCA27B8F8}" dt="2025-07-10T10:57:56.284" v="96" actId="255"/>
        <pc:sldMkLst>
          <pc:docMk/>
          <pc:sldMk cId="1097233350" sldId="256"/>
        </pc:sldMkLst>
      </pc:sldChg>
      <pc:sldChg chg="modSp">
        <pc:chgData name="Brihanna Wilson (2428987)" userId="99191a54-a02d-4163-9bf1-d576c9d55e27" providerId="ADAL" clId="{D68F022D-E379-894D-8241-30ABCA27B8F8}" dt="2025-07-10T11:15:14.866" v="303" actId="22"/>
        <pc:sldMkLst>
          <pc:docMk/>
          <pc:sldMk cId="4121338850" sldId="259"/>
        </pc:sldMkLst>
      </pc:sldChg>
      <pc:sldChg chg="modSp new">
        <pc:chgData name="Brihanna Wilson (2428987)" userId="99191a54-a02d-4163-9bf1-d576c9d55e27" providerId="ADAL" clId="{D68F022D-E379-894D-8241-30ABCA27B8F8}" dt="2025-07-10T11:15:39.312" v="313" actId="20577"/>
        <pc:sldMkLst>
          <pc:docMk/>
          <pc:sldMk cId="1683281129" sldId="260"/>
        </pc:sldMkLst>
      </pc:sldChg>
    </pc:docChg>
  </pc:docChgLst>
  <pc:docChgLst>
    <pc:chgData name="Brihanna Wilson (2428987)" userId="99191a54-a02d-4163-9bf1-d576c9d55e27" providerId="ADAL" clId="{0E6D5844-1976-4CC2-BD27-011E500EDAC2}"/>
    <pc:docChg chg="undo redo custSel addSld delSld modSld">
      <pc:chgData name="Brihanna Wilson (2428987)" userId="99191a54-a02d-4163-9bf1-d576c9d55e27" providerId="ADAL" clId="{0E6D5844-1976-4CC2-BD27-011E500EDAC2}" dt="2025-11-17T14:30:38.475" v="4961" actId="20577"/>
      <pc:docMkLst>
        <pc:docMk/>
      </pc:docMkLst>
      <pc:sldChg chg="modSp">
        <pc:chgData name="Brihanna Wilson (2428987)" userId="99191a54-a02d-4163-9bf1-d576c9d55e27" providerId="ADAL" clId="{0E6D5844-1976-4CC2-BD27-011E500EDAC2}" dt="2025-11-16T13:24:11.085" v="76" actId="1076"/>
        <pc:sldMkLst>
          <pc:docMk/>
          <pc:sldMk cId="1097233350" sldId="256"/>
        </pc:sldMkLst>
        <pc:spChg chg="mod">
          <ac:chgData name="Brihanna Wilson (2428987)" userId="99191a54-a02d-4163-9bf1-d576c9d55e27" providerId="ADAL" clId="{0E6D5844-1976-4CC2-BD27-011E500EDAC2}" dt="2025-11-16T13:23:51.135" v="61" actId="20577"/>
          <ac:spMkLst>
            <pc:docMk/>
            <pc:sldMk cId="1097233350" sldId="256"/>
            <ac:spMk id="2" creationId="{1C9DEA2C-AA4E-18F3-23B4-472B7D7B835B}"/>
          </ac:spMkLst>
        </pc:spChg>
        <pc:spChg chg="mod">
          <ac:chgData name="Brihanna Wilson (2428987)" userId="99191a54-a02d-4163-9bf1-d576c9d55e27" providerId="ADAL" clId="{0E6D5844-1976-4CC2-BD27-011E500EDAC2}" dt="2025-11-16T13:24:11.085" v="76" actId="1076"/>
          <ac:spMkLst>
            <pc:docMk/>
            <pc:sldMk cId="1097233350" sldId="256"/>
            <ac:spMk id="3" creationId="{EA4016AE-26A4-1250-7D7D-0FD34D380395}"/>
          </ac:spMkLst>
        </pc:spChg>
      </pc:sldChg>
      <pc:sldChg chg="modSp">
        <pc:chgData name="Brihanna Wilson (2428987)" userId="99191a54-a02d-4163-9bf1-d576c9d55e27" providerId="ADAL" clId="{0E6D5844-1976-4CC2-BD27-011E500EDAC2}" dt="2025-11-17T11:02:57.278" v="1289" actId="20577"/>
        <pc:sldMkLst>
          <pc:docMk/>
          <pc:sldMk cId="1786296319" sldId="257"/>
        </pc:sldMkLst>
        <pc:spChg chg="mod">
          <ac:chgData name="Brihanna Wilson (2428987)" userId="99191a54-a02d-4163-9bf1-d576c9d55e27" providerId="ADAL" clId="{0E6D5844-1976-4CC2-BD27-011E500EDAC2}" dt="2025-11-16T13:39:49.283" v="1143" actId="20577"/>
          <ac:spMkLst>
            <pc:docMk/>
            <pc:sldMk cId="1786296319" sldId="257"/>
            <ac:spMk id="2" creationId="{CFFC8E88-8020-A3EB-3133-8947608611DA}"/>
          </ac:spMkLst>
        </pc:spChg>
        <pc:spChg chg="mod">
          <ac:chgData name="Brihanna Wilson (2428987)" userId="99191a54-a02d-4163-9bf1-d576c9d55e27" providerId="ADAL" clId="{0E6D5844-1976-4CC2-BD27-011E500EDAC2}" dt="2025-11-17T11:02:57.278" v="1289" actId="20577"/>
          <ac:spMkLst>
            <pc:docMk/>
            <pc:sldMk cId="1786296319" sldId="257"/>
            <ac:spMk id="3" creationId="{E90F2213-8BE5-08F7-48CF-87D138E03B95}"/>
          </ac:spMkLst>
        </pc:spChg>
      </pc:sldChg>
      <pc:sldChg chg="modSp">
        <pc:chgData name="Brihanna Wilson (2428987)" userId="99191a54-a02d-4163-9bf1-d576c9d55e27" providerId="ADAL" clId="{0E6D5844-1976-4CC2-BD27-011E500EDAC2}" dt="2025-11-17T13:44:17.473" v="2636" actId="20577"/>
        <pc:sldMkLst>
          <pc:docMk/>
          <pc:sldMk cId="2486172950" sldId="258"/>
        </pc:sldMkLst>
        <pc:spChg chg="mod">
          <ac:chgData name="Brihanna Wilson (2428987)" userId="99191a54-a02d-4163-9bf1-d576c9d55e27" providerId="ADAL" clId="{0E6D5844-1976-4CC2-BD27-011E500EDAC2}" dt="2025-11-17T13:44:17.473" v="2636" actId="20577"/>
          <ac:spMkLst>
            <pc:docMk/>
            <pc:sldMk cId="2486172950" sldId="258"/>
            <ac:spMk id="3" creationId="{53B53329-2854-ECEC-F178-673A7BDCB786}"/>
          </ac:spMkLst>
        </pc:spChg>
      </pc:sldChg>
      <pc:sldChg chg="addSp delSp modSp mod modClrScheme chgLayout">
        <pc:chgData name="Brihanna Wilson (2428987)" userId="99191a54-a02d-4163-9bf1-d576c9d55e27" providerId="ADAL" clId="{0E6D5844-1976-4CC2-BD27-011E500EDAC2}" dt="2025-11-17T13:25:21.311" v="1863" actId="25668"/>
        <pc:sldMkLst>
          <pc:docMk/>
          <pc:sldMk cId="4121338850" sldId="259"/>
        </pc:sldMkLst>
        <pc:spChg chg="mod ord">
          <ac:chgData name="Brihanna Wilson (2428987)" userId="99191a54-a02d-4163-9bf1-d576c9d55e27" providerId="ADAL" clId="{0E6D5844-1976-4CC2-BD27-011E500EDAC2}" dt="2025-11-17T11:03:32.078" v="1424" actId="700"/>
          <ac:spMkLst>
            <pc:docMk/>
            <pc:sldMk cId="4121338850" sldId="259"/>
            <ac:spMk id="2" creationId="{A9CE2019-D719-B7BF-63B7-B27973DB9C0E}"/>
          </ac:spMkLst>
        </pc:spChg>
        <pc:spChg chg="mod ord">
          <ac:chgData name="Brihanna Wilson (2428987)" userId="99191a54-a02d-4163-9bf1-d576c9d55e27" providerId="ADAL" clId="{0E6D5844-1976-4CC2-BD27-011E500EDAC2}" dt="2025-11-17T13:25:21.311" v="1863" actId="25668"/>
          <ac:spMkLst>
            <pc:docMk/>
            <pc:sldMk cId="4121338850" sldId="259"/>
            <ac:spMk id="3" creationId="{8A07852A-43D8-75B8-2A34-BC4DF2175AD7}"/>
          </ac:spMkLst>
        </pc:spChg>
        <pc:spChg chg="add mod ord">
          <ac:chgData name="Brihanna Wilson (2428987)" userId="99191a54-a02d-4163-9bf1-d576c9d55e27" providerId="ADAL" clId="{0E6D5844-1976-4CC2-BD27-011E500EDAC2}" dt="2025-11-17T13:24:59.737" v="1862" actId="20577"/>
          <ac:spMkLst>
            <pc:docMk/>
            <pc:sldMk cId="4121338850" sldId="259"/>
            <ac:spMk id="4" creationId="{58A7DD7F-AF46-5A92-5558-2B037EFBC585}"/>
          </ac:spMkLst>
        </pc:spChg>
        <pc:spChg chg="add mod ord">
          <ac:chgData name="Brihanna Wilson (2428987)" userId="99191a54-a02d-4163-9bf1-d576c9d55e27" providerId="ADAL" clId="{0E6D5844-1976-4CC2-BD27-011E500EDAC2}" dt="2025-11-17T11:03:46.876" v="1443" actId="20577"/>
          <ac:spMkLst>
            <pc:docMk/>
            <pc:sldMk cId="4121338850" sldId="259"/>
            <ac:spMk id="5" creationId="{AF767790-7782-DD0B-336D-C6AD8F1B69A4}"/>
          </ac:spMkLst>
        </pc:spChg>
        <pc:spChg chg="add del mod ord">
          <ac:chgData name="Brihanna Wilson (2428987)" userId="99191a54-a02d-4163-9bf1-d576c9d55e27" providerId="ADAL" clId="{0E6D5844-1976-4CC2-BD27-011E500EDAC2}" dt="2025-11-17T11:04:13.438" v="1459" actId="20577"/>
          <ac:spMkLst>
            <pc:docMk/>
            <pc:sldMk cId="4121338850" sldId="259"/>
            <ac:spMk id="6" creationId="{6B720A83-4403-0962-5A9A-1D82D527ACE4}"/>
          </ac:spMkLst>
        </pc:spChg>
      </pc:sldChg>
      <pc:sldChg chg="del">
        <pc:chgData name="Brihanna Wilson (2428987)" userId="99191a54-a02d-4163-9bf1-d576c9d55e27" providerId="ADAL" clId="{0E6D5844-1976-4CC2-BD27-011E500EDAC2}" dt="2025-11-17T13:27:33.243" v="1866" actId="2696"/>
        <pc:sldMkLst>
          <pc:docMk/>
          <pc:sldMk cId="1683281129" sldId="260"/>
        </pc:sldMkLst>
      </pc:sldChg>
      <pc:sldChg chg="addSp delSp modSp new mod modClrScheme chgLayout">
        <pc:chgData name="Brihanna Wilson (2428987)" userId="99191a54-a02d-4163-9bf1-d576c9d55e27" providerId="ADAL" clId="{0E6D5844-1976-4CC2-BD27-011E500EDAC2}" dt="2025-11-17T13:43:24.633" v="2581" actId="1076"/>
        <pc:sldMkLst>
          <pc:docMk/>
          <pc:sldMk cId="3067455010" sldId="261"/>
        </pc:sldMkLst>
        <pc:spChg chg="mod ord">
          <ac:chgData name="Brihanna Wilson (2428987)" userId="99191a54-a02d-4163-9bf1-d576c9d55e27" providerId="ADAL" clId="{0E6D5844-1976-4CC2-BD27-011E500EDAC2}" dt="2025-11-17T13:43:24.633" v="2581" actId="1076"/>
          <ac:spMkLst>
            <pc:docMk/>
            <pc:sldMk cId="3067455010" sldId="261"/>
            <ac:spMk id="2" creationId="{E1808B8A-B2AE-D037-264E-B2BE3B8225C4}"/>
          </ac:spMkLst>
        </pc:spChg>
        <pc:spChg chg="mod ord">
          <ac:chgData name="Brihanna Wilson (2428987)" userId="99191a54-a02d-4163-9bf1-d576c9d55e27" providerId="ADAL" clId="{0E6D5844-1976-4CC2-BD27-011E500EDAC2}" dt="2025-11-17T13:43:19.772" v="2580" actId="20577"/>
          <ac:spMkLst>
            <pc:docMk/>
            <pc:sldMk cId="3067455010" sldId="261"/>
            <ac:spMk id="3" creationId="{321CD3E6-5915-C0E7-462D-D264D1C7AFDC}"/>
          </ac:spMkLst>
        </pc:spChg>
        <pc:spChg chg="add mod ord">
          <ac:chgData name="Brihanna Wilson (2428987)" userId="99191a54-a02d-4163-9bf1-d576c9d55e27" providerId="ADAL" clId="{0E6D5844-1976-4CC2-BD27-011E500EDAC2}" dt="2025-11-17T13:37:13.829" v="2006" actId="14100"/>
          <ac:spMkLst>
            <pc:docMk/>
            <pc:sldMk cId="3067455010" sldId="261"/>
            <ac:spMk id="4" creationId="{1426AFAF-6555-2BE3-AC62-287A1218D86C}"/>
          </ac:spMkLst>
        </pc:spChg>
        <pc:spChg chg="add mod ord">
          <ac:chgData name="Brihanna Wilson (2428987)" userId="99191a54-a02d-4163-9bf1-d576c9d55e27" providerId="ADAL" clId="{0E6D5844-1976-4CC2-BD27-011E500EDAC2}" dt="2025-11-17T13:37:45.860" v="2025" actId="14100"/>
          <ac:spMkLst>
            <pc:docMk/>
            <pc:sldMk cId="3067455010" sldId="261"/>
            <ac:spMk id="5" creationId="{599ECF27-3590-D7E2-A58D-A9552B2FF280}"/>
          </ac:spMkLst>
        </pc:spChg>
        <pc:spChg chg="add del mod ord">
          <ac:chgData name="Brihanna Wilson (2428987)" userId="99191a54-a02d-4163-9bf1-d576c9d55e27" providerId="ADAL" clId="{0E6D5844-1976-4CC2-BD27-011E500EDAC2}" dt="2025-11-17T13:41:45.027" v="2384" actId="20577"/>
          <ac:spMkLst>
            <pc:docMk/>
            <pc:sldMk cId="3067455010" sldId="261"/>
            <ac:spMk id="6" creationId="{5FAC3FA3-9DD1-7A07-E856-4991424D85C1}"/>
          </ac:spMkLst>
        </pc:spChg>
        <pc:spChg chg="add del">
          <ac:chgData name="Brihanna Wilson (2428987)" userId="99191a54-a02d-4163-9bf1-d576c9d55e27" providerId="ADAL" clId="{0E6D5844-1976-4CC2-BD27-011E500EDAC2}" dt="2025-11-17T13:29:40.357" v="1987" actId="22"/>
          <ac:spMkLst>
            <pc:docMk/>
            <pc:sldMk cId="3067455010" sldId="261"/>
            <ac:spMk id="10" creationId="{34E0391A-8EFB-D0EC-0F17-2C1D943C96E3}"/>
          </ac:spMkLst>
        </pc:spChg>
        <pc:spChg chg="add del">
          <ac:chgData name="Brihanna Wilson (2428987)" userId="99191a54-a02d-4163-9bf1-d576c9d55e27" providerId="ADAL" clId="{0E6D5844-1976-4CC2-BD27-011E500EDAC2}" dt="2025-11-17T13:30:03.170" v="1995" actId="22"/>
          <ac:spMkLst>
            <pc:docMk/>
            <pc:sldMk cId="3067455010" sldId="261"/>
            <ac:spMk id="13" creationId="{B3C4F464-DE27-CCA3-E4C9-65063B6F81B9}"/>
          </ac:spMkLst>
        </pc:spChg>
        <pc:spChg chg="add mod">
          <ac:chgData name="Brihanna Wilson (2428987)" userId="99191a54-a02d-4163-9bf1-d576c9d55e27" providerId="ADAL" clId="{0E6D5844-1976-4CC2-BD27-011E500EDAC2}" dt="2025-11-17T13:38:25.852" v="2054" actId="20577"/>
          <ac:spMkLst>
            <pc:docMk/>
            <pc:sldMk cId="3067455010" sldId="261"/>
            <ac:spMk id="17" creationId="{206D30A1-589D-3F12-117D-E7A7EA3A443C}"/>
          </ac:spMkLst>
        </pc:spChg>
        <pc:spChg chg="add del mod">
          <ac:chgData name="Brihanna Wilson (2428987)" userId="99191a54-a02d-4163-9bf1-d576c9d55e27" providerId="ADAL" clId="{0E6D5844-1976-4CC2-BD27-011E500EDAC2}" dt="2025-11-17T13:43:07.964" v="2579" actId="20577"/>
          <ac:spMkLst>
            <pc:docMk/>
            <pc:sldMk cId="3067455010" sldId="261"/>
            <ac:spMk id="20" creationId="{A303E129-CD55-ACB7-A25B-FB07F2B4CCBF}"/>
          </ac:spMkLst>
        </pc:spChg>
        <pc:graphicFrameChg chg="add del mod ord modGraphic">
          <ac:chgData name="Brihanna Wilson (2428987)" userId="99191a54-a02d-4163-9bf1-d576c9d55e27" providerId="ADAL" clId="{0E6D5844-1976-4CC2-BD27-011E500EDAC2}" dt="2025-11-17T13:29:25.965" v="1985" actId="3680"/>
          <ac:graphicFrameMkLst>
            <pc:docMk/>
            <pc:sldMk cId="3067455010" sldId="261"/>
            <ac:graphicFrameMk id="7" creationId="{469D229A-BE96-92B0-B839-B796845B3E0B}"/>
          </ac:graphicFrameMkLst>
        </pc:graphicFrameChg>
        <pc:graphicFrameChg chg="add del mod ord modGraphic">
          <ac:chgData name="Brihanna Wilson (2428987)" userId="99191a54-a02d-4163-9bf1-d576c9d55e27" providerId="ADAL" clId="{0E6D5844-1976-4CC2-BD27-011E500EDAC2}" dt="2025-11-17T13:38:31.948" v="2056" actId="3680"/>
          <ac:graphicFrameMkLst>
            <pc:docMk/>
            <pc:sldMk cId="3067455010" sldId="261"/>
            <ac:graphicFrameMk id="18" creationId="{6ED0E86E-13AF-317D-3F4D-9C6315706AB3}"/>
          </ac:graphicFrameMkLst>
        </pc:graphicFrameChg>
        <pc:graphicFrameChg chg="add del mod ord modGraphic">
          <ac:chgData name="Brihanna Wilson (2428987)" userId="99191a54-a02d-4163-9bf1-d576c9d55e27" providerId="ADAL" clId="{0E6D5844-1976-4CC2-BD27-011E500EDAC2}" dt="2025-11-17T13:39:12.309" v="2066" actId="3680"/>
          <ac:graphicFrameMkLst>
            <pc:docMk/>
            <pc:sldMk cId="3067455010" sldId="261"/>
            <ac:graphicFrameMk id="21" creationId="{299F1856-366E-36BA-04A5-68B3E3D28502}"/>
          </ac:graphicFrameMkLst>
        </pc:graphicFrameChg>
        <pc:inkChg chg="add del">
          <ac:chgData name="Brihanna Wilson (2428987)" userId="99191a54-a02d-4163-9bf1-d576c9d55e27" providerId="ADAL" clId="{0E6D5844-1976-4CC2-BD27-011E500EDAC2}" dt="2025-11-17T13:30:02.550" v="1994"/>
          <ac:inkMkLst>
            <pc:docMk/>
            <pc:sldMk cId="3067455010" sldId="261"/>
            <ac:inkMk id="14" creationId="{4F2F4B7D-C16D-669D-F813-2637795E1E80}"/>
          </ac:inkMkLst>
        </pc:inkChg>
        <pc:inkChg chg="add del">
          <ac:chgData name="Brihanna Wilson (2428987)" userId="99191a54-a02d-4163-9bf1-d576c9d55e27" providerId="ADAL" clId="{0E6D5844-1976-4CC2-BD27-011E500EDAC2}" dt="2025-11-17T13:30:02.319" v="1993"/>
          <ac:inkMkLst>
            <pc:docMk/>
            <pc:sldMk cId="3067455010" sldId="261"/>
            <ac:inkMk id="15" creationId="{8410201D-E549-B4C4-9E0B-F8D6A165F26D}"/>
          </ac:inkMkLst>
        </pc:inkChg>
      </pc:sldChg>
      <pc:sldChg chg="addSp modSp new mod modClrScheme chgLayout">
        <pc:chgData name="Brihanna Wilson (2428987)" userId="99191a54-a02d-4163-9bf1-d576c9d55e27" providerId="ADAL" clId="{0E6D5844-1976-4CC2-BD27-011E500EDAC2}" dt="2025-11-17T13:53:41.804" v="3526" actId="700"/>
        <pc:sldMkLst>
          <pc:docMk/>
          <pc:sldMk cId="415130540" sldId="262"/>
        </pc:sldMkLst>
        <pc:spChg chg="mod ord">
          <ac:chgData name="Brihanna Wilson (2428987)" userId="99191a54-a02d-4163-9bf1-d576c9d55e27" providerId="ADAL" clId="{0E6D5844-1976-4CC2-BD27-011E500EDAC2}" dt="2025-11-17T13:53:41.804" v="3526" actId="700"/>
          <ac:spMkLst>
            <pc:docMk/>
            <pc:sldMk cId="415130540" sldId="262"/>
            <ac:spMk id="2" creationId="{BA0708FF-DEC3-2AF8-DFCC-4F262ECAC2EE}"/>
          </ac:spMkLst>
        </pc:spChg>
        <pc:spChg chg="mod ord">
          <ac:chgData name="Brihanna Wilson (2428987)" userId="99191a54-a02d-4163-9bf1-d576c9d55e27" providerId="ADAL" clId="{0E6D5844-1976-4CC2-BD27-011E500EDAC2}" dt="2025-11-17T13:53:41.804" v="3526" actId="700"/>
          <ac:spMkLst>
            <pc:docMk/>
            <pc:sldMk cId="415130540" sldId="262"/>
            <ac:spMk id="3" creationId="{28F35BD5-4711-BB79-3F87-BE8B72FE1D5D}"/>
          </ac:spMkLst>
        </pc:spChg>
        <pc:spChg chg="mod ord">
          <ac:chgData name="Brihanna Wilson (2428987)" userId="99191a54-a02d-4163-9bf1-d576c9d55e27" providerId="ADAL" clId="{0E6D5844-1976-4CC2-BD27-011E500EDAC2}" dt="2025-11-17T13:53:41.804" v="3526" actId="700"/>
          <ac:spMkLst>
            <pc:docMk/>
            <pc:sldMk cId="415130540" sldId="262"/>
            <ac:spMk id="4" creationId="{4F001E65-3452-AB84-3A16-BB53BA400BFC}"/>
          </ac:spMkLst>
        </pc:spChg>
        <pc:spChg chg="mod ord">
          <ac:chgData name="Brihanna Wilson (2428987)" userId="99191a54-a02d-4163-9bf1-d576c9d55e27" providerId="ADAL" clId="{0E6D5844-1976-4CC2-BD27-011E500EDAC2}" dt="2025-11-17T13:53:41.804" v="3526" actId="700"/>
          <ac:spMkLst>
            <pc:docMk/>
            <pc:sldMk cId="415130540" sldId="262"/>
            <ac:spMk id="5" creationId="{63AE5EEF-50DC-6D9E-CD0B-7541FA62FBA5}"/>
          </ac:spMkLst>
        </pc:spChg>
        <pc:spChg chg="mod ord">
          <ac:chgData name="Brihanna Wilson (2428987)" userId="99191a54-a02d-4163-9bf1-d576c9d55e27" providerId="ADAL" clId="{0E6D5844-1976-4CC2-BD27-011E500EDAC2}" dt="2025-11-17T13:53:41.804" v="3526" actId="700"/>
          <ac:spMkLst>
            <pc:docMk/>
            <pc:sldMk cId="415130540" sldId="262"/>
            <ac:spMk id="6" creationId="{3E34F8CB-6646-4CB3-82C4-6FFF939D11AC}"/>
          </ac:spMkLst>
        </pc:spChg>
        <pc:spChg chg="add mod ord">
          <ac:chgData name="Brihanna Wilson (2428987)" userId="99191a54-a02d-4163-9bf1-d576c9d55e27" providerId="ADAL" clId="{0E6D5844-1976-4CC2-BD27-011E500EDAC2}" dt="2025-11-17T13:53:41.804" v="3526" actId="700"/>
          <ac:spMkLst>
            <pc:docMk/>
            <pc:sldMk cId="415130540" sldId="262"/>
            <ac:spMk id="8" creationId="{ECC590B0-4D67-A3EB-102D-8EC46EE7C7FB}"/>
          </ac:spMkLst>
        </pc:spChg>
      </pc:sldChg>
      <pc:sldChg chg="addSp delSp modSp new mod modClrScheme chgLayout">
        <pc:chgData name="Brihanna Wilson (2428987)" userId="99191a54-a02d-4163-9bf1-d576c9d55e27" providerId="ADAL" clId="{0E6D5844-1976-4CC2-BD27-011E500EDAC2}" dt="2025-11-17T14:21:58.022" v="4550" actId="255"/>
        <pc:sldMkLst>
          <pc:docMk/>
          <pc:sldMk cId="2478013074" sldId="263"/>
        </pc:sldMkLst>
        <pc:spChg chg="mod ord">
          <ac:chgData name="Brihanna Wilson (2428987)" userId="99191a54-a02d-4163-9bf1-d576c9d55e27" providerId="ADAL" clId="{0E6D5844-1976-4CC2-BD27-011E500EDAC2}" dt="2025-11-17T13:54:00.922" v="3538" actId="20577"/>
          <ac:spMkLst>
            <pc:docMk/>
            <pc:sldMk cId="2478013074" sldId="263"/>
            <ac:spMk id="2" creationId="{52E57F06-E1AA-150B-B1D0-ABA4E040EC6A}"/>
          </ac:spMkLst>
        </pc:spChg>
        <pc:spChg chg="del">
          <ac:chgData name="Brihanna Wilson (2428987)" userId="99191a54-a02d-4163-9bf1-d576c9d55e27" providerId="ADAL" clId="{0E6D5844-1976-4CC2-BD27-011E500EDAC2}" dt="2025-11-17T13:53:48.331" v="3528" actId="700"/>
          <ac:spMkLst>
            <pc:docMk/>
            <pc:sldMk cId="2478013074" sldId="263"/>
            <ac:spMk id="3" creationId="{F23A63E5-F509-E15B-3960-5C18369533DB}"/>
          </ac:spMkLst>
        </pc:spChg>
        <pc:spChg chg="mod ord">
          <ac:chgData name="Brihanna Wilson (2428987)" userId="99191a54-a02d-4163-9bf1-d576c9d55e27" providerId="ADAL" clId="{0E6D5844-1976-4CC2-BD27-011E500EDAC2}" dt="2025-11-17T14:21:58.022" v="4550" actId="255"/>
          <ac:spMkLst>
            <pc:docMk/>
            <pc:sldMk cId="2478013074" sldId="263"/>
            <ac:spMk id="4" creationId="{51F33FFE-5805-2C14-6EB5-FC0584633DC1}"/>
          </ac:spMkLst>
        </pc:spChg>
        <pc:spChg chg="del">
          <ac:chgData name="Brihanna Wilson (2428987)" userId="99191a54-a02d-4163-9bf1-d576c9d55e27" providerId="ADAL" clId="{0E6D5844-1976-4CC2-BD27-011E500EDAC2}" dt="2025-11-17T13:53:48.331" v="3528" actId="700"/>
          <ac:spMkLst>
            <pc:docMk/>
            <pc:sldMk cId="2478013074" sldId="263"/>
            <ac:spMk id="5" creationId="{AEEF37B8-4116-F053-A1DF-6BD1A446971E}"/>
          </ac:spMkLst>
        </pc:spChg>
        <pc:spChg chg="del mod ord">
          <ac:chgData name="Brihanna Wilson (2428987)" userId="99191a54-a02d-4163-9bf1-d576c9d55e27" providerId="ADAL" clId="{0E6D5844-1976-4CC2-BD27-011E500EDAC2}" dt="2025-11-17T14:12:44.991" v="3923" actId="478"/>
          <ac:spMkLst>
            <pc:docMk/>
            <pc:sldMk cId="2478013074" sldId="263"/>
            <ac:spMk id="6" creationId="{BCCD2865-88D0-E55B-31F1-3222072A4743}"/>
          </ac:spMkLst>
        </pc:spChg>
        <pc:spChg chg="add mod">
          <ac:chgData name="Brihanna Wilson (2428987)" userId="99191a54-a02d-4163-9bf1-d576c9d55e27" providerId="ADAL" clId="{0E6D5844-1976-4CC2-BD27-011E500EDAC2}" dt="2025-11-17T14:12:19.852" v="3922" actId="20577"/>
          <ac:spMkLst>
            <pc:docMk/>
            <pc:sldMk cId="2478013074" sldId="263"/>
            <ac:spMk id="8" creationId="{7559FFF8-16BA-3BF8-C036-7F381D9709A0}"/>
          </ac:spMkLst>
        </pc:spChg>
      </pc:sldChg>
      <pc:sldChg chg="delSp modSp new mod modClrScheme chgLayout">
        <pc:chgData name="Brihanna Wilson (2428987)" userId="99191a54-a02d-4163-9bf1-d576c9d55e27" providerId="ADAL" clId="{0E6D5844-1976-4CC2-BD27-011E500EDAC2}" dt="2025-11-17T14:30:38.475" v="4961" actId="20577"/>
        <pc:sldMkLst>
          <pc:docMk/>
          <pc:sldMk cId="3227540982" sldId="264"/>
        </pc:sldMkLst>
        <pc:spChg chg="mod ord">
          <ac:chgData name="Brihanna Wilson (2428987)" userId="99191a54-a02d-4163-9bf1-d576c9d55e27" providerId="ADAL" clId="{0E6D5844-1976-4CC2-BD27-011E500EDAC2}" dt="2025-11-17T14:22:45.200" v="4562" actId="20577"/>
          <ac:spMkLst>
            <pc:docMk/>
            <pc:sldMk cId="3227540982" sldId="264"/>
            <ac:spMk id="2" creationId="{9C7A3BC6-5A3C-C1C0-5BAB-1F97E25BFB2A}"/>
          </ac:spMkLst>
        </pc:spChg>
        <pc:spChg chg="mod ord">
          <ac:chgData name="Brihanna Wilson (2428987)" userId="99191a54-a02d-4163-9bf1-d576c9d55e27" providerId="ADAL" clId="{0E6D5844-1976-4CC2-BD27-011E500EDAC2}" dt="2025-11-17T14:30:38.475" v="4961" actId="20577"/>
          <ac:spMkLst>
            <pc:docMk/>
            <pc:sldMk cId="3227540982" sldId="264"/>
            <ac:spMk id="3" creationId="{7C3497EE-1D15-A498-516E-83DDE62DE95E}"/>
          </ac:spMkLst>
        </pc:spChg>
        <pc:spChg chg="del">
          <ac:chgData name="Brihanna Wilson (2428987)" userId="99191a54-a02d-4163-9bf1-d576c9d55e27" providerId="ADAL" clId="{0E6D5844-1976-4CC2-BD27-011E500EDAC2}" dt="2025-11-17T14:22:38.903" v="4552" actId="700"/>
          <ac:spMkLst>
            <pc:docMk/>
            <pc:sldMk cId="3227540982" sldId="264"/>
            <ac:spMk id="4" creationId="{000D0D4F-0A55-BFB3-69FA-5EE9514C599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11/17/25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11/17/25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11/17/25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DEA2C-AA4E-18F3-23B4-472B7D7B835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5000" dirty="0"/>
              <a:t>communication barriers at flight foods. Ltd – lclm 4003</a:t>
            </a:r>
            <a:endParaRPr lang="en-US" sz="5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4016AE-26A4-1250-7D7D-0FD34D3803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0321" y="3719694"/>
            <a:ext cx="8637072" cy="977621"/>
          </a:xfrm>
        </p:spPr>
        <p:txBody>
          <a:bodyPr/>
          <a:lstStyle/>
          <a:p>
            <a:r>
              <a:rPr lang="en-GB" dirty="0"/>
              <a:t>Brihanna Wilson – 2428987</a:t>
            </a:r>
          </a:p>
          <a:p>
            <a:r>
              <a:rPr lang="en-GB" dirty="0"/>
              <a:t>Presentation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72333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5BEDD-AA72-55D7-D295-00E8571A42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53329-2854-ECEC-F178-673A7BDCB7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TITLE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CONTENTS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CASE STUDY SUMMARY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COMMUNICATION BARRIERS AND THEORETICAL EXPLANATION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COMMUNICATION BARRIERS AND THEORETICAL EXPLANATION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THEORETICAL EXPLANATIONS (SHANNON AND WEAVER AND BERLO)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SOLUTIONS TO COMMUNICATION BARRIERS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CONCLUSION </a:t>
            </a:r>
          </a:p>
        </p:txBody>
      </p:sp>
    </p:spTree>
    <p:extLst>
      <p:ext uri="{BB962C8B-B14F-4D97-AF65-F5344CB8AC3E}">
        <p14:creationId xmlns:p14="http://schemas.microsoft.com/office/powerpoint/2010/main" val="24861729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C8E88-8020-A3EB-3133-8947608611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SUMMARY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0F2213-8BE5-08F7-48CF-87D138E03B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THE FLIGHT FOODS LIMITED BIS LOSING BUSINESS DUE TO FOOS QUALITY ISSUES</a:t>
            </a:r>
          </a:p>
          <a:p>
            <a:r>
              <a:rPr lang="en-GB" dirty="0"/>
              <a:t>THE WORKFORCE – 40EMPLOYEES, MULTILINGUAL,MULTICULTURAL,  AND ALSO AGES FROM 16-60</a:t>
            </a:r>
          </a:p>
          <a:p>
            <a:r>
              <a:rPr lang="en-GB" dirty="0"/>
              <a:t>THERE IS NO FORMAL HYGIENE TRAINING; COMMUNICATION IS LIMITED AS THE FLOOR MANAGER – GARY – IS ONLY AN ENGLISH LANGUAGE SPEAKER</a:t>
            </a:r>
          </a:p>
          <a:p>
            <a:r>
              <a:rPr lang="en-GB" dirty="0"/>
              <a:t>POOR LEADERSHIP OPTIONS AS GARY ONLY USES ENGLISH WORDS IN SIGNAGE TO COMMUNICATE WITH THE TEAM</a:t>
            </a:r>
          </a:p>
          <a:p>
            <a:r>
              <a:rPr lang="en-GB" dirty="0"/>
              <a:t>LARGE SPACE BUT PACKED WITH NOISY MACHINERY</a:t>
            </a:r>
          </a:p>
          <a:p>
            <a:r>
              <a:rPr lang="en-GB" dirty="0"/>
              <a:t>HYGIENE MISTAKES, CAUSING SERIOUS PRODUCTION FAILURES</a:t>
            </a:r>
          </a:p>
          <a:p>
            <a:r>
              <a:rPr lang="en-GB" dirty="0"/>
              <a:t>FREQUENT MISUNDERSTANDINGS RESULTING IN UNSAFE FOOD HANDLING</a:t>
            </a:r>
          </a:p>
        </p:txBody>
      </p:sp>
    </p:spTree>
    <p:extLst>
      <p:ext uri="{BB962C8B-B14F-4D97-AF65-F5344CB8AC3E}">
        <p14:creationId xmlns:p14="http://schemas.microsoft.com/office/powerpoint/2010/main" val="17862963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E2019-D719-B7BF-63B7-B27973DB9C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COMMUNICATION BARRIERS AND THEORETICAL EXPLANATIONS – LANGUAGE AND NOISE</a:t>
            </a:r>
            <a:br>
              <a:rPr lang="en-GB" dirty="0"/>
            </a:b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767790-7782-DD0B-336D-C6AD8F1B69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LANGUAGE BARRIERS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7852A-43D8-75B8-2A34-BC4DF2175AD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1800" i="1" dirty="0">
                <a:latin typeface="Arial" panose="020B0604020202020204" pitchFamily="34" charset="0"/>
                <a:ea typeface="Arial" panose="020B0604020202020204" pitchFamily="34" charset="0"/>
              </a:rPr>
              <a:t>WORKERS SPEAK LIMITED ENGLISH</a:t>
            </a:r>
          </a:p>
          <a:p>
            <a:r>
              <a:rPr lang="en-GB" sz="1800" i="1" dirty="0">
                <a:latin typeface="Arial" panose="020B0604020202020204" pitchFamily="34" charset="0"/>
                <a:ea typeface="Arial" panose="020B0604020202020204" pitchFamily="34" charset="0"/>
              </a:rPr>
              <a:t>WORKERS FROM DIFFERENT CULTURES AND BACKGROUNDS MEANING COMPLETE CONFUSION BETWEEN ALL 40 EMPLOYEES</a:t>
            </a:r>
          </a:p>
          <a:p>
            <a:r>
              <a:rPr lang="en-GB" sz="1800" i="1" dirty="0">
                <a:latin typeface="Arial" panose="020B0604020202020204" pitchFamily="34" charset="0"/>
                <a:ea typeface="Arial" panose="020B0604020202020204" pitchFamily="34" charset="0"/>
              </a:rPr>
              <a:t>ENGLISH-ONLY SIGNS EASILY MISUNDERSTOOD, NO SIGNAGE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B720A83-4403-0962-5A9A-1D82D527ACE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PHYSICAL NOISE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A7DD7F-AF46-5A92-5558-2B037EFBC58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NOISY MACHINERY WITHIN THE WORKPLACE</a:t>
            </a:r>
          </a:p>
          <a:p>
            <a:endParaRPr lang="en-GB" dirty="0"/>
          </a:p>
          <a:p>
            <a:r>
              <a:rPr lang="en-GB" dirty="0"/>
              <a:t>SHANNON WEAVER LINK – BOTH ACT AS NOISE IN THE COMMUNICATION CHANNEL, CAUSING INCORRECT OR INCOMPLETE DECODING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13388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08B8A-B2AE-D037-264E-B2BE3B822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7191" y="492115"/>
            <a:ext cx="9607661" cy="1056319"/>
          </a:xfrm>
        </p:spPr>
        <p:txBody>
          <a:bodyPr>
            <a:normAutofit fontScale="90000"/>
          </a:bodyPr>
          <a:lstStyle/>
          <a:p>
            <a:r>
              <a:rPr lang="en-GB" dirty="0"/>
              <a:t>COMMUNICATION BARRIERS AND THEORETICAL EXPLANATIONS – CULTURAL,GENERATIONAL &amp; MANAGEMENT ISSUES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26AFAF-6555-2BE3-AC62-287A1218D8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7192" y="2019550"/>
            <a:ext cx="2266538" cy="802237"/>
          </a:xfrm>
        </p:spPr>
        <p:txBody>
          <a:bodyPr/>
          <a:lstStyle/>
          <a:p>
            <a:r>
              <a:rPr lang="en-GB" dirty="0"/>
              <a:t>CULTURAL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1CD3E6-5915-C0E7-462D-D264D1C7AF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2448911" cy="2644457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DIFFERENT WAYS OF INTERPRETING RULES AND AUTHORITY</a:t>
            </a:r>
          </a:p>
          <a:p>
            <a:r>
              <a:rPr lang="en-GB" dirty="0"/>
              <a:t>DIFFERENT UPBRINGING  AND DIFFERENT LIFE EXPERIENCES PRODUCE DIFFERENT INDIVIDUALS 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99ECF27-3590-D7E2-A58D-A9552B2FF28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315093" y="2023003"/>
            <a:ext cx="2245713" cy="798783"/>
          </a:xfrm>
        </p:spPr>
        <p:txBody>
          <a:bodyPr/>
          <a:lstStyle/>
          <a:p>
            <a:r>
              <a:rPr lang="en-GB" dirty="0"/>
              <a:t>GENERATIONAL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AC3FA3-9DD1-7A07-E856-4991424D85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362449" y="2824269"/>
            <a:ext cx="2448911" cy="2644457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YOUNGER WORKERS MISUNDERSTAND INSTRUCTIONS MORE OFTEN</a:t>
            </a:r>
          </a:p>
          <a:p>
            <a:r>
              <a:rPr lang="en-GB" dirty="0"/>
              <a:t>YOUNGER GENERATIONS ARE LESS MATURE </a:t>
            </a:r>
          </a:p>
          <a:p>
            <a:r>
              <a:rPr lang="en-GB" dirty="0"/>
              <a:t>OLDER GENERATIONS HAVE MORE ADVANCED COMPREHENSION AND UNDERSTANDING SKILLS</a:t>
            </a:r>
            <a:endParaRPr lang="en-US" dirty="0"/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206D30A1-589D-3F12-117D-E7A7EA3A44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79797" y="2023003"/>
            <a:ext cx="2245713" cy="798783"/>
          </a:xfrm>
        </p:spPr>
        <p:txBody>
          <a:bodyPr/>
          <a:lstStyle/>
          <a:p>
            <a:r>
              <a:rPr lang="en-GB" dirty="0"/>
              <a:t>MANAGEMENT</a:t>
            </a:r>
            <a:endParaRPr lang="en-US" dirty="0"/>
          </a:p>
        </p:txBody>
      </p:sp>
      <p:sp>
        <p:nvSpPr>
          <p:cNvPr id="20" name="Content Placeholder 5">
            <a:extLst>
              <a:ext uri="{FF2B5EF4-FFF2-40B4-BE49-F238E27FC236}">
                <a16:creationId xmlns:a16="http://schemas.microsoft.com/office/drawing/2014/main" id="{A303E129-CD55-ACB7-A25B-FB07F2B4CCB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277707" y="2821787"/>
            <a:ext cx="2817717" cy="2646940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GARY RUSHES INSTRUCTIONS, USES POOR CHANNELS (WAYS OF COMMUNICATING)</a:t>
            </a:r>
          </a:p>
          <a:p>
            <a:r>
              <a:rPr lang="en-GB" dirty="0"/>
              <a:t>MANAGEMENT IS OVERWHELMED AND STRUGGLING WITH TRAINING WORKERS</a:t>
            </a:r>
          </a:p>
          <a:p>
            <a:r>
              <a:rPr lang="en-GB" dirty="0"/>
              <a:t>MANAGEMENT DISPLAYS BAD-HYGIENE ( GOOD EXAMPE)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74550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708FF-DEC3-2AF8-DFCC-4F262ECAC2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THEORETICAL EXPLANATIONS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AE5EEF-50DC-6D9E-CD0B-7541FA62FB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BERLO (SMCR)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34F8CB-6646-4CB3-82C4-6FFF939D11AC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SHOWS MISMATCH BETWEEN SOURCE AND RECEIVER (DIFFERENT LANGUAGE SKILLS, BACKGROUNDS,ATTITUDES).</a:t>
            </a:r>
          </a:p>
          <a:p>
            <a:r>
              <a:rPr lang="en-GB" dirty="0"/>
              <a:t>SOURCE : GARYS COMMUNICATION SKILLS, BEHAVIOUR</a:t>
            </a:r>
          </a:p>
          <a:p>
            <a:r>
              <a:rPr lang="en-GB" dirty="0"/>
              <a:t>MESSAGE: UNCLEAR,RUSHED INSTRUCTIONS</a:t>
            </a:r>
          </a:p>
          <a:p>
            <a:r>
              <a:rPr lang="en-GB" dirty="0"/>
              <a:t>CHANNEL: MOSTLY VERBAL + ENGLISH SIGNS</a:t>
            </a:r>
          </a:p>
          <a:p>
            <a:r>
              <a:rPr lang="en-GB" dirty="0"/>
              <a:t>RECEIVER: DIVERSE WORKFORCE WITH DIFFERENT LANGUAGE, ATTITUDE, EXPERIENCE</a:t>
            </a:r>
          </a:p>
          <a:p>
            <a:r>
              <a:rPr lang="en-GB" dirty="0"/>
              <a:t>POOR ENCODING AND LIMITED CHANNELS LEAD TO INCORRECT INTERPRETATION </a:t>
            </a:r>
            <a:endParaRPr lang="en-US" dirty="0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ECC590B0-4D67-A3EB-102D-8EC46EE7C7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99591" y="4036508"/>
            <a:ext cx="4645152" cy="1432217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COMBINED INSIGHT</a:t>
            </a:r>
          </a:p>
          <a:p>
            <a:r>
              <a:rPr lang="en-GB" dirty="0"/>
              <a:t>FAILURES HAPPENED AT EVEY STAGE: ENCODING, CHANNEL, NOISE, DECODING, AND SOURCE RECEIVER ALIGNMENT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F35BD5-4711-BB79-3F87-BE8B72FE1D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SHANNON-WEAVER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001E65-3452-AB84-3A16-BB53BA400BF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SHOWS HOW NOISE (LANGUAGE, FACTORY NOISE CULTURAL MISUNDERSTANDING) BLOCKS MESSAGE FLOW</a:t>
            </a:r>
          </a:p>
          <a:p>
            <a:r>
              <a:rPr lang="en-GB" dirty="0"/>
              <a:t>MESSAGE BECOMES DISTORTED BEFORE REACHING WORKERS.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1305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E57F06-E1AA-150B-B1D0-ABA4E040E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SOLUTIONS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F33FFE-5805-2C14-6EB5-FC0584633D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27354" y="2170353"/>
            <a:ext cx="6318721" cy="3448595"/>
          </a:xfrm>
        </p:spPr>
        <p:txBody>
          <a:bodyPr>
            <a:noAutofit/>
          </a:bodyPr>
          <a:lstStyle/>
          <a:p>
            <a:r>
              <a:rPr lang="en-GB" sz="1200" dirty="0"/>
              <a:t>CULTURAL,GENERATIONAL &amp; MANAGEMENT SOLUTIONS</a:t>
            </a:r>
          </a:p>
          <a:p>
            <a:r>
              <a:rPr lang="en-GB" sz="1200" dirty="0"/>
              <a:t>TRAIN GARY IN EFFECTIVE COMMUNICATION</a:t>
            </a:r>
          </a:p>
          <a:p>
            <a:r>
              <a:rPr lang="en-GB" sz="1200" dirty="0"/>
              <a:t>STRUCTURED HYGIENE TRAINING BEFORE WORK</a:t>
            </a:r>
          </a:p>
          <a:p>
            <a:r>
              <a:rPr lang="en-GB" sz="1200" dirty="0"/>
              <a:t>CULTURAL AWARENESS SESSIONS</a:t>
            </a:r>
          </a:p>
          <a:p>
            <a:r>
              <a:rPr lang="en-GB" sz="1200" dirty="0"/>
              <a:t>USE DIFFERENT TRAINING STYLES FOR DIFFERENT AGE GROUPS</a:t>
            </a:r>
          </a:p>
          <a:p>
            <a:r>
              <a:rPr lang="en-GB" sz="1200" dirty="0"/>
              <a:t>STANDARD OPERATING PROCEDURE (SOP) IN MULTIPLE LANGUAGES</a:t>
            </a:r>
          </a:p>
          <a:p>
            <a:r>
              <a:rPr lang="en-GB" sz="1200" dirty="0"/>
              <a:t>MANAGER MUST MODEL CRRECT HYGIENE BEHAVIOUR</a:t>
            </a:r>
          </a:p>
          <a:p>
            <a:r>
              <a:rPr lang="en-GB" sz="1200" dirty="0"/>
              <a:t>STAF MEMBERS OF THE SAME CULTURAL BACKGROUND PUT THEM INT THE SAME WORK SPACE , GIVES THEM OPPORTUNITY TO EXPAND KNOWLEDGE BETWEEN THEM AS THEY-HAVE SIMILARITIES</a:t>
            </a:r>
          </a:p>
          <a:p>
            <a:r>
              <a:rPr lang="en-GB" sz="1200" dirty="0"/>
              <a:t>THESE SOLUTIONS IMPROVE ENCODING, MESSAGE CLARITY AND UNDERSTANDING BETWEEN SOURCE AND RECEIVER</a:t>
            </a:r>
            <a:endParaRPr lang="en-US" sz="1200" dirty="0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7559FFF8-16BA-3BF8-C036-7F381D9709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99731" y="2163278"/>
            <a:ext cx="3006710" cy="3448595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LANGUAGE AND NOISE SOLUTIONS</a:t>
            </a:r>
          </a:p>
          <a:p>
            <a:r>
              <a:rPr lang="en-GB" dirty="0"/>
              <a:t>MULTILINGUAL TRAINING MATERIALS</a:t>
            </a:r>
          </a:p>
          <a:p>
            <a:r>
              <a:rPr lang="en-GB" dirty="0"/>
              <a:t>TRANSLATED SIGNS AND MANUALS</a:t>
            </a:r>
          </a:p>
          <a:p>
            <a:r>
              <a:rPr lang="en-GB" dirty="0"/>
              <a:t>PICTORIAL/VISUAL HYGIENE INSTRUCTIONS</a:t>
            </a:r>
          </a:p>
          <a:p>
            <a:r>
              <a:rPr lang="en-GB" dirty="0"/>
              <a:t>BILINGUAL SUPERVISORS OR INTERPRETERS</a:t>
            </a:r>
          </a:p>
          <a:p>
            <a:r>
              <a:rPr lang="en-GB" dirty="0"/>
              <a:t>REDUCE MACHINERY NOISE WHERE POSSIBLE</a:t>
            </a:r>
          </a:p>
          <a:p>
            <a:r>
              <a:rPr lang="en-GB" dirty="0"/>
              <a:t>QUIET BRIEFING ZONES FOR INSTRUCTIONS</a:t>
            </a:r>
          </a:p>
          <a:p>
            <a:r>
              <a:rPr lang="en-GB" dirty="0"/>
              <a:t>TESE SOLUTIONS DIRECTLY REDUCE SEMANTIC AND PHYSICAL NOISE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80130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A3BC6-5A3C-C1C0-5BAB-1F97E25BFB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3497EE-1D15-A498-516E-83DDE62DE9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THE COMMUNICATION BREAKDOWN IS NOT BASED ON EMPLOYEE ABILITY </a:t>
            </a:r>
          </a:p>
          <a:p>
            <a:r>
              <a:rPr lang="en-GB" dirty="0"/>
              <a:t>SHANNON-WEAVER HIGHLIGHTS HOW COISE DISTORTS MESSAGES</a:t>
            </a:r>
          </a:p>
          <a:p>
            <a:r>
              <a:rPr lang="en-GB" dirty="0"/>
              <a:t>BERLO EXPLAINS POOR ENCODING AND MISMATCHES IN COMMUNICATION SKILLS.</a:t>
            </a:r>
          </a:p>
          <a:p>
            <a:r>
              <a:rPr lang="en-GB" dirty="0"/>
              <a:t>IMPROVING COMMUNICATION CHANNELS, TRAINING,AND MANAGEMENT BEHAVIOUR WILL IMPROVE FOOD SAFETY AND QUALITY</a:t>
            </a:r>
          </a:p>
          <a:p>
            <a:r>
              <a:rPr lang="en-GB" dirty="0"/>
              <a:t>THESE MODELS SHOW EXACTLY WHERE COMMUNICATION BROKE DOWN AND HOW TO FIX IT</a:t>
            </a:r>
          </a:p>
          <a:p>
            <a:r>
              <a:rPr lang="en-GB" b="0" i="0" dirty="0">
                <a:effectLst/>
                <a:latin typeface="UICTFontTextStyleBody"/>
              </a:rPr>
              <a:t>Communication Theory (n.d.) </a:t>
            </a:r>
            <a:r>
              <a:rPr lang="en-GB" b="0" i="1" dirty="0">
                <a:effectLst/>
                <a:latin typeface="UICTFontTextStyleItalicBody"/>
              </a:rPr>
              <a:t>Shannon and Weaver Model of Communication</a:t>
            </a:r>
            <a:r>
              <a:rPr lang="en-GB" b="0" i="0" dirty="0">
                <a:effectLst/>
                <a:latin typeface="UICTFontTextStyleBody"/>
              </a:rPr>
              <a:t>. Available at: https://www.communicationtheory.org/shannon-and-weaver-model-of-communication/ (Accessed: 17 November 2025).</a:t>
            </a:r>
            <a:br>
              <a:rPr lang="en-GB" dirty="0">
                <a:effectLst/>
                <a:latin typeface=".AppleSystemUIFont"/>
              </a:rPr>
            </a:b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Communication Theory (n.d.) </a:t>
            </a:r>
            <a:r>
              <a:rPr lang="en-GB" b="0" i="1" dirty="0">
                <a:effectLst/>
                <a:latin typeface="UICTFontTextStyleItalicBody"/>
              </a:rPr>
              <a:t>Berlo’s SMCR Model of Communication</a:t>
            </a:r>
            <a:r>
              <a:rPr lang="en-GB" b="0" i="0" dirty="0">
                <a:effectLst/>
                <a:latin typeface="UICTFontTextStyleBody"/>
              </a:rPr>
              <a:t>. Available at: https://www.communicationtheory.org/</a:t>
            </a:r>
            <a:r>
              <a:rPr lang="en-GB" b="0" i="0" dirty="0" err="1">
                <a:effectLst/>
                <a:latin typeface="UICTFontTextStyleBody"/>
              </a:rPr>
              <a:t>berlos-smcr-model-of</a:t>
            </a:r>
            <a:r>
              <a:rPr lang="en-GB" b="0" i="0" dirty="0">
                <a:effectLst/>
                <a:latin typeface="UICTFontTextStyleBody"/>
              </a:rPr>
              <a:t>-communication/ (Accessed: 17 November 2025).</a:t>
            </a:r>
            <a:endParaRPr lang="en-GB" dirty="0">
              <a:effectLst/>
              <a:latin typeface=".AppleSystemUIFont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754098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Gallery</vt:lpstr>
      <vt:lpstr>communication barriers at flight foods. Ltd – lclm 4003</vt:lpstr>
      <vt:lpstr>Contents</vt:lpstr>
      <vt:lpstr>CASE STUDY SUMMARY</vt:lpstr>
      <vt:lpstr>COMMUNICATION BARRIERS AND THEORETICAL EXPLANATIONS – LANGUAGE AND NOISE </vt:lpstr>
      <vt:lpstr>COMMUNICATION BARRIERS AND THEORETICAL EXPLANATIONS – CULTURAL,GENERATIONAL &amp; MANAGEMENT ISSUES</vt:lpstr>
      <vt:lpstr>THEORETICAL EXPLANATIONS</vt:lpstr>
      <vt:lpstr>SOLUTIONS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Brihanna Wilson (2428987)</dc:creator>
  <cp:lastModifiedBy>Brihanna Wilson (2428987)</cp:lastModifiedBy>
  <cp:revision>6</cp:revision>
  <dcterms:created xsi:type="dcterms:W3CDTF">2025-07-10T09:55:05Z</dcterms:created>
  <dcterms:modified xsi:type="dcterms:W3CDTF">2025-11-17T14:30:44Z</dcterms:modified>
</cp:coreProperties>
</file>