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78" r:id="rId11"/>
    <p:sldId id="265" r:id="rId12"/>
    <p:sldId id="266" r:id="rId13"/>
    <p:sldId id="267" r:id="rId14"/>
    <p:sldId id="269" r:id="rId15"/>
    <p:sldId id="263" r:id="rId16"/>
    <p:sldId id="264" r:id="rId17"/>
    <p:sldId id="270" r:id="rId18"/>
    <p:sldId id="271" r:id="rId19"/>
    <p:sldId id="272" r:id="rId20"/>
    <p:sldId id="268" r:id="rId21"/>
    <p:sldId id="273" r:id="rId22"/>
    <p:sldId id="274" r:id="rId23"/>
    <p:sldId id="277" r:id="rId24"/>
    <p:sldId id="280" r:id="rId25"/>
    <p:sldId id="275" r:id="rId26"/>
    <p:sldId id="276" r:id="rId27"/>
    <p:sldId id="281" r:id="rId28"/>
    <p:sldId id="257" r:id="rId29"/>
    <p:sldId id="279" r:id="rId30"/>
    <p:sldId id="282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2628F-AEF0-4975-953B-A486F55D199C}" v="133" dt="2023-11-22T16:17:53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37" autoAdjust="0"/>
  </p:normalViewPr>
  <p:slideViewPr>
    <p:cSldViewPr snapToGrid="0">
      <p:cViewPr varScale="1">
        <p:scale>
          <a:sx n="74" d="100"/>
          <a:sy n="74" d="100"/>
        </p:scale>
        <p:origin x="1042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Collins (2304839)" userId="6beab04e-e728-45a2-83eb-c22a4c906e40" providerId="ADAL" clId="{76A2628F-AEF0-4975-953B-A486F55D199C}"/>
    <pc:docChg chg="undo redo custSel addSld modSld sldOrd">
      <pc:chgData name="Lisa Collins (2304839)" userId="6beab04e-e728-45a2-83eb-c22a4c906e40" providerId="ADAL" clId="{76A2628F-AEF0-4975-953B-A486F55D199C}" dt="2023-11-22T16:18:54.096" v="3894" actId="20577"/>
      <pc:docMkLst>
        <pc:docMk/>
      </pc:docMkLst>
      <pc:sldChg chg="addSp delSp modSp mod setBg delDesignElem">
        <pc:chgData name="Lisa Collins (2304839)" userId="6beab04e-e728-45a2-83eb-c22a4c906e40" providerId="ADAL" clId="{76A2628F-AEF0-4975-953B-A486F55D199C}" dt="2023-11-22T16:18:54.096" v="3894" actId="20577"/>
        <pc:sldMkLst>
          <pc:docMk/>
          <pc:sldMk cId="2356559348" sldId="256"/>
        </pc:sldMkLst>
        <pc:spChg chg="mod">
          <ac:chgData name="Lisa Collins (2304839)" userId="6beab04e-e728-45a2-83eb-c22a4c906e40" providerId="ADAL" clId="{76A2628F-AEF0-4975-953B-A486F55D199C}" dt="2023-11-14T15:35:14.689" v="910" actId="207"/>
          <ac:spMkLst>
            <pc:docMk/>
            <pc:sldMk cId="2356559348" sldId="256"/>
            <ac:spMk id="2" creationId="{8DDCA5D0-F284-D3C2-19C9-72CDFC794EBA}"/>
          </ac:spMkLst>
        </pc:spChg>
        <pc:spChg chg="mod">
          <ac:chgData name="Lisa Collins (2304839)" userId="6beab04e-e728-45a2-83eb-c22a4c906e40" providerId="ADAL" clId="{76A2628F-AEF0-4975-953B-A486F55D199C}" dt="2023-11-14T15:35:40.674" v="912" actId="207"/>
          <ac:spMkLst>
            <pc:docMk/>
            <pc:sldMk cId="2356559348" sldId="256"/>
            <ac:spMk id="3" creationId="{0F7A5FF1-CE86-C801-A0C1-A5F0F4E75128}"/>
          </ac:spMkLst>
        </pc:spChg>
        <pc:spChg chg="add mod">
          <ac:chgData name="Lisa Collins (2304839)" userId="6beab04e-e728-45a2-83eb-c22a4c906e40" providerId="ADAL" clId="{76A2628F-AEF0-4975-953B-A486F55D199C}" dt="2023-11-22T16:18:45.291" v="3886" actId="20577"/>
          <ac:spMkLst>
            <pc:docMk/>
            <pc:sldMk cId="2356559348" sldId="256"/>
            <ac:spMk id="4" creationId="{E4042893-287B-F170-E682-37687504FCE4}"/>
          </ac:spMkLst>
        </pc:spChg>
        <pc:spChg chg="add mod">
          <ac:chgData name="Lisa Collins (2304839)" userId="6beab04e-e728-45a2-83eb-c22a4c906e40" providerId="ADAL" clId="{76A2628F-AEF0-4975-953B-A486F55D199C}" dt="2023-11-22T16:18:54.096" v="3894" actId="20577"/>
          <ac:spMkLst>
            <pc:docMk/>
            <pc:sldMk cId="2356559348" sldId="256"/>
            <ac:spMk id="6" creationId="{9AFD52A2-2190-2457-9F90-A2FC6A637503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356559348" sldId="256"/>
            <ac:spMk id="9" creationId="{C1DD1A8A-57D5-4A81-AD04-532B043C5611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356559348" sldId="256"/>
            <ac:spMk id="11" creationId="{007891EC-4501-44ED-A8C8-B11B6DB767AB}"/>
          </ac:spMkLst>
        </pc:spChg>
        <pc:picChg chg="add mod">
          <ac:chgData name="Lisa Collins (2304839)" userId="6beab04e-e728-45a2-83eb-c22a4c906e40" providerId="ADAL" clId="{76A2628F-AEF0-4975-953B-A486F55D199C}" dt="2023-11-21T18:50:23.666" v="3706" actId="962"/>
          <ac:picMkLst>
            <pc:docMk/>
            <pc:sldMk cId="2356559348" sldId="256"/>
            <ac:picMk id="5" creationId="{2D8FD569-B11A-D78B-4558-55C78F833C54}"/>
          </ac:picMkLst>
        </pc:picChg>
      </pc:sldChg>
      <pc:sldChg chg="modSp mod">
        <pc:chgData name="Lisa Collins (2304839)" userId="6beab04e-e728-45a2-83eb-c22a4c906e40" providerId="ADAL" clId="{76A2628F-AEF0-4975-953B-A486F55D199C}" dt="2023-11-21T19:21:10.906" v="3862" actId="20577"/>
        <pc:sldMkLst>
          <pc:docMk/>
          <pc:sldMk cId="495850237" sldId="257"/>
        </pc:sldMkLst>
        <pc:spChg chg="mod">
          <ac:chgData name="Lisa Collins (2304839)" userId="6beab04e-e728-45a2-83eb-c22a4c906e40" providerId="ADAL" clId="{76A2628F-AEF0-4975-953B-A486F55D199C}" dt="2023-11-21T18:49:16.943" v="3693" actId="14100"/>
          <ac:spMkLst>
            <pc:docMk/>
            <pc:sldMk cId="495850237" sldId="257"/>
            <ac:spMk id="2" creationId="{026542BA-B1C5-3F23-46EE-07B309550EA0}"/>
          </ac:spMkLst>
        </pc:spChg>
        <pc:spChg chg="mod">
          <ac:chgData name="Lisa Collins (2304839)" userId="6beab04e-e728-45a2-83eb-c22a4c906e40" providerId="ADAL" clId="{76A2628F-AEF0-4975-953B-A486F55D199C}" dt="2023-11-21T19:21:10.906" v="3862" actId="20577"/>
          <ac:spMkLst>
            <pc:docMk/>
            <pc:sldMk cId="495850237" sldId="257"/>
            <ac:spMk id="3" creationId="{951F591F-7267-8658-4BD7-B65D803EFF93}"/>
          </ac:spMkLst>
        </pc:spChg>
      </pc:sldChg>
      <pc:sldChg chg="addSp delSp modSp new mod">
        <pc:chgData name="Lisa Collins (2304839)" userId="6beab04e-e728-45a2-83eb-c22a4c906e40" providerId="ADAL" clId="{76A2628F-AEF0-4975-953B-A486F55D199C}" dt="2023-11-21T19:02:15.731" v="3765" actId="255"/>
        <pc:sldMkLst>
          <pc:docMk/>
          <pc:sldMk cId="252765965" sldId="258"/>
        </pc:sldMkLst>
        <pc:spChg chg="mod">
          <ac:chgData name="Lisa Collins (2304839)" userId="6beab04e-e728-45a2-83eb-c22a4c906e40" providerId="ADAL" clId="{76A2628F-AEF0-4975-953B-A486F55D199C}" dt="2023-11-21T19:01:52.698" v="3762" actId="1076"/>
          <ac:spMkLst>
            <pc:docMk/>
            <pc:sldMk cId="252765965" sldId="258"/>
            <ac:spMk id="2" creationId="{9A792217-F747-71E6-675C-0671BB0323BE}"/>
          </ac:spMkLst>
        </pc:spChg>
        <pc:spChg chg="del">
          <ac:chgData name="Lisa Collins (2304839)" userId="6beab04e-e728-45a2-83eb-c22a4c906e40" providerId="ADAL" clId="{76A2628F-AEF0-4975-953B-A486F55D199C}" dt="2023-11-14T15:00:18.445" v="531" actId="931"/>
          <ac:spMkLst>
            <pc:docMk/>
            <pc:sldMk cId="252765965" sldId="258"/>
            <ac:spMk id="3" creationId="{6E55089F-E77F-571D-692D-A58C6B0AB41E}"/>
          </ac:spMkLst>
        </pc:spChg>
        <pc:spChg chg="add mod">
          <ac:chgData name="Lisa Collins (2304839)" userId="6beab04e-e728-45a2-83eb-c22a4c906e40" providerId="ADAL" clId="{76A2628F-AEF0-4975-953B-A486F55D199C}" dt="2023-11-21T19:02:15.731" v="3765" actId="255"/>
          <ac:spMkLst>
            <pc:docMk/>
            <pc:sldMk cId="252765965" sldId="258"/>
            <ac:spMk id="6" creationId="{5CA5FB9B-0E59-EEF9-D2FB-0475A38B612B}"/>
          </ac:spMkLst>
        </pc:spChg>
        <pc:picChg chg="add mod">
          <ac:chgData name="Lisa Collins (2304839)" userId="6beab04e-e728-45a2-83eb-c22a4c906e40" providerId="ADAL" clId="{76A2628F-AEF0-4975-953B-A486F55D199C}" dt="2023-11-21T19:01:57.363" v="3763" actId="1076"/>
          <ac:picMkLst>
            <pc:docMk/>
            <pc:sldMk cId="252765965" sldId="258"/>
            <ac:picMk id="5" creationId="{BCF66D6A-586B-9BE4-DDC0-534D63A05A53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14T18:00:55.873" v="1956" actId="14100"/>
        <pc:sldMkLst>
          <pc:docMk/>
          <pc:sldMk cId="2474033218" sldId="259"/>
        </pc:sldMkLst>
        <pc:spChg chg="mod ord">
          <ac:chgData name="Lisa Collins (2304839)" userId="6beab04e-e728-45a2-83eb-c22a4c906e40" providerId="ADAL" clId="{76A2628F-AEF0-4975-953B-A486F55D199C}" dt="2023-11-14T18:00:55.873" v="1956" actId="14100"/>
          <ac:spMkLst>
            <pc:docMk/>
            <pc:sldMk cId="2474033218" sldId="259"/>
            <ac:spMk id="2" creationId="{EF376907-8D64-06A2-E3ED-9E13067D1E59}"/>
          </ac:spMkLst>
        </pc:spChg>
        <pc:spChg chg="del">
          <ac:chgData name="Lisa Collins (2304839)" userId="6beab04e-e728-45a2-83eb-c22a4c906e40" providerId="ADAL" clId="{76A2628F-AEF0-4975-953B-A486F55D199C}" dt="2023-11-14T15:13:43.982" v="755" actId="931"/>
          <ac:spMkLst>
            <pc:docMk/>
            <pc:sldMk cId="2474033218" sldId="259"/>
            <ac:spMk id="3" creationId="{EE985E3D-9F9A-23C3-AC4C-384442A85A0D}"/>
          </ac:spMkLst>
        </pc:spChg>
        <pc:spChg chg="add mod">
          <ac:chgData name="Lisa Collins (2304839)" userId="6beab04e-e728-45a2-83eb-c22a4c906e40" providerId="ADAL" clId="{76A2628F-AEF0-4975-953B-A486F55D199C}" dt="2023-11-14T15:13:51.620" v="760" actId="26606"/>
          <ac:spMkLst>
            <pc:docMk/>
            <pc:sldMk cId="2474033218" sldId="259"/>
            <ac:spMk id="6" creationId="{A9281EBC-E612-C27E-C113-1FE0BAF9F811}"/>
          </ac:spMkLst>
        </pc:spChg>
        <pc:spChg chg="add del">
          <ac:chgData name="Lisa Collins (2304839)" userId="6beab04e-e728-45a2-83eb-c22a4c906e40" providerId="ADAL" clId="{76A2628F-AEF0-4975-953B-A486F55D199C}" dt="2023-11-14T15:13:51.598" v="759" actId="26606"/>
          <ac:spMkLst>
            <pc:docMk/>
            <pc:sldMk cId="2474033218" sldId="259"/>
            <ac:spMk id="11" creationId="{4845A0EE-C4C8-4AE1-B3C6-1261368AC036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3" creationId="{AB58EF07-17C2-48CF-ABB0-EEF1F17CB8F0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4" creationId="{0671A8AE-40A1-4631-A6B8-581AFF065482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5" creationId="{AF2F604E-43BE-4DC3-B983-E071523364F8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7" creationId="{08C9B587-E65E-4B52-B37C-ABEBB6E87928}"/>
          </ac:spMkLst>
        </pc:spChg>
        <pc:picChg chg="add mod">
          <ac:chgData name="Lisa Collins (2304839)" userId="6beab04e-e728-45a2-83eb-c22a4c906e40" providerId="ADAL" clId="{76A2628F-AEF0-4975-953B-A486F55D199C}" dt="2023-11-14T15:13:51.620" v="760" actId="26606"/>
          <ac:picMkLst>
            <pc:docMk/>
            <pc:sldMk cId="2474033218" sldId="259"/>
            <ac:picMk id="5" creationId="{739237A5-2D26-6999-64D5-6D869BD7A7A7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21T19:14:07.516" v="3794" actId="1076"/>
        <pc:sldMkLst>
          <pc:docMk/>
          <pc:sldMk cId="47865907" sldId="260"/>
        </pc:sldMkLst>
        <pc:spChg chg="mod">
          <ac:chgData name="Lisa Collins (2304839)" userId="6beab04e-e728-45a2-83eb-c22a4c906e40" providerId="ADAL" clId="{76A2628F-AEF0-4975-953B-A486F55D199C}" dt="2023-11-21T19:02:58.914" v="3769" actId="1076"/>
          <ac:spMkLst>
            <pc:docMk/>
            <pc:sldMk cId="47865907" sldId="260"/>
            <ac:spMk id="2" creationId="{D6E36E43-E018-B282-711A-C7F65E7A07A1}"/>
          </ac:spMkLst>
        </pc:spChg>
        <pc:spChg chg="add del mod">
          <ac:chgData name="Lisa Collins (2304839)" userId="6beab04e-e728-45a2-83eb-c22a4c906e40" providerId="ADAL" clId="{76A2628F-AEF0-4975-953B-A486F55D199C}" dt="2023-11-14T18:01:55.927" v="1982"/>
          <ac:spMkLst>
            <pc:docMk/>
            <pc:sldMk cId="47865907" sldId="260"/>
            <ac:spMk id="3" creationId="{0A1A644C-A0D2-8D0C-F8FC-374384F6E98F}"/>
          </ac:spMkLst>
        </pc:spChg>
        <pc:spChg chg="del">
          <ac:chgData name="Lisa Collins (2304839)" userId="6beab04e-e728-45a2-83eb-c22a4c906e40" providerId="ADAL" clId="{76A2628F-AEF0-4975-953B-A486F55D199C}" dt="2023-11-14T15:18:47.222" v="839" actId="931"/>
          <ac:spMkLst>
            <pc:docMk/>
            <pc:sldMk cId="47865907" sldId="260"/>
            <ac:spMk id="3" creationId="{CBBED328-1A17-326D-E72F-08D7A617BACC}"/>
          </ac:spMkLst>
        </pc:spChg>
        <pc:spChg chg="add mod">
          <ac:chgData name="Lisa Collins (2304839)" userId="6beab04e-e728-45a2-83eb-c22a4c906e40" providerId="ADAL" clId="{76A2628F-AEF0-4975-953B-A486F55D199C}" dt="2023-11-14T18:01:52.155" v="1980" actId="20577"/>
          <ac:spMkLst>
            <pc:docMk/>
            <pc:sldMk cId="47865907" sldId="260"/>
            <ac:spMk id="4" creationId="{F079C802-3874-623F-65FB-620387EEA9E4}"/>
          </ac:spMkLst>
        </pc:spChg>
        <pc:spChg chg="add mod">
          <ac:chgData name="Lisa Collins (2304839)" userId="6beab04e-e728-45a2-83eb-c22a4c906e40" providerId="ADAL" clId="{76A2628F-AEF0-4975-953B-A486F55D199C}" dt="2023-11-14T15:20:02.245" v="845" actId="26606"/>
          <ac:spMkLst>
            <pc:docMk/>
            <pc:sldMk cId="47865907" sldId="260"/>
            <ac:spMk id="6" creationId="{ED60E3C2-550B-0388-F542-2F0EB770169C}"/>
          </ac:spMkLst>
        </pc:spChg>
        <pc:spChg chg="add mod">
          <ac:chgData name="Lisa Collins (2304839)" userId="6beab04e-e728-45a2-83eb-c22a4c906e40" providerId="ADAL" clId="{76A2628F-AEF0-4975-953B-A486F55D199C}" dt="2023-11-21T19:14:07.516" v="3794" actId="1076"/>
          <ac:spMkLst>
            <pc:docMk/>
            <pc:sldMk cId="47865907" sldId="260"/>
            <ac:spMk id="9" creationId="{A48DF26C-F1E1-07B1-4BB5-89407106FAED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4" creationId="{FFCDD23B-75C8-427B-BD08-53C8156CD7CD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6" creationId="{AFFC87AC-C919-4FE5-BAC3-39509E001152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8" creationId="{AB5E08C4-8CDD-4623-A5B8-E998C6DEE3B7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20" creationId="{15F33878-D502-4FFA-8ACE-F2AECDB2A23F}"/>
          </ac:spMkLst>
        </pc:spChg>
        <pc:picChg chg="add mod">
          <ac:chgData name="Lisa Collins (2304839)" userId="6beab04e-e728-45a2-83eb-c22a4c906e40" providerId="ADAL" clId="{76A2628F-AEF0-4975-953B-A486F55D199C}" dt="2023-11-21T19:00:40.471" v="3760" actId="14100"/>
          <ac:picMkLst>
            <pc:docMk/>
            <pc:sldMk cId="47865907" sldId="260"/>
            <ac:picMk id="5" creationId="{2B505225-4DF7-54BF-157E-133DB51376EB}"/>
          </ac:picMkLst>
        </pc:picChg>
        <pc:picChg chg="add mod ord">
          <ac:chgData name="Lisa Collins (2304839)" userId="6beab04e-e728-45a2-83eb-c22a4c906e40" providerId="ADAL" clId="{76A2628F-AEF0-4975-953B-A486F55D199C}" dt="2023-11-21T19:00:35.756" v="3759" actId="14100"/>
          <ac:picMkLst>
            <pc:docMk/>
            <pc:sldMk cId="47865907" sldId="260"/>
            <ac:picMk id="8" creationId="{2CD1D438-E1BD-41F9-BBB9-8FC3D473F595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21T16:15:40.941" v="2486" actId="14100"/>
        <pc:sldMkLst>
          <pc:docMk/>
          <pc:sldMk cId="4115020051" sldId="261"/>
        </pc:sldMkLst>
        <pc:spChg chg="mo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2" creationId="{C7BB32BD-CDE5-11FC-8EB1-0C78A85151CD}"/>
          </ac:spMkLst>
        </pc:spChg>
        <pc:spChg chg="add mod">
          <ac:chgData name="Lisa Collins (2304839)" userId="6beab04e-e728-45a2-83eb-c22a4c906e40" providerId="ADAL" clId="{76A2628F-AEF0-4975-953B-A486F55D199C}" dt="2023-11-14T18:08:24.825" v="2063" actId="20577"/>
          <ac:spMkLst>
            <pc:docMk/>
            <pc:sldMk cId="4115020051" sldId="261"/>
            <ac:spMk id="3" creationId="{319CA865-70AE-3070-EF11-5C9CB9C6B6B8}"/>
          </ac:spMkLst>
        </pc:spChg>
        <pc:spChg chg="del">
          <ac:chgData name="Lisa Collins (2304839)" userId="6beab04e-e728-45a2-83eb-c22a4c906e40" providerId="ADAL" clId="{76A2628F-AEF0-4975-953B-A486F55D199C}" dt="2023-11-14T15:25:58.875" v="883" actId="931"/>
          <ac:spMkLst>
            <pc:docMk/>
            <pc:sldMk cId="4115020051" sldId="261"/>
            <ac:spMk id="3" creationId="{BCA0B268-39A6-5393-33B7-ECA284E2DC85}"/>
          </ac:spMkLst>
        </pc:spChg>
        <pc:spChg chg="add mod or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6" creationId="{3CD8C09D-4E6E-7F82-8DE6-2EBAF17C47BF}"/>
          </ac:spMkLst>
        </pc:spChg>
        <pc:spChg chg="add mo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7" creationId="{20082DCD-00BC-89B8-84FA-41813EFB259E}"/>
          </ac:spMkLst>
        </pc:spChg>
        <pc:spChg chg="add mod">
          <ac:chgData name="Lisa Collins (2304839)" userId="6beab04e-e728-45a2-83eb-c22a4c906e40" providerId="ADAL" clId="{76A2628F-AEF0-4975-953B-A486F55D199C}" dt="2023-11-21T16:15:40.941" v="2486" actId="14100"/>
          <ac:spMkLst>
            <pc:docMk/>
            <pc:sldMk cId="4115020051" sldId="261"/>
            <ac:spMk id="8" creationId="{B8105BEA-93C6-4645-E447-7B2D40C21803}"/>
          </ac:spMkLst>
        </pc:spChg>
        <pc:spChg chg="add del">
          <ac:chgData name="Lisa Collins (2304839)" userId="6beab04e-e728-45a2-83eb-c22a4c906e40" providerId="ADAL" clId="{76A2628F-AEF0-4975-953B-A486F55D199C}" dt="2023-11-14T15:31:02.862" v="890" actId="26606"/>
          <ac:spMkLst>
            <pc:docMk/>
            <pc:sldMk cId="4115020051" sldId="261"/>
            <ac:spMk id="12" creationId="{F8446B12-7391-4711-8B31-112A0B896C76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115020051" sldId="261"/>
            <ac:spMk id="18" creationId="{D880886B-02ED-4317-9236-CB60C22CF7F3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115020051" sldId="261"/>
            <ac:spMk id="19" creationId="{28C31856-6ABF-41FD-B683-B06E5FFF926B}"/>
          </ac:spMkLst>
        </pc:spChg>
        <pc:grpChg chg="add del">
          <ac:chgData name="Lisa Collins (2304839)" userId="6beab04e-e728-45a2-83eb-c22a4c906e40" providerId="ADAL" clId="{76A2628F-AEF0-4975-953B-A486F55D199C}" dt="2023-11-14T15:31:02.862" v="890" actId="26606"/>
          <ac:grpSpMkLst>
            <pc:docMk/>
            <pc:sldMk cId="4115020051" sldId="261"/>
            <ac:grpSpMk id="14" creationId="{AC0B7807-0C83-4963-821A-69B172722E49}"/>
          </ac:grpSpMkLst>
        </pc:grpChg>
        <pc:picChg chg="add mod ord">
          <ac:chgData name="Lisa Collins (2304839)" userId="6beab04e-e728-45a2-83eb-c22a4c906e40" providerId="ADAL" clId="{76A2628F-AEF0-4975-953B-A486F55D199C}" dt="2023-11-14T15:31:02.894" v="891" actId="26606"/>
          <ac:picMkLst>
            <pc:docMk/>
            <pc:sldMk cId="4115020051" sldId="261"/>
            <ac:picMk id="4" creationId="{9AA08ED5-B4AD-B880-5912-313CFFD3038C}"/>
          </ac:picMkLst>
        </pc:picChg>
        <pc:picChg chg="add mod">
          <ac:chgData name="Lisa Collins (2304839)" userId="6beab04e-e728-45a2-83eb-c22a4c906e40" providerId="ADAL" clId="{76A2628F-AEF0-4975-953B-A486F55D199C}" dt="2023-11-14T15:31:02.894" v="891" actId="26606"/>
          <ac:picMkLst>
            <pc:docMk/>
            <pc:sldMk cId="4115020051" sldId="261"/>
            <ac:picMk id="5" creationId="{F7B067C5-6E81-883C-B836-8313FCFD299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21T19:13:28.763" v="3793" actId="1076"/>
        <pc:sldMkLst>
          <pc:docMk/>
          <pc:sldMk cId="1952704414" sldId="262"/>
        </pc:sldMkLst>
        <pc:spChg chg="del">
          <ac:chgData name="Lisa Collins (2304839)" userId="6beab04e-e728-45a2-83eb-c22a4c906e40" providerId="ADAL" clId="{76A2628F-AEF0-4975-953B-A486F55D199C}" dt="2023-11-14T15:31:33.670" v="893" actId="478"/>
          <ac:spMkLst>
            <pc:docMk/>
            <pc:sldMk cId="1952704414" sldId="262"/>
            <ac:spMk id="2" creationId="{2CF8CBC7-F8C1-59B4-F30D-1FC2FB98289B}"/>
          </ac:spMkLst>
        </pc:spChg>
        <pc:spChg chg="add del mod">
          <ac:chgData name="Lisa Collins (2304839)" userId="6beab04e-e728-45a2-83eb-c22a4c906e40" providerId="ADAL" clId="{76A2628F-AEF0-4975-953B-A486F55D199C}" dt="2023-11-21T19:12:22.942" v="3787" actId="113"/>
          <ac:spMkLst>
            <pc:docMk/>
            <pc:sldMk cId="1952704414" sldId="262"/>
            <ac:spMk id="2" creationId="{FBF8F104-2BEF-CEDA-95F9-38E23443BD65}"/>
          </ac:spMkLst>
        </pc:spChg>
        <pc:spChg chg="add mod">
          <ac:chgData name="Lisa Collins (2304839)" userId="6beab04e-e728-45a2-83eb-c22a4c906e40" providerId="ADAL" clId="{76A2628F-AEF0-4975-953B-A486F55D199C}" dt="2023-11-21T19:13:28.763" v="3793" actId="1076"/>
          <ac:spMkLst>
            <pc:docMk/>
            <pc:sldMk cId="1952704414" sldId="262"/>
            <ac:spMk id="3" creationId="{A6BF6A9E-776D-CF3C-C714-A13F70405B26}"/>
          </ac:spMkLst>
        </pc:spChg>
        <pc:spChg chg="del mod">
          <ac:chgData name="Lisa Collins (2304839)" userId="6beab04e-e728-45a2-83eb-c22a4c906e40" providerId="ADAL" clId="{76A2628F-AEF0-4975-953B-A486F55D199C}" dt="2023-11-14T15:32:44.944" v="909" actId="478"/>
          <ac:spMkLst>
            <pc:docMk/>
            <pc:sldMk cId="1952704414" sldId="262"/>
            <ac:spMk id="3" creationId="{DC0741E7-E086-8778-3E2C-C305049D5DAF}"/>
          </ac:spMkLst>
        </pc:spChg>
        <pc:spChg chg="add mod">
          <ac:chgData name="Lisa Collins (2304839)" userId="6beab04e-e728-45a2-83eb-c22a4c906e40" providerId="ADAL" clId="{76A2628F-AEF0-4975-953B-A486F55D199C}" dt="2023-11-21T19:12:01.117" v="3784" actId="113"/>
          <ac:spMkLst>
            <pc:docMk/>
            <pc:sldMk cId="1952704414" sldId="262"/>
            <ac:spMk id="4" creationId="{C9C9CD3D-EF42-C9E6-F0CC-4DFDF494B78F}"/>
          </ac:spMkLst>
        </pc:spChg>
        <pc:spChg chg="add del mod">
          <ac:chgData name="Lisa Collins (2304839)" userId="6beab04e-e728-45a2-83eb-c22a4c906e40" providerId="ADAL" clId="{76A2628F-AEF0-4975-953B-A486F55D199C}" dt="2023-11-14T18:09:45.086" v="2089"/>
          <ac:spMkLst>
            <pc:docMk/>
            <pc:sldMk cId="1952704414" sldId="262"/>
            <ac:spMk id="5" creationId="{45139C78-1EF7-B2CC-83B5-D81C0E88AB9B}"/>
          </ac:spMkLst>
        </pc:spChg>
        <pc:spChg chg="add mod">
          <ac:chgData name="Lisa Collins (2304839)" userId="6beab04e-e728-45a2-83eb-c22a4c906e40" providerId="ADAL" clId="{76A2628F-AEF0-4975-953B-A486F55D199C}" dt="2023-11-21T18:57:09.586" v="3748" actId="1076"/>
          <ac:spMkLst>
            <pc:docMk/>
            <pc:sldMk cId="1952704414" sldId="262"/>
            <ac:spMk id="6" creationId="{C4E51355-1854-E727-2A4C-5F089FAA6A03}"/>
          </ac:spMkLst>
        </pc:spChg>
        <pc:spChg chg="add del mod">
          <ac:chgData name="Lisa Collins (2304839)" userId="6beab04e-e728-45a2-83eb-c22a4c906e40" providerId="ADAL" clId="{76A2628F-AEF0-4975-953B-A486F55D199C}" dt="2023-11-21T18:54:02.202" v="3726" actId="478"/>
          <ac:spMkLst>
            <pc:docMk/>
            <pc:sldMk cId="1952704414" sldId="262"/>
            <ac:spMk id="8" creationId="{C7BFF04D-DE7B-4198-16F9-643FA5F6063A}"/>
          </ac:spMkLst>
        </pc:spChg>
        <pc:spChg chg="add del mod">
          <ac:chgData name="Lisa Collins (2304839)" userId="6beab04e-e728-45a2-83eb-c22a4c906e40" providerId="ADAL" clId="{76A2628F-AEF0-4975-953B-A486F55D199C}" dt="2023-11-21T18:54:04.050" v="3727" actId="478"/>
          <ac:spMkLst>
            <pc:docMk/>
            <pc:sldMk cId="1952704414" sldId="262"/>
            <ac:spMk id="11" creationId="{88D14730-C77E-19BB-3CA7-B382F5D79095}"/>
          </ac:spMkLst>
        </pc:spChg>
        <pc:spChg chg="add mod">
          <ac:chgData name="Lisa Collins (2304839)" userId="6beab04e-e728-45a2-83eb-c22a4c906e40" providerId="ADAL" clId="{76A2628F-AEF0-4975-953B-A486F55D199C}" dt="2023-11-21T19:04:47.378" v="3775" actId="1076"/>
          <ac:spMkLst>
            <pc:docMk/>
            <pc:sldMk cId="1952704414" sldId="262"/>
            <ac:spMk id="14" creationId="{C2F6818B-A262-1FFB-F589-FDB38F2A9A1A}"/>
          </ac:spMkLst>
        </pc:spChg>
        <pc:spChg chg="add mod">
          <ac:chgData name="Lisa Collins (2304839)" userId="6beab04e-e728-45a2-83eb-c22a4c906e40" providerId="ADAL" clId="{76A2628F-AEF0-4975-953B-A486F55D199C}" dt="2023-11-21T19:11:33.864" v="3781" actId="1076"/>
          <ac:spMkLst>
            <pc:docMk/>
            <pc:sldMk cId="1952704414" sldId="262"/>
            <ac:spMk id="17" creationId="{2CF786B4-BCE3-F51F-ADDE-F9772FCD03B8}"/>
          </ac:spMkLst>
        </pc:spChg>
        <pc:picChg chg="add del mod ord">
          <ac:chgData name="Lisa Collins (2304839)" userId="6beab04e-e728-45a2-83eb-c22a4c906e40" providerId="ADAL" clId="{76A2628F-AEF0-4975-953B-A486F55D199C}" dt="2023-11-21T18:54:02.202" v="3726" actId="478"/>
          <ac:picMkLst>
            <pc:docMk/>
            <pc:sldMk cId="1952704414" sldId="262"/>
            <ac:picMk id="7" creationId="{E93F1A5F-2306-46A4-2103-FEE085E06F68}"/>
          </ac:picMkLst>
        </pc:picChg>
        <pc:picChg chg="add del mod ord">
          <ac:chgData name="Lisa Collins (2304839)" userId="6beab04e-e728-45a2-83eb-c22a4c906e40" providerId="ADAL" clId="{76A2628F-AEF0-4975-953B-A486F55D199C}" dt="2023-11-21T18:54:04.050" v="3727" actId="478"/>
          <ac:picMkLst>
            <pc:docMk/>
            <pc:sldMk cId="1952704414" sldId="262"/>
            <ac:picMk id="10" creationId="{ACF1760A-44D1-4893-1FB4-B4EE46B4FBCA}"/>
          </ac:picMkLst>
        </pc:picChg>
        <pc:picChg chg="add mod ord">
          <ac:chgData name="Lisa Collins (2304839)" userId="6beab04e-e728-45a2-83eb-c22a4c906e40" providerId="ADAL" clId="{76A2628F-AEF0-4975-953B-A486F55D199C}" dt="2023-11-21T19:04:42.194" v="3774" actId="14100"/>
          <ac:picMkLst>
            <pc:docMk/>
            <pc:sldMk cId="1952704414" sldId="262"/>
            <ac:picMk id="13" creationId="{23BFD944-C612-3013-E53F-04C2B8F8DE64}"/>
          </ac:picMkLst>
        </pc:picChg>
        <pc:picChg chg="add mod ord">
          <ac:chgData name="Lisa Collins (2304839)" userId="6beab04e-e728-45a2-83eb-c22a4c906e40" providerId="ADAL" clId="{76A2628F-AEF0-4975-953B-A486F55D199C}" dt="2023-11-21T19:11:21.332" v="3780" actId="14100"/>
          <ac:picMkLst>
            <pc:docMk/>
            <pc:sldMk cId="1952704414" sldId="262"/>
            <ac:picMk id="16" creationId="{18CE067B-84F4-1514-3332-8DCBAB5F93FA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16:54.473" v="3151"/>
        <pc:sldMkLst>
          <pc:docMk/>
          <pc:sldMk cId="2405984690" sldId="263"/>
        </pc:sldMkLst>
        <pc:spChg chg="mod or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" creationId="{2D0EC71F-8550-7186-08AE-D86186D9B7C8}"/>
          </ac:spMkLst>
        </pc:spChg>
        <pc:spChg chg="del">
          <ac:chgData name="Lisa Collins (2304839)" userId="6beab04e-e728-45a2-83eb-c22a4c906e40" providerId="ADAL" clId="{76A2628F-AEF0-4975-953B-A486F55D199C}" dt="2023-11-14T15:41:21.696" v="1021" actId="931"/>
          <ac:spMkLst>
            <pc:docMk/>
            <pc:sldMk cId="2405984690" sldId="263"/>
            <ac:spMk id="3" creationId="{BE4E28FF-417F-BB15-E73D-AB9C648644DD}"/>
          </ac:spMkLst>
        </pc:spChg>
        <pc:spChg chg="add mod">
          <ac:chgData name="Lisa Collins (2304839)" userId="6beab04e-e728-45a2-83eb-c22a4c906e40" providerId="ADAL" clId="{76A2628F-AEF0-4975-953B-A486F55D199C}" dt="2023-11-21T18:16:54.473" v="3151"/>
          <ac:spMkLst>
            <pc:docMk/>
            <pc:sldMk cId="2405984690" sldId="263"/>
            <ac:spMk id="3" creationId="{ECB6B54E-6533-B4DE-4727-839AAA552CA3}"/>
          </ac:spMkLst>
        </pc:spChg>
        <pc:spChg chg="add mo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6" creationId="{9D0A952F-7589-CC3B-570D-B69CCABAEC3C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15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1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3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5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5:43:57.054" v="1031" actId="962"/>
          <ac:picMkLst>
            <pc:docMk/>
            <pc:sldMk cId="2405984690" sldId="263"/>
            <ac:picMk id="4" creationId="{2569D68A-EFA0-FD9F-B8EE-9DDB0406E79A}"/>
          </ac:picMkLst>
        </pc:picChg>
        <pc:picChg chg="add mo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5" creationId="{39C71583-DF53-0B85-AF60-DC999E3958EF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1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3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7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9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16:27.186" v="3147" actId="14100"/>
        <pc:sldMkLst>
          <pc:docMk/>
          <pc:sldMk cId="1262558403" sldId="264"/>
        </pc:sldMkLst>
        <pc:spChg chg="mod or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2" creationId="{82D76F06-08E5-5194-E87E-ABA3FF26053B}"/>
          </ac:spMkLst>
        </pc:spChg>
        <pc:spChg chg="del">
          <ac:chgData name="Lisa Collins (2304839)" userId="6beab04e-e728-45a2-83eb-c22a4c906e40" providerId="ADAL" clId="{76A2628F-AEF0-4975-953B-A486F55D199C}" dt="2023-11-14T15:44:45.530" v="1047" actId="931"/>
          <ac:spMkLst>
            <pc:docMk/>
            <pc:sldMk cId="1262558403" sldId="264"/>
            <ac:spMk id="3" creationId="{D2BF7C43-F0F3-23F7-77EB-A80B1EB2BC6E}"/>
          </ac:spMkLst>
        </pc:spChg>
        <pc:spChg chg="add del mod">
          <ac:chgData name="Lisa Collins (2304839)" userId="6beab04e-e728-45a2-83eb-c22a4c906e40" providerId="ADAL" clId="{76A2628F-AEF0-4975-953B-A486F55D199C}" dt="2023-11-21T18:15:48.459" v="3143"/>
          <ac:spMkLst>
            <pc:docMk/>
            <pc:sldMk cId="1262558403" sldId="264"/>
            <ac:spMk id="3" creationId="{E58D0147-8F5E-BACF-D7C9-5048DD2F8C27}"/>
          </ac:spMkLst>
        </pc:spChg>
        <pc:spChg chg="add mod">
          <ac:chgData name="Lisa Collins (2304839)" userId="6beab04e-e728-45a2-83eb-c22a4c906e40" providerId="ADAL" clId="{76A2628F-AEF0-4975-953B-A486F55D199C}" dt="2023-11-21T18:16:27.186" v="3147" actId="14100"/>
          <ac:spMkLst>
            <pc:docMk/>
            <pc:sldMk cId="1262558403" sldId="264"/>
            <ac:spMk id="4" creationId="{F112511C-6F0D-5B61-CF80-7D3826F242BF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16" creationId="{DAD27A50-88D7-4E2A-8488-F2879768AF35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2" creationId="{7C704F0F-1CD8-4DC1-AEE9-225958232415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4" creationId="{FC65B2DA-764C-4CA5-B46A-F3976DDCD6D4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6" creationId="{FE7A30D9-706B-4E0F-A023-6AEA2863E015}"/>
          </ac:spMkLst>
        </pc:spChg>
        <pc:spChg chg="ad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30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33" creationId="{7C704F0F-1CD8-4DC1-AEE9-225958232415}"/>
          </ac:spMkLst>
        </pc:spChg>
        <pc:picChg chg="add mod ord">
          <ac:chgData name="Lisa Collins (2304839)" userId="6beab04e-e728-45a2-83eb-c22a4c906e40" providerId="ADAL" clId="{76A2628F-AEF0-4975-953B-A486F55D199C}" dt="2023-11-14T15:46:27.476" v="1062" actId="14100"/>
          <ac:picMkLst>
            <pc:docMk/>
            <pc:sldMk cId="1262558403" sldId="264"/>
            <ac:picMk id="5" creationId="{03691577-5B62-8FFF-7B92-142FD74F07A0}"/>
          </ac:picMkLst>
        </pc:picChg>
        <pc:picChg chg="add mod">
          <ac:chgData name="Lisa Collins (2304839)" userId="6beab04e-e728-45a2-83eb-c22a4c906e40" providerId="ADAL" clId="{76A2628F-AEF0-4975-953B-A486F55D199C}" dt="2023-11-14T15:46:22.161" v="1061" actId="14100"/>
          <ac:picMkLst>
            <pc:docMk/>
            <pc:sldMk cId="1262558403" sldId="264"/>
            <ac:picMk id="7" creationId="{91ABDE04-6EDB-9895-CD3F-147B62A2CB92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2" creationId="{94DDC893-E5EF-4CDE-B040-BA5B53AADD78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4" creationId="{85F1A06D-D369-4974-8208-56120C5E7A97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8" creationId="{A47C6ACD-2325-48C6-B9F3-C21563A05EA5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20" creationId="{1081DF83-4F35-4560-87E6-0DE8AAAC33DB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28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29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31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3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6:50:34.305" v="2667"/>
        <pc:sldMkLst>
          <pc:docMk/>
          <pc:sldMk cId="2581462236" sldId="265"/>
        </pc:sldMkLst>
        <pc:spChg chg="mod">
          <ac:chgData name="Lisa Collins (2304839)" userId="6beab04e-e728-45a2-83eb-c22a4c906e40" providerId="ADAL" clId="{76A2628F-AEF0-4975-953B-A486F55D199C}" dt="2023-11-14T18:17:38.148" v="2113" actId="1036"/>
          <ac:spMkLst>
            <pc:docMk/>
            <pc:sldMk cId="2581462236" sldId="265"/>
            <ac:spMk id="2" creationId="{DC931D48-4B92-77A5-8924-70A9362147FA}"/>
          </ac:spMkLst>
        </pc:spChg>
        <pc:spChg chg="add del mod">
          <ac:chgData name="Lisa Collins (2304839)" userId="6beab04e-e728-45a2-83eb-c22a4c906e40" providerId="ADAL" clId="{76A2628F-AEF0-4975-953B-A486F55D199C}" dt="2023-11-14T18:17:40.286" v="2115"/>
          <ac:spMkLst>
            <pc:docMk/>
            <pc:sldMk cId="2581462236" sldId="265"/>
            <ac:spMk id="3" creationId="{2328F005-E751-5E3D-1A13-758CE6FD2894}"/>
          </ac:spMkLst>
        </pc:spChg>
        <pc:spChg chg="del">
          <ac:chgData name="Lisa Collins (2304839)" userId="6beab04e-e728-45a2-83eb-c22a4c906e40" providerId="ADAL" clId="{76A2628F-AEF0-4975-953B-A486F55D199C}" dt="2023-11-14T15:48:06.399" v="1086" actId="931"/>
          <ac:spMkLst>
            <pc:docMk/>
            <pc:sldMk cId="2581462236" sldId="265"/>
            <ac:spMk id="3" creationId="{32780892-6E64-530A-428E-87108BD9E3CC}"/>
          </ac:spMkLst>
        </pc:spChg>
        <pc:spChg chg="add mod">
          <ac:chgData name="Lisa Collins (2304839)" userId="6beab04e-e728-45a2-83eb-c22a4c906e40" providerId="ADAL" clId="{76A2628F-AEF0-4975-953B-A486F55D199C}" dt="2023-11-14T18:17:32.390" v="2112" actId="20577"/>
          <ac:spMkLst>
            <pc:docMk/>
            <pc:sldMk cId="2581462236" sldId="265"/>
            <ac:spMk id="4" creationId="{74D5B7D8-0165-3A1E-234E-8510291236CD}"/>
          </ac:spMkLst>
        </pc:spChg>
        <pc:spChg chg="add mod or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6" creationId="{4563E48A-C35F-DC66-DCAF-47FF92B10AA8}"/>
          </ac:spMkLst>
        </pc:spChg>
        <pc:spChg chg="add mo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9" creationId="{5A7F101D-29DD-9563-5BAC-561DF62F9B11}"/>
          </ac:spMkLst>
        </pc:spChg>
        <pc:spChg chg="ad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18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24" creationId="{7C704F0F-1CD8-4DC1-AEE9-225958232415}"/>
          </ac:spMkLst>
        </pc:spChg>
        <pc:picChg chg="add mod">
          <ac:chgData name="Lisa Collins (2304839)" userId="6beab04e-e728-45a2-83eb-c22a4c906e40" providerId="ADAL" clId="{76A2628F-AEF0-4975-953B-A486F55D199C}" dt="2023-11-14T15:49:34.609" v="1097" actId="14100"/>
          <ac:picMkLst>
            <pc:docMk/>
            <pc:sldMk cId="2581462236" sldId="265"/>
            <ac:picMk id="5" creationId="{E77BEBF5-73E2-793F-62D8-696E8193AD9B}"/>
          </ac:picMkLst>
        </pc:picChg>
        <pc:picChg chg="add mod">
          <ac:chgData name="Lisa Collins (2304839)" userId="6beab04e-e728-45a2-83eb-c22a4c906e40" providerId="ADAL" clId="{76A2628F-AEF0-4975-953B-A486F55D199C}" dt="2023-11-14T15:49:29.753" v="1096" actId="14100"/>
          <ac:picMkLst>
            <pc:docMk/>
            <pc:sldMk cId="2581462236" sldId="265"/>
            <ac:picMk id="8" creationId="{09D73950-97A7-9630-0E36-FF5D9AC4DF7E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14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16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20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2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6:50:41.874" v="2669"/>
        <pc:sldMkLst>
          <pc:docMk/>
          <pc:sldMk cId="161912028" sldId="266"/>
        </pc:sldMkLst>
        <pc:spChg chg="mo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" creationId="{6CA56431-E9AB-4196-42A1-5261B6A5B056}"/>
          </ac:spMkLst>
        </pc:spChg>
        <pc:spChg chg="add mod">
          <ac:chgData name="Lisa Collins (2304839)" userId="6beab04e-e728-45a2-83eb-c22a4c906e40" providerId="ADAL" clId="{76A2628F-AEF0-4975-953B-A486F55D199C}" dt="2023-11-14T18:18:27.468" v="2133" actId="20577"/>
          <ac:spMkLst>
            <pc:docMk/>
            <pc:sldMk cId="161912028" sldId="266"/>
            <ac:spMk id="3" creationId="{1350B46B-A075-DF70-53A1-442AFF070617}"/>
          </ac:spMkLst>
        </pc:spChg>
        <pc:spChg chg="del">
          <ac:chgData name="Lisa Collins (2304839)" userId="6beab04e-e728-45a2-83eb-c22a4c906e40" providerId="ADAL" clId="{76A2628F-AEF0-4975-953B-A486F55D199C}" dt="2023-11-14T15:55:02.505" v="1172" actId="931"/>
          <ac:spMkLst>
            <pc:docMk/>
            <pc:sldMk cId="161912028" sldId="266"/>
            <ac:spMk id="3" creationId="{3DA069AB-1805-2E18-D1B3-434C00072518}"/>
          </ac:spMkLst>
        </pc:spChg>
        <pc:spChg chg="add mo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6" creationId="{E3339834-1BDF-DB4D-914E-82CDDEC28EDD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3" creationId="{F3F4807A-5068-4492-8025-D75F320E908D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5" creationId="{B24996F8-180C-4DCB-8A26-DFA336CDEFBC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7" creationId="{630182B0-3559-41D5-9EBC-0BD86BEDAD09}"/>
          </ac:spMkLst>
        </pc:spChg>
        <pc:picChg chg="add mo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5" creationId="{4797EF88-2B55-4F51-B85B-39A335C8AFE9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9" creationId="{94AAE3AA-3759-4D28-B0EF-575F25A5146C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50:32.268" v="3707" actId="478"/>
        <pc:sldMkLst>
          <pc:docMk/>
          <pc:sldMk cId="814148065" sldId="267"/>
        </pc:sldMkLst>
        <pc:spChg chg="mo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" creationId="{1367CD79-946A-C708-E00C-48ADC6EE03FD}"/>
          </ac:spMkLst>
        </pc:spChg>
        <pc:spChg chg="add del mod">
          <ac:chgData name="Lisa Collins (2304839)" userId="6beab04e-e728-45a2-83eb-c22a4c906e40" providerId="ADAL" clId="{76A2628F-AEF0-4975-953B-A486F55D199C}" dt="2023-11-21T18:50:32.268" v="3707" actId="478"/>
          <ac:spMkLst>
            <pc:docMk/>
            <pc:sldMk cId="814148065" sldId="267"/>
            <ac:spMk id="3" creationId="{B64DD54E-3E71-A632-44C9-055A75481F4A}"/>
          </ac:spMkLst>
        </pc:spChg>
        <pc:spChg chg="del">
          <ac:chgData name="Lisa Collins (2304839)" userId="6beab04e-e728-45a2-83eb-c22a4c906e40" providerId="ADAL" clId="{76A2628F-AEF0-4975-953B-A486F55D199C}" dt="2023-11-14T16:00:54.856" v="1209" actId="931"/>
          <ac:spMkLst>
            <pc:docMk/>
            <pc:sldMk cId="814148065" sldId="267"/>
            <ac:spMk id="3" creationId="{F554D8BD-A725-18DF-D757-8C9E56C357DD}"/>
          </ac:spMkLst>
        </pc:spChg>
        <pc:spChg chg="add del mod">
          <ac:chgData name="Lisa Collins (2304839)" userId="6beab04e-e728-45a2-83eb-c22a4c906e40" providerId="ADAL" clId="{76A2628F-AEF0-4975-953B-A486F55D199C}" dt="2023-11-14T18:19:31.152" v="2159"/>
          <ac:spMkLst>
            <pc:docMk/>
            <pc:sldMk cId="814148065" sldId="267"/>
            <ac:spMk id="4" creationId="{2464410F-E8A4-063A-9830-72F64530D5AB}"/>
          </ac:spMkLst>
        </pc:spChg>
        <pc:spChg chg="add mod">
          <ac:chgData name="Lisa Collins (2304839)" userId="6beab04e-e728-45a2-83eb-c22a4c906e40" providerId="ADAL" clId="{76A2628F-AEF0-4975-953B-A486F55D199C}" dt="2023-11-14T18:19:28.053" v="2157" actId="20577"/>
          <ac:spMkLst>
            <pc:docMk/>
            <pc:sldMk cId="814148065" sldId="267"/>
            <ac:spMk id="6" creationId="{6DA2900D-7A7E-6E6F-1559-9DB1C5EE7C7C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14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0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2" creationId="{F3F4807A-5068-4492-8025-D75F320E908D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4" creationId="{B24996F8-180C-4DCB-8A26-DFA336CDEFBC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6" creationId="{630182B0-3559-41D5-9EBC-0BD86BEDAD09}"/>
          </ac:spMkLst>
        </pc:spChg>
        <pc:picChg chg="add mod">
          <ac:chgData name="Lisa Collins (2304839)" userId="6beab04e-e728-45a2-83eb-c22a4c906e40" providerId="ADAL" clId="{76A2628F-AEF0-4975-953B-A486F55D199C}" dt="2023-11-14T16:01:08.321" v="1214" actId="962"/>
          <ac:picMkLst>
            <pc:docMk/>
            <pc:sldMk cId="814148065" sldId="267"/>
            <ac:picMk id="5" creationId="{1C63B579-FB74-9234-9428-610856CC806C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0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2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6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8" creationId="{94AAE3AA-3759-4D28-B0EF-575F25A5146C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15:21.253" v="3139" actId="20577"/>
        <pc:sldMkLst>
          <pc:docMk/>
          <pc:sldMk cId="546656899" sldId="268"/>
        </pc:sldMkLst>
        <pc:spChg chg="mod or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" creationId="{89881CAD-B59B-726B-FF29-3F74E3E26133}"/>
          </ac:spMkLst>
        </pc:spChg>
        <pc:spChg chg="add mod">
          <ac:chgData name="Lisa Collins (2304839)" userId="6beab04e-e728-45a2-83eb-c22a4c906e40" providerId="ADAL" clId="{76A2628F-AEF0-4975-953B-A486F55D199C}" dt="2023-11-21T18:15:21.253" v="3139" actId="20577"/>
          <ac:spMkLst>
            <pc:docMk/>
            <pc:sldMk cId="546656899" sldId="268"/>
            <ac:spMk id="3" creationId="{23DB5058-2534-7B02-C678-1A6A4CC9497A}"/>
          </ac:spMkLst>
        </pc:spChg>
        <pc:spChg chg="del">
          <ac:chgData name="Lisa Collins (2304839)" userId="6beab04e-e728-45a2-83eb-c22a4c906e40" providerId="ADAL" clId="{76A2628F-AEF0-4975-953B-A486F55D199C}" dt="2023-11-14T16:11:58.224" v="1266" actId="931"/>
          <ac:spMkLst>
            <pc:docMk/>
            <pc:sldMk cId="546656899" sldId="268"/>
            <ac:spMk id="3" creationId="{D31D1A38-ED6C-C396-ACD4-45B7D8350C0A}"/>
          </ac:spMkLst>
        </pc:spChg>
        <pc:spChg chg="add mo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6" creationId="{BC009FB0-69E8-293E-368D-50D0362F01A1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3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5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5" creationId="{5793077F-4FB3-421F-139B-7DA64EDAF59D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9" creationId="{94AAE3AA-3759-4D28-B0EF-575F25A5146C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9:15:22.130" v="3807" actId="1076"/>
        <pc:sldMkLst>
          <pc:docMk/>
          <pc:sldMk cId="2642682957" sldId="269"/>
        </pc:sldMkLst>
        <pc:spChg chg="mod ord">
          <ac:chgData name="Lisa Collins (2304839)" userId="6beab04e-e728-45a2-83eb-c22a4c906e40" providerId="ADAL" clId="{76A2628F-AEF0-4975-953B-A486F55D199C}" dt="2023-11-21T19:15:22.130" v="3807" actId="1076"/>
          <ac:spMkLst>
            <pc:docMk/>
            <pc:sldMk cId="2642682957" sldId="269"/>
            <ac:spMk id="2" creationId="{96B6BD34-C074-C7F2-A5A5-E47266D98181}"/>
          </ac:spMkLst>
        </pc:spChg>
        <pc:spChg chg="add mod">
          <ac:chgData name="Lisa Collins (2304839)" userId="6beab04e-e728-45a2-83eb-c22a4c906e40" providerId="ADAL" clId="{76A2628F-AEF0-4975-953B-A486F55D199C}" dt="2023-11-14T18:24:24.213" v="2184" actId="20577"/>
          <ac:spMkLst>
            <pc:docMk/>
            <pc:sldMk cId="2642682957" sldId="269"/>
            <ac:spMk id="3" creationId="{797317A0-D221-819D-F3A2-91C5CE884511}"/>
          </ac:spMkLst>
        </pc:spChg>
        <pc:spChg chg="del">
          <ac:chgData name="Lisa Collins (2304839)" userId="6beab04e-e728-45a2-83eb-c22a4c906e40" providerId="ADAL" clId="{76A2628F-AEF0-4975-953B-A486F55D199C}" dt="2023-11-14T16:18:31.070" v="1365" actId="931"/>
          <ac:spMkLst>
            <pc:docMk/>
            <pc:sldMk cId="2642682957" sldId="269"/>
            <ac:spMk id="3" creationId="{7C71202C-A736-14E1-21E4-24B9610D7C6C}"/>
          </ac:spMkLst>
        </pc:spChg>
        <pc:spChg chg="add mod or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6" creationId="{830E69B2-7A69-06FC-53E6-9ACF57E81921}"/>
          </ac:spMkLst>
        </pc:spChg>
        <pc:spChg chg="add mo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9" creationId="{4863C3E7-5822-E560-82E3-D6E9F02DD867}"/>
          </ac:spMkLst>
        </pc:spChg>
        <pc:spChg chg="add mo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11" creationId="{D9C48148-D4C4-024E-16E1-329C30CF6EC9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14" creationId="{989BE678-777B-482A-A616-FEDC47B162E5}"/>
          </ac:spMkLst>
        </pc:spChg>
        <pc:spChg chg="add mod">
          <ac:chgData name="Lisa Collins (2304839)" userId="6beab04e-e728-45a2-83eb-c22a4c906e40" providerId="ADAL" clId="{76A2628F-AEF0-4975-953B-A486F55D199C}" dt="2023-11-14T18:21:47.100" v="2162" actId="1076"/>
          <ac:spMkLst>
            <pc:docMk/>
            <pc:sldMk cId="2642682957" sldId="269"/>
            <ac:spMk id="17" creationId="{34A74DE2-4340-D821-44E0-1F78DF718798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0" creationId="{D28BE0C3-2102-4820-B88B-A448B1840D14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2" creationId="{A4322390-8B58-46BE-88EB-D9FD30C08743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4" creationId="{C885E190-58DD-42DD-A4A8-401E15C92A52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33" creationId="{4A497DBC-2692-42B4-A606-31024033F7C0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39" creationId="{633F040E-FA1C-4EDC-B925-7EFCB9582839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41" creationId="{3FDC3884-AF10-42EC-A828-643B6154F9F5}"/>
          </ac:spMkLst>
        </pc:spChg>
        <pc:picChg chg="add mo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4" creationId="{40FAA33B-0482-2822-17FE-22972A1F7468}"/>
          </ac:picMkLst>
        </pc:picChg>
        <pc:picChg chg="add mod or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5" creationId="{7EBAF571-D92B-F5CA-33C5-8BC5F1B0CEE0}"/>
          </ac:picMkLst>
        </pc:picChg>
        <pc:picChg chg="add mod or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7" creationId="{99EBD846-5857-6422-975D-A370ABE07AF7}"/>
          </ac:picMkLst>
        </pc:picChg>
        <pc:picChg chg="add mo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8" creationId="{8FA0BF8F-42FE-75DE-E52F-297759C98291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0" creationId="{DF19BAF3-7E20-4B9D-B544-BABAEEA1FA75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2" creationId="{950648F4-ABCD-4DF0-8641-76CFB2354721}"/>
          </ac:picMkLst>
        </pc:picChg>
        <pc:picChg chg="add mod">
          <ac:chgData name="Lisa Collins (2304839)" userId="6beab04e-e728-45a2-83eb-c22a4c906e40" providerId="ADAL" clId="{76A2628F-AEF0-4975-953B-A486F55D199C}" dt="2023-11-21T19:15:16.602" v="3806" actId="14100"/>
          <ac:picMkLst>
            <pc:docMk/>
            <pc:sldMk cId="2642682957" sldId="269"/>
            <ac:picMk id="15" creationId="{BDDFF7D7-26AB-4365-623C-B6429BD51535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6" creationId="{CF1EB4BD-9C7E-4AA3-9681-C7EB0DA6250B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8" creationId="{94AAE3AA-3759-4D28-B0EF-575F25A5146C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29" creationId="{BD310164-D3A3-415E-9D94-5D21D9FB2F6C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1" creationId="{BE586E08-18BF-4AB1-AB48-4005D567343E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5" creationId="{3517A192-66A9-4297-9284-65580829ABF1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7" creationId="{130825ED-0133-430D-BBBB-50B6F5228448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7:12:07.434" v="2675"/>
        <pc:sldMkLst>
          <pc:docMk/>
          <pc:sldMk cId="598861334" sldId="270"/>
        </pc:sldMkLst>
        <pc:spChg chg="mod or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2" creationId="{AABF7BD5-1042-33DA-6C10-17A0142E2259}"/>
          </ac:spMkLst>
        </pc:spChg>
        <pc:spChg chg="add mod">
          <ac:chgData name="Lisa Collins (2304839)" userId="6beab04e-e728-45a2-83eb-c22a4c906e40" providerId="ADAL" clId="{76A2628F-AEF0-4975-953B-A486F55D199C}" dt="2023-11-14T18:25:25.612" v="2208" actId="20577"/>
          <ac:spMkLst>
            <pc:docMk/>
            <pc:sldMk cId="598861334" sldId="270"/>
            <ac:spMk id="3" creationId="{2E95AD80-B09E-3B65-7593-34B04BCDEE9A}"/>
          </ac:spMkLst>
        </pc:spChg>
        <pc:spChg chg="del">
          <ac:chgData name="Lisa Collins (2304839)" userId="6beab04e-e728-45a2-83eb-c22a4c906e40" providerId="ADAL" clId="{76A2628F-AEF0-4975-953B-A486F55D199C}" dt="2023-11-14T16:48:24.696" v="1404"/>
          <ac:spMkLst>
            <pc:docMk/>
            <pc:sldMk cId="598861334" sldId="270"/>
            <ac:spMk id="3" creationId="{EAE0D21B-F2DD-5ED7-3CE2-BDC308688257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37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3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5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7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26" creationId="{301375E0-F6CC-10DD-FF06-FA7CD24FC506}"/>
          </ac:picMkLst>
        </pc:picChg>
        <pc:picChg chg="add mo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28" creationId="{F2052A32-CDA2-9E7D-6C92-B7354F5C389A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3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5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9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41" creationId="{1081DF83-4F35-4560-87E6-0DE8AAAC33DB}"/>
          </ac:picMkLst>
        </pc:picChg>
      </pc:sldChg>
      <pc:sldChg chg="addSp delSp modSp new mod ord setBg setClrOvrMap">
        <pc:chgData name="Lisa Collins (2304839)" userId="6beab04e-e728-45a2-83eb-c22a4c906e40" providerId="ADAL" clId="{76A2628F-AEF0-4975-953B-A486F55D199C}" dt="2023-11-21T19:16:14.718" v="3808" actId="20577"/>
        <pc:sldMkLst>
          <pc:docMk/>
          <pc:sldMk cId="3479573998" sldId="271"/>
        </pc:sldMkLst>
        <pc:spChg chg="mo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2" creationId="{FC61D86B-4B3F-934C-D831-BEA2D979D7BE}"/>
          </ac:spMkLst>
        </pc:spChg>
        <pc:spChg chg="del">
          <ac:chgData name="Lisa Collins (2304839)" userId="6beab04e-e728-45a2-83eb-c22a4c906e40" providerId="ADAL" clId="{76A2628F-AEF0-4975-953B-A486F55D199C}" dt="2023-11-14T16:59:28.949" v="1427" actId="931"/>
          <ac:spMkLst>
            <pc:docMk/>
            <pc:sldMk cId="3479573998" sldId="271"/>
            <ac:spMk id="3" creationId="{B192F03E-2A6A-57D0-3598-0BF991FC8C6E}"/>
          </ac:spMkLst>
        </pc:spChg>
        <pc:spChg chg="add mod">
          <ac:chgData name="Lisa Collins (2304839)" userId="6beab04e-e728-45a2-83eb-c22a4c906e40" providerId="ADAL" clId="{76A2628F-AEF0-4975-953B-A486F55D199C}" dt="2023-11-14T18:26:35.837" v="2231" actId="20577"/>
          <ac:spMkLst>
            <pc:docMk/>
            <pc:sldMk cId="3479573998" sldId="271"/>
            <ac:spMk id="3" creationId="{D4639198-CC19-A158-FBD8-A59551499E41}"/>
          </ac:spMkLst>
        </pc:spChg>
        <pc:spChg chg="add mo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6" creationId="{6D6652A6-47B2-C4A2-3060-464C858B3D86}"/>
          </ac:spMkLst>
        </pc:spChg>
        <pc:spChg chg="add mod">
          <ac:chgData name="Lisa Collins (2304839)" userId="6beab04e-e728-45a2-83eb-c22a4c906e40" providerId="ADAL" clId="{76A2628F-AEF0-4975-953B-A486F55D199C}" dt="2023-11-21T19:16:14.718" v="3808" actId="20577"/>
          <ac:spMkLst>
            <pc:docMk/>
            <pc:sldMk cId="3479573998" sldId="271"/>
            <ac:spMk id="10" creationId="{6FAC7764-0676-79EC-96AB-7DEBBA289E3C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3" creationId="{9922B851-6B16-415F-9600-DB0E665C54FD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5" creationId="{FAA2B0B0-E6D1-4F97-A03B-5B9DC568AABC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7" creationId="{7067A410-38E7-4862-BC25-A40927006E3A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9" creationId="{95E21D77-54D4-42F2-9F79-B4B22CCA1C68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28" creationId="{4AC0CD9D-7610-4620-93B4-798CCD9AB581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4" creationId="{DE4D62F9-188E-4530-84C2-24BDEE4BEB82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6" creationId="{305B739D-6ED9-4AB6-A7D0-608448D4A810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8" creationId="{AE9B56B2-FFD5-4D2F-B7F8-739A69A390DC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40" creationId="{EB084963-2B46-4526-A244-0455929FE713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4" creationId="{4AC0CD9D-7610-4620-93B4-798CCD9AB581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7" creationId="{DE4D62F9-188E-4530-84C2-24BDEE4BEB82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8" creationId="{0E6056D0-E108-4E19-B8E1-EDAA5D5ABF54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9" creationId="{2A89C280-86C2-464A-954C-30642A2DDE5B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50" creationId="{7DD8A999-7B8E-4120-8AEF-70855B6AD805}"/>
          </ac:spMkLst>
        </pc:spChg>
        <pc:picChg chg="add mod or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5" creationId="{FEF0FD56-8DD4-54FC-E978-DF42032096DA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24" creationId="{41B68C77-138E-4BF7-A276-BD0C78A4219F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26" creationId="{7C268552-D473-46ED-B1B8-422042C4DEF1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30" creationId="{B9238B3E-24AA-439A-B527-6C5DF6D72145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32" creationId="{69F01145-BEA3-4CBF-AA21-10077B948CA8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2" creationId="{41B68C77-138E-4BF7-A276-BD0C78A4219F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3" creationId="{7C268552-D473-46ED-B1B8-422042C4DEF1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5" creationId="{B9238B3E-24AA-439A-B527-6C5DF6D72145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6" creationId="{69F01145-BEA3-4CBF-AA21-10077B948CA8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7:19:18.572" v="2683" actId="20577"/>
        <pc:sldMkLst>
          <pc:docMk/>
          <pc:sldMk cId="2645569809" sldId="272"/>
        </pc:sldMkLst>
        <pc:spChg chg="mod">
          <ac:chgData name="Lisa Collins (2304839)" userId="6beab04e-e728-45a2-83eb-c22a4c906e40" providerId="ADAL" clId="{76A2628F-AEF0-4975-953B-A486F55D199C}" dt="2023-11-21T17:19:18.572" v="2683" actId="20577"/>
          <ac:spMkLst>
            <pc:docMk/>
            <pc:sldMk cId="2645569809" sldId="272"/>
            <ac:spMk id="2" creationId="{FB4437CB-81B2-C125-F6E4-AE6E9E4D9098}"/>
          </ac:spMkLst>
        </pc:spChg>
        <pc:spChg chg="del">
          <ac:chgData name="Lisa Collins (2304839)" userId="6beab04e-e728-45a2-83eb-c22a4c906e40" providerId="ADAL" clId="{76A2628F-AEF0-4975-953B-A486F55D199C}" dt="2023-11-14T17:15:06.657" v="1476" actId="931"/>
          <ac:spMkLst>
            <pc:docMk/>
            <pc:sldMk cId="2645569809" sldId="272"/>
            <ac:spMk id="3" creationId="{2F006A21-33A2-6286-0C5F-CA86B2EA11C5}"/>
          </ac:spMkLst>
        </pc:spChg>
        <pc:spChg chg="add mod">
          <ac:chgData name="Lisa Collins (2304839)" userId="6beab04e-e728-45a2-83eb-c22a4c906e40" providerId="ADAL" clId="{76A2628F-AEF0-4975-953B-A486F55D199C}" dt="2023-11-14T18:28:19.047" v="2282" actId="20577"/>
          <ac:spMkLst>
            <pc:docMk/>
            <pc:sldMk cId="2645569809" sldId="272"/>
            <ac:spMk id="3" creationId="{B74601A3-F9D8-43B8-8D87-1EC5744817AC}"/>
          </ac:spMkLst>
        </pc:spChg>
        <pc:spChg chg="add mo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6" creationId="{4092B29A-16EC-0444-C10E-943070AD198D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23" creationId="{BFEFF673-A9DE-416D-A04E-1D50904542A9}"/>
          </ac:spMkLst>
        </pc:spChg>
        <pc:picChg chg="add mo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5" creationId="{3449C792-D3FB-C82B-A16E-B1C32ABE0953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9" creationId="{94AAE3AA-3759-4D28-B0EF-575F25A5146C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14T18:29:27.955" v="2303" actId="20577"/>
        <pc:sldMkLst>
          <pc:docMk/>
          <pc:sldMk cId="1892734113" sldId="273"/>
        </pc:sldMkLst>
        <pc:spChg chg="mod or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" creationId="{3D0AC6BF-E733-595A-C267-F2081DB0ABFF}"/>
          </ac:spMkLst>
        </pc:spChg>
        <pc:spChg chg="add mod">
          <ac:chgData name="Lisa Collins (2304839)" userId="6beab04e-e728-45a2-83eb-c22a4c906e40" providerId="ADAL" clId="{76A2628F-AEF0-4975-953B-A486F55D199C}" dt="2023-11-14T18:29:27.955" v="2303" actId="20577"/>
          <ac:spMkLst>
            <pc:docMk/>
            <pc:sldMk cId="1892734113" sldId="273"/>
            <ac:spMk id="3" creationId="{6B5537AC-3D6F-2335-3E51-8309E0C6A799}"/>
          </ac:spMkLst>
        </pc:spChg>
        <pc:spChg chg="del">
          <ac:chgData name="Lisa Collins (2304839)" userId="6beab04e-e728-45a2-83eb-c22a4c906e40" providerId="ADAL" clId="{76A2628F-AEF0-4975-953B-A486F55D199C}" dt="2023-11-14T17:32:39.934" v="1558" actId="931"/>
          <ac:spMkLst>
            <pc:docMk/>
            <pc:sldMk cId="1892734113" sldId="273"/>
            <ac:spMk id="3" creationId="{AEB82583-BEFA-7073-EA1B-1A783F32943C}"/>
          </ac:spMkLst>
        </pc:spChg>
        <pc:spChg chg="add mo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6" creationId="{5CB12286-D257-1ACA-FD52-59816C5ECA5E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14" creationId="{989BE678-777B-482A-A616-FEDC47B162E5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0" creationId="{D28BE0C3-2102-4820-B88B-A448B1840D14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2" creationId="{E4F17063-EDA4-417B-946F-BA357F3B390D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4" creationId="{D36F3EEA-55D4-4677-80E7-92D00B8F343B}"/>
          </ac:spMkLst>
        </pc:spChg>
        <pc:spChg chg="ad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33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39" creationId="{7C704F0F-1CD8-4DC1-AEE9-225958232415}"/>
          </ac:spMkLst>
        </pc:spChg>
        <pc:picChg chg="add mo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4" creationId="{31D32452-F88B-B73C-2DC5-87A89303CAEB}"/>
          </ac:picMkLst>
        </pc:picChg>
        <pc:picChg chg="add mod or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5" creationId="{2062BE8E-1C3C-9877-77C8-B3117C0262B3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0" creationId="{DF19BAF3-7E20-4B9D-B544-BABAEEA1FA75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2" creationId="{950648F4-ABCD-4DF0-8641-76CFB2354721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6" creationId="{CF1EB4BD-9C7E-4AA3-9681-C7EB0DA6250B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8" creationId="{94AAE3AA-3759-4D28-B0EF-575F25A5146C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29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1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5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7" creationId="{1081DF83-4F35-4560-87E6-0DE8AAAC33DB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14T18:30:11.486" v="2325" actId="20577"/>
        <pc:sldMkLst>
          <pc:docMk/>
          <pc:sldMk cId="1448482189" sldId="274"/>
        </pc:sldMkLst>
        <pc:spChg chg="mod">
          <ac:chgData name="Lisa Collins (2304839)" userId="6beab04e-e728-45a2-83eb-c22a4c906e40" providerId="ADAL" clId="{76A2628F-AEF0-4975-953B-A486F55D199C}" dt="2023-11-14T17:44:24.984" v="1626" actId="20577"/>
          <ac:spMkLst>
            <pc:docMk/>
            <pc:sldMk cId="1448482189" sldId="274"/>
            <ac:spMk id="2" creationId="{AA4A6884-D6FD-E59F-9FAB-72DF58531F00}"/>
          </ac:spMkLst>
        </pc:spChg>
        <pc:spChg chg="add mod">
          <ac:chgData name="Lisa Collins (2304839)" userId="6beab04e-e728-45a2-83eb-c22a4c906e40" providerId="ADAL" clId="{76A2628F-AEF0-4975-953B-A486F55D199C}" dt="2023-11-14T18:30:11.486" v="2325" actId="20577"/>
          <ac:spMkLst>
            <pc:docMk/>
            <pc:sldMk cId="1448482189" sldId="274"/>
            <ac:spMk id="3" creationId="{0E7D7528-9309-95E3-0188-D773927AF5FE}"/>
          </ac:spMkLst>
        </pc:spChg>
        <pc:spChg chg="del">
          <ac:chgData name="Lisa Collins (2304839)" userId="6beab04e-e728-45a2-83eb-c22a4c906e40" providerId="ADAL" clId="{76A2628F-AEF0-4975-953B-A486F55D199C}" dt="2023-11-14T17:42:54.072" v="1604" actId="931"/>
          <ac:spMkLst>
            <pc:docMk/>
            <pc:sldMk cId="1448482189" sldId="274"/>
            <ac:spMk id="3" creationId="{E5B13390-4047-19D2-5126-A6937575DBDE}"/>
          </ac:spMkLst>
        </pc:spChg>
        <pc:spChg chg="add mo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6" creationId="{92B9F444-76A5-2981-EE1B-60A57B583695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3" creationId="{C6A81905-F480-46A4-BC10-215D24EA1AE6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5" creationId="{36FD4D9D-3784-41E8-8405-A42B72F51331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7" creationId="{60817A52-B891-4228-A61E-0C0A57632DDA}"/>
          </ac:spMkLst>
        </pc:spChg>
        <pc:picChg chg="add mo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5" creationId="{4BB45998-0740-9E48-C3F3-BEE3AFF3CD89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9" creationId="{94AAE3AA-3759-4D28-B0EF-575F25A5146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14T18:30:55.510" v="2346" actId="20577"/>
        <pc:sldMkLst>
          <pc:docMk/>
          <pc:sldMk cId="1401132898" sldId="275"/>
        </pc:sldMkLst>
        <pc:spChg chg="mod">
          <ac:chgData name="Lisa Collins (2304839)" userId="6beab04e-e728-45a2-83eb-c22a4c906e40" providerId="ADAL" clId="{76A2628F-AEF0-4975-953B-A486F55D199C}" dt="2023-11-14T17:46:01.466" v="1729" actId="5793"/>
          <ac:spMkLst>
            <pc:docMk/>
            <pc:sldMk cId="1401132898" sldId="275"/>
            <ac:spMk id="2" creationId="{9D18BDE3-9F42-42E7-C5FF-AB6F829F8E99}"/>
          </ac:spMkLst>
        </pc:spChg>
        <pc:spChg chg="del">
          <ac:chgData name="Lisa Collins (2304839)" userId="6beab04e-e728-45a2-83eb-c22a4c906e40" providerId="ADAL" clId="{76A2628F-AEF0-4975-953B-A486F55D199C}" dt="2023-11-14T17:47:44.142" v="1730" actId="931"/>
          <ac:spMkLst>
            <pc:docMk/>
            <pc:sldMk cId="1401132898" sldId="275"/>
            <ac:spMk id="3" creationId="{F550CFB9-385B-767F-E0EE-5AD318DCBB96}"/>
          </ac:spMkLst>
        </pc:spChg>
        <pc:spChg chg="add mod">
          <ac:chgData name="Lisa Collins (2304839)" userId="6beab04e-e728-45a2-83eb-c22a4c906e40" providerId="ADAL" clId="{76A2628F-AEF0-4975-953B-A486F55D199C}" dt="2023-11-14T17:47:46.805" v="1732" actId="962"/>
          <ac:spMkLst>
            <pc:docMk/>
            <pc:sldMk cId="1401132898" sldId="275"/>
            <ac:spMk id="6" creationId="{7B06DB26-55A7-57C1-F02F-094B1A219860}"/>
          </ac:spMkLst>
        </pc:spChg>
        <pc:spChg chg="add mod">
          <ac:chgData name="Lisa Collins (2304839)" userId="6beab04e-e728-45a2-83eb-c22a4c906e40" providerId="ADAL" clId="{76A2628F-AEF0-4975-953B-A486F55D199C}" dt="2023-11-14T17:51:29.243" v="1738" actId="962"/>
          <ac:spMkLst>
            <pc:docMk/>
            <pc:sldMk cId="1401132898" sldId="275"/>
            <ac:spMk id="7" creationId="{8D451EE6-C5EA-9A69-F08E-D42A08ECE715}"/>
          </ac:spMkLst>
        </pc:spChg>
        <pc:spChg chg="add mod">
          <ac:chgData name="Lisa Collins (2304839)" userId="6beab04e-e728-45a2-83eb-c22a4c906e40" providerId="ADAL" clId="{76A2628F-AEF0-4975-953B-A486F55D199C}" dt="2023-11-14T17:48:29.392" v="1735" actId="962"/>
          <ac:spMkLst>
            <pc:docMk/>
            <pc:sldMk cId="1401132898" sldId="275"/>
            <ac:spMk id="9" creationId="{1BF1CE6B-4C78-8891-CF51-D878549C72B6}"/>
          </ac:spMkLst>
        </pc:spChg>
        <pc:spChg chg="add mod">
          <ac:chgData name="Lisa Collins (2304839)" userId="6beab04e-e728-45a2-83eb-c22a4c906e40" providerId="ADAL" clId="{76A2628F-AEF0-4975-953B-A486F55D199C}" dt="2023-11-14T17:52:09.604" v="1741" actId="962"/>
          <ac:spMkLst>
            <pc:docMk/>
            <pc:sldMk cId="1401132898" sldId="275"/>
            <ac:spMk id="12" creationId="{7AFBF392-8AFD-9C13-9321-D51E98DEDDDA}"/>
          </ac:spMkLst>
        </pc:spChg>
        <pc:spChg chg="add mod">
          <ac:chgData name="Lisa Collins (2304839)" userId="6beab04e-e728-45a2-83eb-c22a4c906e40" providerId="ADAL" clId="{76A2628F-AEF0-4975-953B-A486F55D199C}" dt="2023-11-14T17:53:02.599" v="1748" actId="14100"/>
          <ac:spMkLst>
            <pc:docMk/>
            <pc:sldMk cId="1401132898" sldId="275"/>
            <ac:spMk id="15" creationId="{4B70269F-91A7-C97E-A1BF-36747FCD6E28}"/>
          </ac:spMkLst>
        </pc:spChg>
        <pc:spChg chg="add mod">
          <ac:chgData name="Lisa Collins (2304839)" userId="6beab04e-e728-45a2-83eb-c22a4c906e40" providerId="ADAL" clId="{76A2628F-AEF0-4975-953B-A486F55D199C}" dt="2023-11-14T18:30:55.510" v="2346" actId="20577"/>
          <ac:spMkLst>
            <pc:docMk/>
            <pc:sldMk cId="1401132898" sldId="275"/>
            <ac:spMk id="16" creationId="{0FEFF410-21FB-7CC9-B6E6-E5F6FE5F19E9}"/>
          </ac:spMkLst>
        </pc:spChg>
        <pc:picChg chg="add mod">
          <ac:chgData name="Lisa Collins (2304839)" userId="6beab04e-e728-45a2-83eb-c22a4c906e40" providerId="ADAL" clId="{76A2628F-AEF0-4975-953B-A486F55D199C}" dt="2023-11-14T17:53:35.809" v="1755" actId="1076"/>
          <ac:picMkLst>
            <pc:docMk/>
            <pc:sldMk cId="1401132898" sldId="275"/>
            <ac:picMk id="4" creationId="{2AF6A28B-C5E9-625E-2942-507AAD7C0E9B}"/>
          </ac:picMkLst>
        </pc:picChg>
        <pc:picChg chg="add mod">
          <ac:chgData name="Lisa Collins (2304839)" userId="6beab04e-e728-45a2-83eb-c22a4c906e40" providerId="ADAL" clId="{76A2628F-AEF0-4975-953B-A486F55D199C}" dt="2023-11-14T17:53:49.685" v="1758" actId="1076"/>
          <ac:picMkLst>
            <pc:docMk/>
            <pc:sldMk cId="1401132898" sldId="275"/>
            <ac:picMk id="5" creationId="{9940765D-CC64-1969-2EBC-2C5C3C069FA8}"/>
          </ac:picMkLst>
        </pc:picChg>
        <pc:picChg chg="add mod">
          <ac:chgData name="Lisa Collins (2304839)" userId="6beab04e-e728-45a2-83eb-c22a4c906e40" providerId="ADAL" clId="{76A2628F-AEF0-4975-953B-A486F55D199C}" dt="2023-11-14T17:53:39.709" v="1756" actId="1076"/>
          <ac:picMkLst>
            <pc:docMk/>
            <pc:sldMk cId="1401132898" sldId="275"/>
            <ac:picMk id="8" creationId="{0B09B2D7-A74C-74CA-E39B-5681F4231017}"/>
          </ac:picMkLst>
        </pc:picChg>
        <pc:picChg chg="add mod">
          <ac:chgData name="Lisa Collins (2304839)" userId="6beab04e-e728-45a2-83eb-c22a4c906e40" providerId="ADAL" clId="{76A2628F-AEF0-4975-953B-A486F55D199C}" dt="2023-11-14T17:53:21.926" v="1751" actId="1076"/>
          <ac:picMkLst>
            <pc:docMk/>
            <pc:sldMk cId="1401132898" sldId="275"/>
            <ac:picMk id="11" creationId="{16986B0B-E9C6-62D2-1E1F-FEFCB03DACA4}"/>
          </ac:picMkLst>
        </pc:picChg>
        <pc:picChg chg="add mod">
          <ac:chgData name="Lisa Collins (2304839)" userId="6beab04e-e728-45a2-83eb-c22a4c906e40" providerId="ADAL" clId="{76A2628F-AEF0-4975-953B-A486F55D199C}" dt="2023-11-14T17:53:02.599" v="1748" actId="14100"/>
          <ac:picMkLst>
            <pc:docMk/>
            <pc:sldMk cId="1401132898" sldId="275"/>
            <ac:picMk id="14" creationId="{C7C591AB-7E67-42F4-71FC-76219C7B1D8D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09:25.074" v="3016" actId="20577"/>
        <pc:sldMkLst>
          <pc:docMk/>
          <pc:sldMk cId="1165931879" sldId="276"/>
        </pc:sldMkLst>
        <pc:spChg chg="mod">
          <ac:chgData name="Lisa Collins (2304839)" userId="6beab04e-e728-45a2-83eb-c22a4c906e40" providerId="ADAL" clId="{76A2628F-AEF0-4975-953B-A486F55D199C}" dt="2023-11-14T17:56:00.544" v="1900" actId="20577"/>
          <ac:spMkLst>
            <pc:docMk/>
            <pc:sldMk cId="1165931879" sldId="276"/>
            <ac:spMk id="2" creationId="{99C8F8DC-D695-0AA3-2F09-8994F5188544}"/>
          </ac:spMkLst>
        </pc:spChg>
        <pc:spChg chg="del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3" creationId="{113C8D9E-619D-8A3A-5E0D-04CC1A83C632}"/>
          </ac:spMkLst>
        </pc:spChg>
        <pc:spChg chg="add del mod">
          <ac:chgData name="Lisa Collins (2304839)" userId="6beab04e-e728-45a2-83eb-c22a4c906e40" providerId="ADAL" clId="{76A2628F-AEF0-4975-953B-A486F55D199C}" dt="2023-11-14T18:31:39.491" v="2370"/>
          <ac:spMkLst>
            <pc:docMk/>
            <pc:sldMk cId="1165931879" sldId="276"/>
            <ac:spMk id="4" creationId="{ABF8D814-31BF-BAE5-236F-B2EC68C8FC46}"/>
          </ac:spMkLst>
        </pc:spChg>
        <pc:spChg chg="add mod">
          <ac:chgData name="Lisa Collins (2304839)" userId="6beab04e-e728-45a2-83eb-c22a4c906e40" providerId="ADAL" clId="{76A2628F-AEF0-4975-953B-A486F55D199C}" dt="2023-11-21T18:09:25.074" v="3016" actId="20577"/>
          <ac:spMkLst>
            <pc:docMk/>
            <pc:sldMk cId="1165931879" sldId="276"/>
            <ac:spMk id="6" creationId="{D16A20BF-DF30-F886-C0BF-DE26CDE829A8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13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19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21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23" creationId="{D36F3EEA-55D4-4677-80E7-92D00B8F343B}"/>
          </ac:spMkLst>
        </pc:sp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5" creationId="{B9934CAF-B85D-B9B1-C0A3-7863CFF55E3D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9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1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5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7" creationId="{94AAE3AA-3759-4D28-B0EF-575F25A5146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21T16:05:37.920" v="2448" actId="20577"/>
        <pc:sldMkLst>
          <pc:docMk/>
          <pc:sldMk cId="2715099745" sldId="277"/>
        </pc:sldMkLst>
        <pc:spChg chg="mod">
          <ac:chgData name="Lisa Collins (2304839)" userId="6beab04e-e728-45a2-83eb-c22a4c906e40" providerId="ADAL" clId="{76A2628F-AEF0-4975-953B-A486F55D199C}" dt="2023-11-21T16:04:34.595" v="2426" actId="20577"/>
          <ac:spMkLst>
            <pc:docMk/>
            <pc:sldMk cId="2715099745" sldId="277"/>
            <ac:spMk id="2" creationId="{568F0F7C-DAC2-9C3D-8D8C-F0033EE523D0}"/>
          </ac:spMkLst>
        </pc:spChg>
        <pc:spChg chg="del">
          <ac:chgData name="Lisa Collins (2304839)" userId="6beab04e-e728-45a2-83eb-c22a4c906e40" providerId="ADAL" clId="{76A2628F-AEF0-4975-953B-A486F55D199C}" dt="2023-11-21T16:02:53.841" v="2395" actId="931"/>
          <ac:spMkLst>
            <pc:docMk/>
            <pc:sldMk cId="2715099745" sldId="277"/>
            <ac:spMk id="3" creationId="{95359611-2005-8B48-8F83-145B3207768E}"/>
          </ac:spMkLst>
        </pc:spChg>
        <pc:spChg chg="add mod">
          <ac:chgData name="Lisa Collins (2304839)" userId="6beab04e-e728-45a2-83eb-c22a4c906e40" providerId="ADAL" clId="{76A2628F-AEF0-4975-953B-A486F55D199C}" dt="2023-11-21T16:02:53.841" v="2395" actId="931"/>
          <ac:spMkLst>
            <pc:docMk/>
            <pc:sldMk cId="2715099745" sldId="277"/>
            <ac:spMk id="6" creationId="{1C89EF79-4D39-67FA-5184-CBB5B1940526}"/>
          </ac:spMkLst>
        </pc:spChg>
        <pc:spChg chg="add mod">
          <ac:chgData name="Lisa Collins (2304839)" userId="6beab04e-e728-45a2-83eb-c22a4c906e40" providerId="ADAL" clId="{76A2628F-AEF0-4975-953B-A486F55D199C}" dt="2023-11-21T16:05:37.920" v="2448" actId="20577"/>
          <ac:spMkLst>
            <pc:docMk/>
            <pc:sldMk cId="2715099745" sldId="277"/>
            <ac:spMk id="7" creationId="{FDD0287C-7BE8-B383-646A-93CE918F559C}"/>
          </ac:spMkLst>
        </pc:spChg>
        <pc:picChg chg="add mod">
          <ac:chgData name="Lisa Collins (2304839)" userId="6beab04e-e728-45a2-83eb-c22a4c906e40" providerId="ADAL" clId="{76A2628F-AEF0-4975-953B-A486F55D199C}" dt="2023-11-21T16:02:56.428" v="2396" actId="27614"/>
          <ac:picMkLst>
            <pc:docMk/>
            <pc:sldMk cId="2715099745" sldId="277"/>
            <ac:picMk id="5" creationId="{0F3EC797-BD35-5976-8810-4A0B3D9C35A8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6:35:39.016" v="2549" actId="14100"/>
        <pc:sldMkLst>
          <pc:docMk/>
          <pc:sldMk cId="1977845765" sldId="278"/>
        </pc:sldMkLst>
        <pc:spChg chg="mod ord">
          <ac:chgData name="Lisa Collins (2304839)" userId="6beab04e-e728-45a2-83eb-c22a4c906e40" providerId="ADAL" clId="{76A2628F-AEF0-4975-953B-A486F55D199C}" dt="2023-11-21T16:32:53.993" v="2519" actId="14100"/>
          <ac:spMkLst>
            <pc:docMk/>
            <pc:sldMk cId="1977845765" sldId="278"/>
            <ac:spMk id="2" creationId="{A502C571-5AED-2985-40E8-2CB8117E5C87}"/>
          </ac:spMkLst>
        </pc:spChg>
        <pc:spChg chg="del">
          <ac:chgData name="Lisa Collins (2304839)" userId="6beab04e-e728-45a2-83eb-c22a4c906e40" providerId="ADAL" clId="{76A2628F-AEF0-4975-953B-A486F55D199C}" dt="2023-11-21T16:24:28.198" v="2500" actId="931"/>
          <ac:spMkLst>
            <pc:docMk/>
            <pc:sldMk cId="1977845765" sldId="278"/>
            <ac:spMk id="3" creationId="{C4BD1002-FF8E-F880-E862-A09A33ECC438}"/>
          </ac:spMkLst>
        </pc:spChg>
        <pc:spChg chg="add mod or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6" creationId="{8F3FB63E-F632-5AA6-E6A3-299C71E66268}"/>
          </ac:spMkLst>
        </pc:spChg>
        <pc:spChg chg="add mod">
          <ac:chgData name="Lisa Collins (2304839)" userId="6beab04e-e728-45a2-83eb-c22a4c906e40" providerId="ADAL" clId="{76A2628F-AEF0-4975-953B-A486F55D199C}" dt="2023-11-21T16:35:39.016" v="2549" actId="14100"/>
          <ac:spMkLst>
            <pc:docMk/>
            <pc:sldMk cId="1977845765" sldId="278"/>
            <ac:spMk id="15" creationId="{1C2F4379-BE40-EDF8-5F25-24FA28257C7B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1" creationId="{D6573690-978D-48A4-8645-0E01F8211B71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7" creationId="{858084FA-40DB-44FC-94DA-93AA71CD6924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9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31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5" creationId="{972620E6-667F-4A35-9213-FE25FBBF1A3A}"/>
          </ac:picMkLst>
        </pc:pic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8" creationId="{F0D13860-74DC-94ED-CA11-30DC1496CE64}"/>
          </ac:picMkLst>
        </pc:pic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0" creationId="{25D5BAEF-6FF8-4F17-AB33-A071B2061E74}"/>
          </ac:picMkLst>
        </pc:picChg>
        <pc:picChg chg="add mod ord">
          <ac:chgData name="Lisa Collins (2304839)" userId="6beab04e-e728-45a2-83eb-c22a4c906e40" providerId="ADAL" clId="{76A2628F-AEF0-4975-953B-A486F55D199C}" dt="2023-11-21T16:33:14.348" v="2525" actId="14100"/>
          <ac:picMkLst>
            <pc:docMk/>
            <pc:sldMk cId="1977845765" sldId="278"/>
            <ac:picMk id="12" creationId="{94898547-7C38-DA2C-75AE-C0D1069D625D}"/>
          </ac:picMkLst>
        </pc:picChg>
        <pc:picChg chg="add mod">
          <ac:chgData name="Lisa Collins (2304839)" userId="6beab04e-e728-45a2-83eb-c22a4c906e40" providerId="ADAL" clId="{76A2628F-AEF0-4975-953B-A486F55D199C}" dt="2023-11-21T16:33:17.299" v="2526" actId="14100"/>
          <ac:picMkLst>
            <pc:docMk/>
            <pc:sldMk cId="1977845765" sldId="278"/>
            <ac:picMk id="14" creationId="{6376A910-E19A-F4D9-CC7B-60DAEEC23573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7" creationId="{1530DCFF-08F5-434A-A0D5-F3E89407A615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9" creationId="{24011A3A-9884-40BF-94F6-0625A0ADD326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23" creationId="{D4B84446-184D-45CE-9532-48179EAE58C9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25" creationId="{C9229660-8639-44E7-B486-7436516E6B62}"/>
          </ac:picMkLst>
        </pc:picChg>
      </pc:sldChg>
      <pc:sldChg chg="delSp modSp new mod">
        <pc:chgData name="Lisa Collins (2304839)" userId="6beab04e-e728-45a2-83eb-c22a4c906e40" providerId="ADAL" clId="{76A2628F-AEF0-4975-953B-A486F55D199C}" dt="2023-11-21T19:20:14.686" v="3853" actId="5793"/>
        <pc:sldMkLst>
          <pc:docMk/>
          <pc:sldMk cId="2991748549" sldId="279"/>
        </pc:sldMkLst>
        <pc:spChg chg="mod">
          <ac:chgData name="Lisa Collins (2304839)" userId="6beab04e-e728-45a2-83eb-c22a4c906e40" providerId="ADAL" clId="{76A2628F-AEF0-4975-953B-A486F55D199C}" dt="2023-11-21T19:20:14.686" v="3853" actId="5793"/>
          <ac:spMkLst>
            <pc:docMk/>
            <pc:sldMk cId="2991748549" sldId="279"/>
            <ac:spMk id="2" creationId="{99AC3185-7D50-F4BB-3EAA-6F565AF4662E}"/>
          </ac:spMkLst>
        </pc:spChg>
        <pc:spChg chg="del mod">
          <ac:chgData name="Lisa Collins (2304839)" userId="6beab04e-e728-45a2-83eb-c22a4c906e40" providerId="ADAL" clId="{76A2628F-AEF0-4975-953B-A486F55D199C}" dt="2023-11-21T16:36:32.069" v="2553" actId="478"/>
          <ac:spMkLst>
            <pc:docMk/>
            <pc:sldMk cId="2991748549" sldId="279"/>
            <ac:spMk id="3" creationId="{134B3948-5C96-2129-6ECE-54FF1C4C02C3}"/>
          </ac:spMkLst>
        </pc:spChg>
      </pc:sldChg>
      <pc:sldChg chg="addSp delSp modSp new mod setBg">
        <pc:chgData name="Lisa Collins (2304839)" userId="6beab04e-e728-45a2-83eb-c22a4c906e40" providerId="ADAL" clId="{76A2628F-AEF0-4975-953B-A486F55D199C}" dt="2023-11-21T18:59:45.870" v="3758" actId="33553"/>
        <pc:sldMkLst>
          <pc:docMk/>
          <pc:sldMk cId="1353905527" sldId="280"/>
        </pc:sldMkLst>
        <pc:spChg chg="del mod">
          <ac:chgData name="Lisa Collins (2304839)" userId="6beab04e-e728-45a2-83eb-c22a4c906e40" providerId="ADAL" clId="{76A2628F-AEF0-4975-953B-A486F55D199C}" dt="2023-11-21T17:38:17.495" v="2709" actId="478"/>
          <ac:spMkLst>
            <pc:docMk/>
            <pc:sldMk cId="1353905527" sldId="280"/>
            <ac:spMk id="2" creationId="{E8B85918-E178-161E-BA3E-D29821EFE8A2}"/>
          </ac:spMkLst>
        </pc:spChg>
        <pc:spChg chg="del">
          <ac:chgData name="Lisa Collins (2304839)" userId="6beab04e-e728-45a2-83eb-c22a4c906e40" providerId="ADAL" clId="{76A2628F-AEF0-4975-953B-A486F55D199C}" dt="2023-11-21T17:36:32.590" v="2691" actId="931"/>
          <ac:spMkLst>
            <pc:docMk/>
            <pc:sldMk cId="1353905527" sldId="280"/>
            <ac:spMk id="3" creationId="{89375A44-F2FE-5E1D-D512-76867175B438}"/>
          </ac:spMkLst>
        </pc:spChg>
        <pc:spChg chg="add mo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6" creationId="{F1B3D733-6F88-C4E3-B166-19298A2B3600}"/>
          </ac:spMkLst>
        </pc:spChg>
        <pc:spChg chg="add mod">
          <ac:chgData name="Lisa Collins (2304839)" userId="6beab04e-e728-45a2-83eb-c22a4c906e40" providerId="ADAL" clId="{76A2628F-AEF0-4975-953B-A486F55D199C}" dt="2023-11-21T17:37:59.302" v="2703" actId="1076"/>
          <ac:spMkLst>
            <pc:docMk/>
            <pc:sldMk cId="1353905527" sldId="280"/>
            <ac:spMk id="9" creationId="{9BF3C256-B127-F7B9-91A1-147746ACB77D}"/>
          </ac:spMkLst>
        </pc:spChg>
        <pc:spChg chg="add mod">
          <ac:chgData name="Lisa Collins (2304839)" userId="6beab04e-e728-45a2-83eb-c22a4c906e40" providerId="ADAL" clId="{76A2628F-AEF0-4975-953B-A486F55D199C}" dt="2023-11-21T18:59:45.870" v="3758" actId="33553"/>
          <ac:spMkLst>
            <pc:docMk/>
            <pc:sldMk cId="1353905527" sldId="280"/>
            <ac:spMk id="10" creationId="{F5426A33-0FAA-E74D-C53A-AD23D97951A9}"/>
          </ac:spMkLst>
        </pc:spChg>
        <pc:spChg chg="add mod">
          <ac:chgData name="Lisa Collins (2304839)" userId="6beab04e-e728-45a2-83eb-c22a4c906e40" providerId="ADAL" clId="{76A2628F-AEF0-4975-953B-A486F55D199C}" dt="2023-11-21T18:14:20.622" v="3117" actId="20577"/>
          <ac:spMkLst>
            <pc:docMk/>
            <pc:sldMk cId="1353905527" sldId="280"/>
            <ac:spMk id="13" creationId="{2F6B525A-FE46-1EA7-B6E7-6F9A7DBC743D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16" creationId="{7DAA46B9-B7E8-4487-B28E-C63A6EB7AA27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18" creationId="{C866818C-1E5F-475A-B310-3C06B555FB69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20" creationId="{D12AFDE8-E1ED-4A49-B8B3-4953F4B8ACB9}"/>
          </ac:spMkLst>
        </pc:spChg>
        <pc:picChg chg="add mod">
          <ac:chgData name="Lisa Collins (2304839)" userId="6beab04e-e728-45a2-83eb-c22a4c906e40" providerId="ADAL" clId="{76A2628F-AEF0-4975-953B-A486F55D199C}" dt="2023-11-21T17:37:44.376" v="2699" actId="26606"/>
          <ac:picMkLst>
            <pc:docMk/>
            <pc:sldMk cId="1353905527" sldId="280"/>
            <ac:picMk id="5" creationId="{E6BB6536-1EBF-7D6A-7CA2-F63213D53BBA}"/>
          </ac:picMkLst>
        </pc:picChg>
        <pc:picChg chg="add mod ord">
          <ac:chgData name="Lisa Collins (2304839)" userId="6beab04e-e728-45a2-83eb-c22a4c906e40" providerId="ADAL" clId="{76A2628F-AEF0-4975-953B-A486F55D199C}" dt="2023-11-21T17:37:52.081" v="2702" actId="14100"/>
          <ac:picMkLst>
            <pc:docMk/>
            <pc:sldMk cId="1353905527" sldId="280"/>
            <ac:picMk id="8" creationId="{8487043A-A51B-2F8E-FF43-761CD3D15789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06:52.821" v="2986" actId="20577"/>
        <pc:sldMkLst>
          <pc:docMk/>
          <pc:sldMk cId="3210582096" sldId="281"/>
        </pc:sldMkLst>
        <pc:spChg chg="mod ord">
          <ac:chgData name="Lisa Collins (2304839)" userId="6beab04e-e728-45a2-83eb-c22a4c906e40" providerId="ADAL" clId="{76A2628F-AEF0-4975-953B-A486F55D199C}" dt="2023-11-21T18:02:38.391" v="2946" actId="20577"/>
          <ac:spMkLst>
            <pc:docMk/>
            <pc:sldMk cId="3210582096" sldId="281"/>
            <ac:spMk id="2" creationId="{30DD7739-D0C9-3B32-345A-B779240A2C80}"/>
          </ac:spMkLst>
        </pc:spChg>
        <pc:spChg chg="del">
          <ac:chgData name="Lisa Collins (2304839)" userId="6beab04e-e728-45a2-83eb-c22a4c906e40" providerId="ADAL" clId="{76A2628F-AEF0-4975-953B-A486F55D199C}" dt="2023-11-21T18:01:16.083" v="2913" actId="931"/>
          <ac:spMkLst>
            <pc:docMk/>
            <pc:sldMk cId="3210582096" sldId="281"/>
            <ac:spMk id="3" creationId="{AA439C54-8FD6-BE33-A9F3-51E4F5DFD80F}"/>
          </ac:spMkLst>
        </pc:spChg>
        <pc:spChg chg="add mo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6" creationId="{80778686-D6C4-F424-5DB5-DD3F5279C8E7}"/>
          </ac:spMkLst>
        </pc:spChg>
        <pc:spChg chg="add mo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9" creationId="{A80A355E-C30D-4EB0-4BA1-FE609AB59F58}"/>
          </ac:spMkLst>
        </pc:spChg>
        <pc:spChg chg="add mod">
          <ac:chgData name="Lisa Collins (2304839)" userId="6beab04e-e728-45a2-83eb-c22a4c906e40" providerId="ADAL" clId="{76A2628F-AEF0-4975-953B-A486F55D199C}" dt="2023-11-21T18:06:52.821" v="2986" actId="20577"/>
          <ac:spMkLst>
            <pc:docMk/>
            <pc:sldMk cId="3210582096" sldId="281"/>
            <ac:spMk id="10" creationId="{7F60A6FA-50AC-7255-96C3-2C2877CC91A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18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4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6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8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5" creationId="{4FCA7D97-461D-3E2D-E87F-9FFFCF51A5F6}"/>
          </ac:picMkLst>
        </pc:picChg>
        <pc:picChg chg="add mod or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8" creationId="{E8A26772-8526-07D5-30D7-4302FEC357FB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14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16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20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2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17:42.093" v="3159"/>
        <pc:sldMkLst>
          <pc:docMk/>
          <pc:sldMk cId="496434228" sldId="282"/>
        </pc:sldMkLst>
        <pc:spChg chg="mod or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" creationId="{0DAEE56B-A208-A0FE-4804-C216708C22F0}"/>
          </ac:spMkLst>
        </pc:spChg>
        <pc:spChg chg="del">
          <ac:chgData name="Lisa Collins (2304839)" userId="6beab04e-e728-45a2-83eb-c22a4c906e40" providerId="ADAL" clId="{76A2628F-AEF0-4975-953B-A486F55D199C}" dt="2023-11-21T18:04:47.778" v="2956" actId="931"/>
          <ac:spMkLst>
            <pc:docMk/>
            <pc:sldMk cId="496434228" sldId="282"/>
            <ac:spMk id="3" creationId="{6B8AC9F7-564C-AD9B-423C-826C5F744122}"/>
          </ac:spMkLst>
        </pc:spChg>
        <pc:spChg chg="add del mod">
          <ac:chgData name="Lisa Collins (2304839)" userId="6beab04e-e728-45a2-83eb-c22a4c906e40" providerId="ADAL" clId="{76A2628F-AEF0-4975-953B-A486F55D199C}" dt="2023-11-21T18:05:23.616" v="2962" actId="478"/>
          <ac:spMkLst>
            <pc:docMk/>
            <pc:sldMk cId="496434228" sldId="282"/>
            <ac:spMk id="8" creationId="{CB3CC2AF-CDFC-4D49-4D16-451D7A254EB9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14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0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2" creationId="{A4322390-8B58-46BE-88EB-D9FD30C08743}"/>
          </ac:spMkLst>
        </pc:spChg>
        <pc:picChg chg="add mo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5" creationId="{4800BEE3-271F-F3C4-8DEF-85B4A5019F70}"/>
          </ac:picMkLst>
        </pc:picChg>
        <pc:picChg chg="add del mod">
          <ac:chgData name="Lisa Collins (2304839)" userId="6beab04e-e728-45a2-83eb-c22a4c906e40" providerId="ADAL" clId="{76A2628F-AEF0-4975-953B-A486F55D199C}" dt="2023-11-21T18:05:23.616" v="2962" actId="478"/>
          <ac:picMkLst>
            <pc:docMk/>
            <pc:sldMk cId="496434228" sldId="282"/>
            <ac:picMk id="7" creationId="{12894801-6468-F6E7-E318-64D7F362010D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0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2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6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8" creationId="{94AAE3AA-3759-4D28-B0EF-575F25A5146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3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83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00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11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0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96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56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666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4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72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845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58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63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629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32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42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A7C1954-CB53-4C38-A9CC-3B3D76E184E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3314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museum.org/art/collection/search/321937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larrassa.cat/171213-william-shakespeare-e1510691212877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jeresenlahistoria.com/2015/05/la-esposa-repudiada-ana-de-cleves-1515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hipnosnews.wordpress.com/2015/10/21/enrique-iv-de-inglaterrarey-de-inglaterra-de-1399-a-1413-casa-de-lancaster/" TargetMode="Externa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he_photographic_history_of_the_Civil_War_-_thousands_of_scenes_photographed_1861-65,_with_text_by_many_special_authorities_(1911)_(14762820815).jp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ivil_War_Battle_Scene_1887_William_T_Trego.png" TargetMode="Externa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boston.bc.edu/index.php/home/eras-of-migration/test-page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globalboston.bc.edu/index.php/home/eras-of-migration/test-page-2/" TargetMode="Externa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13" Type="http://schemas.openxmlformats.org/officeDocument/2006/relationships/hyperlink" Target="https://pxhere.com/sv/photo/1584659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5.jpeg"/><Relationship Id="rId12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www.rawpixel.com/search/sad%20women" TargetMode="External"/><Relationship Id="rId5" Type="http://schemas.openxmlformats.org/officeDocument/2006/relationships/image" Target="../media/image4.png"/><Relationship Id="rId15" Type="http://schemas.openxmlformats.org/officeDocument/2006/relationships/image" Target="../media/image19.jpg"/><Relationship Id="rId10" Type="http://schemas.openxmlformats.org/officeDocument/2006/relationships/image" Target="../media/image17.1"/><Relationship Id="rId4" Type="http://schemas.openxmlformats.org/officeDocument/2006/relationships/image" Target="../media/image3.png"/><Relationship Id="rId9" Type="http://schemas.openxmlformats.org/officeDocument/2006/relationships/hyperlink" Target="https://wildwallawallawinewoman.blogspot.com/2011_10_01_archive.html" TargetMode="External"/><Relationship Id="rId1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Jean-Martin_Charcot?uselang=de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0.jpg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historia-biografia.com/jean-martin-charcot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ellcomecollection.org/articles/XGvXYxAAAI-TyJT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view-image.php?image=172549&amp;picture=the-memory-of-soldiers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jakewillcook/7886976412/" TargetMode="External"/><Relationship Id="rId13" Type="http://schemas.openxmlformats.org/officeDocument/2006/relationships/image" Target="../media/image27.jpg"/><Relationship Id="rId18" Type="http://schemas.openxmlformats.org/officeDocument/2006/relationships/hyperlink" Target="https://www.flickr.com/photos/36919288@N08/3943962700/in/photostream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4.jpg"/><Relationship Id="rId12" Type="http://schemas.openxmlformats.org/officeDocument/2006/relationships/hyperlink" Target="https://www.pexels.com/photo/active-adult-air-force-angry-279991/" TargetMode="External"/><Relationship Id="rId17" Type="http://schemas.openxmlformats.org/officeDocument/2006/relationships/image" Target="../media/image28.jpg"/><Relationship Id="rId2" Type="http://schemas.openxmlformats.org/officeDocument/2006/relationships/image" Target="../media/image1.jpeg"/><Relationship Id="rId16" Type="http://schemas.openxmlformats.org/officeDocument/2006/relationships/hyperlink" Target="https://creativecommons.org/licenses/by/3.0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26.jpeg"/><Relationship Id="rId5" Type="http://schemas.openxmlformats.org/officeDocument/2006/relationships/image" Target="../media/image4.png"/><Relationship Id="rId15" Type="http://schemas.openxmlformats.org/officeDocument/2006/relationships/hyperlink" Target="https://creativecommons.org/licenses/by-sa/3.0/" TargetMode="External"/><Relationship Id="rId10" Type="http://schemas.openxmlformats.org/officeDocument/2006/relationships/hyperlink" Target="https://commons.wikimedia.org/wiki/File:US_Navy_090716-N-6770T-117_A_Royal_Thai_Navy_sailor_stands_in_ranks_beside_his_U.S._Navy_counterparts_from_the_dock_landing_ship_USS_Harpers_Ferry_(LSD_49),_the_guided-missile_frigate_USS_Crommelin_(FFG_37),_and_the_guided-miss.jpg" TargetMode="External"/><Relationship Id="rId19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25.jpg"/><Relationship Id="rId14" Type="http://schemas.openxmlformats.org/officeDocument/2006/relationships/hyperlink" Target="https://courses.lumenlearning.com/ushistory2os/chapter/primary-source-images-world-war-i-and-its-aftermath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somme-trenches-ww1-1020759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archivesoutside.records.nsw.gov.au/author/fiona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lpaperflare.com/american-troops-approaching-omaha-beach-on-normandy-beach-d-day-world-war-ii-wallpaper-wkkbw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hyperlink" Target="https://www.pikist.com/free-photo-xxcti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.png"/><Relationship Id="rId7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socialworkpodcast.blogspot.com/2007/01/dsm-diagnosis-for-social-worker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simplejew.blogspot.com/2007/12/question-answer-with-believing-gentile.htm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13476480@N07/51356826611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/3.0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black-and-white-palm-trees-street-corner-1115538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bundabergnow.com/2020/02/13/mate-sessions-address-mens-mental-health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9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DSM-III-R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rat-png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pg.pubpub.org/pub/08-rational-emotive-behaviour-therapy/release/1" TargetMode="External"/><Relationship Id="rId5" Type="http://schemas.openxmlformats.org/officeDocument/2006/relationships/image" Target="../media/image43.jpeg"/><Relationship Id="rId4" Type="http://schemas.openxmlformats.org/officeDocument/2006/relationships/hyperlink" Target="https://www.frontiersin.org/articles/10.3389/fpsyt.2019.00201/full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48.png"/><Relationship Id="rId3" Type="http://schemas.openxmlformats.org/officeDocument/2006/relationships/hyperlink" Target="https://www.flickr.com/photos/driskellsimages/5545447823" TargetMode="External"/><Relationship Id="rId7" Type="http://schemas.openxmlformats.org/officeDocument/2006/relationships/hyperlink" Target="https://creativecommons.org/licenses/by-nc-nd/3.0/" TargetMode="External"/><Relationship Id="rId12" Type="http://schemas.openxmlformats.org/officeDocument/2006/relationships/hyperlink" Target="https://en.wikipedia.org/wiki/Royal_Air_Force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glishwithoutend.blogspot.com/2016/12/today-is-remembrance-sunday.html" TargetMode="External"/><Relationship Id="rId11" Type="http://schemas.openxmlformats.org/officeDocument/2006/relationships/image" Target="../media/image47.png"/><Relationship Id="rId5" Type="http://schemas.openxmlformats.org/officeDocument/2006/relationships/image" Target="../media/image45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reativecommons.org/licenses/by/3.0/" TargetMode="External"/><Relationship Id="rId9" Type="http://schemas.openxmlformats.org/officeDocument/2006/relationships/hyperlink" Target="https://en.wikipedia.org/wiki/British_Armed_Forces" TargetMode="External"/><Relationship Id="rId14" Type="http://schemas.openxmlformats.org/officeDocument/2006/relationships/hyperlink" Target="https://en.wikipedia.org/wiki/Royal_Nav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stress-png/download/37285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50.png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derrickaviles.com/category/news/health/physiotherapy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5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eographic.co.uk/history-and-civilisation/2020/06/how-ptsd-went-from-shell-shock-to-a-recognised-medical-diagnosis" TargetMode="External"/><Relationship Id="rId2" Type="http://schemas.openxmlformats.org/officeDocument/2006/relationships/hyperlink" Target="https://www.bing.com/search?q=bing+pictures&amp;qs=n&amp;form=QBRE&amp;sp=-1&amp;ghc=1&amp;lq=0&amp;pq=bing+pictures&amp;sc=11-13&amp;sk=&amp;cvid=D344F41DF6A847D1AFA2025B57618C43&amp;ghsh=0&amp;ghacc=0&amp;ghpl=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rational-emotive-behavior-therapy-2796000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/index.php?title=American_Civil_War&amp;oldid=1186174665" TargetMode="External"/><Relationship Id="rId2" Type="http://schemas.openxmlformats.org/officeDocument/2006/relationships/hyperlink" Target="https://www.healthline.com/health/rational-emotive-behavior-thera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Edvard_Munch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pixabay.com/en/horse-animal-equine-bow-bowing-96207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8FD569-B11A-D78B-4558-55C78F833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688"/>
          <a:stretch/>
        </p:blipFill>
        <p:spPr>
          <a:xfrm>
            <a:off x="0" y="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DCA5D0-F284-D3C2-19C9-72CDFC794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281094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sz="5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Treatment and Care of Patients or Clients has Changed Through Interdisciplinary Practice and Changing Societal Knowledge and Understanding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7A5FF1-CE86-C801-A0C1-A5F0F4E75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just"/>
            <a:r>
              <a:rPr lang="en-GB" dirty="0"/>
              <a:t>		</a:t>
            </a:r>
            <a:r>
              <a:rPr lang="en-GB" sz="5400" dirty="0">
                <a:solidFill>
                  <a:schemeClr val="tx2">
                    <a:lumMod val="10000"/>
                  </a:schemeClr>
                </a:solidFill>
              </a:rPr>
              <a:t>Shell-Shock and PTSD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042893-287B-F170-E682-37687504FCE4}"/>
              </a:ext>
            </a:extLst>
          </p:cNvPr>
          <p:cNvSpPr txBox="1"/>
          <p:nvPr/>
        </p:nvSpPr>
        <p:spPr>
          <a:xfrm>
            <a:off x="147484" y="6347784"/>
            <a:ext cx="3883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Lisa. E. Collins (2304839)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FD52A2-2190-2457-9F90-A2FC6A637503}"/>
              </a:ext>
            </a:extLst>
          </p:cNvPr>
          <p:cNvSpPr txBox="1"/>
          <p:nvPr/>
        </p:nvSpPr>
        <p:spPr>
          <a:xfrm>
            <a:off x="2524991" y="6347784"/>
            <a:ext cx="3487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        (ECPS4014)</a:t>
            </a:r>
          </a:p>
        </p:txBody>
      </p:sp>
    </p:spTree>
    <p:extLst>
      <p:ext uri="{BB962C8B-B14F-4D97-AF65-F5344CB8AC3E}">
        <p14:creationId xmlns:p14="http://schemas.microsoft.com/office/powerpoint/2010/main" val="2356559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92217-F747-71E6-675C-0671BB032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7" y="0"/>
            <a:ext cx="9404723" cy="1400530"/>
          </a:xfrm>
        </p:spPr>
        <p:txBody>
          <a:bodyPr/>
          <a:lstStyle/>
          <a:p>
            <a:r>
              <a:rPr lang="en-GB" dirty="0"/>
              <a:t>When was the First recorded Symptoms?</a:t>
            </a:r>
          </a:p>
        </p:txBody>
      </p:sp>
      <p:pic>
        <p:nvPicPr>
          <p:cNvPr id="5" name="Content Placeholder 4" descr="A stone with writing on it">
            <a:extLst>
              <a:ext uri="{FF2B5EF4-FFF2-40B4-BE49-F238E27FC236}">
                <a16:creationId xmlns:a16="http://schemas.microsoft.com/office/drawing/2014/main" id="{BCF66D6A-586B-9BE4-DDC0-534D63A05A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5187" y="1400530"/>
            <a:ext cx="11041626" cy="39385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A5FB9B-0E59-EEF9-D2FB-0475A38B612B}"/>
              </a:ext>
            </a:extLst>
          </p:cNvPr>
          <p:cNvSpPr txBox="1"/>
          <p:nvPr/>
        </p:nvSpPr>
        <p:spPr>
          <a:xfrm>
            <a:off x="575187" y="5457470"/>
            <a:ext cx="1161681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3,000 years ago, was the first record symptoms of soldiers reliving the battles they had lived, this  was recorded on cuneiform.  </a:t>
            </a:r>
          </a:p>
          <a:p>
            <a:r>
              <a:rPr lang="en-GB" dirty="0"/>
              <a:t>(Blakemore, (2020) )</a:t>
            </a:r>
          </a:p>
        </p:txBody>
      </p:sp>
    </p:spTree>
    <p:extLst>
      <p:ext uri="{BB962C8B-B14F-4D97-AF65-F5344CB8AC3E}">
        <p14:creationId xmlns:p14="http://schemas.microsoft.com/office/powerpoint/2010/main" val="252765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6907-8D64-06A2-E3ED-9E13067D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4895"/>
            <a:ext cx="3523489" cy="49710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dirty="0">
                <a:solidFill>
                  <a:schemeClr val="tx1"/>
                </a:solidFill>
              </a:rPr>
              <a:t>William Shakespeare wrote a play on a king who suffered the same symptoms.</a:t>
            </a:r>
            <a:br>
              <a:rPr lang="en-US" sz="3700" dirty="0">
                <a:solidFill>
                  <a:schemeClr val="tx1"/>
                </a:solidFill>
              </a:rPr>
            </a:br>
            <a:br>
              <a:rPr lang="en-US" sz="3700" dirty="0">
                <a:solidFill>
                  <a:schemeClr val="tx1"/>
                </a:solidFill>
              </a:rPr>
            </a:br>
            <a:r>
              <a:rPr lang="en-US" sz="3700" dirty="0">
                <a:solidFill>
                  <a:schemeClr val="tx1"/>
                </a:solidFill>
              </a:rPr>
              <a:t>(Blakemore,(2020))</a:t>
            </a:r>
          </a:p>
        </p:txBody>
      </p:sp>
      <p:pic>
        <p:nvPicPr>
          <p:cNvPr id="5" name="Content Placeholder 4" descr="A portrait of a person&#10;&#10;Description automatically generated">
            <a:extLst>
              <a:ext uri="{FF2B5EF4-FFF2-40B4-BE49-F238E27FC236}">
                <a16:creationId xmlns:a16="http://schemas.microsoft.com/office/drawing/2014/main" id="{739237A5-2D26-6999-64D5-6D869BD7A7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71" r="3764" b="429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281EBC-E612-C27E-C113-1FE0BAF9F811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alarrassa.cat/171213-william-shakespeare-e151069121287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33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person&#10;&#10;Description automatically generated">
            <a:extLst>
              <a:ext uri="{FF2B5EF4-FFF2-40B4-BE49-F238E27FC236}">
                <a16:creationId xmlns:a16="http://schemas.microsoft.com/office/drawing/2014/main" id="{2CD1D438-E1BD-41F9-BBB9-8FC3D473F5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80" r="6130"/>
          <a:stretch/>
        </p:blipFill>
        <p:spPr>
          <a:xfrm>
            <a:off x="0" y="190"/>
            <a:ext cx="6450228" cy="52911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E36E43-E018-B282-711A-C7F65E7A0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5" y="5291384"/>
            <a:ext cx="9032956" cy="10832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King Henry iv whose symptoms were described by his wife Lady Penelope.</a:t>
            </a:r>
          </a:p>
        </p:txBody>
      </p:sp>
      <p:pic>
        <p:nvPicPr>
          <p:cNvPr id="5" name="Content Placeholder 4" descr="A painting of a person wearing a red hat&#10;&#10;Description automatically generated">
            <a:extLst>
              <a:ext uri="{FF2B5EF4-FFF2-40B4-BE49-F238E27FC236}">
                <a16:creationId xmlns:a16="http://schemas.microsoft.com/office/drawing/2014/main" id="{2B505225-4DF7-54BF-157E-133DB51376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49"/>
          <a:stretch/>
        </p:blipFill>
        <p:spPr>
          <a:xfrm>
            <a:off x="6450228" y="1"/>
            <a:ext cx="5741771" cy="52913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60E3C2-550B-0388-F542-2F0EB770169C}"/>
              </a:ext>
            </a:extLst>
          </p:cNvPr>
          <p:cNvSpPr txBox="1"/>
          <p:nvPr/>
        </p:nvSpPr>
        <p:spPr>
          <a:xfrm>
            <a:off x="9732671" y="5091330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hipnosnews.wordpress.com/2015/10/21/enrique-iv-de-inglaterrarey-de-inglaterra-de-1399-a-1413-casa-de-lancast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8DF26C-F1E1-07B1-4BB5-89407106FAED}"/>
              </a:ext>
            </a:extLst>
          </p:cNvPr>
          <p:cNvSpPr txBox="1"/>
          <p:nvPr/>
        </p:nvSpPr>
        <p:spPr>
          <a:xfrm>
            <a:off x="3990901" y="5091328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mujeresenlahistoria.com/2015/05/la-esposa-repudiada-ana-de-cleves-1515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79C802-3874-623F-65FB-620387EEA9E4}"/>
              </a:ext>
            </a:extLst>
          </p:cNvPr>
          <p:cNvSpPr txBox="1"/>
          <p:nvPr/>
        </p:nvSpPr>
        <p:spPr>
          <a:xfrm>
            <a:off x="9438968" y="6349281"/>
            <a:ext cx="2753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(Blakemore, (2020))</a:t>
            </a:r>
          </a:p>
        </p:txBody>
      </p:sp>
    </p:spTree>
    <p:extLst>
      <p:ext uri="{BB962C8B-B14F-4D97-AF65-F5344CB8AC3E}">
        <p14:creationId xmlns:p14="http://schemas.microsoft.com/office/powerpoint/2010/main" val="47865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B32BD-CDE5-11FC-8EB1-0C78A8515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19600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		   Civil War 1861 - 1865</a:t>
            </a:r>
          </a:p>
        </p:txBody>
      </p:sp>
      <p:pic>
        <p:nvPicPr>
          <p:cNvPr id="5" name="Content Placeholder 4" descr="A group of men standing in a field&#10;&#10;Description automatically generated">
            <a:extLst>
              <a:ext uri="{FF2B5EF4-FFF2-40B4-BE49-F238E27FC236}">
                <a16:creationId xmlns:a16="http://schemas.microsoft.com/office/drawing/2014/main" id="{F7B067C5-6E81-883C-B836-8313FCFD29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42" r="7512" b="1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4" name="Picture 3" descr="A painting of a group of people riding horses&#10;&#10;Description automatically generated">
            <a:extLst>
              <a:ext uri="{FF2B5EF4-FFF2-40B4-BE49-F238E27FC236}">
                <a16:creationId xmlns:a16="http://schemas.microsoft.com/office/drawing/2014/main" id="{9AA08ED5-B4AD-B880-5912-313CFFD3038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794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D8C09D-4E6E-7F82-8DE6-2EBAF17C47BF}"/>
              </a:ext>
            </a:extLst>
          </p:cNvPr>
          <p:cNvSpPr txBox="1"/>
          <p:nvPr/>
        </p:nvSpPr>
        <p:spPr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The_photographic_history_of_the_Civil_War_-_thousands_of_scenes_photographed_1861-65,_with_text_by_many_special_authorities_(1911)_(14762820815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82DCD-00BC-89B8-84FA-41813EFB259E}"/>
              </a:ext>
            </a:extLst>
          </p:cNvPr>
          <p:cNvSpPr txBox="1"/>
          <p:nvPr/>
        </p:nvSpPr>
        <p:spPr>
          <a:xfrm>
            <a:off x="7565216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mmons.wikimedia.org/wiki/File:Civil_War_Battle_Scene_1887_William_T_Trego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9CA865-70AE-3070-EF11-5C9CB9C6B6B8}"/>
              </a:ext>
            </a:extLst>
          </p:cNvPr>
          <p:cNvSpPr txBox="1"/>
          <p:nvPr/>
        </p:nvSpPr>
        <p:spPr>
          <a:xfrm>
            <a:off x="9105897" y="5938054"/>
            <a:ext cx="2920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(Wikipedia. (2023))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105BEA-93C6-4645-E447-7B2D40C21803}"/>
              </a:ext>
            </a:extLst>
          </p:cNvPr>
          <p:cNvSpPr txBox="1"/>
          <p:nvPr/>
        </p:nvSpPr>
        <p:spPr>
          <a:xfrm>
            <a:off x="315883" y="6307386"/>
            <a:ext cx="3491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4115020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18CE067B-84F4-1514-3332-8DCBAB5F93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523817" y="1"/>
            <a:ext cx="6668183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BFD944-C612-3013-E53F-04C2B8F8DE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0" y="40535"/>
            <a:ext cx="5523817" cy="67769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F8F104-2BEF-CEDA-95F9-38E23443BD65}"/>
              </a:ext>
            </a:extLst>
          </p:cNvPr>
          <p:cNvSpPr txBox="1"/>
          <p:nvPr/>
        </p:nvSpPr>
        <p:spPr>
          <a:xfrm>
            <a:off x="202592" y="617093"/>
            <a:ext cx="23990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rgbClr val="C00000"/>
                </a:solidFill>
              </a:rPr>
              <a:t>1880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BF6A9E-776D-CF3C-C714-A13F70405B26}"/>
              </a:ext>
            </a:extLst>
          </p:cNvPr>
          <p:cNvSpPr txBox="1"/>
          <p:nvPr/>
        </p:nvSpPr>
        <p:spPr>
          <a:xfrm>
            <a:off x="5628329" y="71313"/>
            <a:ext cx="60393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</a:rPr>
              <a:t>A physical reasoning was searched for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9C9CD3D-EF42-C9E6-F0CC-4DFDF494B78F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732838" y="3985921"/>
            <a:ext cx="3893127" cy="1754326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Explain the soldier's symptoms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51355-1854-E727-2A4C-5F089FAA6A03}"/>
              </a:ext>
            </a:extLst>
          </p:cNvPr>
          <p:cNvSpPr txBox="1"/>
          <p:nvPr/>
        </p:nvSpPr>
        <p:spPr>
          <a:xfrm flipH="1">
            <a:off x="5686811" y="6294245"/>
            <a:ext cx="4932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800" dirty="0">
                <a:solidFill>
                  <a:srgbClr val="C00000"/>
                </a:solidFill>
              </a:rPr>
              <a:t>Blakemore. (2020))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F6818B-A262-1FFB-F589-FDB38F2A9A1A}"/>
              </a:ext>
            </a:extLst>
          </p:cNvPr>
          <p:cNvSpPr txBox="1"/>
          <p:nvPr/>
        </p:nvSpPr>
        <p:spPr>
          <a:xfrm>
            <a:off x="1868077" y="6555855"/>
            <a:ext cx="55238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globalboston.bc.edu/index.php/home/eras-of-migration/test-page-2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F786B4-BCE3-F51F-ADDE-F9772FCD03B8}"/>
              </a:ext>
            </a:extLst>
          </p:cNvPr>
          <p:cNvSpPr txBox="1"/>
          <p:nvPr/>
        </p:nvSpPr>
        <p:spPr>
          <a:xfrm>
            <a:off x="5419305" y="6032635"/>
            <a:ext cx="66681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globalboston.bc.edu/index.php/home/eras-of-migration/test-pag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2704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 descr="A painting of a person with his mouth open&#10;&#10;Description automatically generated">
            <a:extLst>
              <a:ext uri="{FF2B5EF4-FFF2-40B4-BE49-F238E27FC236}">
                <a16:creationId xmlns:a16="http://schemas.microsoft.com/office/drawing/2014/main" id="{94898547-7C38-DA2C-75AE-C0D1069D625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2" r="9746"/>
          <a:stretch/>
        </p:blipFill>
        <p:spPr>
          <a:xfrm>
            <a:off x="20" y="10"/>
            <a:ext cx="3048996" cy="3628093"/>
          </a:xfrm>
          <a:custGeom>
            <a:avLst/>
            <a:gdLst/>
            <a:ahLst/>
            <a:cxnLst/>
            <a:rect l="l" t="t" r="r" b="b"/>
            <a:pathLst>
              <a:path w="3049016" h="4438528">
                <a:moveTo>
                  <a:pt x="0" y="0"/>
                </a:moveTo>
                <a:lnTo>
                  <a:pt x="3049016" y="0"/>
                </a:lnTo>
                <a:lnTo>
                  <a:pt x="3049016" y="4438528"/>
                </a:lnTo>
                <a:lnTo>
                  <a:pt x="2670541" y="4405147"/>
                </a:lnTo>
                <a:lnTo>
                  <a:pt x="2302352" y="4369765"/>
                </a:lnTo>
                <a:lnTo>
                  <a:pt x="1960984" y="4331582"/>
                </a:lnTo>
                <a:lnTo>
                  <a:pt x="1640343" y="4294099"/>
                </a:lnTo>
                <a:lnTo>
                  <a:pt x="1345303" y="4256616"/>
                </a:lnTo>
                <a:lnTo>
                  <a:pt x="1074648" y="4221235"/>
                </a:lnTo>
                <a:lnTo>
                  <a:pt x="834471" y="4187605"/>
                </a:lnTo>
                <a:lnTo>
                  <a:pt x="617459" y="4155727"/>
                </a:lnTo>
                <a:lnTo>
                  <a:pt x="434584" y="4129104"/>
                </a:lnTo>
                <a:lnTo>
                  <a:pt x="280968" y="4103881"/>
                </a:lnTo>
                <a:lnTo>
                  <a:pt x="70052" y="4067800"/>
                </a:lnTo>
                <a:lnTo>
                  <a:pt x="0" y="4055859"/>
                </a:lnTo>
                <a:close/>
              </a:path>
            </a:pathLst>
          </a:custGeom>
        </p:spPr>
      </p:pic>
      <p:pic>
        <p:nvPicPr>
          <p:cNvPr id="5" name="Content Placeholder 4" descr="A close-up of a person's face&#10;&#10;Description automatically generated">
            <a:extLst>
              <a:ext uri="{FF2B5EF4-FFF2-40B4-BE49-F238E27FC236}">
                <a16:creationId xmlns:a16="http://schemas.microsoft.com/office/drawing/2014/main" id="{972620E6-667F-4A35-9213-FE25FBBF1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12346"/>
          <a:stretch/>
        </p:blipFill>
        <p:spPr>
          <a:xfrm>
            <a:off x="3051826" y="10"/>
            <a:ext cx="3050799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579627"/>
                </a:lnTo>
                <a:lnTo>
                  <a:pt x="2865557" y="4579627"/>
                </a:lnTo>
                <a:lnTo>
                  <a:pt x="2698152" y="4576798"/>
                </a:lnTo>
                <a:lnTo>
                  <a:pt x="2454318" y="4570492"/>
                </a:lnTo>
                <a:lnTo>
                  <a:pt x="2212923" y="4564537"/>
                </a:lnTo>
                <a:lnTo>
                  <a:pt x="1976404" y="4557881"/>
                </a:lnTo>
                <a:lnTo>
                  <a:pt x="1741103" y="4547722"/>
                </a:lnTo>
                <a:lnTo>
                  <a:pt x="1509462" y="4536862"/>
                </a:lnTo>
                <a:lnTo>
                  <a:pt x="1282695" y="4527054"/>
                </a:lnTo>
                <a:lnTo>
                  <a:pt x="840137" y="4499379"/>
                </a:lnTo>
                <a:lnTo>
                  <a:pt x="415866" y="4469954"/>
                </a:lnTo>
                <a:lnTo>
                  <a:pt x="8663" y="4439126"/>
                </a:lnTo>
                <a:lnTo>
                  <a:pt x="0" y="4438362"/>
                </a:lnTo>
                <a:close/>
              </a:path>
            </a:pathLst>
          </a:custGeom>
        </p:spPr>
      </p:pic>
      <p:pic>
        <p:nvPicPr>
          <p:cNvPr id="8" name="Picture 7" descr="A person with her hands in her face&#10;&#10;Description automatically generated">
            <a:extLst>
              <a:ext uri="{FF2B5EF4-FFF2-40B4-BE49-F238E27FC236}">
                <a16:creationId xmlns:a16="http://schemas.microsoft.com/office/drawing/2014/main" id="{F0D13860-74DC-94ED-CA11-30DC1496CE6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50799" r="787" b="3"/>
          <a:stretch/>
        </p:blipFill>
        <p:spPr>
          <a:xfrm>
            <a:off x="6099590" y="10"/>
            <a:ext cx="3047762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477424"/>
                </a:lnTo>
                <a:lnTo>
                  <a:pt x="2783620" y="4497628"/>
                </a:lnTo>
                <a:lnTo>
                  <a:pt x="2511745" y="4514092"/>
                </a:lnTo>
                <a:lnTo>
                  <a:pt x="2241090" y="4531258"/>
                </a:lnTo>
                <a:lnTo>
                  <a:pt x="1972872" y="4545620"/>
                </a:lnTo>
                <a:lnTo>
                  <a:pt x="1707093" y="4555779"/>
                </a:lnTo>
                <a:lnTo>
                  <a:pt x="1441314" y="4564537"/>
                </a:lnTo>
                <a:lnTo>
                  <a:pt x="1177974" y="4572944"/>
                </a:lnTo>
                <a:lnTo>
                  <a:pt x="918291" y="4576798"/>
                </a:lnTo>
                <a:lnTo>
                  <a:pt x="743501" y="4579627"/>
                </a:lnTo>
                <a:lnTo>
                  <a:pt x="0" y="4579627"/>
                </a:lnTo>
                <a:close/>
              </a:path>
            </a:pathLst>
          </a:custGeom>
        </p:spPr>
      </p:pic>
      <p:pic>
        <p:nvPicPr>
          <p:cNvPr id="10" name="Picture 9" descr="A silhouette of a person sitting in a house&#10;&#10;Description automatically generated">
            <a:extLst>
              <a:ext uri="{FF2B5EF4-FFF2-40B4-BE49-F238E27FC236}">
                <a16:creationId xmlns:a16="http://schemas.microsoft.com/office/drawing/2014/main" id="{25D5BAEF-6FF8-4F17-AB33-A071B2061E74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16798" r="15198" b="2"/>
          <a:stretch/>
        </p:blipFill>
        <p:spPr>
          <a:xfrm>
            <a:off x="9147352" y="10"/>
            <a:ext cx="3044648" cy="4477100"/>
          </a:xfrm>
          <a:custGeom>
            <a:avLst/>
            <a:gdLst/>
            <a:ahLst/>
            <a:cxnLst/>
            <a:rect l="l" t="t" r="r" b="b"/>
            <a:pathLst>
              <a:path w="3044648" h="4477110">
                <a:moveTo>
                  <a:pt x="0" y="0"/>
                </a:moveTo>
                <a:lnTo>
                  <a:pt x="3044648" y="0"/>
                </a:lnTo>
                <a:lnTo>
                  <a:pt x="3044648" y="4057991"/>
                </a:lnTo>
                <a:lnTo>
                  <a:pt x="2767898" y="4110187"/>
                </a:lnTo>
                <a:lnTo>
                  <a:pt x="2492365" y="4159931"/>
                </a:lnTo>
                <a:lnTo>
                  <a:pt x="2215614" y="4208624"/>
                </a:lnTo>
                <a:lnTo>
                  <a:pt x="1937643" y="4250310"/>
                </a:lnTo>
                <a:lnTo>
                  <a:pt x="1660892" y="4292347"/>
                </a:lnTo>
                <a:lnTo>
                  <a:pt x="1382921" y="4331582"/>
                </a:lnTo>
                <a:lnTo>
                  <a:pt x="1108608" y="4365211"/>
                </a:lnTo>
                <a:lnTo>
                  <a:pt x="830637" y="4397089"/>
                </a:lnTo>
                <a:lnTo>
                  <a:pt x="553886" y="4426165"/>
                </a:lnTo>
                <a:lnTo>
                  <a:pt x="282011" y="4451387"/>
                </a:lnTo>
                <a:lnTo>
                  <a:pt x="6479" y="4476609"/>
                </a:lnTo>
                <a:lnTo>
                  <a:pt x="0" y="4477110"/>
                </a:lnTo>
                <a:close/>
              </a:path>
            </a:pathLst>
          </a:custGeom>
        </p:spPr>
      </p:pic>
      <p:sp>
        <p:nvSpPr>
          <p:cNvPr id="2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2C571-5AED-2985-40E8-2CB8117E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2745" y="5387991"/>
            <a:ext cx="3104318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Hysteria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3FB63E-F632-5AA6-E6A3-299C71E66268}"/>
              </a:ext>
            </a:extLst>
          </p:cNvPr>
          <p:cNvSpPr txBox="1"/>
          <p:nvPr/>
        </p:nvSpPr>
        <p:spPr>
          <a:xfrm>
            <a:off x="9511458" y="6657945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ildwallawallawinewoman.blogspot.com/2011_10_01_archi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4" name="Picture 13" descr="A person in a long coat in the snow">
            <a:extLst>
              <a:ext uri="{FF2B5EF4-FFF2-40B4-BE49-F238E27FC236}">
                <a16:creationId xmlns:a16="http://schemas.microsoft.com/office/drawing/2014/main" id="{6376A910-E19A-F4D9-CC7B-60DAEEC2357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062" y="3628104"/>
            <a:ext cx="3066888" cy="32298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C2F4379-BE40-EDF8-5F25-24FA28257C7B}"/>
              </a:ext>
            </a:extLst>
          </p:cNvPr>
          <p:cNvSpPr txBox="1"/>
          <p:nvPr/>
        </p:nvSpPr>
        <p:spPr>
          <a:xfrm>
            <a:off x="3267322" y="6341409"/>
            <a:ext cx="2435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(Wikipediae. (2023)</a:t>
            </a:r>
          </a:p>
        </p:txBody>
      </p:sp>
    </p:spTree>
    <p:extLst>
      <p:ext uri="{BB962C8B-B14F-4D97-AF65-F5344CB8AC3E}">
        <p14:creationId xmlns:p14="http://schemas.microsoft.com/office/powerpoint/2010/main" val="1977845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31D48-4B92-77A5-8924-70A936214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27" y="4623238"/>
            <a:ext cx="9181185" cy="16590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Jean- Martin Charcot a French Neurologist.</a:t>
            </a:r>
          </a:p>
        </p:txBody>
      </p: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E77BEBF5-73E2-793F-62D8-696E8193A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0135" r="-1" b="-1"/>
          <a:stretch/>
        </p:blipFill>
        <p:spPr>
          <a:xfrm>
            <a:off x="635458" y="640080"/>
            <a:ext cx="5595928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7" descr="A person in a black jacket">
            <a:extLst>
              <a:ext uri="{FF2B5EF4-FFF2-40B4-BE49-F238E27FC236}">
                <a16:creationId xmlns:a16="http://schemas.microsoft.com/office/drawing/2014/main" id="{09D73950-97A7-9630-0E36-FF5D9AC4DF7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b="8858"/>
          <a:stretch/>
        </p:blipFill>
        <p:spPr>
          <a:xfrm>
            <a:off x="6232635" y="640080"/>
            <a:ext cx="5625774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63E48A-C35F-DC66-DCAF-47FF92B10AA8}"/>
              </a:ext>
            </a:extLst>
          </p:cNvPr>
          <p:cNvSpPr txBox="1"/>
          <p:nvPr/>
        </p:nvSpPr>
        <p:spPr>
          <a:xfrm>
            <a:off x="2472509" y="4042761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commons.wikimedia.org/wiki/Category:Jean-Martin_Charcot?uselang=d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7F101D-29DD-9563-5BAC-561DF62F9B11}"/>
              </a:ext>
            </a:extLst>
          </p:cNvPr>
          <p:cNvSpPr txBox="1"/>
          <p:nvPr/>
        </p:nvSpPr>
        <p:spPr>
          <a:xfrm>
            <a:off x="6966183" y="4042761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historia-biografia.com/jean-martin-charco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D5B7D8-0165-3A1E-234E-8510291236CD}"/>
              </a:ext>
            </a:extLst>
          </p:cNvPr>
          <p:cNvSpPr txBox="1"/>
          <p:nvPr/>
        </p:nvSpPr>
        <p:spPr>
          <a:xfrm>
            <a:off x="8605878" y="6326467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2581462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56431-E9AB-4196-42A1-5261B6A5B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solidFill>
                  <a:srgbClr val="EBEBEB"/>
                </a:solidFill>
              </a:rPr>
              <a:t>Made the connection between women’s hysteria and the soldier's symptoms</a:t>
            </a:r>
          </a:p>
        </p:txBody>
      </p:sp>
      <p:sp>
        <p:nvSpPr>
          <p:cNvPr id="25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4797EF88-2B55-4F51-B85B-39A335C8A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6015" r="13081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339834-1BDF-DB4D-914E-82CDDEC28EDD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ellcomecollection.org/articles/XGvXYxAAAI-TyJT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50B46B-A075-DF70-53A1-442AFF070617}"/>
              </a:ext>
            </a:extLst>
          </p:cNvPr>
          <p:cNvSpPr txBox="1"/>
          <p:nvPr/>
        </p:nvSpPr>
        <p:spPr>
          <a:xfrm>
            <a:off x="8160774" y="5801032"/>
            <a:ext cx="220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(Blakemore.(2020)</a:t>
            </a:r>
          </a:p>
        </p:txBody>
      </p:sp>
    </p:spTree>
    <p:extLst>
      <p:ext uri="{BB962C8B-B14F-4D97-AF65-F5344CB8AC3E}">
        <p14:creationId xmlns:p14="http://schemas.microsoft.com/office/powerpoint/2010/main" val="161912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7CD79-946A-C708-E00C-48ADC6EE0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Traumatic Hysteria was born</a:t>
            </a:r>
          </a:p>
        </p:txBody>
      </p:sp>
      <p:sp>
        <p:nvSpPr>
          <p:cNvPr id="24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statue">
            <a:extLst>
              <a:ext uri="{FF2B5EF4-FFF2-40B4-BE49-F238E27FC236}">
                <a16:creationId xmlns:a16="http://schemas.microsoft.com/office/drawing/2014/main" id="{1C63B579-FB74-9234-9428-610856CC80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4474" r="-1" b="16534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A2900D-7A7E-6E6F-1559-9DB1C5EE7C7C}"/>
              </a:ext>
            </a:extLst>
          </p:cNvPr>
          <p:cNvSpPr txBox="1"/>
          <p:nvPr/>
        </p:nvSpPr>
        <p:spPr>
          <a:xfrm>
            <a:off x="9414881" y="5992587"/>
            <a:ext cx="2639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</a:t>
            </a:r>
          </a:p>
        </p:txBody>
      </p:sp>
    </p:spTree>
    <p:extLst>
      <p:ext uri="{BB962C8B-B14F-4D97-AF65-F5344CB8AC3E}">
        <p14:creationId xmlns:p14="http://schemas.microsoft.com/office/powerpoint/2010/main" val="814148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BD310164-D3A3-415E-9D94-5D21D9FB2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BE586E08-18BF-4AB1-AB48-4005D567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4A497DBC-2692-42B4-A606-31024033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517A192-66A9-4297-9284-65580829A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30825ED-0133-430D-BBBB-50B6F522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633F040E-FA1C-4EDC-B925-7EFCB958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6BD34-C074-C7F2-A5A5-E47266D98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4460" y="2318286"/>
            <a:ext cx="3333676" cy="5225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Due to the ‘hysteria’ being  a women’s issue having ‘traumatic Hysteria’ was not viewed as very masculine.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FDC3884-AF10-42EC-A828-643B6154F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crosses with red poppy flowers&#10;&#10;Description automatically generated">
            <a:extLst>
              <a:ext uri="{FF2B5EF4-FFF2-40B4-BE49-F238E27FC236}">
                <a16:creationId xmlns:a16="http://schemas.microsoft.com/office/drawing/2014/main" id="{99EBD846-5857-6422-975D-A370ABE07A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55392" y="1133155"/>
            <a:ext cx="3039745" cy="2029029"/>
          </a:xfrm>
          <a:prstGeom prst="rect">
            <a:avLst/>
          </a:prstGeom>
          <a:effectLst/>
        </p:spPr>
      </p:pic>
      <p:pic>
        <p:nvPicPr>
          <p:cNvPr id="4" name="Picture 3" descr="A group of navy officers standing in a line&#10;&#10;Description automatically generated">
            <a:extLst>
              <a:ext uri="{FF2B5EF4-FFF2-40B4-BE49-F238E27FC236}">
                <a16:creationId xmlns:a16="http://schemas.microsoft.com/office/drawing/2014/main" id="{40FAA33B-0482-2822-17FE-22972A1F74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191230" y="1136431"/>
            <a:ext cx="3039745" cy="2021430"/>
          </a:xfrm>
          <a:prstGeom prst="rect">
            <a:avLst/>
          </a:prstGeom>
          <a:effectLst/>
        </p:spPr>
      </p:pic>
      <p:pic>
        <p:nvPicPr>
          <p:cNvPr id="5" name="Content Placeholder 4" descr="A military person in uniform saluting with other soldiers&#10;&#10;Description automatically generated">
            <a:extLst>
              <a:ext uri="{FF2B5EF4-FFF2-40B4-BE49-F238E27FC236}">
                <a16:creationId xmlns:a16="http://schemas.microsoft.com/office/drawing/2014/main" id="{7EBAF571-D92B-F5CA-33C5-8BC5F1B0C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7664" r="9091" b="5727"/>
          <a:stretch/>
        </p:blipFill>
        <p:spPr>
          <a:xfrm>
            <a:off x="955392" y="3858354"/>
            <a:ext cx="3039745" cy="1709863"/>
          </a:xfrm>
          <a:prstGeom prst="rect">
            <a:avLst/>
          </a:prstGeom>
          <a:effectLst/>
        </p:spPr>
      </p:pic>
      <p:pic>
        <p:nvPicPr>
          <p:cNvPr id="8" name="Picture 7" descr="A group of people marching with flags&#10;&#10;Description automatically generated">
            <a:extLst>
              <a:ext uri="{FF2B5EF4-FFF2-40B4-BE49-F238E27FC236}">
                <a16:creationId xmlns:a16="http://schemas.microsoft.com/office/drawing/2014/main" id="{8FA0BF8F-42FE-75DE-E52F-297759C9829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191230" y="3782888"/>
            <a:ext cx="3039745" cy="1861843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0E69B2-7A69-06FC-53E6-9ACF57E81921}"/>
              </a:ext>
            </a:extLst>
          </p:cNvPr>
          <p:cNvSpPr txBox="1"/>
          <p:nvPr/>
        </p:nvSpPr>
        <p:spPr>
          <a:xfrm>
            <a:off x="4550434" y="2957806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commons.wikimedia.org/wiki/File:US_Navy_090716-N-6770T-117_A_Royal_Thai_Navy_sailor_stands_in_ranks_beside_his_U.S._Navy_counterparts_from_the_dock_landing_ship_USS_Harpers_Ferry_(LSD_49),_the_guided-missile_frigate_USS_Crommelin_(FFG_37),_and_the_guided-mis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63C3E7-5822-E560-82E3-D6E9F02DD867}"/>
              </a:ext>
            </a:extLst>
          </p:cNvPr>
          <p:cNvSpPr txBox="1"/>
          <p:nvPr/>
        </p:nvSpPr>
        <p:spPr>
          <a:xfrm>
            <a:off x="4550434" y="5444676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4" tooltip="https://courses.lumenlearning.com/ushistory2os/chapter/primary-source-images-world-war-i-and-its-afterma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C48148-D4C4-024E-16E1-329C30CF6EC9}"/>
              </a:ext>
            </a:extLst>
          </p:cNvPr>
          <p:cNvSpPr txBox="1"/>
          <p:nvPr/>
        </p:nvSpPr>
        <p:spPr>
          <a:xfrm>
            <a:off x="1455660" y="2962129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flickr.com/photos/jakewillcook/788697641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5" name="Picture 14" descr="A group of men in green uniforms carrying a person on his back&#10;&#10;Description automatically generated">
            <a:extLst>
              <a:ext uri="{FF2B5EF4-FFF2-40B4-BE49-F238E27FC236}">
                <a16:creationId xmlns:a16="http://schemas.microsoft.com/office/drawing/2014/main" id="{BDDFF7D7-26AB-4365-623C-B6429BD5153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7552578" y="2860657"/>
            <a:ext cx="4667250" cy="376651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4A74DE2-4340-D821-44E0-1F78DF718798}"/>
              </a:ext>
            </a:extLst>
          </p:cNvPr>
          <p:cNvSpPr txBox="1"/>
          <p:nvPr/>
        </p:nvSpPr>
        <p:spPr>
          <a:xfrm>
            <a:off x="3892795" y="6612288"/>
            <a:ext cx="4667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8" tooltip="https://www.flickr.com/photos/36919288@N08/3943962700/in/photostream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9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7317A0-D221-819D-F3A2-91C5CE884511}"/>
              </a:ext>
            </a:extLst>
          </p:cNvPr>
          <p:cNvSpPr txBox="1"/>
          <p:nvPr/>
        </p:nvSpPr>
        <p:spPr>
          <a:xfrm>
            <a:off x="377229" y="6424998"/>
            <a:ext cx="3002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(Blakemore, (2020))</a:t>
            </a:r>
          </a:p>
        </p:txBody>
      </p:sp>
    </p:spTree>
    <p:extLst>
      <p:ext uri="{BB962C8B-B14F-4D97-AF65-F5344CB8AC3E}">
        <p14:creationId xmlns:p14="http://schemas.microsoft.com/office/powerpoint/2010/main" val="2642682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Soldiers in the war with a group of soldiers">
            <a:extLst>
              <a:ext uri="{FF2B5EF4-FFF2-40B4-BE49-F238E27FC236}">
                <a16:creationId xmlns:a16="http://schemas.microsoft.com/office/drawing/2014/main" id="{39C71583-DF53-0B85-AF60-DC999E3958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5971" r="16617" b="-1"/>
          <a:stretch/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4" name="Picture 3" descr="A poster of a group of people marching">
            <a:extLst>
              <a:ext uri="{FF2B5EF4-FFF2-40B4-BE49-F238E27FC236}">
                <a16:creationId xmlns:a16="http://schemas.microsoft.com/office/drawing/2014/main" id="{2569D68A-EFA0-FD9F-B8EE-9DDB0406E79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7120" r="4099" b="-1"/>
          <a:stretch/>
        </p:blipFill>
        <p:spPr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2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EC71F-8550-7186-08AE-D86186D9B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						World War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0A952F-7589-CC3B-570D-B69CCABAEC3C}"/>
              </a:ext>
            </a:extLst>
          </p:cNvPr>
          <p:cNvSpPr txBox="1"/>
          <p:nvPr/>
        </p:nvSpPr>
        <p:spPr>
          <a:xfrm>
            <a:off x="9341540" y="6657945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archivesoutside.records.nsw.gov.au/author/fio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B6B54E-6533-B4DE-4727-839AAA552CA3}"/>
              </a:ext>
            </a:extLst>
          </p:cNvPr>
          <p:cNvSpPr txBox="1"/>
          <p:nvPr/>
        </p:nvSpPr>
        <p:spPr>
          <a:xfrm>
            <a:off x="334296" y="6183422"/>
            <a:ext cx="361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(Blakemore. (2020))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84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76F06-08E5-5194-E87E-ABA3FF260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58" y="4542502"/>
            <a:ext cx="9181185" cy="1189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World War 2</a:t>
            </a:r>
          </a:p>
        </p:txBody>
      </p:sp>
      <p:pic>
        <p:nvPicPr>
          <p:cNvPr id="5" name="Content Placeholder 4" descr="A group of soldiers on a beach&#10;&#10;Description automatically generated">
            <a:extLst>
              <a:ext uri="{FF2B5EF4-FFF2-40B4-BE49-F238E27FC236}">
                <a16:creationId xmlns:a16="http://schemas.microsoft.com/office/drawing/2014/main" id="{03691577-5B62-8FFF-7B92-142FD74F0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3627"/>
          <a:stretch/>
        </p:blipFill>
        <p:spPr>
          <a:xfrm>
            <a:off x="635458" y="640080"/>
            <a:ext cx="5458954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6" descr="A group of people in a street">
            <a:extLst>
              <a:ext uri="{FF2B5EF4-FFF2-40B4-BE49-F238E27FC236}">
                <a16:creationId xmlns:a16="http://schemas.microsoft.com/office/drawing/2014/main" id="{91ABDE04-6EDB-9895-CD3F-147B62A2CB9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10970" r="2" b="2"/>
          <a:stretch/>
        </p:blipFill>
        <p:spPr>
          <a:xfrm>
            <a:off x="6094412" y="640080"/>
            <a:ext cx="5167573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12511C-6F0D-5B61-CF80-7D3826F242BF}"/>
              </a:ext>
            </a:extLst>
          </p:cNvPr>
          <p:cNvSpPr txBox="1"/>
          <p:nvPr/>
        </p:nvSpPr>
        <p:spPr>
          <a:xfrm>
            <a:off x="550606" y="6322142"/>
            <a:ext cx="2861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558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1032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37" name="Oval 1036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39" name="Picture 1038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41" name="Picture 1040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Abram Kardiner: la biografia di uno psicoanalista antropologo | Igor Vitale">
            <a:extLst>
              <a:ext uri="{FF2B5EF4-FFF2-40B4-BE49-F238E27FC236}">
                <a16:creationId xmlns:a16="http://schemas.microsoft.com/office/drawing/2014/main" id="{301375E0-F6CC-10DD-FF06-FA7CD24FC5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25" b="26375"/>
          <a:stretch/>
        </p:blipFill>
        <p:spPr bwMode="auto"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Traumatic Neuroses of War by Abram KARDINER - Paperback - 1941 ...">
            <a:extLst>
              <a:ext uri="{FF2B5EF4-FFF2-40B4-BE49-F238E27FC236}">
                <a16:creationId xmlns:a16="http://schemas.microsoft.com/office/drawing/2014/main" id="{F2052A32-CDA2-9E7D-6C92-B7354F5C38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51" r="-2" b="23070"/>
          <a:stretch/>
        </p:blipFill>
        <p:spPr bwMode="auto"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47" name="Freeform: Shape 104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F7BD5-1042-33DA-6C10-17A0142E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Abraham Kardina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95AD80-B09E-3B65-7593-34B04BCDEE9A}"/>
              </a:ext>
            </a:extLst>
          </p:cNvPr>
          <p:cNvSpPr txBox="1"/>
          <p:nvPr/>
        </p:nvSpPr>
        <p:spPr>
          <a:xfrm>
            <a:off x="8719939" y="6440129"/>
            <a:ext cx="3098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598861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E6056D0-E108-4E19-B8E1-EDAA5D5AB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1D86B-4B3F-934C-D831-BEA2D979D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502" y="1325880"/>
            <a:ext cx="6513798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1952 entry in DSM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AC7764-0676-79EC-96AB-7DEBBA289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502" y="4588329"/>
            <a:ext cx="6513798" cy="1621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cap="all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A89C280-86C2-464A-954C-30642A2DD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5" y="639905"/>
            <a:ext cx="3742076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DD8A999-7B8E-4120-8AEF-70855B6AD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grey book cover with blue text&#10;&#10;Description automatically generated">
            <a:extLst>
              <a:ext uri="{FF2B5EF4-FFF2-40B4-BE49-F238E27FC236}">
                <a16:creationId xmlns:a16="http://schemas.microsoft.com/office/drawing/2014/main" id="{FEF0FD56-8DD4-54FC-E978-DF42032096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5393" y="1132665"/>
            <a:ext cx="3103558" cy="4597863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6652A6-47B2-C4A2-3060-464C858B3D86}"/>
              </a:ext>
            </a:extLst>
          </p:cNvPr>
          <p:cNvSpPr txBox="1"/>
          <p:nvPr/>
        </p:nvSpPr>
        <p:spPr>
          <a:xfrm>
            <a:off x="1186049" y="5530473"/>
            <a:ext cx="28729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socialworkpodcast.blogspot.com/2007/01/dsm-diagnosis-for-social-worker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639198-CC19-A158-FBD8-A59551499E41}"/>
              </a:ext>
            </a:extLst>
          </p:cNvPr>
          <p:cNvSpPr txBox="1"/>
          <p:nvPr/>
        </p:nvSpPr>
        <p:spPr>
          <a:xfrm>
            <a:off x="8251620" y="5759284"/>
            <a:ext cx="2426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3479573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437CB-81B2-C125-F6E4-AE6E9E4D9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Chaim Shatan (1924-2001)</a:t>
            </a:r>
          </a:p>
        </p:txBody>
      </p:sp>
      <p:pic>
        <p:nvPicPr>
          <p:cNvPr id="5" name="Content Placeholder 4" descr="A person with a beard and hat in a green valley&#10;&#10;Description automatically generated">
            <a:extLst>
              <a:ext uri="{FF2B5EF4-FFF2-40B4-BE49-F238E27FC236}">
                <a16:creationId xmlns:a16="http://schemas.microsoft.com/office/drawing/2014/main" id="{3449C792-D3FB-C82B-A16E-B1C32ABE0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051" r="9301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92B29A-16EC-0444-C10E-943070AD198D}"/>
              </a:ext>
            </a:extLst>
          </p:cNvPr>
          <p:cNvSpPr txBox="1"/>
          <p:nvPr/>
        </p:nvSpPr>
        <p:spPr>
          <a:xfrm>
            <a:off x="9482606" y="665794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asimplejew.blogspot.com/2007/12/question-answer-with-believing-gentil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601A3-F9D8-43B8-8D87-1EC5744817AC}"/>
              </a:ext>
            </a:extLst>
          </p:cNvPr>
          <p:cNvSpPr txBox="1"/>
          <p:nvPr/>
        </p:nvSpPr>
        <p:spPr>
          <a:xfrm>
            <a:off x="245806" y="5962271"/>
            <a:ext cx="29890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  <a:p>
            <a:r>
              <a:rPr lang="en-GB" dirty="0"/>
              <a:t>(Wikipedia. (2023))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569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helicopter flying over soldiers in the grass&#10;&#10;Description automatically generated">
            <a:extLst>
              <a:ext uri="{FF2B5EF4-FFF2-40B4-BE49-F238E27FC236}">
                <a16:creationId xmlns:a16="http://schemas.microsoft.com/office/drawing/2014/main" id="{5793077F-4FB3-421F-139B-7DA64EDAF5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8522" r="-1" b="10246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81CAD-B59B-726B-FF29-3F74E3E26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Vietnam War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009FB0-69E8-293E-368D-50D0362F01A1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flickr.com/photos/13476480@N07/513568266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DB5058-2534-7B02-C678-1A6A4CC9497A}"/>
              </a:ext>
            </a:extLst>
          </p:cNvPr>
          <p:cNvSpPr txBox="1"/>
          <p:nvPr/>
        </p:nvSpPr>
        <p:spPr>
          <a:xfrm>
            <a:off x="235975" y="6183422"/>
            <a:ext cx="281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546656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AC6BF-E733-595A-C267-F2081DB0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609" y="1447800"/>
            <a:ext cx="6258690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What was classed as street corner psychiatry was used.</a:t>
            </a:r>
          </a:p>
        </p:txBody>
      </p:sp>
      <p:pic>
        <p:nvPicPr>
          <p:cNvPr id="5" name="Content Placeholder 4" descr="A street corner with people crossing it&#10;&#10;Description automatically generated">
            <a:extLst>
              <a:ext uri="{FF2B5EF4-FFF2-40B4-BE49-F238E27FC236}">
                <a16:creationId xmlns:a16="http://schemas.microsoft.com/office/drawing/2014/main" id="{2062BE8E-1C3C-9877-77C8-B3117C0262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3190" r="13193" b="3"/>
          <a:stretch/>
        </p:blipFill>
        <p:spPr>
          <a:xfrm>
            <a:off x="-1" y="-1"/>
            <a:ext cx="4634681" cy="4233672"/>
          </a:xfrm>
          <a:prstGeom prst="rect">
            <a:avLst/>
          </a:prstGeom>
        </p:spPr>
      </p:pic>
      <p:pic>
        <p:nvPicPr>
          <p:cNvPr id="4" name="Picture 3" descr="A group of men sitting in chairs&#10;&#10;Description automatically generated">
            <a:extLst>
              <a:ext uri="{FF2B5EF4-FFF2-40B4-BE49-F238E27FC236}">
                <a16:creationId xmlns:a16="http://schemas.microsoft.com/office/drawing/2014/main" id="{31D32452-F88B-B73C-2DC5-87A89303CAE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r="3" b="15188"/>
          <a:stretch/>
        </p:blipFill>
        <p:spPr>
          <a:xfrm>
            <a:off x="3222" y="4233672"/>
            <a:ext cx="4634681" cy="26238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B12286-D257-1ACA-FD52-59816C5ECA5E}"/>
              </a:ext>
            </a:extLst>
          </p:cNvPr>
          <p:cNvSpPr txBox="1"/>
          <p:nvPr/>
        </p:nvSpPr>
        <p:spPr>
          <a:xfrm>
            <a:off x="2098426" y="6657484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www.bundabergnow.com/2020/02/13/mate-sessions-address-mens-mental-heal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5537AC-3D6F-2335-3E51-8309E0C6A799}"/>
              </a:ext>
            </a:extLst>
          </p:cNvPr>
          <p:cNvSpPr txBox="1"/>
          <p:nvPr/>
        </p:nvSpPr>
        <p:spPr>
          <a:xfrm>
            <a:off x="9370142" y="6213987"/>
            <a:ext cx="2526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18927341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A6884-D6FD-E59F-9FAB-72DF58531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EBEBEB"/>
                </a:solidFill>
              </a:rPr>
              <a:t>1980</a:t>
            </a:r>
            <a:br>
              <a:rPr lang="en-US" sz="5600" dirty="0">
                <a:solidFill>
                  <a:srgbClr val="EBEBEB"/>
                </a:solidFill>
              </a:rPr>
            </a:br>
            <a:r>
              <a:rPr lang="en-US" sz="5600" dirty="0">
                <a:solidFill>
                  <a:srgbClr val="EBEBEB"/>
                </a:solidFill>
              </a:rPr>
              <a:t>DSM III SAW PTSD AS A MENTAL HEALTH DIAGNOSIS.</a:t>
            </a:r>
          </a:p>
        </p:txBody>
      </p:sp>
      <p:sp>
        <p:nvSpPr>
          <p:cNvPr id="25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rown leather cover with gold text&#10;&#10;Description automatically generated">
            <a:extLst>
              <a:ext uri="{FF2B5EF4-FFF2-40B4-BE49-F238E27FC236}">
                <a16:creationId xmlns:a16="http://schemas.microsoft.com/office/drawing/2014/main" id="{4BB45998-0740-9E48-C3F3-BEE3AFF3CD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3886" r="1" b="1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B9F444-76A5-2981-EE1B-60A57B583695}"/>
              </a:ext>
            </a:extLst>
          </p:cNvPr>
          <p:cNvSpPr txBox="1"/>
          <p:nvPr/>
        </p:nvSpPr>
        <p:spPr>
          <a:xfrm>
            <a:off x="9511458" y="6657945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en.wikipedia.org/wiki/DSM-III-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7D7528-9309-95E3-0188-D773927AF5FE}"/>
              </a:ext>
            </a:extLst>
          </p:cNvPr>
          <p:cNvSpPr txBox="1"/>
          <p:nvPr/>
        </p:nvSpPr>
        <p:spPr>
          <a:xfrm>
            <a:off x="4872012" y="6341806"/>
            <a:ext cx="2482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</a:t>
            </a:r>
          </a:p>
        </p:txBody>
      </p:sp>
    </p:spTree>
    <p:extLst>
      <p:ext uri="{BB962C8B-B14F-4D97-AF65-F5344CB8AC3E}">
        <p14:creationId xmlns:p14="http://schemas.microsoft.com/office/powerpoint/2010/main" val="144848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F0F7C-DAC2-9C3D-8D8C-F0033EE52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Noder ET. AL. (2000)</a:t>
            </a:r>
          </a:p>
        </p:txBody>
      </p:sp>
      <p:pic>
        <p:nvPicPr>
          <p:cNvPr id="5" name="Content Placeholder 4" descr="A brown rat with long tail&#10;&#10;Description automatically generated">
            <a:extLst>
              <a:ext uri="{FF2B5EF4-FFF2-40B4-BE49-F238E27FC236}">
                <a16:creationId xmlns:a16="http://schemas.microsoft.com/office/drawing/2014/main" id="{0F3EC797-BD35-5976-8810-4A0B3D9C35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12347" y="2052638"/>
            <a:ext cx="7129082" cy="419576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89EF79-4D39-67FA-5184-CBB5B1940526}"/>
              </a:ext>
            </a:extLst>
          </p:cNvPr>
          <p:cNvSpPr txBox="1"/>
          <p:nvPr/>
        </p:nvSpPr>
        <p:spPr>
          <a:xfrm>
            <a:off x="2012347" y="6248400"/>
            <a:ext cx="71290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ngall.com/rat-p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D0287C-7BE8-B383-646A-93CE918F559C}"/>
              </a:ext>
            </a:extLst>
          </p:cNvPr>
          <p:cNvSpPr txBox="1"/>
          <p:nvPr/>
        </p:nvSpPr>
        <p:spPr>
          <a:xfrm>
            <a:off x="8561196" y="5335675"/>
            <a:ext cx="3630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Gross. (2020). 292)</a:t>
            </a:r>
          </a:p>
        </p:txBody>
      </p:sp>
    </p:spTree>
    <p:extLst>
      <p:ext uri="{BB962C8B-B14F-4D97-AF65-F5344CB8AC3E}">
        <p14:creationId xmlns:p14="http://schemas.microsoft.com/office/powerpoint/2010/main" val="2715099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white box with black text">
            <a:extLst>
              <a:ext uri="{FF2B5EF4-FFF2-40B4-BE49-F238E27FC236}">
                <a16:creationId xmlns:a16="http://schemas.microsoft.com/office/drawing/2014/main" id="{8487043A-A51B-2F8E-FF43-761CD3D157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4410" y="1478476"/>
            <a:ext cx="5449471" cy="1438892"/>
          </a:xfrm>
          <a:prstGeom prst="rect">
            <a:avLst/>
          </a:prstGeom>
          <a:effectLst/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F6B525A-FE46-1EA7-B6E7-6F9A7DBC7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01" y="283111"/>
            <a:ext cx="4165146" cy="5547418"/>
          </a:xfrm>
        </p:spPr>
        <p:txBody>
          <a:bodyPr>
            <a:normAutofit/>
          </a:bodyPr>
          <a:lstStyle/>
          <a:p>
            <a:r>
              <a:rPr lang="en-US" sz="4000" dirty="0"/>
              <a:t>REBT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		Rapid</a:t>
            </a:r>
          </a:p>
          <a:p>
            <a:pPr marL="0" indent="0">
              <a:buNone/>
            </a:pPr>
            <a:r>
              <a:rPr lang="en-US" sz="4000" dirty="0"/>
              <a:t>		Emotive</a:t>
            </a:r>
          </a:p>
          <a:p>
            <a:pPr marL="0" indent="0">
              <a:buNone/>
            </a:pPr>
            <a:r>
              <a:rPr lang="en-US" sz="4000" dirty="0"/>
              <a:t>		Behavior</a:t>
            </a:r>
          </a:p>
          <a:p>
            <a:pPr marL="0" indent="0">
              <a:buNone/>
            </a:pPr>
            <a:r>
              <a:rPr lang="en-US" sz="4000" dirty="0"/>
              <a:t>		Therapy.</a:t>
            </a:r>
          </a:p>
        </p:txBody>
      </p:sp>
      <p:pic>
        <p:nvPicPr>
          <p:cNvPr id="5" name="Content Placeholder 4" descr="A diagram of a theory&#10;&#10;Description automatically generated">
            <a:extLst>
              <a:ext uri="{FF2B5EF4-FFF2-40B4-BE49-F238E27FC236}">
                <a16:creationId xmlns:a16="http://schemas.microsoft.com/office/drawing/2014/main" id="{E6BB6536-1EBF-7D6A-7CA2-F63213D53B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15562" y="3526971"/>
            <a:ext cx="4407167" cy="2721427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B3D733-6F88-C4E3-B166-19298A2B3600}"/>
              </a:ext>
            </a:extLst>
          </p:cNvPr>
          <p:cNvSpPr txBox="1"/>
          <p:nvPr/>
        </p:nvSpPr>
        <p:spPr>
          <a:xfrm>
            <a:off x="8483252" y="6048343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epg.pubpub.org/pub/08-rational-emotive-behaviour-therapy/release/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F3C256-B127-F7B9-91A1-147746ACB77D}"/>
              </a:ext>
            </a:extLst>
          </p:cNvPr>
          <p:cNvSpPr txBox="1"/>
          <p:nvPr/>
        </p:nvSpPr>
        <p:spPr>
          <a:xfrm>
            <a:off x="9172709" y="3122142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frontiersin.org/articles/10.3389/fpsyt.2019.00201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5426A33-0FAA-E74D-C53A-AD23D97951A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19127" y="6411310"/>
            <a:ext cx="11750566" cy="36933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(Cherry. (2023)), (Legg. Raypole. (2018)),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(Maltby. ET.AL. (2007). 120)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539055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BDE3-9F42-42E7-C5FF-AB6F829F8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 Was later discovered that not only service people could have PTSD……</a:t>
            </a:r>
          </a:p>
        </p:txBody>
      </p:sp>
      <p:pic>
        <p:nvPicPr>
          <p:cNvPr id="5" name="Content Placeholder 4" descr="A group of people in wheelchairs&#10;&#10;Description automatically generated">
            <a:extLst>
              <a:ext uri="{FF2B5EF4-FFF2-40B4-BE49-F238E27FC236}">
                <a16:creationId xmlns:a16="http://schemas.microsoft.com/office/drawing/2014/main" id="{9940765D-CC64-1969-2EBC-2C5C3C069F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36060" y="1815923"/>
            <a:ext cx="5424823" cy="2819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06DB26-55A7-57C1-F02F-094B1A219860}"/>
              </a:ext>
            </a:extLst>
          </p:cNvPr>
          <p:cNvSpPr txBox="1"/>
          <p:nvPr/>
        </p:nvSpPr>
        <p:spPr>
          <a:xfrm>
            <a:off x="2864476" y="6248400"/>
            <a:ext cx="54248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driskellsimages/554544782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8" name="Picture 7" descr="A silhouette of a person standing on a cross&#10;&#10;Description automatically generated">
            <a:extLst>
              <a:ext uri="{FF2B5EF4-FFF2-40B4-BE49-F238E27FC236}">
                <a16:creationId xmlns:a16="http://schemas.microsoft.com/office/drawing/2014/main" id="{0B09B2D7-A74C-74CA-E39B-5681F42310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42699" y="4876025"/>
            <a:ext cx="3810000" cy="20002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F1CE6B-4C78-8891-CF51-D878549C72B6}"/>
              </a:ext>
            </a:extLst>
          </p:cNvPr>
          <p:cNvSpPr txBox="1"/>
          <p:nvPr/>
        </p:nvSpPr>
        <p:spPr>
          <a:xfrm>
            <a:off x="4191000" y="4429125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englishwithoutend.blogspot.com/2016/12/today-is-remembrance-sunda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4" name="Picture 3" descr="A logo of a military ship&#10;&#10;Description automatically generated with medium confidence">
            <a:extLst>
              <a:ext uri="{FF2B5EF4-FFF2-40B4-BE49-F238E27FC236}">
                <a16:creationId xmlns:a16="http://schemas.microsoft.com/office/drawing/2014/main" id="{2AF6A28B-C5E9-625E-2942-507AAD7C0E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0" y="3133231"/>
            <a:ext cx="3206099" cy="37430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451EE6-C5EA-9A69-F08E-D42A08ECE715}"/>
              </a:ext>
            </a:extLst>
          </p:cNvPr>
          <p:cNvSpPr txBox="1"/>
          <p:nvPr/>
        </p:nvSpPr>
        <p:spPr>
          <a:xfrm>
            <a:off x="3743341" y="6858000"/>
            <a:ext cx="47053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en.wikipedia.org/wiki/British_Armed_Forc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1" name="Picture 10" descr="A logo with a crown and eagle&#10;&#10;Description automatically generated">
            <a:extLst>
              <a:ext uri="{FF2B5EF4-FFF2-40B4-BE49-F238E27FC236}">
                <a16:creationId xmlns:a16="http://schemas.microsoft.com/office/drawing/2014/main" id="{16986B0B-E9C6-62D2-1E1F-FEFCB03DACA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698175" y="-39142"/>
            <a:ext cx="4705317" cy="39841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FBF392-8AFD-9C13-9321-D51E98DEDDDA}"/>
              </a:ext>
            </a:extLst>
          </p:cNvPr>
          <p:cNvSpPr txBox="1"/>
          <p:nvPr/>
        </p:nvSpPr>
        <p:spPr>
          <a:xfrm>
            <a:off x="2467428" y="6858000"/>
            <a:ext cx="72571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en.wikipedia.org/wiki/Royal_Air_Forc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4" name="Picture 13" descr="A flag with a cross on it&#10;&#10;Description automatically generated">
            <a:extLst>
              <a:ext uri="{FF2B5EF4-FFF2-40B4-BE49-F238E27FC236}">
                <a16:creationId xmlns:a16="http://schemas.microsoft.com/office/drawing/2014/main" id="{C7C591AB-7E67-42F4-71FC-76219C7B1D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448658" y="3557116"/>
            <a:ext cx="3743342" cy="34157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B70269F-91A7-C97E-A1BF-36747FCD6E28}"/>
              </a:ext>
            </a:extLst>
          </p:cNvPr>
          <p:cNvSpPr txBox="1"/>
          <p:nvPr/>
        </p:nvSpPr>
        <p:spPr>
          <a:xfrm>
            <a:off x="8448658" y="6972884"/>
            <a:ext cx="37433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4" tooltip="https://en.wikipedia.org/wiki/Royal_Nav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EFF410-21FB-7CC9-B6E6-E5F6FE5F19E9}"/>
              </a:ext>
            </a:extLst>
          </p:cNvPr>
          <p:cNvSpPr txBox="1"/>
          <p:nvPr/>
        </p:nvSpPr>
        <p:spPr>
          <a:xfrm>
            <a:off x="285135" y="2551342"/>
            <a:ext cx="1963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(Blakemore.(2020))</a:t>
            </a:r>
          </a:p>
        </p:txBody>
      </p:sp>
    </p:spTree>
    <p:extLst>
      <p:ext uri="{BB962C8B-B14F-4D97-AF65-F5344CB8AC3E}">
        <p14:creationId xmlns:p14="http://schemas.microsoft.com/office/powerpoint/2010/main" val="1401132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B9934CAF-B85D-B9B1-C0A3-7863CFF55E3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2903" r="-1" b="15176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8F8DC-D695-0AA3-2F09-8994F5188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000" dirty="0">
                <a:solidFill>
                  <a:srgbClr val="EBEBEB"/>
                </a:solidFill>
              </a:rPr>
              <a:t>That any Traumatic Experience could cause PTSD, this ended the myth that only service people could develop PTSD.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6A20BF-DF30-F886-C0BF-DE26CDE829A8}"/>
              </a:ext>
            </a:extLst>
          </p:cNvPr>
          <p:cNvSpPr txBox="1"/>
          <p:nvPr/>
        </p:nvSpPr>
        <p:spPr>
          <a:xfrm>
            <a:off x="4037012" y="6327309"/>
            <a:ext cx="685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  (Hayes. (2000). 256))</a:t>
            </a:r>
          </a:p>
        </p:txBody>
      </p:sp>
    </p:spTree>
    <p:extLst>
      <p:ext uri="{BB962C8B-B14F-4D97-AF65-F5344CB8AC3E}">
        <p14:creationId xmlns:p14="http://schemas.microsoft.com/office/powerpoint/2010/main" val="11659318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 descr="A person with his hand on his face&#10;&#10;Description automatically generated">
            <a:extLst>
              <a:ext uri="{FF2B5EF4-FFF2-40B4-BE49-F238E27FC236}">
                <a16:creationId xmlns:a16="http://schemas.microsoft.com/office/drawing/2014/main" id="{E8A26772-8526-07D5-30D7-4302FEC357F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18945" b="-2"/>
          <a:stretch/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5" name="Content Placeholder 4" descr="A person and person sitting in chairs&#10;&#10;Description automatically generated">
            <a:extLst>
              <a:ext uri="{FF2B5EF4-FFF2-40B4-BE49-F238E27FC236}">
                <a16:creationId xmlns:a16="http://schemas.microsoft.com/office/drawing/2014/main" id="{4FCA7D97-461D-3E2D-E87F-9FFFCF51A5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5186" r="-2" b="-2"/>
          <a:stretch/>
        </p:blipFill>
        <p:spPr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26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D7739-D0C9-3B32-345A-B779240A2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PTSD and SHELLSHOCK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778686-D6C4-F424-5DB5-DD3F5279C8E7}"/>
              </a:ext>
            </a:extLst>
          </p:cNvPr>
          <p:cNvSpPr txBox="1"/>
          <p:nvPr/>
        </p:nvSpPr>
        <p:spPr>
          <a:xfrm>
            <a:off x="9652523" y="6870700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www.derrickaviles.com/category/news/health/physiotherap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0A355E-C30D-4EB0-4BA1-FE609AB59F58}"/>
              </a:ext>
            </a:extLst>
          </p:cNvPr>
          <p:cNvSpPr txBox="1"/>
          <p:nvPr/>
        </p:nvSpPr>
        <p:spPr>
          <a:xfrm>
            <a:off x="6930427" y="6870700"/>
            <a:ext cx="27093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pngall.com/stress-png/download/372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0A6FA-50AC-7255-96C3-2C2877CC91A5}"/>
              </a:ext>
            </a:extLst>
          </p:cNvPr>
          <p:cNvSpPr txBox="1"/>
          <p:nvPr/>
        </p:nvSpPr>
        <p:spPr>
          <a:xfrm>
            <a:off x="294290" y="6211614"/>
            <a:ext cx="8586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(HAYES, (2000). 256)</a:t>
            </a:r>
          </a:p>
        </p:txBody>
      </p:sp>
    </p:spTree>
    <p:extLst>
      <p:ext uri="{BB962C8B-B14F-4D97-AF65-F5344CB8AC3E}">
        <p14:creationId xmlns:p14="http://schemas.microsoft.com/office/powerpoint/2010/main" val="3210582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542BA-B1C5-3F23-46EE-07B309550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637"/>
          </a:xfrm>
        </p:spPr>
        <p:txBody>
          <a:bodyPr/>
          <a:lstStyle/>
          <a:p>
            <a:r>
              <a:rPr lang="en-GB" dirty="0"/>
              <a:t>							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591F-7267-8658-4BD7-B65D803EF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256505"/>
            <a:ext cx="8946541" cy="54884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 err="1">
                <a:hlinkClick r:id="rId2"/>
              </a:rPr>
              <a:t>bing</a:t>
            </a:r>
            <a:r>
              <a:rPr lang="en-GB" sz="2200" dirty="0">
                <a:hlinkClick r:id="rId2"/>
              </a:rPr>
              <a:t> pictures - Search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Blakemore, E. (17/6/2020) </a:t>
            </a:r>
            <a:r>
              <a:rPr lang="en-GB" sz="2200" i="1" dirty="0"/>
              <a:t>How PTSD Went from ‘shell-shock’ to a 			Recognised Medical Diagnosis (12/11/2023). </a:t>
            </a:r>
            <a:r>
              <a:rPr lang="en-GB" sz="2200" dirty="0">
                <a:hlinkClick r:id="rId3"/>
              </a:rPr>
              <a:t>How PTSD went 			from ‘shell-shock’ to a 	recognised medical diagnosis | 				National Geographic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Cherry, Kendra (09/11/2023) </a:t>
            </a:r>
            <a:r>
              <a:rPr lang="en-GB" sz="2200" i="1" dirty="0"/>
              <a:t>What is Rational Emotive 	Behavior 	Therapy. </a:t>
            </a:r>
            <a:r>
              <a:rPr lang="en-GB" sz="2200" dirty="0"/>
              <a:t>Verry well 	mind. </a:t>
            </a:r>
            <a:r>
              <a:rPr lang="en-GB" sz="2200" i="1" dirty="0"/>
              <a:t>(21/11/2023) 	</a:t>
            </a:r>
            <a:r>
              <a:rPr lang="en-GB" sz="2200" dirty="0">
                <a:hlinkClick r:id="rId4"/>
              </a:rPr>
              <a:t>Rational Emotive 	Behavior 	Therapy: Definition, Techniques, and 	Efficacy 	(verywellmind.com)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Gross, R. (2020), </a:t>
            </a:r>
            <a:r>
              <a:rPr lang="en-GB" sz="2200" i="1" dirty="0"/>
              <a:t>Psychology the Science of Mind and Behaviour. (8</a:t>
            </a:r>
            <a:r>
              <a:rPr lang="en-GB" sz="2200" i="1" baseline="30000" dirty="0"/>
              <a:t>th</a:t>
            </a:r>
            <a:r>
              <a:rPr lang="en-GB" sz="2200" i="1" dirty="0"/>
              <a:t> 	Edition) </a:t>
            </a:r>
            <a:r>
              <a:rPr lang="en-GB" sz="2200" dirty="0"/>
              <a:t>London. Hodder Education.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Hayes, N. (2000). </a:t>
            </a:r>
            <a:r>
              <a:rPr lang="en-GB" sz="2200" i="1" dirty="0"/>
              <a:t>Foundations of Psychology (3</a:t>
            </a:r>
            <a:r>
              <a:rPr lang="en-GB" sz="2200" i="1" baseline="30000" dirty="0"/>
              <a:t>rd</a:t>
            </a:r>
            <a:r>
              <a:rPr lang="en-GB" sz="2200" i="1" dirty="0"/>
              <a:t> Edition). London. 	Thompson Learning.</a:t>
            </a:r>
            <a:endParaRPr lang="en-GB" sz="22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850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3185-7D50-F4BB-3EAA-6F565AF4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355600"/>
            <a:ext cx="9404723" cy="6045200"/>
          </a:xfrm>
        </p:spPr>
        <p:txBody>
          <a:bodyPr/>
          <a:lstStyle/>
          <a:p>
            <a:r>
              <a:rPr lang="en-GB" sz="2000" dirty="0"/>
              <a:t>Legg T,J. Raypole, C, (14/9/2018) </a:t>
            </a:r>
            <a:r>
              <a:rPr lang="en-GB" sz="2000" i="1" dirty="0"/>
              <a:t>Rational Emotive Behavior Therapy 	(12/11/23) 	</a:t>
            </a:r>
            <a:r>
              <a:rPr lang="en-GB" sz="2000" dirty="0">
                <a:hlinkClick r:id="rId2"/>
              </a:rPr>
              <a:t>Rational Emotive Behavior Therapy: Principles, Techniques, 	Efficacy (healthline.com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Maltby, J. Day, L. and Macaskill, A. (2007). </a:t>
            </a:r>
            <a:r>
              <a:rPr lang="en-GB" sz="2000" i="1" dirty="0"/>
              <a:t>Personality, Individual 	Differences and Intelligence (4</a:t>
            </a:r>
            <a:r>
              <a:rPr lang="en-GB" sz="2000" i="1" baseline="30000" dirty="0"/>
              <a:t>th</a:t>
            </a:r>
            <a:r>
              <a:rPr lang="en-GB" sz="2000" i="1" dirty="0"/>
              <a:t> Edition) 	</a:t>
            </a:r>
            <a:r>
              <a:rPr lang="en-GB" sz="2000" dirty="0"/>
              <a:t>United Kingdom. Pearsons.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The American Civil War (21/11/2023) 	</a:t>
            </a:r>
            <a:r>
              <a:rPr lang="en-GB" sz="2000" dirty="0">
                <a:hlinkClick r:id="rId3"/>
              </a:rPr>
              <a:t>https://en.wikipedia.org/w/index.php?title=American_Civil_War&amp;oldid	=1186174665</a:t>
            </a:r>
            <a:br>
              <a:rPr lang="en-GB" sz="1050" dirty="0"/>
            </a:br>
            <a:br>
              <a:rPr lang="en-GB" sz="105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Wikipedia. (2023) </a:t>
            </a:r>
            <a:r>
              <a:rPr lang="en-GB" sz="2000" i="1" dirty="0"/>
              <a:t>Edward Munich (21/11/23)</a:t>
            </a:r>
            <a:br>
              <a:rPr lang="en-GB" sz="2000" dirty="0"/>
            </a:br>
            <a:r>
              <a:rPr lang="en-GB" sz="2000" dirty="0"/>
              <a:t>	</a:t>
            </a:r>
            <a:r>
              <a:rPr lang="en-GB" sz="2000" dirty="0">
                <a:hlinkClick r:id="rId4"/>
              </a:rPr>
              <a:t>https://en.wikipedia.org/wiki/Edvard_Munch</a:t>
            </a:r>
            <a:br>
              <a:rPr lang="en-GB" sz="2800" dirty="0"/>
            </a:br>
            <a:br>
              <a:rPr lang="en-GB" sz="28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17485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horse bending over in a barn&#10;&#10;Description automatically generated">
            <a:extLst>
              <a:ext uri="{FF2B5EF4-FFF2-40B4-BE49-F238E27FC236}">
                <a16:creationId xmlns:a16="http://schemas.microsoft.com/office/drawing/2014/main" id="{4800BEE3-271F-F3C4-8DEF-85B4A5019F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AEE56B-A208-A0FE-4804-C216708C2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</a:rPr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496434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8" ma:contentTypeDescription="Create a new document." ma:contentTypeScope="" ma:versionID="de5cbd1030640066e70286704b17e0da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90f054eb87679d644dfca05a817865d6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AF5CAF-C012-4D21-B495-4CDA46CF0F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7DEA75-518A-426C-874F-08E6A51E70DC}">
  <ds:schemaRefs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terms/"/>
    <ds:schemaRef ds:uri="550816ce-8156-4f45-b1c4-24236a73d01f"/>
    <ds:schemaRef ds:uri="http://schemas.microsoft.com/office/infopath/2007/PartnerControls"/>
    <ds:schemaRef ds:uri="0ebdf10f-b5a3-45b6-acdb-7dc1eb398785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8192E7C-DBF1-4709-B1B0-D75ADEA7E1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377</TotalTime>
  <Words>1047</Words>
  <Application>Microsoft Office PowerPoint</Application>
  <PresentationFormat>Widescreen</PresentationFormat>
  <Paragraphs>103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Century Gothic</vt:lpstr>
      <vt:lpstr>Times New Roman</vt:lpstr>
      <vt:lpstr>Wingdings 3</vt:lpstr>
      <vt:lpstr>Ion</vt:lpstr>
      <vt:lpstr>How the Treatment and Care of Patients or Clients has Changed Through Interdisciplinary Practice and Changing Societal Knowledge and Understanding</vt:lpstr>
      <vt:lpstr>When was the First recorded Symptoms?</vt:lpstr>
      <vt:lpstr>William Shakespeare wrote a play on a king who suffered the same symptoms.  (Blakemore,(2020))</vt:lpstr>
      <vt:lpstr>King Henry iv whose symptoms were described by his wife Lady Penelope.</vt:lpstr>
      <vt:lpstr>      Civil War 1861 - 1865</vt:lpstr>
      <vt:lpstr>To Explain the soldier's symptoms.</vt:lpstr>
      <vt:lpstr>Hysteria</vt:lpstr>
      <vt:lpstr>Jean- Martin Charcot a French Neurologist.</vt:lpstr>
      <vt:lpstr>Made the connection between women’s hysteria and the soldier's symptoms</vt:lpstr>
      <vt:lpstr>Traumatic Hysteria was born</vt:lpstr>
      <vt:lpstr>Due to the ‘hysteria’ being  a women’s issue having ‘traumatic Hysteria’ was not viewed as very masculine.</vt:lpstr>
      <vt:lpstr>      World War 1</vt:lpstr>
      <vt:lpstr>World War 2</vt:lpstr>
      <vt:lpstr>Abraham Kardina</vt:lpstr>
      <vt:lpstr>1952 entry in DSM</vt:lpstr>
      <vt:lpstr>Chaim Shatan (1924-2001)</vt:lpstr>
      <vt:lpstr>Vietnam War</vt:lpstr>
      <vt:lpstr>What was classed as street corner psychiatry was used.</vt:lpstr>
      <vt:lpstr>1980 DSM III SAW PTSD AS A MENTAL HEALTH DIAGNOSIS.</vt:lpstr>
      <vt:lpstr>Noder ET. AL. (2000)</vt:lpstr>
      <vt:lpstr> (Cherry. (2023)), (Legg. Raypole. (2018)), (Maltby. ET.AL. (2007). 120))</vt:lpstr>
      <vt:lpstr>It Was later discovered that not only service people could have PTSD……</vt:lpstr>
      <vt:lpstr>That any Traumatic Experience could cause PTSD, this ended the myth that only service people could develop PTSD.</vt:lpstr>
      <vt:lpstr>PTSD and SHELLSHOCK</vt:lpstr>
      <vt:lpstr>       Reference</vt:lpstr>
      <vt:lpstr>Legg T,J. Raypole, C, (14/9/2018) Rational Emotive Behavior Therapy  (12/11/23)  Rational Emotive Behavior Therapy: Principles, Techniques,  Efficacy (healthline.com  Maltby, J. Day, L. and Macaskill, A. (2007). Personality, Individual  Differences and Intelligence (4th Edition)  United Kingdom. Pearsons.   The American Civil War (21/11/2023)  https://en.wikipedia.org/w/index.php?title=American_Civil_War&amp;oldid =1186174665    Wikipedia. (2023) Edward Munich (21/11/23)  https://en.wikipedia.org/wiki/Edvard_Munch  </vt:lpstr>
      <vt:lpstr>THANKYOU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Collins (2304839)</dc:creator>
  <cp:lastModifiedBy>Lisa Collins (2304839)</cp:lastModifiedBy>
  <cp:revision>1</cp:revision>
  <dcterms:created xsi:type="dcterms:W3CDTF">2023-11-12T18:26:57Z</dcterms:created>
  <dcterms:modified xsi:type="dcterms:W3CDTF">2023-11-22T16:18:59Z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