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916029F-B7EB-4300-A2A8-405D5E8A5DE0}" v="285" dt="2023-10-05T09:50:34.63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annon Davies (2306055)" userId="S::2306055@student.uwtsd.ac.uk::9e7e9a79-815f-477e-b14d-a39f7c9816d4" providerId="AD" clId="Web-{2916029F-B7EB-4300-A2A8-405D5E8A5DE0}"/>
    <pc:docChg chg="addSld delSld modSld">
      <pc:chgData name="Shannon Davies (2306055)" userId="S::2306055@student.uwtsd.ac.uk::9e7e9a79-815f-477e-b14d-a39f7c9816d4" providerId="AD" clId="Web-{2916029F-B7EB-4300-A2A8-405D5E8A5DE0}" dt="2023-10-05T09:50:33.509" v="276" actId="20577"/>
      <pc:docMkLst>
        <pc:docMk/>
      </pc:docMkLst>
      <pc:sldChg chg="del">
        <pc:chgData name="Shannon Davies (2306055)" userId="S::2306055@student.uwtsd.ac.uk::9e7e9a79-815f-477e-b14d-a39f7c9816d4" providerId="AD" clId="Web-{2916029F-B7EB-4300-A2A8-405D5E8A5DE0}" dt="2023-10-05T09:41:30.421" v="1"/>
        <pc:sldMkLst>
          <pc:docMk/>
          <pc:sldMk cId="109857222" sldId="256"/>
        </pc:sldMkLst>
      </pc:sldChg>
      <pc:sldChg chg="modSp new modTransition">
        <pc:chgData name="Shannon Davies (2306055)" userId="S::2306055@student.uwtsd.ac.uk::9e7e9a79-815f-477e-b14d-a39f7c9816d4" providerId="AD" clId="Web-{2916029F-B7EB-4300-A2A8-405D5E8A5DE0}" dt="2023-10-05T09:48:35.675" v="247"/>
        <pc:sldMkLst>
          <pc:docMk/>
          <pc:sldMk cId="3103468449" sldId="257"/>
        </pc:sldMkLst>
        <pc:spChg chg="mod">
          <ac:chgData name="Shannon Davies (2306055)" userId="S::2306055@student.uwtsd.ac.uk::9e7e9a79-815f-477e-b14d-a39f7c9816d4" providerId="AD" clId="Web-{2916029F-B7EB-4300-A2A8-405D5E8A5DE0}" dt="2023-10-05T09:41:57.734" v="18" actId="20577"/>
          <ac:spMkLst>
            <pc:docMk/>
            <pc:sldMk cId="3103468449" sldId="257"/>
            <ac:spMk id="2" creationId="{DD2E39A0-328D-F8B0-9EE8-154638198312}"/>
          </ac:spMkLst>
        </pc:spChg>
        <pc:spChg chg="mod">
          <ac:chgData name="Shannon Davies (2306055)" userId="S::2306055@student.uwtsd.ac.uk::9e7e9a79-815f-477e-b14d-a39f7c9816d4" providerId="AD" clId="Web-{2916029F-B7EB-4300-A2A8-405D5E8A5DE0}" dt="2023-10-05T09:44:05.881" v="83" actId="20577"/>
          <ac:spMkLst>
            <pc:docMk/>
            <pc:sldMk cId="3103468449" sldId="257"/>
            <ac:spMk id="3" creationId="{7933D51A-013E-FCC2-9A33-6AA7B2118D1B}"/>
          </ac:spMkLst>
        </pc:spChg>
      </pc:sldChg>
      <pc:sldChg chg="modSp new modTransition">
        <pc:chgData name="Shannon Davies (2306055)" userId="S::2306055@student.uwtsd.ac.uk::9e7e9a79-815f-477e-b14d-a39f7c9816d4" providerId="AD" clId="Web-{2916029F-B7EB-4300-A2A8-405D5E8A5DE0}" dt="2023-10-05T09:48:37.925" v="248"/>
        <pc:sldMkLst>
          <pc:docMk/>
          <pc:sldMk cId="2687642058" sldId="258"/>
        </pc:sldMkLst>
        <pc:spChg chg="mod">
          <ac:chgData name="Shannon Davies (2306055)" userId="S::2306055@student.uwtsd.ac.uk::9e7e9a79-815f-477e-b14d-a39f7c9816d4" providerId="AD" clId="Web-{2916029F-B7EB-4300-A2A8-405D5E8A5DE0}" dt="2023-10-05T09:45:46.511" v="151" actId="20577"/>
          <ac:spMkLst>
            <pc:docMk/>
            <pc:sldMk cId="2687642058" sldId="258"/>
            <ac:spMk id="2" creationId="{3A8C2D8A-02C7-5E34-A6B2-91B90018D235}"/>
          </ac:spMkLst>
        </pc:spChg>
        <pc:spChg chg="mod">
          <ac:chgData name="Shannon Davies (2306055)" userId="S::2306055@student.uwtsd.ac.uk::9e7e9a79-815f-477e-b14d-a39f7c9816d4" providerId="AD" clId="Web-{2916029F-B7EB-4300-A2A8-405D5E8A5DE0}" dt="2023-10-05T09:45:53.042" v="153" actId="20577"/>
          <ac:spMkLst>
            <pc:docMk/>
            <pc:sldMk cId="2687642058" sldId="258"/>
            <ac:spMk id="3" creationId="{D24DC216-6035-5ADE-1769-0C99A1A361AC}"/>
          </ac:spMkLst>
        </pc:spChg>
      </pc:sldChg>
      <pc:sldChg chg="modSp new modTransition">
        <pc:chgData name="Shannon Davies (2306055)" userId="S::2306055@student.uwtsd.ac.uk::9e7e9a79-815f-477e-b14d-a39f7c9816d4" providerId="AD" clId="Web-{2916029F-B7EB-4300-A2A8-405D5E8A5DE0}" dt="2023-10-05T09:49:27.006" v="251" actId="20577"/>
        <pc:sldMkLst>
          <pc:docMk/>
          <pc:sldMk cId="3923217277" sldId="259"/>
        </pc:sldMkLst>
        <pc:spChg chg="mod">
          <ac:chgData name="Shannon Davies (2306055)" userId="S::2306055@student.uwtsd.ac.uk::9e7e9a79-815f-477e-b14d-a39f7c9816d4" providerId="AD" clId="Web-{2916029F-B7EB-4300-A2A8-405D5E8A5DE0}" dt="2023-10-05T09:46:43.404" v="172" actId="20577"/>
          <ac:spMkLst>
            <pc:docMk/>
            <pc:sldMk cId="3923217277" sldId="259"/>
            <ac:spMk id="2" creationId="{28112983-C2BC-F3D9-9CE7-CBDF4748EBA4}"/>
          </ac:spMkLst>
        </pc:spChg>
        <pc:spChg chg="mod">
          <ac:chgData name="Shannon Davies (2306055)" userId="S::2306055@student.uwtsd.ac.uk::9e7e9a79-815f-477e-b14d-a39f7c9816d4" providerId="AD" clId="Web-{2916029F-B7EB-4300-A2A8-405D5E8A5DE0}" dt="2023-10-05T09:49:27.006" v="251" actId="20577"/>
          <ac:spMkLst>
            <pc:docMk/>
            <pc:sldMk cId="3923217277" sldId="259"/>
            <ac:spMk id="3" creationId="{843E6EAE-6162-E387-24A1-73C561FB851C}"/>
          </ac:spMkLst>
        </pc:spChg>
      </pc:sldChg>
      <pc:sldChg chg="modSp new">
        <pc:chgData name="Shannon Davies (2306055)" userId="S::2306055@student.uwtsd.ac.uk::9e7e9a79-815f-477e-b14d-a39f7c9816d4" providerId="AD" clId="Web-{2916029F-B7EB-4300-A2A8-405D5E8A5DE0}" dt="2023-10-05T09:50:33.509" v="276" actId="20577"/>
        <pc:sldMkLst>
          <pc:docMk/>
          <pc:sldMk cId="2258439835" sldId="260"/>
        </pc:sldMkLst>
        <pc:spChg chg="mod">
          <ac:chgData name="Shannon Davies (2306055)" userId="S::2306055@student.uwtsd.ac.uk::9e7e9a79-815f-477e-b14d-a39f7c9816d4" providerId="AD" clId="Web-{2916029F-B7EB-4300-A2A8-405D5E8A5DE0}" dt="2023-10-05T09:50:03.586" v="263" actId="20577"/>
          <ac:spMkLst>
            <pc:docMk/>
            <pc:sldMk cId="2258439835" sldId="260"/>
            <ac:spMk id="2" creationId="{5E4FB380-6DFE-3B26-A982-A40220ED8E86}"/>
          </ac:spMkLst>
        </pc:spChg>
        <pc:spChg chg="mod">
          <ac:chgData name="Shannon Davies (2306055)" userId="S::2306055@student.uwtsd.ac.uk::9e7e9a79-815f-477e-b14d-a39f7c9816d4" providerId="AD" clId="Web-{2916029F-B7EB-4300-A2A8-405D5E8A5DE0}" dt="2023-10-05T09:50:33.509" v="276" actId="20577"/>
          <ac:spMkLst>
            <pc:docMk/>
            <pc:sldMk cId="2258439835" sldId="260"/>
            <ac:spMk id="3" creationId="{857593EE-ACED-1212-FD7C-4DB16AA41A01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2E39A0-328D-F8B0-9EE8-1546381983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a typeface="Calibri Light"/>
                <a:cs typeface="Calibri Light"/>
              </a:rPr>
              <a:t>Why have I chosen to come to university?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33D51A-013E-FCC2-9A33-6AA7B2118D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ea typeface="Calibri"/>
                <a:cs typeface="Calibri"/>
              </a:rPr>
              <a:t>I have chosen to come to university to widen my knowledge and hopefully get a better job in the future, this will hopefully let me help my family more as they are not  financially stable, I am also doing it for myself as I enjoy learning about the subject I am studying, which is law and legal practice. 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3468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8C2D8A-02C7-5E34-A6B2-91B90018D2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a typeface="Calibri Light"/>
                <a:cs typeface="Calibri Light"/>
              </a:rPr>
              <a:t>Why I chose law and legal practice</a:t>
            </a:r>
            <a:endParaRPr lang="en-US" dirty="0" err="1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4DC216-6035-5ADE-1769-0C99A1A361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ea typeface="Calibri"/>
                <a:cs typeface="Calibri"/>
              </a:rPr>
              <a:t>I have chosen this course as it was the only thing I was really interested in studying; I want to make my knowledge on the subject more diverse rather than knowing only certain elements for example criminal law.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7642058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112983-C2BC-F3D9-9CE7-CBDF4748EB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a typeface="Calibri Light"/>
                <a:cs typeface="Calibri Light"/>
              </a:rPr>
              <a:t>The benefits of maintaining this qualification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3E6EAE-6162-E387-24A1-73C561FB85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ea typeface="Calibri"/>
                <a:cs typeface="Calibri"/>
              </a:rPr>
              <a:t>There are many good factors of obtaining this qualification and qualifications in general, getting a better job in the future that you are more interested in rather than a job that is draining your mental health and you do not enjoy and for the financial aspects too, better pay money and employers will see you as more educated.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321727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4FB380-6DFE-3B26-A982-A40220ED8E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a typeface="Calibri Light"/>
                <a:cs typeface="Calibri Light"/>
              </a:rPr>
              <a:t>What I hope to achieve by the end of this course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7593EE-ACED-1212-FD7C-4DB16AA41A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ea typeface="Calibri"/>
                <a:cs typeface="Calibri"/>
              </a:rPr>
              <a:t>I hope to achieve a degree and finish with good grades.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84398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Why have I chosen to come to university?</vt:lpstr>
      <vt:lpstr>Why I chose law and legal practice</vt:lpstr>
      <vt:lpstr>The benefits of maintaining this qualification</vt:lpstr>
      <vt:lpstr>What I hope to achieve by the end of this course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68</cp:revision>
  <dcterms:created xsi:type="dcterms:W3CDTF">2023-10-05T09:41:03Z</dcterms:created>
  <dcterms:modified xsi:type="dcterms:W3CDTF">2023-10-05T09:50:37Z</dcterms:modified>
</cp:coreProperties>
</file>