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9" r:id="rId3"/>
    <p:sldId id="268" r:id="rId4"/>
    <p:sldId id="258" r:id="rId5"/>
    <p:sldId id="267" r:id="rId6"/>
    <p:sldId id="260" r:id="rId7"/>
    <p:sldId id="259" r:id="rId8"/>
    <p:sldId id="261" r:id="rId9"/>
    <p:sldId id="266" r:id="rId10"/>
    <p:sldId id="262" r:id="rId11"/>
    <p:sldId id="264"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AD6F"/>
    <a:srgbClr val="810D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632483-6855-46BE-A91B-00C9C942BDCA}" v="21" dt="2024-09-17T10:10:28.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2" d="100"/>
          <a:sy n="102" d="100"/>
        </p:scale>
        <p:origin x="87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B1131E-AA97-45C2-8615-954507058837}" type="doc">
      <dgm:prSet loTypeId="urn:microsoft.com/office/officeart/2005/8/layout/architecture" loCatId="officeonline" qsTypeId="urn:microsoft.com/office/officeart/2005/8/quickstyle/simple1" qsCatId="simple" csTypeId="urn:microsoft.com/office/officeart/2005/8/colors/accent1_2" csCatId="accent1" phldr="1"/>
      <dgm:spPr/>
      <dgm:t>
        <a:bodyPr/>
        <a:lstStyle/>
        <a:p>
          <a:endParaRPr lang="en-GB"/>
        </a:p>
      </dgm:t>
    </dgm:pt>
    <dgm:pt modelId="{26C990CE-0799-47BA-B3D0-E49539DACB0D}">
      <dgm:prSet phldrT="[Text]"/>
      <dgm:spPr>
        <a:solidFill>
          <a:srgbClr val="810D5A"/>
        </a:solidFill>
      </dgm:spPr>
      <dgm:t>
        <a:bodyPr/>
        <a:lstStyle/>
        <a:p>
          <a:r>
            <a:rPr lang="en-GB" dirty="0"/>
            <a:t>5. The client receives empathy from the counsellor</a:t>
          </a:r>
        </a:p>
      </dgm:t>
    </dgm:pt>
    <dgm:pt modelId="{9DB36199-FA04-4DE2-8494-1F351404C557}" type="parTrans" cxnId="{7CA13137-ACA5-4EFF-9222-092F1F951247}">
      <dgm:prSet/>
      <dgm:spPr/>
      <dgm:t>
        <a:bodyPr/>
        <a:lstStyle/>
        <a:p>
          <a:endParaRPr lang="en-GB"/>
        </a:p>
      </dgm:t>
    </dgm:pt>
    <dgm:pt modelId="{3B5D4EB1-2FA4-4D42-A8F3-57902599AFDD}" type="sibTrans" cxnId="{7CA13137-ACA5-4EFF-9222-092F1F951247}">
      <dgm:prSet/>
      <dgm:spPr/>
      <dgm:t>
        <a:bodyPr/>
        <a:lstStyle/>
        <a:p>
          <a:endParaRPr lang="en-GB"/>
        </a:p>
      </dgm:t>
    </dgm:pt>
    <dgm:pt modelId="{6A09A10C-F95C-420C-9675-B8813A078468}">
      <dgm:prSet phldrT="[Text]"/>
      <dgm:spPr>
        <a:solidFill>
          <a:schemeClr val="accent5">
            <a:lumMod val="50000"/>
          </a:schemeClr>
        </a:solidFill>
      </dgm:spPr>
      <dgm:t>
        <a:bodyPr/>
        <a:lstStyle/>
        <a:p>
          <a:r>
            <a:rPr lang="en-GB" dirty="0"/>
            <a:t>4. The counsellor shows unconditional positive regard towards the client</a:t>
          </a:r>
        </a:p>
      </dgm:t>
    </dgm:pt>
    <dgm:pt modelId="{8D74457D-EEAE-4554-B49E-F69597B9940A}" type="parTrans" cxnId="{871490E7-6936-4ACE-AD6B-610CD4351338}">
      <dgm:prSet/>
      <dgm:spPr/>
      <dgm:t>
        <a:bodyPr/>
        <a:lstStyle/>
        <a:p>
          <a:endParaRPr lang="en-GB"/>
        </a:p>
      </dgm:t>
    </dgm:pt>
    <dgm:pt modelId="{107A0C18-B5F5-4E79-B042-01F19285B736}" type="sibTrans" cxnId="{871490E7-6936-4ACE-AD6B-610CD4351338}">
      <dgm:prSet/>
      <dgm:spPr/>
      <dgm:t>
        <a:bodyPr/>
        <a:lstStyle/>
        <a:p>
          <a:endParaRPr lang="en-GB"/>
        </a:p>
      </dgm:t>
    </dgm:pt>
    <dgm:pt modelId="{8D069E33-6588-470C-AA63-04E53231EF11}">
      <dgm:prSet phldrT="[Text]"/>
      <dgm:spPr>
        <a:solidFill>
          <a:schemeClr val="accent2">
            <a:lumMod val="50000"/>
          </a:schemeClr>
        </a:solidFill>
      </dgm:spPr>
      <dgm:t>
        <a:bodyPr/>
        <a:lstStyle/>
        <a:p>
          <a:r>
            <a:rPr lang="en-GB" dirty="0"/>
            <a:t>1. Psychological contact between counsellor and client</a:t>
          </a:r>
        </a:p>
      </dgm:t>
    </dgm:pt>
    <dgm:pt modelId="{0530BFBE-BCD4-4D63-B460-E17532AE917A}" type="parTrans" cxnId="{271C5DEF-0709-4C73-92F4-2B6D501493E2}">
      <dgm:prSet/>
      <dgm:spPr/>
      <dgm:t>
        <a:bodyPr/>
        <a:lstStyle/>
        <a:p>
          <a:endParaRPr lang="en-GB"/>
        </a:p>
      </dgm:t>
    </dgm:pt>
    <dgm:pt modelId="{17E8E3BD-BD15-4F95-B87F-893D7F22F74A}" type="sibTrans" cxnId="{271C5DEF-0709-4C73-92F4-2B6D501493E2}">
      <dgm:prSet/>
      <dgm:spPr/>
      <dgm:t>
        <a:bodyPr/>
        <a:lstStyle/>
        <a:p>
          <a:endParaRPr lang="en-GB"/>
        </a:p>
      </dgm:t>
    </dgm:pt>
    <dgm:pt modelId="{CF3F9FAB-FAA1-453B-B46B-5704BBCA04C1}">
      <dgm:prSet phldrT="[Text]"/>
      <dgm:spPr>
        <a:solidFill>
          <a:schemeClr val="accent3">
            <a:lumMod val="50000"/>
          </a:schemeClr>
        </a:solidFill>
      </dgm:spPr>
      <dgm:t>
        <a:bodyPr/>
        <a:lstStyle/>
        <a:p>
          <a:r>
            <a:rPr lang="en-GB" dirty="0"/>
            <a:t>2. The client is incongruent (anxious or vulnerable)</a:t>
          </a:r>
        </a:p>
      </dgm:t>
    </dgm:pt>
    <dgm:pt modelId="{074B07FA-658A-4FA8-B24C-2D717FD1D6C1}" type="parTrans" cxnId="{B86DB25C-90FA-4E49-BE79-943AB035B274}">
      <dgm:prSet/>
      <dgm:spPr/>
      <dgm:t>
        <a:bodyPr/>
        <a:lstStyle/>
        <a:p>
          <a:endParaRPr lang="en-GB"/>
        </a:p>
      </dgm:t>
    </dgm:pt>
    <dgm:pt modelId="{323B289E-64B8-48EB-80DB-74F281794A98}" type="sibTrans" cxnId="{B86DB25C-90FA-4E49-BE79-943AB035B274}">
      <dgm:prSet/>
      <dgm:spPr/>
      <dgm:t>
        <a:bodyPr/>
        <a:lstStyle/>
        <a:p>
          <a:endParaRPr lang="en-GB"/>
        </a:p>
      </dgm:t>
    </dgm:pt>
    <dgm:pt modelId="{65F53903-9579-4934-B380-C4276F89D78F}">
      <dgm:prSet phldrT="[Text]"/>
      <dgm:spPr>
        <a:solidFill>
          <a:schemeClr val="accent6">
            <a:lumMod val="50000"/>
          </a:schemeClr>
        </a:solidFill>
      </dgm:spPr>
      <dgm:t>
        <a:bodyPr/>
        <a:lstStyle/>
        <a:p>
          <a:r>
            <a:rPr lang="en-GB" dirty="0"/>
            <a:t>^. Client perceives acceptance and unconditional positive regards</a:t>
          </a:r>
        </a:p>
      </dgm:t>
    </dgm:pt>
    <dgm:pt modelId="{6FF0DAB3-2F26-4A64-91C9-FE57E1992285}" type="parTrans" cxnId="{5458784F-8BBA-4C9F-9E3A-27583F100FDF}">
      <dgm:prSet/>
      <dgm:spPr/>
      <dgm:t>
        <a:bodyPr/>
        <a:lstStyle/>
        <a:p>
          <a:endParaRPr lang="en-GB"/>
        </a:p>
      </dgm:t>
    </dgm:pt>
    <dgm:pt modelId="{B0307C98-1BBA-4D2F-82C4-93FCC5B1AA01}" type="sibTrans" cxnId="{5458784F-8BBA-4C9F-9E3A-27583F100FDF}">
      <dgm:prSet/>
      <dgm:spPr/>
      <dgm:t>
        <a:bodyPr/>
        <a:lstStyle/>
        <a:p>
          <a:endParaRPr lang="en-GB"/>
        </a:p>
      </dgm:t>
    </dgm:pt>
    <dgm:pt modelId="{B5AD11D5-9388-4418-A8E0-20C172C6280C}">
      <dgm:prSet phldrT="[Text]"/>
      <dgm:spPr>
        <a:solidFill>
          <a:schemeClr val="accent4">
            <a:lumMod val="50000"/>
          </a:schemeClr>
        </a:solidFill>
      </dgm:spPr>
      <dgm:t>
        <a:bodyPr/>
        <a:lstStyle/>
        <a:p>
          <a:r>
            <a:rPr lang="en-GB" dirty="0"/>
            <a:t>3. The counsellor is congruent</a:t>
          </a:r>
        </a:p>
      </dgm:t>
    </dgm:pt>
    <dgm:pt modelId="{3062906D-3657-4A6E-B7B7-65BD7BF3C91A}" type="parTrans" cxnId="{7C9ABA1D-65E9-4BB5-97CE-2A672F763B85}">
      <dgm:prSet/>
      <dgm:spPr/>
      <dgm:t>
        <a:bodyPr/>
        <a:lstStyle/>
        <a:p>
          <a:endParaRPr lang="en-GB"/>
        </a:p>
      </dgm:t>
    </dgm:pt>
    <dgm:pt modelId="{2D89C6B6-7AAB-4521-852A-26DCE691DCDF}" type="sibTrans" cxnId="{7C9ABA1D-65E9-4BB5-97CE-2A672F763B85}">
      <dgm:prSet/>
      <dgm:spPr/>
      <dgm:t>
        <a:bodyPr/>
        <a:lstStyle/>
        <a:p>
          <a:endParaRPr lang="en-GB"/>
        </a:p>
      </dgm:t>
    </dgm:pt>
    <dgm:pt modelId="{74ABBE06-DCE1-4779-A351-ECC5B24D0758}" type="pres">
      <dgm:prSet presAssocID="{90B1131E-AA97-45C2-8615-954507058837}" presName="Name0" presStyleCnt="0">
        <dgm:presLayoutVars>
          <dgm:chPref val="1"/>
          <dgm:dir/>
          <dgm:animOne val="branch"/>
          <dgm:animLvl val="lvl"/>
          <dgm:resizeHandles/>
        </dgm:presLayoutVars>
      </dgm:prSet>
      <dgm:spPr/>
    </dgm:pt>
    <dgm:pt modelId="{7DDA4B68-669D-4128-B5B9-95228B4C0910}" type="pres">
      <dgm:prSet presAssocID="{26C990CE-0799-47BA-B3D0-E49539DACB0D}" presName="vertOne" presStyleCnt="0"/>
      <dgm:spPr/>
    </dgm:pt>
    <dgm:pt modelId="{23C194A0-4D24-44A5-BEF0-BB59A277BD0D}" type="pres">
      <dgm:prSet presAssocID="{26C990CE-0799-47BA-B3D0-E49539DACB0D}" presName="txOne" presStyleLbl="node0" presStyleIdx="0" presStyleCnt="1" custScaleX="31701" custLinFactY="-100000" custLinFactNeighborY="-100000">
        <dgm:presLayoutVars>
          <dgm:chPref val="3"/>
        </dgm:presLayoutVars>
      </dgm:prSet>
      <dgm:spPr/>
    </dgm:pt>
    <dgm:pt modelId="{368BCA6A-D5F8-4F1F-AAB4-60B12CB39B5D}" type="pres">
      <dgm:prSet presAssocID="{26C990CE-0799-47BA-B3D0-E49539DACB0D}" presName="parTransOne" presStyleCnt="0"/>
      <dgm:spPr/>
    </dgm:pt>
    <dgm:pt modelId="{8A58392E-9071-41BA-A814-094489B8315C}" type="pres">
      <dgm:prSet presAssocID="{26C990CE-0799-47BA-B3D0-E49539DACB0D}" presName="horzOne" presStyleCnt="0"/>
      <dgm:spPr/>
    </dgm:pt>
    <dgm:pt modelId="{0EBA243B-A9AE-4FE9-8BA6-FEEC1D1760F0}" type="pres">
      <dgm:prSet presAssocID="{6A09A10C-F95C-420C-9675-B8813A078468}" presName="vertTwo" presStyleCnt="0"/>
      <dgm:spPr/>
    </dgm:pt>
    <dgm:pt modelId="{8B45C4BD-0967-486D-B76A-0E3E390E74F6}" type="pres">
      <dgm:prSet presAssocID="{6A09A10C-F95C-420C-9675-B8813A078468}" presName="txTwo" presStyleLbl="node2" presStyleIdx="0" presStyleCnt="2" custScaleX="49001" custLinFactNeighborX="-26353" custLinFactNeighborY="1">
        <dgm:presLayoutVars>
          <dgm:chPref val="3"/>
        </dgm:presLayoutVars>
      </dgm:prSet>
      <dgm:spPr/>
    </dgm:pt>
    <dgm:pt modelId="{39AAA1C8-2525-4432-B763-719C9D9CF36F}" type="pres">
      <dgm:prSet presAssocID="{6A09A10C-F95C-420C-9675-B8813A078468}" presName="parTransTwo" presStyleCnt="0"/>
      <dgm:spPr/>
    </dgm:pt>
    <dgm:pt modelId="{BB6A6FDD-C31A-4E18-A0A1-9394CCF3AFBD}" type="pres">
      <dgm:prSet presAssocID="{6A09A10C-F95C-420C-9675-B8813A078468}" presName="horzTwo" presStyleCnt="0"/>
      <dgm:spPr/>
    </dgm:pt>
    <dgm:pt modelId="{F4734B39-3E55-43BC-B1FC-051AEA6CD245}" type="pres">
      <dgm:prSet presAssocID="{8D069E33-6588-470C-AA63-04E53231EF11}" presName="vertThree" presStyleCnt="0"/>
      <dgm:spPr/>
    </dgm:pt>
    <dgm:pt modelId="{9A142BCE-3C88-4294-852C-CB9BDA03AA6D}" type="pres">
      <dgm:prSet presAssocID="{8D069E33-6588-470C-AA63-04E53231EF11}" presName="txThree" presStyleLbl="node3" presStyleIdx="0" presStyleCnt="3">
        <dgm:presLayoutVars>
          <dgm:chPref val="3"/>
        </dgm:presLayoutVars>
      </dgm:prSet>
      <dgm:spPr/>
    </dgm:pt>
    <dgm:pt modelId="{8F3FA876-5F46-4DF2-B887-A9B2AF00F647}" type="pres">
      <dgm:prSet presAssocID="{8D069E33-6588-470C-AA63-04E53231EF11}" presName="horzThree" presStyleCnt="0"/>
      <dgm:spPr/>
    </dgm:pt>
    <dgm:pt modelId="{689DEAAD-894C-4882-BE32-77F781FEAAF9}" type="pres">
      <dgm:prSet presAssocID="{17E8E3BD-BD15-4F95-B87F-893D7F22F74A}" presName="sibSpaceThree" presStyleCnt="0"/>
      <dgm:spPr/>
    </dgm:pt>
    <dgm:pt modelId="{AC395A19-77E0-401D-8CB1-E2AA34F01315}" type="pres">
      <dgm:prSet presAssocID="{CF3F9FAB-FAA1-453B-B46B-5704BBCA04C1}" presName="vertThree" presStyleCnt="0"/>
      <dgm:spPr/>
    </dgm:pt>
    <dgm:pt modelId="{7E71D5E0-F198-4868-B44F-A3BBC0DF9868}" type="pres">
      <dgm:prSet presAssocID="{CF3F9FAB-FAA1-453B-B46B-5704BBCA04C1}" presName="txThree" presStyleLbl="node3" presStyleIdx="1" presStyleCnt="3">
        <dgm:presLayoutVars>
          <dgm:chPref val="3"/>
        </dgm:presLayoutVars>
      </dgm:prSet>
      <dgm:spPr/>
    </dgm:pt>
    <dgm:pt modelId="{235E1B38-C9C8-420E-82CE-B6C02B4CB82C}" type="pres">
      <dgm:prSet presAssocID="{CF3F9FAB-FAA1-453B-B46B-5704BBCA04C1}" presName="horzThree" presStyleCnt="0"/>
      <dgm:spPr/>
    </dgm:pt>
    <dgm:pt modelId="{B9A7BDBA-8C83-4211-97C4-D8A756858DB2}" type="pres">
      <dgm:prSet presAssocID="{107A0C18-B5F5-4E79-B042-01F19285B736}" presName="sibSpaceTwo" presStyleCnt="0"/>
      <dgm:spPr/>
    </dgm:pt>
    <dgm:pt modelId="{15F96004-4A78-4CA5-9CFE-E2F159581FA1}" type="pres">
      <dgm:prSet presAssocID="{65F53903-9579-4934-B380-C4276F89D78F}" presName="vertTwo" presStyleCnt="0"/>
      <dgm:spPr/>
    </dgm:pt>
    <dgm:pt modelId="{05A2C35A-6BE9-4E1A-BFB1-96498C8C2423}" type="pres">
      <dgm:prSet presAssocID="{65F53903-9579-4934-B380-C4276F89D78F}" presName="txTwo" presStyleLbl="node2" presStyleIdx="1" presStyleCnt="2">
        <dgm:presLayoutVars>
          <dgm:chPref val="3"/>
        </dgm:presLayoutVars>
      </dgm:prSet>
      <dgm:spPr/>
    </dgm:pt>
    <dgm:pt modelId="{19B34ED6-0970-404D-A0C1-3F77C16CD3BA}" type="pres">
      <dgm:prSet presAssocID="{65F53903-9579-4934-B380-C4276F89D78F}" presName="parTransTwo" presStyleCnt="0"/>
      <dgm:spPr/>
    </dgm:pt>
    <dgm:pt modelId="{F6488460-3E3C-4C8E-BEF3-8DC4B059D477}" type="pres">
      <dgm:prSet presAssocID="{65F53903-9579-4934-B380-C4276F89D78F}" presName="horzTwo" presStyleCnt="0"/>
      <dgm:spPr/>
    </dgm:pt>
    <dgm:pt modelId="{B41D2B4E-2A00-47FD-9DA6-8C30E95826D0}" type="pres">
      <dgm:prSet presAssocID="{B5AD11D5-9388-4418-A8E0-20C172C6280C}" presName="vertThree" presStyleCnt="0"/>
      <dgm:spPr/>
    </dgm:pt>
    <dgm:pt modelId="{9AA1F100-6ED0-4CE2-B53B-7839B9A00CFA}" type="pres">
      <dgm:prSet presAssocID="{B5AD11D5-9388-4418-A8E0-20C172C6280C}" presName="txThree" presStyleLbl="node3" presStyleIdx="2" presStyleCnt="3">
        <dgm:presLayoutVars>
          <dgm:chPref val="3"/>
        </dgm:presLayoutVars>
      </dgm:prSet>
      <dgm:spPr/>
    </dgm:pt>
    <dgm:pt modelId="{E25B590D-A8FD-4D6E-ABC5-157E46D7E012}" type="pres">
      <dgm:prSet presAssocID="{B5AD11D5-9388-4418-A8E0-20C172C6280C}" presName="horzThree" presStyleCnt="0"/>
      <dgm:spPr/>
    </dgm:pt>
  </dgm:ptLst>
  <dgm:cxnLst>
    <dgm:cxn modelId="{46B2E904-34CD-4D95-866A-812853B759A1}" type="presOf" srcId="{8D069E33-6588-470C-AA63-04E53231EF11}" destId="{9A142BCE-3C88-4294-852C-CB9BDA03AA6D}" srcOrd="0" destOrd="0" presId="urn:microsoft.com/office/officeart/2005/8/layout/architecture"/>
    <dgm:cxn modelId="{7C9ABA1D-65E9-4BB5-97CE-2A672F763B85}" srcId="{65F53903-9579-4934-B380-C4276F89D78F}" destId="{B5AD11D5-9388-4418-A8E0-20C172C6280C}" srcOrd="0" destOrd="0" parTransId="{3062906D-3657-4A6E-B7B7-65BD7BF3C91A}" sibTransId="{2D89C6B6-7AAB-4521-852A-26DCE691DCDF}"/>
    <dgm:cxn modelId="{7CA13137-ACA5-4EFF-9222-092F1F951247}" srcId="{90B1131E-AA97-45C2-8615-954507058837}" destId="{26C990CE-0799-47BA-B3D0-E49539DACB0D}" srcOrd="0" destOrd="0" parTransId="{9DB36199-FA04-4DE2-8494-1F351404C557}" sibTransId="{3B5D4EB1-2FA4-4D42-A8F3-57902599AFDD}"/>
    <dgm:cxn modelId="{2F64A03D-9A0C-4C9C-B4DA-656BF97AE1B2}" type="presOf" srcId="{90B1131E-AA97-45C2-8615-954507058837}" destId="{74ABBE06-DCE1-4779-A351-ECC5B24D0758}" srcOrd="0" destOrd="0" presId="urn:microsoft.com/office/officeart/2005/8/layout/architecture"/>
    <dgm:cxn modelId="{B86DB25C-90FA-4E49-BE79-943AB035B274}" srcId="{6A09A10C-F95C-420C-9675-B8813A078468}" destId="{CF3F9FAB-FAA1-453B-B46B-5704BBCA04C1}" srcOrd="1" destOrd="0" parTransId="{074B07FA-658A-4FA8-B24C-2D717FD1D6C1}" sibTransId="{323B289E-64B8-48EB-80DB-74F281794A98}"/>
    <dgm:cxn modelId="{C92D4D5E-91B9-402A-BB2E-CC83F6194223}" type="presOf" srcId="{26C990CE-0799-47BA-B3D0-E49539DACB0D}" destId="{23C194A0-4D24-44A5-BEF0-BB59A277BD0D}" srcOrd="0" destOrd="0" presId="urn:microsoft.com/office/officeart/2005/8/layout/architecture"/>
    <dgm:cxn modelId="{D2EAE04A-5B4A-4E29-9F91-EE3CD26FD0FD}" type="presOf" srcId="{6A09A10C-F95C-420C-9675-B8813A078468}" destId="{8B45C4BD-0967-486D-B76A-0E3E390E74F6}" srcOrd="0" destOrd="0" presId="urn:microsoft.com/office/officeart/2005/8/layout/architecture"/>
    <dgm:cxn modelId="{5458784F-8BBA-4C9F-9E3A-27583F100FDF}" srcId="{26C990CE-0799-47BA-B3D0-E49539DACB0D}" destId="{65F53903-9579-4934-B380-C4276F89D78F}" srcOrd="1" destOrd="0" parTransId="{6FF0DAB3-2F26-4A64-91C9-FE57E1992285}" sibTransId="{B0307C98-1BBA-4D2F-82C4-93FCC5B1AA01}"/>
    <dgm:cxn modelId="{B25ED797-5C98-4D9B-9BEF-3CEEC57F2C2C}" type="presOf" srcId="{65F53903-9579-4934-B380-C4276F89D78F}" destId="{05A2C35A-6BE9-4E1A-BFB1-96498C8C2423}" srcOrd="0" destOrd="0" presId="urn:microsoft.com/office/officeart/2005/8/layout/architecture"/>
    <dgm:cxn modelId="{AB6C07B4-D75D-4B01-A025-2023793E0D98}" type="presOf" srcId="{B5AD11D5-9388-4418-A8E0-20C172C6280C}" destId="{9AA1F100-6ED0-4CE2-B53B-7839B9A00CFA}" srcOrd="0" destOrd="0" presId="urn:microsoft.com/office/officeart/2005/8/layout/architecture"/>
    <dgm:cxn modelId="{871490E7-6936-4ACE-AD6B-610CD4351338}" srcId="{26C990CE-0799-47BA-B3D0-E49539DACB0D}" destId="{6A09A10C-F95C-420C-9675-B8813A078468}" srcOrd="0" destOrd="0" parTransId="{8D74457D-EEAE-4554-B49E-F69597B9940A}" sibTransId="{107A0C18-B5F5-4E79-B042-01F19285B736}"/>
    <dgm:cxn modelId="{271C5DEF-0709-4C73-92F4-2B6D501493E2}" srcId="{6A09A10C-F95C-420C-9675-B8813A078468}" destId="{8D069E33-6588-470C-AA63-04E53231EF11}" srcOrd="0" destOrd="0" parTransId="{0530BFBE-BCD4-4D63-B460-E17532AE917A}" sibTransId="{17E8E3BD-BD15-4F95-B87F-893D7F22F74A}"/>
    <dgm:cxn modelId="{87AEC6F0-0F87-48D8-9A11-930A18E1BA0B}" type="presOf" srcId="{CF3F9FAB-FAA1-453B-B46B-5704BBCA04C1}" destId="{7E71D5E0-F198-4868-B44F-A3BBC0DF9868}" srcOrd="0" destOrd="0" presId="urn:microsoft.com/office/officeart/2005/8/layout/architecture"/>
    <dgm:cxn modelId="{53668333-05CE-46F8-A8CC-35F6E5FD0862}" type="presParOf" srcId="{74ABBE06-DCE1-4779-A351-ECC5B24D0758}" destId="{7DDA4B68-669D-4128-B5B9-95228B4C0910}" srcOrd="0" destOrd="0" presId="urn:microsoft.com/office/officeart/2005/8/layout/architecture"/>
    <dgm:cxn modelId="{AC0F69B2-D526-4B23-9E6E-13153C0D8C0E}" type="presParOf" srcId="{7DDA4B68-669D-4128-B5B9-95228B4C0910}" destId="{23C194A0-4D24-44A5-BEF0-BB59A277BD0D}" srcOrd="0" destOrd="0" presId="urn:microsoft.com/office/officeart/2005/8/layout/architecture"/>
    <dgm:cxn modelId="{641D1406-140D-4778-AFAE-515D612D99CF}" type="presParOf" srcId="{7DDA4B68-669D-4128-B5B9-95228B4C0910}" destId="{368BCA6A-D5F8-4F1F-AAB4-60B12CB39B5D}" srcOrd="1" destOrd="0" presId="urn:microsoft.com/office/officeart/2005/8/layout/architecture"/>
    <dgm:cxn modelId="{D850EBF7-9E39-4782-86FE-11997E45B937}" type="presParOf" srcId="{7DDA4B68-669D-4128-B5B9-95228B4C0910}" destId="{8A58392E-9071-41BA-A814-094489B8315C}" srcOrd="2" destOrd="0" presId="urn:microsoft.com/office/officeart/2005/8/layout/architecture"/>
    <dgm:cxn modelId="{01AF33A4-47D7-4BE5-8A05-B940708A31B9}" type="presParOf" srcId="{8A58392E-9071-41BA-A814-094489B8315C}" destId="{0EBA243B-A9AE-4FE9-8BA6-FEEC1D1760F0}" srcOrd="0" destOrd="0" presId="urn:microsoft.com/office/officeart/2005/8/layout/architecture"/>
    <dgm:cxn modelId="{B6F1030D-DB16-41CD-AB66-4E89A52EF206}" type="presParOf" srcId="{0EBA243B-A9AE-4FE9-8BA6-FEEC1D1760F0}" destId="{8B45C4BD-0967-486D-B76A-0E3E390E74F6}" srcOrd="0" destOrd="0" presId="urn:microsoft.com/office/officeart/2005/8/layout/architecture"/>
    <dgm:cxn modelId="{74172C1A-9A2A-4107-9233-C080F11C9108}" type="presParOf" srcId="{0EBA243B-A9AE-4FE9-8BA6-FEEC1D1760F0}" destId="{39AAA1C8-2525-4432-B763-719C9D9CF36F}" srcOrd="1" destOrd="0" presId="urn:microsoft.com/office/officeart/2005/8/layout/architecture"/>
    <dgm:cxn modelId="{5D26D0AC-377A-4AAA-BE11-58629BDF3539}" type="presParOf" srcId="{0EBA243B-A9AE-4FE9-8BA6-FEEC1D1760F0}" destId="{BB6A6FDD-C31A-4E18-A0A1-9394CCF3AFBD}" srcOrd="2" destOrd="0" presId="urn:microsoft.com/office/officeart/2005/8/layout/architecture"/>
    <dgm:cxn modelId="{22F7C10D-8B3D-4F0E-87F9-A708A6CE60E0}" type="presParOf" srcId="{BB6A6FDD-C31A-4E18-A0A1-9394CCF3AFBD}" destId="{F4734B39-3E55-43BC-B1FC-051AEA6CD245}" srcOrd="0" destOrd="0" presId="urn:microsoft.com/office/officeart/2005/8/layout/architecture"/>
    <dgm:cxn modelId="{A6E6C1BC-2DB3-4A90-8080-40F734740E0C}" type="presParOf" srcId="{F4734B39-3E55-43BC-B1FC-051AEA6CD245}" destId="{9A142BCE-3C88-4294-852C-CB9BDA03AA6D}" srcOrd="0" destOrd="0" presId="urn:microsoft.com/office/officeart/2005/8/layout/architecture"/>
    <dgm:cxn modelId="{A65E0612-5DA1-4D6F-98EC-3F59D64D1591}" type="presParOf" srcId="{F4734B39-3E55-43BC-B1FC-051AEA6CD245}" destId="{8F3FA876-5F46-4DF2-B887-A9B2AF00F647}" srcOrd="1" destOrd="0" presId="urn:microsoft.com/office/officeart/2005/8/layout/architecture"/>
    <dgm:cxn modelId="{959E1436-C19B-4A2E-8DBA-4465FE020FAE}" type="presParOf" srcId="{BB6A6FDD-C31A-4E18-A0A1-9394CCF3AFBD}" destId="{689DEAAD-894C-4882-BE32-77F781FEAAF9}" srcOrd="1" destOrd="0" presId="urn:microsoft.com/office/officeart/2005/8/layout/architecture"/>
    <dgm:cxn modelId="{B864E3CB-A704-4BDF-95A9-60AC061F2E7B}" type="presParOf" srcId="{BB6A6FDD-C31A-4E18-A0A1-9394CCF3AFBD}" destId="{AC395A19-77E0-401D-8CB1-E2AA34F01315}" srcOrd="2" destOrd="0" presId="urn:microsoft.com/office/officeart/2005/8/layout/architecture"/>
    <dgm:cxn modelId="{2BE1164F-EB78-4A5F-8606-5E0FCBED2C53}" type="presParOf" srcId="{AC395A19-77E0-401D-8CB1-E2AA34F01315}" destId="{7E71D5E0-F198-4868-B44F-A3BBC0DF9868}" srcOrd="0" destOrd="0" presId="urn:microsoft.com/office/officeart/2005/8/layout/architecture"/>
    <dgm:cxn modelId="{C4B0B5B4-734D-4649-A64E-A52B8192A196}" type="presParOf" srcId="{AC395A19-77E0-401D-8CB1-E2AA34F01315}" destId="{235E1B38-C9C8-420E-82CE-B6C02B4CB82C}" srcOrd="1" destOrd="0" presId="urn:microsoft.com/office/officeart/2005/8/layout/architecture"/>
    <dgm:cxn modelId="{D515C9E4-C01C-41F8-A9A2-6824740F039C}" type="presParOf" srcId="{8A58392E-9071-41BA-A814-094489B8315C}" destId="{B9A7BDBA-8C83-4211-97C4-D8A756858DB2}" srcOrd="1" destOrd="0" presId="urn:microsoft.com/office/officeart/2005/8/layout/architecture"/>
    <dgm:cxn modelId="{5D700135-1202-4998-A852-2BAECBB31D89}" type="presParOf" srcId="{8A58392E-9071-41BA-A814-094489B8315C}" destId="{15F96004-4A78-4CA5-9CFE-E2F159581FA1}" srcOrd="2" destOrd="0" presId="urn:microsoft.com/office/officeart/2005/8/layout/architecture"/>
    <dgm:cxn modelId="{9BB35ECB-67CD-4E07-AF2D-622B08A76776}" type="presParOf" srcId="{15F96004-4A78-4CA5-9CFE-E2F159581FA1}" destId="{05A2C35A-6BE9-4E1A-BFB1-96498C8C2423}" srcOrd="0" destOrd="0" presId="urn:microsoft.com/office/officeart/2005/8/layout/architecture"/>
    <dgm:cxn modelId="{FC7703DA-46FB-46A5-9181-8FFB3FEAFA6C}" type="presParOf" srcId="{15F96004-4A78-4CA5-9CFE-E2F159581FA1}" destId="{19B34ED6-0970-404D-A0C1-3F77C16CD3BA}" srcOrd="1" destOrd="0" presId="urn:microsoft.com/office/officeart/2005/8/layout/architecture"/>
    <dgm:cxn modelId="{90397882-665B-456A-9B34-C069CBA6545A}" type="presParOf" srcId="{15F96004-4A78-4CA5-9CFE-E2F159581FA1}" destId="{F6488460-3E3C-4C8E-BEF3-8DC4B059D477}" srcOrd="2" destOrd="0" presId="urn:microsoft.com/office/officeart/2005/8/layout/architecture"/>
    <dgm:cxn modelId="{FD31C924-46E4-4E49-9D31-B4E2605C9F77}" type="presParOf" srcId="{F6488460-3E3C-4C8E-BEF3-8DC4B059D477}" destId="{B41D2B4E-2A00-47FD-9DA6-8C30E95826D0}" srcOrd="0" destOrd="0" presId="urn:microsoft.com/office/officeart/2005/8/layout/architecture"/>
    <dgm:cxn modelId="{346B0F6B-9BDB-464D-B837-813DDFF5A699}" type="presParOf" srcId="{B41D2B4E-2A00-47FD-9DA6-8C30E95826D0}" destId="{9AA1F100-6ED0-4CE2-B53B-7839B9A00CFA}" srcOrd="0" destOrd="0" presId="urn:microsoft.com/office/officeart/2005/8/layout/architecture"/>
    <dgm:cxn modelId="{2E75554E-71A1-4069-B2F3-81C7BC0A22F6}" type="presParOf" srcId="{B41D2B4E-2A00-47FD-9DA6-8C30E95826D0}" destId="{E25B590D-A8FD-4D6E-ABC5-157E46D7E012}" srcOrd="1" destOrd="0" presId="urn:microsoft.com/office/officeart/2005/8/layout/architectur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194A0-4D24-44A5-BEF0-BB59A277BD0D}">
      <dsp:nvSpPr>
        <dsp:cNvPr id="0" name=""/>
        <dsp:cNvSpPr/>
      </dsp:nvSpPr>
      <dsp:spPr>
        <a:xfrm>
          <a:off x="3902024" y="2203655"/>
          <a:ext cx="3621034" cy="2003322"/>
        </a:xfrm>
        <a:prstGeom prst="roundRect">
          <a:avLst>
            <a:gd name="adj" fmla="val 10000"/>
          </a:avLst>
        </a:prstGeom>
        <a:solidFill>
          <a:srgbClr val="810D5A"/>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5. The client receives empathy from the counsellor</a:t>
          </a:r>
        </a:p>
      </dsp:txBody>
      <dsp:txXfrm>
        <a:off x="3960699" y="2262330"/>
        <a:ext cx="3503684" cy="1885972"/>
      </dsp:txXfrm>
    </dsp:sp>
    <dsp:sp modelId="{8B45C4BD-0967-486D-B76A-0E3E390E74F6}">
      <dsp:nvSpPr>
        <dsp:cNvPr id="0" name=""/>
        <dsp:cNvSpPr/>
      </dsp:nvSpPr>
      <dsp:spPr>
        <a:xfrm>
          <a:off x="0" y="2203657"/>
          <a:ext cx="3649074" cy="2003322"/>
        </a:xfrm>
        <a:prstGeom prst="roundRect">
          <a:avLst>
            <a:gd name="adj" fmla="val 10000"/>
          </a:avLst>
        </a:prstGeom>
        <a:solidFill>
          <a:schemeClr val="accent5">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4. The counsellor shows unconditional positive regard towards the client</a:t>
          </a:r>
        </a:p>
      </dsp:txBody>
      <dsp:txXfrm>
        <a:off x="58675" y="2262332"/>
        <a:ext cx="3531724" cy="1885972"/>
      </dsp:txXfrm>
    </dsp:sp>
    <dsp:sp modelId="{9A142BCE-3C88-4294-852C-CB9BDA03AA6D}">
      <dsp:nvSpPr>
        <dsp:cNvPr id="0" name=""/>
        <dsp:cNvSpPr/>
      </dsp:nvSpPr>
      <dsp:spPr>
        <a:xfrm>
          <a:off x="12460" y="393"/>
          <a:ext cx="3646885" cy="2003322"/>
        </a:xfrm>
        <a:prstGeom prst="roundRect">
          <a:avLst>
            <a:gd name="adj" fmla="val 10000"/>
          </a:avLst>
        </a:prstGeom>
        <a:solidFill>
          <a:schemeClr val="accent2">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1. Psychological contact between counsellor and client</a:t>
          </a:r>
        </a:p>
      </dsp:txBody>
      <dsp:txXfrm>
        <a:off x="71135" y="59068"/>
        <a:ext cx="3529535" cy="1885972"/>
      </dsp:txXfrm>
    </dsp:sp>
    <dsp:sp modelId="{7E71D5E0-F198-4868-B44F-A3BBC0DF9868}">
      <dsp:nvSpPr>
        <dsp:cNvPr id="0" name=""/>
        <dsp:cNvSpPr/>
      </dsp:nvSpPr>
      <dsp:spPr>
        <a:xfrm>
          <a:off x="3812514" y="393"/>
          <a:ext cx="3646885" cy="2003322"/>
        </a:xfrm>
        <a:prstGeom prst="roundRect">
          <a:avLst>
            <a:gd name="adj" fmla="val 10000"/>
          </a:avLst>
        </a:prstGeom>
        <a:solidFill>
          <a:schemeClr val="accent3">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2. The client is incongruent (anxious or vulnerable)</a:t>
          </a:r>
        </a:p>
      </dsp:txBody>
      <dsp:txXfrm>
        <a:off x="3871189" y="59068"/>
        <a:ext cx="3529535" cy="1885972"/>
      </dsp:txXfrm>
    </dsp:sp>
    <dsp:sp modelId="{05A2C35A-6BE9-4E1A-BFB1-96498C8C2423}">
      <dsp:nvSpPr>
        <dsp:cNvPr id="0" name=""/>
        <dsp:cNvSpPr/>
      </dsp:nvSpPr>
      <dsp:spPr>
        <a:xfrm>
          <a:off x="7765738" y="2203655"/>
          <a:ext cx="3646885" cy="2003322"/>
        </a:xfrm>
        <a:prstGeom prst="roundRect">
          <a:avLst>
            <a:gd name="adj" fmla="val 10000"/>
          </a:avLst>
        </a:prstGeom>
        <a:solidFill>
          <a:schemeClr val="accent6">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 Client perceives acceptance and unconditional positive regards</a:t>
          </a:r>
        </a:p>
      </dsp:txBody>
      <dsp:txXfrm>
        <a:off x="7824413" y="2262330"/>
        <a:ext cx="3529535" cy="1885972"/>
      </dsp:txXfrm>
    </dsp:sp>
    <dsp:sp modelId="{9AA1F100-6ED0-4CE2-B53B-7839B9A00CFA}">
      <dsp:nvSpPr>
        <dsp:cNvPr id="0" name=""/>
        <dsp:cNvSpPr/>
      </dsp:nvSpPr>
      <dsp:spPr>
        <a:xfrm>
          <a:off x="7765738" y="393"/>
          <a:ext cx="3646885" cy="2003322"/>
        </a:xfrm>
        <a:prstGeom prst="roundRect">
          <a:avLst>
            <a:gd name="adj" fmla="val 10000"/>
          </a:avLst>
        </a:prstGeom>
        <a:solidFill>
          <a:schemeClr val="accent4">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3. The counsellor is congruent</a:t>
          </a:r>
        </a:p>
      </dsp:txBody>
      <dsp:txXfrm>
        <a:off x="7824413" y="59068"/>
        <a:ext cx="3529535" cy="1885972"/>
      </dsp:txXfrm>
    </dsp:sp>
  </dsp:spTree>
</dsp:drawing>
</file>

<file path=ppt/diagrams/layout1.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8-11T13:41:51.424"/>
    </inkml:context>
    <inkml:brush xml:id="br0">
      <inkml:brushProperty name="width" value="0.35" units="cm"/>
      <inkml:brushProperty name="height" value="0.35" units="cm"/>
      <inkml:brushProperty name="color" value="#FFFFFF"/>
    </inkml:brush>
  </inkml:definitions>
  <inkml:trace contextRef="#ctx0" brushRef="#br0">293 273 24575,'0'-5'0,"-5"-10"0,-1-8 0,-5-9 0,-5-13 0,-9-8 0,0 5 0,-9-4 0,-47 101 0,-8 41-8191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8-11T13:42:07.092"/>
    </inkml:context>
    <inkml:brush xml:id="br0">
      <inkml:brushProperty name="width" value="0.35" units="cm"/>
      <inkml:brushProperty name="height" value="0.35" units="cm"/>
      <inkml:brushProperty name="color" value="#FFFFFF"/>
    </inkml:brush>
  </inkml:definitions>
  <inkml:trace contextRef="#ctx0" brushRef="#br0">5685 3557 24575,'-2'-46'0,"-1"-1"0,-20-89 0,-37-84 0,54 197 0,-44-120 0,-6-27 0,49 143 0,2 0 0,0 0 0,2 0 0,0-44 0,5-19 0,-3 42 0,2 0 0,2 0 0,18-88 0,-11 100 0,-2-1 0,-1 0 0,-2 0 0,0-42 0,-3 54 0,0 1 0,7-28 0,-4 26 0,3-48 0,-7 66 0,-1 1 0,-1-1 0,0 0 0,0 1 0,0-1 0,-1 1 0,0-1 0,0 1 0,-1 0 0,-6-11 0,50 106 0,-20-39 0,-1 1 0,-3 0 0,11 61 0,-16-68 0,18 45 0,9 36 0,-7-25 0,-10-37 0,-20-56 0,1 0 0,-1 0 0,1 0 0,1 0 0,-1 0 0,1-1 0,0 1 0,0-1 0,1 0 0,-1-1 0,1 1 0,0-1 0,0 0 0,8 5 0,7 3 0,1-2 0,39 16 0,3 0 0,-61-25 0,10 5 0,-1-1 0,23 7 0,-31-11 0,0 0 0,-1 0 0,2-1 0,-1 1 0,0-1 0,0 0 0,0 0 0,0 0 0,0-1 0,0 1 0,0-1 0,0 1 0,0-1 0,0 0 0,-1 0 0,1 0 0,3-2 0,-4 1 0,-1 1 0,1 0 0,0 0 0,-1 0 0,1 0 0,0 0 0,-1 0 0,1 1 0,0-1 0,0 0 0,0 1 0,0 0 0,-1-1 0,1 1 0,3 0 0,-4 1 0,0 0 0,0 0 0,0 0 0,0 0 0,0 0 0,0 0 0,0 0 0,-1 0 0,1 0 0,0 0 0,-1 1 0,1-1 0,-1 0 0,1 0 0,-1 1 0,0-1 0,0 0 0,1 1 0,-1-1 0,0 0 0,0 1 0,0-1 0,-1 3 0,3 303 0,-5-152 0,2-121 0,0 12 0,2-1 0,2 0 0,12 63 0,-13-90 0,-2-18 0,0 0 0,0 0 0,0 0 0,0 0 0,0 1 0,0-1 0,0 0 0,0 0 0,-1 0 0,1 0 0,0 0 0,0 0 0,0 0 0,0 0 0,0 0 0,0 0 0,0 0 0,0 0 0,0 0 0,-1 0 0,1 1 0,0-1 0,0 0 0,0 0 0,0 0 0,0 0 0,0 0 0,0 0 0,0 0 0,-1 0 0,1 0 0,0 0 0,0 0 0,0 0 0,0 0 0,0-1 0,0 1 0,0 0 0,0 0 0,-1 0 0,1 0 0,0 0 0,0 0 0,0 0 0,0 0 0,0 0 0,0 0 0,0 0 0,0 0 0,0 0 0,0-1 0,0 1 0,-1 0 0,1 0 0,0 0 0,0 0 0,0 0 0,0 0 0,0-1 0,-19-26 0,9 12 0,0 3 0,0 1 0,0 0 0,-1 1 0,-1 0 0,0 1 0,0 0 0,0 1 0,-1 0 0,-1 1 0,1 0 0,-1 1 0,0 1 0,0 0 0,-23-3 0,17 2 0,-191-59 0,189 56 0,0 0 0,1-2 0,1-1 0,-1 0 0,2-1 0,0-2 0,-23-20 0,16 7 0,6 7 0,-1 0 0,-1 2 0,-26-18 0,27 20 0,-1 0 0,-33-37 0,51 49 0,1 0 0,-1 0 0,1-1 0,0 1 0,1-1 0,-1 1 0,1-1 0,0 0 0,0 0 0,1 0 0,0 0 0,0 0 0,0-7 0,0-14 0,4-46 0,-1 30 0,-2 22 0,0 1 0,-1-1 0,-1 1 0,-1-1 0,-1 1 0,-7-20 0,9 34 0,0 0 0,0 0 0,0 1 0,-1-1 0,0 1 0,0-1 0,-1 1 0,1 0 0,-1 0 0,0 1 0,-1-1 0,1 1 0,-1 0 0,0 0 0,0 0 0,0 1 0,0-1 0,-1 1 0,1 1 0,-1-1 0,0 1 0,0 0 0,-11-2 0,11 3 0,0 0 0,0 1 0,0-2 0,0 1 0,0-1 0,0 0 0,0 0 0,1-1 0,-1 1 0,1-1 0,0 0 0,0-1 0,0 1 0,0-1 0,0 0 0,1 0 0,0-1 0,0 1 0,0-1 0,-4-7 0,-4-7 0,2-1 0,0 0 0,1-1 0,1 0 0,1 0 0,1 0 0,1-1 0,-4-37 0,3-10 0,6-99 0,0 159 0,0 6 0,0-1 0,0 1 0,1 0 0,-1-1 0,1 1 0,0 0 0,2-6 0,-3 9 0,0-1 0,0 1 0,0 0 0,0 0 0,0 0 0,0 0 0,0 0 0,0 0 0,1 0 0,-1 0 0,0-1 0,0 1 0,0 0 0,0 0 0,0 0 0,0 0 0,0 0 0,1 0 0,-1 0 0,0 0 0,0 0 0,0 0 0,0 0 0,0 0 0,1 0 0,-1 0 0,0 0 0,0 0 0,0 0 0,0 0 0,0 0 0,1 0 0,-1 0 0,0 0 0,0 0 0,0 0 0,0 0 0,0 0 0,0 1 0,1-1 0,-1 0 0,0 0 0,0 0 0,0 0 0,0 0 0,0 0 0,0 0 0,0 0 0,0 1 0,8 15 0,14 46 0,2-1 0,58 104 0,-73-151 0,1 0 0,0-1 0,1-1 0,0 0 0,19 16 0,70 46 0,-74-58 0,-1 2 0,0 1 0,-2 1 0,35 38 0,-25-19 0,-13-15 0,0 0 0,-2 1 0,27 48 0,-23-31 0,-14-27 0,0 0 0,-1 0 0,7 23 0,-12-31 0,-1 0 0,0-1 0,0 1 0,-1 0 0,0 0 0,0-1 0,0 1 0,-1 0 0,0-1 0,0 1 0,-1 0 0,-2 7 0,1-7 0,0 0 0,-1 0 0,0 0 0,0-1 0,-1 1 0,0-1 0,0 0 0,0 0 0,-1-1 0,1 0 0,-11 7 0,6-5 0,0 0 0,0-1 0,0-1 0,-1 0 0,0 0 0,-22 5 0,32-9 0,-1-1 0,1 1 0,-1-1 0,1 0 0,-1 0 0,1 0 0,-1 0 0,1 0 0,-1 0 0,1 0 0,-1-1 0,1 1 0,-1 0 0,1-1 0,0 1 0,-1-1 0,1 0 0,-1 1 0,1-1 0,0 0 0,0 0 0,-1 0 0,1 0 0,0 0 0,-1-1 0,0-1 0,0-1 0,0 1 0,0 0 0,1-1 0,-1 1 0,1-1 0,0 1 0,0-1 0,0 1 0,0-6 0,0-2 0,0 0 0,1 0 0,0 0 0,1-1 0,0 1 0,4-15 0,0 15 0,0 0 0,0 0 0,1 0 0,0 1 0,1-1 0,1 2 0,-1-1 0,2 1 0,-1 0 0,1 1 0,0 0 0,1 0 0,20-12 0,-21 15 0,0 1 0,0 0 0,0 0 0,1 1 0,0 1 0,-1-1 0,1 2 0,18-2 0,87 4 0,-74 0 0,-6 0 0,-16-2 0,38 5 0,-51-2 0,0-1 0,1 1 0,-1 0 0,0 0 0,0 0 0,0 1 0,0 0 0,-1 0 0,10 7 0,-11-7 0,1 0 0,-1 0 0,0 0 0,0 1 0,0 0 0,-1-1 0,1 1 0,-1 0 0,0 1 0,0-1 0,0 1 0,-1-1 0,0 1 0,0 0 0,3 9 0,-5-14 0,0 0 0,1 1 0,-1-1 0,0 0 0,0 0 0,0 0 0,0 0 0,0 0 0,0 0 0,0 1 0,0-1 0,0 0 0,0 0 0,0 0 0,0 0 0,0 0 0,0 1 0,0-1 0,0 0 0,0 0 0,0 0 0,0 0 0,0 1 0,0-1 0,0 0 0,0 0 0,0 0 0,0 0 0,0 0 0,0 1 0,0-1 0,0 0 0,0 0 0,0 0 0,0 0 0,0 0 0,-1 0 0,1 1 0,0-1 0,0 0 0,0 0 0,0 0 0,0 0 0,0 0 0,-1 0 0,1 0 0,0 0 0,0 0 0,0 0 0,0 0 0,0 0 0,-1 0 0,1 1 0,0-1 0,0 0 0,-8-10 0,-6-18 0,-119-487 0,120 457 0,-32-181-246,-22-342-1,56-254-18,11 832 292,0 0 1,0 0-1,0 1 1,1-1-1,-1 0 0,0 0 1,1 1-1,0-1 0,0 0 1,0 1-1,0-1 1,0 0-1,1 1 0,-1 0 1,1-1-1,-1 1 0,5-4 1,-3 4-8,0 0 1,1 0-1,-1 1 1,1-1-1,-1 1 0,1 0 1,0 0-1,-1 0 1,1 0-1,0 1 0,0 0 1,6 0-1,3 0-20,0 1 0,0 1 0,0 0 0,0 1 0,0 0 0,-1 1 0,1 0 0,-1 1 0,20 11 0,-14-5 0,0 0 0,-1 1 0,0 0 0,-1 2 0,21 20 0,-32-27 0,0 0 0,0 0 0,0 0 0,-1 1 0,0-1 0,-1 1 0,0 0 0,0 0 0,-1 1 0,1-1 0,-2 0 0,2 16 0,-1 10 0,-5 67 0,0-40 0,3 4 0,2-41 0,-2 0 0,0-1 0,-2 1 0,0 0 0,-2-1 0,-12 43 0,7-36 0,1-1 0,1 1 0,1 1 0,2-1 0,1 1 0,2 0 0,1-1 0,1 1 0,1 0 0,10 44 0,-10-66 0,-2-5 0,1 0 0,-1-1 0,1 1 0,0 0 0,0-1 0,0 1 0,0 0 0,1-1 0,0 1 0,-1-1 0,1 0 0,1 0 0,-1 0 0,3 4 0,-4-7 0,-1 0 0,1 0 0,-1 0 0,1 0 0,-1 0 0,1 0 0,-1 0 0,1 0 0,-1-1 0,1 1 0,-1 0 0,1 0 0,-1 0 0,1-1 0,-1 1 0,1 0 0,-1 0 0,0-1 0,1 1 0,-1 0 0,1-1 0,-1 1 0,0-1 0,1 1 0,-1 0 0,0-1 0,0 1 0,1-1 0,-1 1 0,0-1 0,0 1 0,0-1 0,0 1 0,1-1 0,-1 1 0,0-1 0,0 1 0,0-1 0,0 1 0,0-1 0,0 1 0,0-1 0,4-27 0,-4 28 0,4-307 0,-7 164 0,3-280 0,-1 403 0,-1-1 0,-8-34 0,5 33 0,-3-38 0,5 35 0,-1 0 0,-1 0 0,-15-42 0,11 37 0,-9-49 0,17 75 0,1 0 0,1-1 0,-1 1 0,0 0 0,1 0 0,0-1 0,0 1 0,1 0 0,-1 0 0,1 0 0,0 0 0,0 0 0,0 1 0,0-1 0,1 0 0,-1 1 0,4-4 0,9-9 0,1 0 0,20-15 0,-10 9 0,-20 16 0,-1 1 0,1-1 0,0 1 0,0 1 0,0-1 0,8-3 0,-13 7 0,0 1 0,-1 0 0,1-1 0,0 1 0,-1 0 0,1 0 0,0 0 0,0-1 0,-1 1 0,1 0 0,0 0 0,0 0 0,-1 0 0,1 0 0,0 1 0,0-1 0,-1 0 0,1 0 0,0 0 0,-1 1 0,1-1 0,0 0 0,-1 1 0,2-1 0,-1 2 0,0-1 0,0 0 0,-1 1 0,1-1 0,0 1 0,-1-1 0,1 1 0,0-1 0,-1 1 0,0-1 0,1 1 0,-1-1 0,0 1 0,0 0 0,0-1 0,0 3 0,0 1 0,-1 1 0,1-1 0,-1 0 0,0 1 0,-1-1 0,1 0 0,-1 0 0,0 0 0,0 0 0,-1 0 0,1-1 0,-1 1 0,0-1 0,0 1 0,-1-1 0,1 0 0,-1 0 0,0-1 0,0 1 0,0-1 0,-1 0 0,1 0 0,-1 0 0,-8 4 0,-5 1 0,1-1 0,-1-1 0,-1 0 0,1-2 0,-33 5 0,-103 12 0,-349 53 0,128 3 0,290-55 0,2 4 0,-111 49 0,173-64 0,0 2 0,1 0 0,1 1 0,0 0 0,0 2 0,2 1 0,0 0 0,1 1 0,1 0 0,0 1 0,2 1 0,-14 26 0,8-10 0,2 1 0,1 0 0,2 2 0,1-1 0,3 2 0,-8 52 0,11-39 0,2 0 0,5 99 0,3-123 0,0 1 0,2-1 0,1 0 0,1 0 0,2-1 0,19 45 0,-25-67 0,0 0 0,0 0 0,1-1 0,-1 1 0,1-1 0,1 0 0,-1 0 0,1 0 0,-1-1 0,1 1 0,0-1 0,1-1 0,-1 1 0,1-1 0,0 1 0,0-2 0,0 1 0,0-1 0,0 0 0,0 0 0,1 0 0,-1-1 0,1 0 0,-1 0 0,1-1 0,-1 0 0,1 0 0,0-1 0,-1 1 0,1-2 0,-1 1 0,0 0 0,1-1 0,11-6 0,0 0 0,-1-2 0,0 0 0,-1-1 0,0-1 0,0 0 0,23-26 0,-6 2 0,43-63 0,-30 30 0,-3-2 0,-4-2 0,-3-2 0,-3-1 0,-3-1 0,-4-2 0,19-96 0,-40 150 0,-1 0 0,-1 0 0,-1 0 0,-1-28 0,-2 43 0,0 0 0,0 0 0,-1 0 0,-1 0 0,1 0 0,-2 0 0,1 1 0,-1-1 0,-1 1 0,0 0 0,0 1 0,-12-16 0,-3 1 0,-1 1 0,-41-34 0,50 47 0,0 0 0,-1 1 0,1 1 0,-1 0 0,-1 0 0,1 2 0,-25-8 0,34 12 0,0 1 0,0-1 0,-1 1 0,1 0 0,0 0 0,0 0 0,-1 0 0,1 1 0,0 0 0,0 0 0,0 0 0,0 0 0,0 0 0,0 1 0,0 0 0,0 0 0,1 0 0,-1 0 0,1 1 0,-1-1 0,1 1 0,0 0 0,0 0 0,0 0 0,1 1 0,-1-1 0,1 0 0,-1 1 0,1 0 0,0 0 0,1-1 0,-3 8 0,0-2 0,1-1 0,1 1 0,-1 0 0,1 1 0,1-1 0,0 0 0,0 0 0,1 1 0,0-1 0,1 0 0,0 1 0,0-1 0,1 0 0,3 11 0,-1-11 0,0 0 0,1 0 0,0 0 0,1-1 0,-1 0 0,2 0 0,-1-1 0,1 1 0,0-1 0,0-1 0,1 1 0,0-1 0,0-1 0,1 0 0,0 0 0,14 6 0,-3-3 0,1-1 0,1-1 0,-1 0 0,1-2 0,0-1 0,33 2 0,382-6 0,-416-4 0,-21 4 0,0 1 0,0 0 0,0 0 0,1 0 0,-1 0 0,0-1 0,0 1 0,0 0 0,0 0 0,0 0 0,0-1 0,0 1 0,1 0 0,-1 0 0,0-1 0,0 1 0,0 0 0,0 0 0,0-1 0,0 1 0,0 0 0,0 0 0,0-1 0,0 1 0,0 0 0,0 0 0,0-1 0,-1 1 0,1 0 0,0 0 0,0 0 0,0-1 0,0 1 0,0 0 0,0 0 0,-1 0 0,1-1 0,0 1 0,0 0 0,-3-2 0,0-1 0,1 1 0,-1 1 0,0-1 0,0 0 0,0 1 0,0-1 0,-5-1 0,-26-5 0,-1 2 0,0 0 0,0 3 0,0 1 0,-50 3 0,40-1 0,21 0 0,-1 1 0,1 1 0,0 1 0,0 1 0,0 1 0,-28 9 0,39-9 0,1 1 0,0 0 0,0 1 0,0 0 0,1 0 0,0 2 0,0-1 0,1 1 0,0 1 0,1 0 0,0 0 0,-12 18 0,5-2 0,1 0 0,2 1 0,1 1 0,1 0 0,1 1 0,1 0 0,-6 38 0,6-4 0,2-1 0,2 94 0,6-100 0,13 80 0,-10-110 0,2 0 0,0 0 0,2 0 0,1-1 0,14 28 0,-16-41 0,0-1 0,0 1 0,1-1 0,1 0 0,0-1 0,0 0 0,1-1 0,0 0 0,20 13 0,-14-12 0,0-1 0,1 0 0,1-1 0,-1-2 0,1 1 0,25 4 0,-7-5 0,-1-1 0,1-2 0,0-1 0,0-2 0,0-1 0,67-12 0,-61 4 0,1-1 0,-1-1 0,53-24 0,-78 28 0,-1 0 0,0-2 0,0 0 0,-1-1 0,0 0 0,-1-1 0,0-1 0,-1 0 0,0-1 0,18-24 0,-27 31 0,0 0 0,0-1 0,-1 1 0,0-1 0,0 0 0,0 0 0,-1-1 0,0 1 0,-1 0 0,0-1 0,0 1 0,0-1 0,-1 1 0,0-1 0,0 1 0,-1-1 0,0 1 0,-1-1 0,1 1 0,-1 0 0,-1 0 0,1-1 0,-7-10 0,-6-8 0,-2 0 0,0 1 0,-2 0 0,-33-33 0,51 56 0,-427-421-173,318 330 66,-4 5 0,-146-86 0,225 154 89,-1 0 0,-2 3 0,0 1 0,0 2 0,-45-11 0,57 19 19,0 2 0,0 1 0,0 1 0,-1 1 0,1 1 0,0 1-1,0 1 1,0 2 0,-27 7 0,4 3 41,0 3 1,2 1-1,0 3 1,1 2-1,1 1 0,1 3 1,1 2-1,2 1 0,1 2 1,1 2-1,2 2 1,2 1-1,-49 65 0,51-52-42,2 1 0,-38 87 0,-32 117 0,89-222 0,-11 29 0,-13 67 0,29-99 0,2 1 0,1 0 0,1 0 0,2 42 0,1-66 0,1 0 0,0 0 0,0 0 0,0-1 0,1 1 0,0-1 0,1 1 0,-1-1 0,1 0 0,0 1 0,1-2 0,0 1 0,0 0 0,0-1 0,0 1 0,1-1 0,0-1 0,0 1 0,0-1 0,0 1 0,9 4 0,0-3 0,-1 1 0,1-2 0,0 1 0,0-2 0,1 0 0,-1-1 0,1 0 0,28 0 0,-24-2 0,-1 0 0,0-2 0,1-1 0,-1 0 0,0-1 0,30-9 0,-38 8 0,0 0 0,-1 0 0,1 0 0,-1-1 0,-1 0 0,1-1 0,-1 0 0,0-1 0,0 0 0,0 0 0,-1 0 0,0-1 0,10-15 0,0-7 0,-2-1 0,-1 0 0,-1-1 0,-1-1 0,-2 0 0,-2 0 0,-1-1 0,-1 0 0,-2 0 0,-1-1 0,-3-36 0,-3-7 0,-4 1 0,-3 0 0,-37-137 0,33 164 0,-2 0 0,-3 1 0,-35-69 0,39 91 0,-1 2 0,0 0 0,-2 1 0,-1 1 0,-1 0 0,-1 2 0,-36-30 0,45 42 0,-1 1 0,0 0 0,0 1 0,-1 1 0,1 0 0,-1 0 0,-1 1 0,1 1 0,-1 1 0,-27-4 0,31 6 0,0 1 0,0 0 0,-1 0 0,1 1 0,0 1 0,0 0 0,0 0 0,0 1 0,1 1 0,-1-1 0,1 2 0,0-1 0,0 2 0,-18 12 0,21-13 0,2 1 0,-1 0 0,0 0 0,1 1 0,1 0 0,-1 0 0,1 0 0,0 0 0,0 1 0,1-1 0,0 1 0,1 0 0,-4 14 0,1 9 0,0 0 0,1 39 0,3-10 0,3 0 0,2 0 0,3 0 0,3-1 0,2 0 0,3 0 0,27 68 0,-12-53 0,2-3 0,4 0 0,3-3 0,3-1 0,52 63 0,-61-89 0,2-1 0,1-2 0,61 49 0,-78-72 0,0-1 0,0-1 0,1-1 0,1-1 0,0-1 0,1 0 0,0-2 0,0 0 0,1-2 0,28 5 0,-46-10 0,0-1 0,0 1 0,0-1 0,0 0 0,0 0 0,0-1 0,1 1 0,-1-1 0,0-1 0,0 1 0,-1 0 0,6-3 0,-7 2 0,0 0 0,0 0 0,0 0 0,-1-1 0,1 1 0,-1-1 0,1 1 0,-1-1 0,0 0 0,0 0 0,-1 0 0,1 0 0,0 0 0,-1 0 0,0 0 0,0-1 0,0 1 0,1-7 0,0-3 0,-1 0 0,0 0 0,-1-1 0,0 1 0,-1 0 0,-1 0 0,-5-22 0,-34-92 0,2 30 0,-3 2 0,-5 2 0,-4 3 0,-102-139 0,136 207 0,-2 1 0,0 0 0,-1 2 0,-1 0 0,-1 1 0,0 2 0,-2 0 0,0 1 0,-35-16 0,36 21 0,0 2 0,-1 0 0,1 2 0,-2 0 0,1 2 0,0 0 0,-1 2 0,0 1 0,0 1 0,-45 5 0,47-2 0,0 1 0,1 1 0,-1 1 0,1 1 0,1 1 0,0 1 0,-33 19 0,45-23 0,0 1 0,1 0 0,0 1 0,0 0 0,0 0 0,1 1 0,1 0 0,-1 0 0,1 0 0,0 1 0,1 0 0,0 0 0,1 1 0,0-1 0,0 1 0,1 0 0,0 0 0,0 0 0,0 14 0,1 10 0,1 0 0,2 0 0,2 0 0,1-1 0,1 1 0,2-1 0,21 60 0,6-3 0,68 128 0,34 19 0,-105-192 0,1-2 0,2-1 0,40 38 0,-65-71 0,0-1 0,1 0 0,0 0 0,0-1 0,1 0 0,0-1 0,0-1 0,1 1 0,17 4 0,-24-8 0,0-1 0,1 0 0,-1 0 0,0-1 0,0 0 0,0 0 0,1 0 0,-1 0 0,0-1 0,0 0 0,0 0 0,0 0 0,0-1 0,0 0 0,0 1 0,0-2 0,-1 1 0,1-1 0,-1 1 0,1-1 0,-1-1 0,0 1 0,0 0 0,6-8 0,-1-2 0,1 0 0,-2 0 0,0-1 0,0 0 0,-1-1 0,-1 0 0,-1 0 0,0 0 0,0 0 0,-2-1 0,3-21 0,-2-4 0,-2 0 0,-2 0 0,-6-54 0,-3 27 0,-4 0 0,-2 1 0,-3 1 0,-3 1 0,-38-83 0,12 52 0,-3 1 0,-108-150 0,120 194 0,-1 2 0,-3 1 0,-2 3 0,-2 1 0,-52-38 0,69 61 0,-1 1 0,0 2 0,-1 1 0,-1 1 0,-1 2 0,0 1 0,-1 2 0,0 1 0,0 2 0,-52-6 0,60 11 0,0 2 0,0 2 0,0 0 0,0 2 0,0 0 0,0 2 0,1 1 0,-1 1 0,1 1 0,1 1 0,0 1 0,-29 17 0,37-17 0,0 0 0,0 1 0,1 1 0,1 1 0,0 0 0,0 1 0,2 0 0,-1 1 0,2 0 0,0 1 0,1 0 0,1 1 0,0 0 0,1 1 0,1 0 0,1 0 0,-6 24 0,7-13 0,1 0 0,1 0 0,1 1 0,1-1 0,2 1 0,1-1 0,2 0 0,0 0 0,2 0 0,2-1 0,20 54 0,-13-48 0,2-1 0,1 0 0,2-2 0,1 0 0,1-1 0,1-2 0,2 0 0,1-2 0,30 25 0,-25-26 0,0-1 0,2-1 0,0-2 0,58 26 0,-69-37 0,0-2 0,1-1 0,0-1 0,0-1 0,0 0 0,1-2 0,-1-1 0,48-2 0,-66 0 0,6 0 0,0-1 0,1-1 0,-1 0 0,15-4 0,-22 5 0,-1-1 0,0 1 0,0-1 0,0 0 0,0 0 0,0 0 0,0 0 0,0 0 0,0-1 0,-1 1 0,1-1 0,-1 0 0,0 1 0,0-1 0,0 0 0,0-1 0,2-5 0,3-8 0,-2-1 0,0 0 0,-1 0 0,0-1 0,-2 1 0,0-1 0,-1 0 0,-1 1 0,-1-1 0,0 0 0,-2 1 0,0-1 0,-6-20 0,-11-25 0,-3 0 0,-39-78 0,45 104 0,-10-19 0,-2 2 0,-2 1 0,-3 1 0,-2 1 0,-2 3 0,-50-50 0,64 75 0,-1 1 0,0 1 0,-2 1 0,-1 2 0,0 0 0,-2 2 0,0 1 0,0 2 0,-1 1 0,-1 1 0,0 2 0,-1 1 0,-34-5 0,28 11 0,0 1 0,-1 2 0,1 1 0,-1 2 0,1 2 0,0 2 0,1 1 0,-1 2 0,2 2 0,-1 1 0,2 2 0,0 2 0,1 1 0,1 1 0,0 2 0,2 2 0,-31 27 0,26-18 0,2 3 0,1 0 0,2 3 0,-37 53 0,55-69 0,1 0 0,1 1 0,1 0 0,2 1 0,0 0 0,1 1 0,1-1 0,2 2 0,0-1 0,-1 29 0,6-29 0,0 1 0,2-1 0,0 0 0,2 0 0,1-1 0,1 1 0,0-1 0,2 0 0,1-1 0,21 38 0,-12-29 0,2-2 0,1 0 0,2-2 0,1 0 0,0-2 0,53 43 0,-19-25 0,1-2 0,2-3 0,118 56 0,-95-59 0,1-3 0,144 34 0,-186-57 0,0-2 0,87 5 0,-113-13 0,-1 0 0,1-1 0,-1-1 0,0 0 0,1-1 0,-1-1 0,-1-1 0,1 0 0,-1-1 0,1 0 0,15-10 0,-26 12 0,0 0 0,-1 0 0,1 0 0,-1 0 0,1-1 0,-1 0 0,-1 0 0,1 0 0,-1 0 0,0 0 0,0-1 0,0 0 0,-1 1 0,0-1 0,0 0 0,0 0 0,-1 0 0,1-8 0,1-11 0,-2 0 0,-1 0 0,-3-32 0,0 24 0,-3-41 0,-31-139 0,-38-65 0,-41-53 0,94 283 0,-2 1 0,-1 0 0,-3 2 0,-52-65 0,65 93 0,1 2 0,-2 0 0,0 0 0,-1 1 0,-1 1 0,0 1 0,0 1 0,-1 0 0,-1 1 0,0 2 0,0 0 0,0 0 0,-1 2 0,0 1 0,-1 1 0,1 0 0,-1 2 0,-28-1 0,-157 6 0,172-1 0,0 2 0,0 2 0,-63 18 0,78-16 0,0 1 0,0 1 0,1 0 0,1 2 0,0 0 0,0 1 0,2 1 0,-1 0 0,2 2 0,-24 28 0,10-6 0,2 0 0,2 2 0,-38 82 0,43-75 0,3 1 0,1 1 0,3 1 0,2 0 0,-7 75 0,11-35 0,5 1 0,11 114 0,-1-130 0,3-1 0,3 0 0,4 0 0,3-2 0,2 0 0,4-2 0,3-1 0,3-1 0,3-2 0,3-1 0,55 69 0,-72-106 0,2-1 0,1-1 0,1-2 0,0 0 0,2-2 0,1-1 0,1-1 0,0-2 0,2 0 0,0-3 0,1 0 0,0-2 0,1-2 0,0-1 0,1-1 0,47 4 0,-13-6 0,0-3 0,0-4 0,0-2 0,0-4 0,0-2 0,-1-4 0,127-38 0,-136 30 0,0-2 0,-2-3 0,-1-3 0,-1-1 0,-1-4 0,-2-1 0,-1-3 0,88-84 0,-130 112 0,0 0 0,-2-1 0,1 1 0,-1-2 0,0 1 0,-1-1 0,0 0 0,-1 0 0,0 0 0,-1-1 0,4-18 0,-6 19 0,-1 1 0,0-1 0,-1 0 0,0 0 0,-1 1 0,0-1 0,-1 0 0,0 1 0,0-1 0,-1 1 0,-1-1 0,1 1 0,-9-15 0,-49-80 0,-5 2 0,-120-144 0,89 129 0,-129-121 0,172 189 0,-3 2 0,-1 3 0,-2 2 0,-99-52 0,122 77 0,-1 2 0,0 1 0,-1 2 0,0 2 0,-1 1 0,0 2 0,0 2 0,-68-1 0,72 7 0,-1 2 0,1 2 0,-1 1 0,1 2 0,1 2 0,-1 1 0,2 1 0,-1 2 0,-58 31 0,59-23 0,1 0 0,0 3 0,2 0 0,0 2 0,2 1 0,1 2 0,1 1 0,2 1 0,1 0 0,1 2 0,2 1 0,-26 58 0,30-53 0,2 0 0,2 1 0,1 1 0,3 0 0,1 0 0,2 1 0,1 0 0,3 0 0,1 0 0,2 0 0,13 78 0,2-44 0,2 0 0,5-2 0,34 82 0,-31-98 0,2-2 0,3-1 0,2-1 0,53 65 0,-65-94 0,1-1 0,1-2 0,1 0 0,1-2 0,1 0 0,1-2 0,40 21 0,-29-21 0,-1-2 0,2-1 0,0-2 0,1-2 0,57 9 0,-44-14 0,0-1 0,0-3 0,0-3 0,0-1 0,-1-3 0,1-2 0,-1-3 0,0-2 0,76-28 0,-95 27 0,-1-1 0,-1-3 0,0 0 0,-2-2 0,0-1 0,-1-1 0,-1-1 0,31-34 0,-39 36 0,-1-2 0,0 0 0,-2-2 0,0 0 0,-2 0 0,0-1 0,-2-1 0,-1 0 0,-1-1 0,11-50 0,-11 17 0,-3-1 0,-3 0 0,-2-1 0,-3 1 0,-3 0 0,-2 0 0,-18-77 0,1 48 0,-3 0 0,-4 2 0,-4 2 0,-52-98 0,37 96-73,-4 1-1,-3 3 1,-4 2-1,-4 3 1,-3 3 0,-3 3-1,-97-78 1,123 116 73,-2 2 0,-1 1 0,-2 3 0,0 2 0,-2 2 0,-1 3 0,-1 2 0,-1 2 0,0 2 0,-1 3 0,-1 2 0,-106-6 0,130 17 0,0 1 0,1 2 0,-1 1 0,1 2 0,0 1 0,1 1 0,0 2 0,0 1 0,1 1 0,0 2 0,1 1 0,-50 34 0,39-18 0,1 0 0,2 3 0,1 1 0,1 2 0,2 1 0,2 1 0,-38 67 0,36-54 58,3 2 1,2 1 0,2 1 0,-23 81-1,42-114-29,2 0 0,0 1 0,1-1 0,2 1 0,0 0 0,3 24-1,0-31-18,1 1-1,1-1 0,0-1 0,1 1 0,1 0 1,1-1-1,0 0 0,1-1 0,12 18 0,-2-7-9,2 0 0,1-1 0,1-1 0,1-2 0,1 0 0,1-1 0,1-1 0,1-2 0,0-1 0,34 16 0,-33-20 0,0-1 0,0-2 0,1 0 0,0-2 0,1-2 0,0 0 0,0-2 0,0-2 0,0 0 0,60-6 0,-84 3 0,1 0 0,0-1 0,-1 0 0,1 0 0,-1 0 0,1-1 0,-1 0 0,0 0 0,0-1 0,0 0 0,6-6 0,5-5 0,-1 0 0,16-22 0,-4 4 0,14-18 0,-2-3 0,50-89 0,-38 58 0,55-92 0,115-260 0,-198 379-1365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8-11T13:42:14.781"/>
    </inkml:context>
    <inkml:brush xml:id="br0">
      <inkml:brushProperty name="width" value="0.35" units="cm"/>
      <inkml:brushProperty name="height" value="0.35" units="cm"/>
      <inkml:brushProperty name="color" value="#FFFFFF"/>
    </inkml:brush>
  </inkml:definitions>
  <inkml:trace contextRef="#ctx0" brushRef="#br0">0 715 24575,'17'-1'0,"-1"-2"0,0 0 0,0 0 0,0-2 0,-1 0 0,1-1 0,-1 0 0,15-9 0,-5 3 0,49-16 0,-43 19 0,-1-1 0,1-1 0,-2-1 0,56-33 0,-36 16 0,-32 21 0,0-2 0,-1 0 0,21-17 0,-37 26 0,0 0 0,1 1 0,-1-1 0,1 1 0,-1-1 0,1 0 0,-1 1 0,1-1 0,0 1 0,-1 0 0,1-1 0,-1 1 0,1-1 0,0 1 0,0 0 0,-1-1 0,1 1 0,0 0 0,-1 0 0,1 0 0,0 0 0,0-1 0,0 1 0,-1 0 0,1 0 0,0 1 0,0-1 0,-1 0 0,1 0 0,0 0 0,0 0 0,-1 1 0,1-1 0,0 0 0,-1 0 0,1 1 0,0-1 0,-1 1 0,2 0 0,0 2 0,0 1 0,-1-1 0,1 0 0,-1 1 0,0-1 0,0 1 0,1 4 0,5 14 0,-1-8 0,2 0 0,0 0 0,0-1 0,1 0 0,17 18 0,60 50 0,-73-69 0,-6-6 0,2-1 0,-1 1 0,1-1 0,-1-1 0,1 1 0,1-1 0,-1-1 0,0 0 0,1 0 0,0-1 0,-1 0 0,1-1 0,0 0 0,17-1 0,12-2 0,1-1 0,53-13 0,-40 7 0,295-57 0,-159 28 0,-132 31 0,1 2 0,0 3 0,62 5 0,-3 0 0,-49-2 0,94 14 0,-55-5 0,188-7 0,-148-5 0,-393 25 0,142-10 0,-1052 33 0,1127-46 0,0-2 0,-1-1 0,1-2 0,0-1 0,1-1 0,-1-1 0,-31-14 0,35 13 0,-35-8 0,38 12 0,1 0 0,1-2 0,-21-9 0,15 3 0,1 0 0,0-2 0,1 0 0,-38-32 0,54 39 0,0 0 0,1 0 0,0 0 0,0-1 0,1 0 0,0 0 0,1-1 0,0 1 0,1-1 0,-1-1 0,2 1 0,0 0 0,0-1 0,1 0 0,-2-16 0,2 7 0,1-1 0,1 1 0,1-1 0,1 1 0,0-1 0,2 1 0,11-38 0,-12 50 0,0 1 0,0-1 0,1 1 0,0 0 0,0 0 0,1 1 0,0-1 0,0 1 0,0 0 0,1 1 0,0-1 0,0 1 0,0 0 0,1 0 0,-1 1 0,1 0 0,0 0 0,1 1 0,-1 0 0,1 0 0,-1 0 0,1 1 0,9-1 0,-3 0 0,1 2 0,-1-1 0,1 2 0,-1 0 0,0 1 0,20 3 0,-26-3 0,0 1 0,0 1 0,-1-1 0,1 1 0,-1 1 0,1 0 0,-1 0 0,0 0 0,0 0 0,-1 1 0,0 1 0,12 10 0,103 142 0,-85-108 0,7 12 0,-2 1 0,40 88 0,-75-137 0,-1 0 0,0 1 0,-1-1 0,-1 1 0,0 0 0,1 27 0,-7 94 0,-1-50 0,3-24 0,4 154 0,-1-177 0,3 0 0,1 0 0,16 54 0,26 113 0,-12-42 0,-31-139 0,-1 0 0,-1 0 0,0 30 0,0 2 0,1-31 0,1 0 0,1-1 0,2 0 0,19 46 0,-14-39 0,16 58 0,-27-80 0,60 228 0,-49-191 0,-1 1 0,-2 1 0,3 52 0,-1 147 0,-9-137 0,1-67 0,2 1 0,2-2 0,14 47 0,-21-85 0,19 95 0,3 13 0,-19-98 0,1 0 0,0-1 0,1 0 0,0 0 0,11 16 0,-12-24 0,-1 0 0,1-1 0,0 0 0,0 0 0,1 0 0,-1-1 0,1 1 0,0-1 0,1-1 0,-1 1 0,0-1 0,8 2 0,12 4 0,50 10 0,-35-9 0,-14-4 0,1-2 0,-1 0 0,1-2 0,0-1 0,28-3 0,136-23 0,-92 2 0,-178 39 0,36-6 0,-56 7 0,12-11 0,0-3 0,-115-11 0,189 7 0,0-1 0,0 0 0,0-1 0,-21-8 0,29 10 0,0-1 0,0 0 0,1 0 0,-1-1 0,1 1 0,-1-1 0,1 1 0,0-1 0,0 0 0,0 0 0,1-1 0,-1 1 0,1-1 0,-1 1 0,1-1 0,0 0 0,-2-5 0,-38-145 0,27 107 0,3-1 0,1 0 0,-5-66 0,2-151 0,7 102 0,-16-95 0,-4-159 0,27 413 0,0 1 0,0-1 0,0 0 0,1 1 0,-1-1 0,1 1 0,0-1 0,0 1 0,0 0 0,0-1 0,1 1 0,-1 0 0,1 0 0,0 0 0,0 0 0,3-3 0,-3 4 0,0 1 0,1-1 0,-1 1 0,1-1 0,0 1 0,-1 0 0,1 0 0,0 0 0,0 0 0,-1 0 0,1 1 0,0 0 0,0-1 0,0 1 0,0 0 0,0 0 0,0 0 0,0 1 0,-1-1 0,5 2 0,61 9 0,1-2 0,101-1 0,-91-10 0,113 4 0,-191-2-50,1 0-1,-1 0 1,0 0-1,0 0 0,0 0 1,1 0-1,-1 0 1,0 1-1,0-1 1,0 0-1,0 1 0,0-1 1,0 1-1,1-1 1,-1 1-1,0 0 1,0-1-1,0 1 0,-1 0 1,1 0-1,0 0 1,0-1-1,0 1 1,-1 0-1,1 0 1,1 2-1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8-11T13:42:19.899"/>
    </inkml:context>
    <inkml:brush xml:id="br0">
      <inkml:brushProperty name="width" value="0.35" units="cm"/>
      <inkml:brushProperty name="height" value="0.35" units="cm"/>
      <inkml:brushProperty name="color" value="#FFFFFF"/>
    </inkml:brush>
  </inkml:definitions>
  <inkml:trace contextRef="#ctx0" brushRef="#br0">1 738 24575,'10'1'0,"1"1"0,0 0 0,-1 1 0,0 0 0,1 0 0,9 6 0,6 1 0,66 27 0,-52-19 0,52 14 0,263 58 0,-343-88 0,-1-1 0,0 0 0,0-1 0,0 0 0,0-1 0,1 0 0,-1-1 0,0 0 0,0 0 0,-1-1 0,1-1 0,10-5 0,-20 9 0,-1 0 0,1-1 0,0 1 0,-1-1 0,1 1 0,0-1 0,-1 0 0,1 1 0,-1-1 0,1 0 0,0 1 0,-1-1 0,0 0 0,1 0 0,-1 1 0,0-1 0,1 0 0,-1 0 0,0 0 0,0 1 0,1-1 0,-1 0 0,0 0 0,0 0 0,0 0 0,0 0 0,0 1 0,-1-1 0,1 0 0,0 0 0,0 0 0,0 0 0,-1 1 0,1-1 0,-1-1 0,-21-33 0,10 17 0,9 9 0,-1 0 0,1 0 0,0-1 0,1 1 0,0 0 0,0-1 0,1 1 0,1-1 0,-1 0 0,1 1 0,1-1 0,0 1 0,0-1 0,1 1 0,0-1 0,1 1 0,5-12 0,6-12 0,3 0 0,0 1 0,29-39 0,-4 6 0,186-325 0,-205 348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8-11T13:42:32.277"/>
    </inkml:context>
    <inkml:brush xml:id="br0">
      <inkml:brushProperty name="width" value="0.35" units="cm"/>
      <inkml:brushProperty name="height" value="0.35" units="cm"/>
      <inkml:brushProperty name="color" value="#FFFFFF"/>
    </inkml:brush>
  </inkml:definitions>
  <inkml:trace contextRef="#ctx0" brushRef="#br0">3800 2938 24575,'-2'-24'0,"-2"0"0,-1 1 0,0 0 0,-2 0 0,0 0 0,-14-27 0,12 26 0,-2-2 0,2 0 0,1-2 0,1 1 0,1-1 0,1 1 0,2-1 0,0-36 0,5-655 0,-2 686 0,-8-50 0,5 68 0,0 0 0,0 1 0,-1 0 0,-1-1 0,-12-22 0,17 37 0,0 0 0,0 0 0,0-1 0,0 1 0,0 0 0,0 0 0,0 0 0,0 0 0,0-1 0,0 1 0,0 0 0,0 0 0,0 0 0,0 0 0,0 0 0,0-1 0,-1 1 0,1 0 0,0 0 0,0 0 0,0 0 0,0 0 0,0 0 0,0 0 0,-1-1 0,1 1 0,0 0 0,0 0 0,0 0 0,0 0 0,-1 0 0,1 0 0,0 0 0,0 0 0,0 0 0,0 0 0,-1 0 0,1 0 0,0 0 0,0 0 0,0 0 0,0 0 0,-1 0 0,1 0 0,0 0 0,0 0 0,0 0 0,0 0 0,-1 1 0,1-1 0,0 0 0,0 0 0,-4 12 0,2 18 0,17 62 0,-4-35 0,63 256 0,-47-217 0,-10-33 0,-1-9 0,-2 2 0,9 83 0,-14-85 0,-5-37 0,-1 0 0,-1 1 0,0 23 0,-1-37 0,-2 0 0,1 0 0,0-1 0,-1 1 0,0 0 0,0 0 0,0 0 0,0-1 0,-1 1 0,1 0 0,-1-1 0,0 0 0,0 1 0,0-1 0,-1 0 0,1 0 0,-1 0 0,0 0 0,-5 4 0,-2 0 0,0-2 0,-1 1 0,1-1 0,-1-1 0,0 0 0,-12 3 0,-75 12 0,36-8 0,-12 1 0,1-3 0,-1-3 0,-1-4 0,-91-8 0,79-7 0,61 8 0,-47-4 0,61 9 0,3 0 0,1 0 0,-1-1 0,0 0 0,-13-4 0,19 4 0,0 0 0,0 0 0,0-1 0,0 1 0,0-1 0,0 0 0,1 0 0,-1 0 0,0 0 0,1-1 0,0 1 0,0-1 0,0 1 0,0-1 0,-3-5 0,-4-8 0,1-2 0,1 1 0,1-1 0,0 0 0,1 0 0,1-1 0,1 0 0,-2-35 0,4 11 0,3 1 0,12-80 0,-7 86 0,1 0 0,18-48 0,-23 77 0,1 1 0,-1-1 0,2 1 0,-1-1 0,1 1 0,0 0 0,0 1 0,1-1 0,-1 1 0,1 0 0,0 1 0,1-1 0,-1 1 0,1 0 0,0 1 0,0 0 0,0 0 0,0 0 0,0 1 0,1 0 0,7-1 0,-8 2 0,0-1 0,0 2 0,0-1 0,0 1 0,1 0 0,-1 0 0,0 1 0,0 0 0,0 0 0,0 0 0,0 1 0,0 0 0,-1 1 0,1 0 0,-1 0 0,1 0 0,-1 0 0,0 1 0,0 0 0,-1 1 0,1-1 0,6 8 0,-4 1 0,0 0 0,-1 0 0,-1 1 0,0-1 0,-1 1 0,-1 1 0,0-1 0,0 1 0,1 27 0,-4-37 0,-1-1 0,0 0 0,0 0 0,-1 0 0,0 0 0,1 0 0,-1 0 0,0 0 0,-1 0 0,1 0 0,-1 0 0,0 0 0,0 0 0,0-1 0,0 1 0,-1-1 0,1 0 0,-1 0 0,-4 5 0,-6 2 0,1 0 0,-2-1 0,-24 14 0,8-5 0,-12 6 0,-1-2 0,-68 25 0,-96 21 0,166-55 0,-2-2 0,-73 9 0,102-18 0,-1-1 0,1-1 0,0 0 0,0-1 0,0 0 0,0-1 0,0-1 0,1 0 0,-1-1 0,1-1 0,-1 0 0,-17-10 0,27 12 0,-1-1 0,1 0 0,-1 0 0,1 0 0,0 0 0,1-1 0,-1 1 0,1-1 0,0 0 0,0 0 0,0 0 0,1-1 0,0 1 0,0-1 0,-2-5 0,1-2 0,0 0 0,1 0 0,1 0 0,0 0 0,1-21 0,0 31 0,0 0 0,1 1 0,-1-1 0,0 0 0,1 1 0,0-1 0,0 1 0,0-1 0,0 0 0,0 1 0,0 0 0,1-1 0,-1 1 0,1 0 0,-1 0 0,1 0 0,0 0 0,0 0 0,0 0 0,4-3 0,-2 3 0,1 0 0,-1 0 0,0 1 0,1-1 0,-1 1 0,1 0 0,-1 0 0,1 1 0,-1-1 0,1 1 0,7 1 0,0 0 0,0 0 0,0 1 0,0 1 0,0 0 0,0 1 0,0 0 0,-1 1 0,17 9 0,-9 0 0,-1 1 0,0 1 0,-2 1 0,0 0 0,21 30 0,-14-19 0,76 108 0,-3-5 0,-30-46 0,-10-13 0,73 74 0,-122-138 0,2-1 0,-1 1 0,1-2 0,0 1 0,12 6 0,-19-13 0,-1 1 0,1 0 0,-1 0 0,1 0 0,-1-1 0,1 1 0,-1-1 0,1 0 0,0 1 0,-1-1 0,1 0 0,0 0 0,-1 0 0,1 0 0,-1 0 0,1 0 0,0 0 0,-1-1 0,1 1 0,0 0 0,-1-1 0,1 0 0,-1 1 0,1-1 0,-1 0 0,1 0 0,-1 0 0,0 0 0,1 0 0,-1 0 0,0 0 0,0 0 0,0 0 0,0-1 0,0 1 0,0 0 0,0-1 0,0 1 0,0-1 0,-1 1 0,1-1 0,-1 1 0,1-4 0,1 1 0,-1 0 0,-1-1 0,1 1 0,-1-1 0,1 1 0,-1-1 0,0 1 0,-1 0 0,1-1 0,-1 1 0,0-1 0,0 1 0,0 0 0,-1 0 0,0-1 0,1 1 0,-2 0 0,1 1 0,0-1 0,-1 0 0,1 0 0,-1 1 0,0 0 0,0 0 0,-4-3 0,-10-10 0,-1 2 0,-1 0 0,-32-18 0,33 21 0,-106-61 0,37 22 0,-108-83 0,174 117 0,-35-26 0,3-3 0,1-2 0,-47-57 0,-3-33 0,87 113 0,1-1 0,1 0 0,-18-53 0,17 31 0,3 0 0,2 0 0,1-1 0,3 0 0,2-1 0,2 1 0,8-65 0,-5 96 0,2 0 0,0 0 0,1 0 0,0 0 0,2 1 0,0 0 0,1 1 0,0-1 0,1 1 0,1 1 0,0 0 0,1 0 0,14-13 0,-4 6 0,1 1 0,1 1 0,1 1 0,0 1 0,1 1 0,52-24 0,-57 33 0,1 0 0,0 2 0,0 0 0,33-2 0,3-1 0,-53 7 0,1 0 0,0 1 0,-1-1 0,1 1 0,0 0 0,-1 0 0,1 0 0,0 1 0,-1-1 0,1 1 0,0 1 0,-1-1 0,8 3 0,-8-1 0,-1 0 0,1 0 0,-1 0 0,0 0 0,0 0 0,0 1 0,0-1 0,0 1 0,-1 0 0,1-1 0,-1 1 0,0 1 0,0-1 0,1 7 0,0-5 0,-1 0 0,-1 0 0,1 1 0,-1-1 0,0 1 0,0-1 0,-1 1 0,0-1 0,0 1 0,0-1 0,-1 1 0,0-1 0,-1 1 0,-2 9 0,0-8 0,0 0 0,0 0 0,-1 0 0,0 0 0,0-1 0,0 0 0,-1 0 0,0-1 0,-1 1 0,-7 5 0,-27 22 0,-60 49 0,92-76 0,0 0 0,1 1 0,0 0 0,1 0 0,-1 1 0,2 0 0,-1 0 0,1 1 0,1 0 0,0 0 0,0 0 0,1 1 0,0-1 0,-2 13 0,0 3 0,2-1 0,1 1 0,2-1 0,2 51 0,-3-97 0,-2 0 0,0 0 0,0 1 0,-2-1 0,-1 1 0,-1 0 0,-18-36 0,-93-127 0,67 107 0,-144-205 0,72 105 0,115 163 0,-17-24 0,25 35 0,-1 0 0,1 0 0,-1 1 0,1-1 0,-1 1 0,0-1 0,0 1 0,1-1 0,-1 1 0,0 0 0,0 0 0,0 0 0,0 0 0,-1 0 0,-1 0 0,3 1 0,1 1 0,-1-1 0,0 0 0,1 1 0,-1-1 0,0 1 0,1-1 0,-1 1 0,1-1 0,-1 1 0,1-1 0,-1 1 0,1-1 0,-1 1 0,1 0 0,0-1 0,-1 1 0,1 0 0,0-1 0,0 1 0,-1 0 0,1-1 0,0 1 0,0 0 0,0 0 0,0-1 0,0 1 0,0 0 0,0-1 0,0 1 0,0 0 0,0 0 0,0-1 0,1 1 0,-1 1 0,6 32 0,-6-33 0,17 67 0,-7-34 0,-2 0 0,-2 1 0,4 50 0,-10 185 0,-2-103 0,1-142 0,-1 1 0,-2 0 0,0-1 0,-8 26 0,-37 98 0,41-127 0,4-10 0,-1 0 0,0 0 0,-13 20 0,17-30 0,-1 0 0,1-1 0,0 1 0,-1 0 0,1-1 0,-1 0 0,1 1 0,-1-1 0,0 0 0,1 0 0,-1 0 0,0 0 0,0 0 0,-2 1 0,3-2 0,-1 0 0,1 0 0,-1 0 0,1 0 0,0 0 0,-1 0 0,1-1 0,0 1 0,-1 0 0,1-1 0,0 1 0,0-1 0,-1 1 0,1-1 0,0 0 0,0 0 0,0 1 0,0-1 0,0 0 0,0 0 0,0 0 0,0 0 0,0 0 0,-1-2 0,-7-9 0,0-1 0,1 0 0,1-1 0,0 1 0,0-1 0,-5-18 0,-21-94 0,22 80 0,-9-32 0,2 11 0,2-1 0,3 0 0,-6-121 0,21 104 0,-2 85 0,0 0 0,0 0 0,0 0 0,0 0 0,0 0 0,0 0 0,0 1 0,0-1 0,0 0 0,0 0 0,0 0 0,0 0 0,0 0 0,0 0 0,0 0 0,0 0 0,0 0 0,0 0 0,0 0 0,0 0 0,1 0 0,-1 0 0,0 0 0,0 0 0,0 0 0,0 0 0,0 0 0,0 0 0,0 0 0,0 0 0,0 0 0,0 0 0,0 0 0,0 0 0,0 0 0,1 0 0,-1 0 0,0 0 0,0 0 0,0 0 0,0 0 0,0 0 0,0 0 0,0 0 0,0 0 0,0 0 0,0 0 0,0 0 0,0 0 0,0 0 0,6 12 0,4 19 0,4 28 0,54 283 0,13 314 0,-72-567 0,-7-50 0,2 0 0,2 0 0,1 0 0,21 62 0,-2-34 0,-3 2 0,-3 0 0,13 88 0,12 332 0,-23-300 0,-22-187 0,0 0 0,0 0 0,0 0 0,0 0 0,0 0 0,-1 0 0,1 0 0,-1 0 0,1 0 0,-1-1 0,0 1 0,0 0 0,0 0 0,0-1 0,0 1 0,0 0 0,0-1 0,0 1 0,-1-1 0,-2 3 0,1-2 0,0 0 0,0 0 0,0-1 0,-1 1 0,1-1 0,-1 0 0,1 0 0,-1 0 0,0 0 0,-4 0 0,-3 0 0,0-1 0,0 0 0,0-1 0,0 0 0,0 0 0,-19-6 0,12 0 0,-1-1 0,1 0 0,0-1 0,1-1 0,0-1 0,1-1 0,0 0 0,-28-28 0,-1-10 0,-53-72 0,50 59 0,-81-112 0,107 141 0,1-2 0,2 0 0,-19-53 0,34 77 0,-1 1 0,0-1 0,0 0 0,-1 1 0,-1 0 0,0 1 0,0-1 0,-15-15 0,3 7 0,2 0 0,0-2 0,-17-28 0,28 39 0,0-1 0,1 1 0,1-1 0,0 0 0,0 0 0,1-1 0,0 1 0,1-1 0,-1-20 0,4-197 0,0 95 0,-1 126 0,0 0 0,1 0 0,0 0 0,0 1 0,4-14 0,-5 20 0,0 0 0,1 0 0,-1-1 0,1 1 0,0 0 0,-1 0 0,1 0 0,0 0 0,0 0 0,0 0 0,-1 0 0,1 0 0,0 0 0,0 0 0,1 0 0,-1 1 0,0-1 0,0 0 0,0 1 0,0-1 0,1 1 0,-1-1 0,0 1 0,0 0 0,1-1 0,-1 1 0,0 0 0,1 0 0,-1 0 0,0 0 0,1 0 0,-1 0 0,0 0 0,0 1 0,1-1 0,-1 0 0,0 1 0,1-1 0,-1 1 0,0-1 0,2 2 0,3 1 0,-1 0 0,0 0 0,0 1 0,0-1 0,0 1 0,-1 0 0,0 1 0,1-1 0,6 10 0,29 53 0,-26-42 0,48 80 0,4-2 0,84 97 0,-109-152 0,2-1 0,3-3 0,1-1 0,2-3 0,95 60 0,-121-85 0,-16-10 0,0 0 0,1-1 0,0 0 0,-1 0 0,2 0 0,15 4 0,-59-49 0,-59-49 0,-16-19 0,-13-21 0,53 58 0,2-4 0,-63-93 0,76 88 0,4-3 0,-47-102 0,-55-130 0,148 307 0,-177-333 0,173 317 0,0-1 0,2-1 0,1 1 0,2-1 0,0 0 0,0-39 0,-1-5 0,-1-5 0,3-1 0,3 0 0,4 0 0,3 1 0,18-82 0,-10 94 0,-5 24 0,-1-1 0,4-70 0,-13-131 0,-1 119 0,3 101 0,-1 22 0,-1 0 0,0 0 0,0 0 0,0 0 0,0-1 0,1 1 0,-1 0 0,0 0 0,0 0 0,0 0 0,0 0 0,1 0 0,-1 0 0,0 0 0,0 0 0,0 0 0,1 1 0,-1-1 0,0 0 0,0 0 0,0 0 0,0 0 0,1 0 0,-1 0 0,0 0 0,0 0 0,0 0 0,0 1 0,0-1 0,1 0 0,-1 0 0,0 0 0,0 0 0,0 0 0,0 1 0,0-1 0,0 0 0,0 0 0,0 0 0,0 0 0,0 1 0,0-1 0,0 0 0,1 0 0,-1 0 0,0 0 0,0 1 0,0-1 0,14 40 0,-11-31 0,7 19 0,1 0 0,2-1 0,1 0 0,1-1 0,1 0 0,23 28 0,-26-37 0,36 44 0,59 59 0,7-6 0,199 182 0,-139-151 0,175 158 0,-345-299 0,-1 0 0,1 1 0,-1 0 0,0 0 0,-1 1 0,1-1 0,-1 1 0,0-1 0,-1 1 0,1 0 0,-1 0 0,1 7 0,-1 2 0,0-1 0,-1 1 0,-1-1 0,-2 18 0,-3 160 0,-3 23 0,4-165 0,-2-1 0,-18 66 0,16-85 0,3-10 0,0 0 0,-1-1 0,-1 0 0,-1 0 0,-13 23 0,19-37 0,-1-1 0,0 0 0,0-1 0,-1 1 0,1 0 0,-1-1 0,1 0 0,-1 0 0,0 0 0,-1 0 0,1 0 0,0-1 0,-1 0 0,1 0 0,-1 0 0,0-1 0,0 1 0,1-1 0,-1 0 0,0-1 0,0 1 0,0-1 0,0 0 0,0 0 0,0 0 0,0-1 0,-6-1 0,-1-1 0,0-1 0,1 0 0,-1 0 0,1-2 0,0 1 0,0-1 0,1-1 0,0 0 0,0 0 0,0-1 0,1-1 0,0 1 0,1-1 0,-12-17 0,-3-5 0,2-1 0,1-1 0,-22-52 0,17 23 0,2-2 0,2 0 0,4-1 0,2-1 0,-5-69 0,8 6 0,9-218 0,7 291 0,2 0 0,3 0 0,2 1 0,3 0 0,2 1 0,43-98 0,-40 104 0,-13 33 0,0-1 0,1 1 0,0 0 0,11-15 0,-18 30 0,0-1 0,0 1 0,0 0 0,0 0 0,1-1 0,-1 1 0,0 0 0,0 0 0,0 0 0,0-1 0,0 1 0,0 0 0,1 0 0,-1 0 0,0-1 0,0 1 0,0 0 0,1 0 0,-1 0 0,0 0 0,0 0 0,0 0 0,1-1 0,-1 1 0,0 0 0,0 0 0,1 0 0,-1 0 0,0 0 0,0 0 0,1 0 0,-1 0 0,0 0 0,0 0 0,1 0 0,-1 0 0,0 0 0,0 0 0,1 0 0,-1 0 0,0 1 0,0-1 0,0 0 0,1 0 0,-1 0 0,4 15 0,-5 22 0,-14 51 0,-5-2 0,-34 96 0,47-158 0,-86 246-435,-11-4-1,-182 332 0,217-476 436,-90 123 0,131-211 275,-1-2-1,-2-1 1,-43 34-1,16-14-65,-131 108-209,163-139 0,-1-2 0,-1-1 0,-1-2 0,0 0 0,-47 15 0,62-26-455,-1 0 0,-26 2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8-11T13:42:40.156"/>
    </inkml:context>
    <inkml:brush xml:id="br0">
      <inkml:brushProperty name="width" value="0.35" units="cm"/>
      <inkml:brushProperty name="height" value="0.35" units="cm"/>
      <inkml:brushProperty name="color" value="#FFFFFF"/>
    </inkml:brush>
  </inkml:definitions>
  <inkml:trace contextRef="#ctx0" brushRef="#br0">2062 1616 24575,'-8'19'0,"1"-1"0,1 1 0,0 0 0,-4 34 0,-3 78 0,13-128 0,0 1 0,-1 0 0,1 0 0,1 0 0,-1 0 0,1-1 0,-1 1 0,1 0 0,0 0 0,0-1 0,1 1 0,-1-1 0,1 1 0,0-1 0,2 5 0,-2-7 0,0 1 0,0-1 0,0 0 0,0 0 0,1 0 0,-1 0 0,0 0 0,0 0 0,1 0 0,-1 0 0,0-1 0,1 0 0,-1 1 0,0-1 0,1 0 0,-1 0 0,1 0 0,-1 0 0,1-1 0,-1 1 0,0-1 0,1 1 0,-1-1 0,0 0 0,3-1 0,24-9 0,0-1 0,0-1 0,43-28 0,74-61 0,-122 85 0,137-111 0,-134 103 0,-1 0 0,-2-1 0,37-51 0,-55 67 0,-1 1 0,0-1 0,-1 0 0,0 0 0,-1 0 0,0 0 0,0-1 0,-1 1 0,-1-1 0,1 0 0,-2 1 0,0-1 0,0 0 0,-1 0 0,-3-19 0,-5-7 0,-1 0 0,-2 1 0,-17-37 0,25 64 0,1 0 0,-2 0 0,1 0 0,-1 0 0,0 1 0,-1 0 0,0 0 0,0 0 0,-1 1 0,-13-12 0,16 16 0,-1 0 0,1 0 0,-1 0 0,1 1 0,-1 0 0,0 0 0,0 0 0,0 0 0,0 1 0,0 0 0,0 0 0,0 0 0,0 1 0,0-1 0,0 1 0,-1 1 0,1-1 0,0 1 0,0 0 0,-6 1 0,-24 10 0,0 2 0,-55 30 0,18-7 0,52-28 0,1 0 0,0 2 0,0 0 0,1 2 0,1 0 0,0 0 0,-20 22 0,26-13 0,11-20 0,0 0 0,-1 0 0,1 0 0,-1-1 0,1 1 0,-1 0 0,0-1 0,0 1 0,0 0 0,0-1 0,0 1 0,0-1 0,0 0 0,0 1 0,-1-1 0,1 0 0,0 0 0,-1 0 0,1 0 0,-1 0 0,-1 1 0,-12-4 0,1 0 0,0-1 0,0-1 0,-24-9 0,-10-4 0,-251-68-136,-191-60-357,161 33 346,-280-87 168,600 196-21,-19-6 0,0 2 0,-1 0 0,-38-2 0,65 8-1,0 1 0,0-1-1,0 1 1,0 0-1,0 0 1,0 0-1,0 0 1,0 1 0,0-1-1,0 0 1,0 1-1,0-1 1,0 1-1,0 0 1,0 0 0,0 0-1,0 0 1,0 0-1,1 0 1,-1 0-1,-2 3 1,3-2 8,1 0-1,0-1 1,0 1-1,0 0 1,0 0-1,0-1 1,0 1-1,1 0 1,-1 0 0,1-1-1,-1 1 1,1 0-1,-1-1 1,1 1-1,0-1 1,0 1-1,0-1 1,0 1 0,0-1-1,0 1 1,0-1-1,0 0 1,3 2-1,39 41 303,86 67 0,-109-95-298,-12-10-11,0 0 0,0-1 0,0 0 0,1-1 0,-1 1 0,1-2 0,0 1 0,0-1 0,1-1 0,-1 0 0,1 0 0,9 0 0,-15-2 0,-1 1 0,1-1 0,-1-1 0,1 1 0,-1 0 0,1-1 0,-1 0 0,1 0 0,-1 0 0,0 0 0,0-1 0,1 1 0,-1-1 0,0 0 0,0 1 0,0-1 0,-1-1 0,1 1 0,-1 0 0,1-1 0,-1 1 0,1-1 0,-1 0 0,0 0 0,-1 0 0,1 0 0,0 0 0,-1 0 0,1 0 0,-1-1 0,0 1 0,0 0 0,-1-1 0,1 1 0,0-5 0,-1 7 0,0 0 0,1-1 0,-1 1 0,0 0 0,0 0 0,0-1 0,0 1 0,0 0 0,0-1 0,0 1 0,0 0 0,-1 0 0,1 0 0,-1-3 0,0 4 0,1 0 0,0 0 0,-1 0 0,1 0 0,0 0 0,-1 0 0,1 0 0,0 0 0,-1 1 0,1-1 0,-1 0 0,1 0 0,0 0 0,-1 0 0,1 0 0,0 1 0,0-1 0,-1 0 0,1 0 0,0 0 0,-1 1 0,1-1 0,0 0 0,0 0 0,-1 1 0,1-1 0,0 0 0,0 1 0,-1 0 0,-20 33 0,13-17 0,-11 22 0,19-37 0,-1 0 0,0 0 0,0 0 0,1 0 0,-1 1 0,1-1 0,-1 0 0,1 0 0,0 1 0,0-1 0,0 0 0,1 0 0,-1 4 0,1-6 0,-1 0 0,0 0 0,0 0 0,1 0 0,-1 0 0,0 0 0,0 0 0,1 1 0,-1-1 0,0 0 0,0 0 0,1 0 0,-1 0 0,0 0 0,0 0 0,1 0 0,-1 0 0,0-1 0,0 1 0,1 0 0,-1 0 0,0 0 0,0 0 0,1 0 0,-1 0 0,0 0 0,0-1 0,1 1 0,-1 0 0,0 0 0,0 0 0,0 0 0,0-1 0,1 1 0,-1 0 0,0 0 0,0 0 0,0-1 0,0 1 0,0 0 0,1-1 0,9-11 0,31-47 0,-3-2 0,54-114 0,39-142 0,-126 304 0,-4 11 0,14-33 0,-2 0 0,-2 0 0,-1-1 0,9-63 0,-19 97 0,1 0 0,-1 0 0,0-1 0,0 1 0,0 0 0,0-1 0,0 1 0,-1 0 0,1 0 0,-1-1 0,0 1 0,1 0 0,-1 0 0,0 0 0,0 0 0,0 0 0,0 0 0,-1 0 0,1 0 0,-1 0 0,-2-2 0,2 3 0,0 0 0,0 0 0,0 0 0,0 0 0,0 1 0,-1-1 0,1 1 0,0 0 0,0-1 0,-1 1 0,1 0 0,0 0 0,0 0 0,-1 1 0,1-1 0,0 1 0,-4 0 0,-3 3 0,-1-1 0,1 1 0,0 0 0,1 1 0,-1 0 0,1 1 0,0 0 0,-13 12 0,5 0 0,0 1 0,2 1 0,0 1 0,1 0 0,1 1 0,1 0 0,-10 29 0,-43 170 0,52-172 0,10-44 0,1 1 0,-1 0 0,2 0 0,-1-1 0,0 1 0,1 0 0,0 0 0,1 0 0,-1 0 0,3 10 0,-1-13 0,-1 1 0,1-1 0,-1 0 0,1-1 0,0 1 0,0 0 0,0 0 0,1-1 0,-1 1 0,0-1 0,1 0 0,0 0 0,0 0 0,-1 0 0,1 0 0,0-1 0,1 1 0,-1-1 0,0 0 0,4 1 0,14 5 0,0-2 0,0-1 0,1-1 0,0-1 0,-1 0 0,24-2 0,-7-2 0,1-2 0,58-13 0,-89 14 0,1 1 0,-1-1 0,0-1 0,-1 0 0,1 0 0,0 0 0,-1-1 0,0 0 0,12-11 0,-16 13 0,1 0 0,-1-1 0,0 1 0,0-1 0,-1 0 0,1 1 0,-1-1 0,0 0 0,0 0 0,0-1 0,0 1 0,-1 0 0,1-1 0,-1 1 0,0 0 0,-1-1 0,1 0 0,-1 1 0,0-1 0,0-4 0,0 8 0,-1 0 0,1 0 0,0 0 0,0 0 0,-1 0 0,1 0 0,0 0 0,-1 0 0,1 0 0,-1 0 0,1 0 0,-1 0 0,0 0 0,1 0 0,-1 0 0,0 1 0,0-1 0,0 0 0,1 1 0,-1-1 0,0 0 0,0 1 0,0-1 0,0 1 0,0-1 0,0 1 0,0 0 0,0 0 0,0-1 0,0 1 0,0 0 0,0 0 0,-1 0 0,0 0 0,-1 0 0,1 1 0,0-1 0,-1 0 0,1 1 0,0 0 0,0 0 0,-1 0 0,1 0 0,0 0 0,0 0 0,0 0 0,0 1 0,0-1 0,1 1 0,-4 2 0,0 3 0,0 0 0,1 1 0,0-1 0,0 1 0,1 0 0,0 0 0,0 0 0,1 0 0,0 1 0,0-1 0,0 10 0,-1 19 0,2 45 0,1-59 0,0 16 0,4 105 0,-4-140 0,0 0 0,1-1 0,0 1 0,-1 0 0,2 0 0,-1 0 0,0 0 0,1-1 0,2 5 0,-4-7 0,1 0 0,0 0 0,0 0 0,0 0 0,0-1 0,0 1 0,0 0 0,0 0 0,0-1 0,0 1 0,0-1 0,0 1 0,0-1 0,1 1 0,-1-1 0,0 0 0,0 1 0,1-1 0,-1 0 0,0 0 0,0 0 0,1 0 0,-1 0 0,0 0 0,0 0 0,1-1 0,-1 1 0,0 0 0,0-1 0,0 1 0,3-2 0,12-5 0,1-1 0,-1-1 0,0-1 0,26-21 0,57-56 0,-57 48 0,224-204 0,-254 232 0,0 1 0,-1-2 0,0 0 0,-1 0 0,-1-1 0,12-20 0,-19 28 0,1 0 0,-1 0 0,-1 0 0,1 0 0,-1 0 0,0 0 0,0-1 0,-1 1 0,1 0 0,-1 0 0,0-1 0,-1 1 0,1 0 0,-1-1 0,0 1 0,0 0 0,-1 0 0,1 0 0,-1 0 0,0 0 0,-1 0 0,-4-7 0,3 6 0,1 1 0,-1 0 0,0 1 0,-1-1 0,1 1 0,-1-1 0,0 1 0,0 1 0,0-1 0,-7-3 0,10 6 0,1 0 0,-1 0 0,-1 0 0,1 1 0,0-1 0,0 0 0,0 1 0,0 0 0,0-1 0,-1 1 0,1 0 0,0 0 0,0 0 0,0 1 0,0-1 0,-1 0 0,1 1 0,0-1 0,0 1 0,0 0 0,0 0 0,0 0 0,0 0 0,0 0 0,0 0 0,1 0 0,-1 1 0,0-1 0,1 1 0,-1-1 0,1 1 0,-2 1 0,-3 8 0,0-1 0,0 1 0,1 0 0,0 1 0,1-1 0,1 1 0,-4 21 0,-5 13 0,-5 20 0,12-43 0,-1 1 0,-2-1 0,-15 35 0,13-45 0,9-13 0,1 0 0,0 0 0,0 0 0,-1 0 0,1 0 0,0 0 0,-1 0 0,1 0 0,0 0 0,0-1 0,-1 1 0,1 0 0,0 0 0,0 0 0,0 0 0,-1 0 0,1 0 0,0-1 0,0 1 0,-1 0 0,1 0 0,0 0 0,0 0 0,0-1 0,0 1 0,-1 0 0,1 0 0,0-1 0,0 1 0,0 0 0,0 0 0,0-1 0,-1-2 0,0 1 0,1-1 0,-1 1 0,1-1 0,0 0 0,-1 1 0,1-1 0,0 0 0,1-4 0,10-41 0,20-56 0,-2 11 0,-20 61 0,-1 0 0,-2-1 0,-1 0 0,1-57 0,-6 86 0,0 0 0,-1 0 0,1 0 0,-1 1 0,0-1 0,0 0 0,0 0 0,-1 1 0,1-1 0,-1 1 0,0-1 0,0 1 0,0 0 0,-1 0 0,1 0 0,-1 0 0,-5-5 0,6 7 0,0 0 0,0-1 0,0 1 0,0 0 0,0 1 0,0-1 0,-1 0 0,1 1 0,0-1 0,-1 1 0,1-1 0,0 1 0,-1 0 0,1 0 0,0 0 0,-1 1 0,1-1 0,0 0 0,-1 1 0,1 0 0,0-1 0,0 1 0,-1 0 0,1 0 0,0 0 0,0 0 0,0 1 0,0-1 0,0 1 0,-3 2 0,-42 40 0,2 1 0,-57 75 0,76-88 0,-82 105 0,-110 181 0,150-202 0,5 2 0,-56 149 0,115-256 0,-2 3 0,1 0 0,1 1 0,0-1 0,-2 16 0,5-26 0,1 0 0,0 0 0,0-1 0,0 1 0,0 0 0,1 0 0,-1 0 0,1-1 0,0 1 0,0 0 0,1-1 0,-1 1 0,1-1 0,0 1 0,0-1 0,0 0 0,0 0 0,0 0 0,1 0 0,4 5 0,0-2 0,1 0 0,-1-1 0,1 1 0,0-2 0,1 1 0,-1-1 0,1 0 0,0-1 0,0 0 0,0 0 0,17 2 0,-22-5 0,-1 1 0,1-1 0,-1 0 0,1 0 0,-1 0 0,1-1 0,0 1 0,-1-1 0,1 0 0,-1 0 0,0 0 0,1 0 0,-1-1 0,0 1 0,0-1 0,0 0 0,0 0 0,0 0 0,0 0 0,0-1 0,-1 1 0,1-1 0,-1 1 0,1-1 0,-1 0 0,0 0 0,0 0 0,-1 0 0,1 0 0,-1-1 0,1 1 0,-1 0 0,1-5 0,-1 1 0,1 1 0,-1-1 0,-1 1 0,1-1 0,-2-9 0,2 15 0,-1 0 0,0 0 0,0 0 0,0 0 0,0 0 0,0 0 0,0 0 0,0 0 0,-1 0 0,1 0 0,0 0 0,-1 0 0,1 0 0,0 0 0,-1 0 0,1 1 0,-1-1 0,1 0 0,-1 0 0,0 0 0,1 1 0,-1-1 0,0 0 0,0 0 0,1 1 0,-1-1 0,0 1 0,0-1 0,0 1 0,0-1 0,0 1 0,1 0 0,-1-1 0,0 1 0,0 0 0,0 0 0,0-1 0,0 1 0,0 0 0,0 0 0,0 0 0,0 0 0,0 0 0,-2 1 0,0 0 0,0 1 0,0 0 0,0 0 0,0 0 0,0 0 0,0 0 0,0 0 0,1 1 0,-1-1 0,1 1 0,0 0 0,0 0 0,0-1 0,0 1 0,0 1 0,-1 4 0,-23 60 0,24-59 0,-10 36 0,2 0 0,2 0 0,2 1 0,2 0 0,2 0 0,2 0 0,7 53 0,-5-88 0,0 1 0,0-1 0,1 0 0,1 0 0,0 0 0,0 0 0,1-1 0,8 14 0,-11-20 0,1 0 0,0 0 0,0-1 0,0 1 0,0-1 0,1 1 0,-1-1 0,1 0 0,0 0 0,0 0 0,0-1 0,0 0 0,0 1 0,1-1 0,-1-1 0,1 1 0,-1-1 0,1 1 0,0-2 0,-1 1 0,1 0 0,6-1 0,-9 0 0,0 0 0,0 0 0,0-1 0,0 1 0,0 0 0,0-1 0,0 0 0,0 0 0,0 1 0,0-1 0,0 0 0,0-1 0,-1 1 0,1 0 0,0 0 0,-1-1 0,1 1 0,-1-1 0,3-3 0,-1 1 0,-1 0 0,0-1 0,1 1 0,-2-1 0,1 0 0,0 0 0,-1 0 0,1-5 0,0-10 0,0 0 0,-2 1 0,-1-25 0,1 43 0,-2-32 0,-2 0 0,-1 0 0,-2 0 0,0 1 0,-20-49 0,25 76 0,1 1 0,-2 0 0,1 0 0,0-1 0,-1 2 0,0-1 0,0 0 0,0 0 0,0 1 0,-1 0 0,0-1 0,1 1 0,-8-4 0,9 6 0,0 1 0,0-1 0,-1 0 0,1 1 0,0 0 0,0-1 0,0 1 0,0 0 0,-1 0 0,1 0 0,0 0 0,0 1 0,0-1 0,0 1 0,-1-1 0,1 1 0,0 0 0,0 0 0,0-1 0,0 1 0,1 1 0,-1-1 0,0 0 0,0 0 0,1 1 0,-1-1 0,0 1 0,1 0 0,0-1 0,-1 1 0,-1 2 0,-4 7 0,0-1 0,1 1 0,0 0 0,1 1 0,0-1 0,0 1 0,2 0 0,-5 20 0,-10 108 0,13-82 0,4-51 0,-16 189 0,16-162 0,2-1 0,0 1 0,13 60 0,-12-86 0,0 1 0,1 0 0,0-1 0,1 1 0,0-1 0,7 12 0,-9-18 0,-1 0 0,0 0 0,0 0 0,1-1 0,-1 1 0,1 0 0,0-1 0,-1 1 0,1-1 0,0 0 0,0 1 0,0-1 0,0 0 0,0 0 0,0 0 0,0 0 0,0-1 0,0 1 0,1-1 0,-1 1 0,0-1 0,0 0 0,1 0 0,-1 1 0,0-2 0,0 1 0,1 0 0,-1 0 0,0-1 0,4-1 0,-3 0 0,1 0 0,-1 0 0,0 0 0,-1 0 0,1-1 0,0 0 0,-1 1 0,1-1 0,-1 0 0,0 0 0,0-1 0,0 1 0,0 0 0,0-1 0,-1 1 0,0-1 0,2-5 0,1-7 0,0 0 0,3-27 0,-6 18 0,0 0 0,-2-1 0,-1 1 0,0 0 0,-2 0 0,-1 0 0,-16-46 0,19 65 0,-1 1 0,0-1 0,0 1 0,0 0 0,-1 0 0,0 0 0,0 0 0,0 0 0,0 1 0,-1 0 0,1 0 0,-1 0 0,0 0 0,-10-4 0,13 7 0,-1 0 0,1 0 0,0 0 0,0 1 0,0-1 0,-1 1 0,1-1 0,0 1 0,-1 0 0,1 0 0,0 0 0,-1 0 0,1 1 0,0-1 0,-1 0 0,1 1 0,-3 0 0,3 1 0,-1-1 0,1 1 0,0 0 0,-1 0 0,1 0 0,0 0 0,0 0 0,0 0 0,0 0 0,1 1 0,-1-1 0,0 1 0,1-1 0,0 1 0,0-1 0,0 1 0,-1 3 0,-3 10 0,1 0 0,1 1 0,0-1 0,1 1 0,1 20 0,6 87 0,-2-101 0,0 0 0,2 0 0,1-1 0,1 0 0,0 0 0,2-1 0,1 0 0,0 0 0,1-1 0,2 0 0,0-1 0,1-1 0,21 22 0,5 1 0,2-2 0,1-2 0,2-2 0,61 36 0,-95-64 0,8 5 0,1 0 0,24 10 0,-40-20 0,0 0 0,0-1 0,1 1 0,-1-1 0,0 0 0,1 0 0,-1 0 0,1-1 0,-1 1 0,0-1 0,1 0 0,-1-1 0,1 1 0,-1-1 0,1 0 0,-1 0 0,8-3 0,-10 2 0,1 0 0,-1 0 0,0 0 0,1 0 0,-1 0 0,0-1 0,0 1 0,-1-1 0,1 1 0,-1-1 0,1 0 0,-1 1 0,0-1 0,0 0 0,0 0 0,0 0 0,0 0 0,-1 0 0,1 0 0,-1 0 0,0-1 0,0 1 0,0 0 0,0 0 0,-1 0 0,-1-4 0,0-6 0,0 0 0,-2 1 0,0-1 0,0 1 0,-7-13 0,-11-16 0,-1 1 0,-52-66 0,-71-60 0,136 155 0,-1 1 0,0 0 0,0 1 0,-23-14 0,32 21 0,-1 0 0,0 1 0,1-1 0,-1 1 0,0 0 0,0 0 0,0 0 0,0 0 0,0 1 0,0-1 0,0 1 0,-1 0 0,1 0 0,0 0 0,0 0 0,0 0 0,0 1 0,0-1 0,0 1 0,0 0 0,0 0 0,0 0 0,0 0 0,0 1 0,0-1 0,1 1 0,-1-1 0,-3 4 0,-1 2 0,0 1 0,1 0 0,0 0 0,0 0 0,1 1 0,0 0 0,1 0 0,-1 0 0,2 0 0,-1 1 0,-2 14 0,-2 14 0,-4 64 0,10-77 0,-2 9 0,-10 215 0,15-219 0,1 1 0,1-1 0,2 0 0,1 0 0,1 0 0,14 33 0,-12-40 0,0-1 0,2 0 0,0-1 0,2 0 0,19 25 0,-25-38 0,0 0 0,1 0 0,0-1 0,0 0 0,1-1 0,-1 1 0,1-2 0,1 1 0,-1-1 0,1-1 0,0 1 0,0-2 0,1 1 0,11 1 0,-12-3 0,-1 0 0,1-1 0,-1-1 0,1 1 0,0-2 0,-1 1 0,11-3 0,-17 3 0,0-1 0,0 0 0,1 0 0,-1 0 0,0 0 0,0-1 0,0 1 0,-1-1 0,1 0 0,0 0 0,-1 0 0,1 0 0,-1 0 0,1-1 0,-1 1 0,0-1 0,0 0 0,0 1 0,-1-1 0,1 0 0,0 0 0,-1 0 0,2-6 0,1-7 0,-2 1 0,0-1 0,0 0 0,-1 1 0,-1-1 0,-1 0 0,0 0 0,-1 0 0,-1 1 0,0-1 0,-1 1 0,-1 0 0,-13-29 0,-8-8 0,-2 0 0,-45-63 0,69 109 0,-16-26 0,15 23 0,1 1 0,-1-1 0,-1 1 0,1 0 0,-1 1 0,-1 0 0,0 0 0,0 0 0,0 0 0,-10-6 0,15 12 0,0 0 0,1 1 0,-1-1 0,0 0 0,0 1 0,0-1 0,0 1 0,1-1 0,-1 1 0,0 0 0,0 0 0,0 0 0,0 0 0,0 0 0,0 1 0,1-1 0,-1 0 0,0 1 0,0-1 0,0 1 0,1 0 0,-3 1 0,1 0 0,0 0 0,0 0 0,1 1 0,-1-1 0,1 1 0,-1 0 0,1 0 0,0 0 0,0 0 0,-3 6 0,-1 4 0,1 0 0,1 0 0,0 0 0,-4 28 0,1 3 0,-37 361 0,41-294 0,20 212 0,-16-314 0,0 1 0,1-1 0,0 0 0,1 0 0,0 0 0,1 0 0,-1 0 0,10 14 0,-10-19 0,-1-1 0,1 0 0,0 1 0,0-1 0,1-1 0,-1 1 0,1 0 0,-1-1 0,1 0 0,0 0 0,0 0 0,0 0 0,0-1 0,0 1 0,0-1 0,1 0 0,-1 0 0,0-1 0,0 1 0,9-1 0,-4 1 0,1-1 0,-1 0 0,0-1 0,0 0 0,0-1 0,0 1 0,0-2 0,0 1 0,0-1 0,0 0 0,-1-1 0,0 0 0,0-1 0,0 1 0,12-11 0,0-3 0,-2-2 0,0 0 0,-2 0 0,0-2 0,-1 0 0,13-27 0,-19 27 0,0 0 0,-2 0 0,0-1 0,-2 0 0,0 0 0,-2-1 0,0 1 0,-2-1 0,-1 0 0,0 1 0,-2-1 0,-1 0 0,0 1 0,-2 0 0,-12-36 0,6 28 0,-1 0 0,-1 1 0,-2 1 0,-1 0 0,-1 1 0,-2 0 0,0 2 0,-2 0 0,-1 1 0,-40-35 0,53 53 0,1 0 0,-2 0 0,1 1 0,-1 0 0,0 0 0,0 1 0,-14-4 0,20 8 0,0 0 0,-1 0 0,1 0 0,0 0 0,-1 1 0,1 0 0,0 0 0,-1 0 0,1 0 0,0 1 0,-1 0 0,1 0 0,0 0 0,0 0 0,-1 1 0,1-1 0,0 1 0,1 0 0,-1 1 0,0-1 0,-4 4 0,-2 4 0,0 0 0,0 0 0,1 1 0,0 0 0,1 0 0,0 1 0,1 1 0,-10 23 0,-35 116 0,37-104 0,-2 9 0,3 1 0,2 0 0,3 1 0,2 0 0,3 0 0,3 1 0,2-1 0,11 78 0,-10-123 0,1 0 0,0 0 0,1-1 0,0 1 0,1-1 0,10 19 0,-12-27 0,0-1 0,0 0 0,1 0 0,-1 0 0,1 0 0,-1 0 0,1-1 0,1 1 0,-1-1 0,0 0 0,1-1 0,-1 1 0,1-1 0,0 0 0,0 0 0,0 0 0,0-1 0,0 1 0,0-1 0,7 0 0,30 2 0,1-2 0,0-2 0,-1-1 0,0-3 0,75-17 0,-28-2 0,134-57 0,-214 78 0,11-5 0,0 0 0,-1-2 0,33-21 0,-47 27 0,0 1 0,-1-1 0,1 0 0,-1 0 0,0-1 0,0 0 0,-1 1 0,1-1 0,-1 0 0,0 0 0,-1-1 0,1 1 0,-1-1 0,0 1 0,0-1 0,-1 0 0,1 0 0,0-11 0,-2-1 0,-1 0 0,-1 1 0,-1-1 0,0 0 0,-1 0 0,-1 1 0,0 0 0,-10-21 0,-73-130 0,72 140 0,-21-37 0,-2 2 0,-63-75 0,87 119 0,-1 1 0,-1 1 0,-1 0 0,0 2 0,-1 0 0,-1 1 0,0 1 0,-1 0 0,0 2 0,-1 1 0,-27-10 0,42 18 0,0 0 0,0 1 0,0-1 0,0 1 0,0 1 0,0 0 0,0 0 0,0 0 0,0 0 0,0 1 0,0 1 0,0-1 0,0 1 0,0 0 0,1 1 0,-8 3 0,5-1 0,0 1 0,1 0 0,0 0 0,0 1 0,0 0 0,1 1 0,0-1 0,1 1 0,0 1 0,-8 12 0,6-8 0,1 1 0,0-1 0,0 1 0,2 1 0,0-1 0,0 1 0,2 0 0,-4 23 0,7-28 0,-1 0 0,1 0 0,1 0 0,0-1 0,0 1 0,1 0 0,0 0 0,1-1 0,0 1 0,0-1 0,1 0 0,1 0 0,-1 0 0,8 9 0,9 12 0,3-1 0,0-1 0,2-1 0,1-1 0,1-2 0,1 0 0,1-2 0,1-1 0,0-2 0,2-1 0,0-2 0,1 0 0,1-3 0,0-1 0,1-1 0,0-3 0,1 0 0,0-2 0,0-2 0,62-1 0,-85-4 0,0 1 0,-1-2 0,1 0 0,-1 0 0,1-1 0,24-10 0,-33 11 0,-1 0 0,1 0 0,-1-1 0,0 1 0,0-1 0,0 0 0,0-1 0,0 1 0,-1-1 0,0 1 0,1-1 0,-1 0 0,-1 0 0,1-1 0,-1 1 0,1 0 0,-1-1 0,0 0 0,-1 1 0,1-1 0,1-10 0,0-11 0,-2-1 0,0 1 0,-2-1 0,-1 1 0,-1-1 0,-1 1 0,-13-43 0,-71-174 0,82 228 0,-27-61 0,-4 1 0,-2 2 0,-79-109 0,110 171 0,0 0 0,-1 1 0,0 0 0,0 1 0,-1 0 0,0 0 0,-1 1 0,0 1 0,0-1 0,-1 2 0,1 0 0,-2 0 0,1 1 0,0 0 0,-1 1 0,0 1 0,0 0 0,0 1 0,0 0 0,-1 1 0,1 0 0,0 1 0,-18 3 0,19-3 0,-1 2 0,1 0 0,-1 0 0,1 1 0,0 1 0,-17 7 0,21-7 0,0 0 0,1 1 0,0 0 0,0 1 0,0-1 0,0 1 0,1 1 0,0-1 0,1 1 0,-6 8 0,-1 4 0,2-1 0,0 2 0,1-1 0,1 1 0,1 1 0,0-1 0,2 1 0,-5 33 0,3 18 0,1 86 0,6-124 0,-1 21 0,2-1 0,2 0 0,14 73 0,-14-110 0,1-1 0,1 0 0,1-1 0,0 1 0,1-1 0,0 0 0,1-1 0,1 0 0,0 0 0,1-1 0,1 0 0,0-1 0,0 0 0,1 0 0,20 13 0,-20-17 43,0-1 0,0-1-1,1 0 1,0 0 0,1-1-1,-1-1 1,15 3 0,-2-3-612,-1 0 0,50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8-11T13:42:50.806"/>
    </inkml:context>
    <inkml:brush xml:id="br0">
      <inkml:brushProperty name="width" value="0.35" units="cm"/>
      <inkml:brushProperty name="height" value="0.35" units="cm"/>
      <inkml:brushProperty name="color" value="#FFFFFF"/>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3FA6AB-75BD-4469-A9D8-01B8CEE7E979}" type="datetimeFigureOut">
              <a:rPr lang="en-GB" smtClean="0"/>
              <a:t>24/09/2024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42DEE2-188A-4545-96E7-28658424B412}" type="slidenum">
              <a:rPr lang="en-GB" smtClean="0"/>
              <a:t>‹#›</a:t>
            </a:fld>
            <a:endParaRPr lang="en-GB"/>
          </a:p>
        </p:txBody>
      </p:sp>
    </p:spTree>
    <p:extLst>
      <p:ext uri="{BB962C8B-B14F-4D97-AF65-F5344CB8AC3E}">
        <p14:creationId xmlns:p14="http://schemas.microsoft.com/office/powerpoint/2010/main" val="949369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C42DEE2-188A-4545-96E7-28658424B412}" type="slidenum">
              <a:rPr lang="en-GB" smtClean="0"/>
              <a:t>12</a:t>
            </a:fld>
            <a:endParaRPr lang="en-GB"/>
          </a:p>
        </p:txBody>
      </p:sp>
    </p:spTree>
    <p:extLst>
      <p:ext uri="{BB962C8B-B14F-4D97-AF65-F5344CB8AC3E}">
        <p14:creationId xmlns:p14="http://schemas.microsoft.com/office/powerpoint/2010/main" val="2699403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13936-6F96-2B2F-4584-4D1809F210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91C4BF8-5FF3-7067-FA6E-58BFCA257E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F61FBDB-D8BC-0D57-22C6-60EC15D4F111}"/>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5" name="Footer Placeholder 4">
            <a:extLst>
              <a:ext uri="{FF2B5EF4-FFF2-40B4-BE49-F238E27FC236}">
                <a16:creationId xmlns:a16="http://schemas.microsoft.com/office/drawing/2014/main" id="{41B731D3-FEC9-D3A0-291A-896C90A79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3B90A-C63A-F5EE-D12F-7FBAF176FF2B}"/>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3233876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1F5C-E2A3-C2D8-366B-C7520805F4D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FBB64CC-8ADF-271A-4F8C-CFD35A031CF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DED0E2-357B-D503-1554-D092D9390688}"/>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5" name="Footer Placeholder 4">
            <a:extLst>
              <a:ext uri="{FF2B5EF4-FFF2-40B4-BE49-F238E27FC236}">
                <a16:creationId xmlns:a16="http://schemas.microsoft.com/office/drawing/2014/main" id="{F76058BB-B8B9-C928-27DF-43DAA00CE2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86F944-C313-8A28-EF54-C3842A36AF45}"/>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2154626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EAF82-0660-3BB8-E38A-1C5DC08797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54B2AF9-C155-4BF1-1A79-659AD30FF28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2BD3FC-DC0E-F303-6038-8D3188D18234}"/>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5" name="Footer Placeholder 4">
            <a:extLst>
              <a:ext uri="{FF2B5EF4-FFF2-40B4-BE49-F238E27FC236}">
                <a16:creationId xmlns:a16="http://schemas.microsoft.com/office/drawing/2014/main" id="{DE8DF46D-DA3E-E1EB-51B9-1EC97E5FE8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2E67D6-4C54-C2EA-37C4-1F058AF026E2}"/>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3595063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AC53-1BC4-8B6D-532D-E3BE0E59C0C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E7D5E2-EFD8-8CAF-19D5-80161EFE5A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FB08456-5EFA-4D4A-8E0A-DC51CEA53E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396E52C-87E5-8C6D-3442-A555070F1EBD}"/>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6" name="Footer Placeholder 5">
            <a:extLst>
              <a:ext uri="{FF2B5EF4-FFF2-40B4-BE49-F238E27FC236}">
                <a16:creationId xmlns:a16="http://schemas.microsoft.com/office/drawing/2014/main" id="{22BE5CC9-6C42-3C1C-B81C-CFCB3D4627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4A5BBF-58C3-7263-371A-335B048C0891}"/>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308647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87E96-64B7-5ACA-76F6-7B8C0F37485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C021F57-0B99-C12D-6F26-32B31FAE46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9EDFB4-03C6-354D-0961-6594065978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2AD12B-CD92-595B-A3AC-30FDB915CC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706813-2E29-E48F-8108-00FA16F18A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2B0B819-C53F-293E-6EDB-97052412038F}"/>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8" name="Footer Placeholder 7">
            <a:extLst>
              <a:ext uri="{FF2B5EF4-FFF2-40B4-BE49-F238E27FC236}">
                <a16:creationId xmlns:a16="http://schemas.microsoft.com/office/drawing/2014/main" id="{48FD7247-06A2-9D3C-BE82-5ACAF1356C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93F9E0-0597-EB4C-9961-6C6D1E0A4244}"/>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4164196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A504-1A20-F104-CCB1-85399FC375F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8FD5190-5871-1252-1E92-89124F2AC5DD}"/>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4" name="Footer Placeholder 3">
            <a:extLst>
              <a:ext uri="{FF2B5EF4-FFF2-40B4-BE49-F238E27FC236}">
                <a16:creationId xmlns:a16="http://schemas.microsoft.com/office/drawing/2014/main" id="{B39FAAD9-662E-930A-367B-B3A3B32933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43DB50-45EA-48A0-BDBB-9B2C6F52F862}"/>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2087566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5AC88D-37A7-7D31-0DCA-62655BCF9789}"/>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3" name="Footer Placeholder 2">
            <a:extLst>
              <a:ext uri="{FF2B5EF4-FFF2-40B4-BE49-F238E27FC236}">
                <a16:creationId xmlns:a16="http://schemas.microsoft.com/office/drawing/2014/main" id="{8B17D591-3604-74C6-B1C7-2A713D602B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5318E6-8D03-2116-46F8-3819E9B8D419}"/>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32064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1BF32-B49D-1AFA-5A22-8EBAC356DA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A815D25-5B30-797C-ED1C-D443F56935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094A250-C33F-E27E-68EE-5269743D24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D55056-43DA-5557-8645-1E9CD2670896}"/>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6" name="Footer Placeholder 5">
            <a:extLst>
              <a:ext uri="{FF2B5EF4-FFF2-40B4-BE49-F238E27FC236}">
                <a16:creationId xmlns:a16="http://schemas.microsoft.com/office/drawing/2014/main" id="{955F557F-F503-B9DC-8EBC-75B265D7AF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B9D66-F042-FFDA-8BE7-9EEC0A0C97F9}"/>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728354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7B44B-C64E-A3FB-78B8-C16C707D57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67EDCE7-B2AA-A32B-082E-876E826092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C15705-1EB2-A471-5748-D52622568D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C2340E-EEE1-8BD9-FBB6-FF066A5CE8BE}"/>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6" name="Footer Placeholder 5">
            <a:extLst>
              <a:ext uri="{FF2B5EF4-FFF2-40B4-BE49-F238E27FC236}">
                <a16:creationId xmlns:a16="http://schemas.microsoft.com/office/drawing/2014/main" id="{8D740322-DEDA-F9B6-A9DE-84A265A948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2D53E6-7D05-2506-37B4-1A74AE91313D}"/>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1866339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067DA-4019-383C-6049-26FCF739F00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4CAA1A0-6C43-5CED-73A7-DB8BBCD950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DBAB81-4F1E-B222-EE54-1ACAC89FB81C}"/>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5" name="Footer Placeholder 4">
            <a:extLst>
              <a:ext uri="{FF2B5EF4-FFF2-40B4-BE49-F238E27FC236}">
                <a16:creationId xmlns:a16="http://schemas.microsoft.com/office/drawing/2014/main" id="{32605A30-8A77-DFDD-7A68-1BFBD0C2BC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BF8E2E-0621-D86C-2AA9-999A69A5F399}"/>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2764464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002D07-C587-A1D0-57EC-47B1356DD23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F355A6E-1581-02E4-316F-E9324D0FE63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F5B09B-9BFE-B0F9-1879-8E7D68BA9CE7}"/>
              </a:ext>
            </a:extLst>
          </p:cNvPr>
          <p:cNvSpPr>
            <a:spLocks noGrp="1"/>
          </p:cNvSpPr>
          <p:nvPr>
            <p:ph type="dt" sz="half" idx="10"/>
          </p:nvPr>
        </p:nvSpPr>
        <p:spPr/>
        <p:txBody>
          <a:bodyPr/>
          <a:lstStyle/>
          <a:p>
            <a:fld id="{EEA52A15-9BC3-40DF-8759-41BC8ADDBCFF}" type="datetimeFigureOut">
              <a:rPr lang="en-GB" smtClean="0"/>
              <a:t>24/09/2024</a:t>
            </a:fld>
            <a:endParaRPr lang="en-GB"/>
          </a:p>
        </p:txBody>
      </p:sp>
      <p:sp>
        <p:nvSpPr>
          <p:cNvPr id="5" name="Footer Placeholder 4">
            <a:extLst>
              <a:ext uri="{FF2B5EF4-FFF2-40B4-BE49-F238E27FC236}">
                <a16:creationId xmlns:a16="http://schemas.microsoft.com/office/drawing/2014/main" id="{EEB67F00-6F96-F99A-5A7F-83AEDA7352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35DDD-A182-BF85-4EF6-E86CE8072360}"/>
              </a:ext>
            </a:extLst>
          </p:cNvPr>
          <p:cNvSpPr>
            <a:spLocks noGrp="1"/>
          </p:cNvSpPr>
          <p:nvPr>
            <p:ph type="sldNum" sz="quarter" idx="12"/>
          </p:nvPr>
        </p:nvSpPr>
        <p:spPr/>
        <p:txBody>
          <a:bodyPr/>
          <a:lstStyle/>
          <a:p>
            <a:fld id="{E1EE1CC3-918F-4DB0-8481-FB11B1DBA9AF}" type="slidenum">
              <a:rPr lang="en-GB" smtClean="0"/>
              <a:t>‹#›</a:t>
            </a:fld>
            <a:endParaRPr lang="en-GB"/>
          </a:p>
        </p:txBody>
      </p:sp>
    </p:spTree>
    <p:extLst>
      <p:ext uri="{BB962C8B-B14F-4D97-AF65-F5344CB8AC3E}">
        <p14:creationId xmlns:p14="http://schemas.microsoft.com/office/powerpoint/2010/main" val="2212786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CD07F0-198D-E713-7F96-47F06F5233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EB87203-510F-3D8F-1923-2EE07196A1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067DB0-C91E-6BC2-381E-45672CF72A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EA52A15-9BC3-40DF-8759-41BC8ADDBCFF}" type="datetimeFigureOut">
              <a:rPr lang="en-GB" smtClean="0"/>
              <a:t>24/09/2024</a:t>
            </a:fld>
            <a:endParaRPr lang="en-GB"/>
          </a:p>
        </p:txBody>
      </p:sp>
      <p:sp>
        <p:nvSpPr>
          <p:cNvPr id="5" name="Footer Placeholder 4">
            <a:extLst>
              <a:ext uri="{FF2B5EF4-FFF2-40B4-BE49-F238E27FC236}">
                <a16:creationId xmlns:a16="http://schemas.microsoft.com/office/drawing/2014/main" id="{AF3C03F3-AF93-2C1A-16A3-B11ECC7B2A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4311D6B-2851-0E2A-16B6-ADE7A789B3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EE1CC3-918F-4DB0-8481-FB11B1DBA9AF}" type="slidenum">
              <a:rPr lang="en-GB" smtClean="0"/>
              <a:t>‹#›</a:t>
            </a:fld>
            <a:endParaRPr lang="en-GB"/>
          </a:p>
        </p:txBody>
      </p:sp>
    </p:spTree>
    <p:extLst>
      <p:ext uri="{BB962C8B-B14F-4D97-AF65-F5344CB8AC3E}">
        <p14:creationId xmlns:p14="http://schemas.microsoft.com/office/powerpoint/2010/main" val="3573603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12.png"/><Relationship Id="rId2" Type="http://schemas.openxmlformats.org/officeDocument/2006/relationships/image" Target="../media/image10.jpg"/><Relationship Id="rId16"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image" Target="../media/image9.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11.png"/><Relationship Id="rId4" Type="http://schemas.openxmlformats.org/officeDocument/2006/relationships/image" Target="../media/image8.png"/><Relationship Id="rId9" Type="http://schemas.openxmlformats.org/officeDocument/2006/relationships/customXml" Target="../ink/ink4.xml"/><Relationship Id="rId1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ed flower in water&#10;&#10;Description automatically generated">
            <a:extLst>
              <a:ext uri="{FF2B5EF4-FFF2-40B4-BE49-F238E27FC236}">
                <a16:creationId xmlns:a16="http://schemas.microsoft.com/office/drawing/2014/main" id="{46551FD6-8A18-FAD3-0590-547D6EE11E7C}"/>
              </a:ext>
            </a:extLst>
          </p:cNvPr>
          <p:cNvPicPr>
            <a:picLocks noChangeAspect="1"/>
          </p:cNvPicPr>
          <p:nvPr/>
        </p:nvPicPr>
        <p:blipFill>
          <a:blip r:embed="rId2">
            <a:extLst>
              <a:ext uri="{28A0092B-C50C-407E-A947-70E740481C1C}">
                <a14:useLocalDpi xmlns:a14="http://schemas.microsoft.com/office/drawing/2010/main" val="0"/>
              </a:ext>
            </a:extLst>
          </a:blip>
          <a:srcRect t="34307" b="3140"/>
          <a:stretch/>
        </p:blipFill>
        <p:spPr>
          <a:xfrm>
            <a:off x="4267201" y="10"/>
            <a:ext cx="7924800" cy="3383270"/>
          </a:xfrm>
          <a:prstGeom prst="rect">
            <a:avLst/>
          </a:prstGeom>
        </p:spPr>
      </p:pic>
      <p:pic>
        <p:nvPicPr>
          <p:cNvPr id="5" name="Picture 4">
            <a:extLst>
              <a:ext uri="{FF2B5EF4-FFF2-40B4-BE49-F238E27FC236}">
                <a16:creationId xmlns:a16="http://schemas.microsoft.com/office/drawing/2014/main" id="{7B8D74A5-73F8-C256-8DB9-46654A798E49}"/>
              </a:ext>
            </a:extLst>
          </p:cNvPr>
          <p:cNvPicPr>
            <a:picLocks noChangeAspect="1"/>
          </p:cNvPicPr>
          <p:nvPr/>
        </p:nvPicPr>
        <p:blipFill>
          <a:blip r:embed="rId3"/>
          <a:srcRect t="14720" r="2" b="20622"/>
          <a:stretch/>
        </p:blipFill>
        <p:spPr>
          <a:xfrm>
            <a:off x="4650916" y="3474720"/>
            <a:ext cx="7555832" cy="3383280"/>
          </a:xfrm>
          <a:prstGeom prst="rect">
            <a:avLst/>
          </a:prstGeom>
        </p:spPr>
      </p:pic>
      <p:sp useBgFill="1">
        <p:nvSpPr>
          <p:cNvPr id="18" name="Freeform: Shape 17">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0020DE-B534-BDEB-ED25-700F6745F1A1}"/>
              </a:ext>
            </a:extLst>
          </p:cNvPr>
          <p:cNvSpPr>
            <a:spLocks noGrp="1"/>
          </p:cNvSpPr>
          <p:nvPr>
            <p:ph type="ctrTitle"/>
          </p:nvPr>
        </p:nvSpPr>
        <p:spPr>
          <a:xfrm>
            <a:off x="235974" y="-2139884"/>
            <a:ext cx="4807974" cy="6102286"/>
          </a:xfrm>
        </p:spPr>
        <p:txBody>
          <a:bodyPr>
            <a:noAutofit/>
          </a:bodyPr>
          <a:lstStyle/>
          <a:p>
            <a:r>
              <a:rPr lang="en-GB" sz="4400" dirty="0"/>
              <a:t>Framing Therapeutic Practice : Week 2:  Assumptions about Human Nature and Development, and the Core Conditions</a:t>
            </a:r>
          </a:p>
        </p:txBody>
      </p:sp>
      <p:sp>
        <p:nvSpPr>
          <p:cNvPr id="3" name="Subtitle 2">
            <a:extLst>
              <a:ext uri="{FF2B5EF4-FFF2-40B4-BE49-F238E27FC236}">
                <a16:creationId xmlns:a16="http://schemas.microsoft.com/office/drawing/2014/main" id="{C879BAC9-06AA-F761-A9B3-C3FE0BD86D17}"/>
              </a:ext>
            </a:extLst>
          </p:cNvPr>
          <p:cNvSpPr>
            <a:spLocks noGrp="1"/>
          </p:cNvSpPr>
          <p:nvPr>
            <p:ph type="subTitle" idx="1"/>
          </p:nvPr>
        </p:nvSpPr>
        <p:spPr>
          <a:xfrm>
            <a:off x="476320" y="4192524"/>
            <a:ext cx="4007449" cy="1343972"/>
          </a:xfrm>
        </p:spPr>
        <p:txBody>
          <a:bodyPr>
            <a:normAutofit/>
          </a:bodyPr>
          <a:lstStyle/>
          <a:p>
            <a:pPr algn="l"/>
            <a:r>
              <a:rPr lang="en-GB" dirty="0"/>
              <a:t>MA Psychotherapeutic Practice: Humanistic</a:t>
            </a:r>
          </a:p>
          <a:p>
            <a:pPr algn="l"/>
            <a:r>
              <a:rPr lang="en-GB" dirty="0"/>
              <a:t>With Mx Tara Murphy </a:t>
            </a:r>
          </a:p>
        </p:txBody>
      </p:sp>
    </p:spTree>
    <p:extLst>
      <p:ext uri="{BB962C8B-B14F-4D97-AF65-F5344CB8AC3E}">
        <p14:creationId xmlns:p14="http://schemas.microsoft.com/office/powerpoint/2010/main" val="3897500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22B76-254E-D089-0199-9911B6A40989}"/>
              </a:ext>
            </a:extLst>
          </p:cNvPr>
          <p:cNvSpPr>
            <a:spLocks noGrp="1"/>
          </p:cNvSpPr>
          <p:nvPr>
            <p:ph type="title"/>
          </p:nvPr>
        </p:nvSpPr>
        <p:spPr>
          <a:xfrm>
            <a:off x="6094105" y="802955"/>
            <a:ext cx="4977976" cy="1454051"/>
          </a:xfrm>
        </p:spPr>
        <p:txBody>
          <a:bodyPr>
            <a:normAutofit/>
          </a:bodyPr>
          <a:lstStyle/>
          <a:p>
            <a:r>
              <a:rPr lang="en-GB" sz="3300">
                <a:solidFill>
                  <a:schemeClr val="tx2"/>
                </a:solidFill>
              </a:rPr>
              <a:t>Discussion on  Assumptions about Human Nature and Development</a:t>
            </a:r>
          </a:p>
        </p:txBody>
      </p:sp>
      <p:pic>
        <p:nvPicPr>
          <p:cNvPr id="7" name="Graphic 6" descr="Questions">
            <a:extLst>
              <a:ext uri="{FF2B5EF4-FFF2-40B4-BE49-F238E27FC236}">
                <a16:creationId xmlns:a16="http://schemas.microsoft.com/office/drawing/2014/main" id="{C39FAFC4-D664-BF28-4DC6-325FF60C48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E6A2D40E-161D-7E2D-62A1-4C715B03F535}"/>
              </a:ext>
            </a:extLst>
          </p:cNvPr>
          <p:cNvSpPr>
            <a:spLocks noGrp="1"/>
          </p:cNvSpPr>
          <p:nvPr>
            <p:ph idx="1"/>
          </p:nvPr>
        </p:nvSpPr>
        <p:spPr>
          <a:xfrm>
            <a:off x="6090574" y="2421682"/>
            <a:ext cx="4977578" cy="3639289"/>
          </a:xfrm>
        </p:spPr>
        <p:txBody>
          <a:bodyPr anchor="ctr">
            <a:normAutofit fontScale="92500" lnSpcReduction="20000"/>
          </a:bodyPr>
          <a:lstStyle/>
          <a:p>
            <a:endParaRPr lang="en-GB" sz="1800" dirty="0">
              <a:solidFill>
                <a:schemeClr val="tx2"/>
              </a:solidFill>
            </a:endParaRPr>
          </a:p>
          <a:p>
            <a:endParaRPr lang="en-GB" sz="1800" dirty="0">
              <a:solidFill>
                <a:schemeClr val="tx2"/>
              </a:solidFill>
            </a:endParaRPr>
          </a:p>
          <a:p>
            <a:r>
              <a:rPr lang="en-GB" sz="4400" dirty="0">
                <a:solidFill>
                  <a:schemeClr val="tx2"/>
                </a:solidFill>
              </a:rPr>
              <a:t>What are your views on this and what is the importance of this for the humanistic therapist?</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318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DF8B6-A1E4-B036-E2E9-13A3E4064870}"/>
              </a:ext>
            </a:extLst>
          </p:cNvPr>
          <p:cNvSpPr>
            <a:spLocks noGrp="1"/>
          </p:cNvSpPr>
          <p:nvPr>
            <p:ph type="title"/>
          </p:nvPr>
        </p:nvSpPr>
        <p:spPr>
          <a:xfrm>
            <a:off x="157316" y="365125"/>
            <a:ext cx="6646607" cy="1204307"/>
          </a:xfrm>
        </p:spPr>
        <p:txBody>
          <a:bodyPr>
            <a:normAutofit fontScale="90000"/>
          </a:bodyPr>
          <a:lstStyle/>
          <a:p>
            <a:pPr algn="ctr"/>
            <a:r>
              <a:rPr lang="en-GB" sz="4000" dirty="0"/>
              <a:t>What are the Core Conditions?</a:t>
            </a:r>
            <a:br>
              <a:rPr lang="en-GB" sz="4000" dirty="0"/>
            </a:br>
            <a:r>
              <a:rPr lang="en-GB" sz="4000" dirty="0"/>
              <a:t>Why are the core conditions important?</a:t>
            </a:r>
            <a:br>
              <a:rPr lang="en-GB" sz="2400" dirty="0"/>
            </a:br>
            <a:endParaRPr lang="en-GB" sz="2400" dirty="0"/>
          </a:p>
        </p:txBody>
      </p:sp>
      <p:pic>
        <p:nvPicPr>
          <p:cNvPr id="5" name="Picture 4" descr="A person and person sitting on stools&#10;&#10;Description automatically generated">
            <a:extLst>
              <a:ext uri="{FF2B5EF4-FFF2-40B4-BE49-F238E27FC236}">
                <a16:creationId xmlns:a16="http://schemas.microsoft.com/office/drawing/2014/main" id="{D1BB9688-1D16-7754-D5F5-68E3A830EF76}"/>
              </a:ext>
            </a:extLst>
          </p:cNvPr>
          <p:cNvPicPr>
            <a:picLocks noChangeAspect="1"/>
          </p:cNvPicPr>
          <p:nvPr/>
        </p:nvPicPr>
        <p:blipFill>
          <a:blip r:embed="rId2">
            <a:extLst>
              <a:ext uri="{28A0092B-C50C-407E-A947-70E740481C1C}">
                <a14:useLocalDpi xmlns:a14="http://schemas.microsoft.com/office/drawing/2010/main" val="0"/>
              </a:ext>
            </a:extLst>
          </a:blip>
          <a:srcRect t="35217" r="-1" b="-1"/>
          <a:stretch/>
        </p:blipFill>
        <p:spPr>
          <a:xfrm>
            <a:off x="5498634" y="0"/>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descr="A person in a wheelchair talking to a person&#10;&#10;Description automatically generated">
            <a:extLst>
              <a:ext uri="{FF2B5EF4-FFF2-40B4-BE49-F238E27FC236}">
                <a16:creationId xmlns:a16="http://schemas.microsoft.com/office/drawing/2014/main" id="{BFB8E047-71F0-4EA9-D844-95DFF4246C54}"/>
              </a:ext>
            </a:extLst>
          </p:cNvPr>
          <p:cNvPicPr>
            <a:picLocks noChangeAspect="1"/>
          </p:cNvPicPr>
          <p:nvPr/>
        </p:nvPicPr>
        <p:blipFill>
          <a:blip r:embed="rId3">
            <a:extLst>
              <a:ext uri="{28A0092B-C50C-407E-A947-70E740481C1C}">
                <a14:useLocalDpi xmlns:a14="http://schemas.microsoft.com/office/drawing/2010/main" val="0"/>
              </a:ext>
            </a:extLst>
          </a:blip>
          <a:srcRect t="18609" b="20141"/>
          <a:stretch/>
        </p:blipFill>
        <p:spPr>
          <a:xfrm>
            <a:off x="5406286" y="3802957"/>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3" name="Content Placeholder 2">
            <a:extLst>
              <a:ext uri="{FF2B5EF4-FFF2-40B4-BE49-F238E27FC236}">
                <a16:creationId xmlns:a16="http://schemas.microsoft.com/office/drawing/2014/main" id="{E2CF1B9F-69E4-34CD-C9AF-E681226B6EF8}"/>
              </a:ext>
            </a:extLst>
          </p:cNvPr>
          <p:cNvSpPr>
            <a:spLocks noGrp="1"/>
          </p:cNvSpPr>
          <p:nvPr>
            <p:ph idx="1"/>
          </p:nvPr>
        </p:nvSpPr>
        <p:spPr>
          <a:xfrm>
            <a:off x="226141" y="1484671"/>
            <a:ext cx="5869859" cy="5250426"/>
          </a:xfrm>
        </p:spPr>
        <p:txBody>
          <a:bodyPr>
            <a:normAutofit fontScale="25000" lnSpcReduction="20000"/>
          </a:bodyPr>
          <a:lstStyle/>
          <a:p>
            <a:pPr marL="0" indent="0">
              <a:buNone/>
            </a:pPr>
            <a:r>
              <a:rPr lang="en-GB" sz="9600" dirty="0">
                <a:solidFill>
                  <a:schemeClr val="tx2">
                    <a:lumMod val="75000"/>
                    <a:lumOff val="25000"/>
                  </a:schemeClr>
                </a:solidFill>
                <a:latin typeface="Congenial Black" panose="020F0502020204030204" pitchFamily="2" charset="0"/>
              </a:rPr>
              <a:t>Empathy </a:t>
            </a:r>
          </a:p>
          <a:p>
            <a:pPr marL="0" indent="0">
              <a:buNone/>
            </a:pPr>
            <a:r>
              <a:rPr lang="en-GB" sz="9600" dirty="0">
                <a:latin typeface="Arial Nova" panose="020F0502020204030204" pitchFamily="34" charset="0"/>
              </a:rPr>
              <a:t>Empathy is the ability to deeply understand and share the client's feelings and perspective. It allows the therapist to fully grasp the client’s emotional experience without judgment or bias.</a:t>
            </a:r>
          </a:p>
          <a:p>
            <a:pPr marL="0" indent="0">
              <a:buNone/>
            </a:pPr>
            <a:r>
              <a:rPr lang="en-GB" sz="9600" dirty="0">
                <a:solidFill>
                  <a:schemeClr val="accent2">
                    <a:lumMod val="75000"/>
                  </a:schemeClr>
                </a:solidFill>
                <a:latin typeface="Congenial Black" panose="020F0502020204030204" pitchFamily="2" charset="0"/>
              </a:rPr>
              <a:t>Congruence </a:t>
            </a:r>
          </a:p>
          <a:p>
            <a:pPr marL="0" indent="0">
              <a:buNone/>
            </a:pPr>
            <a:r>
              <a:rPr lang="en-GB" sz="9600" dirty="0">
                <a:latin typeface="+mj-lt"/>
              </a:rPr>
              <a:t>Congruence involves the therapist being authentic, honest, and transparent with the client. It means that the therapist’s words, feelings, and actions are aligned, fostering trust in the therapeutic relationship.</a:t>
            </a:r>
          </a:p>
          <a:p>
            <a:pPr marL="0" indent="0">
              <a:buNone/>
            </a:pPr>
            <a:r>
              <a:rPr lang="en-GB" sz="9600" dirty="0">
                <a:solidFill>
                  <a:schemeClr val="accent5">
                    <a:lumMod val="75000"/>
                  </a:schemeClr>
                </a:solidFill>
                <a:latin typeface="Congenial Black" panose="020F0502020204030204" pitchFamily="2" charset="0"/>
              </a:rPr>
              <a:t>Unconditional Positive Regard (UPR)</a:t>
            </a:r>
          </a:p>
          <a:p>
            <a:pPr marL="0" indent="0">
              <a:buNone/>
            </a:pPr>
            <a:r>
              <a:rPr lang="en-GB" sz="9600" dirty="0">
                <a:latin typeface="+mj-lt"/>
              </a:rPr>
              <a:t>UPR is the therapist’s consistent acceptance and support of the client, regardless of what they share or do. It creates a safe, non-judgmental space where the client feels valued and respected for who they are.</a:t>
            </a:r>
          </a:p>
          <a:p>
            <a:pPr marL="0" indent="0">
              <a:buNone/>
            </a:pPr>
            <a:endParaRPr lang="en-GB" sz="2000" dirty="0"/>
          </a:p>
        </p:txBody>
      </p:sp>
    </p:spTree>
    <p:extLst>
      <p:ext uri="{BB962C8B-B14F-4D97-AF65-F5344CB8AC3E}">
        <p14:creationId xmlns:p14="http://schemas.microsoft.com/office/powerpoint/2010/main" val="232342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8295CDD-6DBD-C62D-2678-6FD0335C32D0}"/>
              </a:ext>
            </a:extLst>
          </p:cNvPr>
          <p:cNvGraphicFramePr/>
          <p:nvPr>
            <p:extLst>
              <p:ext uri="{D42A27DB-BD31-4B8C-83A1-F6EECF244321}">
                <p14:modId xmlns:p14="http://schemas.microsoft.com/office/powerpoint/2010/main" val="2509923750"/>
              </p:ext>
            </p:extLst>
          </p:nvPr>
        </p:nvGraphicFramePr>
        <p:xfrm>
          <a:off x="383458" y="1907458"/>
          <a:ext cx="11425084" cy="6410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3B5E839-286B-6287-EE69-C7B8F417CE94}"/>
              </a:ext>
            </a:extLst>
          </p:cNvPr>
          <p:cNvSpPr txBox="1"/>
          <p:nvPr/>
        </p:nvSpPr>
        <p:spPr>
          <a:xfrm>
            <a:off x="1091381" y="580103"/>
            <a:ext cx="10953136" cy="830997"/>
          </a:xfrm>
          <a:prstGeom prst="rect">
            <a:avLst/>
          </a:prstGeom>
          <a:noFill/>
        </p:spPr>
        <p:txBody>
          <a:bodyPr wrap="square" rtlCol="0">
            <a:spAutoFit/>
          </a:bodyPr>
          <a:lstStyle/>
          <a:p>
            <a:r>
              <a:rPr lang="en-GB" sz="4800" dirty="0"/>
              <a:t>Six necessary and sufficient conditions </a:t>
            </a:r>
          </a:p>
        </p:txBody>
      </p:sp>
    </p:spTree>
    <p:extLst>
      <p:ext uri="{BB962C8B-B14F-4D97-AF65-F5344CB8AC3E}">
        <p14:creationId xmlns:p14="http://schemas.microsoft.com/office/powerpoint/2010/main" val="1278960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n old person&#10;&#10;Description automatically generated">
            <a:extLst>
              <a:ext uri="{FF2B5EF4-FFF2-40B4-BE49-F238E27FC236}">
                <a16:creationId xmlns:a16="http://schemas.microsoft.com/office/drawing/2014/main" id="{9FA0D895-C41F-4554-C444-67B4BF003C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219" y="796413"/>
            <a:ext cx="8717115" cy="4903377"/>
          </a:xfrm>
          <a:prstGeom prst="rect">
            <a:avLst/>
          </a:prstGeom>
        </p:spPr>
      </p:pic>
      <p:sp>
        <p:nvSpPr>
          <p:cNvPr id="2" name="Title 1">
            <a:extLst>
              <a:ext uri="{FF2B5EF4-FFF2-40B4-BE49-F238E27FC236}">
                <a16:creationId xmlns:a16="http://schemas.microsoft.com/office/drawing/2014/main" id="{4C5BD224-3FA2-F9B0-B2A2-4D2AADDF5916}"/>
              </a:ext>
            </a:extLst>
          </p:cNvPr>
          <p:cNvSpPr>
            <a:spLocks noGrp="1"/>
          </p:cNvSpPr>
          <p:nvPr>
            <p:ph type="ctrTitle"/>
          </p:nvPr>
        </p:nvSpPr>
        <p:spPr>
          <a:xfrm>
            <a:off x="806244" y="-12752"/>
            <a:ext cx="9144000" cy="991572"/>
          </a:xfrm>
        </p:spPr>
        <p:txBody>
          <a:bodyPr/>
          <a:lstStyle/>
          <a:p>
            <a:r>
              <a:rPr lang="en-GB" dirty="0"/>
              <a:t>Carl Rogers </a:t>
            </a:r>
          </a:p>
        </p:txBody>
      </p:sp>
      <p:sp>
        <p:nvSpPr>
          <p:cNvPr id="3" name="Subtitle 2">
            <a:extLst>
              <a:ext uri="{FF2B5EF4-FFF2-40B4-BE49-F238E27FC236}">
                <a16:creationId xmlns:a16="http://schemas.microsoft.com/office/drawing/2014/main" id="{514306B5-DFEC-C84B-D291-6B86C49901CC}"/>
              </a:ext>
            </a:extLst>
          </p:cNvPr>
          <p:cNvSpPr>
            <a:spLocks noGrp="1"/>
          </p:cNvSpPr>
          <p:nvPr>
            <p:ph type="subTitle" idx="1"/>
          </p:nvPr>
        </p:nvSpPr>
        <p:spPr>
          <a:xfrm>
            <a:off x="3972232" y="1012723"/>
            <a:ext cx="8219767" cy="5496232"/>
          </a:xfrm>
        </p:spPr>
        <p:txBody>
          <a:bodyPr>
            <a:normAutofit fontScale="92500" lnSpcReduction="10000"/>
          </a:bodyPr>
          <a:lstStyle/>
          <a:p>
            <a:r>
              <a:rPr lang="en-GB" dirty="0"/>
              <a:t>Empathy, congruence, and unconditional positive regard are the core conditions of person-</a:t>
            </a:r>
            <a:r>
              <a:rPr lang="en-GB" dirty="0" err="1"/>
              <a:t>centered</a:t>
            </a:r>
            <a:r>
              <a:rPr lang="en-GB" dirty="0"/>
              <a:t> therapy, a humanistic approach developed by Carl Rogers, one of the most influential psychologists of the 20th century. </a:t>
            </a:r>
          </a:p>
          <a:p>
            <a:endParaRPr lang="en-GB" dirty="0"/>
          </a:p>
          <a:p>
            <a:r>
              <a:rPr lang="en-GB" dirty="0"/>
              <a:t>Rogers believed that for therapy to be effective, the relationship between therapist and client must be rooted in these three essential qualities. These conditions are the cornerstone of creating a therapeutic environment that is safe, non-judgmental, and supportive, allowing clients to explore their emotions and experiences without fear. </a:t>
            </a:r>
          </a:p>
          <a:p>
            <a:endParaRPr lang="en-GB" dirty="0"/>
          </a:p>
          <a:p>
            <a:r>
              <a:rPr lang="en-GB" dirty="0"/>
              <a:t>According to Rogers, when these core conditions are present, they foster an atmosphere where personal growth, healing, and self-actualization can naturally occur.</a:t>
            </a:r>
          </a:p>
          <a:p>
            <a:r>
              <a:rPr lang="en-GB" b="1" dirty="0"/>
              <a:t>Watch Person-</a:t>
            </a:r>
            <a:r>
              <a:rPr lang="en-GB" b="1" dirty="0" err="1"/>
              <a:t>centered</a:t>
            </a:r>
            <a:r>
              <a:rPr lang="en-GB" b="1" dirty="0"/>
              <a:t> clip- https://www.youtube.com/watch?v=4wTVbzvBH0k</a:t>
            </a:r>
          </a:p>
        </p:txBody>
      </p:sp>
    </p:spTree>
    <p:extLst>
      <p:ext uri="{BB962C8B-B14F-4D97-AF65-F5344CB8AC3E}">
        <p14:creationId xmlns:p14="http://schemas.microsoft.com/office/powerpoint/2010/main" val="3772611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3" name="Group 3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4" name="Freeform: Shape 3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29416F6-6879-BDCB-B5DD-9036669C74BD}"/>
              </a:ext>
            </a:extLst>
          </p:cNvPr>
          <p:cNvSpPr>
            <a:spLocks noGrp="1"/>
          </p:cNvSpPr>
          <p:nvPr>
            <p:ph type="title"/>
          </p:nvPr>
        </p:nvSpPr>
        <p:spPr>
          <a:xfrm>
            <a:off x="1336706" y="534483"/>
            <a:ext cx="4903362" cy="1388951"/>
          </a:xfrm>
        </p:spPr>
        <p:txBody>
          <a:bodyPr vert="horz" lIns="91440" tIns="45720" rIns="91440" bIns="45720" rtlCol="0" anchor="ctr">
            <a:normAutofit/>
          </a:bodyPr>
          <a:lstStyle/>
          <a:p>
            <a:r>
              <a:rPr lang="en-US" sz="3600" kern="1200" dirty="0">
                <a:solidFill>
                  <a:schemeClr val="tx2"/>
                </a:solidFill>
                <a:latin typeface="+mj-lt"/>
                <a:ea typeface="+mj-ea"/>
                <a:cs typeface="+mj-cs"/>
              </a:rPr>
              <a:t>Empathy: Understanding and Reflecting Emotions</a:t>
            </a:r>
          </a:p>
        </p:txBody>
      </p:sp>
      <p:sp>
        <p:nvSpPr>
          <p:cNvPr id="6" name="TextBox 5">
            <a:extLst>
              <a:ext uri="{FF2B5EF4-FFF2-40B4-BE49-F238E27FC236}">
                <a16:creationId xmlns:a16="http://schemas.microsoft.com/office/drawing/2014/main" id="{9628F55A-A341-27BE-5A8E-F4C63FB464FF}"/>
              </a:ext>
            </a:extLst>
          </p:cNvPr>
          <p:cNvSpPr txBox="1"/>
          <p:nvPr/>
        </p:nvSpPr>
        <p:spPr>
          <a:xfrm>
            <a:off x="7193643" y="2065504"/>
            <a:ext cx="4516576" cy="1908927"/>
          </a:xfrm>
          <a:prstGeom prst="rect">
            <a:avLst/>
          </a:prstGeom>
        </p:spPr>
        <p:txBody>
          <a:bodyPr vert="horz" lIns="91440" tIns="45720" rIns="91440" bIns="45720" rtlCol="0" anchor="ctr">
            <a:normAutofit/>
          </a:bodyPr>
          <a:lstStyle/>
          <a:p>
            <a:pPr>
              <a:lnSpc>
                <a:spcPct val="90000"/>
              </a:lnSpc>
              <a:spcAft>
                <a:spcPts val="600"/>
              </a:spcAft>
            </a:pPr>
            <a:r>
              <a:rPr lang="en-US" sz="2000" b="1" dirty="0"/>
              <a:t>Definition: </a:t>
            </a:r>
            <a:r>
              <a:rPr lang="en-US" sz="2000" dirty="0"/>
              <a:t>: Empathy is the ability to deeply understand and share the feelings of another person, seeing the world from their perspective. </a:t>
            </a:r>
          </a:p>
        </p:txBody>
      </p:sp>
      <p:sp>
        <p:nvSpPr>
          <p:cNvPr id="7" name="TextBox 6">
            <a:extLst>
              <a:ext uri="{FF2B5EF4-FFF2-40B4-BE49-F238E27FC236}">
                <a16:creationId xmlns:a16="http://schemas.microsoft.com/office/drawing/2014/main" id="{5CFA7F2C-BC71-847E-4D77-68888975904C}"/>
              </a:ext>
            </a:extLst>
          </p:cNvPr>
          <p:cNvSpPr txBox="1"/>
          <p:nvPr/>
        </p:nvSpPr>
        <p:spPr>
          <a:xfrm>
            <a:off x="7193643" y="508838"/>
            <a:ext cx="4251105" cy="1631216"/>
          </a:xfrm>
          <a:prstGeom prst="rect">
            <a:avLst/>
          </a:prstGeom>
          <a:noFill/>
        </p:spPr>
        <p:txBody>
          <a:bodyPr wrap="square" rtlCol="0">
            <a:spAutoFit/>
          </a:bodyPr>
          <a:lstStyle/>
          <a:p>
            <a:pPr>
              <a:spcAft>
                <a:spcPts val="600"/>
              </a:spcAft>
            </a:pPr>
            <a:r>
              <a:rPr lang="en-GB" sz="2000" b="1" dirty="0"/>
              <a:t>Importance:</a:t>
            </a:r>
            <a:r>
              <a:rPr lang="en-GB" sz="2000" dirty="0"/>
              <a:t>  is crucial in counselling as it helps clients feel genuinely understood and supported, which fosters trust and encourages open communication.</a:t>
            </a:r>
          </a:p>
        </p:txBody>
      </p:sp>
      <p:sp>
        <p:nvSpPr>
          <p:cNvPr id="8" name="TextBox 7">
            <a:extLst>
              <a:ext uri="{FF2B5EF4-FFF2-40B4-BE49-F238E27FC236}">
                <a16:creationId xmlns:a16="http://schemas.microsoft.com/office/drawing/2014/main" id="{AF7A299B-7043-E5FF-9EC1-D481374D109A}"/>
              </a:ext>
            </a:extLst>
          </p:cNvPr>
          <p:cNvSpPr txBox="1"/>
          <p:nvPr/>
        </p:nvSpPr>
        <p:spPr>
          <a:xfrm>
            <a:off x="7193643" y="4100942"/>
            <a:ext cx="4732886" cy="1938992"/>
          </a:xfrm>
          <a:prstGeom prst="rect">
            <a:avLst/>
          </a:prstGeom>
          <a:noFill/>
        </p:spPr>
        <p:txBody>
          <a:bodyPr wrap="square" rtlCol="0">
            <a:spAutoFit/>
          </a:bodyPr>
          <a:lstStyle/>
          <a:p>
            <a:pPr>
              <a:spcAft>
                <a:spcPts val="600"/>
              </a:spcAft>
            </a:pPr>
            <a:r>
              <a:rPr lang="en-GB" sz="2000" b="1" dirty="0"/>
              <a:t>Practical Examples: </a:t>
            </a:r>
            <a:r>
              <a:rPr lang="en-GB" sz="2000" dirty="0"/>
              <a:t>When a client expresses sadness about a recent loss, an empathetic response might be, "It sounds like you're feeling really heartbroken right now. Losing someone you care about can be incredibly painful.   </a:t>
            </a:r>
          </a:p>
        </p:txBody>
      </p:sp>
      <p:pic>
        <p:nvPicPr>
          <p:cNvPr id="9" name="Picture 8" descr="A pair of young girls sitting on a path with flowers&#10;&#10;Description automatically generated">
            <a:extLst>
              <a:ext uri="{FF2B5EF4-FFF2-40B4-BE49-F238E27FC236}">
                <a16:creationId xmlns:a16="http://schemas.microsoft.com/office/drawing/2014/main" id="{E6B5C7B7-5391-C82E-04BE-59AC427828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722" y="2321843"/>
            <a:ext cx="7015385" cy="3803654"/>
          </a:xfrm>
          <a:prstGeom prst="rect">
            <a:avLst/>
          </a:prstGeom>
        </p:spPr>
      </p:pic>
    </p:spTree>
    <p:extLst>
      <p:ext uri="{BB962C8B-B14F-4D97-AF65-F5344CB8AC3E}">
        <p14:creationId xmlns:p14="http://schemas.microsoft.com/office/powerpoint/2010/main" val="726751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7F6C411-48D8-2D27-79D5-D9B19BC5DF50}"/>
              </a:ext>
            </a:extLst>
          </p:cNvPr>
          <p:cNvSpPr>
            <a:spLocks noGrp="1"/>
          </p:cNvSpPr>
          <p:nvPr>
            <p:ph type="title"/>
          </p:nvPr>
        </p:nvSpPr>
        <p:spPr>
          <a:xfrm>
            <a:off x="1321898" y="226358"/>
            <a:ext cx="5283906" cy="3157678"/>
          </a:xfrm>
        </p:spPr>
        <p:txBody>
          <a:bodyPr vert="horz" lIns="91440" tIns="45720" rIns="91440" bIns="45720" rtlCol="0" anchor="ctr">
            <a:normAutofit fontScale="90000"/>
          </a:bodyPr>
          <a:lstStyle/>
          <a:p>
            <a:r>
              <a:rPr lang="en-US" sz="5600" kern="1200" dirty="0">
                <a:solidFill>
                  <a:srgbClr val="FFFFFF"/>
                </a:solidFill>
                <a:latin typeface="+mj-lt"/>
                <a:ea typeface="+mj-ea"/>
                <a:cs typeface="+mj-cs"/>
              </a:rPr>
              <a:t>Congruence: </a:t>
            </a:r>
            <a:br>
              <a:rPr lang="en-US" sz="5600" kern="1200" dirty="0">
                <a:solidFill>
                  <a:srgbClr val="FFFFFF"/>
                </a:solidFill>
                <a:latin typeface="+mj-lt"/>
                <a:ea typeface="+mj-ea"/>
                <a:cs typeface="+mj-cs"/>
              </a:rPr>
            </a:br>
            <a:r>
              <a:rPr lang="en-US" sz="5600" kern="1200" dirty="0">
                <a:solidFill>
                  <a:srgbClr val="FFFFFF"/>
                </a:solidFill>
                <a:latin typeface="+mj-lt"/>
                <a:ea typeface="+mj-ea"/>
                <a:cs typeface="+mj-cs"/>
              </a:rPr>
              <a:t>Being Real in the Therapeutic Relationship</a:t>
            </a:r>
          </a:p>
        </p:txBody>
      </p:sp>
      <p:grpSp>
        <p:nvGrpSpPr>
          <p:cNvPr id="14" name="Group 13">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B9CCAA68-C848-D4A9-11CF-1EC833BDA11D}"/>
              </a:ext>
            </a:extLst>
          </p:cNvPr>
          <p:cNvSpPr txBox="1"/>
          <p:nvPr/>
        </p:nvSpPr>
        <p:spPr>
          <a:xfrm>
            <a:off x="6297233" y="518400"/>
            <a:ext cx="4771607" cy="1654529"/>
          </a:xfrm>
          <a:prstGeom prst="rect">
            <a:avLst/>
          </a:prstGeom>
        </p:spPr>
        <p:txBody>
          <a:bodyPr vert="horz" lIns="91440" tIns="45720" rIns="91440" bIns="45720" rtlCol="0" anchor="ctr">
            <a:normAutofit/>
          </a:bodyPr>
          <a:lstStyle/>
          <a:p>
            <a:pPr>
              <a:lnSpc>
                <a:spcPct val="90000"/>
              </a:lnSpc>
              <a:spcAft>
                <a:spcPts val="600"/>
              </a:spcAft>
            </a:pPr>
            <a:r>
              <a:rPr lang="en-US" sz="2200" b="1" dirty="0">
                <a:solidFill>
                  <a:schemeClr val="tx1">
                    <a:lumMod val="95000"/>
                    <a:lumOff val="5000"/>
                    <a:alpha val="80000"/>
                  </a:schemeClr>
                </a:solidFill>
              </a:rPr>
              <a:t>Definition</a:t>
            </a:r>
            <a:r>
              <a:rPr lang="en-US" sz="2200" dirty="0">
                <a:solidFill>
                  <a:schemeClr val="tx1">
                    <a:lumMod val="95000"/>
                    <a:lumOff val="5000"/>
                    <a:alpha val="80000"/>
                  </a:schemeClr>
                </a:solidFill>
              </a:rPr>
              <a:t>: Congruence refers to the counsellor's genuine and authentic presence in the therapeutic relationship, where their inner feelings align with their external expressions.</a:t>
            </a: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7EECC01-3D2B-415C-36B5-562EEBE7F82C}"/>
              </a:ext>
            </a:extLst>
          </p:cNvPr>
          <p:cNvSpPr txBox="1"/>
          <p:nvPr/>
        </p:nvSpPr>
        <p:spPr>
          <a:xfrm>
            <a:off x="6297233" y="2334782"/>
            <a:ext cx="5378496" cy="1785104"/>
          </a:xfrm>
          <a:prstGeom prst="rect">
            <a:avLst/>
          </a:prstGeom>
          <a:noFill/>
        </p:spPr>
        <p:txBody>
          <a:bodyPr wrap="square" rtlCol="0">
            <a:spAutoFit/>
          </a:bodyPr>
          <a:lstStyle/>
          <a:p>
            <a:pPr>
              <a:spcAft>
                <a:spcPts val="600"/>
              </a:spcAft>
            </a:pPr>
            <a:r>
              <a:rPr lang="en-GB" sz="2200" b="1" dirty="0"/>
              <a:t>Importance</a:t>
            </a:r>
            <a:r>
              <a:rPr lang="en-GB" sz="2200" dirty="0"/>
              <a:t>: Congruence is vital because it builds trust and authenticity in the relationship, allowing clients to feel safe and accepted as they explore their thoughts and emotions. </a:t>
            </a:r>
          </a:p>
        </p:txBody>
      </p:sp>
      <p:sp>
        <p:nvSpPr>
          <p:cNvPr id="5" name="TextBox 4">
            <a:extLst>
              <a:ext uri="{FF2B5EF4-FFF2-40B4-BE49-F238E27FC236}">
                <a16:creationId xmlns:a16="http://schemas.microsoft.com/office/drawing/2014/main" id="{12A24B0E-9B17-BDEC-3D83-DB2D86EE2788}"/>
              </a:ext>
            </a:extLst>
          </p:cNvPr>
          <p:cNvSpPr txBox="1"/>
          <p:nvPr/>
        </p:nvSpPr>
        <p:spPr>
          <a:xfrm>
            <a:off x="6297232" y="4253397"/>
            <a:ext cx="5378497" cy="2462213"/>
          </a:xfrm>
          <a:prstGeom prst="rect">
            <a:avLst/>
          </a:prstGeom>
          <a:noFill/>
        </p:spPr>
        <p:txBody>
          <a:bodyPr wrap="square" rtlCol="0">
            <a:spAutoFit/>
          </a:bodyPr>
          <a:lstStyle/>
          <a:p>
            <a:pPr>
              <a:spcAft>
                <a:spcPts val="600"/>
              </a:spcAft>
            </a:pPr>
            <a:r>
              <a:rPr lang="en-GB" sz="2200" b="1" dirty="0"/>
              <a:t>Practical Example</a:t>
            </a:r>
            <a:r>
              <a:rPr lang="en-GB" sz="2200" dirty="0"/>
              <a:t>:  If a counsellor feels uncertain about a client's choice but still wants to support them, they might say, "I'm noticing some hesitation in myself about this decision, but I'm here to explore it with you and support whatever path you choose."</a:t>
            </a:r>
          </a:p>
        </p:txBody>
      </p:sp>
      <p:pic>
        <p:nvPicPr>
          <p:cNvPr id="7" name="Picture 6" descr="Ripple ripples in water&#10;&#10;Description automatically generated">
            <a:extLst>
              <a:ext uri="{FF2B5EF4-FFF2-40B4-BE49-F238E27FC236}">
                <a16:creationId xmlns:a16="http://schemas.microsoft.com/office/drawing/2014/main" id="{D61D6991-A3D1-768C-31BF-B819C29DEF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089" y="3622932"/>
            <a:ext cx="6096000" cy="3314700"/>
          </a:xfrm>
          <a:prstGeom prst="rect">
            <a:avLst/>
          </a:prstGeom>
        </p:spPr>
      </p:pic>
    </p:spTree>
    <p:extLst>
      <p:ext uri="{BB962C8B-B14F-4D97-AF65-F5344CB8AC3E}">
        <p14:creationId xmlns:p14="http://schemas.microsoft.com/office/powerpoint/2010/main" val="4057651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033B20-4D5A-2F58-1DF6-9A6AF813ED35}"/>
              </a:ext>
            </a:extLst>
          </p:cNvPr>
          <p:cNvSpPr txBox="1"/>
          <p:nvPr/>
        </p:nvSpPr>
        <p:spPr>
          <a:xfrm>
            <a:off x="4807974" y="5348422"/>
            <a:ext cx="6401893" cy="1446550"/>
          </a:xfrm>
          <a:prstGeom prst="rect">
            <a:avLst/>
          </a:prstGeom>
          <a:noFill/>
        </p:spPr>
        <p:txBody>
          <a:bodyPr wrap="square" rtlCol="0">
            <a:spAutoFit/>
          </a:bodyPr>
          <a:lstStyle/>
          <a:p>
            <a:r>
              <a:rPr lang="en-GB" sz="2200" dirty="0"/>
              <a:t>Practical Example: A counsellor might say, "I accept you as you are, no matter what choices you've made or how you feel. My role is to support you through this journey, free from judgment."</a:t>
            </a:r>
          </a:p>
        </p:txBody>
      </p:sp>
      <p:pic>
        <p:nvPicPr>
          <p:cNvPr id="7" name="Picture 6" descr="A hand holding flowers and a brain&#10;&#10;Description automatically generated">
            <a:extLst>
              <a:ext uri="{FF2B5EF4-FFF2-40B4-BE49-F238E27FC236}">
                <a16:creationId xmlns:a16="http://schemas.microsoft.com/office/drawing/2014/main" id="{255A5C31-4697-F2F8-A4E1-84EB1E7D0E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81412" y="0"/>
            <a:ext cx="5279136" cy="5279136"/>
          </a:xfrm>
          <a:prstGeom prst="rect">
            <a:avLst/>
          </a:prstGeom>
        </p:spPr>
      </p:pic>
      <p:sp>
        <p:nvSpPr>
          <p:cNvPr id="4" name="TextBox 3">
            <a:extLst>
              <a:ext uri="{FF2B5EF4-FFF2-40B4-BE49-F238E27FC236}">
                <a16:creationId xmlns:a16="http://schemas.microsoft.com/office/drawing/2014/main" id="{B35BAFE3-25EF-F7A0-DE24-6FEC80426EB3}"/>
              </a:ext>
            </a:extLst>
          </p:cNvPr>
          <p:cNvSpPr txBox="1"/>
          <p:nvPr/>
        </p:nvSpPr>
        <p:spPr>
          <a:xfrm>
            <a:off x="2133484" y="3336577"/>
            <a:ext cx="5656826" cy="1785104"/>
          </a:xfrm>
          <a:prstGeom prst="rect">
            <a:avLst/>
          </a:prstGeom>
          <a:noFill/>
        </p:spPr>
        <p:txBody>
          <a:bodyPr wrap="square" rtlCol="0">
            <a:spAutoFit/>
          </a:bodyPr>
          <a:lstStyle/>
          <a:p>
            <a:r>
              <a:rPr lang="en-GB" sz="2200" dirty="0"/>
              <a:t>Importance: This approach fosters a safe and supportive environment where clients feel respected and free to express themselves, which is crucial for their personal growth and self-acceptance.</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92B0214F-CB26-C4F0-B9AA-5AEC620A40B9}"/>
                  </a:ext>
                </a:extLst>
              </p14:cNvPr>
              <p14:cNvContentPartPr/>
              <p14:nvPr/>
            </p14:nvContentPartPr>
            <p14:xfrm>
              <a:off x="9461613" y="1848468"/>
              <a:ext cx="105480" cy="98640"/>
            </p14:xfrm>
          </p:contentPart>
        </mc:Choice>
        <mc:Fallback xmlns="">
          <p:pic>
            <p:nvPicPr>
              <p:cNvPr id="8" name="Ink 7">
                <a:extLst>
                  <a:ext uri="{FF2B5EF4-FFF2-40B4-BE49-F238E27FC236}">
                    <a16:creationId xmlns:a16="http://schemas.microsoft.com/office/drawing/2014/main" id="{92B0214F-CB26-C4F0-B9AA-5AEC620A40B9}"/>
                  </a:ext>
                </a:extLst>
              </p:cNvPr>
              <p:cNvPicPr/>
              <p:nvPr/>
            </p:nvPicPr>
            <p:blipFill>
              <a:blip r:embed="rId4"/>
              <a:stretch>
                <a:fillRect/>
              </a:stretch>
            </p:blipFill>
            <p:spPr>
              <a:xfrm>
                <a:off x="9398973" y="1785468"/>
                <a:ext cx="231120" cy="2242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E04ACA8E-FD4B-6511-3830-AF9096B901E8}"/>
                  </a:ext>
                </a:extLst>
              </p14:cNvPr>
              <p14:cNvContentPartPr/>
              <p14:nvPr/>
            </p14:nvContentPartPr>
            <p14:xfrm>
              <a:off x="7274253" y="675948"/>
              <a:ext cx="2244240" cy="1280880"/>
            </p14:xfrm>
          </p:contentPart>
        </mc:Choice>
        <mc:Fallback xmlns="">
          <p:pic>
            <p:nvPicPr>
              <p:cNvPr id="9" name="Ink 8">
                <a:extLst>
                  <a:ext uri="{FF2B5EF4-FFF2-40B4-BE49-F238E27FC236}">
                    <a16:creationId xmlns:a16="http://schemas.microsoft.com/office/drawing/2014/main" id="{E04ACA8E-FD4B-6511-3830-AF9096B901E8}"/>
                  </a:ext>
                </a:extLst>
              </p:cNvPr>
              <p:cNvPicPr/>
              <p:nvPr/>
            </p:nvPicPr>
            <p:blipFill>
              <a:blip r:embed="rId6"/>
              <a:stretch>
                <a:fillRect/>
              </a:stretch>
            </p:blipFill>
            <p:spPr>
              <a:xfrm>
                <a:off x="7211253" y="612948"/>
                <a:ext cx="2369880" cy="1406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66D75649-6A4F-2A4E-BB7E-C66BA065FBDD}"/>
                  </a:ext>
                </a:extLst>
              </p14:cNvPr>
              <p14:cNvContentPartPr/>
              <p14:nvPr/>
            </p14:nvContentPartPr>
            <p14:xfrm>
              <a:off x="8199813" y="480108"/>
              <a:ext cx="1049040" cy="1350360"/>
            </p14:xfrm>
          </p:contentPart>
        </mc:Choice>
        <mc:Fallback xmlns="">
          <p:pic>
            <p:nvPicPr>
              <p:cNvPr id="10" name="Ink 9">
                <a:extLst>
                  <a:ext uri="{FF2B5EF4-FFF2-40B4-BE49-F238E27FC236}">
                    <a16:creationId xmlns:a16="http://schemas.microsoft.com/office/drawing/2014/main" id="{66D75649-6A4F-2A4E-BB7E-C66BA065FBDD}"/>
                  </a:ext>
                </a:extLst>
              </p:cNvPr>
              <p:cNvPicPr/>
              <p:nvPr/>
            </p:nvPicPr>
            <p:blipFill>
              <a:blip r:embed="rId8"/>
              <a:stretch>
                <a:fillRect/>
              </a:stretch>
            </p:blipFill>
            <p:spPr>
              <a:xfrm>
                <a:off x="8136813" y="417468"/>
                <a:ext cx="1174680" cy="147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689B2FC0-9D28-74E7-61EC-F9FC2A8798BA}"/>
                  </a:ext>
                </a:extLst>
              </p14:cNvPr>
              <p14:cNvContentPartPr/>
              <p14:nvPr/>
            </p14:nvContentPartPr>
            <p14:xfrm>
              <a:off x="8750613" y="1209108"/>
              <a:ext cx="432360" cy="342720"/>
            </p14:xfrm>
          </p:contentPart>
        </mc:Choice>
        <mc:Fallback xmlns="">
          <p:pic>
            <p:nvPicPr>
              <p:cNvPr id="11" name="Ink 10">
                <a:extLst>
                  <a:ext uri="{FF2B5EF4-FFF2-40B4-BE49-F238E27FC236}">
                    <a16:creationId xmlns:a16="http://schemas.microsoft.com/office/drawing/2014/main" id="{689B2FC0-9D28-74E7-61EC-F9FC2A8798BA}"/>
                  </a:ext>
                </a:extLst>
              </p:cNvPr>
              <p:cNvPicPr/>
              <p:nvPr/>
            </p:nvPicPr>
            <p:blipFill>
              <a:blip r:embed="rId10"/>
              <a:stretch>
                <a:fillRect/>
              </a:stretch>
            </p:blipFill>
            <p:spPr>
              <a:xfrm>
                <a:off x="8687973" y="1146468"/>
                <a:ext cx="558000" cy="4683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E77B85AE-D0A6-6914-7B06-DA374DFBBFB1}"/>
                  </a:ext>
                </a:extLst>
              </p14:cNvPr>
              <p14:cNvContentPartPr/>
              <p14:nvPr/>
            </p14:nvContentPartPr>
            <p14:xfrm>
              <a:off x="7196133" y="879348"/>
              <a:ext cx="1387080" cy="1366200"/>
            </p14:xfrm>
          </p:contentPart>
        </mc:Choice>
        <mc:Fallback xmlns="">
          <p:pic>
            <p:nvPicPr>
              <p:cNvPr id="12" name="Ink 11">
                <a:extLst>
                  <a:ext uri="{FF2B5EF4-FFF2-40B4-BE49-F238E27FC236}">
                    <a16:creationId xmlns:a16="http://schemas.microsoft.com/office/drawing/2014/main" id="{E77B85AE-D0A6-6914-7B06-DA374DFBBFB1}"/>
                  </a:ext>
                </a:extLst>
              </p:cNvPr>
              <p:cNvPicPr/>
              <p:nvPr/>
            </p:nvPicPr>
            <p:blipFill>
              <a:blip r:embed="rId12"/>
              <a:stretch>
                <a:fillRect/>
              </a:stretch>
            </p:blipFill>
            <p:spPr>
              <a:xfrm>
                <a:off x="7133133" y="816348"/>
                <a:ext cx="1512720" cy="14918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3" name="Ink 12">
                <a:extLst>
                  <a:ext uri="{FF2B5EF4-FFF2-40B4-BE49-F238E27FC236}">
                    <a16:creationId xmlns:a16="http://schemas.microsoft.com/office/drawing/2014/main" id="{E3E75342-B1D9-8829-8463-B6CAB1571398}"/>
                  </a:ext>
                </a:extLst>
              </p14:cNvPr>
              <p14:cNvContentPartPr/>
              <p14:nvPr/>
            </p14:nvContentPartPr>
            <p14:xfrm>
              <a:off x="6916773" y="568668"/>
              <a:ext cx="991800" cy="1420560"/>
            </p14:xfrm>
          </p:contentPart>
        </mc:Choice>
        <mc:Fallback xmlns="">
          <p:pic>
            <p:nvPicPr>
              <p:cNvPr id="13" name="Ink 12">
                <a:extLst>
                  <a:ext uri="{FF2B5EF4-FFF2-40B4-BE49-F238E27FC236}">
                    <a16:creationId xmlns:a16="http://schemas.microsoft.com/office/drawing/2014/main" id="{E3E75342-B1D9-8829-8463-B6CAB1571398}"/>
                  </a:ext>
                </a:extLst>
              </p:cNvPr>
              <p:cNvPicPr/>
              <p:nvPr/>
            </p:nvPicPr>
            <p:blipFill>
              <a:blip r:embed="rId14"/>
              <a:stretch>
                <a:fillRect/>
              </a:stretch>
            </p:blipFill>
            <p:spPr>
              <a:xfrm>
                <a:off x="6854133" y="505668"/>
                <a:ext cx="1117440" cy="15462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4" name="Ink 13">
                <a:extLst>
                  <a:ext uri="{FF2B5EF4-FFF2-40B4-BE49-F238E27FC236}">
                    <a16:creationId xmlns:a16="http://schemas.microsoft.com/office/drawing/2014/main" id="{1FCB6999-4446-5852-31F5-6BB1746A3E0E}"/>
                  </a:ext>
                </a:extLst>
              </p14:cNvPr>
              <p14:cNvContentPartPr/>
              <p14:nvPr/>
            </p14:nvContentPartPr>
            <p14:xfrm>
              <a:off x="-1180347" y="5102868"/>
              <a:ext cx="360" cy="360"/>
            </p14:xfrm>
          </p:contentPart>
        </mc:Choice>
        <mc:Fallback xmlns="">
          <p:pic>
            <p:nvPicPr>
              <p:cNvPr id="14" name="Ink 13">
                <a:extLst>
                  <a:ext uri="{FF2B5EF4-FFF2-40B4-BE49-F238E27FC236}">
                    <a16:creationId xmlns:a16="http://schemas.microsoft.com/office/drawing/2014/main" id="{1FCB6999-4446-5852-31F5-6BB1746A3E0E}"/>
                  </a:ext>
                </a:extLst>
              </p:cNvPr>
              <p:cNvPicPr/>
              <p:nvPr/>
            </p:nvPicPr>
            <p:blipFill>
              <a:blip r:embed="rId16"/>
              <a:stretch>
                <a:fillRect/>
              </a:stretch>
            </p:blipFill>
            <p:spPr>
              <a:xfrm>
                <a:off x="-1242987" y="5040228"/>
                <a:ext cx="126000" cy="126000"/>
              </a:xfrm>
              <a:prstGeom prst="rect">
                <a:avLst/>
              </a:prstGeom>
            </p:spPr>
          </p:pic>
        </mc:Fallback>
      </mc:AlternateContent>
      <p:sp>
        <p:nvSpPr>
          <p:cNvPr id="2" name="Title 1">
            <a:extLst>
              <a:ext uri="{FF2B5EF4-FFF2-40B4-BE49-F238E27FC236}">
                <a16:creationId xmlns:a16="http://schemas.microsoft.com/office/drawing/2014/main" id="{8C186EA4-D8D8-C9AC-DA11-F4BBF642EF05}"/>
              </a:ext>
            </a:extLst>
          </p:cNvPr>
          <p:cNvSpPr>
            <a:spLocks noGrp="1"/>
          </p:cNvSpPr>
          <p:nvPr>
            <p:ph type="title"/>
          </p:nvPr>
        </p:nvSpPr>
        <p:spPr>
          <a:xfrm>
            <a:off x="748702" y="246632"/>
            <a:ext cx="9053052" cy="1325563"/>
          </a:xfrm>
        </p:spPr>
        <p:txBody>
          <a:bodyPr/>
          <a:lstStyle/>
          <a:p>
            <a:pPr algn="ctr"/>
            <a:r>
              <a:rPr lang="en-GB" dirty="0"/>
              <a:t>Unconditional Positive Regard: Accepting the Client</a:t>
            </a:r>
          </a:p>
        </p:txBody>
      </p:sp>
      <p:sp>
        <p:nvSpPr>
          <p:cNvPr id="16" name="Isosceles Triangle 15">
            <a:extLst>
              <a:ext uri="{FF2B5EF4-FFF2-40B4-BE49-F238E27FC236}">
                <a16:creationId xmlns:a16="http://schemas.microsoft.com/office/drawing/2014/main" id="{D36373BD-5D20-A16C-5F15-BF15417A91DA}"/>
              </a:ext>
            </a:extLst>
          </p:cNvPr>
          <p:cNvSpPr/>
          <p:nvPr/>
        </p:nvSpPr>
        <p:spPr>
          <a:xfrm>
            <a:off x="1800" y="2582465"/>
            <a:ext cx="3778310" cy="4252667"/>
          </a:xfrm>
          <a:prstGeom prst="triangle">
            <a:avLst>
              <a:gd name="adj" fmla="val 0"/>
            </a:avLst>
          </a:prstGeom>
          <a:solidFill>
            <a:srgbClr val="810D5A"/>
          </a:solidFill>
          <a:ln w="76200">
            <a:solidFill>
              <a:srgbClr val="25AD6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9719DAC-68AF-3D47-535A-E0B4F1B09800}"/>
              </a:ext>
            </a:extLst>
          </p:cNvPr>
          <p:cNvSpPr txBox="1"/>
          <p:nvPr/>
        </p:nvSpPr>
        <p:spPr>
          <a:xfrm>
            <a:off x="707922" y="1759974"/>
            <a:ext cx="6938990" cy="1107996"/>
          </a:xfrm>
          <a:prstGeom prst="rect">
            <a:avLst/>
          </a:prstGeom>
          <a:noFill/>
        </p:spPr>
        <p:txBody>
          <a:bodyPr wrap="square" rtlCol="0">
            <a:spAutoFit/>
          </a:bodyPr>
          <a:lstStyle/>
          <a:p>
            <a:r>
              <a:rPr lang="en-GB" sz="2200" dirty="0"/>
              <a:t>Definition: Unconditional positive regard is the practice of accepting and valuing the client without judgment, regardless of their actions, feelings, or thoughts.</a:t>
            </a:r>
          </a:p>
        </p:txBody>
      </p:sp>
    </p:spTree>
    <p:extLst>
      <p:ext uri="{BB962C8B-B14F-4D97-AF65-F5344CB8AC3E}">
        <p14:creationId xmlns:p14="http://schemas.microsoft.com/office/powerpoint/2010/main" val="4020703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1C49-46F1-49CF-04E5-F2C007F214C7}"/>
              </a:ext>
            </a:extLst>
          </p:cNvPr>
          <p:cNvSpPr>
            <a:spLocks noGrp="1"/>
          </p:cNvSpPr>
          <p:nvPr>
            <p:ph type="title"/>
          </p:nvPr>
        </p:nvSpPr>
        <p:spPr>
          <a:xfrm>
            <a:off x="838201" y="365126"/>
            <a:ext cx="5251316" cy="903236"/>
          </a:xfrm>
        </p:spPr>
        <p:txBody>
          <a:bodyPr vert="horz" lIns="91440" tIns="45720" rIns="91440" bIns="45720" rtlCol="0" anchor="ctr">
            <a:normAutofit/>
          </a:bodyPr>
          <a:lstStyle/>
          <a:p>
            <a:r>
              <a:rPr lang="en-US" dirty="0"/>
              <a:t>Activity (10 minutes)</a:t>
            </a:r>
          </a:p>
        </p:txBody>
      </p:sp>
      <p:sp>
        <p:nvSpPr>
          <p:cNvPr id="3" name="TextBox 2">
            <a:extLst>
              <a:ext uri="{FF2B5EF4-FFF2-40B4-BE49-F238E27FC236}">
                <a16:creationId xmlns:a16="http://schemas.microsoft.com/office/drawing/2014/main" id="{9DFF9D04-720E-62BA-7BE4-EC4500AAA386}"/>
              </a:ext>
            </a:extLst>
          </p:cNvPr>
          <p:cNvSpPr txBox="1"/>
          <p:nvPr/>
        </p:nvSpPr>
        <p:spPr>
          <a:xfrm>
            <a:off x="88490" y="1160206"/>
            <a:ext cx="6626942" cy="5584723"/>
          </a:xfrm>
          <a:prstGeom prst="rect">
            <a:avLst/>
          </a:prstGeom>
        </p:spPr>
        <p:txBody>
          <a:bodyPr vert="horz" lIns="91440" tIns="45720" rIns="91440" bIns="45720" rtlCol="0">
            <a:normAutofit fontScale="85000" lnSpcReduction="20000"/>
          </a:bodyPr>
          <a:lstStyle/>
          <a:p>
            <a:pPr algn="ctr">
              <a:lnSpc>
                <a:spcPct val="90000"/>
              </a:lnSpc>
              <a:spcAft>
                <a:spcPts val="600"/>
              </a:spcAft>
            </a:pPr>
            <a:r>
              <a:rPr lang="en-US" sz="3000" dirty="0"/>
              <a:t>Write a few things about how you will incorporate the core conditions into your counselling practice.</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Empathy: Empathy involves understanding the client’s thoughts, feelings, and experiences from their perspective, without judgment. It requires the therapist to deeply connect with what the client is expressing emotionally and intellectually, so the client feels heard and understood. Empathy helps build trust and makes the client feel validated.</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Congruence: Also known as genuineness or authenticity, congruence means that the therapist is real and transparent with the client. The therapist's internal feelings, thoughts, and expressions align with how they communicate externally. This creates an honest and open environment where the client feels they can also be authentic, fostering mutual trust.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Unconditional Positive Regard (</a:t>
            </a:r>
            <a:r>
              <a:rPr lang="en-US" sz="2000" b="1" dirty="0"/>
              <a:t>UPR</a:t>
            </a:r>
            <a:r>
              <a:rPr lang="en-US" sz="2000" dirty="0"/>
              <a:t>): This refers to the therapist’s acceptance and non-judgmental attitude toward the client, regardless of what the client says or does. The therapist offers genuine warmth, respect, and support without conditions. This creates a safe space where the client can explore their feelings and behaviors without fear of rejection or criticism.</a:t>
            </a:r>
          </a:p>
          <a:p>
            <a:pPr indent="-228600">
              <a:lnSpc>
                <a:spcPct val="90000"/>
              </a:lnSpc>
              <a:spcAft>
                <a:spcPts val="600"/>
              </a:spcAft>
              <a:buFont typeface="Arial" panose="020B0604020202020204" pitchFamily="34" charset="0"/>
              <a:buChar char="•"/>
            </a:pPr>
            <a:endParaRPr lang="en-US" sz="1000" dirty="0"/>
          </a:p>
        </p:txBody>
      </p:sp>
      <p:pic>
        <p:nvPicPr>
          <p:cNvPr id="5" name="Picture 4" descr="A hand holding a pen&#10;&#10;Description automatically generated">
            <a:extLst>
              <a:ext uri="{FF2B5EF4-FFF2-40B4-BE49-F238E27FC236}">
                <a16:creationId xmlns:a16="http://schemas.microsoft.com/office/drawing/2014/main" id="{B88198BE-DFF7-C026-62E9-B469805F27EB}"/>
              </a:ext>
            </a:extLst>
          </p:cNvPr>
          <p:cNvPicPr>
            <a:picLocks noChangeAspect="1"/>
          </p:cNvPicPr>
          <p:nvPr/>
        </p:nvPicPr>
        <p:blipFill>
          <a:blip r:embed="rId2">
            <a:extLst>
              <a:ext uri="{28A0092B-C50C-407E-A947-70E740481C1C}">
                <a14:useLocalDpi xmlns:a14="http://schemas.microsoft.com/office/drawing/2010/main" val="0"/>
              </a:ext>
            </a:extLst>
          </a:blip>
          <a:srcRect t="12905" r="2" b="1032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01411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3" name="Rectangle 2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3" name="TextBox 2">
            <a:extLst>
              <a:ext uri="{FF2B5EF4-FFF2-40B4-BE49-F238E27FC236}">
                <a16:creationId xmlns:a16="http://schemas.microsoft.com/office/drawing/2014/main" id="{8D929C16-749C-F039-E17A-2006ED977A86}"/>
              </a:ext>
            </a:extLst>
          </p:cNvPr>
          <p:cNvSpPr txBox="1"/>
          <p:nvPr/>
        </p:nvSpPr>
        <p:spPr>
          <a:xfrm>
            <a:off x="725684" y="900631"/>
            <a:ext cx="4885360" cy="1763723"/>
          </a:xfrm>
          <a:prstGeom prst="rect">
            <a:avLst/>
          </a:prstGeom>
        </p:spPr>
        <p:txBody>
          <a:bodyPr vert="horz" lIns="91440" tIns="45720" rIns="91440" bIns="45720" rtlCol="0">
            <a:noAutofit/>
          </a:bodyPr>
          <a:lstStyle/>
          <a:p>
            <a:pPr>
              <a:lnSpc>
                <a:spcPct val="90000"/>
              </a:lnSpc>
              <a:spcAft>
                <a:spcPts val="600"/>
              </a:spcAft>
            </a:pPr>
            <a:r>
              <a:rPr lang="en-US" sz="4400" dirty="0"/>
              <a:t>Role-Play Activity (20 minutes)</a:t>
            </a:r>
            <a:br>
              <a:rPr lang="en-US" sz="4400" dirty="0"/>
            </a:br>
            <a:endParaRPr lang="en-US" sz="4400" dirty="0"/>
          </a:p>
        </p:txBody>
      </p:sp>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9151" y="1706550"/>
            <a:ext cx="6107166" cy="34361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9152" y="1706550"/>
            <a:ext cx="3540846" cy="343614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sitting in a yoga pose&#10;&#10;Description automatically generated">
            <a:extLst>
              <a:ext uri="{FF2B5EF4-FFF2-40B4-BE49-F238E27FC236}">
                <a16:creationId xmlns:a16="http://schemas.microsoft.com/office/drawing/2014/main" id="{41A1CA18-8FAC-9759-2508-463D97F3D4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3960" y="900631"/>
            <a:ext cx="5172075" cy="6096000"/>
          </a:xfrm>
          <a:prstGeom prst="rect">
            <a:avLst/>
          </a:prstGeom>
        </p:spPr>
      </p:pic>
      <p:sp>
        <p:nvSpPr>
          <p:cNvPr id="2" name="Title 1">
            <a:extLst>
              <a:ext uri="{FF2B5EF4-FFF2-40B4-BE49-F238E27FC236}">
                <a16:creationId xmlns:a16="http://schemas.microsoft.com/office/drawing/2014/main" id="{B1BAAA63-35C3-4C85-5FBE-F3DC01E13305}"/>
              </a:ext>
            </a:extLst>
          </p:cNvPr>
          <p:cNvSpPr>
            <a:spLocks noGrp="1"/>
          </p:cNvSpPr>
          <p:nvPr>
            <p:ph type="title"/>
          </p:nvPr>
        </p:nvSpPr>
        <p:spPr>
          <a:xfrm>
            <a:off x="664480" y="3788190"/>
            <a:ext cx="5814978" cy="1889135"/>
          </a:xfrm>
        </p:spPr>
        <p:txBody>
          <a:bodyPr vert="horz" lIns="91440" tIns="45720" rIns="91440" bIns="45720" rtlCol="0" anchor="b">
            <a:normAutofit fontScale="90000"/>
          </a:bodyPr>
          <a:lstStyle/>
          <a:p>
            <a:r>
              <a:rPr lang="en-US" sz="2800" kern="1200" dirty="0">
                <a:solidFill>
                  <a:schemeClr val="tx1"/>
                </a:solidFill>
                <a:latin typeface="+mj-lt"/>
                <a:ea typeface="+mj-ea"/>
                <a:cs typeface="+mj-cs"/>
              </a:rPr>
              <a:t>Now use what you have written about the core conditions and "Role-Play: Practicing the Core Conditions“ with a partner.</a:t>
            </a:r>
            <a:br>
              <a:rPr lang="en-US" sz="28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Instructions: focus on demonstrating empathy, congruence, and unconditional positive regard.</a:t>
            </a:r>
            <a:br>
              <a:rPr lang="en-US" sz="28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15 minutes, back to class to discuss experiences for 5 minutes.</a:t>
            </a:r>
            <a:br>
              <a:rPr lang="en-US" sz="1200" kern="1200" dirty="0">
                <a:solidFill>
                  <a:schemeClr val="tx1"/>
                </a:solidFill>
                <a:latin typeface="+mj-lt"/>
                <a:ea typeface="+mj-ea"/>
                <a:cs typeface="+mj-cs"/>
              </a:rPr>
            </a:br>
            <a:endParaRPr lang="en-US" sz="1200" kern="1200" dirty="0">
              <a:solidFill>
                <a:schemeClr val="tx1"/>
              </a:solidFill>
              <a:latin typeface="+mj-lt"/>
              <a:ea typeface="+mj-ea"/>
              <a:cs typeface="+mj-cs"/>
            </a:endParaRPr>
          </a:p>
        </p:txBody>
      </p:sp>
    </p:spTree>
    <p:extLst>
      <p:ext uri="{BB962C8B-B14F-4D97-AF65-F5344CB8AC3E}">
        <p14:creationId xmlns:p14="http://schemas.microsoft.com/office/powerpoint/2010/main" val="238725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a colorful paint&#10;&#10;Description automatically generated">
            <a:extLst>
              <a:ext uri="{FF2B5EF4-FFF2-40B4-BE49-F238E27FC236}">
                <a16:creationId xmlns:a16="http://schemas.microsoft.com/office/drawing/2014/main" id="{0604E265-F1D0-C784-9B2A-C5745F86E709}"/>
              </a:ext>
            </a:extLst>
          </p:cNvPr>
          <p:cNvPicPr>
            <a:picLocks noChangeAspect="1"/>
          </p:cNvPicPr>
          <p:nvPr/>
        </p:nvPicPr>
        <p:blipFill>
          <a:blip r:embed="rId2">
            <a:extLst>
              <a:ext uri="{28A0092B-C50C-407E-A947-70E740481C1C}">
                <a14:useLocalDpi xmlns:a14="http://schemas.microsoft.com/office/drawing/2010/main" val="0"/>
              </a:ext>
            </a:extLst>
          </a:blip>
          <a:srcRect l="3602" r="2281" b="-1"/>
          <a:stretch/>
        </p:blipFill>
        <p:spPr>
          <a:xfrm>
            <a:off x="2519309" y="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D78C6F-936F-6BE3-8B99-B47FCA6879FA}"/>
              </a:ext>
            </a:extLst>
          </p:cNvPr>
          <p:cNvSpPr>
            <a:spLocks noGrp="1"/>
          </p:cNvSpPr>
          <p:nvPr>
            <p:ph type="title"/>
          </p:nvPr>
        </p:nvSpPr>
        <p:spPr>
          <a:xfrm>
            <a:off x="190493" y="-12453"/>
            <a:ext cx="7009273" cy="1080080"/>
          </a:xfrm>
        </p:spPr>
        <p:txBody>
          <a:bodyPr vert="horz" lIns="91440" tIns="45720" rIns="91440" bIns="45720" rtlCol="0" anchor="ctr">
            <a:normAutofit/>
          </a:bodyPr>
          <a:lstStyle/>
          <a:p>
            <a:r>
              <a:rPr lang="en-US" sz="4000" dirty="0"/>
              <a:t>Integrating the core conditions</a:t>
            </a:r>
          </a:p>
        </p:txBody>
      </p:sp>
      <p:sp>
        <p:nvSpPr>
          <p:cNvPr id="3" name="TextBox 2">
            <a:extLst>
              <a:ext uri="{FF2B5EF4-FFF2-40B4-BE49-F238E27FC236}">
                <a16:creationId xmlns:a16="http://schemas.microsoft.com/office/drawing/2014/main" id="{080143C0-9B2A-ACBE-0BE6-4F56CC980868}"/>
              </a:ext>
            </a:extLst>
          </p:cNvPr>
          <p:cNvSpPr txBox="1"/>
          <p:nvPr/>
        </p:nvSpPr>
        <p:spPr>
          <a:xfrm>
            <a:off x="206477" y="845574"/>
            <a:ext cx="6272981" cy="533138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dirty="0"/>
              <a:t>Integrated Example: In a session, a client is visibly distressed after sharing a traumatic experience. The counsellor might sit quietly, allowing the client to process their emotions, and then softly say, "I can see how painful this is for you. I want you to know that you're safe here, and whatever you feel is okay. I'm here with you in this moment, and we can take this at your pace.“</a:t>
            </a:r>
          </a:p>
          <a:p>
            <a:pPr indent="-228600">
              <a:lnSpc>
                <a:spcPct val="90000"/>
              </a:lnSpc>
              <a:spcAft>
                <a:spcPts val="600"/>
              </a:spcAft>
              <a:buFont typeface="Arial" panose="020B0604020202020204" pitchFamily="34" charset="0"/>
              <a:buChar char="•"/>
            </a:pPr>
            <a:r>
              <a:rPr lang="en-US" dirty="0"/>
              <a:t>This approach integrates all three core conditions: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Empathy: Acknowledging and reflecting the client's emotional state.</a:t>
            </a:r>
          </a:p>
          <a:p>
            <a:pPr indent="-228600">
              <a:lnSpc>
                <a:spcPct val="90000"/>
              </a:lnSpc>
              <a:spcAft>
                <a:spcPts val="600"/>
              </a:spcAft>
              <a:buFont typeface="Arial" panose="020B0604020202020204" pitchFamily="34" charset="0"/>
              <a:buChar char="•"/>
            </a:pPr>
            <a:r>
              <a:rPr lang="en-US" dirty="0"/>
              <a:t>Congruence: The counsellor’s actions and words align, showing authenticity and transparency.</a:t>
            </a:r>
          </a:p>
          <a:p>
            <a:pPr indent="-228600">
              <a:lnSpc>
                <a:spcPct val="90000"/>
              </a:lnSpc>
              <a:spcAft>
                <a:spcPts val="600"/>
              </a:spcAft>
              <a:buFont typeface="Arial" panose="020B0604020202020204" pitchFamily="34" charset="0"/>
              <a:buChar char="•"/>
            </a:pPr>
            <a:r>
              <a:rPr lang="en-US" dirty="0"/>
              <a:t>Unconditional Positive Regard: The counsellor provides a non-judgmental and accepting environment, affirming the client’s worth regardless of their emotions or actions.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These core conditions help establish a therapeutic relationship where clients feel understood, valued, and supported, fostering personal growth and healing.</a:t>
            </a:r>
          </a:p>
        </p:txBody>
      </p:sp>
    </p:spTree>
    <p:extLst>
      <p:ext uri="{BB962C8B-B14F-4D97-AF65-F5344CB8AC3E}">
        <p14:creationId xmlns:p14="http://schemas.microsoft.com/office/powerpoint/2010/main" val="2577121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163835-BC80-ABC7-B996-1F718357B058}"/>
              </a:ext>
            </a:extLst>
          </p:cNvPr>
          <p:cNvSpPr>
            <a:spLocks noGrp="1"/>
          </p:cNvSpPr>
          <p:nvPr>
            <p:ph type="title"/>
          </p:nvPr>
        </p:nvSpPr>
        <p:spPr>
          <a:xfrm>
            <a:off x="196645" y="993058"/>
            <a:ext cx="6941574" cy="5864942"/>
          </a:xfrm>
        </p:spPr>
        <p:txBody>
          <a:bodyPr vert="horz" lIns="91440" tIns="45720" rIns="91440" bIns="45720" rtlCol="0" anchor="b">
            <a:normAutofit fontScale="90000"/>
          </a:bodyPr>
          <a:lstStyle/>
          <a:p>
            <a:br>
              <a:rPr lang="en-GB" sz="2000" b="1" dirty="0"/>
            </a:br>
            <a:br>
              <a:rPr lang="en-GB" sz="2000" b="1" dirty="0"/>
            </a:br>
            <a:r>
              <a:rPr lang="en-GB" sz="2000" b="1" dirty="0"/>
              <a:t>Each week, one participant will bring in a book or article</a:t>
            </a:r>
            <a:r>
              <a:rPr lang="en-GB" sz="2000" dirty="0"/>
              <a:t> that they found particularly impactful or insightful.</a:t>
            </a:r>
            <a:br>
              <a:rPr lang="en-GB" sz="2000" dirty="0"/>
            </a:br>
            <a:br>
              <a:rPr lang="en-GB" sz="2000" dirty="0"/>
            </a:br>
            <a:r>
              <a:rPr lang="en-GB" sz="2000" b="1" dirty="0"/>
              <a:t>Prepare a brief presentation</a:t>
            </a:r>
            <a:r>
              <a:rPr lang="en-GB" sz="2000" dirty="0"/>
              <a:t> (approximately 5 minutes) to share with the class. In your presentation, please cover:</a:t>
            </a:r>
            <a:br>
              <a:rPr lang="en-GB" sz="2000" dirty="0"/>
            </a:br>
            <a:r>
              <a:rPr lang="en-GB" sz="2000" dirty="0"/>
              <a:t>A summary of the key themes or arguments of the text.</a:t>
            </a:r>
            <a:br>
              <a:rPr lang="en-GB" sz="2000" dirty="0"/>
            </a:br>
            <a:r>
              <a:rPr lang="en-GB" sz="2000" dirty="0"/>
              <a:t>Personal reflections on what you gained from reading it.</a:t>
            </a:r>
            <a:br>
              <a:rPr lang="en-GB" sz="2000" dirty="0"/>
            </a:br>
            <a:r>
              <a:rPr lang="en-GB" sz="2000" dirty="0"/>
              <a:t>Insights on how the text might be valuable or relevant to others in the class.</a:t>
            </a:r>
            <a:br>
              <a:rPr lang="en-GB" sz="2000" dirty="0"/>
            </a:br>
            <a:br>
              <a:rPr lang="en-GB" sz="2000" dirty="0"/>
            </a:br>
            <a:r>
              <a:rPr lang="en-GB" sz="2000" b="1" dirty="0"/>
              <a:t>Ensure the selected text is related to counselling or psychotherapy</a:t>
            </a:r>
            <a:r>
              <a:rPr lang="en-GB" sz="2000" dirty="0"/>
              <a:t> in some way, offering theoretical, practical, or reflective insights relevant to our field.</a:t>
            </a:r>
            <a:br>
              <a:rPr lang="en-GB" sz="2000" dirty="0"/>
            </a:br>
            <a:br>
              <a:rPr lang="en-GB" sz="2000" dirty="0"/>
            </a:br>
            <a:r>
              <a:rPr lang="en-GB" sz="2000" b="1" dirty="0"/>
              <a:t>Choose a text that is not on the core reading list</a:t>
            </a:r>
            <a:r>
              <a:rPr lang="en-GB" sz="2000" dirty="0"/>
              <a:t>, unless you wish to highlight a specific chapter, paragraph, or line that you found exceptionally thought-provoking or that might offer fresh perspectives not yet discussed by others.</a:t>
            </a:r>
            <a:br>
              <a:rPr lang="en-GB" sz="2000" dirty="0"/>
            </a:br>
            <a:br>
              <a:rPr lang="en-GB" sz="2000" dirty="0"/>
            </a:br>
            <a:r>
              <a:rPr lang="en-GB" sz="2000" dirty="0"/>
              <a:t>This exercise is designed to foster a deeper engagement with the literature and to encourage the sharing of diverse perspectives and resources that can enrich our understanding of counselling and psychotherapy.  The core reading list </a:t>
            </a:r>
            <a:r>
              <a:rPr lang="en-GB" sz="2000"/>
              <a:t>is essential </a:t>
            </a:r>
            <a:r>
              <a:rPr lang="en-GB" sz="2000" dirty="0"/>
              <a:t>reading and all ‘book of the week’ is for fun/spare time/light reading that will help you with personal development.</a:t>
            </a:r>
            <a:br>
              <a:rPr lang="en-GB" dirty="0"/>
            </a:br>
            <a:endParaRPr lang="en-US" sz="1800" kern="1200" dirty="0">
              <a:solidFill>
                <a:schemeClr val="tx1"/>
              </a:solidFill>
              <a:latin typeface="+mj-lt"/>
              <a:ea typeface="+mj-ea"/>
              <a:cs typeface="+mj-cs"/>
            </a:endParaRPr>
          </a:p>
        </p:txBody>
      </p:sp>
      <p:pic>
        <p:nvPicPr>
          <p:cNvPr id="4" name="Picture 3" descr="A book cover with a question mark&#10;&#10;Description automatically generated">
            <a:extLst>
              <a:ext uri="{FF2B5EF4-FFF2-40B4-BE49-F238E27FC236}">
                <a16:creationId xmlns:a16="http://schemas.microsoft.com/office/drawing/2014/main" id="{64476E34-9A62-E54D-EB01-48FDAED512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68179" y="0"/>
            <a:ext cx="4331587" cy="6902929"/>
          </a:xfrm>
          <a:prstGeom prst="rect">
            <a:avLst/>
          </a:prstGeom>
        </p:spPr>
      </p:pic>
      <p:sp>
        <p:nvSpPr>
          <p:cNvPr id="5" name="TextBox 4">
            <a:extLst>
              <a:ext uri="{FF2B5EF4-FFF2-40B4-BE49-F238E27FC236}">
                <a16:creationId xmlns:a16="http://schemas.microsoft.com/office/drawing/2014/main" id="{34998611-930D-4B0B-FDAF-D0EA1420E2D6}"/>
              </a:ext>
            </a:extLst>
          </p:cNvPr>
          <p:cNvSpPr txBox="1"/>
          <p:nvPr/>
        </p:nvSpPr>
        <p:spPr>
          <a:xfrm>
            <a:off x="1366686" y="157316"/>
            <a:ext cx="5230759" cy="629265"/>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702324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6185</TotalTime>
  <Words>1343</Words>
  <Application>Microsoft Office PowerPoint</Application>
  <PresentationFormat>Widescreen</PresentationFormat>
  <Paragraphs>61</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Arial Nova</vt:lpstr>
      <vt:lpstr>Congenial Black</vt:lpstr>
      <vt:lpstr>Office Theme</vt:lpstr>
      <vt:lpstr>Framing Therapeutic Practice : Week 2:  Assumptions about Human Nature and Development, and the Core Conditions</vt:lpstr>
      <vt:lpstr>Discussion on  Assumptions about Human Nature and Development</vt:lpstr>
      <vt:lpstr>What are the Core Conditions? Why are the core conditions important? </vt:lpstr>
      <vt:lpstr>PowerPoint Presentation</vt:lpstr>
      <vt:lpstr>Carl Rogers </vt:lpstr>
      <vt:lpstr>Empathy: Understanding and Reflecting Emotions</vt:lpstr>
      <vt:lpstr>Congruence:  Being Real in the Therapeutic Relationship</vt:lpstr>
      <vt:lpstr>Unconditional Positive Regard: Accepting the Client</vt:lpstr>
      <vt:lpstr>Activity (10 minutes)</vt:lpstr>
      <vt:lpstr>Now use what you have written about the core conditions and "Role-Play: Practicing the Core Conditions“ with a partner.  Instructions: focus on demonstrating empathy, congruence, and unconditional positive regard.  15 minutes, back to class to discuss experiences for 5 minutes. </vt:lpstr>
      <vt:lpstr>Integrating the core conditions</vt:lpstr>
      <vt:lpstr>  Each week, one participant will bring in a book or article that they found particularly impactful or insightful.  Prepare a brief presentation (approximately 5 minutes) to share with the class. In your presentation, please cover: A summary of the key themes or arguments of the text. Personal reflections on what you gained from reading it. Insights on how the text might be valuable or relevant to others in the class.  Ensure the selected text is related to counselling or psychotherapy in some way, offering theoretical, practical, or reflective insights relevant to our field.  Choose a text that is not on the core reading list, unless you wish to highlight a specific chapter, paragraph, or line that you found exceptionally thought-provoking or that might offer fresh perspectives not yet discussed by others.  This exercise is designed to foster a deeper engagement with the literature and to encourage the sharing of diverse perspectives and resources that can enrich our understanding of counselling and psychotherapy.  The core reading list is essential reading and all ‘book of the week’ is for fun/spare time/light reading that will help you with personal development.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Tara Murphy</dc:creator>
  <cp:lastModifiedBy>Beverly Cole</cp:lastModifiedBy>
  <cp:revision>4</cp:revision>
  <dcterms:created xsi:type="dcterms:W3CDTF">2024-08-07T07:54:39Z</dcterms:created>
  <dcterms:modified xsi:type="dcterms:W3CDTF">2024-09-24T18:56:25Z</dcterms:modified>
</cp:coreProperties>
</file>