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2F927-D29F-4296-B501-5CE47FA68D9A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000CA-32BC-4DEC-BD32-2B0E18D8495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2F927-D29F-4296-B501-5CE47FA68D9A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000CA-32BC-4DEC-BD32-2B0E18D8495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2F927-D29F-4296-B501-5CE47FA68D9A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000CA-32BC-4DEC-BD32-2B0E18D8495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2F927-D29F-4296-B501-5CE47FA68D9A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000CA-32BC-4DEC-BD32-2B0E18D8495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2F927-D29F-4296-B501-5CE47FA68D9A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000CA-32BC-4DEC-BD32-2B0E18D8495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2F927-D29F-4296-B501-5CE47FA68D9A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000CA-32BC-4DEC-BD32-2B0E18D8495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2F927-D29F-4296-B501-5CE47FA68D9A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000CA-32BC-4DEC-BD32-2B0E18D8495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2F927-D29F-4296-B501-5CE47FA68D9A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000CA-32BC-4DEC-BD32-2B0E18D8495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2F927-D29F-4296-B501-5CE47FA68D9A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000CA-32BC-4DEC-BD32-2B0E18D8495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2F927-D29F-4296-B501-5CE47FA68D9A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000CA-32BC-4DEC-BD32-2B0E18D8495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2F927-D29F-4296-B501-5CE47FA68D9A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000CA-32BC-4DEC-BD32-2B0E18D8495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42F927-D29F-4296-B501-5CE47FA68D9A}" type="datetimeFigureOut">
              <a:rPr lang="en-GB" smtClean="0"/>
              <a:t>04/03/2014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7000CA-32BC-4DEC-BD32-2B0E18D8495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83570" y="1052736"/>
          <a:ext cx="8136901" cy="42686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70763"/>
                <a:gridCol w="875192"/>
                <a:gridCol w="827881"/>
                <a:gridCol w="851536"/>
                <a:gridCol w="756921"/>
                <a:gridCol w="851536"/>
                <a:gridCol w="851536"/>
                <a:gridCol w="851536"/>
              </a:tblGrid>
              <a:tr h="42686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</a:tr>
              <a:tr h="426869">
                <a:tc>
                  <a:txBody>
                    <a:bodyPr/>
                    <a:lstStyle/>
                    <a:p>
                      <a:r>
                        <a:rPr lang="en-GB" dirty="0" smtClean="0"/>
                        <a:t>Type</a:t>
                      </a:r>
                      <a:r>
                        <a:rPr lang="en-GB" baseline="0" dirty="0" smtClean="0"/>
                        <a:t> of Test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PL</a:t>
                      </a:r>
                      <a:endParaRPr lang="en-GB" dirty="0"/>
                    </a:p>
                  </a:txBody>
                  <a:tcPr/>
                </a:tc>
              </a:tr>
              <a:tr h="426869">
                <a:tc>
                  <a:txBody>
                    <a:bodyPr/>
                    <a:lstStyle/>
                    <a:p>
                      <a:r>
                        <a:rPr lang="en-GB" dirty="0" smtClean="0"/>
                        <a:t>Container Number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26869">
                <a:tc>
                  <a:txBody>
                    <a:bodyPr/>
                    <a:lstStyle/>
                    <a:p>
                      <a:r>
                        <a:rPr lang="en-GB" dirty="0" smtClean="0"/>
                        <a:t>Wt of wet soil + cont.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26869">
                <a:tc>
                  <a:txBody>
                    <a:bodyPr/>
                    <a:lstStyle/>
                    <a:p>
                      <a:r>
                        <a:rPr lang="en-GB" dirty="0" smtClean="0"/>
                        <a:t>Wt of dry soil + cont.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6869">
                <a:tc>
                  <a:txBody>
                    <a:bodyPr/>
                    <a:lstStyle/>
                    <a:p>
                      <a:r>
                        <a:rPr lang="en-GB" dirty="0" smtClean="0"/>
                        <a:t>Wt of Container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6869">
                <a:tc>
                  <a:txBody>
                    <a:bodyPr/>
                    <a:lstStyle/>
                    <a:p>
                      <a:r>
                        <a:rPr lang="en-GB" dirty="0" smtClean="0"/>
                        <a:t>Wt of moisture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6869">
                <a:tc>
                  <a:txBody>
                    <a:bodyPr/>
                    <a:lstStyle/>
                    <a:p>
                      <a:r>
                        <a:rPr lang="en-GB" dirty="0" smtClean="0"/>
                        <a:t>Wt of dry soil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6869">
                <a:tc>
                  <a:txBody>
                    <a:bodyPr/>
                    <a:lstStyle/>
                    <a:p>
                      <a:r>
                        <a:rPr lang="en-GB" dirty="0" smtClean="0"/>
                        <a:t>Moisture Content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6869">
                <a:tc>
                  <a:txBody>
                    <a:bodyPr/>
                    <a:lstStyle/>
                    <a:p>
                      <a:r>
                        <a:rPr lang="en-GB" dirty="0" smtClean="0"/>
                        <a:t>Number of Blows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1560" y="332656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Group number -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796136" y="40466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Date -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83568" y="62068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Student Name - 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83568" y="0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LIQUID AND PLASTIC LIMIT DETERMINATION</a:t>
            </a:r>
            <a:endParaRPr lang="en-GB" b="1" u="sng" dirty="0"/>
          </a:p>
        </p:txBody>
      </p:sp>
      <p:sp>
        <p:nvSpPr>
          <p:cNvPr id="13" name="TextBox 12"/>
          <p:cNvSpPr txBox="1"/>
          <p:nvPr/>
        </p:nvSpPr>
        <p:spPr>
          <a:xfrm>
            <a:off x="683568" y="5517232"/>
            <a:ext cx="2088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Liquid Limit = </a:t>
            </a:r>
          </a:p>
          <a:p>
            <a:r>
              <a:rPr lang="en-GB" dirty="0" smtClean="0"/>
              <a:t>Plastic Limit = </a:t>
            </a:r>
          </a:p>
          <a:p>
            <a:r>
              <a:rPr lang="en-GB" dirty="0" smtClean="0"/>
              <a:t>Plasticity Index =</a:t>
            </a:r>
          </a:p>
          <a:p>
            <a:r>
              <a:rPr lang="en-GB" dirty="0" smtClean="0"/>
              <a:t>Soil Classification = 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4860032" y="551723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Remarks: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95536" y="836712"/>
            <a:ext cx="82089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For Liquid Limit:</a:t>
            </a:r>
          </a:p>
          <a:p>
            <a:endParaRPr lang="en-GB" dirty="0"/>
          </a:p>
          <a:p>
            <a:r>
              <a:rPr lang="en-GB" dirty="0" smtClean="0"/>
              <a:t>Plot Moisture Content (vertical y axis) against Number of Blows (horizontal x axis)</a:t>
            </a:r>
          </a:p>
          <a:p>
            <a:endParaRPr lang="en-GB" dirty="0"/>
          </a:p>
          <a:p>
            <a:r>
              <a:rPr lang="en-GB" dirty="0" smtClean="0"/>
              <a:t>Moisture content for the sample is taken at 25 blow mark.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67544" y="260648"/>
            <a:ext cx="44412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u="sng" dirty="0" smtClean="0"/>
              <a:t>LIQUID AND PLASTIC LIMIT DETERMINATION</a:t>
            </a:r>
            <a:endParaRPr lang="en-GB" b="1" u="sng" dirty="0"/>
          </a:p>
        </p:txBody>
      </p:sp>
      <p:sp>
        <p:nvSpPr>
          <p:cNvPr id="6" name="TextBox 5"/>
          <p:cNvSpPr txBox="1"/>
          <p:nvPr/>
        </p:nvSpPr>
        <p:spPr>
          <a:xfrm>
            <a:off x="395536" y="2564904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Moisture Content = Weight of Moisture  </a:t>
            </a:r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2339752" y="2996952"/>
            <a:ext cx="1944216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2339752" y="3068960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Weight of Dry Soil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499992" y="278092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 100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126</Words>
  <Application>Microsoft Office PowerPoint</Application>
  <PresentationFormat>On-screen Show (4:3)</PresentationFormat>
  <Paragraphs>41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Slide 1</vt:lpstr>
      <vt:lpstr>Slide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Allan</dc:creator>
  <cp:lastModifiedBy>Allan</cp:lastModifiedBy>
  <cp:revision>3</cp:revision>
  <dcterms:created xsi:type="dcterms:W3CDTF">2014-03-04T20:28:50Z</dcterms:created>
  <dcterms:modified xsi:type="dcterms:W3CDTF">2014-03-04T20:57:59Z</dcterms:modified>
</cp:coreProperties>
</file>