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2" r:id="rId3"/>
    <p:sldId id="257" r:id="rId4"/>
    <p:sldId id="264" r:id="rId5"/>
    <p:sldId id="269" r:id="rId6"/>
    <p:sldId id="271" r:id="rId7"/>
    <p:sldId id="270" r:id="rId8"/>
    <p:sldId id="273" r:id="rId9"/>
    <p:sldId id="266" r:id="rId10"/>
    <p:sldId id="272" r:id="rId11"/>
    <p:sldId id="259" r:id="rId12"/>
    <p:sldId id="261" r:id="rId13"/>
    <p:sldId id="278" r:id="rId14"/>
    <p:sldId id="301" r:id="rId15"/>
    <p:sldId id="281" r:id="rId16"/>
    <p:sldId id="286" r:id="rId17"/>
    <p:sldId id="290" r:id="rId18"/>
    <p:sldId id="289" r:id="rId19"/>
    <p:sldId id="292" r:id="rId20"/>
    <p:sldId id="285" r:id="rId21"/>
    <p:sldId id="268" r:id="rId22"/>
    <p:sldId id="287" r:id="rId23"/>
    <p:sldId id="275" r:id="rId24"/>
    <p:sldId id="258" r:id="rId25"/>
    <p:sldId id="280" r:id="rId26"/>
    <p:sldId id="260" r:id="rId27"/>
    <p:sldId id="274" r:id="rId28"/>
    <p:sldId id="298" r:id="rId29"/>
    <p:sldId id="299" r:id="rId30"/>
    <p:sldId id="300" r:id="rId31"/>
    <p:sldId id="284" r:id="rId32"/>
    <p:sldId id="291" r:id="rId33"/>
    <p:sldId id="30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3"/>
  </p:normalViewPr>
  <p:slideViewPr>
    <p:cSldViewPr snapToGrid="0" snapToObjects="1">
      <p:cViewPr varScale="1">
        <p:scale>
          <a:sx n="102" d="100"/>
          <a:sy n="102" d="100"/>
        </p:scale>
        <p:origin x="9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8-12-13T17:37:17.775"/>
    </inkml:context>
    <inkml:brush xml:id="br0">
      <inkml:brushProperty name="width" value="0.05" units="cm"/>
      <inkml:brushProperty name="height" value="0.05" units="cm"/>
    </inkml:brush>
  </inkml:definitions>
  <inkml:trace contextRef="#ctx0" brushRef="#br0">2693 1 24575,'-13'0'0,"3"0"0,-2 0 0,-1 0 0,3 0 0,-3 0 0,0 0 0,0 0 0,-1 0 0,1 0 0,0 0 0,-1 0 0,-4 0 0,4 3 0,1 2 0,0 0 0,-1-2 0,-4-3 0,-1 0 0,1 0 0,-1 0 0,5 0 0,-3 4 0,8 1 0,-4 4 0,4-1 0,-4-3 0,4 2 0,-8-2 0,7 4 0,-7 0 0,7-1 0,-3 1 0,5-1 0,0 0 0,-1 1 0,1-1 0,-5 4 0,4-3 0,-3 3 0,3 1 0,1-4 0,-2 8 0,2-7 0,-1 3 0,1-5 0,-1 0 0,1 0 0,-1 5 0,0-3 0,1 2 0,-1-3 0,0 7 0,0-1 0,1 2 0,-1-4 0,0-5 0,1 1 0,3 3 0,-2-2 0,2 3 0,-7-1 0,6 1 0,-9 4 0,13-3 0,-9 1 0,6-5 0,-3 2 0,-1-4 0,5 0 0,0 1 0,0-1 0,-1 0 0,-3 5 0,-1 1 0,0 0 0,0-2 0,0 1 0,0 1 0,0 0 0,1-2 0,-1 1 0,0-4 0,0 9 0,1-9 0,-1 4 0,0-5 0,1 5 0,-5 1 0,-2 4 0,1-4 0,1 3 0,5-8 0,-2 8 0,-2 1 0,2-3 0,-6 5 0,6-11 0,-2 3 0,7-4 0,-6 8 0,5-6 0,-6 6 0,3-3 0,1 0 0,-2 6 0,1-6 0,1 0 0,-1-5 0,1 1 0,-5 4 0,3-4 0,-3 4 0,5-5 0,0 4 0,-1-3 0,1 3 0,-1 1 0,0-4 0,1 4 0,-1-5 0,0 5 0,1-3 0,-1 7 0,0-8 0,0 4 0,1-5 0,-1 0 0,1 1 0,-1-1 0,1 0 0,0 1 0,-1-1 0,1 0 0,-1 1 0,1-1 0,-1 0 0,1 1 0,-1 3 0,1-2 0,-1 2 0,0-3 0,1-1 0,-1 0 0,1 1 0,-1-1 0,1 5 0,-1-4 0,4 4 0,-2-5 0,2 0 0,-4 1 0,-3 3 0,3-3 0,-7 7 0,7-7 0,-7 7 0,6-7 0,-2 7 0,3-6 0,4 2 0,-3 1 0,3-3 0,-3 2 0,-5 1 0,3-4 0,1 4 0,5 0 0,1-4 0,-2 4 0,-4-5 0,1 1 0,3-1 0,2 0 0,-1 1 0,-1-1 0,-3 0 0,-1 1 0,0 3 0,0 2 0,1 0 0,-1-1 0,0-5 0,1 0 0,-1 1 0,1-1 0,0 0 0,-1 1 0,1-1 0,-1 0 0,1 0 0,-1 1 0,1-1 0,-1 5 0,1-4 0,-1 4 0,-4 0 0,3-4 0,-7 8 0,8-7 0,-4 2 0,4 1 0,4-4 0,1 4 0,0-4 0,0-1 0,-5 0 0,1 0 0,3 5 0,-3-3 0,4 2 0,-5-3 0,1-1 0,-1 0 0,1 1 0,3 3 0,-2-2 0,2 2 0,-3-3 0,-5-1 0,-1 5 0,0-3 0,1 3 0,0-1 0,4-2 0,-9 3 0,4-8 0,0 2 0,2-2 0,-1 4 0,3-1 0,-3 1 0,0 3 0,4-2 0,-4 3 0,1-1 0,2-3 0,-2 7 0,3-6 0,0 2 0,1-3 0,0-1 0,3 5 0,1 0 0,0 1 0,-8 13 0,2-15 0,-6 20 0,7-17 0,0 7 0,4-8 0,-7 6 0,10-5 0,-14 15 0,10-9 0,-7 13 0,4-18 0,-8 16 0,10-20 0,-4 8 0,11-12 0,-9 13 0,7-5 0,-6 6 0,8-10 0,0 1 0,0-3 0,0 2 0,-4-3 0,0-1 0,-1 5 0,1-4 0,0 8 0,-1-7 0,0 7 0,2-3 0,3 4 0,0 0 0,0 0 0,-5 1 0,0-1 0,0 0 0,1 0 0,4 0 0,0-4 0,-4 3 0,-1-7 0,0 3 0,1-5 0,4 5 0,-3-4 0,-2 4 0,0-1 0,1-2 0,4 3 0,-3-5 0,-2 0 0,0 5 0,2 1 0,-1 0 0,-1-2 0,0 1 0,2 1 0,3 0 0,0-2 0,-4-3 0,-1-1 0,1 0 0,0 4 0,4-2 0,-8 13 0,6-11 0,-6 16 0,4-13 0,-1 7 0,0-9 0,1 8 0,0-10 0,-1 13 0,0-14 0,2 7 0,3-9 0,0 0 0,0 1 0,0-1 0,0 5 0,0 1 0,0 4 0,0 0 0,0-4 0,0 7 0,0-7 0,0 8 0,0-3 0,0-6 0,0 0 0,0 0 0,0 1 0,0 4 0,0-4 0,0-1 0,0-1 0,0 2 0,0 4 0,0-4 0,0-1 0,0-5 0,4 5 0,0 0 0,1 1 0,11 14 0,-9-16 0,5 17 0,-8-15 0,0 0 0,0-1 0,1-1 0,-1 2 0,-4 0 0,0-1 0,3-5 0,2 0 0,0 5 0,-2-4 0,-3 4 0,4-5 0,1 1 0,-1-1 0,0 0 0,-4 5 0,0 1 0,4 4 0,1 0 0,0-4 0,-1-1 0,-4-5 0,4 5 0,1-4 0,4 4 0,3 4 0,-2-3 0,2 8 0,-3-8 0,4 2 0,-4-2 0,11 7 0,-10-2 0,7 2 0,-9-7 0,1-2 0,-1-3 0,5 7 0,0-1 0,1 7 0,-5-4 0,-1-4 0,-3-1 0,3-5 0,0 0 0,1 5 0,-1-4 0,2 8 0,-2-7 0,1 3 0,3 3 0,2-1 0,-1 6 0,0-7 0,-5-2 0,0-4 0,1 0 0,-5 1 0,0-1 0,0 0 0,0 0 0,5 1 0,-1-1 0,1 5 0,-1 1 0,1-1 0,4 4 0,-4-8 0,3 3 0,-4-4 0,0 1 0,1-1 0,-1 5 0,5 1 0,-3-1 0,3 0 0,-1 0 0,-2-4 0,-1 4 0,-2-5 0,-2 1 0,3-1 0,1 0 0,-1 5 0,8 8 0,-5-5 0,5 4 0,-8-12 0,1 1 0,-1-1 0,0 0 0,1 5 0,-1-4 0,1 4 0,0 0 0,-5 1 0,0 4 0,-4-4 0,0-2 0,0 1 0,0 1 0,5 4 0,4 0 0,1 1 0,-1-1 0,-1 0 0,1 0 0,1-4 0,-1-1 0,-5 0 0,-4 0 0,3 1 0,2-1 0,3-5 0,1 1 0,3 11 0,-3-9 0,10 17 0,-8-14 0,12 15 0,-12-14 0,5 5 0,-8-11 0,1-1 0,-1 0 0,0 1 0,-3 3 0,2-2 0,-2 3 0,3-5 0,0 0 0,1 5 0,0 1 0,4 8 0,-4-8 0,12 15 0,-10-13 0,10 11 0,-11-9 0,7-1 0,-8-3 0,7 10 0,-7-13 0,0 14 0,-2-16 0,-2 4 0,-1-1 0,4-2 0,-4 3 0,5-5 0,-1 0 0,8 17 0,-5-13 0,6 17 0,-9-15 0,1 0 0,0-2 0,-1-3 0,0-1 0,-3 0 0,-1 1 0,-1-1 0,2 0 0,4 5 0,-1 1 0,2 4 0,3 0 0,-3 1 0,-1-6 0,-5 0 0,0-5 0,0 1 0,1 3 0,2-2 0,-2 3 0,0-1 0,6 1 0,-10 5 0,7 0 0,-4-4 0,0-1 0,1-1 0,-2 2 0,1 0 0,1-1 0,-1-1 0,4-2 0,-4 2 0,5-3 0,-1-1 0,0 0 0,1 5 0,-1-3 0,1 2 0,8 5 0,-3-3 0,4 8 0,-5-3 0,0-1 0,2 0 0,3 0 0,-4-4 0,-2-1 0,4 3 0,-6-6 0,13 13 0,-8-9 0,10 7 0,-6-7 0,-1-1 0,-5 0 0,3 0 0,-1 5 0,7-4 0,-8-1 0,-1-4 0,-5-1 0,0 0 0,1 1 0,-1-1 0,0 0 0,1 1 0,3-5 0,-2 4 0,7-3 0,-8 3 0,4 1 0,-5-1 0,1 0 0,-1 1 0,0-1 0,9 8 0,-3-1 0,12 7 0,-7-4 0,7 3 0,-7-5 0,6 7 0,-11-12 0,2 5 0,-8-8 0,1 0 0,-1 1 0,0-1 0,1 0 0,-1 1 0,17 7 0,-13-6 0,29 15 0,-29-15 0,21 15 0,-19-15 0,8 11 0,-9-12 0,7 11 0,-10-14 0,14 13 0,-14-14 0,6 8 0,-3-9 0,8 12 0,-1-9 0,6 9 0,-8-7 0,17 4 0,-17-3 0,22 6 0,-29-6 0,8-2 0,-6-4 0,6 0 0,0 1 0,4 1 0,-4 2 0,-1-3 0,0 0 0,8 6 0,-6-9 0,9 13 0,-14-13 0,6 6 0,-8-8 0,6 0 0,-5 0 0,3 0 0,0 8 0,2-6 0,7 13 0,-11-13 0,13 6 0,-12-4 0,9 1 0,-7 0 0,1 3 0,-1-3 0,0 0 0,0-1 0,9-4 0,-7 4 0,23 5 0,-21 2 0,12-2 0,-15-5 0,-1-4 0,0 0 0,0 0 0,0 0 0,-4 0 0,3 0 0,-3 0 0,8 0 0,-3 0 0,-1 3 0,-5 2 0,-1 0 0,-2 2 0,2-2 0,1-1 0,1 0 0,4-4 0,-4 4 0,-1 0 0,-5 1 0,0-1 0,5-4 0,0 7 0,5-5 0,0 5 0,-4-3 0,-2 1 0,-3 3 0,-1 0 0,5-3 0,-4-2 0,4-3 0,0 5 0,0 0 0,6 0 0,-1-1 0,0-4 0,0 0 0,-4 0 0,15 0 0,-12 0 0,13 0 0,-12 0 0,-4 0 0,3 0 0,-3 0 0,4 0 0,-4 0 0,11 0 0,-13 0 0,8 0 0,-7 0 0,-3 0 0,2 0 0,-3 0 0,-1 0 0,5 0 0,1 0 0,4 0 0,0 0 0,5 0 0,-3 0 0,3 0 0,3 0 0,-5 0 0,0 0 0,-3 0 0,-5 0 0,6 0 0,-1 0 0,0 0 0,0 0 0,-4 0 0,-1 0 0,0 0 0,8 0 0,-1 0 0,6 0 0,-8 0 0,0 0 0,-4 0 0,-1 0 0,-1 0 0,2 0 0,0 0 0,-1 0 0,-1 0 0,2 0 0,4 0 0,1 0 0,-1 0 0,-4 0 0,-2 0 0,1 0 0,1 0 0,0 0 0,-1 0 0,-5 0 0,0 0 0,5 0 0,9 0 0,-2 0 0,6 0 0,-7 0 0,-1 0 0,-4 0 0,-2 0 0,1-4 0,-3-1 0,2 0 0,-3-3 0,-1 4 0,5-5 0,1 0 0,-1 0 0,0 0 0,0 0 0,-4 1 0,4-1 0,-5 1 0,1-1 0,3 0 0,-2 5 0,2-1 0,0-2 0,2 1 0,4-7 0,0 4 0,0 0 0,0 0 0,1-1 0,-1 1 0,-4 0 0,-2 4 0,1-3 0,1-1 0,0-1 0,-2 1 0,1 1 0,5-1 0,-4-1 0,6-6 0,-10 10 0,2-1 0,-4 7 0,17-12 0,-9 0 0,14-10 0,-16 8 0,15-7 0,-16 10 0,19-9 0,-17 10 0,14-15 0,-13 13 0,4-8 0,-7 11 0,4-3 0,-2-3 0,2 2 0,-8 0 0,-1 0 0,1 3 0,-1-2 0,1 3 0,7-11 0,-6 8 0,6-8 0,-8 12 0,1-1 0,-1 1 0,0 3 0,5-3 0,1 3 0,0-4 0,3 0 0,-8 0 0,4 1 0,-5-1 0,0 1 0,5-1 0,-3 0 0,6 1 0,-7-1 0,3 1 0,-3-1 0,7 0 0,-6 1 0,7-1 0,-9 1 0,0-1 0,1 1 0,-1-1 0,0 1 0,1-1 0,-1 1 0,0-1 0,1 1 0,11-9 0,-4 6 0,10-6 0,-12 8 0,3-4 0,-3-1 0,-1 0 0,5 0 0,-9 6 0,7-5 0,-3 0 0,1-4 0,-2 3 0,-4 2 0,1 3 0,6-7 0,-8 6 0,15-14 0,-16 14 0,14-10 0,-11 11 0,3-11 0,-4 9 0,5-14 0,-4 10 0,8-6 0,-8 7 0,3 2 0,-7-1 0,6-5 0,-5 3 0,10-9 0,-7 14 0,7-10 0,-11 7 0,3-1 0,-4-3 0,1 0 0,0 2 0,-2-1 0,1 3 0,1-1 0,0-4 0,4 0 0,-5 4 0,1 1 0,-1 4 0,-4 1 0,0-5 0,4-1 0,1-4 0,0-1 0,3 5 0,-4-7 0,1 7 0,-1-17 0,-1 15 0,2-9 0,4 12 0,-1-1 0,-3 1 0,6-2 0,-9 4 0,13-12 0,-13 8 0,9-2 0,-7 4 0,1 0 0,-1 4 0,-4-12 0,0 6 0,0-7 0,4 4 0,1 0 0,0 0 0,3 0 0,-3 4 0,3-11 0,1 13 0,-5-12 0,4 10 0,-3-12 0,3 10 0,5-21 0,-3 25 0,-1-29 0,-2 28 0,2-20 0,0 18 0,8-15 0,-7 14 0,3-13 0,-5 14 0,5-15 0,-3 9 0,3-5 0,-3 7 0,2-6 0,-2 4 0,2 0 0,-3 4 0,0-1 0,-1 3 0,1-10 0,-1 15 0,0-7 0,-3 4 0,2-5 0,-2 4 0,3-3 0,0 9 0,-3-5 0,-1 0 0,3-5 0,-5 5 0,13-16 0,-9 17 0,7-13 0,-9 12 0,4-1 0,-3-4 0,0 4 0,-1-4 0,0 4 0,1 1 0,8-12 0,-8 9 0,10-9 0,-13 6 0,9-6 0,-6 5 0,4-1 0,0 8 0,-5 0 0,4-1 0,-3-5 0,0 1 0,3 4 0,-3 1 0,-1 0 0,4 4 0,-4-4 0,1 0 0,2 4 0,-2-4 0,-1 0 0,0 3 0,0-7 0,1 8 0,4-9 0,-1 9 0,-3-4 0,3 4 0,-4 1 0,1-5 0,3-1 0,-3-4 0,3 4 0,1 1 0,-4 0 0,2 4 0,-2-4 0,-1 0 0,0 3 0,-4-3 0,4 5 0,0 0 0,1-5 0,2 3 0,-2-3 0,4 0 0,-1-1 0,-3-4 0,0 4 0,-5-3 0,0 3 0,0-4 0,4-1 0,0 5 0,1-3 0,3 7 0,-4-2 0,1-1 0,-1-1 0,-4 0 0,0 1 0,0 0 0,3 4 0,2-4 0,0 4 0,-2 1 0,1-5 0,1-1 0,4 0 0,0 1 0,-5 0 0,4-1 0,-3-4 0,0 0 0,3-1 0,-3 5 0,0 1 0,-1 5 0,-4 0 0,0-5 0,3 3 0,2-3 0,0 0 0,-2-1 0,-3-4 0,4 0 0,1-1 0,1 5 0,-2 2 0,-4-1 0,0-1 0,3 0 0,2 1 0,0 0 0,2 3 0,-2-2 0,-1 11 0,0 1 0,-4 9 0,0-1 0,-4 0 0,-1 1 0,1 3 0,0 2 0,0 0 0,0-1 0,-1 0 0,1-8 0,4 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39:42.177"/>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2496 0,'-28'28,"2"-4,8-15,-1-4,1-1,0-4,-1 4,1 1,4 0,1-1,0-4,-1 0,-4 0,-1 0,5 4,2 1,-1-1,3 4,-3-4,5 1,-1-1,-3-4,-2 0,-5 4,1 1,4 0,-3 3,7-3,-3-1,0 4,4-3,-12 4,10-1,-17 4,12-6,-9 9,7-13,0 5,4-3,1 1,5 3,-1 0,1 1,-1-1,5 5,-4-4,-1 8,-1-7,1 7,2-8,2 4,0-5,-2 5,2-4,-8 8,8-4,-3 5,4 0,-1-4,-4-1,-4-1,4-2,0 2,1 1,3 0,-4 5,0 0,0-4,0-2,5-3,-8 6,11-4,-11 8,8-10,-1 7,-3-7,4 3,-1-3,-2 3,2-3,-4-1,1-1,0 2,-1 0,0 7,0-2,0 0,1-1,-1-5,1 0,3 5,-2-3,2 2,-4-3,1-1,0 0,-1 1,0 3,0 2,0 0,1-1,3-5,-3 5,3-4,-3 4,-1-5,0 5,0 1,1-1,-1 0,0-4,1-1,-1 0,1 0,-1 1,1-1,-1 5,1-4,3 4,1-5,0 4,-1-2,-3 2,0-4,-1 0,1 0,3 5,-3-3,4 2,-5-3,1-1,-1 0,1 1,3 3,-2-2,2 2,-3-3,-1-1,0 5,0 1,1-1,-1 0,0 0,0 1,0 0,0-2,1-3,-1-1,1 0,0 1,-1 3,0 2,4 4,-3-4,3-1,-3-5,-1 0,5 5,-4-3,3 2,-3-3,0-1,3 5,1 0,0 1,0-1,-5-5,-3 12,3-8,-11 15,10-17,-7 11,8-8,-8 14,6-7,-6 2,8-9,-3-1,6-3,-6 7,8-6,-5 2,0-3,0 3,1 2,-1 0,0-1,0 0,1-4,-1 4,0-1,0-2,1 3,-1-5,1 0,-1 0,1 1,3-1,-2 4,2-3,0 3,1-3,1-1,-6 4,0-3,-3 3,3-3,1-1,-1 0,1 0,-1 1,5-1,0 8,0-5,0 5,-5-7,1-1,3 5,-3-4,4 4,-5-5,1 0,-1 1,1-1,3 5,-2-4,2 4,-3-5,-1 0,0 5,0 1,0 4,-4 0,3 1,-3-5,4-2,4 1,-2-4,2 4,-3-5,-1 1,4 3,-2 2,1 5,-3-1,0 0,0-4,0-1,5-1,-4-2,3 2,1 1,-4-3,3 2,1 1,-4-4,4 4,-1 0,1 1,0 4,-1 0,-4 0,-1 1,5-1,-3-4,4-2,-5 1,0 1,4 4,-3 0,2 1,1-1,-3-4,4-2,-1 1,1 1,4 4,-3-4,-2-1,0 0,1-4,4 4,0-1,0 2,0 4,0 1,0-6,-4 5,0-9,-2 8,3-7,3 2,0 1,0 1,0 4,0 0,-4-4,-1-1,1 0,0 0,4 1,0-1,0-5,0 4,0-2,0 6,0-7,0 4,0 0,0 1,0 4,0 0,0 0,0 1,0-1,0 0,0-4,0-1,0-1,0-2,0 2,0 0,0 2,4-1,0 0,1 0,-2 0,-3 6,4-5,1-2,-1 1,0 1,0 0,0-2,1 1,-1 1,-4 4,3-4,2-1,0-5,2 5,-2-4,4 8,0-3,0 0,-1-1,1-1,0 2,4 4,-3 1,3-6,0 5,-4-9,4 4,-5-5,5 5,1 1,4 4,0 0,1 0,-5 1,-1-6,-5 0,1 0,0 1,-1-1,1 0,-1-4,1-1,-5 5,4-4,1 8,0-7,4 2,-5-3,1-1,-1 0,0 0,1 1,-1-1,0 0,0 1,1-1,-1 0,0 1,1 3,4 2,-3 0,3 3,-5-7,1 7,4-3,1 4,0-4,-5-2,-5 1,-1-4,2 4,3-4,1-1,-1 5,1-4,-1 4,9 3,-2-5,10 9,-10-10,1 2,-7-3,3 3,-2-2,3 3,-5-5,0 0,0 1,5 3,-3-2,2 2,-3 1,-4-3,3 7,-4-8,1 4,3 0,-3-4,0 8,2-8,-2 4,0 0,-2 1,1 4,1 0,0-4,-1-1,-4-5,0 4,0-3,4 3,1 5,-1-7,4 11,-3-12,0 8,-1-3,-1 0,2-1,-1-5,0 9,0-3,1 8,4-4,0-4,-4-1,3 0,-3 1,4 7,-1-6,-3 6,2-12,-2 4,3-4,1-1,-5 5,4-4,-4 4,5-1,0 2,0 4,0 1,0 3,-1-8,1 11,-1-15,5 10,-8-10,3 2,-5-4,6 12,0-9,-1 9,-4-11,3 3,-1 1,7 5,-5-4,1-2,0 1,0 1,-1 0,1-1,-4-1,2-2,-2 2,-1 1,4 1,1 4,1-4,-1-1,-5-1,-1-2,2 3,0-1,2-2,-2 2,3-3,0-1,1 5,-1-4,1 4,-1-5,1 1,-1-1,0 0,0 0,1 5,0-3,-1 2,1-3,-5 3,4-2,-4 3,4-5,1 0,-5 5,4-4,-4 4,5-5,-1 1,1 3,4 2,1 4,0 1,-1-1,0 0,-3-4,3-1,-5-5,0 0,5 5,-3 1,3 4,-4-4,-1-1,1-5,-1 0,0 1,1-1,-1 0,0 1,1-1,-1 0,0 0,1 1,-1-1,5 5,-4-4,4 4,-1-4,-2-1,6 4,-6-2,6 2,-2-3,0-1,-2 1,0 3,-2-3,2 3,-4-3,0-1,-3 0,2 4,-2-2,3 2,0-4,5 1,-3-1,2 1,1-1,-4 1,4-1,-5 1,1-1,-1 0,0 1,5-5,-3 4,10 4,-6-6,7 9,-7-10,-1 4,0-1,-4 1,4-1,0-3,0-1,1-1,-1 2,-5 3,1 1,3-5,-2 4,2-4,1 5,1 0,0-1,-1 1,-5-1,0 1,0-5,4 4,-2-4,6 1,-2 3,4-3,0 4,1 0,-1-4,0-1,-4 0,-1 0,-1 1,2-1,0-4,3 4,-7 1,2 3,-3 1,3-5,6 4,-3-3,13 7,-17-3,9 3,-7-7,1-1,4 0,0 1,-4 3,7 1,-6-4,2 2,-4-2,-5-1,5 0,1 0,0 1,3 4,-3 0,4-4,0-1,0-4,-4 3,3 2,13 8,-7-7,15 10,-19-14,11 14,-10-14,2 6,-9-8,-1 0,-2 4,3 0,-5 1,8-1,-5-4,5 0,-8 0,5 0,1 0,4 0,0 4,1 1,-1 0,4-1,-3-4,3 0,-4 0,-4 4,-1 0,-1 1,2-1,0-4,3 0,-7 0,14 0,-8 4,17 0,-18 1,6-1,-9-4,-2 0,2 0,0 0,2 0,4 0,0 4,0 1,-4 0,-1-1,-1-4,-2 0,3 0,-1 0,2 0,4 0,-4 0,3 0,-3 0,0 0,11 0,-13 4,8 0,-7 1,1-1,0-4,-1 0,-1 0,1 0,5 0,0 0,0 0,0 0,-4 0,-1 0,-5 0,9 0,-3 0,8 0,-8 0,7 0,-6 0,7 0,-4 0,8 0,-6 0,5 0,-7 0,1 0,-1 0,5 0,2 0,4 0,-4 0,-2 0,-5 0,0 0,1 0,-1 0,-4 0,3 0,-3 0,4 0,-4 0,-2 0,-3 0,7 0,-6-4,7-1,-9-3,1-1,3 5,1 0,4-4,1 3,-5-8,0 8,0 1,0 0,6-1,7-4,-10 0,13 4,-14 1,2 4,-4 0,-1-4,2-5,5-1,-1 0,0 2,0-1,-4-1,7-7,-11 8,7-4,-5 4,2-4,0 3,-1-2,-1-1,-2 3,7-3,-8 4,9 0,-5 0,2-4,-3 3,-3-3,-1 5,1-1,-1-3,1 2,-1-3,1-3,-1 6,-3-10,2 6,-2 0,0 1,3 0,-3 3,0-3,2 5,-2 0,-1-5,0 0,0-1,0 1,4 5,1 0,-1-1,1-4,4 3,-4-3,4 5,-5-1,1 1,-1-1,4-3,-3 3,3-4,-3 5,-1 0,0-1,1 1,-1-1,1-4,-1-1,5-4,-2 0,1 4,-3 1,-1 4,1 1,-1-5,1-1,0-4,0-1,0 5,0-3,0 8,3-8,-3 8,3-4,-7 1,6-2,-5-4,6 5,-7-5,-1 9,-4-4,4 0,0 4,5-4,-1 4,1 1,-1-1,0 1,1 0,-1-1,0 1,-3-5,-2 3,-3-3,4 5,1 0,3-1,0 1,1-1,-1 1,-3-1,2-4,-2 4,4-4,-1 5,0-1,1 1,-1-1,0 1,1-1,-1 1,4-4,2 6,-1-1,-1 7,5-8,-7 2,19-11,-17 7,8-3,-11 5,3-1,2 0,0 0,3-4,-7 4,10-12,-10 11,6-10,-8 10,1-3,-4 5,-2-1,5-3,-6 3,5-3,-7-1,4 3,0-3,1 0,-1 4,-4-4,0 0,0-1,0-4,0-1,3 5,2 2,0-1,-2-1,-3-5,0 1,8-8,-6 10,6-5,-8 12,0-16,4 8,2-17,-1 19,-1-6,-4 7,0-4,0 0,0 4,0 1,0 0,0 3,0-2,0-1,0-1,0-5,0 1,0 4,0 1,4 0,1-1,0 0,-1 2,-4-1,0 3,0-3,0 1,0-2,4-5,1 1,4-1,0 1,0 4,0 1,-5 0,0-1,0 0,0 2,9-9,-8 5,10-9,-13 7,14-8,-10 10,6-13,-3 18,-1-5,-4 7,0 1,-4-4,4-2,1 1,0 0,-1 0,-1 3,2-2,0-1,2 3,-2-10,3 9,0-5,-3 4,2 2,-2-3,-1 5,0-5,-4-1,4-13,1 7,4-7,0 14,4-12,-8 9,3-9,-4 11,1 2,3 3,0 1,-3-5,2 3,-2-2,3-1,1 3,4-3,-4 4,4 1,-5-1,1 1,-1-1,0 1,1-1,-1 1,0-1,1 1,3 3,-2-2,2 2,1 0,-3-2,2 2,-3-3,-1-1,-3 1,2-5,-2-1,9-4,0 3,0 2,-2 5,-3-1,-1 1,0-1,0 1,1-1,-1 1,1-5,-1 4,1-4,-1 4,0 1,1-1,-5 1,4-4,-4 2,1-2,2 4,-2-1,4-4,-1 4,4-8,-6 8,9-15,-13 12,5-8,-7 7,4 3,0-2,1-1,2 3,-2-3,4 0,-1 4,-3-4,2 5,-2-1,4-4,-1-1,-2-4,-2 4,-4 1,0 0,0 4,4-8,0 7,1-3,-1 5,-4-5,0-1,0-5,0 1,0 0,0-1,0 5,0 2,0-1,-4 3,-4 1,-2 5,-6 15,7-4,-3 9,3-8,5 0,-4 0,4 1,-5-1,1 0,-1 1,1-1,-5 8,-1-1,-4 3,4-5,1-4,1-1,-2 1,-4 3,0-2,-4 7,7-8,-5 7,6-6,-4 2,5-3,0 0,0-1,-1 1,-4-4,0-1,-8-4,10 0,-9 4,15 1,-7 0,3 3,-5-3,6 4,-5 0,4-1,-12 10,5-11,-13 13,13-14,-9 7,11-4,-7 4,11-3,-2-1,4-2,4-2,-8 4,-6 4,7-3,-21 10,20-9,-13 6,12-8,4 0,1 0,4-1,1 0,-1 0,1 1,-8 6,6-4,-11 17,12-17,-4 14,8-16,-6 7,9-3,-6 1,8-2,0 1,0 1,0 4,0 0,0 1,-3-6,-2 0,0-5,1 9,4-2,0 6,0-2,0-5,0-2,0 1,0 1,0 4,0-4,0-1,0-1,0 2,0 4,0 1,0-1,0-4,0-2,0 1,0 1,0 0,0-2,0 0,0-2,0 2,-7 0,5-3,-5 3,7 1,0 1,0 4,0 0,0 0,0 0,0 1,0-5,0-2,0 1,0 1,0 0,0-2,0 1,0 1,0 0,0-2,0 1,0 1,0 4,0 0,0 1,0-1,0 0,0-4,0-1,0-5,0 8,0-1,0 15,0-10,0 15,0-15,0 15,0-20,-21 31,8-28,-21 24,15-23,2-3,4-3,-8 0,9-4,-13 12,16-11,-7 14,6-9,-6 5,6-6,-2-2,3-4,-3 9,6-7,-9 10,13-6,-9-1,6 0,-7-1,2-3,-2 3,11-4,23 0,-4-7,17-3,-3-11,-11 7,6-7,-14 9,-5-1,5-3,1-1,4-5,-8 0,-6 4,-29 7,7 3,-17 0,4 8,4-6,-50 15,42-10,-49 6,60-8,-32 3,34-2,-26 7,26-3,-9 4,12-5,2 0,3-1,-7 1,11-1,-7 0,4 1,-12 11,8-8,-8 9,12-13,-1 5,-4 1,4 0,1-1,4-1,5 1,-4 1,4-2,-1 1,-3-4,4 4,-1-5,1 9,4-2,0 7,0-4,0 0,4-4,1-1,3-9,0 4,-3 0,-2 1,-3 8,0-4,0 1,5 3,-1-7,1 7,-1-3,-4 4,0 0,0 0,0 1,-4-1,-1-4,-4-2,-7 5,1-6,-24 18,17-17,-29 17,33-22,-32 22,32-21,-35 18,30-16,-17 7,20-11,3 6,4-8,4 5,1-1,-5 1,3-1,-2 1,3-1,4 0,27-4,-3-5,17-9,-7-5,11-12,-11 14,15-11,1 0,-9 7,17-12,0-3,-15 8,17-9,1 1,-18 10,8-4,-2 2,-22 9,24-16,-29 15,15-12,-22 18,10-11,-6 7,4-8,-5 7,0-9,-5 13,4-9,-3 10,3-2,-3 4,3-1,-2 0,3 1,-5 3,0 1,4 8,-3 1,0 3,-6 8,-3-1,0 7,0-4,0 0,0-4,0-1,0 0,0 0,0 14,0-11,0 16,-3-20,-6 11,0-13,-11 9,10-9,-22 26,15-19,-9 13,9-13,-5 1,2-3,-11 6,16-11,-13 10,12-6,-18 8,14-8,-11-1,12-4,-11 8,15-6,-18 9,17-10,-27 14,21-12,-28 25,22-19,-29 25,28-21,-27 17,34-23,-20 13,21-14,-5 2,8-4,4-4,1 0,0-1,-1 5,-4-3,4 3,1-4,5-5,-5 4,3-3,-7 0,3-1,0-4,1 0,1 0,-11 0,7 0,-26 0,19 0,-35 0,29 0,-19 0,28 0,-18 0,16-9,-7 7,15-6,-10 0,12 6,-21-6,17 8,-22-3,21-2,-20 0,21 2,-26-6,24 7,-32-6,31 8,-25-9,28 7,-30-7,27 9,-23-8,27 6,-6-6,7 8,0 0,1 0,-7 0,4 0,-18 0,14 0,-16-8,20 6,-22-6,21 8,-17-8,19 6,-6-7,7 9,-12-8,10 6,-5-6,8 8,-9 0,1 0,-17-8,21 6,-20-6,21 8,-17 0,13 0,-14-8,19 6,-14-6,14 8,-7-8,8 6,-15-6,12 8,-26-9,22 7,-22-7,22 9,-31 0,23 0,-41 0,39 0,-38 0,45 0,-32 0,34 0,-21 0,23 0,-6 0,8 0,-4 0,8 0,-7 0,2-5,4 1,-3-2,2-5,6 5,-6-2,3 4,0-3,-1 5,-10-10,13 11,-18-11,14 2,-6-4,7 1,-6 4,9 4,-14-7,10 2,-2-4,-1 5,1-3,2 6,-11-11,11 7,-8-4,0 0,-4-3,6 5,-7-8,17 14,-9-7,11 8,-7-6,6 5,-2-2,-1 0,38 30,-21-16,36 26,-27-19,5 5,7 0,1 1,17 7,-15-5,27 14,-31-19,55 23,-51-26,61 22,-58-23,46 10,-48-11,36 10,-42-14,27 13,-29-14,25 15,-23-10,27 11,-27-12,27 11,-32-10,27 6,-32-9,24-3,-22 2,12-2,-9 1,5 2,-3-3,15 0,-14 4,16-5,-17 1,18 7,-21-10,15 13,-21-13,26 14,-19-14,37 6,-31-4,40 1,-40 0,18-1,-23-4,-1 0,0 0,0 0,1 0,-1 0,0 0,0 0,0 0,4 0,6 0,-4 0,9 0,-13 0,13 0,-17-3,4-2,-7 0,9 1,-2 4,7 0,-9 0,0-4,0-1,4 0,-3-3,7 3,-7 0,2 1,-3 4,16 0,-12 0,37 0,-35 0,35 0,-37 0,29 0,-29 0,12-7,-16 5,-5-9,0 6,8-4,-5 0,17-4,-12 3,12-7,-12 7,9-8,-16 9,6-8,-6 3,12-7,-10 6,12-6,-13 7,23-17,-15 14,23-21,-25 26,17-21,-18 16,7-17,-8 8,3-10,-2 15,10-8,-10 14,5-7,-6 4,-1-1,-4 5,-2 2,1-1,-4 3,4-3,-5 5,5-1,13-12,-5 9,9-9,-12 12,8-1,-6 1,9 0,-14 0,6 0,-12 0,4-4,-12 3,-9-11,-3 15,-26-22,19 23,-43-28,40 29,-30-18,35 21,-22-7,16 7,-25-2,20-2,-21 4,16-3,-34 4,34 0,-42 0,51 0,-39 0,43 0,-35 0,36 0,-32 0,27 0,-11 0,15 0,5 0,1 0,-16 8,16-6,-29 6,26-8,-27 0,20 0,-28 0,29 0,-29 8,29-6,-30 6,30-8,-39 0,36 0,-36 0,39 0,-29 0,28 0,-12 0,17 0,-12 0,13 0,-28-8,31 6,-26-14,29 14,-26-6,15-1,-13 7,11-7,-14 9,16-8,-20 6,16-6,-26 4,18 3,-28-12,34 11,-23-15,33 15,-11-6,16 8,-17 0,8 0,-39-9,41 7,-45-7,41 9,-34 0,31 0,-29-4,32 2,-41-6,45 7,-44-4,45 5,-52 0,40 0,-55 0,54 0,-32 0,42 0,-24 0,23 0,-20 8,23-6,-23 14,21-14,-29 15,28-11,-19 14,26-9,-4 5,7-11,3-2,-3-3,1 0,2 4,-3 1,0-1,-1 0,0 0,2 0,-1 1,-1 3,-5-3,1 0,0-1,4-1,1 2,4 3,1 1,-1-1,1 0,0 1,-1-1,4 5,2 1,3 4,0 0,0 0,0-4,0-1,0-1,0-2,0 7,4-3,5 0,1-1,14 7,-8-4,13 9,-14-11,22 3,-19-7,46 11,-34-9,61 15,-46-15,5 3,0-2,-1-5,1 0,0-2,0-6,3 0,0 0,-9 0,45 0,-59 0,23 0,-28 0,19 0,-17 0,24 0,-29 0,32 0,-30 0,35 0,-35 0,36 0,-31 0,20 0,-24 0,1 0,-8 0,17 0,-13 0,21 0,-23 0,23 0,-21 0,33 0,-26 0,28 0,-30 0,24 0,-29 0,42 0,-39 0,39 0,-36 0,28 0,-27 0,32 0,-33 0,34 0,-33 0,18 0,-27 0,7 0,-9 0,-4 0,3 0,-3 0,4 0,0-4,-4-1,-1 0,0 1,9 4,-2-4,18-5,-17-1,21-7,-21 11,25-3,-19 9,16 0,-18-4,-3-1,-9 0,-17-7,-6 7,-14-9,0 5,-30 4,17 1,-42-10,38 11,-50-32,57 30,-15-11,2 1,25 13,-53-12,49 13,-41-12,33 11,-33-16,32 16,-42-11,40 12,-39-4,47 5,-31 0,38 0,-21 0,22 0,-27 0,25 0,-38-8,37 5,-37-5,32 8,-25 0,27 0,-12 0,23 0,-10 0,12 0,-4 0,0 0,-8 0,5 0,-26 0,24 0,-38 0,32 0,-42 0,41 0,-35 0,38 0,-17 0,23 0,-13 0,18 0,-18 0,13 0,-22 0,21 0,-25 0,26 0,-31 0,29 0,-38 0,32 0,-33 0,33 0,-23 0,31 0,-13 0,14 0,-14-9,12 7,-25-16,28 16,-23-7,26 9,-11 0,9 0,0 0,4-3,5-2,-3-7,7 2,-11-6,10 7,-9-7,10 7,-12-8,11 7,-6-2,8 3,-12-7,5 6,-12-14,12 14,-12-13,13 12,-23-9,21 10,-17-6,20 6,-7-2,7 4,-17-5,15 3,-19-10,20 13,-18-16,12 12,-21-15,11 10,-12-4,12 5,1 1,11 2,-2 3,7 1,-7-8,7 5,-4-5,5 8,0 0,3-1,-3-3,4 2,-1-2,1 4,4-5,0-1,0-13,0 11,0-5,0 9,0-2,0 1,0-8,0 11,0-19,0 18,0-22,4 17,5-10,1 8,6 0,-6 4,6-3,-6 8,2-3,0-1,2 3,4 1,1 5,-1 4,0 0,13 0,-9 0,49 0,-43 0,50 0,-54 0,32 0,-29 4,30 1,-29 5,37 7,-41-10,36 13,-38-18,20 10,-21-7,17 8,-21-6,23 5,-27-8,19 1,-12 3,21 7,-8-8,31 15,-34-16,35 12,-41-7,15-2,-25-5,20 4,-17-6,25 10,-22-7,32 0,-27-1,28 5,-33-7,22 6,-24-8,27 4,-28 1,21 0,-18-1,13-4,-17 0,13 8,-19-6,28 5,-21-7,47 0,-33 0,44 5,-40 0,31 1,-37 2,27-3,-34 0,29 7,-29-10,29 6,-29-8,44 0,-35 0,46 9,-43-7,44 15,-42-15,50 15,-50-15,45 10,-47-6,33-1,-33 0,41 3,-38-6,48 15,-49-15,46 16,-46-16,46 7,-41-9,38 0,-39 4,40 1,-48 1,47 6,-50-10,34 7,-36-9,12 0,-20 0,15 0,-13 0,5 0,-13 0,-1 0,2 0,4 4,19 1,-10 0,37-1,-34 1,36 0,-47 0,22-1,-38-4,-56 0,2-6,3 4,-7-2,-21-7,1-2,-23-2,7 1,3 1,16 5,-12-7,52 14,-24-11,31 10,-31-6,21 8,-50 0,36 0,-3 0,3 0,13 0,-58 0,55 0,-54 0,56 0,-45 0,46 0,-52 0,50 0,-50 0,52 0,-54 0,51 0,-46 0,50 0,-42 0,40 0,-56 0,48 0,-14 0,-1 0,7 0,-5 0,2 0,13 0,-30 0,45 0,-23 0,29 0,-25 0,26 0,-34 0,31 0,-41 0,42 0,-33 0,33 0,-33 0,32 0,-23 0,27 0,-6 0,8 0,-1 0,5 0,-7-8,11 2,-22-7,19 9,-19-8,21 10,-17-14,17 14,-10-6,13 8,-4-8,2 6,-6-9,7 7,-3-1,-1-7,-4 10,2-6,-5 8,6 0,-3 0,-2 0,1 0,4 0,1 0,-8 0,5 0,-10 0,7 0,1 0,0 0,4 0,-4 0,9-4,-4-1,4-3,-12-5,0 3,-20-4,15 1,-10-2,22 1,-11-6,11 5,-7-6,7 8,2 0,7 5,-14-12,11 4,-20-13,17 14,-1-1,4 8,4-1,-1-4,-6 0,9-1,-10-6,7 9,-3-5,3-1,-3 7,-1-19,4 18,-16-26,18 25,-17-21,13 18,-10-11,7 11,-3-5,1 6,-2-8,3 7,-1-5,8 11,-5-4,5 5,0 0,-4-5,6 3,-7-3,9 0,0 4,0-4,0 0,0 4,0-4,0 0,0-1,0-4,0-1,0 5,4 1,5 9,21 0,-7 4,32 0,-31 0,41 0,-35 0,42 0,-37 0,37 0,-37 0,32 0,-39 0,20 8,-28-2,27 16,-18-11,28 15,-25-14,38 18,-38-18,42 15,-46-17,44 8,-41-7,45 7,-51-12,45 11,-40-10,32 11,-35-8,16 3,-23-4,15 0,-19 0,25 4,-18-7,37 10,-26-14,36 11,-40-8,36 0,-43-1,38 5,-38-7,38 10,-37-7,35 0,-36-1,32 4,-28-5,25 5,-25-8,24 8,-29-6,24 6,-25-4,13 1,-19 0,35 3,-29-3,43 4,-42 0,29 5,-29-8,29 10,-24-10,33 8,-26-9,18 7,-26-10,16 6,-19-8,27 4,-28 1,26 0,-26 3,25-2,-25 3,21 0,-23-4,41 12,-29-10,35 15,-41-11,35 7,-36-8,39 7,-42-6,29 10,-29-10,39 6,-31-7,47 8,-41-6,16 4,2 0,-12-3,12 2,-2-2,-16-7,31 11,-39-15,18 6,-25-8,9 0,-12 0,1 0,-6 0,5 0,3 0,0 0,23 0,-16 0,18 0,-21 0,9 0,-13 0,13 0,-18 0,5 0,-4 0,-13 0,-36 0,-8 0,-14-5,-5 0,-14 2,-7-7,0-1,1 3,-2-5,4 0,28 4,-1-1,0 2,12 6,-52-2,43 4,-7-4,3-1,17 3,-58-11,60 12,-61-4,48 5,-14 0,-1 0,6 0,-5 0,-1 0,10 0,-45 0,53 0,-46 0,45 0,-7 0,0 0,5 0,-7 0,-1 0,9 0,-15 0,-2 0,8 0,-5 0,2 0,13 0,-45 0,52 0,-60 0,57 0,-47 0,53 0,-25 0,26 0,-35-8,40 5,-54-5,54-1,-46-2,49 0,-35-6,44 15,-40-6,32 3,-13 1,13-10,-10 0,15 4,-32-3,27 8,-21-4,18 3,-12-6,16 10,-12-11,20 12,-10-3,10-4,-4 6,6-6,-6-1,-1 7,-6-11,8 12,-4-3,6-4,-10 6,10-6,-14-1,18 7,-10-6,8 8,-13 0,5-8,-5 6,13-6,-22-10,16 14,-30-22,33 24,-18-14,22 14,-14-14,17 10,-9-12,9 9,-4 0,0-3,-5 2,-1-5,-6-1,10 6,-4-2,9 3,-2 1,3-1,-6-7,-5 1,-3-6,4 6,-1-2,5 8,-10-7,6 5,2-1,0-1,7 0,-2-1,3-2,1 7,-1-7,-4 2,-4-15,1 3,-1-1,12 9,-10 2,12 6,-16-14,17 13,-14-9,14 11,-17-24,16 19,-20-22,16 25,-13-12,6 8,-11-14,9 13,-12-12,17 17,-13-10,13 12,-5-4,7 9,-9-9,7 7,-6-7,8 4,-11-7,0 5,-2-5,4 11,2-10,5 8,-4-5,2 4,-8-8,5 5,-7-13,13 15,2-3,4 3,0-4,-1 4,0-4,1 4,4-3,0 3,9-4,1 8,16 1,-6 4,38 0,-21 5,15 2,3 1,-2 0,7 1,-1 0,-9-4,45 5,-58 0,33-4,-41-2,28 0,-30 1,24 8,-29-7,37 10,-30-14,41 15,-40-15,59 16,-55-16,61 11,-64-8,45 0,-46 4,20-4,-25 1,11-2,-9-4,21 8,-20-2,14 7,-22-4,40 13,-29-10,31 14,-36-15,24 10,-25-10,51 15,-49-15,38 10,-44-11,35 3,-26-3,32 3,-30-6,12 9,-19-10,18 15,-21-10,29 11,-24-12,30 12,-29-11,33 15,-32-14,42 19,-29-13,6 1,1-1,-5-5,42 17,-58-23,33 7,-38-6,30 1,-32 2,32-2,-30-1,43-3,-41 0,19 3,-25-2,23 7,-18-7,31 10,-34-14,21 5,-21-7,21 8,-21-6,17 14,-22-14,-3 6,-55-13,2-1,-36-5,19 3,1 0,-22-5,-4 2,-1 1,8-3,9 4,5 2,11 1,-28-8,44 12,-43-15,40 10,-60-3,58 1,-50-1,59 4,-30-3,38 9,-16 0,19 0,-16-8,18 6,-25-6,25 8,-34 0,27 0,-37 0,32 0,-33-5,34 4,-27-3,32 4,-24-8,31 6,-30-15,32 15,-15-6,16 8,-13 0,10 0,-21-8,25 6,-20-6,11 8,-14 0,5-8,-19-3,25 0,-40 2,38 0,-27 7,27-7,-13 0,22 7,-25-14,26 5,-26-7,24 8,-15 2,22 4,-13 0,10-1,-4 1,1 4,0 0,-8 0,-1-4,2 3,-10-2,13 3,-26 0,25 0,-29 0,33 0,-28 0,29 0,-21 0,17 0,-1 0,9 0,1 0,-2 0,-5 0,-3-8,7 6,-18-6,16 8,-20 0,16 0,-8 0,14 0,-2-4,52 8,-3 3,45 6,-10 0,2 1,28 1,-31-6,9 1,-8-1,28 4,-1-2,-4 0,-19 1,-3-6,-5-1,-25 4,52-4,-58 0,53-1,-49-4,46 0,-45 0,56 0,-48 5,37 0,9 3,4 11,-12-9,15 1,-14-2,-30-1,-2 0,18 2,8 1,-16-2,-6-1,3 0,-2 0,-19-4,23 1,-20 0,-13 0,20 4,-21-4,39 0,-29 4,48-3,-49 3,33 1,-23 0,13 0,-7-5,-8-1,20 5,-32-7,47 15,-55-15,47 11,-41-8,47 0,-46 4,44 1,-50 4,32 1,-36-6,16 3,-13-7,-2 8,-1-5,-7 1,4 0,13 0,-9 0,21 1,-22-5,17 6,-18-9,17 13,-11-9,19 7,-19-3,50 8,-42-6,61 15,-59-15,46 11,-51-12,58 11,-56-10,42 6,-48-9,34-4,-31 3,47 2,-46 1,40 7,-48-12,25 6,-28-7,14 8,-14-7,5 6,-6-7,-1 0,0-1,0-4,0 0,-2 7,2-5,0 9,0-6,0 1,1-2,-5-1,-2 2,1 0,-4-2,4-3,0 0,0 0,5 0,7-4,-9 0,4-1,-12-2,0 2,-3-7,-1 2,-4-2,0-1,0-1,0-4,0 0,0 0,0 0,0 4,0 1,0 1,0-2,0-5,11-11,-4 13,6-12,-5 15,-3-4,0-1,-1 1,-1 4,2-7,0 6,-2-15,-3 10,-8-32,-8 26,-26-28,13 37,-42-19,34 18,-42-15,44 20,-60-14,59 24,-45-15,0 3,27 6,-6 2,1 1,9 1,-43 0,51-5,-38 0,44 4,-47 2,47 4,-36 0,43 0,-23 0,31 0,-25 0,24 0,-16 0,23 0,-10 4,15 1,-19 4,13 0,-18 3,18-6,-13 1,14-3,-31 9,21-5,-30 7,39-10,-26 7,30-6,-1 6,36-7,4 0,27 8,-22-11,19 7,-24-9,4 4,-17 0,3 1,-8-1,4-4,0 0,1 0,0 0,-2 0,1 0,1 4,4 5,0 5,-4 0,-1-5,8 3,-6-10,36 22,-31-20,33 21,-36-23,25 14,-21-14,25 5,-23-7,19 4,-22 1,2 0,-5 0,-3-5,0 0,11 0,-9 0,27 0,-21 0,29 0,-29 0,12 0,-15 0,-1 0,-4 0,-2 0,1-5,-3 1,7-1,-8 1,4 4,0 0,-4-4,4-1,-5 1,8-4,-1 3,7 0,-4 0,1 5,-1 0,-4-3,-2-2,-3-3,-1-1,0 1,4-5,-2 4,2-3,-4 3,-4-3,0-2,0-5,1 5,0 1,-1 1,-4 2,0-3,3 5,2-1,0-3,-2 3,-3-4,4 1,1-2,0 0,-1-6,-4 5,0-7,0 4,0-1,0 5,0 2,0 3,0-7,0 1,0-3,0 5,0 5,0-9,0 6,0-5,0 3,0 3,4-7,0 8,5-4,-1 4,1 1,-1-1,0 1,4-4,-2 2,6-10,-7 10,11-7,-5 8,12-5,-7 3,-2-2,3 4,-10 1,9 3,-6 1,7 4,-6 0,13-8,-12 6,10-6,-12 8,-1 0,0 0,1 0,4 0,0 0,-4 0,-1 0,-1 0,10-8,-7 3,5-8,-7 9,1-4,4-1,0-2,-4-2,-1 5,0 3,-4 1,4 4,-1 0,2 0,5 0,-6-4,0 0,-5-1,5 1,-3 4,15-8,-9-2,10-5,-8 2,0 4,1 0,-1 3,-4-1,-2 2,1-4,1-4,0 3,-1-3,-5 5,0-1,0 1,1 0,-1-1,4-3,-3 3,3-4,-3 0,-1 4,1-4,0 0,0-1,-4-4,3 0,-3-1,0 5,-1 1,0 5,0-1,4 1,1 0,-1-1,0 1,1-1,-1 1,-3-5,-2-1,1 0,1 1,-1 5,0-8,-4 1,7-6,-5 7,6-6,-8 5,0-7,0 4,0-1,3 5,2 1,0 1,2 2,-2-3,3 0,1 4,-12 35,4-13,-12 28,-2-12,6-12,-5 29,8-28,-5 24,-1-26,1 14,5-11,-4 18,6-15,-14 19,14-21,-14 13,14-12,-5 12,3-17,-1 13,1-14,0 23,4-20,-4 23,-1-30,0 13,1-14,4 2,0 0,0 2,0 4,-3-5,-2 0,-4 8,0-5,4 10,-3-8,3 9,0-11,-7 13,10-15,-6 8,8-4,-4 1,-2-1,1-4,1-2,4 1,0 1,0 4,0-4,-7 6,5-5,-6 6,5-7,-2-1,0-5,-2 20,2-15,0 28,2-25,-5 10,6-8,-9-1,5 1,-6 0,6-4,-6 2,7-7,-7 11,2-5,-6 6,6-3,-2-5,3-1,-12 9,10-6,-26 19,24-19,-28 22,28-25,-32 25,27-21,-29 27,25-25,-16 24,17-26,-25 26,22-20,-31 24,37-29,-23 20,25-21,-17 17,13-13,-6 5,8-6,-21 7,20-11,-18 10,24-16,-13 7,6-6,-9 3,14-4,-10-4,10-1,-19 4,13-6,-26 14,24-14,-33 6,33-8,-33 8,33-6,-28 6,29-8,-33 8,32-6,-32 6,32-8,-38 0,31 0,-50 0,43 0,-44 0,52 0,-38 0,44 0,-30 0,31 0,-22-16,27 12,-16-12,22 16,-17-8,7-3,-10-7,11 7,-17 3,14 8,-29-12,29 9,-23-18,33 19,-21-15,19 6,-10-6,10 3,-9-6,13 9,-5-6,7 9,-7-9,5 7,-9-10,10 1,-3 4,4-3,-3 6,7 3,-7-7,8 6,-1-2,1 4,4-5,0-1,0-4,-4-1,-1 1,0 5,1 0,4-7,-8-3,6-1,-6 4,0 7,6 0,-6-1,4-10,-1 13,0-10,1 13,0-4,3 2,-2-6,-6 2,7 1,-6 0,8 5,0-9,0 2,-4-2,0 4,-1 4,1 1,4-8,0 6,-3-10,-2 10,0-2,1 4,4-5,0-1,0-4,0-1,0 1,0-1,0 6,0 0,0 0,0-1,0-5,0 1,0 4,4-6,1 9,10-12,-4 13,16-6,-11 11,20-6,-15 5,9-7,-12 8,-4-3,-1 3,3-3,-6 0,15-1,-15 1,19-1,-13 0,26-8,-20 2,15-7,-22 8,5-3,-6 8,3-4,-3 4,-1 0,-5 1,1 0,-1-1,0 1,0-1,1 1,-1-1,0 1,1-1,-1 1,0-1,1 1,-1 0,0-1,1 1,-1-1,0 1,1-1,-1 1,0-1,4-3,-3 3,7-7,-7 7,3 0,-3 5,-1 1,4-2,2-4,-1 1,4 2,-8-1,4 2,-5-3,1-1,3 5,-2 0,7 0,-8-1,4-4,7-3,-9 2,10-2,-13 3,0 1,0-1,1 1,-1-1,0 1,1 0,-1-1,0 1,5 3,-4-3,4 4,-4-5,-1 1,0-1,0 1,5-1,-3 1,2-1,1 0,-4 0,4 1,0-1,1 0,0 0,-2 0,-3 1,-1-1,0 1,1-1,-1 1,0 0,-3-5,2 3,-2-3,3 5,0-1,1 1,-1 0,1-5,-1 3,1-3,-1 5,-3-1,2-3,-1-2,2 0,1 1,3 1,-3 2,11-6,-9 6,5-2,-3 3,-4 0,8 0,-7 1,2-1,-3-4,8-1,-6-4,5 4,-7 2,-1 3,1 1,-1-5,1 3,-1-3,1 5,-1 0,0-1,5 0,1 0,0 1,-2-1,1 0,1 4,0-3,-2 4,5-5,-7 0,11 4,-12 1,8 1,-8-2,3-3,-4-1,5 4,1-2,4 1,0 1,1-3,-1 3,0 0,-4 1,-1 4,-1-4,-2-1,2-4,-3 1,-1 3,9 1,-7 4,11 0,-8-7,5 5,-1-6,-3 4,-1 0,-5-1,9-3,-3-1,8-1,-3 1,-6 1,0 7,-24 24,7-13,-20 21,-11-9,11-10,-32 22,38-23,-32 19,32-20,-25 16,23-15,-23 14,20-10,-28 16,24-10,-21 9,26-15,-23 14,27-17,-33 21,28-16,-33 22,32-18,-24 18,23-18,-19 14,21-19,-14 13,26-19,-14 11,15-12,-11 7,12-7,-7 7,7-7,-4 3,5-3,0-1,-1 0,-4 1,3 4,-3 1,4 0,-3 2,2-6,-6 6,6-7,-7 12,7-6,-3 7,4-8,1-2,-1-3,1-1,3 5,-3-4,4 4,-5-5,1 9,-1-3,1 4,3-5,-7 2,6 0,-10 10,6-10,-3 5,5-10,-2 7,-3-3,-1 4,-4 0,4-4,5-1,1-1,-1 2,-2 5,-2-1,4-4,-3 2,-2-6,-11 5,9-5,-12 9,18-8,-14 12,9-13,-2 6,4-7,-8 3,10-2,-22 10,21-10,-12 7,10-8,-13 0,11 0,-17-1,22 1,-22-5,17 0,-18-4,14 0,-22 8,20-6,-24 5,29-7,-29 0,28 0,-16 0,7 0,7 0,-23 0,20-8,-7 6,13-6,8 8,-7 0,2 0,-12-9,-8 3,8-8,-7 9,13-8,2 11,-8-15,15 15,-22-11,15 12,-34-12,24 7,-58-17,47 15,-53-14,62 20,-38-16,44 16,-33-6,35-1,-17 7,20-6,-33 0,22 6,-46-19,46 17,-46-18,39 15,-57-16,49 14,-28-4,21-1,11 2,-31-3,37 6,-37 1,37 5,-48-10,55 12,-27-3,41 4,-4 0,0 0,-22 0,11 0,-43 0,41 0,-50 0,44-5,-36 0,39-9,-3 8,18-3,18 9,21 0,8 0,20 0,2 0,-5 0,42 0,-42 0,7 3,0-1,-8-1,15 10,1 1,-7-8,7 6,-1-2,-9-8,4 0,-2 0,-7 0,30 0,-49 4,17 1,-17 0,50 8,-37-11,14 2,1 0,-10 1,9-2,0 0,-9 3,53 7,-61-11,31 10,-40-7,8 0,-16-1,-1-4,-6 0,1 0,1 0,12 0,-6 0,7 0,-9 0,16 0,-12 0,20 0,-22 0,6 0,-12 0,-1 0,0 0,8-7,-6 5,22-6,-20 4,21-2,-18 1,18-7,-21 10,12-5,-15 7,4 0,7 0,-5 0,1 0,-9 0,1 0,30-9,-18 7,35-7,-44 9,9 0,-17-3,1-2,-25-8,7 8,-27-12,-5 10,13-2,-49-5,44 3,-35 0,37-2,3 11,-1-2,17 4,-13-8,16 6,-11-6,-3 8,0 0,1 0,10 0,-1 0,3-4,-6-1,6 0,-2-2,11-1,6-6,4 5,7-3,24-6,-15 6,49-15,-44 16,35-6,-42 7,18 0,-25 3,34 1,-26-3,35 0,-37 0,24-1,-25 1,13 0,-15 0,3 0,-4 4,-4-3,-1 4,-5-5,1 1,3 3,2 1,0 0,-1 0,-1-1,2-3,5 3,-1 0,-4 1,-2 4,1 0,1-4,0-1,-2-4,-11 1,-18-1,-5 5,-20 0,11 4,-61 0,49 0,-19-5,0 0,17 3,-29-7,11 9,21 0,-30 0,43 0,-22 0,13 0,8 3,-6 2,21 0,-23 6,16-9,-21 14,23-14,-27 5,18-3,-17 2,13-1,8 0,-36-5,34 0,-42 0,46 0,-33 0,33 0,-47 0,45 0,-35 0,39 0,-31 0,28 0,-27 0,34 0,-16 0,18 0,-7 0,3 0,5 0,-16 0,8 0,-42 0,27 0,-40 0,47 0,-15 0,6 0,15 0,-28 0,35 0,-20 0,25 3,-9 2,17 3,0 1,8 11,5-8,27 10,-8-17,23-1,18-4,-19 0,3 0,0 0,-9 0,8 0,0 0,-7 0,38-4,-54-1,4-7,-24-2,-1 1,-3 0,-1 5,-4-9,0 2,0-12,-26-6,12 11,-48-9,37 25,-57-7,44 7,-52-2,-11 1,47 3,-2 1,-23 0,-10-1,13 2,-21 2,31 0,9 0,22 0,-8 0,24 0,-20 0,17 0,-25 0,26 0,-10 0,17 0,2 4,3-3,-16 10,13-5,-37 18,30-12,-24 8,28-11,-5-4,6-2,1 1,0 1,0-1,4 0,-4-4,0 0,-17 0,12 0,-28 8,29-6,-21 6,17-8,-13 8,14-6,-1 9,8-7,0 1,3 2,-6 2,6 0,-6-1,6 0,-3-4,0 1,4 2,-4-2,5-1,-1 0,-4-4,4 0,-4 0,0 0,-1 0,-4 0,-9 8,-1-6,-6 6,-7 1,19-3,-4 7,25-1,51 18,21-1,21-2,-23-7,22 5,9 3,-3-3,-14-7,-12-6,-8-5,10 3,4 3,14 4,6 2,0-1,-7-1,-14-5,23 0,-5-2,-8 3,11 3,-2 0,-17-3,-13-4,-6 0,45 8,-11-1,-45-9,18 2,-52-13,-5 0,-5-9,-4-1,0 0,-4-3,0 8,-9-8,3 12,-11-15,6 17,-14-17,13 18,-17-14,18 14,-20-15,14 15,-6-7,-12 9,-5-8,-1 6,-15-15,36 15,-33-7,35 9,-34 0,27 0,-42-9,40 7,-44-7,50 9,-41 0,43 0,-38 0,37 0,-16 0,-10 0,19 0,-46 0,42 0,-42 0,35 0,-42 0,47 0,-39 0,46 0,-40 0,40 0,-13 0,18 0,-8-4,9 3,-27-7,37 7,-37-11,34 5,-25-14,25 14,-20-5,26 12,-21-12,16 9,-10-9,0 5,10 5,-12-14,17 14,-22-6,16 0,-21-2,23 0,-9-2,14 7,-6 0,7-2,-3 2,-1-4,3 1,-7-1,7 0,-2 4,-9-7,5 2,-5 0,8 2,-16 8,11-8,-21-2,24 0,-1 1,7 9,-11-3,9-2,-10 0,8-7,4 10,-4-6,4 8,-7 0,-4-4,1-1,1 0,-2 1,8 4,-24-4,23-1,-19 1,22 0,-19 4,13-8,-6 6,9-6,-12 8,12-4,-12-1,16 0,1 2,-5 3,4 0,-3 0,-5-8,11 2,-20-8,19 6,-10-2,8 6,-7-4,5 3,-2-4,1-4,6 4,-7-8,5 7,3-3,1 5,4-4,0 2,0-2,0-1,0-1,0-4,0 4,0 1,0 5,0-9,0 2,0-7,0 8,11-11,-4 14,25-14,-15 15,13-3,-4 0,3 7,-1-6,-2 6,4 1,-8 1,29 4,-23 0,39 0,-32 0,30 0,5 0,-8 0,13 2,4 1,8 3,-30 2,0 0,19-1,8 11,-47-15,3 12,-13-13,-11 6,-2-5,14 2,-15 3,23 1,-25-5,22 0,-9-4,4 4,-2 1,-12 0,-1-1,0-4,1 0,4 0,0 0,0 0,0 0,4 0,-8 0,6 0,-6 0,4 0,4 0,-3-4,-1-1,-5 0,-1 1,2 0,8-1,-7-3,9-1,-6 1,8-1,-8 1,11-4,-18 2,13 2,-11 4,21-4,-12 6,13-6,-17 3,-4 1,-1-10,-8 1,-22-10,8 9,-30-4,20 5,-22-2,11 0,-34-3,37 11,-53-6,54 12,-62-13,50 12,-44-16,52 16,-22-7,31 5,-1-1,10 0,3 1,-4 4,-1 0,-4 0,-9 0,2-4,-2-1,8 0,-6 1,14 0,-14-1,15 1,-6 0,2 4,-4 0,-9-8,11 6,-5-6,8-1,4 7,-4-6,-13-9,13 13,-35-25,35 25,-25-16,18 9,1 1,1-3,10 8,-1 1,-7-8,5 10,-10-6,-1-1,6 7,-13-14,18 14,-10-6,7 4,0 3,1-3,-8 4,-3 0,-4 0,1-9,13 7,1-6,5 8,-4 0,2 0,-6 0,6 0,-3 0,0 0,-1 0,-4 0,4-4,1 0,5-1,-1 1,34 4,-8 0,28 0,9 0,-18 0,55 0,-47 0,30 0,-18 0,-17 0,13 0,1 0,-10 0,54 12,-70-8,29 16,-32-18,32 15,-34-15,53 19,-47-14,47 16,-34-4,43 12,-32-9,0-3,0-1,-8-4,8 4,2 2,9 7,-8-8,-1-1,4 3,9-7,-43-10,-5 0,-2 1,0 7,-2-11,12 18,-16-12,22 5,-1 0,-2-6,21 7,-29-8,29 7,-29-10,29 7,-29-5,37 5,-35 1,35 3,-41-4,23-4,-25-2,27-3,-21 0,34 9,-28-7,34 6,-28-8,28 0,-29 0,29 0,-25 0,12 8,-20-6,1 6,-11-8,3 0,-4 0,0 0,-5 0,7 0,-6 0,7 0,-2 0,-1 4,0 1,30 8,-23-6,57 14,-55-14,25 7,-33-10,-1-4,-1 4,-3 0,3 1,-4-2,1-3,-1 0,0 5,9 0,-2 0,22-1,-24-4,11 0,-16 0,1 0,4 0,0 0,0 0,1 0,-1 0,16 0,-17 0,28 0,-28 0,13 0,-12 0,4 0,-8 0,7 0,-12 0,-47-5,17 4,-48-3,1 4,4 0,9 0,1 0,-10 0,13 0,2 0,0 0,-28 0,-24 0,13 0,32-1,0 2,-38 1,-14 1,22 1,18 3,-2 3,4 0,23-4,-13 1,1 0,19-1,-44 4,44-1,-60 1,33 0,9-2,0-1,-13 0,16 4,1 0,0-3,-3 5,0-1,8-6,-7 4,0-1,13-7,-55 16,63-16,-48 7,53-5,-48 1,49 0,-46-1,41-4,-48 0,18 0,-15 0,17 0,-1 0,30 0,-18 0,26 0,-9 0,11 0,-12 0,11 0,-7 0,13-4,2-1,3 1,1-4,-1 4,-3-5,3 4,-4 2,-3-5,2-2,-7-3,3-5,-7 5,9-1,-5 1,13 4,-5-4,3 8,-2-4,3 6,1-2,-5-7,4 2,-3-2,3 4,-3-9,6 7,-10-11,6 3,-4 3,1-5,0-2,7 7,-10-17,14 16,-6-22,8 17,0-18,0 19,0-6,0-6,0 10,0-34,0 36,0-30,0 34,0-18,0 13,4-35,-3 30,11-46,-10 52,14-34,-14 37,6-17,-8 19,0-13,0 12,0-22,0 21,4-20,1 13,0-13,-1 0,0 9,1 1,0 9,-1-1,-4 1,4 0,1-1,0 1,-1 0,-4 4,0 1,4 4,1 1,7 3,1 1,29 4,-13 0,22 0,2 0,-9 0,17 0,1 0,-18 0,9 2,0 1,-9 3,18 7,-1 2,-11 0,12 4,0 0,-18-7,9 3,-1-1,-8-2,9 0,0 0,-9-1,55 4,-66-5,34-1,-46 0,33 8,-25-6,41 15,-29-18,48 18,-39-13,10-1,-1 1,-5 3,6-4,-2 0,-13 0,4 0,1 0,-7-1,7-1,0-1,-6 3,8-1,1 1,-9 1,9 0,0-2,-9-4,16 3,-2-2,-21-6,53 7,-68-9,20 4,-26 0,8 1,-14-2,2-3,1 0,-54-4,30 3,-51-3,5-6,20 8,-40-3,-28-3,14 3,33 3,-1 1,-18-1,-18-1,2 0,17 2,22 1,3 0,-45-4,5-2,22-1,0-1,4 0,25 2,-40 2,58 4,-30 0,25 0,-30 0,23 0,-38 0,36 0,-47 0,47 0,-14 0,-1 0,10 0,-55 0,66 0,-36 0,42 0,-41 8,41-7,-36 7,38-8,-29 8,32-6,-26 6,32-8,-28 8,29-6,-21 6,18-8,-7 0,3 0,1 0,4 0,1 0,0 0,-1 0,-4 0,0 0,-1 0,5 4,2 0,7 9,1-4,32 25,-7-16,61 27,-43-23,21 2,3 0,-14-4,4 2,0-2,-14-7,13-1,1-1,-4-4,10 0,1-1,-12 0,2-3,1 0,-1 6,3-6,-1-1,-7 9,16-4,1 0,-19 4,49 0,-43-3,-3-2,41 0,-43-2,18 1,-1-1,-17-1,49 6,-46-1,-6-6,28 14,-34-14,51 16,-43-11,7 6,0 2,-5 3,16 1,1 1,-19-3,19-1,-1-3,-16-7,5 0,0-3,-7-3,13 5,-41-1,-15 1,-31-1,-35-4,10 0,4 0,0 0,-6 0,-14 0,-18 0,9 0,19 0,-2 0,-26-3,-12-1,17 1,-2 0,12-6,7-1,21 3,-8 0,-1-1,12-2,-41-1,27 1,-30 4,30-7,-31 2,59 0,-28 2,26 9,-58 0,37 0,-29 0,22 0,25 0,-54 0,55 0,-41 0,48 0,-35 0,32 4,-41-3,33 3,-37 1,8 8,15-5,-10 12,41-13,-19 6,20-8,-2 3,9-3,0-1,-1 4,-4-3,-1 0,1-1,5 0,0 0,1 1,-2-1,0-4,-7 0,10 0,-22-4,21-1,-25 1,21-8,-5 10,0-11,10 9,-5-1,7-3,1 3,-5-3,4-1,-3 1,3 0,1-1,0 1,-1-1,1 1,-1 3,-7 1,1 4,-7 8,8-2,1 7,4-5,1 0,3 5,36 18,-10-7,22 3,3 1,-8-4,15 10,1 0,-9-7,26 28,-1-34,15-6,-7 1,-14 6,2 1,3-6,12 1,-2 0,-13-2,-14 0,-5-1,12 4,-5-3,-4-1,22 5,-23-1,11-8,-18 2,25 1,-37-7,51 10,-35-11,31-1,-28 0,-7-5,-14 0,2 0,-11 0,10 0,-10 0,14 0,-12 0,30 0,-14 0,37 0,-25 0,46 0,-51 0,9 0,-1 0,-8 0,46 0,-55 0,21 0,-39 0,0 0,-43-13,7 6,-25-7,-31 5,27 3,-12 3,0 1,16-3,-9 4,1 2,13-1,-39 0,46 0,-7 0,20-4,10 3,44-3,-9 4,33 0,17-13,-34 5,42-10,-58 9,17-5,-15 9,16-4,-5 9,13-8,6 6,-3-7,5 9,1 0,-24-4,23-5,-36-1,23 0,-26 6,26 4,-10-4,14-5,-10-6,1 0,0-3,11 3,-17 0,26-8,-29 4,14-1,-21 2,0 1,-11 7,9-10,-10 6,-1 0,0 2,-5 3,0 1,1-1,-1-4,1 4,-1-4,-3 0,2 4,-2-4,0 4,-2 1,5-13,-5 5,9-11,-7 9,0 0,-1 4,4-7,-6 6,5-7,-7 3,0 1,4-1,1 6,0 0,2 4,-2 1,0-5,-2-1,1 0,1 1,7 1,-7-2,3 1,-8 0,11-7,-4 8,20-19,-16 19,24-12,-22 15,23-7,-25 6,13-6,-11 3,0 0,7-3,-5 6,2-3,-4 8,-8 5,-13 20,1-3,-14 8,11-8,-8-2,4 3,0-4,1-2,0 1,-4 5,-3-3,-2 2,-12 4,11-9,-19 17,22-18,-14 12,10-8,2 2,1-8,19-5,26-16,-4 5,27-6,-7-4,-6 9,33-14,-32 11,37-7,-43 7,16 2,-23 0,1 1,7-6,-11 0,5-2,-15 10,11-9,-5 9,7-11,4 2,-5 1,5 0,-8 1,1-1,-1 0,-4 1,-2 4,-3 0,-1 1,0-1,1 1,-1-5,1 4,-4-4,2 4,-2 1,3-9,0 7,4-11,-3 12,4-11,-5 9,0-10,1 12,0-4,-1 0,5-1,-3 0,3 1,-5 5,5 3,-4-3,4 4,-1-1,2 1,4 4,-4-3,-1-2,0 0,0-6,1 5,-2-6,0 7,14-3,-9 4,11-9,-14 3,-1-2,-1 3,-3 1,-1-1,0 1,1 0,3-1,-2 0,2 0,-3 1,-1-1,5 5,1 0,4 4,-4-4,-2 0,1-1,-3-3,2 4,-3-5,-1 1,5 3,0 1,6 4,-1 0,0 0,-4 0,-1 0,-1 0,2 0,4 0,-4 0,28 0,-22 0,48 8,-44-1,19 6,-25-4,0 0,0 0,-4 0,-1-1,-5 1,1-1,-1 0,0 1,5 3,-4-2,4 3,-5-5,1 0,-1 1,0-1,1 0,-1 0,4 4,-3-2,11 6,-9-7,9 8,-6-3,5 4,-1 0,-4-4,-2-5,1-5,-4-1,4 2,0 0,-4-2,4-3,0 0,-4 4,-33-11,16 5,-30-7,16 1,-11-2,2 0,-8-4,10 5,2 0,4 4,-10-8,16 11,-18-15,20 15,-6-6,2-1,-4-1,3-1,3 3,5 8,-10 0,-19-5,5 4,-13-7,29 7,-18-3,17 4,-26 0,25 0,-23 0,28 0,-21 8,18-6,-10 13,15-10,-22 12,23-8,-31 9,24-9,-27 13,22-15,-25 13,20-14,-23 12,9-8,-27 9,28-9,-29 4,39-4,-38 0,36-5,-36 0,35-5,-1 0,13 4,15-7,1 2,6-19,3 9,3-10,2 13,7-4,-3 2,11-6,-6 3,8-1,-2-6,-5 9,4-8,-9 9,6 2,-7 0,4 4,-4-5,-1 1,5-1,-4 0,8 0,-7 1,7 3,-4 1,6 4,3 0,2 0,4 0,5 0,5 0,0 0,-17 0,-19-9,-24-5,1 2,-9-8,-10 0,6-1,-15-7,29 17,-3-6,14 15,-4-10,4 7,5-3,-4-4,4 2,-1-2,1-1,4-5,0-1,0 1,0-3,0 7,0-9,0 6,0-2,0 2,0 3,0 1,0 4,0-3,4 3,-3-8,6 3,-1-4,3 0,0-1,-4 1,-1-1,-4 1,4 4,0-7,1 6,-1-7,-4 8,0 1,0 0,0-9,0 6,0-17,0 22,0-22,0 17,0-18,0 18,0-12,0 14,0-8,0 4,0-1,0 1,0 0,0-1,0 1,0 4,0 1,0 0,0-1,0 0,0 1,0 5,0-9,0 2,0-7,0 4,0 0,0-1,0 1,0 4,-8-7,2 10,-7-5,9 7,-4 1,3-1,-7 5,3 0,-16 4,9 0,-27 0,21 0,-21 0,23 0,-28 8,24-1,-11 6,9 8,2-1,-21 23,15-16,-21 19,28-24,-28 24,24-15,-12 13,19-16,-14 20,17-24,-27 44,22-34,-13 24,11-18,5-15,2 4,5-16,2 0,-9 7,8-6,-9 8,5-4,-3-1,-12 13,10-9,-24 13,23-19,-23 11,23-15,-26 14,24-14,-12 10,3-7,-8 14,-4-3,-3 3,6-1,11-11,-1 5,17-12,2 3,3-3,1-1,3 5,1 1,4-1,5 5,12-9,23 0,16 5,15-12,-1 1,15 0,-7 0,-11-3,3 0,4 0,12 0,0 0,-14 0,-12 0,-5 0,33 0,-7 0,-29 0,14 0,-42-5,-3 4,-4-3,-8 4,-1-4,4-4,-3-2,-15-12,-2 14,-78-6,36 14,-25 0,-2 0,15 0,-12 0,0 0,0 0,-23 0,23 0,8 0,16 0,-16 0,43 0,-20 0,27 4,-17-3,17 7,-14-3,10 4,-9 4,13-4,-17 8,17-7,-10 7,12-8,6 3,8-4,19-3,52-1,-12-4,13 0,0 0,-10-5,5-3,-4-3,-18-7,17-7,-25-2,-12 3,16-14,-17 2,11-10,-19 20,13-20,-19 33,11-20,-12 23,7-15,2 6,-3-4,13-2,-16 10,11-5,-1 6,-7 1,6 0,-13 4,1-4,-1 4,1-4,-4 0,2 4,-2-4,-1 0,0-1,-4-4,0-1,0 2,0-1,0 0,0 1,0-2,4 5,4-2,1 6,4-6,-5 2,1 0,0 1,0 0,-1-1,-3 0,-1 1,0 5,1-1,-1-3,-4 3,-22 5,0 5,-16 14,-51 27,45-16,-19 10,-1-1,19-8,-11 14,1 2,9-8,-17 22,0 2,17-9,-5 3,4 1,16-6,0-2,0-2,5 0,-7 6,-2 1,0 7,9-13,1 2,-6 24,1 6,9-4,-5 23,15-38,-7 25,16-55,-15 25,15-31,-7 21,9-18,4 9,5-11,22 15,-13-20,31 32,-13-28,27 24,3-19,2-10,8-2,-2-2,5-2,-3-4,5-1,-7 1,0 2,-2 0,18-1,-8 0,-23-1,22 3,-51-10,-7 0,-5 0,-4 0,-1 0,0 0,-4-3,4-2,-5-4,-11-3,-7 2,-4-2,-3 7,1-7,-15 1,1 1,-23-16,31 22,-29-22,24 15,-27 1,18 1,-12 4,21 4,-21-12,30 11,-24-7,27 9,-11 0,-1-8,10 6,-16-14,21 14,-12-11,7 8,2 0,-9-2,14 2,-10-3,11-1,-3 5,-1-8,3 10,-7-15,-5 15,-20-19,-3 10,-11-13,17 13,3-6,18 15,-3-13,12 13,-3-5,-6 2,3 4,-14-8,5 4,-27-14,7-3,-3 2,15-3,6 9,10 0,-14-6,16 5,-7-6,7 7,2 2,3 4,-17-19,13 14,-20-17,14 17,-3 0,1 0,0 4,-2-3,-9-3,-1-3,-8-6,15 13,-35-19,43 22,-62-28,50 19,-40-12,29 10,-24-5,26 4,-44-14,46 16,-57-10,49 13,-23-5,35 2,11 7,5-5,15 14,19-10,7 11,22-2,-9-2,50-10,-21-2,-11 6,-1 1,19-4,5-1,-1 8,9-11,-19 16,-16-8,-2 1,1 7,4-2,-2-1,-7 1,12-1,-47-9,-15 4,-23-7,-2 2,-12 4,-11-3,-3 13,-16-12,-3 2,27 0,-29 2,46 9,-42-8,48 6,-17-6,32 8,-28 0,15 0,-21 0,19 0,-14 0,10 0,-12 0,4 0,1 0,-1 0,-4 0,16 0,-20 0,27 4,-24 4,21-2,-12 9,5-13,-8 13,3-9,-3 7,11-4,-10 5,15-4,-7 3,1-4,-3 4,-7-7,3 2,6-8,9 0,5 0,5 0,-5-8,3 2,1-6,-2-1,9 4,-9-3,6 3,-3-7,-1 6,5-6,0 8,4-5,0-1,0 0,0 1,0 1,0 2,0-2,0-1,-13 40,7-23,-12 37,1-19,-11 23,-1-9,-19 23,26-33,-8 9,22-21,-18 23,9-10,-13 13,12-14,-9 8,11-16,-10 28,17-34,-4 12,4-3,-8 3,10 5,-5 5,7-14,0 15,0-12,1 0,4 4,0-11,0 5,0-8,0-1,0 2,4 8,31-2,-4-6,33-6,32-8,-45 0,4 0,19-5,2-1,-4 3,-1-2,-2-7,-2-3,-7 6,-4 0,-3-6,-5-1,6-1,-5-5,-30 8,-2-3,-4 3,-5 2,-7 3,-19 5,0 0,-45 4,27 0,-59 0,44-5,1 5,0-1,7-4,-19 5,29 0,0 0,4-8,7 6,1-6,6 8,-11-4,11-1,-1 1,7-4,5 4,0-9,4-4,0 3,0-19,0 8,0-29,4 17,5-20,-2 34,14-37,-1 26,13-40,-3 36,5-23,-19 38,13-28,-13 24,16-28,-11 28,6-10,-9 15,-4 7,-1-6,0 7,1-4,0 4,6-7,-10 15,26-6,-13 12,55 0,-39 0,12 0,2 0,11 0,-9 0,0 0,8 0,-10 0,-2 0,-6 0,23 0,-33 0,-10 0,-2 0,-5 0,1 0,-1 0,0 0,4 0,-7 0,5 0,-10 4,3 1,-1 3,-2 1,2 0,9 3,29 19,4-3,-5-2,1-1,8-1,-5-2,-1-2,-7-11,49 10,-63-19,14-4,-36-1,-5-8,-4-1,-4-13,-6 11,-17-14,6 23,-36-18,27 17,-21-15,13 8,-2 0,-26-8,21 11,-32-11,34 8,-9-4,20 9,15-2,1 7,7-3,-4-4,5 6,-1-5,1 6,0-3,-1-1,-3-3,-1-1,0 0,-4-4,4 8,-14 0,8-3,-3 10,10-9,4 7,-1-5,1 1,-1 3,-9-8,8 7,-8-7,9 5,-3-5,-1 0,-17-12,14 13,-22-12,19 14,-8-7,10 8,5-3,3 8,1-1,-4-2,2 2,-2-4,4 1,-1 3,1-2,3-2,1 0,4-11,0-7,8-6,-2 0,11 3,-3 7,0 0,3-7,-7 9,11-14,-10 15,10-15,-10 15,5-10,-6 10,7-2,1 0,1-5,3 2,-8 3,-1 5,0-1,1-1,0-3,2 4,-6-4,2 8,-8-7,4 11,-4-2,9 7,1 1,4 4,4 0,1 0,0 0,7 0,-2 0,4 0,-1 0,-8 0,15 0,-16 0,13 0,-21 0,-2 0,-3 0,3 4,-3 0,7 8,-11 2,10 7,-13-6,6 5,-4-11,0 3,1 1,2-3,-2 2,4 1,-1 0,4 4,-6 0,9 12,-9-8,7 12,-5-18,4 5,-3-11,0 7,-2-7,6 15,-3-13,10 13,-11-14,11 13,-7-8,9 14,-5-10,1 3,-4-4,-1 0,8 8,-6-2,23 10,-17-14,30 9,-28-18,38 11,-32-11,15 6,-24-7,-4-1,-3-6,-4 1,4 1,-5-1,4 4,-2-4,6 1,-2 3,0-4,-2 1,25 11,-17-9,31 14,-31-14,7 1,-9-4,5 1,5 0,13 8,-11-11,9 6,-37-4,-34 1,0 0,-46-1,-7-4,18 0,9 0,2 0,13 0,-50 0,42 0,-17 0,21 0,10 0,9 0,-7 0,19 0,-18-8,23 6,-14-14,16 14,-11-9,10 6,-6-3,7-1,-3 1,3 0,-4 3,1-3,-1 0,0-2,-3-5,7 5,-4-2,5 4,3-1,-2 1,2-5,-3 4,-1-3,1 3,-5-3,3-2,-3 0,5 2,3 4,-6-9,5 7,-7-7,5 9,0-1,-1 1,1-1,-5-3,4 6,-11-9,9 9,-9-7,2 4,0 5,-7-5,3 5,-1-2,6 3,4 3,0 0,-1 0,-4 0,-1 0,5 0,-2 0,-5 0,1 0,-22 0,19 0,-7 0,13 0,3 0,-8 4,3 4,1 2,6 2,4-4,-1 0,1 5,3 1,1 0,4 7,0-7,12 24,17-10,22 17,15-9,5 5,5-19,18-2,-3 0,-24-4,-4-1,6 0,8 2,7 0,0 0,-9-2,25 6,-13-2,-32-6,-6 0,31 7,-22-6,-15-3,-1 3,-22-10,-16 0,0 4,-4 6,0-1,0 0,0-1,0 2,0 4,0 1,0-6,0 0,0 4,0 5,0 29,0-18,0 32,0-23,0 15,0-12,0 18,0-27,0 28,0-24,0 21,0-23,0 32,0-45,0 46,0-33,0 41,0-35,-9 49,6-49,-2 8,1 2,4 9,0 28,0-14,0-4,0-10,0 3,0-7,0-1,0 3,0-3,0 24,8-25,-1-23,11 38,-8-42,12 23,-7-33,15 14,-5-9,33 3,-4-14,31-5,-18-9,3 0,-24 0,3 8,-34-6,-4 6,-45-12,5 3,-34-3,10-5,-9 6,-1-6,3 9,-25 0,21 0,-30 0,57 0,-29 0,48 4,-24 1,26 4,-19 4,15-7,-7 6,9-7,-4 4,-1 0,-22 4,18-8,-25 8,32-8,-14 3,19 1,-9-1,13 1,-9 3,6-6,-3 8,-1-12,4 9,2-6,3 3,-4 1,4-1,-9 5,4 1,1 0,0-1,0-1,3-2,-3 7,8-3,1 0,4-2,12 5,4-6,56 7,-20-7,35-1,-6 1,0 0,17 0,-13-5,-18-1,-6-5,-30 0,3 0,-25 3,4 2,-5 3,0 0,1 1,3 3,-3-3,-1 7,-4-6,-4 3,0-1,0 2,0 4,0 1,0-1,0 0,0 0,0 9,0-7,0 22,-8-20,7 16,-11-16,7 0,0 0,-3-4,3 0,0 8,-11 6,9-3,-6 13,9-21,-1 34,0-30,-5 34,1-31,-5 38,7-29,-11 50,7-31,-10 29,10-13,2-1,9 6,0-10,0 12,0-8,0-11,0 1,0 30,0 12,0-16,0 8,0 2,0-2,0-16,4-4,1 0,2 2,3-16,0-1,2 10,7 26,-8-55,7 36,-7-33,7 17,-3-19,3 7,-8-13,2 3,-7-21,0-6,-2 3,1-4,5 20,8-10,10 18,5-7,10 5,-5-8,13-6,-24-14,7-5,-19-4,0 0,7 0,2 0,6 0,19-9,-24 3,27-19,-27 1,9-5,-8 4,-7 7,-5-3,-1-2,-3 1,0 1,-5 7,4-2,1-6,1 6,3-5,-1 8,-2 3,3-3,-5 9,5 0,0 4,36-26,-15 11,20-14,-19 13,-11 14,3-6,-6 3,-6 1,5-9,-10 7,18-1,-11 7,16 0,-18 0,22 0,-23 0,14 0,-11-4,-7-1,11 0,-12-2,4 2,0 0,17-7,0 10,15-6,1 3,-7-4,-5-1,-13 1,-13 1,1 4,-5-9,0-1,-4-5,0 1,0 0,0-1,-4 5,-9-3,3 7,-24-7,3 2,-40-9,25 12,-43-11,53 21,-42-20,30 14,-25-19,31 19,-8-5,22 13,-1-9,4 7,-6-14,11 14,-42-15,12 6,-14 0,2-3,13 4,12 4,-14-11,37 15,-27-15,29 15,-18-15,20 15,-15-14,14 14,-23-11,21 8,-16-4,19 5,-15-9,9 7,-23-12,4 8,-20-8,18 11,-21-10,40 15,-19-9,27 6,-6 0,7 1,1 4,39-3,-18 2,42-3,-43 4,4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19.782"/>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543 45,'-28'-4,"4"0,15 8,1 0,-1 5,-3-1,3 0,-8-3,8-1,-4-4,4 3,1 2,-1 3,1 0,-5 1,-1 0,-4 4,3 1,3 0,3-1,0-5,1 0,-1 5,4 1,-3 0,4-2,-5-3,1-1,3 0,-3 9,3-7,-4 11,1-12,3 9,-3-9,3 4,-3-5,0 0,-1 1,1-1,3 0,-2 4,2-2,0 2,1-4,4 5,-3-4,-2 4,0-5,-2 4,2-3,0 3,2-3,3 3,-4-2,-1 2,0 1,-2-3,2 2,-3-3,-1-1,5 0,0 9,0-7,-1 6,1-3,0 1,4 4,-4-4,0-1,-1-1,1 2,4 0,0-1,4-5,0 0,9-3,1-1,4-4,0 0,1 0,-1 0,0 0,0 0,1 0,-6-4,0-1,0 1,-4-4,4 3,0 1,1 0,-1 0,0 0,-1-9,2 4,-1-4,0 8,-5-2,0 2,5 0,1 2,4-2,-4 1,-1-1,-5-3,0 3,5 1,-4-4,4 4,0-1,-4 1,4 4,-5-4,1 0,-1-5,0 1,0-1,1 1,4-1,-4 1,8-6,-7 0,-1-4,-5 0,-4 4,0 1,0 0,0-1,4 0,0 1,5 5,-1-1,-3 1,2-5,-2 3,4-2,-1 3,0 1,1-1,-5 1,4-5,-3 3,3-2,1 3,-5 1,4-5,-4 4,5-3,-1 3,5 1,-4-1,4 4,0 1,0 4,6 0,-1-4,0-5,0-1,1-4,-1 5,0-4,0-1,0-5,-3 1,-3 4,-3 1,-1 5,1-1,-1 4,-3 25,-2-10,1 18,1-23,7-2,2-3,0 0,-1 0,-1 0,2 0,0 0,-1 0,0 0,0 0,6 0,-1-4,0-1,-4 0,-1 1,-5 0,-34-1,18 1,-27 0,26 8,-4-3,0 2,-1 1,1 1,0-1,3 4,-3-4,1 1,-2-1,0-4,1 0,0 4,-1 1,-4 0,-1 3,1-3,0 0,4-1,-7-4,6 0,-7 0,3 0,5 0,1 0,-7 0,4 0,-17 0,13 0,-6 0,7 0,1 0,4 0,-3 0,7 0,-7-4,11-1,-6-4,-1-4,3 4,-7-4,4 0,4 7,-4-6,4 8,1-5,0 1,-1-1,1 5,-5-8,3 6,-7-11,7 7,-2-3,3 5,1-1,-1 5,-3 4,3 4,-4 8,5-2,0 2,-1-4,4 5,2 0,3 1,0-1,0 0,-4-4,-1 8,1-4,0 8,4-1,0 10,0-10,0 10,0-15,0 14,0-14,0 11,0-8,0-1,0-3,0 6,0-10,0 14,0-13,0 5,4-3,1 1,4 0,7 10,-9-13,4 10,-11-13,4 8,1-5,7 9,-2-7,6 5,-2 0,5 0,-5-4,-2-1,-3 0,-4-4,-1 4,-4-1,0 2,0 5,0-1,0 0,0 0,4 0,1 1,4-5,-1-2,1-3,-1-1,5-4,0 0,6-4,-6 4,0 1,0-1,-4 4,4-4,-5 4,1 1,-1-1,0 0,-3 1,-1 7,-4-1,0 2,0-4,0 0,0 1,0 4,3-4,2-2,8-7,1-1,4-4,-4 0,3 0,-8 0,4-4,-5-8,5-3,-4-2,4 4,-5 5,-3-1,-1-3,0-2,0-3,1 3,-1 2,0-1,1-1,0-4,-1 0,0 4,1 1,-1 0,0 3,-4-2,0-1,0-1,0 0,0 1,0 0,0-1,0-4,0-1,4 1,1 4,8 1,-4 4,4 0,0 5,-4 0,4 4,-1 0,2 0,0 0,-1 0,0 0,-4 0,4 0,-1 0,-2 0,3 0,-1 0,2 0,4 0,-4 0,-1 0,0 0,0 0,6 0,-1 0,0 0,0 0,1 0,-1 0,0 0,0 0,1 0,-6 0,0 0,0 0,-4-4,4 0,-8-9,-5 4,-5-3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22.186"/>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25.534"/>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174 96,'5'-37,"-5"8,-5 16,-3 5,-1 3,-3 2,3 6,-4 2,5 3,-5-3,-1-1,0-1,1 2,1-1,2 4,-3-4,8 9,2-3,3 2,0 1,-4-4,-1 4,1 0,0 1,4 0,0-2,0-3,7-1,3-3,3-2,0-3,0 0,1 0,-1 0,0 0,-5-4,1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28.152"/>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162 0,'-27'18,"3"-6,16-5,0-2,-1 3,1 1,-1-5,-4 4,4-3,-4 3,5 1,3-1,-3 4,4-3,-1 3,1-4,4 5,0 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30.956"/>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255 6,'-27'-5,"4"5,10 1,-1 2,-4-3,4 4,1 1,0-1,-1 0,0 0,1 0,5 1,-1-1,-4-4,4 0,-8 4,7 0,1 1,5-1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32.602"/>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1 141,'27'0,"-3"-4,-16 0,-3-5,-1-7,0 1,0-3,1 5,-1 0,-4 4,0-4,0 0,0-1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34.436"/>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0 80,'0'-34,"0"6,0 19,0 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37.400"/>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120 1,'-27'17,"3"-1,16-8,0 0,-1 1,-4-5,4 4,-4-4,4 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40.154"/>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46 0,'-45'8,"45"-8</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42.930"/>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249 0,'-38'18,"4"-5,16-9,4 0,1 0,0 1,-1-1,0-1,1 2,5-1,-1 0,-7 0,5 1,-5 0,7-1,1-4</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45.510"/>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44 0,'14'27,"-3"-6,-11-9,0 1,0 1,0 4,0-4,0-1,0-5,0 8,0-1,0 7,0-4,0-4,0-1,-4-5,0 0,-5 5,0 1,0 0,0-2,5 1,0-3,4 2,-4-3,-1-1,1 4,0 2,4-1,0-1,0 1,0-3,0 2,0 0,0 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48.427"/>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155 9,'-32'-5,"3"1,11 4,0 0,4 0,1 0,4 0,-3 4,3-3,39 3,-16-4,35 0,-31 0,0 0,0 0,-8 0,-2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0:58.649"/>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194 9,'-29'-5,"-10"1,14 4,-3 0,15 0,-1 0,-4 0,4 0,1 0,12 0,13 4,-1-3,13 3,-10-4,4 0,0 0,-4 0,-1 0,-5 0,0 0,13 0,-5 0,10 0,-12 0,-5 0,-5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01.341"/>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262 1,'-18'0,"3"0,2 0,-1 0,-5 0,5 0,2 0,-1 0,-1 0,-5 0,5 0,2 0,3 0,1 0,-1 0,1 0,-1 0,1 0,-5 0,-1 0,8 0,25 0,-5 0,17 0,-18 0,1 0,4 0,0 0,0 0,-4 0,-1 0,0 0,-4 0,4 0,-1 0,-6 0,2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04.803"/>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18 1,'0'17,"0"-1,0-8,0 0,0 1,0-1,0 0,-8 13,6-10,-5 17,7-13,0 7,0-4,0-8,0-2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07.223"/>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291 1,'-22'0,"0"0,8 4,1 0,1 1,-2-1,0-4,-4 4,9 0,-4 1,5-1,-1 0,1 0,-5 1,-1-1,-5-4,5 3,2 2,3 3,1 1,3-1,-2 0,2 1,0-1,1 0,4 0,4-3,1-1,7-4,2 0,4 0,1 0,-5 0,-2 0,1 0,-4 0,4 0,0 0,1 0,-4 0,-2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11.776"/>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721 64,'-8'-15,"-1"3,1 12,-4 0,-2-8,0 6,2-6,-1 8,-1 0,0 0,-15-9,16 7,-15-6,18 8,-6 0,2 0,0 0,1 0,0 0,3 0,-2 0,-1 0,-1 0,0 0,1 4,4 1,1 3,-5-4,-1 0,0-4,1 0,5 4,-1 0,-3 1,2 2,-3-2,5 3,-1 1,1-1,-1 0,-3-3,2-1,-7 0,7 0,-3 5,5 4,-1-4,0 4,1-5,-5 5,3 1,-3 4,4-4,4-1,-3-5,4 0,-1 5,-3-4,4 4,-5 0,0 1,4 4,-3-4,3-2,1-3,0-1,4 5,0 1,0-1,0 0,0 7,0-4,0 10,0-13,0 8,0-6,0 7,4-8,0-2,4-7,1-1,3-4,2 0,5 0,6 0,-5 0,21 0,-23 0,18-4,-21-2,11-7,-11 4,13-16,-12 13,6-10,-9 14,-5-1,1 1,6-8,-5 5,14-4,-13 6,5 1,-8-1,4-3,2 2,-1-2,0-1,-12 3,-2 1,-7 5,-5 4,-1 0,-4 0,-1 0,2 4,-1 1,0 4,-1-4,5 3,2-4,-1 1,3 2,-3-2,1-1,-2 4,-5-3,1 4,4 0,1-4,0-1,4-1,-4 2,0 0,-1-2,0-3,1 0,0 0,-1 0,0 4,9-7,10-6,9-6,3-3,2 9,-1 5,-4 0,-2-1,1-3,1-1,4 4,3-11,-6 10,13-15,-12 15,6-6,-9 8,-1-1,2 1,0 4,-1 0,0 0,0 0,1-3,-1-2,-5 0,1 1,3 4,-2-3,2-2,5 0,-7 1,7 1,-9-2,4-7,2 6,-1-5,-1 6,-3-3,-1-1,-3 1,-2-1,1 1,1 0,-1-5,4 3,-4-3,1 9,-1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21.219"/>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197 40,'-24'-4,"3"-1,13 0,-1 2,-4-5,4 6,-4-7,4 9,1 0,-5 0,-1 0,-4 0,-1 0,5-3,9 5,18 4,3 3,11 1,-14-3,0-2,0 0,-4 2,4-2,0-1,1 0,4-4,-4 4,-2 0,-3 1,-1-2,0-3,1 0,-1 0,0 0,5 0,1 0,4 0,-4-3,-1-2,-9-3,-4-1,-5 4,-3-2,0 6,-1-3,-4 4,4 0,-4 0,0 0,-1 0,-4 0,-1 0,1 0,0 0,-1 0,1 0,-1 0,9 0,2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24.193"/>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123 0,'-18'0,"2"0,8 0,-5 0,4 0,-4 4,0-3,-1 2,4-3,1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26.369"/>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222 9,'-18'-5,"2"1,3 4,0 0,-6 0,1 0,4 0,1 4,0-3,4 6,-4-2,0 0,3 2,-3-2,1-1,6 0,-2-4</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29.083"/>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95 0,'0'23,"0"-3,0-7,0-3,-3 2,2-3,-7 3,3-2,-4 7,0-3,4 4,-3-4,3-1,1-1,0 2,4 4,-4-4,-1-1,-3-5,0-7,3-2,1-7,4-5,0-1,0-5,0 1,0 4,0 1,0 9,0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31.887"/>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168 1,'1'18,"-7"-1,-8-4,0-4,2 4,3-4,0 3,-4 2,3 4,-3-4,4 3,1-7,-1 2,4 1,1 1,1 0,-2-2,0 1,-2-3,2 2,0-3,1-1,4-3,0-2</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34.881"/>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149 54,'-22'-5,"0"2,4 3,4 3,1 2,4 3,1 1,3-1,2 5,-1-4,-1 4,-3-12,-1-2,5-8,0 1,4-5,0 3,0-2,0 3,0 1,0-5,0 3,0-3,0 9,0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38.835"/>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91 6,'-18'-5,"2"5,7 1,1 2,0-3,-1 0,-4 0,7 4,2 1,9 3,3 0,5 1,-4-1,8-3,-3-1,4-4,1 0,-6 4,0 0,0 5,1 0,4-4,0-1,0-4,1 0,-13 0,-14-11,-3 8,-13-17,14 18,-7-14,7 14,-3-6,9 8,0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8-12-13T17:41:41.351"/>
    </inkml:context>
    <inkml:brush xml:id="br0">
      <inkml:brushProperty name="width" value="0.1" units="cm"/>
      <inkml:brushProperty name="height" value="0.2" units="cm"/>
      <inkml:brushProperty name="color" value="#FFFC00"/>
      <inkml:brushProperty name="tip" value="rectangle"/>
      <inkml:brushProperty name="rasterOp" value="maskPen"/>
    </inkml:brush>
  </inkml:definitions>
  <inkml:trace contextRef="#ctx0" brushRef="#br0">17 0,'-9'13,"1"3,8-6,0 3,0-1,4 2,1 0,0-1,-2-1,-3 2,0 4,0 1,4-6,1-3,-1-7,0-3</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B123D-BB2F-BE45-841B-511ADDF641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D02328F-7B60-1044-8605-E9D82A778D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0349030-D3E6-1045-B224-F67C4C125B35}"/>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5" name="Footer Placeholder 4">
            <a:extLst>
              <a:ext uri="{FF2B5EF4-FFF2-40B4-BE49-F238E27FC236}">
                <a16:creationId xmlns:a16="http://schemas.microsoft.com/office/drawing/2014/main" id="{0C211BC8-E54E-F942-9A4B-35E7CBEC9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BBF89E-7A8E-B647-A365-EB7820351551}"/>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2537972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01F7-5A33-8246-88EC-BFC6BDB1B4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35F8C2-1840-F940-9949-1886F010208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F6F523-42D3-F444-A17B-BBE4276CD24D}"/>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5" name="Footer Placeholder 4">
            <a:extLst>
              <a:ext uri="{FF2B5EF4-FFF2-40B4-BE49-F238E27FC236}">
                <a16:creationId xmlns:a16="http://schemas.microsoft.com/office/drawing/2014/main" id="{10AEEEC2-C9F0-264D-BA9E-C978C3B0F6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F93F0B-AEF0-654C-9C3E-E5489F296578}"/>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1504374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580DC-CACF-9F46-9079-368A3FDC0E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D91161B-41B7-0741-A005-4D9F1A12E9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86EF47C-72CD-994C-8489-620BD529F7F5}"/>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5" name="Footer Placeholder 4">
            <a:extLst>
              <a:ext uri="{FF2B5EF4-FFF2-40B4-BE49-F238E27FC236}">
                <a16:creationId xmlns:a16="http://schemas.microsoft.com/office/drawing/2014/main" id="{F5DDFBE2-1441-124F-9655-835FC46336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DAA6C8-71DD-B64A-B63F-15D0113803DB}"/>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665648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4B72D-0ADB-914C-BDA7-91AC621CCA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997B2F-4EAE-A449-8B6D-5C0FFDC3F7C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D96996B-1316-F648-BA4B-2E022D4E743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9070AA0-74EE-424F-9D89-95E2AC3AFF92}"/>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6" name="Footer Placeholder 5">
            <a:extLst>
              <a:ext uri="{FF2B5EF4-FFF2-40B4-BE49-F238E27FC236}">
                <a16:creationId xmlns:a16="http://schemas.microsoft.com/office/drawing/2014/main" id="{8E08DE6A-99BB-C24A-8AB6-63BE45556E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4BA732-A2D5-0B46-B6A0-E42A3C7D3BB9}"/>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2899167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5EAE9-23F2-3F4D-B1E5-E04514403D5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8B3F647-C035-314A-AC2D-EDD6273D9B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2875CDA-8A19-2A47-B25D-2ECBC3AC179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413217-DB9D-F04E-A71D-F8161AC525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403A184-E881-494D-9246-A331E9CC9EE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08A399D-0597-5A4A-874F-BE6B365AAD14}"/>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8" name="Footer Placeholder 7">
            <a:extLst>
              <a:ext uri="{FF2B5EF4-FFF2-40B4-BE49-F238E27FC236}">
                <a16:creationId xmlns:a16="http://schemas.microsoft.com/office/drawing/2014/main" id="{03B1AC46-3829-EC4B-B0E0-DF65EB8A52F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B63AB9-A2E1-3B48-85B2-BCD21A6D7764}"/>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2816369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ED0DB-928D-A643-80BF-8E6B3335724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6B9839-5934-FA48-A26D-AC43427C85BE}"/>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4" name="Footer Placeholder 3">
            <a:extLst>
              <a:ext uri="{FF2B5EF4-FFF2-40B4-BE49-F238E27FC236}">
                <a16:creationId xmlns:a16="http://schemas.microsoft.com/office/drawing/2014/main" id="{79CA4203-D96E-B14E-AEC0-585D026E503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A4F47BB-31A5-B846-853E-E4AA9E7CFC8F}"/>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3088395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0ABE41-113A-AC42-A61B-FEBD65B00751}"/>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3" name="Footer Placeholder 2">
            <a:extLst>
              <a:ext uri="{FF2B5EF4-FFF2-40B4-BE49-F238E27FC236}">
                <a16:creationId xmlns:a16="http://schemas.microsoft.com/office/drawing/2014/main" id="{3B413B7B-B032-6F45-9B77-CBEF102627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EA0EAD4-8D50-E348-B982-4A132C9A6C22}"/>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1275289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CC5DD-125E-1742-BF7C-CE6C157675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7C1CA6B-C276-DF47-BDB2-116D5E094F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C5010D-436D-9849-B53E-8417DF8D11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6BC24BB-921C-6243-B1A8-F922BF94EA60}"/>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6" name="Footer Placeholder 5">
            <a:extLst>
              <a:ext uri="{FF2B5EF4-FFF2-40B4-BE49-F238E27FC236}">
                <a16:creationId xmlns:a16="http://schemas.microsoft.com/office/drawing/2014/main" id="{97B5DBD1-44AA-7848-89F4-C6049BF4BE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85818F-A8B6-954A-8551-FD576E9FEC47}"/>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3182896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FF71-7B03-9D49-B3C7-DACC1FE1B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6D8499-E9B5-D140-9E51-FF2007D6A4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E936407-7442-F94E-A399-1748BD9B59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EC145E3-125B-5C44-AAE8-AEB3FB455B6C}"/>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6" name="Footer Placeholder 5">
            <a:extLst>
              <a:ext uri="{FF2B5EF4-FFF2-40B4-BE49-F238E27FC236}">
                <a16:creationId xmlns:a16="http://schemas.microsoft.com/office/drawing/2014/main" id="{198EF93C-4C22-1E40-AA91-04641A7728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1080CC-D96B-B541-8D53-9337289CAB2E}"/>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1563732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D9DC1-3D37-B348-A7C2-D048E65983E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DF7F145-A99F-7641-97DE-32C009B6756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F8353D-205C-4B46-B759-C5A61A2551D8}"/>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5" name="Footer Placeholder 4">
            <a:extLst>
              <a:ext uri="{FF2B5EF4-FFF2-40B4-BE49-F238E27FC236}">
                <a16:creationId xmlns:a16="http://schemas.microsoft.com/office/drawing/2014/main" id="{EBB9B54F-A1DD-8042-974E-3304BDF887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730DDF-5AC6-BE42-A354-471E205E8CA6}"/>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2088467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06C39B-CC82-BD48-A50B-6BF43DF7451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053F2CC-E557-DB40-AD18-64132400F46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CD64DC-F684-CD49-8025-C10A19F390B8}"/>
              </a:ext>
            </a:extLst>
          </p:cNvPr>
          <p:cNvSpPr>
            <a:spLocks noGrp="1"/>
          </p:cNvSpPr>
          <p:nvPr>
            <p:ph type="dt" sz="half" idx="10"/>
          </p:nvPr>
        </p:nvSpPr>
        <p:spPr/>
        <p:txBody>
          <a:bodyPr/>
          <a:lstStyle/>
          <a:p>
            <a:fld id="{22398CA5-A6D9-724D-A06F-20C0AC0B294D}" type="datetimeFigureOut">
              <a:rPr lang="en-US" smtClean="0"/>
              <a:t>1/14/19</a:t>
            </a:fld>
            <a:endParaRPr lang="en-US"/>
          </a:p>
        </p:txBody>
      </p:sp>
      <p:sp>
        <p:nvSpPr>
          <p:cNvPr id="5" name="Footer Placeholder 4">
            <a:extLst>
              <a:ext uri="{FF2B5EF4-FFF2-40B4-BE49-F238E27FC236}">
                <a16:creationId xmlns:a16="http://schemas.microsoft.com/office/drawing/2014/main" id="{556BAF7E-3278-1A41-AA02-F44894396E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C2AEB5-5664-EA48-8A60-D3776C4716D1}"/>
              </a:ext>
            </a:extLst>
          </p:cNvPr>
          <p:cNvSpPr>
            <a:spLocks noGrp="1"/>
          </p:cNvSpPr>
          <p:nvPr>
            <p:ph type="sldNum" sz="quarter" idx="12"/>
          </p:nvPr>
        </p:nvSpPr>
        <p:spPr/>
        <p:txBody>
          <a:bodyPr/>
          <a:lstStyle/>
          <a:p>
            <a:fld id="{B9BFC922-62AE-6944-84A5-28F01C0FB4AD}" type="slidenum">
              <a:rPr lang="en-US" smtClean="0"/>
              <a:t>‹#›</a:t>
            </a:fld>
            <a:endParaRPr lang="en-US"/>
          </a:p>
        </p:txBody>
      </p:sp>
    </p:spTree>
    <p:extLst>
      <p:ext uri="{BB962C8B-B14F-4D97-AF65-F5344CB8AC3E}">
        <p14:creationId xmlns:p14="http://schemas.microsoft.com/office/powerpoint/2010/main" val="3829829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3C379D-593A-7F46-9395-D310CCE617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F953C06-B75F-B347-9B54-72DB8B47D0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650C11-0630-0747-A5B5-C7AE562908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398CA5-A6D9-724D-A06F-20C0AC0B294D}" type="datetimeFigureOut">
              <a:rPr lang="en-US" smtClean="0"/>
              <a:t>1/14/19</a:t>
            </a:fld>
            <a:endParaRPr lang="en-US"/>
          </a:p>
        </p:txBody>
      </p:sp>
      <p:sp>
        <p:nvSpPr>
          <p:cNvPr id="5" name="Footer Placeholder 4">
            <a:extLst>
              <a:ext uri="{FF2B5EF4-FFF2-40B4-BE49-F238E27FC236}">
                <a16:creationId xmlns:a16="http://schemas.microsoft.com/office/drawing/2014/main" id="{87AAF602-81D1-1242-8273-9FA6507536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A7BA473-F975-524E-8B77-151900D5B7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BFC922-62AE-6944-84A5-28F01C0FB4AD}" type="slidenum">
              <a:rPr lang="en-US" smtClean="0"/>
              <a:t>‹#›</a:t>
            </a:fld>
            <a:endParaRPr lang="en-US"/>
          </a:p>
        </p:txBody>
      </p:sp>
    </p:spTree>
    <p:extLst>
      <p:ext uri="{BB962C8B-B14F-4D97-AF65-F5344CB8AC3E}">
        <p14:creationId xmlns:p14="http://schemas.microsoft.com/office/powerpoint/2010/main" val="8788133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18.JPG"/><Relationship Id="rId7" Type="http://schemas.openxmlformats.org/officeDocument/2006/relationships/image" Target="../media/image22.jpg"/><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 Id="rId9" Type="http://schemas.openxmlformats.org/officeDocument/2006/relationships/image" Target="../media/image24.jpg"/></Relationships>
</file>

<file path=ppt/slides/_rels/slide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1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g"/><Relationship Id="rId1" Type="http://schemas.openxmlformats.org/officeDocument/2006/relationships/slideLayout" Target="../slideLayouts/slideLayout2.xml"/><Relationship Id="rId4" Type="http://schemas.openxmlformats.org/officeDocument/2006/relationships/image" Target="../media/image41.jpg"/></Relationships>
</file>

<file path=ppt/slides/_rels/slide16.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42.jpg"/><Relationship Id="rId1" Type="http://schemas.openxmlformats.org/officeDocument/2006/relationships/slideLayout" Target="../slideLayouts/slideLayout2.xml"/><Relationship Id="rId4" Type="http://schemas.openxmlformats.org/officeDocument/2006/relationships/image" Target="../media/image44.jpg"/></Relationships>
</file>

<file path=ppt/slides/_rels/slide17.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2.xml"/><Relationship Id="rId4" Type="http://schemas.openxmlformats.org/officeDocument/2006/relationships/image" Target="../media/image47.jpg"/></Relationships>
</file>

<file path=ppt/slides/_rels/slide18.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image" Target="../media/image48.jpg"/><Relationship Id="rId1" Type="http://schemas.openxmlformats.org/officeDocument/2006/relationships/slideLayout" Target="../slideLayouts/slideLayout2.xml"/><Relationship Id="rId4" Type="http://schemas.openxmlformats.org/officeDocument/2006/relationships/image" Target="../media/image50.jpg"/></Relationships>
</file>

<file path=ppt/slides/_rels/slide19.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jpg"/><Relationship Id="rId1" Type="http://schemas.openxmlformats.org/officeDocument/2006/relationships/slideLayout" Target="../slideLayouts/slideLayout2.xml"/><Relationship Id="rId4" Type="http://schemas.openxmlformats.org/officeDocument/2006/relationships/image" Target="../media/image55.jpg"/></Relationships>
</file>

<file path=ppt/slides/_rels/slide21.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image" Target="../media/image56.jpg"/><Relationship Id="rId1" Type="http://schemas.openxmlformats.org/officeDocument/2006/relationships/slideLayout" Target="../slideLayouts/slideLayout2.xml"/><Relationship Id="rId4" Type="http://schemas.openxmlformats.org/officeDocument/2006/relationships/image" Target="../media/image58.jpg"/></Relationships>
</file>

<file path=ppt/slides/_rels/slide22.xml.rels><?xml version="1.0" encoding="UTF-8" standalone="yes"?>
<Relationships xmlns="http://schemas.openxmlformats.org/package/2006/relationships"><Relationship Id="rId3" Type="http://schemas.openxmlformats.org/officeDocument/2006/relationships/image" Target="../media/image60.jpg"/><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image" Target="../media/image6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image" Target="../media/image63.jpg"/><Relationship Id="rId1" Type="http://schemas.openxmlformats.org/officeDocument/2006/relationships/slideLayout" Target="../slideLayouts/slideLayout2.xml"/><Relationship Id="rId4" Type="http://schemas.openxmlformats.org/officeDocument/2006/relationships/image" Target="../media/image65.jpg"/></Relationships>
</file>

<file path=ppt/slides/_rels/slide25.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image" Target="../media/image66.jpg"/><Relationship Id="rId1" Type="http://schemas.openxmlformats.org/officeDocument/2006/relationships/slideLayout" Target="../slideLayouts/slideLayout2.xml"/><Relationship Id="rId5" Type="http://schemas.openxmlformats.org/officeDocument/2006/relationships/image" Target="../media/image69.jpg"/><Relationship Id="rId4" Type="http://schemas.openxmlformats.org/officeDocument/2006/relationships/image" Target="../media/image68.jpg"/></Relationships>
</file>

<file path=ppt/slides/_rels/slide26.xml.rels><?xml version="1.0" encoding="UTF-8" standalone="yes"?>
<Relationships xmlns="http://schemas.openxmlformats.org/package/2006/relationships"><Relationship Id="rId13" Type="http://schemas.openxmlformats.org/officeDocument/2006/relationships/image" Target="../media/image74.png"/><Relationship Id="rId18" Type="http://schemas.openxmlformats.org/officeDocument/2006/relationships/customXml" Target="../ink/ink8.xml"/><Relationship Id="rId26" Type="http://schemas.openxmlformats.org/officeDocument/2006/relationships/customXml" Target="../ink/ink12.xml"/><Relationship Id="rId39" Type="http://schemas.openxmlformats.org/officeDocument/2006/relationships/image" Target="../media/image87.png"/><Relationship Id="rId21" Type="http://schemas.openxmlformats.org/officeDocument/2006/relationships/image" Target="../media/image78.png"/><Relationship Id="rId34" Type="http://schemas.openxmlformats.org/officeDocument/2006/relationships/customXml" Target="../ink/ink16.xml"/><Relationship Id="rId42" Type="http://schemas.openxmlformats.org/officeDocument/2006/relationships/customXml" Target="../ink/ink20.xml"/><Relationship Id="rId47" Type="http://schemas.openxmlformats.org/officeDocument/2006/relationships/image" Target="../media/image91.png"/><Relationship Id="rId50" Type="http://schemas.openxmlformats.org/officeDocument/2006/relationships/customXml" Target="../ink/ink24.xml"/><Relationship Id="rId55" Type="http://schemas.openxmlformats.org/officeDocument/2006/relationships/image" Target="../media/image95.png"/><Relationship Id="rId7" Type="http://schemas.openxmlformats.org/officeDocument/2006/relationships/image" Target="../media/image71.png"/><Relationship Id="rId2" Type="http://schemas.openxmlformats.org/officeDocument/2006/relationships/image" Target="../media/image70.jpg"/><Relationship Id="rId16" Type="http://schemas.openxmlformats.org/officeDocument/2006/relationships/customXml" Target="../ink/ink7.xml"/><Relationship Id="rId29" Type="http://schemas.openxmlformats.org/officeDocument/2006/relationships/image" Target="../media/image82.png"/><Relationship Id="rId11" Type="http://schemas.openxmlformats.org/officeDocument/2006/relationships/image" Target="../media/image73.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86.png"/><Relationship Id="rId40" Type="http://schemas.openxmlformats.org/officeDocument/2006/relationships/customXml" Target="../ink/ink19.xml"/><Relationship Id="rId45" Type="http://schemas.openxmlformats.org/officeDocument/2006/relationships/image" Target="../media/image90.png"/><Relationship Id="rId53" Type="http://schemas.openxmlformats.org/officeDocument/2006/relationships/image" Target="../media/image94.png"/><Relationship Id="rId5" Type="http://schemas.openxmlformats.org/officeDocument/2006/relationships/image" Target="../media/image70.png"/><Relationship Id="rId19" Type="http://schemas.openxmlformats.org/officeDocument/2006/relationships/image" Target="../media/image77.png"/><Relationship Id="rId4" Type="http://schemas.openxmlformats.org/officeDocument/2006/relationships/customXml" Target="../ink/ink1.xml"/><Relationship Id="rId9" Type="http://schemas.openxmlformats.org/officeDocument/2006/relationships/image" Target="../media/image72.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81.png"/><Relationship Id="rId30" Type="http://schemas.openxmlformats.org/officeDocument/2006/relationships/customXml" Target="../ink/ink14.xml"/><Relationship Id="rId35" Type="http://schemas.openxmlformats.org/officeDocument/2006/relationships/image" Target="../media/image85.png"/><Relationship Id="rId43" Type="http://schemas.openxmlformats.org/officeDocument/2006/relationships/image" Target="../media/image89.png"/><Relationship Id="rId48" Type="http://schemas.openxmlformats.org/officeDocument/2006/relationships/customXml" Target="../ink/ink23.xml"/><Relationship Id="rId56" Type="http://schemas.openxmlformats.org/officeDocument/2006/relationships/customXml" Target="../ink/ink27.xml"/><Relationship Id="rId8" Type="http://schemas.openxmlformats.org/officeDocument/2006/relationships/customXml" Target="../ink/ink3.xml"/><Relationship Id="rId51" Type="http://schemas.openxmlformats.org/officeDocument/2006/relationships/image" Target="../media/image93.png"/><Relationship Id="rId3" Type="http://schemas.openxmlformats.org/officeDocument/2006/relationships/image" Target="../media/image71.jpg"/><Relationship Id="rId12" Type="http://schemas.openxmlformats.org/officeDocument/2006/relationships/customXml" Target="../ink/ink5.xml"/><Relationship Id="rId17" Type="http://schemas.openxmlformats.org/officeDocument/2006/relationships/image" Target="../media/image76.png"/><Relationship Id="rId25" Type="http://schemas.openxmlformats.org/officeDocument/2006/relationships/image" Target="../media/image80.png"/><Relationship Id="rId33" Type="http://schemas.openxmlformats.org/officeDocument/2006/relationships/image" Target="../media/image84.png"/><Relationship Id="rId38" Type="http://schemas.openxmlformats.org/officeDocument/2006/relationships/customXml" Target="../ink/ink18.xml"/><Relationship Id="rId46" Type="http://schemas.openxmlformats.org/officeDocument/2006/relationships/customXml" Target="../ink/ink22.xml"/><Relationship Id="rId20" Type="http://schemas.openxmlformats.org/officeDocument/2006/relationships/customXml" Target="../ink/ink9.xml"/><Relationship Id="rId41" Type="http://schemas.openxmlformats.org/officeDocument/2006/relationships/image" Target="../media/image88.png"/><Relationship Id="rId54" Type="http://schemas.openxmlformats.org/officeDocument/2006/relationships/customXml" Target="../ink/ink26.xml"/><Relationship Id="rId1" Type="http://schemas.openxmlformats.org/officeDocument/2006/relationships/slideLayout" Target="../slideLayouts/slideLayout2.xml"/><Relationship Id="rId6" Type="http://schemas.openxmlformats.org/officeDocument/2006/relationships/customXml" Target="../ink/ink2.xml"/><Relationship Id="rId15" Type="http://schemas.openxmlformats.org/officeDocument/2006/relationships/image" Target="../media/image75.png"/><Relationship Id="rId23" Type="http://schemas.openxmlformats.org/officeDocument/2006/relationships/image" Target="../media/image79.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image" Target="../media/image92.png"/><Relationship Id="rId57" Type="http://schemas.openxmlformats.org/officeDocument/2006/relationships/image" Target="../media/image96.png"/><Relationship Id="rId10" Type="http://schemas.openxmlformats.org/officeDocument/2006/relationships/customXml" Target="../ink/ink4.xml"/><Relationship Id="rId31" Type="http://schemas.openxmlformats.org/officeDocument/2006/relationships/image" Target="../media/image83.png"/><Relationship Id="rId44" Type="http://schemas.openxmlformats.org/officeDocument/2006/relationships/customXml" Target="../ink/ink21.xml"/><Relationship Id="rId52" Type="http://schemas.openxmlformats.org/officeDocument/2006/relationships/customXml" Target="../ink/ink25.xml"/></Relationships>
</file>

<file path=ppt/slides/_rels/slide27.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image" Target="../media/image72.jpg"/><Relationship Id="rId1" Type="http://schemas.openxmlformats.org/officeDocument/2006/relationships/slideLayout" Target="../slideLayouts/slideLayout2.xml"/><Relationship Id="rId4" Type="http://schemas.openxmlformats.org/officeDocument/2006/relationships/image" Target="../media/image74.jpg"/></Relationships>
</file>

<file path=ppt/slides/_rels/slide28.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image" Target="../media/image75.jpg"/><Relationship Id="rId1" Type="http://schemas.openxmlformats.org/officeDocument/2006/relationships/slideLayout" Target="../slideLayouts/slideLayout2.xml"/><Relationship Id="rId4" Type="http://schemas.openxmlformats.org/officeDocument/2006/relationships/image" Target="../media/image77.jpg"/></Relationships>
</file>

<file path=ppt/slides/_rels/slide29.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image" Target="../media/image78.jpg"/><Relationship Id="rId1" Type="http://schemas.openxmlformats.org/officeDocument/2006/relationships/slideLayout" Target="../slideLayouts/slideLayout2.xml"/><Relationship Id="rId4" Type="http://schemas.openxmlformats.org/officeDocument/2006/relationships/image" Target="../media/image80.jpg"/></Relationships>
</file>

<file path=ppt/slides/_rels/slide30.xml.rels><?xml version="1.0" encoding="UTF-8" standalone="yes"?>
<Relationships xmlns="http://schemas.openxmlformats.org/package/2006/relationships"><Relationship Id="rId3" Type="http://schemas.openxmlformats.org/officeDocument/2006/relationships/image" Target="../media/image82.jpg"/><Relationship Id="rId2" Type="http://schemas.openxmlformats.org/officeDocument/2006/relationships/image" Target="../media/image81.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4.jpg"/><Relationship Id="rId2" Type="http://schemas.openxmlformats.org/officeDocument/2006/relationships/image" Target="../media/image83.jpg"/><Relationship Id="rId1" Type="http://schemas.openxmlformats.org/officeDocument/2006/relationships/slideLayout" Target="../slideLayouts/slideLayout2.xml"/><Relationship Id="rId5" Type="http://schemas.openxmlformats.org/officeDocument/2006/relationships/image" Target="../media/image86.jpg"/><Relationship Id="rId4" Type="http://schemas.openxmlformats.org/officeDocument/2006/relationships/image" Target="../media/image85.jpg"/></Relationships>
</file>

<file path=ppt/slides/_rels/slide32.xml.rels><?xml version="1.0" encoding="UTF-8" standalone="yes"?>
<Relationships xmlns="http://schemas.openxmlformats.org/package/2006/relationships"><Relationship Id="rId3" Type="http://schemas.openxmlformats.org/officeDocument/2006/relationships/image" Target="../media/image88.jpg"/><Relationship Id="rId2" Type="http://schemas.openxmlformats.org/officeDocument/2006/relationships/image" Target="../media/image87.jpg"/><Relationship Id="rId1" Type="http://schemas.openxmlformats.org/officeDocument/2006/relationships/slideLayout" Target="../slideLayouts/slideLayout2.xml"/><Relationship Id="rId4" Type="http://schemas.openxmlformats.org/officeDocument/2006/relationships/image" Target="../media/image89.jpg"/></Relationships>
</file>

<file path=ppt/slides/_rels/slide33.xml.rels><?xml version="1.0" encoding="UTF-8" standalone="yes"?>
<Relationships xmlns="http://schemas.openxmlformats.org/package/2006/relationships"><Relationship Id="rId8" Type="http://schemas.openxmlformats.org/officeDocument/2006/relationships/hyperlink" Target="http://www.heritagemalta.org/" TargetMode="External"/><Relationship Id="rId13" Type="http://schemas.openxmlformats.org/officeDocument/2006/relationships/hyperlink" Target="http://www.maltalibraries.gov.mt/" TargetMode="External"/><Relationship Id="rId3" Type="http://schemas.openxmlformats.org/officeDocument/2006/relationships/hyperlink" Target="http://www.stagathamalta.com/" TargetMode="External"/><Relationship Id="rId7" Type="http://schemas.openxmlformats.org/officeDocument/2006/relationships/hyperlink" Target="http://www.art-and-archaeology.com/" TargetMode="External"/><Relationship Id="rId12" Type="http://schemas.openxmlformats.org/officeDocument/2006/relationships/hyperlink" Target="http://www.publictransport.com.mt/" TargetMode="External"/><Relationship Id="rId2" Type="http://schemas.openxmlformats.org/officeDocument/2006/relationships/hyperlink" Target="http://www.worldarchaeology.com/" TargetMode="External"/><Relationship Id="rId1" Type="http://schemas.openxmlformats.org/officeDocument/2006/relationships/slideLayout" Target="../slideLayouts/slideLayout2.xml"/><Relationship Id="rId6" Type="http://schemas.openxmlformats.org/officeDocument/2006/relationships/hyperlink" Target="http://www.grampusheritage.co.uk/" TargetMode="External"/><Relationship Id="rId11" Type="http://schemas.openxmlformats.org/officeDocument/2006/relationships/hyperlink" Target="http://www.maltatourismsocity.org.mt/" TargetMode="External"/><Relationship Id="rId5" Type="http://schemas.openxmlformats.org/officeDocument/2006/relationships/hyperlink" Target="http://www.independent.com.mt/" TargetMode="External"/><Relationship Id="rId10" Type="http://schemas.openxmlformats.org/officeDocument/2006/relationships/hyperlink" Target="http://www.ktieb.org.mt/national-book-festival/" TargetMode="External"/><Relationship Id="rId4" Type="http://schemas.openxmlformats.org/officeDocument/2006/relationships/hyperlink" Target="http://www.appsso.eurostat.ec.europa.eu/" TargetMode="External"/><Relationship Id="rId9" Type="http://schemas.openxmlformats.org/officeDocument/2006/relationships/hyperlink" Target="http://www.iwm.org.uk/" TargetMode="External"/><Relationship Id="rId14" Type="http://schemas.openxmlformats.org/officeDocument/2006/relationships/hyperlink" Target="http://www.mta.com.m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021BA-5BC2-7043-957C-BA735E88B4F4}"/>
              </a:ext>
            </a:extLst>
          </p:cNvPr>
          <p:cNvSpPr>
            <a:spLocks noGrp="1"/>
          </p:cNvSpPr>
          <p:nvPr>
            <p:ph type="ctrTitle"/>
          </p:nvPr>
        </p:nvSpPr>
        <p:spPr>
          <a:xfrm>
            <a:off x="134588" y="137144"/>
            <a:ext cx="9144000" cy="1042773"/>
          </a:xfrm>
        </p:spPr>
        <p:txBody>
          <a:bodyPr>
            <a:normAutofit/>
          </a:bodyPr>
          <a:lstStyle/>
          <a:p>
            <a:r>
              <a:rPr lang="en-US" sz="5400" dirty="0"/>
              <a:t>HPAR5004 – Practice Placement</a:t>
            </a:r>
          </a:p>
        </p:txBody>
      </p:sp>
      <p:pic>
        <p:nvPicPr>
          <p:cNvPr id="8" name="Content Placeholder 4">
            <a:extLst>
              <a:ext uri="{FF2B5EF4-FFF2-40B4-BE49-F238E27FC236}">
                <a16:creationId xmlns:a16="http://schemas.microsoft.com/office/drawing/2014/main" id="{69B274C1-91FC-F84B-96C9-DD56DA8F2D62}"/>
              </a:ext>
            </a:extLst>
          </p:cNvPr>
          <p:cNvPicPr>
            <a:picLocks noChangeAspect="1"/>
          </p:cNvPicPr>
          <p:nvPr/>
        </p:nvPicPr>
        <p:blipFill>
          <a:blip r:embed="rId2"/>
          <a:stretch>
            <a:fillRect/>
          </a:stretch>
        </p:blipFill>
        <p:spPr>
          <a:xfrm>
            <a:off x="157969" y="1207575"/>
            <a:ext cx="9924802" cy="1752600"/>
          </a:xfrm>
          <a:prstGeom prst="rect">
            <a:avLst/>
          </a:prstGeom>
        </p:spPr>
      </p:pic>
      <p:pic>
        <p:nvPicPr>
          <p:cNvPr id="5" name="Picture 4">
            <a:extLst>
              <a:ext uri="{FF2B5EF4-FFF2-40B4-BE49-F238E27FC236}">
                <a16:creationId xmlns:a16="http://schemas.microsoft.com/office/drawing/2014/main" id="{2727E3FB-92DA-4643-8EEE-78F9DC4254D1}"/>
              </a:ext>
            </a:extLst>
          </p:cNvPr>
          <p:cNvPicPr>
            <a:picLocks noChangeAspect="1"/>
          </p:cNvPicPr>
          <p:nvPr/>
        </p:nvPicPr>
        <p:blipFill>
          <a:blip r:embed="rId3"/>
          <a:stretch>
            <a:fillRect/>
          </a:stretch>
        </p:blipFill>
        <p:spPr>
          <a:xfrm rot="5400000">
            <a:off x="2703162" y="1877617"/>
            <a:ext cx="5070433" cy="3802825"/>
          </a:xfrm>
          <a:prstGeom prst="rect">
            <a:avLst/>
          </a:prstGeom>
        </p:spPr>
      </p:pic>
      <p:sp>
        <p:nvSpPr>
          <p:cNvPr id="6" name="TextBox 5">
            <a:extLst>
              <a:ext uri="{FF2B5EF4-FFF2-40B4-BE49-F238E27FC236}">
                <a16:creationId xmlns:a16="http://schemas.microsoft.com/office/drawing/2014/main" id="{F5AD8D97-7AEA-B34D-8DE9-108E68B3FCAD}"/>
              </a:ext>
            </a:extLst>
          </p:cNvPr>
          <p:cNvSpPr txBox="1"/>
          <p:nvPr/>
        </p:nvSpPr>
        <p:spPr>
          <a:xfrm>
            <a:off x="233853" y="3366246"/>
            <a:ext cx="2778826" cy="954107"/>
          </a:xfrm>
          <a:prstGeom prst="rect">
            <a:avLst/>
          </a:prstGeom>
          <a:noFill/>
        </p:spPr>
        <p:txBody>
          <a:bodyPr wrap="square" rtlCol="0">
            <a:spAutoFit/>
          </a:bodyPr>
          <a:lstStyle/>
          <a:p>
            <a:r>
              <a:rPr lang="en-US" sz="2800" dirty="0"/>
              <a:t>National Library of Malta, Valletta</a:t>
            </a:r>
          </a:p>
        </p:txBody>
      </p:sp>
      <p:sp>
        <p:nvSpPr>
          <p:cNvPr id="7" name="TextBox 6">
            <a:extLst>
              <a:ext uri="{FF2B5EF4-FFF2-40B4-BE49-F238E27FC236}">
                <a16:creationId xmlns:a16="http://schemas.microsoft.com/office/drawing/2014/main" id="{6670B70E-B0F7-DB48-B9C9-930EFFB76A1C}"/>
              </a:ext>
            </a:extLst>
          </p:cNvPr>
          <p:cNvSpPr txBox="1"/>
          <p:nvPr/>
        </p:nvSpPr>
        <p:spPr>
          <a:xfrm>
            <a:off x="4582637" y="6258652"/>
            <a:ext cx="1311481" cy="461665"/>
          </a:xfrm>
          <a:prstGeom prst="rect">
            <a:avLst/>
          </a:prstGeom>
          <a:noFill/>
        </p:spPr>
        <p:txBody>
          <a:bodyPr wrap="square" rtlCol="0">
            <a:spAutoFit/>
          </a:bodyPr>
          <a:lstStyle/>
          <a:p>
            <a:r>
              <a:rPr lang="en-US" sz="2400" dirty="0"/>
              <a:t>Entrance</a:t>
            </a:r>
          </a:p>
        </p:txBody>
      </p:sp>
      <p:sp>
        <p:nvSpPr>
          <p:cNvPr id="10" name="TextBox 9">
            <a:extLst>
              <a:ext uri="{FF2B5EF4-FFF2-40B4-BE49-F238E27FC236}">
                <a16:creationId xmlns:a16="http://schemas.microsoft.com/office/drawing/2014/main" id="{2EC6DC7A-A3FC-8C47-97F5-597B12443EBC}"/>
              </a:ext>
            </a:extLst>
          </p:cNvPr>
          <p:cNvSpPr txBox="1"/>
          <p:nvPr/>
        </p:nvSpPr>
        <p:spPr>
          <a:xfrm>
            <a:off x="9130308" y="6390242"/>
            <a:ext cx="3202378" cy="369332"/>
          </a:xfrm>
          <a:prstGeom prst="rect">
            <a:avLst/>
          </a:prstGeom>
          <a:noFill/>
        </p:spPr>
        <p:txBody>
          <a:bodyPr wrap="square" rtlCol="0">
            <a:spAutoFit/>
          </a:bodyPr>
          <a:lstStyle/>
          <a:p>
            <a:r>
              <a:rPr lang="en-US" dirty="0" err="1"/>
              <a:t>www.maltalibraries.gov.mt</a:t>
            </a:r>
            <a:endParaRPr lang="en-US" dirty="0"/>
          </a:p>
        </p:txBody>
      </p:sp>
      <p:sp>
        <p:nvSpPr>
          <p:cNvPr id="11" name="TextBox 10">
            <a:extLst>
              <a:ext uri="{FF2B5EF4-FFF2-40B4-BE49-F238E27FC236}">
                <a16:creationId xmlns:a16="http://schemas.microsoft.com/office/drawing/2014/main" id="{E967D6F0-284C-B048-BB50-BAF405C52AB6}"/>
              </a:ext>
            </a:extLst>
          </p:cNvPr>
          <p:cNvSpPr txBox="1"/>
          <p:nvPr/>
        </p:nvSpPr>
        <p:spPr>
          <a:xfrm>
            <a:off x="157969" y="5207936"/>
            <a:ext cx="2189017" cy="400110"/>
          </a:xfrm>
          <a:prstGeom prst="rect">
            <a:avLst/>
          </a:prstGeom>
          <a:noFill/>
        </p:spPr>
        <p:txBody>
          <a:bodyPr wrap="square" rtlCol="0">
            <a:spAutoFit/>
          </a:bodyPr>
          <a:lstStyle/>
          <a:p>
            <a:r>
              <a:rPr lang="en-US" sz="2000" dirty="0"/>
              <a:t>Karen Davies</a:t>
            </a:r>
          </a:p>
        </p:txBody>
      </p:sp>
      <p:pic>
        <p:nvPicPr>
          <p:cNvPr id="12" name="Picture 11">
            <a:extLst>
              <a:ext uri="{FF2B5EF4-FFF2-40B4-BE49-F238E27FC236}">
                <a16:creationId xmlns:a16="http://schemas.microsoft.com/office/drawing/2014/main" id="{9B77DA39-0EF0-DB49-96DF-2C04014C82D2}"/>
              </a:ext>
            </a:extLst>
          </p:cNvPr>
          <p:cNvPicPr>
            <a:picLocks noChangeAspect="1"/>
          </p:cNvPicPr>
          <p:nvPr/>
        </p:nvPicPr>
        <p:blipFill>
          <a:blip r:embed="rId4"/>
          <a:stretch>
            <a:fillRect/>
          </a:stretch>
        </p:blipFill>
        <p:spPr>
          <a:xfrm>
            <a:off x="7241059" y="1680841"/>
            <a:ext cx="4816353" cy="3199087"/>
          </a:xfrm>
          <a:prstGeom prst="rect">
            <a:avLst/>
          </a:prstGeom>
        </p:spPr>
      </p:pic>
      <p:sp>
        <p:nvSpPr>
          <p:cNvPr id="13" name="TextBox 12">
            <a:extLst>
              <a:ext uri="{FF2B5EF4-FFF2-40B4-BE49-F238E27FC236}">
                <a16:creationId xmlns:a16="http://schemas.microsoft.com/office/drawing/2014/main" id="{E9CEC071-DCDD-8F45-856D-5DD33D0F79F6}"/>
              </a:ext>
            </a:extLst>
          </p:cNvPr>
          <p:cNvSpPr txBox="1"/>
          <p:nvPr/>
        </p:nvSpPr>
        <p:spPr>
          <a:xfrm>
            <a:off x="7241059" y="4946326"/>
            <a:ext cx="4816353" cy="461665"/>
          </a:xfrm>
          <a:prstGeom prst="rect">
            <a:avLst/>
          </a:prstGeom>
          <a:noFill/>
        </p:spPr>
        <p:txBody>
          <a:bodyPr wrap="square" rtlCol="0">
            <a:spAutoFit/>
          </a:bodyPr>
          <a:lstStyle/>
          <a:p>
            <a:pPr algn="ctr"/>
            <a:r>
              <a:rPr lang="en-US" sz="2400" dirty="0"/>
              <a:t>Reading Room</a:t>
            </a:r>
          </a:p>
        </p:txBody>
      </p:sp>
      <p:pic>
        <p:nvPicPr>
          <p:cNvPr id="15" name="Picture 14">
            <a:extLst>
              <a:ext uri="{FF2B5EF4-FFF2-40B4-BE49-F238E27FC236}">
                <a16:creationId xmlns:a16="http://schemas.microsoft.com/office/drawing/2014/main" id="{FD717002-C878-FE41-8D4B-60E6E3CFAAEF}"/>
              </a:ext>
            </a:extLst>
          </p:cNvPr>
          <p:cNvPicPr>
            <a:picLocks noChangeAspect="1"/>
          </p:cNvPicPr>
          <p:nvPr/>
        </p:nvPicPr>
        <p:blipFill>
          <a:blip r:embed="rId5"/>
          <a:stretch>
            <a:fillRect/>
          </a:stretch>
        </p:blipFill>
        <p:spPr>
          <a:xfrm>
            <a:off x="134588" y="5731763"/>
            <a:ext cx="2878091" cy="954107"/>
          </a:xfrm>
          <a:prstGeom prst="rect">
            <a:avLst/>
          </a:prstGeom>
        </p:spPr>
      </p:pic>
      <p:sp>
        <p:nvSpPr>
          <p:cNvPr id="3" name="Rounded Rectangle 2">
            <a:extLst>
              <a:ext uri="{FF2B5EF4-FFF2-40B4-BE49-F238E27FC236}">
                <a16:creationId xmlns:a16="http://schemas.microsoft.com/office/drawing/2014/main" id="{DD6667CE-510B-AE4D-894B-FACB2BBEC8F5}"/>
              </a:ext>
            </a:extLst>
          </p:cNvPr>
          <p:cNvSpPr/>
          <p:nvPr/>
        </p:nvSpPr>
        <p:spPr>
          <a:xfrm>
            <a:off x="33319" y="5090984"/>
            <a:ext cx="3202377" cy="166859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115866D-4AFC-554A-AAAC-D1B462C3A28A}"/>
              </a:ext>
            </a:extLst>
          </p:cNvPr>
          <p:cNvSpPr txBox="1"/>
          <p:nvPr/>
        </p:nvSpPr>
        <p:spPr>
          <a:xfrm>
            <a:off x="8355690" y="1074876"/>
            <a:ext cx="3678342" cy="400110"/>
          </a:xfrm>
          <a:prstGeom prst="rect">
            <a:avLst/>
          </a:prstGeom>
          <a:noFill/>
        </p:spPr>
        <p:txBody>
          <a:bodyPr wrap="square" rtlCol="0">
            <a:spAutoFit/>
          </a:bodyPr>
          <a:lstStyle/>
          <a:p>
            <a:r>
              <a:rPr lang="en-US" sz="2000" dirty="0"/>
              <a:t>22 October – 22 November 2018</a:t>
            </a:r>
          </a:p>
        </p:txBody>
      </p:sp>
    </p:spTree>
    <p:extLst>
      <p:ext uri="{BB962C8B-B14F-4D97-AF65-F5344CB8AC3E}">
        <p14:creationId xmlns:p14="http://schemas.microsoft.com/office/powerpoint/2010/main" val="76952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29F70962-52BA-9E42-B69A-4CB1D6776CF8}"/>
              </a:ext>
            </a:extLst>
          </p:cNvPr>
          <p:cNvPicPr>
            <a:picLocks noGrp="1" noChangeAspect="1"/>
          </p:cNvPicPr>
          <p:nvPr>
            <p:ph idx="1"/>
          </p:nvPr>
        </p:nvPicPr>
        <p:blipFill>
          <a:blip r:embed="rId2"/>
          <a:stretch>
            <a:fillRect/>
          </a:stretch>
        </p:blipFill>
        <p:spPr>
          <a:xfrm rot="5400000">
            <a:off x="7619421" y="1796653"/>
            <a:ext cx="4352925" cy="3264693"/>
          </a:xfrm>
        </p:spPr>
      </p:pic>
      <p:pic>
        <p:nvPicPr>
          <p:cNvPr id="15" name="Picture 14">
            <a:extLst>
              <a:ext uri="{FF2B5EF4-FFF2-40B4-BE49-F238E27FC236}">
                <a16:creationId xmlns:a16="http://schemas.microsoft.com/office/drawing/2014/main" id="{C81E9A21-B178-9C42-8601-2D6E8EE0FFDD}"/>
              </a:ext>
            </a:extLst>
          </p:cNvPr>
          <p:cNvPicPr>
            <a:picLocks noChangeAspect="1"/>
          </p:cNvPicPr>
          <p:nvPr/>
        </p:nvPicPr>
        <p:blipFill>
          <a:blip r:embed="rId3"/>
          <a:stretch>
            <a:fillRect/>
          </a:stretch>
        </p:blipFill>
        <p:spPr>
          <a:xfrm>
            <a:off x="300841" y="571500"/>
            <a:ext cx="7620000" cy="5715000"/>
          </a:xfrm>
          <a:prstGeom prst="rect">
            <a:avLst/>
          </a:prstGeom>
        </p:spPr>
      </p:pic>
      <p:sp>
        <p:nvSpPr>
          <p:cNvPr id="2" name="TextBox 1">
            <a:extLst>
              <a:ext uri="{FF2B5EF4-FFF2-40B4-BE49-F238E27FC236}">
                <a16:creationId xmlns:a16="http://schemas.microsoft.com/office/drawing/2014/main" id="{4EA78C3C-560E-9D45-B918-B15C58CFE00F}"/>
              </a:ext>
            </a:extLst>
          </p:cNvPr>
          <p:cNvSpPr txBox="1"/>
          <p:nvPr/>
        </p:nvSpPr>
        <p:spPr>
          <a:xfrm>
            <a:off x="8163536" y="571499"/>
            <a:ext cx="3264693" cy="584775"/>
          </a:xfrm>
          <a:prstGeom prst="rect">
            <a:avLst/>
          </a:prstGeom>
          <a:noFill/>
        </p:spPr>
        <p:txBody>
          <a:bodyPr wrap="square" rtlCol="0">
            <a:spAutoFit/>
          </a:bodyPr>
          <a:lstStyle/>
          <a:p>
            <a:pPr algn="ctr"/>
            <a:r>
              <a:rPr lang="en-US" sz="3200" dirty="0"/>
              <a:t>Awaiting attention</a:t>
            </a:r>
          </a:p>
        </p:txBody>
      </p:sp>
      <p:sp>
        <p:nvSpPr>
          <p:cNvPr id="4" name="Oval 3">
            <a:extLst>
              <a:ext uri="{FF2B5EF4-FFF2-40B4-BE49-F238E27FC236}">
                <a16:creationId xmlns:a16="http://schemas.microsoft.com/office/drawing/2014/main" id="{AE60253D-E99C-FE4E-B554-BD0BC9A31B42}"/>
              </a:ext>
            </a:extLst>
          </p:cNvPr>
          <p:cNvSpPr/>
          <p:nvPr/>
        </p:nvSpPr>
        <p:spPr>
          <a:xfrm>
            <a:off x="300841" y="38784"/>
            <a:ext cx="1700954" cy="70349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EB0F1A-2850-9D4F-870F-644FC9265CA8}"/>
              </a:ext>
            </a:extLst>
          </p:cNvPr>
          <p:cNvSpPr txBox="1"/>
          <p:nvPr/>
        </p:nvSpPr>
        <p:spPr>
          <a:xfrm>
            <a:off x="300841" y="151727"/>
            <a:ext cx="1556952" cy="461665"/>
          </a:xfrm>
          <a:prstGeom prst="rect">
            <a:avLst/>
          </a:prstGeom>
          <a:noFill/>
        </p:spPr>
        <p:txBody>
          <a:bodyPr wrap="square" rtlCol="0">
            <a:spAutoFit/>
          </a:bodyPr>
          <a:lstStyle/>
          <a:p>
            <a:r>
              <a:rPr lang="en-US" sz="2400" dirty="0"/>
              <a:t>165 TREAS</a:t>
            </a:r>
          </a:p>
        </p:txBody>
      </p:sp>
      <p:cxnSp>
        <p:nvCxnSpPr>
          <p:cNvPr id="6" name="Straight Arrow Connector 5">
            <a:extLst>
              <a:ext uri="{FF2B5EF4-FFF2-40B4-BE49-F238E27FC236}">
                <a16:creationId xmlns:a16="http://schemas.microsoft.com/office/drawing/2014/main" id="{2801DB43-4869-414F-B97D-157BA9821642}"/>
              </a:ext>
            </a:extLst>
          </p:cNvPr>
          <p:cNvCxnSpPr>
            <a:cxnSpLocks/>
          </p:cNvCxnSpPr>
          <p:nvPr/>
        </p:nvCxnSpPr>
        <p:spPr>
          <a:xfrm>
            <a:off x="1974032" y="397857"/>
            <a:ext cx="1905990" cy="4631343"/>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F5853F23-A422-EA46-A1C6-DF9E066273A9}"/>
              </a:ext>
            </a:extLst>
          </p:cNvPr>
          <p:cNvSpPr/>
          <p:nvPr/>
        </p:nvSpPr>
        <p:spPr>
          <a:xfrm>
            <a:off x="3385751" y="5605462"/>
            <a:ext cx="1692876" cy="560560"/>
          </a:xfrm>
          <a:prstGeom prst="ellipse">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D676046-10EC-2648-A00F-89EFE55D92E5}"/>
              </a:ext>
            </a:extLst>
          </p:cNvPr>
          <p:cNvSpPr txBox="1"/>
          <p:nvPr/>
        </p:nvSpPr>
        <p:spPr>
          <a:xfrm>
            <a:off x="3601994" y="5708139"/>
            <a:ext cx="1260389" cy="400110"/>
          </a:xfrm>
          <a:prstGeom prst="rect">
            <a:avLst/>
          </a:prstGeom>
          <a:noFill/>
        </p:spPr>
        <p:txBody>
          <a:bodyPr wrap="square" rtlCol="0">
            <a:spAutoFit/>
          </a:bodyPr>
          <a:lstStyle/>
          <a:p>
            <a:r>
              <a:rPr lang="en-US" sz="2000" dirty="0"/>
              <a:t>ARCH 174</a:t>
            </a:r>
          </a:p>
        </p:txBody>
      </p:sp>
      <p:cxnSp>
        <p:nvCxnSpPr>
          <p:cNvPr id="11" name="Straight Arrow Connector 10">
            <a:extLst>
              <a:ext uri="{FF2B5EF4-FFF2-40B4-BE49-F238E27FC236}">
                <a16:creationId xmlns:a16="http://schemas.microsoft.com/office/drawing/2014/main" id="{A8533F0A-BCA5-CD41-83ED-059DF6E6B1C7}"/>
              </a:ext>
            </a:extLst>
          </p:cNvPr>
          <p:cNvCxnSpPr>
            <a:stCxn id="7" idx="1"/>
          </p:cNvCxnSpPr>
          <p:nvPr/>
        </p:nvCxnSpPr>
        <p:spPr>
          <a:xfrm flipH="1" flipV="1">
            <a:off x="3113903" y="5399903"/>
            <a:ext cx="519764" cy="28765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B5991229-B78F-2B4B-A383-B53E4938181E}"/>
              </a:ext>
            </a:extLst>
          </p:cNvPr>
          <p:cNvSpPr txBox="1"/>
          <p:nvPr/>
        </p:nvSpPr>
        <p:spPr>
          <a:xfrm>
            <a:off x="9710640" y="5763280"/>
            <a:ext cx="1717589" cy="461665"/>
          </a:xfrm>
          <a:prstGeom prst="rect">
            <a:avLst/>
          </a:prstGeom>
          <a:noFill/>
          <a:ln>
            <a:solidFill>
              <a:srgbClr val="FF0000"/>
            </a:solidFill>
          </a:ln>
        </p:spPr>
        <p:txBody>
          <a:bodyPr wrap="square" rtlCol="0">
            <a:spAutoFit/>
          </a:bodyPr>
          <a:lstStyle/>
          <a:p>
            <a:r>
              <a:rPr lang="en-US" sz="2400" dirty="0"/>
              <a:t>ARCH. 5903</a:t>
            </a:r>
          </a:p>
        </p:txBody>
      </p:sp>
      <p:cxnSp>
        <p:nvCxnSpPr>
          <p:cNvPr id="16" name="Straight Arrow Connector 15">
            <a:extLst>
              <a:ext uri="{FF2B5EF4-FFF2-40B4-BE49-F238E27FC236}">
                <a16:creationId xmlns:a16="http://schemas.microsoft.com/office/drawing/2014/main" id="{6CDC6010-10B0-C64B-9249-B12E434F7526}"/>
              </a:ext>
            </a:extLst>
          </p:cNvPr>
          <p:cNvCxnSpPr/>
          <p:nvPr/>
        </p:nvCxnSpPr>
        <p:spPr>
          <a:xfrm flipH="1" flipV="1">
            <a:off x="9934832" y="5177481"/>
            <a:ext cx="333633" cy="53065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8687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062E430-614E-6B4D-B1FE-DAED6116E37E}"/>
              </a:ext>
            </a:extLst>
          </p:cNvPr>
          <p:cNvPicPr>
            <a:picLocks noChangeAspect="1"/>
          </p:cNvPicPr>
          <p:nvPr/>
        </p:nvPicPr>
        <p:blipFill>
          <a:blip r:embed="rId2"/>
          <a:stretch>
            <a:fillRect/>
          </a:stretch>
        </p:blipFill>
        <p:spPr>
          <a:xfrm>
            <a:off x="3310115" y="380208"/>
            <a:ext cx="5811718" cy="4351338"/>
          </a:xfrm>
          <a:prstGeom prst="rect">
            <a:avLst/>
          </a:prstGeom>
        </p:spPr>
      </p:pic>
      <p:pic>
        <p:nvPicPr>
          <p:cNvPr id="8" name="Picture 7">
            <a:extLst>
              <a:ext uri="{FF2B5EF4-FFF2-40B4-BE49-F238E27FC236}">
                <a16:creationId xmlns:a16="http://schemas.microsoft.com/office/drawing/2014/main" id="{F9028127-DF82-934F-913B-EFE695254483}"/>
              </a:ext>
            </a:extLst>
          </p:cNvPr>
          <p:cNvPicPr>
            <a:picLocks noChangeAspect="1"/>
          </p:cNvPicPr>
          <p:nvPr/>
        </p:nvPicPr>
        <p:blipFill>
          <a:blip r:embed="rId3"/>
          <a:stretch>
            <a:fillRect/>
          </a:stretch>
        </p:blipFill>
        <p:spPr>
          <a:xfrm rot="5400000">
            <a:off x="5342557" y="128526"/>
            <a:ext cx="6804261" cy="6566005"/>
          </a:xfrm>
          <a:prstGeom prst="rect">
            <a:avLst/>
          </a:prstGeom>
        </p:spPr>
      </p:pic>
      <p:sp>
        <p:nvSpPr>
          <p:cNvPr id="2" name="TextBox 1">
            <a:extLst>
              <a:ext uri="{FF2B5EF4-FFF2-40B4-BE49-F238E27FC236}">
                <a16:creationId xmlns:a16="http://schemas.microsoft.com/office/drawing/2014/main" id="{2BECCF3E-08F2-C845-B3C8-7B49439679DC}"/>
              </a:ext>
            </a:extLst>
          </p:cNvPr>
          <p:cNvSpPr txBox="1"/>
          <p:nvPr/>
        </p:nvSpPr>
        <p:spPr>
          <a:xfrm rot="10800000" flipH="1" flipV="1">
            <a:off x="152203" y="5054008"/>
            <a:ext cx="5076403" cy="1569660"/>
          </a:xfrm>
          <a:prstGeom prst="rect">
            <a:avLst/>
          </a:prstGeom>
          <a:noFill/>
        </p:spPr>
        <p:txBody>
          <a:bodyPr wrap="square" rtlCol="0">
            <a:spAutoFit/>
          </a:bodyPr>
          <a:lstStyle/>
          <a:p>
            <a:r>
              <a:rPr lang="en-US" sz="2400" b="1" i="1" dirty="0"/>
              <a:t>‘Geografia’ </a:t>
            </a:r>
            <a:r>
              <a:rPr lang="en-US" sz="2400" b="1" dirty="0"/>
              <a:t>by Claudius </a:t>
            </a:r>
            <a:r>
              <a:rPr lang="en-US" sz="2400" b="1" dirty="0" err="1"/>
              <a:t>Ptolemaeus</a:t>
            </a:r>
            <a:r>
              <a:rPr lang="en-US" sz="2400" b="1" dirty="0"/>
              <a:t> </a:t>
            </a:r>
            <a:r>
              <a:rPr lang="en-US" sz="2400" dirty="0"/>
              <a:t>(circa AD 140,  Alexandria),  printed in Rome by Pietro </a:t>
            </a:r>
            <a:r>
              <a:rPr lang="en-US" sz="2400" dirty="0" err="1"/>
              <a:t>della</a:t>
            </a:r>
            <a:r>
              <a:rPr lang="en-US" sz="2400" dirty="0"/>
              <a:t> Torre on </a:t>
            </a:r>
          </a:p>
          <a:p>
            <a:r>
              <a:rPr lang="en-US" sz="2400" dirty="0"/>
              <a:t>4 November 1490</a:t>
            </a:r>
          </a:p>
        </p:txBody>
      </p:sp>
      <p:pic>
        <p:nvPicPr>
          <p:cNvPr id="4" name="Picture 3">
            <a:extLst>
              <a:ext uri="{FF2B5EF4-FFF2-40B4-BE49-F238E27FC236}">
                <a16:creationId xmlns:a16="http://schemas.microsoft.com/office/drawing/2014/main" id="{A715A9D4-11F5-594C-B619-85C0B3954F15}"/>
              </a:ext>
            </a:extLst>
          </p:cNvPr>
          <p:cNvPicPr>
            <a:picLocks noChangeAspect="1"/>
          </p:cNvPicPr>
          <p:nvPr/>
        </p:nvPicPr>
        <p:blipFill>
          <a:blip r:embed="rId4"/>
          <a:stretch>
            <a:fillRect/>
          </a:stretch>
        </p:blipFill>
        <p:spPr>
          <a:xfrm>
            <a:off x="281811" y="234332"/>
            <a:ext cx="3474423" cy="4632564"/>
          </a:xfrm>
          <a:prstGeom prst="rect">
            <a:avLst/>
          </a:prstGeom>
        </p:spPr>
      </p:pic>
      <p:sp>
        <p:nvSpPr>
          <p:cNvPr id="3" name="TextBox 2">
            <a:extLst>
              <a:ext uri="{FF2B5EF4-FFF2-40B4-BE49-F238E27FC236}">
                <a16:creationId xmlns:a16="http://schemas.microsoft.com/office/drawing/2014/main" id="{D176379C-1912-654E-909A-A2AACE53B854}"/>
              </a:ext>
            </a:extLst>
          </p:cNvPr>
          <p:cNvSpPr txBox="1"/>
          <p:nvPr/>
        </p:nvSpPr>
        <p:spPr>
          <a:xfrm>
            <a:off x="7035560" y="6162004"/>
            <a:ext cx="4814569" cy="461665"/>
          </a:xfrm>
          <a:prstGeom prst="rect">
            <a:avLst/>
          </a:prstGeom>
          <a:solidFill>
            <a:schemeClr val="bg1"/>
          </a:solidFill>
        </p:spPr>
        <p:txBody>
          <a:bodyPr wrap="square" rtlCol="0">
            <a:spAutoFit/>
          </a:bodyPr>
          <a:lstStyle/>
          <a:p>
            <a:r>
              <a:rPr lang="en-US" sz="2400" dirty="0"/>
              <a:t>Scotland, England, Wales and Ireland</a:t>
            </a:r>
          </a:p>
        </p:txBody>
      </p:sp>
    </p:spTree>
    <p:extLst>
      <p:ext uri="{BB962C8B-B14F-4D97-AF65-F5344CB8AC3E}">
        <p14:creationId xmlns:p14="http://schemas.microsoft.com/office/powerpoint/2010/main" val="2778809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6EDBE7-BE76-2F48-B835-F61565677FB4}"/>
              </a:ext>
            </a:extLst>
          </p:cNvPr>
          <p:cNvPicPr>
            <a:picLocks noChangeAspect="1"/>
          </p:cNvPicPr>
          <p:nvPr/>
        </p:nvPicPr>
        <p:blipFill>
          <a:blip r:embed="rId2"/>
          <a:stretch>
            <a:fillRect/>
          </a:stretch>
        </p:blipFill>
        <p:spPr>
          <a:xfrm>
            <a:off x="2100649" y="73057"/>
            <a:ext cx="8949181" cy="6711886"/>
          </a:xfrm>
          <a:prstGeom prst="rect">
            <a:avLst/>
          </a:prstGeom>
        </p:spPr>
      </p:pic>
      <p:sp>
        <p:nvSpPr>
          <p:cNvPr id="2" name="TextBox 1">
            <a:extLst>
              <a:ext uri="{FF2B5EF4-FFF2-40B4-BE49-F238E27FC236}">
                <a16:creationId xmlns:a16="http://schemas.microsoft.com/office/drawing/2014/main" id="{F2E1BE06-B23F-0C4D-8CFC-5803681E88B5}"/>
              </a:ext>
            </a:extLst>
          </p:cNvPr>
          <p:cNvSpPr txBox="1"/>
          <p:nvPr/>
        </p:nvSpPr>
        <p:spPr>
          <a:xfrm>
            <a:off x="208243" y="340532"/>
            <a:ext cx="1892405" cy="3539430"/>
          </a:xfrm>
          <a:prstGeom prst="rect">
            <a:avLst/>
          </a:prstGeom>
          <a:noFill/>
        </p:spPr>
        <p:txBody>
          <a:bodyPr wrap="square" rtlCol="0">
            <a:spAutoFit/>
          </a:bodyPr>
          <a:lstStyle/>
          <a:p>
            <a:r>
              <a:rPr lang="en-US" sz="2800" b="1" dirty="0"/>
              <a:t>Maps</a:t>
            </a:r>
          </a:p>
          <a:p>
            <a:endParaRPr lang="en-US" sz="2800" b="1" dirty="0"/>
          </a:p>
          <a:p>
            <a:r>
              <a:rPr lang="en-US" sz="2800" dirty="0"/>
              <a:t>Copy of ancient map – undated, no provenance</a:t>
            </a:r>
          </a:p>
        </p:txBody>
      </p:sp>
    </p:spTree>
    <p:extLst>
      <p:ext uri="{BB962C8B-B14F-4D97-AF65-F5344CB8AC3E}">
        <p14:creationId xmlns:p14="http://schemas.microsoft.com/office/powerpoint/2010/main" val="734908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378629AE-DCBE-4F45-B42F-D42EA8EDAF7D}"/>
              </a:ext>
            </a:extLst>
          </p:cNvPr>
          <p:cNvPicPr>
            <a:picLocks noGrp="1" noChangeAspect="1"/>
          </p:cNvPicPr>
          <p:nvPr>
            <p:ph idx="1"/>
          </p:nvPr>
        </p:nvPicPr>
        <p:blipFill>
          <a:blip r:embed="rId2"/>
          <a:stretch>
            <a:fillRect/>
          </a:stretch>
        </p:blipFill>
        <p:spPr>
          <a:xfrm>
            <a:off x="7464128" y="400728"/>
            <a:ext cx="4595428" cy="3446571"/>
          </a:xfrm>
        </p:spPr>
      </p:pic>
      <p:pic>
        <p:nvPicPr>
          <p:cNvPr id="4" name="Picture 3">
            <a:extLst>
              <a:ext uri="{FF2B5EF4-FFF2-40B4-BE49-F238E27FC236}">
                <a16:creationId xmlns:a16="http://schemas.microsoft.com/office/drawing/2014/main" id="{E82F3D08-61FF-DB40-B007-1EDB3C4CCF2E}"/>
              </a:ext>
            </a:extLst>
          </p:cNvPr>
          <p:cNvPicPr>
            <a:picLocks noChangeAspect="1"/>
          </p:cNvPicPr>
          <p:nvPr/>
        </p:nvPicPr>
        <p:blipFill>
          <a:blip r:embed="rId3"/>
          <a:stretch>
            <a:fillRect/>
          </a:stretch>
        </p:blipFill>
        <p:spPr>
          <a:xfrm>
            <a:off x="3725511" y="268348"/>
            <a:ext cx="4740977" cy="6321303"/>
          </a:xfrm>
          <a:prstGeom prst="rect">
            <a:avLst/>
          </a:prstGeom>
        </p:spPr>
      </p:pic>
      <p:pic>
        <p:nvPicPr>
          <p:cNvPr id="12" name="Picture 11">
            <a:extLst>
              <a:ext uri="{FF2B5EF4-FFF2-40B4-BE49-F238E27FC236}">
                <a16:creationId xmlns:a16="http://schemas.microsoft.com/office/drawing/2014/main" id="{4EF6DB51-1870-A54C-95CB-5A23157BDF98}"/>
              </a:ext>
            </a:extLst>
          </p:cNvPr>
          <p:cNvPicPr>
            <a:picLocks noChangeAspect="1"/>
          </p:cNvPicPr>
          <p:nvPr/>
        </p:nvPicPr>
        <p:blipFill>
          <a:blip r:embed="rId4"/>
          <a:stretch>
            <a:fillRect/>
          </a:stretch>
        </p:blipFill>
        <p:spPr>
          <a:xfrm>
            <a:off x="7939142" y="2968831"/>
            <a:ext cx="4120414" cy="3620820"/>
          </a:xfrm>
          <a:prstGeom prst="rect">
            <a:avLst/>
          </a:prstGeom>
        </p:spPr>
      </p:pic>
      <p:pic>
        <p:nvPicPr>
          <p:cNvPr id="16" name="Picture 15">
            <a:extLst>
              <a:ext uri="{FF2B5EF4-FFF2-40B4-BE49-F238E27FC236}">
                <a16:creationId xmlns:a16="http://schemas.microsoft.com/office/drawing/2014/main" id="{DABE8441-DEA5-EF4D-9B04-9DC6B90A6F2C}"/>
              </a:ext>
            </a:extLst>
          </p:cNvPr>
          <p:cNvPicPr>
            <a:picLocks noChangeAspect="1"/>
          </p:cNvPicPr>
          <p:nvPr/>
        </p:nvPicPr>
        <p:blipFill>
          <a:blip r:embed="rId5"/>
          <a:stretch>
            <a:fillRect/>
          </a:stretch>
        </p:blipFill>
        <p:spPr>
          <a:xfrm>
            <a:off x="132443" y="2271712"/>
            <a:ext cx="4335169" cy="2660048"/>
          </a:xfrm>
          <a:prstGeom prst="rect">
            <a:avLst/>
          </a:prstGeom>
        </p:spPr>
      </p:pic>
      <p:sp>
        <p:nvSpPr>
          <p:cNvPr id="2" name="TextBox 1">
            <a:extLst>
              <a:ext uri="{FF2B5EF4-FFF2-40B4-BE49-F238E27FC236}">
                <a16:creationId xmlns:a16="http://schemas.microsoft.com/office/drawing/2014/main" id="{F8F63346-B26A-9145-87D4-DAB45FD89C56}"/>
              </a:ext>
            </a:extLst>
          </p:cNvPr>
          <p:cNvSpPr txBox="1"/>
          <p:nvPr/>
        </p:nvSpPr>
        <p:spPr>
          <a:xfrm>
            <a:off x="587094" y="504792"/>
            <a:ext cx="1538758" cy="584775"/>
          </a:xfrm>
          <a:prstGeom prst="rect">
            <a:avLst/>
          </a:prstGeom>
          <a:solidFill>
            <a:schemeClr val="bg1"/>
          </a:solidFill>
        </p:spPr>
        <p:txBody>
          <a:bodyPr wrap="square" rtlCol="0">
            <a:spAutoFit/>
          </a:bodyPr>
          <a:lstStyle/>
          <a:p>
            <a:r>
              <a:rPr lang="en-US" sz="3200" dirty="0"/>
              <a:t>Funding</a:t>
            </a:r>
          </a:p>
        </p:txBody>
      </p:sp>
    </p:spTree>
    <p:extLst>
      <p:ext uri="{BB962C8B-B14F-4D97-AF65-F5344CB8AC3E}">
        <p14:creationId xmlns:p14="http://schemas.microsoft.com/office/powerpoint/2010/main" val="1780471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CDAF2792-37C2-B446-9F61-1075E0BF081E}"/>
              </a:ext>
            </a:extLst>
          </p:cNvPr>
          <p:cNvPicPr>
            <a:picLocks noGrp="1" noChangeAspect="1"/>
          </p:cNvPicPr>
          <p:nvPr>
            <p:ph idx="1"/>
          </p:nvPr>
        </p:nvPicPr>
        <p:blipFill>
          <a:blip r:embed="rId2"/>
          <a:stretch>
            <a:fillRect/>
          </a:stretch>
        </p:blipFill>
        <p:spPr>
          <a:xfrm>
            <a:off x="2185060" y="463138"/>
            <a:ext cx="4958690" cy="3602277"/>
          </a:xfrm>
        </p:spPr>
      </p:pic>
      <p:sp>
        <p:nvSpPr>
          <p:cNvPr id="2" name="TextBox 1">
            <a:extLst>
              <a:ext uri="{FF2B5EF4-FFF2-40B4-BE49-F238E27FC236}">
                <a16:creationId xmlns:a16="http://schemas.microsoft.com/office/drawing/2014/main" id="{3CEC14D9-7C30-E44F-8D23-A00C1EBAC83B}"/>
              </a:ext>
            </a:extLst>
          </p:cNvPr>
          <p:cNvSpPr txBox="1"/>
          <p:nvPr/>
        </p:nvSpPr>
        <p:spPr>
          <a:xfrm>
            <a:off x="175719" y="59838"/>
            <a:ext cx="1855100" cy="4216539"/>
          </a:xfrm>
          <a:prstGeom prst="rect">
            <a:avLst/>
          </a:prstGeom>
          <a:noFill/>
        </p:spPr>
        <p:txBody>
          <a:bodyPr wrap="square" rtlCol="0">
            <a:spAutoFit/>
          </a:bodyPr>
          <a:lstStyle/>
          <a:p>
            <a:r>
              <a:rPr lang="en-US" sz="2800" b="1" dirty="0"/>
              <a:t>Volunteers</a:t>
            </a:r>
          </a:p>
          <a:p>
            <a:endParaRPr lang="en-US" sz="2400" dirty="0"/>
          </a:p>
          <a:p>
            <a:r>
              <a:rPr lang="en-US" sz="2400" dirty="0"/>
              <a:t>Background – English volunteer, Barbara</a:t>
            </a:r>
          </a:p>
          <a:p>
            <a:r>
              <a:rPr lang="en-US" sz="2400" dirty="0"/>
              <a:t>Foreground – Erasmus+ volunteers, David, </a:t>
            </a:r>
            <a:r>
              <a:rPr lang="en-US" sz="2400" dirty="0" err="1"/>
              <a:t>Sarper</a:t>
            </a:r>
            <a:r>
              <a:rPr lang="en-US" sz="2400" dirty="0"/>
              <a:t> and </a:t>
            </a:r>
            <a:r>
              <a:rPr lang="en-US" sz="2400" dirty="0" err="1"/>
              <a:t>Sotia</a:t>
            </a:r>
            <a:endParaRPr lang="en-US" sz="2400" dirty="0"/>
          </a:p>
        </p:txBody>
      </p:sp>
      <p:pic>
        <p:nvPicPr>
          <p:cNvPr id="4" name="Content Placeholder 4">
            <a:extLst>
              <a:ext uri="{FF2B5EF4-FFF2-40B4-BE49-F238E27FC236}">
                <a16:creationId xmlns:a16="http://schemas.microsoft.com/office/drawing/2014/main" id="{4D707D68-FAAD-3243-95B9-98EC58435208}"/>
              </a:ext>
            </a:extLst>
          </p:cNvPr>
          <p:cNvPicPr>
            <a:picLocks noChangeAspect="1"/>
          </p:cNvPicPr>
          <p:nvPr/>
        </p:nvPicPr>
        <p:blipFill>
          <a:blip r:embed="rId3"/>
          <a:stretch>
            <a:fillRect/>
          </a:stretch>
        </p:blipFill>
        <p:spPr>
          <a:xfrm>
            <a:off x="6390216" y="2506662"/>
            <a:ext cx="5801784" cy="4351338"/>
          </a:xfrm>
          <a:prstGeom prst="rect">
            <a:avLst/>
          </a:prstGeom>
        </p:spPr>
      </p:pic>
    </p:spTree>
    <p:extLst>
      <p:ext uri="{BB962C8B-B14F-4D97-AF65-F5344CB8AC3E}">
        <p14:creationId xmlns:p14="http://schemas.microsoft.com/office/powerpoint/2010/main" val="2504490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8">
            <a:extLst>
              <a:ext uri="{FF2B5EF4-FFF2-40B4-BE49-F238E27FC236}">
                <a16:creationId xmlns:a16="http://schemas.microsoft.com/office/drawing/2014/main" id="{A1A2E9F2-72F5-0647-B5A0-ED342E14FF2F}"/>
              </a:ext>
            </a:extLst>
          </p:cNvPr>
          <p:cNvPicPr>
            <a:picLocks noChangeAspect="1"/>
          </p:cNvPicPr>
          <p:nvPr/>
        </p:nvPicPr>
        <p:blipFill>
          <a:blip r:embed="rId2"/>
          <a:stretch>
            <a:fillRect/>
          </a:stretch>
        </p:blipFill>
        <p:spPr>
          <a:xfrm>
            <a:off x="6390216" y="0"/>
            <a:ext cx="5801784" cy="4351338"/>
          </a:xfrm>
          <a:prstGeom prst="rect">
            <a:avLst/>
          </a:prstGeom>
        </p:spPr>
      </p:pic>
      <p:pic>
        <p:nvPicPr>
          <p:cNvPr id="8" name="Content Placeholder 3">
            <a:extLst>
              <a:ext uri="{FF2B5EF4-FFF2-40B4-BE49-F238E27FC236}">
                <a16:creationId xmlns:a16="http://schemas.microsoft.com/office/drawing/2014/main" id="{E9B83689-D6BB-F745-BD5A-24CE7509D489}"/>
              </a:ext>
            </a:extLst>
          </p:cNvPr>
          <p:cNvPicPr>
            <a:picLocks noChangeAspect="1"/>
          </p:cNvPicPr>
          <p:nvPr/>
        </p:nvPicPr>
        <p:blipFill>
          <a:blip r:embed="rId3"/>
          <a:stretch>
            <a:fillRect/>
          </a:stretch>
        </p:blipFill>
        <p:spPr>
          <a:xfrm>
            <a:off x="0" y="4719685"/>
            <a:ext cx="2851087" cy="2138315"/>
          </a:xfrm>
          <a:prstGeom prst="rect">
            <a:avLst/>
          </a:prstGeom>
        </p:spPr>
      </p:pic>
      <p:pic>
        <p:nvPicPr>
          <p:cNvPr id="12" name="Picture 11">
            <a:extLst>
              <a:ext uri="{FF2B5EF4-FFF2-40B4-BE49-F238E27FC236}">
                <a16:creationId xmlns:a16="http://schemas.microsoft.com/office/drawing/2014/main" id="{0C40993F-990F-5643-B66F-BB845384BF11}"/>
              </a:ext>
            </a:extLst>
          </p:cNvPr>
          <p:cNvPicPr>
            <a:picLocks noChangeAspect="1"/>
          </p:cNvPicPr>
          <p:nvPr/>
        </p:nvPicPr>
        <p:blipFill>
          <a:blip r:embed="rId4"/>
          <a:stretch>
            <a:fillRect/>
          </a:stretch>
        </p:blipFill>
        <p:spPr>
          <a:xfrm>
            <a:off x="2710070" y="3334359"/>
            <a:ext cx="2851087" cy="3523641"/>
          </a:xfrm>
          <a:prstGeom prst="rect">
            <a:avLst/>
          </a:prstGeom>
        </p:spPr>
      </p:pic>
      <p:pic>
        <p:nvPicPr>
          <p:cNvPr id="9" name="Picture 8">
            <a:extLst>
              <a:ext uri="{FF2B5EF4-FFF2-40B4-BE49-F238E27FC236}">
                <a16:creationId xmlns:a16="http://schemas.microsoft.com/office/drawing/2014/main" id="{133BB6D5-2964-8343-B72C-8B495E7FBD10}"/>
              </a:ext>
            </a:extLst>
          </p:cNvPr>
          <p:cNvPicPr>
            <a:picLocks noChangeAspect="1"/>
          </p:cNvPicPr>
          <p:nvPr/>
        </p:nvPicPr>
        <p:blipFill>
          <a:blip r:embed="rId5"/>
          <a:stretch>
            <a:fillRect/>
          </a:stretch>
        </p:blipFill>
        <p:spPr>
          <a:xfrm>
            <a:off x="0" y="0"/>
            <a:ext cx="4210049" cy="3157537"/>
          </a:xfrm>
          <a:prstGeom prst="rect">
            <a:avLst/>
          </a:prstGeom>
        </p:spPr>
      </p:pic>
      <p:pic>
        <p:nvPicPr>
          <p:cNvPr id="10" name="Picture 9">
            <a:extLst>
              <a:ext uri="{FF2B5EF4-FFF2-40B4-BE49-F238E27FC236}">
                <a16:creationId xmlns:a16="http://schemas.microsoft.com/office/drawing/2014/main" id="{B27ABE1C-CB21-0745-8B2B-9DF0E641540E}"/>
              </a:ext>
            </a:extLst>
          </p:cNvPr>
          <p:cNvPicPr>
            <a:picLocks noChangeAspect="1"/>
          </p:cNvPicPr>
          <p:nvPr/>
        </p:nvPicPr>
        <p:blipFill>
          <a:blip r:embed="rId6"/>
          <a:stretch>
            <a:fillRect/>
          </a:stretch>
        </p:blipFill>
        <p:spPr>
          <a:xfrm>
            <a:off x="0" y="2581370"/>
            <a:ext cx="2710070" cy="2138315"/>
          </a:xfrm>
          <a:prstGeom prst="rect">
            <a:avLst/>
          </a:prstGeom>
        </p:spPr>
      </p:pic>
      <p:pic>
        <p:nvPicPr>
          <p:cNvPr id="7" name="Content Placeholder 4">
            <a:extLst>
              <a:ext uri="{FF2B5EF4-FFF2-40B4-BE49-F238E27FC236}">
                <a16:creationId xmlns:a16="http://schemas.microsoft.com/office/drawing/2014/main" id="{555DF3CD-A834-524C-AD1D-1D0FB4C872DC}"/>
              </a:ext>
            </a:extLst>
          </p:cNvPr>
          <p:cNvPicPr>
            <a:picLocks noChangeAspect="1"/>
          </p:cNvPicPr>
          <p:nvPr/>
        </p:nvPicPr>
        <p:blipFill>
          <a:blip r:embed="rId7"/>
          <a:stretch>
            <a:fillRect/>
          </a:stretch>
        </p:blipFill>
        <p:spPr>
          <a:xfrm>
            <a:off x="3944913" y="0"/>
            <a:ext cx="2717826" cy="3623769"/>
          </a:xfrm>
          <a:prstGeom prst="rect">
            <a:avLst/>
          </a:prstGeom>
        </p:spPr>
      </p:pic>
      <p:pic>
        <p:nvPicPr>
          <p:cNvPr id="13" name="Picture 12">
            <a:extLst>
              <a:ext uri="{FF2B5EF4-FFF2-40B4-BE49-F238E27FC236}">
                <a16:creationId xmlns:a16="http://schemas.microsoft.com/office/drawing/2014/main" id="{65BEA641-8A06-4947-8B9D-18893D20AB4B}"/>
              </a:ext>
            </a:extLst>
          </p:cNvPr>
          <p:cNvPicPr>
            <a:picLocks noChangeAspect="1"/>
          </p:cNvPicPr>
          <p:nvPr/>
        </p:nvPicPr>
        <p:blipFill>
          <a:blip r:embed="rId8"/>
          <a:stretch>
            <a:fillRect/>
          </a:stretch>
        </p:blipFill>
        <p:spPr>
          <a:xfrm>
            <a:off x="8401051" y="4014788"/>
            <a:ext cx="3790949" cy="2843212"/>
          </a:xfrm>
          <a:prstGeom prst="rect">
            <a:avLst/>
          </a:prstGeom>
        </p:spPr>
      </p:pic>
      <p:pic>
        <p:nvPicPr>
          <p:cNvPr id="15" name="Picture 14">
            <a:extLst>
              <a:ext uri="{FF2B5EF4-FFF2-40B4-BE49-F238E27FC236}">
                <a16:creationId xmlns:a16="http://schemas.microsoft.com/office/drawing/2014/main" id="{AA917D74-0D2A-DE49-B8F2-932B5AD0CD1A}"/>
              </a:ext>
            </a:extLst>
          </p:cNvPr>
          <p:cNvPicPr>
            <a:picLocks noChangeAspect="1"/>
          </p:cNvPicPr>
          <p:nvPr/>
        </p:nvPicPr>
        <p:blipFill>
          <a:blip r:embed="rId9"/>
          <a:stretch>
            <a:fillRect/>
          </a:stretch>
        </p:blipFill>
        <p:spPr>
          <a:xfrm>
            <a:off x="5561157" y="4310720"/>
            <a:ext cx="2839893" cy="2547280"/>
          </a:xfrm>
          <a:prstGeom prst="rect">
            <a:avLst/>
          </a:prstGeom>
        </p:spPr>
      </p:pic>
    </p:spTree>
    <p:extLst>
      <p:ext uri="{BB962C8B-B14F-4D97-AF65-F5344CB8AC3E}">
        <p14:creationId xmlns:p14="http://schemas.microsoft.com/office/powerpoint/2010/main" val="3536226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197CE42-45EA-E847-B058-ADEE997A86A8}"/>
              </a:ext>
            </a:extLst>
          </p:cNvPr>
          <p:cNvPicPr>
            <a:picLocks noGrp="1" noChangeAspect="1"/>
          </p:cNvPicPr>
          <p:nvPr>
            <p:ph idx="1"/>
          </p:nvPr>
        </p:nvPicPr>
        <p:blipFill>
          <a:blip r:embed="rId2"/>
          <a:stretch>
            <a:fillRect/>
          </a:stretch>
        </p:blipFill>
        <p:spPr>
          <a:xfrm>
            <a:off x="1032280" y="534430"/>
            <a:ext cx="4325966" cy="5958445"/>
          </a:xfrm>
        </p:spPr>
      </p:pic>
      <p:pic>
        <p:nvPicPr>
          <p:cNvPr id="6" name="Picture 5">
            <a:extLst>
              <a:ext uri="{FF2B5EF4-FFF2-40B4-BE49-F238E27FC236}">
                <a16:creationId xmlns:a16="http://schemas.microsoft.com/office/drawing/2014/main" id="{E03E040F-70BE-F446-BC2E-5609AF88281A}"/>
              </a:ext>
            </a:extLst>
          </p:cNvPr>
          <p:cNvPicPr>
            <a:picLocks noChangeAspect="1"/>
          </p:cNvPicPr>
          <p:nvPr/>
        </p:nvPicPr>
        <p:blipFill>
          <a:blip r:embed="rId3"/>
          <a:stretch>
            <a:fillRect/>
          </a:stretch>
        </p:blipFill>
        <p:spPr>
          <a:xfrm>
            <a:off x="6833755" y="534431"/>
            <a:ext cx="4520045" cy="6026727"/>
          </a:xfrm>
          <a:prstGeom prst="rect">
            <a:avLst/>
          </a:prstGeom>
        </p:spPr>
      </p:pic>
      <p:sp>
        <p:nvSpPr>
          <p:cNvPr id="3" name="TextBox 2">
            <a:extLst>
              <a:ext uri="{FF2B5EF4-FFF2-40B4-BE49-F238E27FC236}">
                <a16:creationId xmlns:a16="http://schemas.microsoft.com/office/drawing/2014/main" id="{35411C5F-AAE8-D040-AA97-11D2EA5EB39F}"/>
              </a:ext>
            </a:extLst>
          </p:cNvPr>
          <p:cNvSpPr txBox="1"/>
          <p:nvPr/>
        </p:nvSpPr>
        <p:spPr>
          <a:xfrm>
            <a:off x="5459925" y="990363"/>
            <a:ext cx="1272145" cy="1384995"/>
          </a:xfrm>
          <a:prstGeom prst="rect">
            <a:avLst/>
          </a:prstGeom>
          <a:noFill/>
        </p:spPr>
        <p:txBody>
          <a:bodyPr wrap="square" rtlCol="0">
            <a:spAutoFit/>
          </a:bodyPr>
          <a:lstStyle/>
          <a:p>
            <a:pPr algn="ctr"/>
            <a:r>
              <a:rPr lang="en-US" sz="2800" dirty="0"/>
              <a:t>My second book</a:t>
            </a:r>
          </a:p>
        </p:txBody>
      </p:sp>
      <p:sp>
        <p:nvSpPr>
          <p:cNvPr id="4" name="TextBox 3">
            <a:extLst>
              <a:ext uri="{FF2B5EF4-FFF2-40B4-BE49-F238E27FC236}">
                <a16:creationId xmlns:a16="http://schemas.microsoft.com/office/drawing/2014/main" id="{650C2E12-FA4F-1B4A-95BA-DBB00612D08E}"/>
              </a:ext>
            </a:extLst>
          </p:cNvPr>
          <p:cNvSpPr txBox="1"/>
          <p:nvPr/>
        </p:nvSpPr>
        <p:spPr>
          <a:xfrm>
            <a:off x="5459926" y="4738549"/>
            <a:ext cx="1272145" cy="1754326"/>
          </a:xfrm>
          <a:prstGeom prst="rect">
            <a:avLst/>
          </a:prstGeom>
          <a:noFill/>
        </p:spPr>
        <p:txBody>
          <a:bodyPr wrap="square" rtlCol="0">
            <a:spAutoFit/>
          </a:bodyPr>
          <a:lstStyle/>
          <a:p>
            <a:pPr algn="ctr"/>
            <a:r>
              <a:rPr lang="en-US" dirty="0"/>
              <a:t>Inscription</a:t>
            </a:r>
          </a:p>
          <a:p>
            <a:pPr algn="ctr"/>
            <a:endParaRPr lang="en-US" dirty="0"/>
          </a:p>
          <a:p>
            <a:pPr algn="ctr"/>
            <a:r>
              <a:rPr lang="en-US" dirty="0"/>
              <a:t> </a:t>
            </a:r>
            <a:r>
              <a:rPr lang="en-US" i="1" dirty="0"/>
              <a:t>Jose </a:t>
            </a:r>
            <a:r>
              <a:rPr lang="en-US" i="1" dirty="0" err="1"/>
              <a:t>Recis</a:t>
            </a:r>
            <a:r>
              <a:rPr lang="en-US" i="1" dirty="0"/>
              <a:t> </a:t>
            </a:r>
            <a:r>
              <a:rPr lang="en-US" i="1" dirty="0" err="1"/>
              <a:t>scripsit</a:t>
            </a:r>
            <a:r>
              <a:rPr lang="en-US" i="1" dirty="0"/>
              <a:t> 1698 </a:t>
            </a:r>
          </a:p>
          <a:p>
            <a:pPr algn="ctr"/>
            <a:r>
              <a:rPr lang="en-US" i="1" dirty="0"/>
              <a:t>6. </a:t>
            </a:r>
            <a:r>
              <a:rPr lang="en-US" i="1" dirty="0" err="1"/>
              <a:t>Xbris</a:t>
            </a:r>
            <a:endParaRPr lang="en-US" i="1" dirty="0"/>
          </a:p>
        </p:txBody>
      </p:sp>
    </p:spTree>
    <p:extLst>
      <p:ext uri="{BB962C8B-B14F-4D97-AF65-F5344CB8AC3E}">
        <p14:creationId xmlns:p14="http://schemas.microsoft.com/office/powerpoint/2010/main" val="404146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9AF0489-55CD-8C47-BB1C-D068F2FDA5DC}"/>
              </a:ext>
            </a:extLst>
          </p:cNvPr>
          <p:cNvPicPr>
            <a:picLocks noChangeAspect="1"/>
          </p:cNvPicPr>
          <p:nvPr/>
        </p:nvPicPr>
        <p:blipFill>
          <a:blip r:embed="rId2"/>
          <a:stretch>
            <a:fillRect/>
          </a:stretch>
        </p:blipFill>
        <p:spPr>
          <a:xfrm>
            <a:off x="3707864" y="0"/>
            <a:ext cx="8484136" cy="6363102"/>
          </a:xfrm>
          <a:prstGeom prst="rect">
            <a:avLst/>
          </a:prstGeom>
        </p:spPr>
      </p:pic>
      <p:pic>
        <p:nvPicPr>
          <p:cNvPr id="5" name="Content Placeholder 4">
            <a:extLst>
              <a:ext uri="{FF2B5EF4-FFF2-40B4-BE49-F238E27FC236}">
                <a16:creationId xmlns:a16="http://schemas.microsoft.com/office/drawing/2014/main" id="{FEE3031D-B86C-164C-A537-8881DF33DBE1}"/>
              </a:ext>
            </a:extLst>
          </p:cNvPr>
          <p:cNvPicPr>
            <a:picLocks noGrp="1" noChangeAspect="1"/>
          </p:cNvPicPr>
          <p:nvPr>
            <p:ph idx="1"/>
          </p:nvPr>
        </p:nvPicPr>
        <p:blipFill>
          <a:blip r:embed="rId3"/>
          <a:stretch>
            <a:fillRect/>
          </a:stretch>
        </p:blipFill>
        <p:spPr>
          <a:xfrm>
            <a:off x="0" y="285008"/>
            <a:ext cx="4457205" cy="3342904"/>
          </a:xfrm>
        </p:spPr>
      </p:pic>
      <p:pic>
        <p:nvPicPr>
          <p:cNvPr id="6" name="Content Placeholder 4">
            <a:extLst>
              <a:ext uri="{FF2B5EF4-FFF2-40B4-BE49-F238E27FC236}">
                <a16:creationId xmlns:a16="http://schemas.microsoft.com/office/drawing/2014/main" id="{A526F9FB-9EB8-8F4C-BFC1-BC0C988D6F30}"/>
              </a:ext>
            </a:extLst>
          </p:cNvPr>
          <p:cNvPicPr>
            <a:picLocks noChangeAspect="1"/>
          </p:cNvPicPr>
          <p:nvPr/>
        </p:nvPicPr>
        <p:blipFill>
          <a:blip r:embed="rId4"/>
          <a:stretch>
            <a:fillRect/>
          </a:stretch>
        </p:blipFill>
        <p:spPr>
          <a:xfrm>
            <a:off x="2243413" y="2403297"/>
            <a:ext cx="3183609" cy="4244813"/>
          </a:xfrm>
          <a:prstGeom prst="rect">
            <a:avLst/>
          </a:prstGeom>
        </p:spPr>
      </p:pic>
      <p:sp>
        <p:nvSpPr>
          <p:cNvPr id="3" name="TextBox 2">
            <a:extLst>
              <a:ext uri="{FF2B5EF4-FFF2-40B4-BE49-F238E27FC236}">
                <a16:creationId xmlns:a16="http://schemas.microsoft.com/office/drawing/2014/main" id="{9FD9DF87-253A-4C42-A417-7511D2258B7B}"/>
              </a:ext>
            </a:extLst>
          </p:cNvPr>
          <p:cNvSpPr txBox="1"/>
          <p:nvPr/>
        </p:nvSpPr>
        <p:spPr>
          <a:xfrm>
            <a:off x="-1" y="3872122"/>
            <a:ext cx="2243413" cy="2554545"/>
          </a:xfrm>
          <a:prstGeom prst="rect">
            <a:avLst/>
          </a:prstGeom>
          <a:noFill/>
        </p:spPr>
        <p:txBody>
          <a:bodyPr wrap="square" rtlCol="0">
            <a:spAutoFit/>
          </a:bodyPr>
          <a:lstStyle/>
          <a:p>
            <a:r>
              <a:rPr lang="en-US" sz="2000" dirty="0"/>
              <a:t>Gold dust found in margins when cleaning – was it used sprinkled on wet ink to highlight passages of text? Marco had never seen this before.</a:t>
            </a:r>
          </a:p>
        </p:txBody>
      </p:sp>
    </p:spTree>
    <p:extLst>
      <p:ext uri="{BB962C8B-B14F-4D97-AF65-F5344CB8AC3E}">
        <p14:creationId xmlns:p14="http://schemas.microsoft.com/office/powerpoint/2010/main" val="9554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125B839-209F-6D4D-88E9-A41ED3C0E7F9}"/>
              </a:ext>
            </a:extLst>
          </p:cNvPr>
          <p:cNvPicPr>
            <a:picLocks noGrp="1" noChangeAspect="1"/>
          </p:cNvPicPr>
          <p:nvPr>
            <p:ph idx="1"/>
          </p:nvPr>
        </p:nvPicPr>
        <p:blipFill>
          <a:blip r:embed="rId2"/>
          <a:stretch>
            <a:fillRect/>
          </a:stretch>
        </p:blipFill>
        <p:spPr>
          <a:xfrm>
            <a:off x="1044155" y="1861251"/>
            <a:ext cx="3263503" cy="4351338"/>
          </a:xfrm>
        </p:spPr>
      </p:pic>
      <p:pic>
        <p:nvPicPr>
          <p:cNvPr id="7" name="Picture 6">
            <a:extLst>
              <a:ext uri="{FF2B5EF4-FFF2-40B4-BE49-F238E27FC236}">
                <a16:creationId xmlns:a16="http://schemas.microsoft.com/office/drawing/2014/main" id="{764C72AE-984B-9146-831D-C420A00EFEC0}"/>
              </a:ext>
            </a:extLst>
          </p:cNvPr>
          <p:cNvPicPr>
            <a:picLocks noChangeAspect="1"/>
          </p:cNvPicPr>
          <p:nvPr/>
        </p:nvPicPr>
        <p:blipFill>
          <a:blip r:embed="rId3"/>
          <a:stretch>
            <a:fillRect/>
          </a:stretch>
        </p:blipFill>
        <p:spPr>
          <a:xfrm>
            <a:off x="4710546" y="779629"/>
            <a:ext cx="7243947" cy="5432960"/>
          </a:xfrm>
          <a:prstGeom prst="rect">
            <a:avLst/>
          </a:prstGeom>
        </p:spPr>
      </p:pic>
      <p:sp>
        <p:nvSpPr>
          <p:cNvPr id="8" name="TextBox 7">
            <a:extLst>
              <a:ext uri="{FF2B5EF4-FFF2-40B4-BE49-F238E27FC236}">
                <a16:creationId xmlns:a16="http://schemas.microsoft.com/office/drawing/2014/main" id="{D71F4E54-DA78-334C-AEAB-4EFCEF2BEEC6}"/>
              </a:ext>
            </a:extLst>
          </p:cNvPr>
          <p:cNvSpPr txBox="1"/>
          <p:nvPr/>
        </p:nvSpPr>
        <p:spPr>
          <a:xfrm>
            <a:off x="427512" y="451262"/>
            <a:ext cx="4120737" cy="830997"/>
          </a:xfrm>
          <a:prstGeom prst="rect">
            <a:avLst/>
          </a:prstGeom>
          <a:noFill/>
        </p:spPr>
        <p:txBody>
          <a:bodyPr wrap="square" rtlCol="0">
            <a:spAutoFit/>
          </a:bodyPr>
          <a:lstStyle/>
          <a:p>
            <a:r>
              <a:rPr lang="en-US" sz="2400" dirty="0"/>
              <a:t>Some surprisingly heavy-handed techniques!</a:t>
            </a:r>
          </a:p>
        </p:txBody>
      </p:sp>
    </p:spTree>
    <p:extLst>
      <p:ext uri="{BB962C8B-B14F-4D97-AF65-F5344CB8AC3E}">
        <p14:creationId xmlns:p14="http://schemas.microsoft.com/office/powerpoint/2010/main" val="2851628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B74E462-D65C-1C41-B30A-9FEA096F69EF}"/>
              </a:ext>
            </a:extLst>
          </p:cNvPr>
          <p:cNvPicPr>
            <a:picLocks noGrp="1" noChangeAspect="1"/>
          </p:cNvPicPr>
          <p:nvPr>
            <p:ph idx="1"/>
          </p:nvPr>
        </p:nvPicPr>
        <p:blipFill>
          <a:blip r:embed="rId2"/>
          <a:stretch>
            <a:fillRect/>
          </a:stretch>
        </p:blipFill>
        <p:spPr>
          <a:xfrm>
            <a:off x="2125682" y="726114"/>
            <a:ext cx="8217724" cy="5286314"/>
          </a:xfrm>
        </p:spPr>
      </p:pic>
      <p:sp>
        <p:nvSpPr>
          <p:cNvPr id="5" name="TextBox 4">
            <a:extLst>
              <a:ext uri="{FF2B5EF4-FFF2-40B4-BE49-F238E27FC236}">
                <a16:creationId xmlns:a16="http://schemas.microsoft.com/office/drawing/2014/main" id="{5FFA7EF7-FA2A-7B46-9BB2-6F15DB5EBAFA}"/>
              </a:ext>
            </a:extLst>
          </p:cNvPr>
          <p:cNvSpPr txBox="1"/>
          <p:nvPr/>
        </p:nvSpPr>
        <p:spPr>
          <a:xfrm>
            <a:off x="2125682" y="95002"/>
            <a:ext cx="8217723" cy="584775"/>
          </a:xfrm>
          <a:prstGeom prst="rect">
            <a:avLst/>
          </a:prstGeom>
          <a:noFill/>
        </p:spPr>
        <p:txBody>
          <a:bodyPr wrap="square" rtlCol="0">
            <a:spAutoFit/>
          </a:bodyPr>
          <a:lstStyle/>
          <a:p>
            <a:pPr algn="ctr"/>
            <a:r>
              <a:rPr lang="en-US" sz="3200" dirty="0"/>
              <a:t>Our finished product</a:t>
            </a:r>
          </a:p>
        </p:txBody>
      </p:sp>
      <p:sp>
        <p:nvSpPr>
          <p:cNvPr id="6" name="TextBox 5">
            <a:extLst>
              <a:ext uri="{FF2B5EF4-FFF2-40B4-BE49-F238E27FC236}">
                <a16:creationId xmlns:a16="http://schemas.microsoft.com/office/drawing/2014/main" id="{17613EF1-3C3C-9040-A592-510DD7D1F5F6}"/>
              </a:ext>
            </a:extLst>
          </p:cNvPr>
          <p:cNvSpPr txBox="1"/>
          <p:nvPr/>
        </p:nvSpPr>
        <p:spPr>
          <a:xfrm>
            <a:off x="2125682" y="6151418"/>
            <a:ext cx="8217723" cy="461665"/>
          </a:xfrm>
          <a:prstGeom prst="rect">
            <a:avLst/>
          </a:prstGeom>
          <a:noFill/>
        </p:spPr>
        <p:txBody>
          <a:bodyPr wrap="square" rtlCol="0">
            <a:spAutoFit/>
          </a:bodyPr>
          <a:lstStyle/>
          <a:p>
            <a:pPr algn="ctr"/>
            <a:r>
              <a:rPr lang="en-US" sz="2400" dirty="0"/>
              <a:t>L to R:    David,  </a:t>
            </a:r>
            <a:r>
              <a:rPr lang="en-US" sz="2400" dirty="0" err="1"/>
              <a:t>Sotia</a:t>
            </a:r>
            <a:r>
              <a:rPr lang="en-US" sz="2400" dirty="0"/>
              <a:t>,  Marco,  </a:t>
            </a:r>
            <a:r>
              <a:rPr lang="en-US" sz="2400" dirty="0" err="1"/>
              <a:t>Sarper</a:t>
            </a:r>
            <a:r>
              <a:rPr lang="en-US" sz="2400" dirty="0"/>
              <a:t>,  Karen</a:t>
            </a:r>
          </a:p>
        </p:txBody>
      </p:sp>
    </p:spTree>
    <p:extLst>
      <p:ext uri="{BB962C8B-B14F-4D97-AF65-F5344CB8AC3E}">
        <p14:creationId xmlns:p14="http://schemas.microsoft.com/office/powerpoint/2010/main" val="1326250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1379D29-9EC2-AF4F-993A-801BE55D37B6}"/>
              </a:ext>
            </a:extLst>
          </p:cNvPr>
          <p:cNvPicPr>
            <a:picLocks noGrp="1" noChangeAspect="1"/>
          </p:cNvPicPr>
          <p:nvPr>
            <p:ph idx="1"/>
          </p:nvPr>
        </p:nvPicPr>
        <p:blipFill>
          <a:blip r:embed="rId2"/>
          <a:stretch>
            <a:fillRect/>
          </a:stretch>
        </p:blipFill>
        <p:spPr>
          <a:xfrm>
            <a:off x="347757" y="261257"/>
            <a:ext cx="5130512" cy="3847884"/>
          </a:xfrm>
        </p:spPr>
      </p:pic>
      <p:sp>
        <p:nvSpPr>
          <p:cNvPr id="7" name="TextBox 6">
            <a:extLst>
              <a:ext uri="{FF2B5EF4-FFF2-40B4-BE49-F238E27FC236}">
                <a16:creationId xmlns:a16="http://schemas.microsoft.com/office/drawing/2014/main" id="{94389A17-E655-D340-A9C2-69D67902BD97}"/>
              </a:ext>
            </a:extLst>
          </p:cNvPr>
          <p:cNvSpPr txBox="1"/>
          <p:nvPr/>
        </p:nvSpPr>
        <p:spPr>
          <a:xfrm>
            <a:off x="306514" y="4302559"/>
            <a:ext cx="3420093" cy="954107"/>
          </a:xfrm>
          <a:prstGeom prst="rect">
            <a:avLst/>
          </a:prstGeom>
          <a:noFill/>
        </p:spPr>
        <p:txBody>
          <a:bodyPr wrap="square" rtlCol="0">
            <a:spAutoFit/>
          </a:bodyPr>
          <a:lstStyle/>
          <a:p>
            <a:r>
              <a:rPr lang="en-US" sz="2800" dirty="0"/>
              <a:t>Community-based tourism</a:t>
            </a:r>
          </a:p>
        </p:txBody>
      </p:sp>
      <p:sp>
        <p:nvSpPr>
          <p:cNvPr id="8" name="TextBox 7">
            <a:extLst>
              <a:ext uri="{FF2B5EF4-FFF2-40B4-BE49-F238E27FC236}">
                <a16:creationId xmlns:a16="http://schemas.microsoft.com/office/drawing/2014/main" id="{25ABF083-12E2-D048-AF61-BAD22110239F}"/>
              </a:ext>
            </a:extLst>
          </p:cNvPr>
          <p:cNvSpPr txBox="1"/>
          <p:nvPr/>
        </p:nvSpPr>
        <p:spPr>
          <a:xfrm>
            <a:off x="8229600" y="261257"/>
            <a:ext cx="3752603" cy="707886"/>
          </a:xfrm>
          <a:prstGeom prst="rect">
            <a:avLst/>
          </a:prstGeom>
          <a:noFill/>
        </p:spPr>
        <p:txBody>
          <a:bodyPr wrap="square" rtlCol="0">
            <a:spAutoFit/>
          </a:bodyPr>
          <a:lstStyle/>
          <a:p>
            <a:r>
              <a:rPr lang="en-US" sz="3600" dirty="0"/>
              <a:t>Cu</a:t>
            </a:r>
            <a:r>
              <a:rPr lang="en-US" sz="4000" dirty="0"/>
              <a:t>ltural Heritage</a:t>
            </a:r>
          </a:p>
        </p:txBody>
      </p:sp>
      <p:pic>
        <p:nvPicPr>
          <p:cNvPr id="5" name="Content Placeholder 4">
            <a:extLst>
              <a:ext uri="{FF2B5EF4-FFF2-40B4-BE49-F238E27FC236}">
                <a16:creationId xmlns:a16="http://schemas.microsoft.com/office/drawing/2014/main" id="{4F2D05BA-232A-2845-9B39-083836AE7544}"/>
              </a:ext>
            </a:extLst>
          </p:cNvPr>
          <p:cNvPicPr>
            <a:picLocks noChangeAspect="1"/>
          </p:cNvPicPr>
          <p:nvPr/>
        </p:nvPicPr>
        <p:blipFill>
          <a:blip r:embed="rId3"/>
          <a:stretch>
            <a:fillRect/>
          </a:stretch>
        </p:blipFill>
        <p:spPr>
          <a:xfrm>
            <a:off x="5195028" y="1504427"/>
            <a:ext cx="6996972" cy="4636881"/>
          </a:xfrm>
          <a:prstGeom prst="rect">
            <a:avLst/>
          </a:prstGeom>
        </p:spPr>
      </p:pic>
      <p:sp>
        <p:nvSpPr>
          <p:cNvPr id="2" name="Rectangle 1">
            <a:extLst>
              <a:ext uri="{FF2B5EF4-FFF2-40B4-BE49-F238E27FC236}">
                <a16:creationId xmlns:a16="http://schemas.microsoft.com/office/drawing/2014/main" id="{B31C9676-0B7F-ED45-890B-D06F90C9D454}"/>
              </a:ext>
            </a:extLst>
          </p:cNvPr>
          <p:cNvSpPr/>
          <p:nvPr/>
        </p:nvSpPr>
        <p:spPr>
          <a:xfrm>
            <a:off x="4366588" y="6227056"/>
            <a:ext cx="7825412" cy="523220"/>
          </a:xfrm>
          <a:prstGeom prst="rect">
            <a:avLst/>
          </a:prstGeom>
        </p:spPr>
        <p:txBody>
          <a:bodyPr wrap="none">
            <a:spAutoFit/>
          </a:bodyPr>
          <a:lstStyle/>
          <a:p>
            <a:pPr algn="r"/>
            <a:r>
              <a:rPr lang="en-US" sz="2800" dirty="0"/>
              <a:t>Heritage Malta – with 5 </a:t>
            </a:r>
            <a:r>
              <a:rPr lang="en-US" sz="2800" dirty="0" err="1"/>
              <a:t>Unesco</a:t>
            </a:r>
            <a:r>
              <a:rPr lang="en-US" sz="2800" dirty="0"/>
              <a:t> World Heritage Sites</a:t>
            </a:r>
          </a:p>
        </p:txBody>
      </p:sp>
    </p:spTree>
    <p:extLst>
      <p:ext uri="{BB962C8B-B14F-4D97-AF65-F5344CB8AC3E}">
        <p14:creationId xmlns:p14="http://schemas.microsoft.com/office/powerpoint/2010/main" val="2158131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17E90F6-3264-824E-9314-CA73D882E054}"/>
              </a:ext>
            </a:extLst>
          </p:cNvPr>
          <p:cNvPicPr>
            <a:picLocks noGrp="1" noChangeAspect="1"/>
          </p:cNvPicPr>
          <p:nvPr>
            <p:ph idx="1"/>
          </p:nvPr>
        </p:nvPicPr>
        <p:blipFill>
          <a:blip r:embed="rId2"/>
          <a:stretch>
            <a:fillRect/>
          </a:stretch>
        </p:blipFill>
        <p:spPr>
          <a:xfrm>
            <a:off x="95002" y="921306"/>
            <a:ext cx="6258241" cy="4693681"/>
          </a:xfrm>
        </p:spPr>
      </p:pic>
      <p:sp>
        <p:nvSpPr>
          <p:cNvPr id="8" name="TextBox 7">
            <a:extLst>
              <a:ext uri="{FF2B5EF4-FFF2-40B4-BE49-F238E27FC236}">
                <a16:creationId xmlns:a16="http://schemas.microsoft.com/office/drawing/2014/main" id="{8E92CCBF-ACC9-5449-A432-1FF163B4D772}"/>
              </a:ext>
            </a:extLst>
          </p:cNvPr>
          <p:cNvSpPr txBox="1"/>
          <p:nvPr/>
        </p:nvSpPr>
        <p:spPr>
          <a:xfrm>
            <a:off x="95001" y="285975"/>
            <a:ext cx="5873183" cy="523220"/>
          </a:xfrm>
          <a:prstGeom prst="rect">
            <a:avLst/>
          </a:prstGeom>
          <a:noFill/>
        </p:spPr>
        <p:txBody>
          <a:bodyPr wrap="square" rtlCol="0">
            <a:spAutoFit/>
          </a:bodyPr>
          <a:lstStyle/>
          <a:p>
            <a:r>
              <a:rPr lang="en-US" sz="2800" dirty="0"/>
              <a:t>Tensions between tourists and Maltese</a:t>
            </a:r>
          </a:p>
        </p:txBody>
      </p:sp>
      <p:pic>
        <p:nvPicPr>
          <p:cNvPr id="10" name="Picture 9">
            <a:extLst>
              <a:ext uri="{FF2B5EF4-FFF2-40B4-BE49-F238E27FC236}">
                <a16:creationId xmlns:a16="http://schemas.microsoft.com/office/drawing/2014/main" id="{36E95004-190B-5F4D-A6F7-2614C6BE5367}"/>
              </a:ext>
            </a:extLst>
          </p:cNvPr>
          <p:cNvPicPr>
            <a:picLocks noChangeAspect="1"/>
          </p:cNvPicPr>
          <p:nvPr/>
        </p:nvPicPr>
        <p:blipFill>
          <a:blip r:embed="rId3"/>
          <a:stretch>
            <a:fillRect/>
          </a:stretch>
        </p:blipFill>
        <p:spPr>
          <a:xfrm>
            <a:off x="5968185" y="604750"/>
            <a:ext cx="6128813" cy="5470443"/>
          </a:xfrm>
          <a:prstGeom prst="rect">
            <a:avLst/>
          </a:prstGeom>
        </p:spPr>
      </p:pic>
      <p:sp>
        <p:nvSpPr>
          <p:cNvPr id="11" name="TextBox 10">
            <a:extLst>
              <a:ext uri="{FF2B5EF4-FFF2-40B4-BE49-F238E27FC236}">
                <a16:creationId xmlns:a16="http://schemas.microsoft.com/office/drawing/2014/main" id="{ABC91330-22BA-DD49-B0E7-E4AD5CD72BE7}"/>
              </a:ext>
            </a:extLst>
          </p:cNvPr>
          <p:cNvSpPr txBox="1"/>
          <p:nvPr/>
        </p:nvSpPr>
        <p:spPr>
          <a:xfrm>
            <a:off x="178130" y="4752027"/>
            <a:ext cx="3788228" cy="646331"/>
          </a:xfrm>
          <a:prstGeom prst="rect">
            <a:avLst/>
          </a:prstGeom>
          <a:solidFill>
            <a:schemeClr val="bg1"/>
          </a:solidFill>
        </p:spPr>
        <p:txBody>
          <a:bodyPr wrap="square" rtlCol="0">
            <a:spAutoFit/>
          </a:bodyPr>
          <a:lstStyle/>
          <a:p>
            <a:r>
              <a:rPr lang="en-US" dirty="0"/>
              <a:t>Cruise ship, Grand </a:t>
            </a:r>
            <a:r>
              <a:rPr lang="en-US" dirty="0" err="1"/>
              <a:t>Harbour</a:t>
            </a:r>
            <a:r>
              <a:rPr lang="en-US" dirty="0"/>
              <a:t>, Valletta – 27 October 2018 </a:t>
            </a:r>
          </a:p>
        </p:txBody>
      </p:sp>
      <p:sp>
        <p:nvSpPr>
          <p:cNvPr id="13" name="TextBox 12">
            <a:extLst>
              <a:ext uri="{FF2B5EF4-FFF2-40B4-BE49-F238E27FC236}">
                <a16:creationId xmlns:a16="http://schemas.microsoft.com/office/drawing/2014/main" id="{97D57474-BA82-8347-9CEA-4F2521F59EBF}"/>
              </a:ext>
            </a:extLst>
          </p:cNvPr>
          <p:cNvSpPr txBox="1"/>
          <p:nvPr/>
        </p:nvSpPr>
        <p:spPr>
          <a:xfrm>
            <a:off x="7423500" y="6075193"/>
            <a:ext cx="4376057" cy="369332"/>
          </a:xfrm>
          <a:prstGeom prst="rect">
            <a:avLst/>
          </a:prstGeom>
          <a:noFill/>
        </p:spPr>
        <p:txBody>
          <a:bodyPr wrap="square" rtlCol="0">
            <a:spAutoFit/>
          </a:bodyPr>
          <a:lstStyle/>
          <a:p>
            <a:r>
              <a:rPr lang="en-US" dirty="0" err="1"/>
              <a:t>Triq</a:t>
            </a:r>
            <a:r>
              <a:rPr lang="en-US" dirty="0"/>
              <a:t> </a:t>
            </a:r>
            <a:r>
              <a:rPr lang="en-US" dirty="0" err="1"/>
              <a:t>Republika</a:t>
            </a:r>
            <a:r>
              <a:rPr lang="en-US" dirty="0"/>
              <a:t>, Valletta – 20 November 2018</a:t>
            </a:r>
          </a:p>
        </p:txBody>
      </p:sp>
      <p:sp>
        <p:nvSpPr>
          <p:cNvPr id="2" name="TextBox 1">
            <a:extLst>
              <a:ext uri="{FF2B5EF4-FFF2-40B4-BE49-F238E27FC236}">
                <a16:creationId xmlns:a16="http://schemas.microsoft.com/office/drawing/2014/main" id="{E9C5E0C7-A1D6-5448-84F6-A81CC13E6FCF}"/>
              </a:ext>
            </a:extLst>
          </p:cNvPr>
          <p:cNvSpPr txBox="1"/>
          <p:nvPr/>
        </p:nvSpPr>
        <p:spPr>
          <a:xfrm>
            <a:off x="178130" y="5708822"/>
            <a:ext cx="5732616" cy="1200329"/>
          </a:xfrm>
          <a:prstGeom prst="rect">
            <a:avLst/>
          </a:prstGeom>
          <a:noFill/>
        </p:spPr>
        <p:txBody>
          <a:bodyPr wrap="square" rtlCol="0" anchor="t">
            <a:spAutoFit/>
          </a:bodyPr>
          <a:lstStyle/>
          <a:p>
            <a:r>
              <a:rPr lang="en-US" sz="2400" dirty="0"/>
              <a:t>2017: 342 cruise liner visits, approx. 2,000 passengers per boat, 670,135 passengers</a:t>
            </a:r>
            <a:endParaRPr lang="en-US" sz="2400" dirty="0">
              <a:cs typeface="Calibri"/>
            </a:endParaRPr>
          </a:p>
          <a:p>
            <a:r>
              <a:rPr lang="en-US" sz="2400" dirty="0">
                <a:cs typeface="Calibri"/>
              </a:rPr>
              <a:t>2017 population of Malta:   460,297</a:t>
            </a:r>
          </a:p>
        </p:txBody>
      </p:sp>
    </p:spTree>
    <p:extLst>
      <p:ext uri="{BB962C8B-B14F-4D97-AF65-F5344CB8AC3E}">
        <p14:creationId xmlns:p14="http://schemas.microsoft.com/office/powerpoint/2010/main" val="15728807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234A60-745E-7840-ABA7-7555FE2153D5}"/>
              </a:ext>
            </a:extLst>
          </p:cNvPr>
          <p:cNvPicPr>
            <a:picLocks noChangeAspect="1"/>
          </p:cNvPicPr>
          <p:nvPr/>
        </p:nvPicPr>
        <p:blipFill>
          <a:blip r:embed="rId2"/>
          <a:stretch>
            <a:fillRect/>
          </a:stretch>
        </p:blipFill>
        <p:spPr>
          <a:xfrm>
            <a:off x="5525983" y="1858487"/>
            <a:ext cx="6666017" cy="4999513"/>
          </a:xfrm>
          <a:prstGeom prst="rect">
            <a:avLst/>
          </a:prstGeom>
        </p:spPr>
      </p:pic>
      <p:sp>
        <p:nvSpPr>
          <p:cNvPr id="5" name="Rectangle 4">
            <a:extLst>
              <a:ext uri="{FF2B5EF4-FFF2-40B4-BE49-F238E27FC236}">
                <a16:creationId xmlns:a16="http://schemas.microsoft.com/office/drawing/2014/main" id="{7D8499F7-2B47-FF43-8D01-7A97D7CB3D5F}"/>
              </a:ext>
            </a:extLst>
          </p:cNvPr>
          <p:cNvSpPr/>
          <p:nvPr/>
        </p:nvSpPr>
        <p:spPr>
          <a:xfrm>
            <a:off x="6375185" y="786884"/>
            <a:ext cx="4895379" cy="461665"/>
          </a:xfrm>
          <a:prstGeom prst="rect">
            <a:avLst/>
          </a:prstGeom>
        </p:spPr>
        <p:txBody>
          <a:bodyPr wrap="none">
            <a:spAutoFit/>
          </a:bodyPr>
          <a:lstStyle/>
          <a:p>
            <a:r>
              <a:rPr lang="en-US" sz="2400" dirty="0"/>
              <a:t>Children at </a:t>
            </a:r>
            <a:r>
              <a:rPr lang="en-US" sz="2400" dirty="0" err="1"/>
              <a:t>Festa</a:t>
            </a:r>
            <a:r>
              <a:rPr lang="en-US" sz="2400" dirty="0"/>
              <a:t>, Valletta 27 October </a:t>
            </a:r>
          </a:p>
        </p:txBody>
      </p:sp>
      <p:pic>
        <p:nvPicPr>
          <p:cNvPr id="7" name="Picture 6">
            <a:extLst>
              <a:ext uri="{FF2B5EF4-FFF2-40B4-BE49-F238E27FC236}">
                <a16:creationId xmlns:a16="http://schemas.microsoft.com/office/drawing/2014/main" id="{4F8C4DA1-B26C-AE40-8455-62D0E2D14FC0}"/>
              </a:ext>
            </a:extLst>
          </p:cNvPr>
          <p:cNvPicPr>
            <a:picLocks noChangeAspect="1"/>
          </p:cNvPicPr>
          <p:nvPr/>
        </p:nvPicPr>
        <p:blipFill>
          <a:blip r:embed="rId3"/>
          <a:stretch>
            <a:fillRect/>
          </a:stretch>
        </p:blipFill>
        <p:spPr>
          <a:xfrm>
            <a:off x="0" y="0"/>
            <a:ext cx="5772149" cy="4329112"/>
          </a:xfrm>
          <a:prstGeom prst="rect">
            <a:avLst/>
          </a:prstGeom>
        </p:spPr>
      </p:pic>
      <p:sp>
        <p:nvSpPr>
          <p:cNvPr id="8" name="TextBox 7">
            <a:extLst>
              <a:ext uri="{FF2B5EF4-FFF2-40B4-BE49-F238E27FC236}">
                <a16:creationId xmlns:a16="http://schemas.microsoft.com/office/drawing/2014/main" id="{D17ED447-F08C-D54B-9650-4514C839E807}"/>
              </a:ext>
            </a:extLst>
          </p:cNvPr>
          <p:cNvSpPr txBox="1"/>
          <p:nvPr/>
        </p:nvSpPr>
        <p:spPr>
          <a:xfrm>
            <a:off x="390495" y="5301168"/>
            <a:ext cx="3756454" cy="584775"/>
          </a:xfrm>
          <a:prstGeom prst="rect">
            <a:avLst/>
          </a:prstGeom>
          <a:noFill/>
        </p:spPr>
        <p:txBody>
          <a:bodyPr wrap="square" rtlCol="0">
            <a:spAutoFit/>
          </a:bodyPr>
          <a:lstStyle/>
          <a:p>
            <a:r>
              <a:rPr lang="en-US" sz="3200" dirty="0"/>
              <a:t>Traditions</a:t>
            </a:r>
          </a:p>
        </p:txBody>
      </p:sp>
    </p:spTree>
    <p:extLst>
      <p:ext uri="{BB962C8B-B14F-4D97-AF65-F5344CB8AC3E}">
        <p14:creationId xmlns:p14="http://schemas.microsoft.com/office/powerpoint/2010/main" val="2528667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50421D9-1A77-F247-9919-A959A7D26DD4}"/>
              </a:ext>
            </a:extLst>
          </p:cNvPr>
          <p:cNvPicPr>
            <a:picLocks noGrp="1" noChangeAspect="1"/>
          </p:cNvPicPr>
          <p:nvPr>
            <p:ph idx="1"/>
          </p:nvPr>
        </p:nvPicPr>
        <p:blipFill>
          <a:blip r:embed="rId2"/>
          <a:stretch>
            <a:fillRect/>
          </a:stretch>
        </p:blipFill>
        <p:spPr>
          <a:xfrm>
            <a:off x="288093" y="74297"/>
            <a:ext cx="5032053" cy="6709405"/>
          </a:xfrm>
        </p:spPr>
      </p:pic>
      <p:pic>
        <p:nvPicPr>
          <p:cNvPr id="7" name="Picture 6">
            <a:extLst>
              <a:ext uri="{FF2B5EF4-FFF2-40B4-BE49-F238E27FC236}">
                <a16:creationId xmlns:a16="http://schemas.microsoft.com/office/drawing/2014/main" id="{D95C3C98-AD12-2640-9A15-A8601F1F3C9A}"/>
              </a:ext>
            </a:extLst>
          </p:cNvPr>
          <p:cNvPicPr>
            <a:picLocks noChangeAspect="1"/>
          </p:cNvPicPr>
          <p:nvPr/>
        </p:nvPicPr>
        <p:blipFill>
          <a:blip r:embed="rId3"/>
          <a:stretch>
            <a:fillRect/>
          </a:stretch>
        </p:blipFill>
        <p:spPr>
          <a:xfrm>
            <a:off x="5320146" y="308757"/>
            <a:ext cx="6770914" cy="5078185"/>
          </a:xfrm>
          <a:prstGeom prst="rect">
            <a:avLst/>
          </a:prstGeom>
        </p:spPr>
      </p:pic>
      <p:pic>
        <p:nvPicPr>
          <p:cNvPr id="3" name="Picture 2">
            <a:extLst>
              <a:ext uri="{FF2B5EF4-FFF2-40B4-BE49-F238E27FC236}">
                <a16:creationId xmlns:a16="http://schemas.microsoft.com/office/drawing/2014/main" id="{991BCB8A-3928-B94E-A2F4-90707ACD4F08}"/>
              </a:ext>
            </a:extLst>
          </p:cNvPr>
          <p:cNvPicPr>
            <a:picLocks noChangeAspect="1"/>
          </p:cNvPicPr>
          <p:nvPr/>
        </p:nvPicPr>
        <p:blipFill>
          <a:blip r:embed="rId4"/>
          <a:stretch>
            <a:fillRect/>
          </a:stretch>
        </p:blipFill>
        <p:spPr>
          <a:xfrm>
            <a:off x="8415338" y="3925640"/>
            <a:ext cx="3675722" cy="2858062"/>
          </a:xfrm>
          <a:prstGeom prst="rect">
            <a:avLst/>
          </a:prstGeom>
        </p:spPr>
      </p:pic>
      <p:sp>
        <p:nvSpPr>
          <p:cNvPr id="8" name="TextBox 7">
            <a:extLst>
              <a:ext uri="{FF2B5EF4-FFF2-40B4-BE49-F238E27FC236}">
                <a16:creationId xmlns:a16="http://schemas.microsoft.com/office/drawing/2014/main" id="{F65D4251-28EA-164F-A028-E3A0B39CDB3A}"/>
              </a:ext>
            </a:extLst>
          </p:cNvPr>
          <p:cNvSpPr txBox="1"/>
          <p:nvPr/>
        </p:nvSpPr>
        <p:spPr>
          <a:xfrm>
            <a:off x="5320146" y="5792934"/>
            <a:ext cx="3574472" cy="584775"/>
          </a:xfrm>
          <a:prstGeom prst="rect">
            <a:avLst/>
          </a:prstGeom>
          <a:noFill/>
        </p:spPr>
        <p:txBody>
          <a:bodyPr wrap="square" rtlCol="0">
            <a:spAutoFit/>
          </a:bodyPr>
          <a:lstStyle/>
          <a:p>
            <a:r>
              <a:rPr lang="en-US" sz="3200" dirty="0"/>
              <a:t>Hagar </a:t>
            </a:r>
            <a:r>
              <a:rPr lang="en-US" sz="3200" dirty="0" err="1"/>
              <a:t>Qim</a:t>
            </a:r>
            <a:r>
              <a:rPr lang="en-US" sz="3200" dirty="0"/>
              <a:t>, </a:t>
            </a:r>
            <a:r>
              <a:rPr lang="en-US" sz="3200" dirty="0" err="1"/>
              <a:t>Qrendi</a:t>
            </a:r>
            <a:endParaRPr lang="en-US" sz="3200" dirty="0"/>
          </a:p>
        </p:txBody>
      </p:sp>
    </p:spTree>
    <p:extLst>
      <p:ext uri="{BB962C8B-B14F-4D97-AF65-F5344CB8AC3E}">
        <p14:creationId xmlns:p14="http://schemas.microsoft.com/office/powerpoint/2010/main" val="25761198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8CCC8B6-609D-914E-B195-5388121CACAA}"/>
              </a:ext>
            </a:extLst>
          </p:cNvPr>
          <p:cNvPicPr>
            <a:picLocks noGrp="1" noChangeAspect="1"/>
          </p:cNvPicPr>
          <p:nvPr>
            <p:ph idx="1"/>
          </p:nvPr>
        </p:nvPicPr>
        <p:blipFill>
          <a:blip r:embed="rId2"/>
          <a:stretch>
            <a:fillRect/>
          </a:stretch>
        </p:blipFill>
        <p:spPr>
          <a:xfrm>
            <a:off x="95003" y="818202"/>
            <a:ext cx="4279074" cy="5705432"/>
          </a:xfrm>
        </p:spPr>
      </p:pic>
      <p:sp>
        <p:nvSpPr>
          <p:cNvPr id="8" name="TextBox 7">
            <a:extLst>
              <a:ext uri="{FF2B5EF4-FFF2-40B4-BE49-F238E27FC236}">
                <a16:creationId xmlns:a16="http://schemas.microsoft.com/office/drawing/2014/main" id="{CA68D34A-B0E8-E345-9687-95382A54ADF6}"/>
              </a:ext>
            </a:extLst>
          </p:cNvPr>
          <p:cNvSpPr txBox="1"/>
          <p:nvPr/>
        </p:nvSpPr>
        <p:spPr>
          <a:xfrm>
            <a:off x="4263241" y="142547"/>
            <a:ext cx="2937164" cy="584775"/>
          </a:xfrm>
          <a:prstGeom prst="rect">
            <a:avLst/>
          </a:prstGeom>
          <a:noFill/>
        </p:spPr>
        <p:txBody>
          <a:bodyPr wrap="square" rtlCol="0">
            <a:spAutoFit/>
          </a:bodyPr>
          <a:lstStyle/>
          <a:p>
            <a:r>
              <a:rPr lang="en-US" sz="3200" dirty="0" err="1"/>
              <a:t>Mnajdra</a:t>
            </a:r>
            <a:r>
              <a:rPr lang="en-US" sz="3200" dirty="0"/>
              <a:t>, </a:t>
            </a:r>
            <a:r>
              <a:rPr lang="en-US" sz="3200" dirty="0" err="1"/>
              <a:t>Qrendi</a:t>
            </a:r>
            <a:endParaRPr lang="en-US" sz="3200" dirty="0"/>
          </a:p>
        </p:txBody>
      </p:sp>
      <p:pic>
        <p:nvPicPr>
          <p:cNvPr id="10" name="Picture 9">
            <a:extLst>
              <a:ext uri="{FF2B5EF4-FFF2-40B4-BE49-F238E27FC236}">
                <a16:creationId xmlns:a16="http://schemas.microsoft.com/office/drawing/2014/main" id="{817C63C1-32B3-4341-AD19-1E7E8B47BC38}"/>
              </a:ext>
            </a:extLst>
          </p:cNvPr>
          <p:cNvPicPr>
            <a:picLocks noChangeAspect="1"/>
          </p:cNvPicPr>
          <p:nvPr/>
        </p:nvPicPr>
        <p:blipFill>
          <a:blip r:embed="rId3"/>
          <a:stretch>
            <a:fillRect/>
          </a:stretch>
        </p:blipFill>
        <p:spPr>
          <a:xfrm>
            <a:off x="4247408" y="727322"/>
            <a:ext cx="7849589" cy="5887192"/>
          </a:xfrm>
          <a:prstGeom prst="rect">
            <a:avLst/>
          </a:prstGeom>
        </p:spPr>
      </p:pic>
      <p:pic>
        <p:nvPicPr>
          <p:cNvPr id="3" name="Picture 2">
            <a:extLst>
              <a:ext uri="{FF2B5EF4-FFF2-40B4-BE49-F238E27FC236}">
                <a16:creationId xmlns:a16="http://schemas.microsoft.com/office/drawing/2014/main" id="{730CA720-7E99-0C4E-83E3-D167A3A99F47}"/>
              </a:ext>
            </a:extLst>
          </p:cNvPr>
          <p:cNvPicPr>
            <a:picLocks noChangeAspect="1"/>
          </p:cNvPicPr>
          <p:nvPr/>
        </p:nvPicPr>
        <p:blipFill>
          <a:blip r:embed="rId4"/>
          <a:stretch>
            <a:fillRect/>
          </a:stretch>
        </p:blipFill>
        <p:spPr>
          <a:xfrm>
            <a:off x="3513137" y="4186201"/>
            <a:ext cx="2582863" cy="2337433"/>
          </a:xfrm>
          <a:prstGeom prst="rect">
            <a:avLst/>
          </a:prstGeom>
        </p:spPr>
      </p:pic>
    </p:spTree>
    <p:extLst>
      <p:ext uri="{BB962C8B-B14F-4D97-AF65-F5344CB8AC3E}">
        <p14:creationId xmlns:p14="http://schemas.microsoft.com/office/powerpoint/2010/main" val="1930901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38033F9-F1D5-CF4A-8450-87610A7D4EDB}"/>
              </a:ext>
            </a:extLst>
          </p:cNvPr>
          <p:cNvPicPr>
            <a:picLocks noChangeAspect="1"/>
          </p:cNvPicPr>
          <p:nvPr/>
        </p:nvPicPr>
        <p:blipFill>
          <a:blip r:embed="rId2"/>
          <a:stretch>
            <a:fillRect/>
          </a:stretch>
        </p:blipFill>
        <p:spPr>
          <a:xfrm>
            <a:off x="0" y="0"/>
            <a:ext cx="5143500" cy="6858000"/>
          </a:xfrm>
          <a:prstGeom prst="rect">
            <a:avLst/>
          </a:prstGeom>
        </p:spPr>
      </p:pic>
      <p:pic>
        <p:nvPicPr>
          <p:cNvPr id="11" name="Picture 10">
            <a:extLst>
              <a:ext uri="{FF2B5EF4-FFF2-40B4-BE49-F238E27FC236}">
                <a16:creationId xmlns:a16="http://schemas.microsoft.com/office/drawing/2014/main" id="{4CE58BD0-8F5F-5C49-997E-463681845FFF}"/>
              </a:ext>
            </a:extLst>
          </p:cNvPr>
          <p:cNvPicPr>
            <a:picLocks noChangeAspect="1"/>
          </p:cNvPicPr>
          <p:nvPr/>
        </p:nvPicPr>
        <p:blipFill>
          <a:blip r:embed="rId3"/>
          <a:stretch>
            <a:fillRect/>
          </a:stretch>
        </p:blipFill>
        <p:spPr>
          <a:xfrm>
            <a:off x="6875813" y="0"/>
            <a:ext cx="5316187" cy="6858000"/>
          </a:xfrm>
          <a:prstGeom prst="rect">
            <a:avLst/>
          </a:prstGeom>
        </p:spPr>
      </p:pic>
      <p:pic>
        <p:nvPicPr>
          <p:cNvPr id="5" name="Content Placeholder 4">
            <a:extLst>
              <a:ext uri="{FF2B5EF4-FFF2-40B4-BE49-F238E27FC236}">
                <a16:creationId xmlns:a16="http://schemas.microsoft.com/office/drawing/2014/main" id="{E401D821-C9F3-B844-9039-D442C3062B47}"/>
              </a:ext>
            </a:extLst>
          </p:cNvPr>
          <p:cNvPicPr>
            <a:picLocks noGrp="1" noChangeAspect="1"/>
          </p:cNvPicPr>
          <p:nvPr>
            <p:ph idx="1"/>
          </p:nvPr>
        </p:nvPicPr>
        <p:blipFill>
          <a:blip r:embed="rId4"/>
          <a:stretch>
            <a:fillRect/>
          </a:stretch>
        </p:blipFill>
        <p:spPr>
          <a:xfrm>
            <a:off x="4442017" y="2085087"/>
            <a:ext cx="3307966" cy="2480975"/>
          </a:xfrm>
        </p:spPr>
      </p:pic>
      <p:sp>
        <p:nvSpPr>
          <p:cNvPr id="12" name="TextBox 11">
            <a:extLst>
              <a:ext uri="{FF2B5EF4-FFF2-40B4-BE49-F238E27FC236}">
                <a16:creationId xmlns:a16="http://schemas.microsoft.com/office/drawing/2014/main" id="{562AD84E-4DFA-9E4C-B137-4CF08C40CB4B}"/>
              </a:ext>
            </a:extLst>
          </p:cNvPr>
          <p:cNvSpPr txBox="1"/>
          <p:nvPr/>
        </p:nvSpPr>
        <p:spPr>
          <a:xfrm>
            <a:off x="5143500" y="4989156"/>
            <a:ext cx="1732313" cy="1661993"/>
          </a:xfrm>
          <a:prstGeom prst="rect">
            <a:avLst/>
          </a:prstGeom>
          <a:noFill/>
        </p:spPr>
        <p:txBody>
          <a:bodyPr wrap="square" rtlCol="0">
            <a:spAutoFit/>
          </a:bodyPr>
          <a:lstStyle/>
          <a:p>
            <a:pPr algn="ctr"/>
            <a:r>
              <a:rPr lang="en-US" sz="2800" dirty="0"/>
              <a:t>Domus Romana, Rabat</a:t>
            </a:r>
          </a:p>
          <a:p>
            <a:endParaRPr lang="en-US" dirty="0"/>
          </a:p>
        </p:txBody>
      </p:sp>
    </p:spTree>
    <p:extLst>
      <p:ext uri="{BB962C8B-B14F-4D97-AF65-F5344CB8AC3E}">
        <p14:creationId xmlns:p14="http://schemas.microsoft.com/office/powerpoint/2010/main" val="4094155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8FBF50E-9111-9F46-8404-2A019FFEA87D}"/>
              </a:ext>
            </a:extLst>
          </p:cNvPr>
          <p:cNvPicPr>
            <a:picLocks noChangeAspect="1"/>
          </p:cNvPicPr>
          <p:nvPr/>
        </p:nvPicPr>
        <p:blipFill>
          <a:blip r:embed="rId2"/>
          <a:stretch>
            <a:fillRect/>
          </a:stretch>
        </p:blipFill>
        <p:spPr>
          <a:xfrm>
            <a:off x="7544791" y="0"/>
            <a:ext cx="4647209" cy="3485407"/>
          </a:xfrm>
          <a:prstGeom prst="rect">
            <a:avLst/>
          </a:prstGeom>
        </p:spPr>
      </p:pic>
      <p:pic>
        <p:nvPicPr>
          <p:cNvPr id="9" name="Picture 8">
            <a:extLst>
              <a:ext uri="{FF2B5EF4-FFF2-40B4-BE49-F238E27FC236}">
                <a16:creationId xmlns:a16="http://schemas.microsoft.com/office/drawing/2014/main" id="{E80E0B8B-11AC-D744-B699-4D3CE17D77B6}"/>
              </a:ext>
            </a:extLst>
          </p:cNvPr>
          <p:cNvPicPr>
            <a:picLocks noChangeAspect="1"/>
          </p:cNvPicPr>
          <p:nvPr/>
        </p:nvPicPr>
        <p:blipFill>
          <a:blip r:embed="rId3"/>
          <a:stretch>
            <a:fillRect/>
          </a:stretch>
        </p:blipFill>
        <p:spPr>
          <a:xfrm>
            <a:off x="0" y="2970"/>
            <a:ext cx="5143500" cy="6858000"/>
          </a:xfrm>
          <a:prstGeom prst="rect">
            <a:avLst/>
          </a:prstGeom>
        </p:spPr>
      </p:pic>
      <p:pic>
        <p:nvPicPr>
          <p:cNvPr id="5" name="Content Placeholder 4">
            <a:extLst>
              <a:ext uri="{FF2B5EF4-FFF2-40B4-BE49-F238E27FC236}">
                <a16:creationId xmlns:a16="http://schemas.microsoft.com/office/drawing/2014/main" id="{3A416163-A61F-4147-B540-F2CD24692E22}"/>
              </a:ext>
            </a:extLst>
          </p:cNvPr>
          <p:cNvPicPr>
            <a:picLocks noGrp="1" noChangeAspect="1"/>
          </p:cNvPicPr>
          <p:nvPr>
            <p:ph idx="1"/>
          </p:nvPr>
        </p:nvPicPr>
        <p:blipFill>
          <a:blip r:embed="rId4"/>
          <a:stretch>
            <a:fillRect/>
          </a:stretch>
        </p:blipFill>
        <p:spPr>
          <a:xfrm>
            <a:off x="5143500" y="3099943"/>
            <a:ext cx="5006782" cy="3755087"/>
          </a:xfrm>
        </p:spPr>
      </p:pic>
      <p:sp>
        <p:nvSpPr>
          <p:cNvPr id="10" name="TextBox 9">
            <a:extLst>
              <a:ext uri="{FF2B5EF4-FFF2-40B4-BE49-F238E27FC236}">
                <a16:creationId xmlns:a16="http://schemas.microsoft.com/office/drawing/2014/main" id="{3A23277D-FA45-F34A-B39A-0D5B5E3D224E}"/>
              </a:ext>
            </a:extLst>
          </p:cNvPr>
          <p:cNvSpPr txBox="1"/>
          <p:nvPr/>
        </p:nvSpPr>
        <p:spPr>
          <a:xfrm>
            <a:off x="5237018" y="142504"/>
            <a:ext cx="2208811" cy="1384995"/>
          </a:xfrm>
          <a:prstGeom prst="rect">
            <a:avLst/>
          </a:prstGeom>
          <a:noFill/>
        </p:spPr>
        <p:txBody>
          <a:bodyPr wrap="square" rtlCol="0">
            <a:spAutoFit/>
          </a:bodyPr>
          <a:lstStyle/>
          <a:p>
            <a:r>
              <a:rPr lang="en-US" sz="2800" dirty="0"/>
              <a:t>Catacombs of Saint Agatha, Rabat</a:t>
            </a:r>
          </a:p>
        </p:txBody>
      </p:sp>
      <p:sp>
        <p:nvSpPr>
          <p:cNvPr id="11" name="TextBox 10">
            <a:extLst>
              <a:ext uri="{FF2B5EF4-FFF2-40B4-BE49-F238E27FC236}">
                <a16:creationId xmlns:a16="http://schemas.microsoft.com/office/drawing/2014/main" id="{5A148523-1A76-EA4B-A2CA-ED9F288C428B}"/>
              </a:ext>
            </a:extLst>
          </p:cNvPr>
          <p:cNvSpPr txBox="1"/>
          <p:nvPr/>
        </p:nvSpPr>
        <p:spPr>
          <a:xfrm>
            <a:off x="10236530" y="3485407"/>
            <a:ext cx="1864426" cy="1569660"/>
          </a:xfrm>
          <a:prstGeom prst="rect">
            <a:avLst/>
          </a:prstGeom>
          <a:noFill/>
        </p:spPr>
        <p:txBody>
          <a:bodyPr wrap="square" rtlCol="0">
            <a:spAutoFit/>
          </a:bodyPr>
          <a:lstStyle/>
          <a:p>
            <a:r>
              <a:rPr lang="en-US" sz="2400" dirty="0"/>
              <a:t>Catacomb chapel fresco dating to 4</a:t>
            </a:r>
            <a:r>
              <a:rPr lang="en-US" sz="2400" baseline="30000" dirty="0"/>
              <a:t>th</a:t>
            </a:r>
            <a:r>
              <a:rPr lang="en-US" sz="2400" dirty="0"/>
              <a:t> century AD</a:t>
            </a:r>
          </a:p>
        </p:txBody>
      </p:sp>
    </p:spTree>
    <p:extLst>
      <p:ext uri="{BB962C8B-B14F-4D97-AF65-F5344CB8AC3E}">
        <p14:creationId xmlns:p14="http://schemas.microsoft.com/office/powerpoint/2010/main" val="78536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731CFAD-E90B-EB4F-B2D3-9981F9BE4A4A}"/>
              </a:ext>
            </a:extLst>
          </p:cNvPr>
          <p:cNvPicPr>
            <a:picLocks noGrp="1" noChangeAspect="1"/>
          </p:cNvPicPr>
          <p:nvPr>
            <p:ph idx="1"/>
          </p:nvPr>
        </p:nvPicPr>
        <p:blipFill>
          <a:blip r:embed="rId2"/>
          <a:stretch>
            <a:fillRect/>
          </a:stretch>
        </p:blipFill>
        <p:spPr>
          <a:xfrm>
            <a:off x="0" y="0"/>
            <a:ext cx="5143499" cy="6858000"/>
          </a:xfrm>
        </p:spPr>
      </p:pic>
      <p:pic>
        <p:nvPicPr>
          <p:cNvPr id="7" name="Picture 6">
            <a:extLst>
              <a:ext uri="{FF2B5EF4-FFF2-40B4-BE49-F238E27FC236}">
                <a16:creationId xmlns:a16="http://schemas.microsoft.com/office/drawing/2014/main" id="{31CC5527-0A18-8E4D-A820-AFED99B7DC6C}"/>
              </a:ext>
            </a:extLst>
          </p:cNvPr>
          <p:cNvPicPr>
            <a:picLocks noChangeAspect="1"/>
          </p:cNvPicPr>
          <p:nvPr/>
        </p:nvPicPr>
        <p:blipFill>
          <a:blip r:embed="rId3"/>
          <a:stretch>
            <a:fillRect/>
          </a:stretch>
        </p:blipFill>
        <p:spPr>
          <a:xfrm>
            <a:off x="7048503" y="0"/>
            <a:ext cx="5143500" cy="6858000"/>
          </a:xfrm>
          <a:prstGeom prst="rect">
            <a:avLst/>
          </a:prstGeom>
        </p:spPr>
      </p:pic>
      <p:sp>
        <p:nvSpPr>
          <p:cNvPr id="8" name="TextBox 7">
            <a:extLst>
              <a:ext uri="{FF2B5EF4-FFF2-40B4-BE49-F238E27FC236}">
                <a16:creationId xmlns:a16="http://schemas.microsoft.com/office/drawing/2014/main" id="{4A59AFBA-AE4E-7A4E-9A54-0146C1B5897D}"/>
              </a:ext>
            </a:extLst>
          </p:cNvPr>
          <p:cNvSpPr txBox="1"/>
          <p:nvPr/>
        </p:nvSpPr>
        <p:spPr>
          <a:xfrm>
            <a:off x="5143498" y="249382"/>
            <a:ext cx="1694711" cy="1661993"/>
          </a:xfrm>
          <a:prstGeom prst="rect">
            <a:avLst/>
          </a:prstGeom>
          <a:noFill/>
        </p:spPr>
        <p:txBody>
          <a:bodyPr wrap="square" rtlCol="0">
            <a:spAutoFit/>
          </a:bodyPr>
          <a:lstStyle/>
          <a:p>
            <a:r>
              <a:rPr lang="en-US" sz="2800" dirty="0"/>
              <a:t>Medieval city of </a:t>
            </a:r>
            <a:r>
              <a:rPr lang="en-US" sz="2800" dirty="0" err="1"/>
              <a:t>Mdina</a:t>
            </a:r>
            <a:endParaRPr lang="en-US" sz="2800" dirty="0"/>
          </a:p>
          <a:p>
            <a:endParaRPr lang="en-US" dirty="0"/>
          </a:p>
        </p:txBody>
      </p:sp>
    </p:spTree>
    <p:extLst>
      <p:ext uri="{BB962C8B-B14F-4D97-AF65-F5344CB8AC3E}">
        <p14:creationId xmlns:p14="http://schemas.microsoft.com/office/powerpoint/2010/main" val="35291420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8CC4089-32E8-3E4A-BC6A-CBAA214C8F8A}"/>
              </a:ext>
            </a:extLst>
          </p:cNvPr>
          <p:cNvPicPr>
            <a:picLocks noGrp="1" noChangeAspect="1"/>
          </p:cNvPicPr>
          <p:nvPr>
            <p:ph idx="1"/>
          </p:nvPr>
        </p:nvPicPr>
        <p:blipFill>
          <a:blip r:embed="rId2"/>
          <a:stretch>
            <a:fillRect/>
          </a:stretch>
        </p:blipFill>
        <p:spPr>
          <a:xfrm>
            <a:off x="1876302" y="2506662"/>
            <a:ext cx="5801784" cy="4351338"/>
          </a:xfrm>
        </p:spPr>
      </p:pic>
      <p:pic>
        <p:nvPicPr>
          <p:cNvPr id="7" name="Picture 6">
            <a:extLst>
              <a:ext uri="{FF2B5EF4-FFF2-40B4-BE49-F238E27FC236}">
                <a16:creationId xmlns:a16="http://schemas.microsoft.com/office/drawing/2014/main" id="{BB1A3CDC-BA41-A149-925D-8E8CA5431B04}"/>
              </a:ext>
            </a:extLst>
          </p:cNvPr>
          <p:cNvPicPr>
            <a:picLocks noChangeAspect="1"/>
          </p:cNvPicPr>
          <p:nvPr/>
        </p:nvPicPr>
        <p:blipFill>
          <a:blip r:embed="rId3"/>
          <a:stretch>
            <a:fillRect/>
          </a:stretch>
        </p:blipFill>
        <p:spPr>
          <a:xfrm>
            <a:off x="7048500" y="0"/>
            <a:ext cx="5143500" cy="6858000"/>
          </a:xfrm>
          <a:prstGeom prst="rect">
            <a:avLst/>
          </a:prstGeom>
        </p:spPr>
      </p:pic>
      <p:pic>
        <p:nvPicPr>
          <p:cNvPr id="8" name="Content Placeholder 4">
            <a:extLst>
              <a:ext uri="{FF2B5EF4-FFF2-40B4-BE49-F238E27FC236}">
                <a16:creationId xmlns:a16="http://schemas.microsoft.com/office/drawing/2014/main" id="{358435AC-7E6E-6C49-8599-5B09F40186D7}"/>
              </a:ext>
            </a:extLst>
          </p:cNvPr>
          <p:cNvPicPr>
            <a:picLocks noChangeAspect="1"/>
          </p:cNvPicPr>
          <p:nvPr/>
        </p:nvPicPr>
        <p:blipFill>
          <a:blip r:embed="rId4"/>
          <a:stretch>
            <a:fillRect/>
          </a:stretch>
        </p:blipFill>
        <p:spPr>
          <a:xfrm>
            <a:off x="0" y="0"/>
            <a:ext cx="3263503" cy="4351338"/>
          </a:xfrm>
          <a:prstGeom prst="rect">
            <a:avLst/>
          </a:prstGeom>
        </p:spPr>
      </p:pic>
      <p:sp>
        <p:nvSpPr>
          <p:cNvPr id="9" name="TextBox 8">
            <a:extLst>
              <a:ext uri="{FF2B5EF4-FFF2-40B4-BE49-F238E27FC236}">
                <a16:creationId xmlns:a16="http://schemas.microsoft.com/office/drawing/2014/main" id="{9F0E22A2-2DAC-5C43-BC66-D9E4F134EEA9}"/>
              </a:ext>
            </a:extLst>
          </p:cNvPr>
          <p:cNvSpPr txBox="1"/>
          <p:nvPr/>
        </p:nvSpPr>
        <p:spPr>
          <a:xfrm>
            <a:off x="3420094" y="201881"/>
            <a:ext cx="3396342" cy="1384995"/>
          </a:xfrm>
          <a:prstGeom prst="rect">
            <a:avLst/>
          </a:prstGeom>
          <a:noFill/>
        </p:spPr>
        <p:txBody>
          <a:bodyPr wrap="square" rtlCol="0">
            <a:spAutoFit/>
          </a:bodyPr>
          <a:lstStyle/>
          <a:p>
            <a:r>
              <a:rPr lang="en-US" sz="2800" dirty="0"/>
              <a:t>First World War – the ‘Nurse of the Mediterranean’</a:t>
            </a:r>
          </a:p>
        </p:txBody>
      </p:sp>
      <p:sp>
        <p:nvSpPr>
          <p:cNvPr id="10" name="TextBox 9">
            <a:extLst>
              <a:ext uri="{FF2B5EF4-FFF2-40B4-BE49-F238E27FC236}">
                <a16:creationId xmlns:a16="http://schemas.microsoft.com/office/drawing/2014/main" id="{315FE12E-D517-0245-9A57-AD4F2F8FE1A6}"/>
              </a:ext>
            </a:extLst>
          </p:cNvPr>
          <p:cNvSpPr txBox="1"/>
          <p:nvPr/>
        </p:nvSpPr>
        <p:spPr>
          <a:xfrm>
            <a:off x="7678086" y="6277581"/>
            <a:ext cx="4266636" cy="461665"/>
          </a:xfrm>
          <a:prstGeom prst="rect">
            <a:avLst/>
          </a:prstGeom>
          <a:solidFill>
            <a:schemeClr val="bg1"/>
          </a:solidFill>
        </p:spPr>
        <p:txBody>
          <a:bodyPr wrap="square" rtlCol="0">
            <a:spAutoFit/>
          </a:bodyPr>
          <a:lstStyle/>
          <a:p>
            <a:r>
              <a:rPr lang="en-US" sz="2400" dirty="0"/>
              <a:t>David Bruce Royal Naval Hospital</a:t>
            </a:r>
          </a:p>
        </p:txBody>
      </p:sp>
    </p:spTree>
    <p:extLst>
      <p:ext uri="{BB962C8B-B14F-4D97-AF65-F5344CB8AC3E}">
        <p14:creationId xmlns:p14="http://schemas.microsoft.com/office/powerpoint/2010/main" val="87578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64D5237F-9F93-C443-B5AF-1B10DE70AD88}"/>
              </a:ext>
            </a:extLst>
          </p:cNvPr>
          <p:cNvPicPr>
            <a:picLocks noGrp="1" noChangeAspect="1"/>
          </p:cNvPicPr>
          <p:nvPr>
            <p:ph idx="1"/>
          </p:nvPr>
        </p:nvPicPr>
        <p:blipFill>
          <a:blip r:embed="rId2"/>
          <a:stretch>
            <a:fillRect/>
          </a:stretch>
        </p:blipFill>
        <p:spPr>
          <a:xfrm>
            <a:off x="6304925" y="0"/>
            <a:ext cx="5142889" cy="6857186"/>
          </a:xfrm>
        </p:spPr>
      </p:pic>
      <p:sp>
        <p:nvSpPr>
          <p:cNvPr id="8" name="TextBox 7">
            <a:extLst>
              <a:ext uri="{FF2B5EF4-FFF2-40B4-BE49-F238E27FC236}">
                <a16:creationId xmlns:a16="http://schemas.microsoft.com/office/drawing/2014/main" id="{C2DEAAC1-C6FB-C24B-AA5D-AA0B3A9EC7F4}"/>
              </a:ext>
            </a:extLst>
          </p:cNvPr>
          <p:cNvSpPr txBox="1"/>
          <p:nvPr/>
        </p:nvSpPr>
        <p:spPr>
          <a:xfrm>
            <a:off x="37069" y="0"/>
            <a:ext cx="5239265" cy="954107"/>
          </a:xfrm>
          <a:prstGeom prst="rect">
            <a:avLst/>
          </a:prstGeom>
          <a:noFill/>
        </p:spPr>
        <p:txBody>
          <a:bodyPr wrap="square" rtlCol="0">
            <a:spAutoFit/>
          </a:bodyPr>
          <a:lstStyle/>
          <a:p>
            <a:r>
              <a:rPr lang="en-US" sz="2800" dirty="0"/>
              <a:t>Second World War – an island bombed and under siege</a:t>
            </a:r>
          </a:p>
        </p:txBody>
      </p:sp>
      <p:pic>
        <p:nvPicPr>
          <p:cNvPr id="3" name="Picture 2">
            <a:extLst>
              <a:ext uri="{FF2B5EF4-FFF2-40B4-BE49-F238E27FC236}">
                <a16:creationId xmlns:a16="http://schemas.microsoft.com/office/drawing/2014/main" id="{10A00345-C695-C54C-86E7-EFE34DA01E20}"/>
              </a:ext>
            </a:extLst>
          </p:cNvPr>
          <p:cNvPicPr>
            <a:picLocks noChangeAspect="1"/>
          </p:cNvPicPr>
          <p:nvPr/>
        </p:nvPicPr>
        <p:blipFill>
          <a:blip r:embed="rId3"/>
          <a:stretch>
            <a:fillRect/>
          </a:stretch>
        </p:blipFill>
        <p:spPr>
          <a:xfrm>
            <a:off x="9978468" y="0"/>
            <a:ext cx="2176462" cy="2176462"/>
          </a:xfrm>
          <a:prstGeom prst="rect">
            <a:avLst/>
          </a:prstGeom>
        </p:spPr>
      </p:pic>
      <p:sp>
        <p:nvSpPr>
          <p:cNvPr id="5" name="Rectangle 4">
            <a:extLst>
              <a:ext uri="{FF2B5EF4-FFF2-40B4-BE49-F238E27FC236}">
                <a16:creationId xmlns:a16="http://schemas.microsoft.com/office/drawing/2014/main" id="{1FFFD5FD-426F-524C-923A-A147B5635991}"/>
              </a:ext>
            </a:extLst>
          </p:cNvPr>
          <p:cNvSpPr/>
          <p:nvPr/>
        </p:nvSpPr>
        <p:spPr>
          <a:xfrm>
            <a:off x="8366683" y="2650631"/>
            <a:ext cx="1428750" cy="42862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706708D6-B0AE-BF49-BB52-946508474300}"/>
              </a:ext>
            </a:extLst>
          </p:cNvPr>
          <p:cNvCxnSpPr>
            <a:cxnSpLocks/>
          </p:cNvCxnSpPr>
          <p:nvPr/>
        </p:nvCxnSpPr>
        <p:spPr>
          <a:xfrm flipV="1">
            <a:off x="9776551" y="1779373"/>
            <a:ext cx="837903" cy="871258"/>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893F8F3A-889A-0D48-9082-EE03FE1982FC}"/>
              </a:ext>
            </a:extLst>
          </p:cNvPr>
          <p:cNvSpPr/>
          <p:nvPr/>
        </p:nvSpPr>
        <p:spPr>
          <a:xfrm>
            <a:off x="107967" y="1222045"/>
            <a:ext cx="6096000" cy="2585323"/>
          </a:xfrm>
          <a:prstGeom prst="rect">
            <a:avLst/>
          </a:prstGeom>
        </p:spPr>
        <p:txBody>
          <a:bodyPr>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Operation Pedestal was a final attempt at a convoy before Malta would have to surrender.   Between September 1941 and August 1942, no fuel and very little food had been delivered.   Fuel was vital for the aircraft stationed on Malta and these aircraft were key to holding the Mediterranean for the Allies.   The tanker SS Ohio was probably the most important ship in the convoy as it was carrying fuel needed for aircraft.   It was torpedoed on 12 August, bombed on 13 August, and was escorted into the Grand Harbour at Valletta on 15 August. </a:t>
            </a:r>
            <a:endParaRPr lang="en-US" dirty="0"/>
          </a:p>
        </p:txBody>
      </p:sp>
      <p:pic>
        <p:nvPicPr>
          <p:cNvPr id="6" name="Picture 5">
            <a:extLst>
              <a:ext uri="{FF2B5EF4-FFF2-40B4-BE49-F238E27FC236}">
                <a16:creationId xmlns:a16="http://schemas.microsoft.com/office/drawing/2014/main" id="{7DC51E10-1765-4846-9A3D-18E124F9364A}"/>
              </a:ext>
            </a:extLst>
          </p:cNvPr>
          <p:cNvPicPr>
            <a:picLocks noChangeAspect="1"/>
          </p:cNvPicPr>
          <p:nvPr/>
        </p:nvPicPr>
        <p:blipFill>
          <a:blip r:embed="rId4"/>
          <a:stretch>
            <a:fillRect/>
          </a:stretch>
        </p:blipFill>
        <p:spPr>
          <a:xfrm>
            <a:off x="744186" y="3896217"/>
            <a:ext cx="4206645" cy="2960969"/>
          </a:xfrm>
          <a:prstGeom prst="rect">
            <a:avLst/>
          </a:prstGeom>
        </p:spPr>
      </p:pic>
    </p:spTree>
    <p:extLst>
      <p:ext uri="{BB962C8B-B14F-4D97-AF65-F5344CB8AC3E}">
        <p14:creationId xmlns:p14="http://schemas.microsoft.com/office/powerpoint/2010/main" val="38514717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A522250-25E3-D14C-B4BC-B3AF4A349579}"/>
              </a:ext>
            </a:extLst>
          </p:cNvPr>
          <p:cNvPicPr>
            <a:picLocks noChangeAspect="1"/>
          </p:cNvPicPr>
          <p:nvPr/>
        </p:nvPicPr>
        <p:blipFill>
          <a:blip r:embed="rId2"/>
          <a:stretch>
            <a:fillRect/>
          </a:stretch>
        </p:blipFill>
        <p:spPr>
          <a:xfrm>
            <a:off x="0" y="0"/>
            <a:ext cx="6516241" cy="4887181"/>
          </a:xfrm>
          <a:prstGeom prst="rect">
            <a:avLst/>
          </a:prstGeom>
        </p:spPr>
      </p:pic>
      <p:sp>
        <p:nvSpPr>
          <p:cNvPr id="8" name="TextBox 7">
            <a:extLst>
              <a:ext uri="{FF2B5EF4-FFF2-40B4-BE49-F238E27FC236}">
                <a16:creationId xmlns:a16="http://schemas.microsoft.com/office/drawing/2014/main" id="{157466E2-A2CA-C04A-9A3E-10B5DA80CF00}"/>
              </a:ext>
            </a:extLst>
          </p:cNvPr>
          <p:cNvSpPr txBox="1"/>
          <p:nvPr/>
        </p:nvSpPr>
        <p:spPr>
          <a:xfrm>
            <a:off x="831272" y="5372573"/>
            <a:ext cx="2937164" cy="584775"/>
          </a:xfrm>
          <a:prstGeom prst="rect">
            <a:avLst/>
          </a:prstGeom>
          <a:noFill/>
        </p:spPr>
        <p:txBody>
          <a:bodyPr wrap="square" rtlCol="0">
            <a:spAutoFit/>
          </a:bodyPr>
          <a:lstStyle/>
          <a:p>
            <a:r>
              <a:rPr lang="en-US" sz="3200" dirty="0" err="1"/>
              <a:t>Mnajdra</a:t>
            </a:r>
            <a:r>
              <a:rPr lang="en-US" sz="3200" dirty="0"/>
              <a:t>, </a:t>
            </a:r>
            <a:r>
              <a:rPr lang="en-US" sz="3200" dirty="0" err="1"/>
              <a:t>Qrendi</a:t>
            </a:r>
            <a:endParaRPr lang="en-US" sz="3200" dirty="0"/>
          </a:p>
        </p:txBody>
      </p:sp>
      <p:pic>
        <p:nvPicPr>
          <p:cNvPr id="9" name="Content Placeholder 4">
            <a:extLst>
              <a:ext uri="{FF2B5EF4-FFF2-40B4-BE49-F238E27FC236}">
                <a16:creationId xmlns:a16="http://schemas.microsoft.com/office/drawing/2014/main" id="{697EEAEE-70EA-7949-8E74-BF02547D25E0}"/>
              </a:ext>
            </a:extLst>
          </p:cNvPr>
          <p:cNvPicPr>
            <a:picLocks noGrp="1" noChangeAspect="1"/>
          </p:cNvPicPr>
          <p:nvPr>
            <p:ph idx="1"/>
          </p:nvPr>
        </p:nvPicPr>
        <p:blipFill>
          <a:blip r:embed="rId3"/>
          <a:stretch>
            <a:fillRect/>
          </a:stretch>
        </p:blipFill>
        <p:spPr>
          <a:xfrm>
            <a:off x="5123935" y="1556951"/>
            <a:ext cx="7068065" cy="5301049"/>
          </a:xfrm>
        </p:spPr>
      </p:pic>
    </p:spTree>
    <p:extLst>
      <p:ext uri="{BB962C8B-B14F-4D97-AF65-F5344CB8AC3E}">
        <p14:creationId xmlns:p14="http://schemas.microsoft.com/office/powerpoint/2010/main" val="2474919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34D9D4-223B-7E43-BE82-AADE71D79B74}"/>
              </a:ext>
            </a:extLst>
          </p:cNvPr>
          <p:cNvPicPr>
            <a:picLocks noChangeAspect="1"/>
          </p:cNvPicPr>
          <p:nvPr/>
        </p:nvPicPr>
        <p:blipFill>
          <a:blip r:embed="rId2"/>
          <a:stretch>
            <a:fillRect/>
          </a:stretch>
        </p:blipFill>
        <p:spPr>
          <a:xfrm>
            <a:off x="3032166" y="72736"/>
            <a:ext cx="8950036" cy="6712527"/>
          </a:xfrm>
          <a:prstGeom prst="rect">
            <a:avLst/>
          </a:prstGeom>
        </p:spPr>
      </p:pic>
      <p:pic>
        <p:nvPicPr>
          <p:cNvPr id="6" name="Picture 5">
            <a:extLst>
              <a:ext uri="{FF2B5EF4-FFF2-40B4-BE49-F238E27FC236}">
                <a16:creationId xmlns:a16="http://schemas.microsoft.com/office/drawing/2014/main" id="{1D247820-2436-CB41-B1FF-ABA137B00B29}"/>
              </a:ext>
            </a:extLst>
          </p:cNvPr>
          <p:cNvPicPr>
            <a:picLocks noChangeAspect="1"/>
          </p:cNvPicPr>
          <p:nvPr/>
        </p:nvPicPr>
        <p:blipFill>
          <a:blip r:embed="rId3"/>
          <a:stretch>
            <a:fillRect/>
          </a:stretch>
        </p:blipFill>
        <p:spPr>
          <a:xfrm>
            <a:off x="209798" y="394194"/>
            <a:ext cx="4552207" cy="6069609"/>
          </a:xfrm>
          <a:prstGeom prst="rect">
            <a:avLst/>
          </a:prstGeom>
        </p:spPr>
      </p:pic>
    </p:spTree>
    <p:extLst>
      <p:ext uri="{BB962C8B-B14F-4D97-AF65-F5344CB8AC3E}">
        <p14:creationId xmlns:p14="http://schemas.microsoft.com/office/powerpoint/2010/main" val="41325390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7A90FFA-85D3-7743-B4BB-5692A79DAD54}"/>
              </a:ext>
            </a:extLst>
          </p:cNvPr>
          <p:cNvPicPr>
            <a:picLocks noChangeAspect="1"/>
          </p:cNvPicPr>
          <p:nvPr/>
        </p:nvPicPr>
        <p:blipFill>
          <a:blip r:embed="rId2"/>
          <a:stretch>
            <a:fillRect/>
          </a:stretch>
        </p:blipFill>
        <p:spPr>
          <a:xfrm>
            <a:off x="3818972" y="3113501"/>
            <a:ext cx="8373028" cy="3744499"/>
          </a:xfrm>
          <a:prstGeom prst="rect">
            <a:avLst/>
          </a:prstGeom>
        </p:spPr>
      </p:pic>
      <p:pic>
        <p:nvPicPr>
          <p:cNvPr id="12" name="Content Placeholder 4">
            <a:extLst>
              <a:ext uri="{FF2B5EF4-FFF2-40B4-BE49-F238E27FC236}">
                <a16:creationId xmlns:a16="http://schemas.microsoft.com/office/drawing/2014/main" id="{AE709D91-4638-BE46-9519-6F09DA4B1C71}"/>
              </a:ext>
            </a:extLst>
          </p:cNvPr>
          <p:cNvPicPr>
            <a:picLocks noGrp="1" noChangeAspect="1"/>
          </p:cNvPicPr>
          <p:nvPr>
            <p:ph idx="1"/>
          </p:nvPr>
        </p:nvPicPr>
        <p:blipFill>
          <a:blip r:embed="rId3"/>
          <a:stretch>
            <a:fillRect/>
          </a:stretch>
        </p:blipFill>
        <p:spPr>
          <a:xfrm>
            <a:off x="4794422" y="0"/>
            <a:ext cx="7397578" cy="3758255"/>
          </a:xfrm>
        </p:spPr>
      </p:pic>
      <p:pic>
        <p:nvPicPr>
          <p:cNvPr id="14" name="Picture 13">
            <a:extLst>
              <a:ext uri="{FF2B5EF4-FFF2-40B4-BE49-F238E27FC236}">
                <a16:creationId xmlns:a16="http://schemas.microsoft.com/office/drawing/2014/main" id="{BFDF4E97-8713-BB4D-9845-7CA4E3FE1591}"/>
              </a:ext>
            </a:extLst>
          </p:cNvPr>
          <p:cNvPicPr>
            <a:picLocks noChangeAspect="1"/>
          </p:cNvPicPr>
          <p:nvPr/>
        </p:nvPicPr>
        <p:blipFill>
          <a:blip r:embed="rId4"/>
          <a:stretch>
            <a:fillRect/>
          </a:stretch>
        </p:blipFill>
        <p:spPr>
          <a:xfrm>
            <a:off x="291280" y="293121"/>
            <a:ext cx="3403390" cy="5088655"/>
          </a:xfrm>
          <a:prstGeom prst="rect">
            <a:avLst/>
          </a:prstGeom>
        </p:spPr>
      </p:pic>
      <p:sp>
        <p:nvSpPr>
          <p:cNvPr id="15" name="TextBox 14">
            <a:extLst>
              <a:ext uri="{FF2B5EF4-FFF2-40B4-BE49-F238E27FC236}">
                <a16:creationId xmlns:a16="http://schemas.microsoft.com/office/drawing/2014/main" id="{BBC4F149-DDC0-5548-88C2-41AE2ECE841B}"/>
              </a:ext>
            </a:extLst>
          </p:cNvPr>
          <p:cNvSpPr txBox="1"/>
          <p:nvPr/>
        </p:nvSpPr>
        <p:spPr>
          <a:xfrm>
            <a:off x="1219485" y="5733882"/>
            <a:ext cx="1091963" cy="830997"/>
          </a:xfrm>
          <a:prstGeom prst="rect">
            <a:avLst/>
          </a:prstGeom>
          <a:noFill/>
        </p:spPr>
        <p:txBody>
          <a:bodyPr wrap="square" rtlCol="0">
            <a:spAutoFit/>
          </a:bodyPr>
          <a:lstStyle/>
          <a:p>
            <a:r>
              <a:rPr lang="en-US" sz="2400" dirty="0"/>
              <a:t>Tarxien Temple</a:t>
            </a:r>
          </a:p>
        </p:txBody>
      </p:sp>
    </p:spTree>
    <p:extLst>
      <p:ext uri="{BB962C8B-B14F-4D97-AF65-F5344CB8AC3E}">
        <p14:creationId xmlns:p14="http://schemas.microsoft.com/office/powerpoint/2010/main" val="1488243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69333-C6BB-6A4D-8370-D62FBBB851F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F1B6E0DF-7FEC-194D-949D-D63286CF126A}"/>
              </a:ext>
            </a:extLst>
          </p:cNvPr>
          <p:cNvPicPr>
            <a:picLocks noGrp="1" noChangeAspect="1"/>
          </p:cNvPicPr>
          <p:nvPr>
            <p:ph idx="1"/>
          </p:nvPr>
        </p:nvPicPr>
        <p:blipFill>
          <a:blip r:embed="rId2"/>
          <a:stretch>
            <a:fillRect/>
          </a:stretch>
        </p:blipFill>
        <p:spPr>
          <a:xfrm>
            <a:off x="-741405" y="-321276"/>
            <a:ext cx="5801784" cy="4351338"/>
          </a:xfrm>
        </p:spPr>
      </p:pic>
      <p:pic>
        <p:nvPicPr>
          <p:cNvPr id="9" name="Picture 8">
            <a:extLst>
              <a:ext uri="{FF2B5EF4-FFF2-40B4-BE49-F238E27FC236}">
                <a16:creationId xmlns:a16="http://schemas.microsoft.com/office/drawing/2014/main" id="{A05A6AA3-BF38-E247-A57F-D71A9EE68CA2}"/>
              </a:ext>
            </a:extLst>
          </p:cNvPr>
          <p:cNvPicPr>
            <a:picLocks noChangeAspect="1"/>
          </p:cNvPicPr>
          <p:nvPr/>
        </p:nvPicPr>
        <p:blipFill>
          <a:blip r:embed="rId3"/>
          <a:stretch>
            <a:fillRect/>
          </a:stretch>
        </p:blipFill>
        <p:spPr>
          <a:xfrm>
            <a:off x="5801782" y="0"/>
            <a:ext cx="6390218" cy="4502087"/>
          </a:xfrm>
          <a:prstGeom prst="rect">
            <a:avLst/>
          </a:prstGeom>
        </p:spPr>
      </p:pic>
      <p:sp>
        <p:nvSpPr>
          <p:cNvPr id="10" name="TextBox 9">
            <a:extLst>
              <a:ext uri="{FF2B5EF4-FFF2-40B4-BE49-F238E27FC236}">
                <a16:creationId xmlns:a16="http://schemas.microsoft.com/office/drawing/2014/main" id="{5FAAAE5E-C716-2044-B46F-D063599208D9}"/>
              </a:ext>
            </a:extLst>
          </p:cNvPr>
          <p:cNvSpPr txBox="1"/>
          <p:nvPr/>
        </p:nvSpPr>
        <p:spPr>
          <a:xfrm>
            <a:off x="3988270" y="4239409"/>
            <a:ext cx="1790410" cy="954107"/>
          </a:xfrm>
          <a:prstGeom prst="rect">
            <a:avLst/>
          </a:prstGeom>
          <a:noFill/>
        </p:spPr>
        <p:txBody>
          <a:bodyPr wrap="square" rtlCol="0">
            <a:spAutoFit/>
          </a:bodyPr>
          <a:lstStyle/>
          <a:p>
            <a:pPr algn="ctr"/>
            <a:r>
              <a:rPr lang="en-US" sz="2800" dirty="0" err="1"/>
              <a:t>Tas-Silg</a:t>
            </a:r>
            <a:r>
              <a:rPr lang="en-US" sz="2800" dirty="0"/>
              <a:t> –forgotten?</a:t>
            </a:r>
          </a:p>
        </p:txBody>
      </p:sp>
      <p:pic>
        <p:nvPicPr>
          <p:cNvPr id="4" name="Picture 3">
            <a:extLst>
              <a:ext uri="{FF2B5EF4-FFF2-40B4-BE49-F238E27FC236}">
                <a16:creationId xmlns:a16="http://schemas.microsoft.com/office/drawing/2014/main" id="{25CDA46B-1CAE-B641-8682-9B2CBAFF2F59}"/>
              </a:ext>
            </a:extLst>
          </p:cNvPr>
          <p:cNvPicPr>
            <a:picLocks noChangeAspect="1"/>
          </p:cNvPicPr>
          <p:nvPr/>
        </p:nvPicPr>
        <p:blipFill>
          <a:blip r:embed="rId4"/>
          <a:stretch>
            <a:fillRect/>
          </a:stretch>
        </p:blipFill>
        <p:spPr>
          <a:xfrm>
            <a:off x="65285" y="3964642"/>
            <a:ext cx="3922985" cy="2942239"/>
          </a:xfrm>
          <a:prstGeom prst="rect">
            <a:avLst/>
          </a:prstGeom>
        </p:spPr>
      </p:pic>
      <p:pic>
        <p:nvPicPr>
          <p:cNvPr id="12" name="Picture 11">
            <a:extLst>
              <a:ext uri="{FF2B5EF4-FFF2-40B4-BE49-F238E27FC236}">
                <a16:creationId xmlns:a16="http://schemas.microsoft.com/office/drawing/2014/main" id="{93625BEC-4B4E-DF4C-9250-F6D294D7732A}"/>
              </a:ext>
            </a:extLst>
          </p:cNvPr>
          <p:cNvPicPr>
            <a:picLocks noChangeAspect="1"/>
          </p:cNvPicPr>
          <p:nvPr/>
        </p:nvPicPr>
        <p:blipFill>
          <a:blip r:embed="rId5"/>
          <a:stretch>
            <a:fillRect/>
          </a:stretch>
        </p:blipFill>
        <p:spPr>
          <a:xfrm>
            <a:off x="5824883" y="4030062"/>
            <a:ext cx="6390219" cy="2945492"/>
          </a:xfrm>
          <a:prstGeom prst="rect">
            <a:avLst/>
          </a:prstGeom>
        </p:spPr>
      </p:pic>
      <p:cxnSp>
        <p:nvCxnSpPr>
          <p:cNvPr id="6" name="Straight Arrow Connector 5">
            <a:extLst>
              <a:ext uri="{FF2B5EF4-FFF2-40B4-BE49-F238E27FC236}">
                <a16:creationId xmlns:a16="http://schemas.microsoft.com/office/drawing/2014/main" id="{271E9683-4D6E-8445-92D9-0137115D1A2B}"/>
              </a:ext>
            </a:extLst>
          </p:cNvPr>
          <p:cNvCxnSpPr>
            <a:cxnSpLocks/>
          </p:cNvCxnSpPr>
          <p:nvPr/>
        </p:nvCxnSpPr>
        <p:spPr>
          <a:xfrm>
            <a:off x="5622324" y="4502087"/>
            <a:ext cx="6166022"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2986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98403F6-D08A-C146-AF5C-DC80986C4E6C}"/>
              </a:ext>
            </a:extLst>
          </p:cNvPr>
          <p:cNvPicPr>
            <a:picLocks noChangeAspect="1"/>
          </p:cNvPicPr>
          <p:nvPr/>
        </p:nvPicPr>
        <p:blipFill>
          <a:blip r:embed="rId2"/>
          <a:stretch>
            <a:fillRect/>
          </a:stretch>
        </p:blipFill>
        <p:spPr>
          <a:xfrm>
            <a:off x="0" y="0"/>
            <a:ext cx="5791659" cy="4148667"/>
          </a:xfrm>
          <a:prstGeom prst="rect">
            <a:avLst/>
          </a:prstGeom>
        </p:spPr>
      </p:pic>
      <p:sp>
        <p:nvSpPr>
          <p:cNvPr id="16" name="TextBox 15">
            <a:extLst>
              <a:ext uri="{FF2B5EF4-FFF2-40B4-BE49-F238E27FC236}">
                <a16:creationId xmlns:a16="http://schemas.microsoft.com/office/drawing/2014/main" id="{35FAF04E-076F-F349-8038-55753A6BE11A}"/>
              </a:ext>
            </a:extLst>
          </p:cNvPr>
          <p:cNvSpPr txBox="1"/>
          <p:nvPr/>
        </p:nvSpPr>
        <p:spPr>
          <a:xfrm>
            <a:off x="5837861" y="235059"/>
            <a:ext cx="5791659" cy="954107"/>
          </a:xfrm>
          <a:prstGeom prst="rect">
            <a:avLst/>
          </a:prstGeom>
          <a:noFill/>
        </p:spPr>
        <p:txBody>
          <a:bodyPr wrap="square" rtlCol="0">
            <a:spAutoFit/>
          </a:bodyPr>
          <a:lstStyle/>
          <a:p>
            <a:r>
              <a:rPr lang="en-US" sz="2800" dirty="0"/>
              <a:t>Development pressures - Malta before and after</a:t>
            </a:r>
          </a:p>
        </p:txBody>
      </p:sp>
      <p:pic>
        <p:nvPicPr>
          <p:cNvPr id="5" name="Picture 4">
            <a:extLst>
              <a:ext uri="{FF2B5EF4-FFF2-40B4-BE49-F238E27FC236}">
                <a16:creationId xmlns:a16="http://schemas.microsoft.com/office/drawing/2014/main" id="{1145AEAF-BF8C-F843-9A8A-7209F79070A7}"/>
              </a:ext>
            </a:extLst>
          </p:cNvPr>
          <p:cNvPicPr>
            <a:picLocks noChangeAspect="1"/>
          </p:cNvPicPr>
          <p:nvPr/>
        </p:nvPicPr>
        <p:blipFill>
          <a:blip r:embed="rId3"/>
          <a:stretch>
            <a:fillRect/>
          </a:stretch>
        </p:blipFill>
        <p:spPr>
          <a:xfrm>
            <a:off x="5837863" y="1143000"/>
            <a:ext cx="6354137" cy="5715000"/>
          </a:xfrm>
          <a:prstGeom prst="rect">
            <a:avLst/>
          </a:prstGeom>
          <a:ln>
            <a:solidFill>
              <a:srgbClr val="FF0000"/>
            </a:solidFill>
          </a:ln>
        </p:spPr>
      </p:pic>
      <p:sp>
        <p:nvSpPr>
          <p:cNvPr id="9" name="Arc 8">
            <a:extLst>
              <a:ext uri="{FF2B5EF4-FFF2-40B4-BE49-F238E27FC236}">
                <a16:creationId xmlns:a16="http://schemas.microsoft.com/office/drawing/2014/main" id="{21C0F2E5-E13D-2145-9A30-5F97386F5205}"/>
              </a:ext>
            </a:extLst>
          </p:cNvPr>
          <p:cNvSpPr/>
          <p:nvPr/>
        </p:nvSpPr>
        <p:spPr>
          <a:xfrm rot="15000198">
            <a:off x="8862474" y="3105484"/>
            <a:ext cx="914400" cy="914400"/>
          </a:xfrm>
          <a:prstGeom prst="arc">
            <a:avLst>
              <a:gd name="adj1" fmla="val 16200000"/>
              <a:gd name="adj2" fmla="val 19790998"/>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54A3CFB9-497A-8740-BC9C-6865CCECD17B}"/>
                  </a:ext>
                </a:extLst>
              </p14:cNvPr>
              <p14:cNvContentPartPr/>
              <p14:nvPr/>
            </p14:nvContentPartPr>
            <p14:xfrm>
              <a:off x="8223363" y="2974281"/>
              <a:ext cx="2857320" cy="2849040"/>
            </p14:xfrm>
          </p:contentPart>
        </mc:Choice>
        <mc:Fallback xmlns="">
          <p:pic>
            <p:nvPicPr>
              <p:cNvPr id="10" name="Ink 9">
                <a:extLst>
                  <a:ext uri="{FF2B5EF4-FFF2-40B4-BE49-F238E27FC236}">
                    <a16:creationId xmlns:a16="http://schemas.microsoft.com/office/drawing/2014/main" id="{54A3CFB9-497A-8740-BC9C-6865CCECD17B}"/>
                  </a:ext>
                </a:extLst>
              </p:cNvPr>
              <p:cNvPicPr/>
              <p:nvPr/>
            </p:nvPicPr>
            <p:blipFill>
              <a:blip r:embed="rId5"/>
              <a:stretch>
                <a:fillRect/>
              </a:stretch>
            </p:blipFill>
            <p:spPr>
              <a:xfrm>
                <a:off x="8214723" y="2965641"/>
                <a:ext cx="2874960" cy="28666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4" name="Ink 13">
                <a:extLst>
                  <a:ext uri="{FF2B5EF4-FFF2-40B4-BE49-F238E27FC236}">
                    <a16:creationId xmlns:a16="http://schemas.microsoft.com/office/drawing/2014/main" id="{2DE04A34-391D-EF4E-B403-8E14BFC4BE2B}"/>
                  </a:ext>
                </a:extLst>
              </p14:cNvPr>
              <p14:cNvContentPartPr/>
              <p14:nvPr/>
            </p14:nvContentPartPr>
            <p14:xfrm>
              <a:off x="8308323" y="3071121"/>
              <a:ext cx="2731320" cy="2757960"/>
            </p14:xfrm>
          </p:contentPart>
        </mc:Choice>
        <mc:Fallback xmlns="">
          <p:pic>
            <p:nvPicPr>
              <p:cNvPr id="14" name="Ink 13">
                <a:extLst>
                  <a:ext uri="{FF2B5EF4-FFF2-40B4-BE49-F238E27FC236}">
                    <a16:creationId xmlns:a16="http://schemas.microsoft.com/office/drawing/2014/main" id="{2DE04A34-391D-EF4E-B403-8E14BFC4BE2B}"/>
                  </a:ext>
                </a:extLst>
              </p:cNvPr>
              <p:cNvPicPr/>
              <p:nvPr/>
            </p:nvPicPr>
            <p:blipFill>
              <a:blip r:embed="rId7"/>
              <a:stretch>
                <a:fillRect/>
              </a:stretch>
            </p:blipFill>
            <p:spPr>
              <a:xfrm>
                <a:off x="8272683" y="2999121"/>
                <a:ext cx="2802960" cy="29016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7" name="Ink 16">
                <a:extLst>
                  <a:ext uri="{FF2B5EF4-FFF2-40B4-BE49-F238E27FC236}">
                    <a16:creationId xmlns:a16="http://schemas.microsoft.com/office/drawing/2014/main" id="{BDEBE74F-4C47-634C-B963-5A81DCD389DD}"/>
                  </a:ext>
                </a:extLst>
              </p14:cNvPr>
              <p14:cNvContentPartPr/>
              <p14:nvPr/>
            </p14:nvContentPartPr>
            <p14:xfrm>
              <a:off x="3962763" y="1248441"/>
              <a:ext cx="519480" cy="419040"/>
            </p14:xfrm>
          </p:contentPart>
        </mc:Choice>
        <mc:Fallback xmlns="">
          <p:pic>
            <p:nvPicPr>
              <p:cNvPr id="17" name="Ink 16">
                <a:extLst>
                  <a:ext uri="{FF2B5EF4-FFF2-40B4-BE49-F238E27FC236}">
                    <a16:creationId xmlns:a16="http://schemas.microsoft.com/office/drawing/2014/main" id="{BDEBE74F-4C47-634C-B963-5A81DCD389DD}"/>
                  </a:ext>
                </a:extLst>
              </p:cNvPr>
              <p:cNvPicPr/>
              <p:nvPr/>
            </p:nvPicPr>
            <p:blipFill>
              <a:blip r:embed="rId9"/>
              <a:stretch>
                <a:fillRect/>
              </a:stretch>
            </p:blipFill>
            <p:spPr>
              <a:xfrm>
                <a:off x="3926763" y="1176801"/>
                <a:ext cx="591120" cy="5626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8" name="Ink 17">
                <a:extLst>
                  <a:ext uri="{FF2B5EF4-FFF2-40B4-BE49-F238E27FC236}">
                    <a16:creationId xmlns:a16="http://schemas.microsoft.com/office/drawing/2014/main" id="{85185AE5-82E8-8C42-9670-B0FC5F1AC4AD}"/>
                  </a:ext>
                </a:extLst>
              </p14:cNvPr>
              <p14:cNvContentPartPr/>
              <p14:nvPr/>
            </p14:nvContentPartPr>
            <p14:xfrm>
              <a:off x="3176883" y="1493241"/>
              <a:ext cx="360" cy="360"/>
            </p14:xfrm>
          </p:contentPart>
        </mc:Choice>
        <mc:Fallback xmlns="">
          <p:pic>
            <p:nvPicPr>
              <p:cNvPr id="18" name="Ink 17">
                <a:extLst>
                  <a:ext uri="{FF2B5EF4-FFF2-40B4-BE49-F238E27FC236}">
                    <a16:creationId xmlns:a16="http://schemas.microsoft.com/office/drawing/2014/main" id="{85185AE5-82E8-8C42-9670-B0FC5F1AC4AD}"/>
                  </a:ext>
                </a:extLst>
              </p:cNvPr>
              <p:cNvPicPr/>
              <p:nvPr/>
            </p:nvPicPr>
            <p:blipFill>
              <a:blip r:embed="rId11"/>
              <a:stretch>
                <a:fillRect/>
              </a:stretch>
            </p:blipFill>
            <p:spPr>
              <a:xfrm>
                <a:off x="3140883" y="1421241"/>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9" name="Ink 18">
                <a:extLst>
                  <a:ext uri="{FF2B5EF4-FFF2-40B4-BE49-F238E27FC236}">
                    <a16:creationId xmlns:a16="http://schemas.microsoft.com/office/drawing/2014/main" id="{F8967A0C-50C9-BD41-803A-AEF3250DAE2E}"/>
                  </a:ext>
                </a:extLst>
              </p14:cNvPr>
              <p14:cNvContentPartPr/>
              <p14:nvPr/>
            </p14:nvContentPartPr>
            <p14:xfrm>
              <a:off x="3162843" y="1514121"/>
              <a:ext cx="64440" cy="71640"/>
            </p14:xfrm>
          </p:contentPart>
        </mc:Choice>
        <mc:Fallback xmlns="">
          <p:pic>
            <p:nvPicPr>
              <p:cNvPr id="19" name="Ink 18">
                <a:extLst>
                  <a:ext uri="{FF2B5EF4-FFF2-40B4-BE49-F238E27FC236}">
                    <a16:creationId xmlns:a16="http://schemas.microsoft.com/office/drawing/2014/main" id="{F8967A0C-50C9-BD41-803A-AEF3250DAE2E}"/>
                  </a:ext>
                </a:extLst>
              </p:cNvPr>
              <p:cNvPicPr/>
              <p:nvPr/>
            </p:nvPicPr>
            <p:blipFill>
              <a:blip r:embed="rId13"/>
              <a:stretch>
                <a:fillRect/>
              </a:stretch>
            </p:blipFill>
            <p:spPr>
              <a:xfrm>
                <a:off x="3127203" y="1442481"/>
                <a:ext cx="136080" cy="215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237B054C-FDF0-844E-84D6-1ECAF1B2E7D0}"/>
                  </a:ext>
                </a:extLst>
              </p14:cNvPr>
              <p14:cNvContentPartPr/>
              <p14:nvPr/>
            </p14:nvContentPartPr>
            <p14:xfrm>
              <a:off x="3010923" y="1758921"/>
              <a:ext cx="58680" cy="61200"/>
            </p14:xfrm>
          </p:contentPart>
        </mc:Choice>
        <mc:Fallback xmlns="">
          <p:pic>
            <p:nvPicPr>
              <p:cNvPr id="20" name="Ink 19">
                <a:extLst>
                  <a:ext uri="{FF2B5EF4-FFF2-40B4-BE49-F238E27FC236}">
                    <a16:creationId xmlns:a16="http://schemas.microsoft.com/office/drawing/2014/main" id="{237B054C-FDF0-844E-84D6-1ECAF1B2E7D0}"/>
                  </a:ext>
                </a:extLst>
              </p:cNvPr>
              <p:cNvPicPr/>
              <p:nvPr/>
            </p:nvPicPr>
            <p:blipFill>
              <a:blip r:embed="rId15"/>
              <a:stretch>
                <a:fillRect/>
              </a:stretch>
            </p:blipFill>
            <p:spPr>
              <a:xfrm>
                <a:off x="2974923" y="1686921"/>
                <a:ext cx="130320" cy="2048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1" name="Ink 20">
                <a:extLst>
                  <a:ext uri="{FF2B5EF4-FFF2-40B4-BE49-F238E27FC236}">
                    <a16:creationId xmlns:a16="http://schemas.microsoft.com/office/drawing/2014/main" id="{B681DF35-0BCF-724D-8B87-132D8373F1E8}"/>
                  </a:ext>
                </a:extLst>
              </p14:cNvPr>
              <p14:cNvContentPartPr/>
              <p14:nvPr/>
            </p14:nvContentPartPr>
            <p14:xfrm>
              <a:off x="3514563" y="2178321"/>
              <a:ext cx="92160" cy="20160"/>
            </p14:xfrm>
          </p:contentPart>
        </mc:Choice>
        <mc:Fallback xmlns="">
          <p:pic>
            <p:nvPicPr>
              <p:cNvPr id="21" name="Ink 20">
                <a:extLst>
                  <a:ext uri="{FF2B5EF4-FFF2-40B4-BE49-F238E27FC236}">
                    <a16:creationId xmlns:a16="http://schemas.microsoft.com/office/drawing/2014/main" id="{B681DF35-0BCF-724D-8B87-132D8373F1E8}"/>
                  </a:ext>
                </a:extLst>
              </p:cNvPr>
              <p:cNvPicPr/>
              <p:nvPr/>
            </p:nvPicPr>
            <p:blipFill>
              <a:blip r:embed="rId17"/>
              <a:stretch>
                <a:fillRect/>
              </a:stretch>
            </p:blipFill>
            <p:spPr>
              <a:xfrm>
                <a:off x="3478563" y="2106681"/>
                <a:ext cx="163800" cy="163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2" name="Ink 21">
                <a:extLst>
                  <a:ext uri="{FF2B5EF4-FFF2-40B4-BE49-F238E27FC236}">
                    <a16:creationId xmlns:a16="http://schemas.microsoft.com/office/drawing/2014/main" id="{EC60E5D3-F256-8344-93D5-B2224C914B5B}"/>
                  </a:ext>
                </a:extLst>
              </p14:cNvPr>
              <p14:cNvContentPartPr/>
              <p14:nvPr/>
            </p14:nvContentPartPr>
            <p14:xfrm>
              <a:off x="3381723" y="1872321"/>
              <a:ext cx="31320" cy="51120"/>
            </p14:xfrm>
          </p:contentPart>
        </mc:Choice>
        <mc:Fallback xmlns="">
          <p:pic>
            <p:nvPicPr>
              <p:cNvPr id="22" name="Ink 21">
                <a:extLst>
                  <a:ext uri="{FF2B5EF4-FFF2-40B4-BE49-F238E27FC236}">
                    <a16:creationId xmlns:a16="http://schemas.microsoft.com/office/drawing/2014/main" id="{EC60E5D3-F256-8344-93D5-B2224C914B5B}"/>
                  </a:ext>
                </a:extLst>
              </p:cNvPr>
              <p:cNvPicPr/>
              <p:nvPr/>
            </p:nvPicPr>
            <p:blipFill>
              <a:blip r:embed="rId19"/>
              <a:stretch>
                <a:fillRect/>
              </a:stretch>
            </p:blipFill>
            <p:spPr>
              <a:xfrm>
                <a:off x="3346083" y="1800321"/>
                <a:ext cx="102960" cy="19476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9731E361-69F0-9342-8B45-8E9D5FB6BD9F}"/>
                  </a:ext>
                </a:extLst>
              </p14:cNvPr>
              <p14:cNvContentPartPr/>
              <p14:nvPr/>
            </p14:nvContentPartPr>
            <p14:xfrm>
              <a:off x="3634443" y="1592601"/>
              <a:ext cx="360" cy="28800"/>
            </p14:xfrm>
          </p:contentPart>
        </mc:Choice>
        <mc:Fallback xmlns="">
          <p:pic>
            <p:nvPicPr>
              <p:cNvPr id="23" name="Ink 22">
                <a:extLst>
                  <a:ext uri="{FF2B5EF4-FFF2-40B4-BE49-F238E27FC236}">
                    <a16:creationId xmlns:a16="http://schemas.microsoft.com/office/drawing/2014/main" id="{9731E361-69F0-9342-8B45-8E9D5FB6BD9F}"/>
                  </a:ext>
                </a:extLst>
              </p:cNvPr>
              <p:cNvPicPr/>
              <p:nvPr/>
            </p:nvPicPr>
            <p:blipFill>
              <a:blip r:embed="rId21"/>
              <a:stretch>
                <a:fillRect/>
              </a:stretch>
            </p:blipFill>
            <p:spPr>
              <a:xfrm>
                <a:off x="3598443" y="1520961"/>
                <a:ext cx="72000" cy="1724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6C57A009-464C-4B40-B7E6-381761D5A72C}"/>
                  </a:ext>
                </a:extLst>
              </p14:cNvPr>
              <p14:cNvContentPartPr/>
              <p14:nvPr/>
            </p14:nvContentPartPr>
            <p14:xfrm>
              <a:off x="3805443" y="1173561"/>
              <a:ext cx="43560" cy="30240"/>
            </p14:xfrm>
          </p:contentPart>
        </mc:Choice>
        <mc:Fallback xmlns="">
          <p:pic>
            <p:nvPicPr>
              <p:cNvPr id="24" name="Ink 23">
                <a:extLst>
                  <a:ext uri="{FF2B5EF4-FFF2-40B4-BE49-F238E27FC236}">
                    <a16:creationId xmlns:a16="http://schemas.microsoft.com/office/drawing/2014/main" id="{6C57A009-464C-4B40-B7E6-381761D5A72C}"/>
                  </a:ext>
                </a:extLst>
              </p:cNvPr>
              <p:cNvPicPr/>
              <p:nvPr/>
            </p:nvPicPr>
            <p:blipFill>
              <a:blip r:embed="rId23"/>
              <a:stretch>
                <a:fillRect/>
              </a:stretch>
            </p:blipFill>
            <p:spPr>
              <a:xfrm>
                <a:off x="3769443" y="1101921"/>
                <a:ext cx="11520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5" name="Ink 24">
                <a:extLst>
                  <a:ext uri="{FF2B5EF4-FFF2-40B4-BE49-F238E27FC236}">
                    <a16:creationId xmlns:a16="http://schemas.microsoft.com/office/drawing/2014/main" id="{C0194B19-9F23-8046-B25C-71BAF3C22D14}"/>
                  </a:ext>
                </a:extLst>
              </p14:cNvPr>
              <p14:cNvContentPartPr/>
              <p14:nvPr/>
            </p14:nvContentPartPr>
            <p14:xfrm>
              <a:off x="3586923" y="1609161"/>
              <a:ext cx="16560" cy="3240"/>
            </p14:xfrm>
          </p:contentPart>
        </mc:Choice>
        <mc:Fallback xmlns="">
          <p:pic>
            <p:nvPicPr>
              <p:cNvPr id="25" name="Ink 24">
                <a:extLst>
                  <a:ext uri="{FF2B5EF4-FFF2-40B4-BE49-F238E27FC236}">
                    <a16:creationId xmlns:a16="http://schemas.microsoft.com/office/drawing/2014/main" id="{C0194B19-9F23-8046-B25C-71BAF3C22D14}"/>
                  </a:ext>
                </a:extLst>
              </p:cNvPr>
              <p:cNvPicPr/>
              <p:nvPr/>
            </p:nvPicPr>
            <p:blipFill>
              <a:blip r:embed="rId25"/>
              <a:stretch>
                <a:fillRect/>
              </a:stretch>
            </p:blipFill>
            <p:spPr>
              <a:xfrm>
                <a:off x="3551283" y="1537161"/>
                <a:ext cx="8820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6" name="Ink 25">
                <a:extLst>
                  <a:ext uri="{FF2B5EF4-FFF2-40B4-BE49-F238E27FC236}">
                    <a16:creationId xmlns:a16="http://schemas.microsoft.com/office/drawing/2014/main" id="{CC91E934-C03E-4148-AB73-D56393295320}"/>
                  </a:ext>
                </a:extLst>
              </p14:cNvPr>
              <p14:cNvContentPartPr/>
              <p14:nvPr/>
            </p14:nvContentPartPr>
            <p14:xfrm>
              <a:off x="3846843" y="1877721"/>
              <a:ext cx="89640" cy="31320"/>
            </p14:xfrm>
          </p:contentPart>
        </mc:Choice>
        <mc:Fallback xmlns="">
          <p:pic>
            <p:nvPicPr>
              <p:cNvPr id="26" name="Ink 25">
                <a:extLst>
                  <a:ext uri="{FF2B5EF4-FFF2-40B4-BE49-F238E27FC236}">
                    <a16:creationId xmlns:a16="http://schemas.microsoft.com/office/drawing/2014/main" id="{CC91E934-C03E-4148-AB73-D56393295320}"/>
                  </a:ext>
                </a:extLst>
              </p:cNvPr>
              <p:cNvPicPr/>
              <p:nvPr/>
            </p:nvPicPr>
            <p:blipFill>
              <a:blip r:embed="rId27"/>
              <a:stretch>
                <a:fillRect/>
              </a:stretch>
            </p:blipFill>
            <p:spPr>
              <a:xfrm>
                <a:off x="3811203" y="1805721"/>
                <a:ext cx="161280" cy="17496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7" name="Ink 26">
                <a:extLst>
                  <a:ext uri="{FF2B5EF4-FFF2-40B4-BE49-F238E27FC236}">
                    <a16:creationId xmlns:a16="http://schemas.microsoft.com/office/drawing/2014/main" id="{A4905E08-8296-3D42-9785-5168B8282A5C}"/>
                  </a:ext>
                </a:extLst>
              </p14:cNvPr>
              <p14:cNvContentPartPr/>
              <p14:nvPr/>
            </p14:nvContentPartPr>
            <p14:xfrm>
              <a:off x="4894083" y="1756041"/>
              <a:ext cx="25200" cy="169560"/>
            </p14:xfrm>
          </p:contentPart>
        </mc:Choice>
        <mc:Fallback xmlns="">
          <p:pic>
            <p:nvPicPr>
              <p:cNvPr id="27" name="Ink 26">
                <a:extLst>
                  <a:ext uri="{FF2B5EF4-FFF2-40B4-BE49-F238E27FC236}">
                    <a16:creationId xmlns:a16="http://schemas.microsoft.com/office/drawing/2014/main" id="{A4905E08-8296-3D42-9785-5168B8282A5C}"/>
                  </a:ext>
                </a:extLst>
              </p:cNvPr>
              <p:cNvPicPr/>
              <p:nvPr/>
            </p:nvPicPr>
            <p:blipFill>
              <a:blip r:embed="rId29"/>
              <a:stretch>
                <a:fillRect/>
              </a:stretch>
            </p:blipFill>
            <p:spPr>
              <a:xfrm>
                <a:off x="4858083" y="1684041"/>
                <a:ext cx="96840" cy="3132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28" name="Ink 27">
                <a:extLst>
                  <a:ext uri="{FF2B5EF4-FFF2-40B4-BE49-F238E27FC236}">
                    <a16:creationId xmlns:a16="http://schemas.microsoft.com/office/drawing/2014/main" id="{F4691B2C-E82D-5E47-9A26-303F772F9FA3}"/>
                  </a:ext>
                </a:extLst>
              </p14:cNvPr>
              <p14:cNvContentPartPr/>
              <p14:nvPr/>
            </p14:nvContentPartPr>
            <p14:xfrm>
              <a:off x="4482603" y="1839921"/>
              <a:ext cx="59760" cy="3240"/>
            </p14:xfrm>
          </p:contentPart>
        </mc:Choice>
        <mc:Fallback xmlns="">
          <p:pic>
            <p:nvPicPr>
              <p:cNvPr id="28" name="Ink 27">
                <a:extLst>
                  <a:ext uri="{FF2B5EF4-FFF2-40B4-BE49-F238E27FC236}">
                    <a16:creationId xmlns:a16="http://schemas.microsoft.com/office/drawing/2014/main" id="{F4691B2C-E82D-5E47-9A26-303F772F9FA3}"/>
                  </a:ext>
                </a:extLst>
              </p:cNvPr>
              <p:cNvPicPr/>
              <p:nvPr/>
            </p:nvPicPr>
            <p:blipFill>
              <a:blip r:embed="rId31"/>
              <a:stretch>
                <a:fillRect/>
              </a:stretch>
            </p:blipFill>
            <p:spPr>
              <a:xfrm>
                <a:off x="4446963" y="1767921"/>
                <a:ext cx="13140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29" name="Ink 28">
                <a:extLst>
                  <a:ext uri="{FF2B5EF4-FFF2-40B4-BE49-F238E27FC236}">
                    <a16:creationId xmlns:a16="http://schemas.microsoft.com/office/drawing/2014/main" id="{0444153A-ED2B-2943-815C-E343B5623400}"/>
                  </a:ext>
                </a:extLst>
              </p14:cNvPr>
              <p14:cNvContentPartPr/>
              <p14:nvPr/>
            </p14:nvContentPartPr>
            <p14:xfrm>
              <a:off x="4214763" y="2076801"/>
              <a:ext cx="83160" cy="3240"/>
            </p14:xfrm>
          </p:contentPart>
        </mc:Choice>
        <mc:Fallback xmlns="">
          <p:pic>
            <p:nvPicPr>
              <p:cNvPr id="29" name="Ink 28">
                <a:extLst>
                  <a:ext uri="{FF2B5EF4-FFF2-40B4-BE49-F238E27FC236}">
                    <a16:creationId xmlns:a16="http://schemas.microsoft.com/office/drawing/2014/main" id="{0444153A-ED2B-2943-815C-E343B5623400}"/>
                  </a:ext>
                </a:extLst>
              </p:cNvPr>
              <p:cNvPicPr/>
              <p:nvPr/>
            </p:nvPicPr>
            <p:blipFill>
              <a:blip r:embed="rId33"/>
              <a:stretch>
                <a:fillRect/>
              </a:stretch>
            </p:blipFill>
            <p:spPr>
              <a:xfrm>
                <a:off x="4196763" y="2040801"/>
                <a:ext cx="118800" cy="7488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0" name="Ink 29">
                <a:extLst>
                  <a:ext uri="{FF2B5EF4-FFF2-40B4-BE49-F238E27FC236}">
                    <a16:creationId xmlns:a16="http://schemas.microsoft.com/office/drawing/2014/main" id="{D5C419DE-EF79-7646-A37D-E0B98BC7AFBD}"/>
                  </a:ext>
                </a:extLst>
              </p14:cNvPr>
              <p14:cNvContentPartPr/>
              <p14:nvPr/>
            </p14:nvContentPartPr>
            <p14:xfrm>
              <a:off x="4014963" y="2449401"/>
              <a:ext cx="94680" cy="360"/>
            </p14:xfrm>
          </p:contentPart>
        </mc:Choice>
        <mc:Fallback xmlns="">
          <p:pic>
            <p:nvPicPr>
              <p:cNvPr id="30" name="Ink 29">
                <a:extLst>
                  <a:ext uri="{FF2B5EF4-FFF2-40B4-BE49-F238E27FC236}">
                    <a16:creationId xmlns:a16="http://schemas.microsoft.com/office/drawing/2014/main" id="{D5C419DE-EF79-7646-A37D-E0B98BC7AFBD}"/>
                  </a:ext>
                </a:extLst>
              </p:cNvPr>
              <p:cNvPicPr/>
              <p:nvPr/>
            </p:nvPicPr>
            <p:blipFill>
              <a:blip r:embed="rId35"/>
              <a:stretch>
                <a:fillRect/>
              </a:stretch>
            </p:blipFill>
            <p:spPr>
              <a:xfrm>
                <a:off x="3997323" y="2413761"/>
                <a:ext cx="13032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1" name="Ink 30">
                <a:extLst>
                  <a:ext uri="{FF2B5EF4-FFF2-40B4-BE49-F238E27FC236}">
                    <a16:creationId xmlns:a16="http://schemas.microsoft.com/office/drawing/2014/main" id="{927FDE90-2C6B-B540-8A02-2D4EFC06D420}"/>
                  </a:ext>
                </a:extLst>
              </p14:cNvPr>
              <p14:cNvContentPartPr/>
              <p14:nvPr/>
            </p14:nvContentPartPr>
            <p14:xfrm>
              <a:off x="3706443" y="2437881"/>
              <a:ext cx="6480" cy="75240"/>
            </p14:xfrm>
          </p:contentPart>
        </mc:Choice>
        <mc:Fallback xmlns="">
          <p:pic>
            <p:nvPicPr>
              <p:cNvPr id="31" name="Ink 30">
                <a:extLst>
                  <a:ext uri="{FF2B5EF4-FFF2-40B4-BE49-F238E27FC236}">
                    <a16:creationId xmlns:a16="http://schemas.microsoft.com/office/drawing/2014/main" id="{927FDE90-2C6B-B540-8A02-2D4EFC06D420}"/>
                  </a:ext>
                </a:extLst>
              </p:cNvPr>
              <p:cNvPicPr/>
              <p:nvPr/>
            </p:nvPicPr>
            <p:blipFill>
              <a:blip r:embed="rId37"/>
              <a:stretch>
                <a:fillRect/>
              </a:stretch>
            </p:blipFill>
            <p:spPr>
              <a:xfrm>
                <a:off x="3688803" y="2402241"/>
                <a:ext cx="4212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32" name="Ink 31">
                <a:extLst>
                  <a:ext uri="{FF2B5EF4-FFF2-40B4-BE49-F238E27FC236}">
                    <a16:creationId xmlns:a16="http://schemas.microsoft.com/office/drawing/2014/main" id="{56E99FA9-5A07-7044-A568-F2346AC7D623}"/>
                  </a:ext>
                </a:extLst>
              </p14:cNvPr>
              <p14:cNvContentPartPr/>
              <p14:nvPr/>
            </p14:nvContentPartPr>
            <p14:xfrm>
              <a:off x="3595923" y="2500161"/>
              <a:ext cx="105120" cy="48600"/>
            </p14:xfrm>
          </p:contentPart>
        </mc:Choice>
        <mc:Fallback xmlns="">
          <p:pic>
            <p:nvPicPr>
              <p:cNvPr id="32" name="Ink 31">
                <a:extLst>
                  <a:ext uri="{FF2B5EF4-FFF2-40B4-BE49-F238E27FC236}">
                    <a16:creationId xmlns:a16="http://schemas.microsoft.com/office/drawing/2014/main" id="{56E99FA9-5A07-7044-A568-F2346AC7D623}"/>
                  </a:ext>
                </a:extLst>
              </p:cNvPr>
              <p:cNvPicPr/>
              <p:nvPr/>
            </p:nvPicPr>
            <p:blipFill>
              <a:blip r:embed="rId39"/>
              <a:stretch>
                <a:fillRect/>
              </a:stretch>
            </p:blipFill>
            <p:spPr>
              <a:xfrm>
                <a:off x="3577923" y="2464521"/>
                <a:ext cx="140760" cy="12024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33" name="Ink 32">
                <a:extLst>
                  <a:ext uri="{FF2B5EF4-FFF2-40B4-BE49-F238E27FC236}">
                    <a16:creationId xmlns:a16="http://schemas.microsoft.com/office/drawing/2014/main" id="{198D9074-FBB3-614D-8D7D-5DF776A2AAF4}"/>
                  </a:ext>
                </a:extLst>
              </p14:cNvPr>
              <p14:cNvContentPartPr/>
              <p14:nvPr/>
            </p14:nvContentPartPr>
            <p14:xfrm>
              <a:off x="2856483" y="2259321"/>
              <a:ext cx="259560" cy="210600"/>
            </p14:xfrm>
          </p:contentPart>
        </mc:Choice>
        <mc:Fallback xmlns="">
          <p:pic>
            <p:nvPicPr>
              <p:cNvPr id="33" name="Ink 32">
                <a:extLst>
                  <a:ext uri="{FF2B5EF4-FFF2-40B4-BE49-F238E27FC236}">
                    <a16:creationId xmlns:a16="http://schemas.microsoft.com/office/drawing/2014/main" id="{198D9074-FBB3-614D-8D7D-5DF776A2AAF4}"/>
                  </a:ext>
                </a:extLst>
              </p:cNvPr>
              <p:cNvPicPr/>
              <p:nvPr/>
            </p:nvPicPr>
            <p:blipFill>
              <a:blip r:embed="rId41"/>
              <a:stretch>
                <a:fillRect/>
              </a:stretch>
            </p:blipFill>
            <p:spPr>
              <a:xfrm>
                <a:off x="2838843" y="2223321"/>
                <a:ext cx="295200" cy="28224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4" name="Ink 33">
                <a:extLst>
                  <a:ext uri="{FF2B5EF4-FFF2-40B4-BE49-F238E27FC236}">
                    <a16:creationId xmlns:a16="http://schemas.microsoft.com/office/drawing/2014/main" id="{AE0B7C3E-AEEB-744F-A9AE-8B170647F500}"/>
                  </a:ext>
                </a:extLst>
              </p14:cNvPr>
              <p14:cNvContentPartPr/>
              <p14:nvPr/>
            </p14:nvContentPartPr>
            <p14:xfrm>
              <a:off x="4692483" y="1472361"/>
              <a:ext cx="113400" cy="29520"/>
            </p14:xfrm>
          </p:contentPart>
        </mc:Choice>
        <mc:Fallback xmlns="">
          <p:pic>
            <p:nvPicPr>
              <p:cNvPr id="34" name="Ink 33">
                <a:extLst>
                  <a:ext uri="{FF2B5EF4-FFF2-40B4-BE49-F238E27FC236}">
                    <a16:creationId xmlns:a16="http://schemas.microsoft.com/office/drawing/2014/main" id="{AE0B7C3E-AEEB-744F-A9AE-8B170647F500}"/>
                  </a:ext>
                </a:extLst>
              </p:cNvPr>
              <p:cNvPicPr/>
              <p:nvPr/>
            </p:nvPicPr>
            <p:blipFill>
              <a:blip r:embed="rId43"/>
              <a:stretch>
                <a:fillRect/>
              </a:stretch>
            </p:blipFill>
            <p:spPr>
              <a:xfrm>
                <a:off x="4674483" y="1436721"/>
                <a:ext cx="14904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5" name="Ink 34">
                <a:extLst>
                  <a:ext uri="{FF2B5EF4-FFF2-40B4-BE49-F238E27FC236}">
                    <a16:creationId xmlns:a16="http://schemas.microsoft.com/office/drawing/2014/main" id="{DF76DA55-8DFB-444B-ABFD-E8FFD4E0AEC5}"/>
                  </a:ext>
                </a:extLst>
              </p14:cNvPr>
              <p14:cNvContentPartPr/>
              <p14:nvPr/>
            </p14:nvContentPartPr>
            <p14:xfrm>
              <a:off x="3249603" y="1348881"/>
              <a:ext cx="44640" cy="3240"/>
            </p14:xfrm>
          </p:contentPart>
        </mc:Choice>
        <mc:Fallback xmlns="">
          <p:pic>
            <p:nvPicPr>
              <p:cNvPr id="35" name="Ink 34">
                <a:extLst>
                  <a:ext uri="{FF2B5EF4-FFF2-40B4-BE49-F238E27FC236}">
                    <a16:creationId xmlns:a16="http://schemas.microsoft.com/office/drawing/2014/main" id="{DF76DA55-8DFB-444B-ABFD-E8FFD4E0AEC5}"/>
                  </a:ext>
                </a:extLst>
              </p:cNvPr>
              <p:cNvPicPr/>
              <p:nvPr/>
            </p:nvPicPr>
            <p:blipFill>
              <a:blip r:embed="rId45"/>
              <a:stretch>
                <a:fillRect/>
              </a:stretch>
            </p:blipFill>
            <p:spPr>
              <a:xfrm>
                <a:off x="3231603" y="1312881"/>
                <a:ext cx="80280" cy="7488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6" name="Ink 35">
                <a:extLst>
                  <a:ext uri="{FF2B5EF4-FFF2-40B4-BE49-F238E27FC236}">
                    <a16:creationId xmlns:a16="http://schemas.microsoft.com/office/drawing/2014/main" id="{DBDDDF78-9C65-8742-94F6-DF662C1563F6}"/>
                  </a:ext>
                </a:extLst>
              </p14:cNvPr>
              <p14:cNvContentPartPr/>
              <p14:nvPr/>
            </p14:nvContentPartPr>
            <p14:xfrm>
              <a:off x="4345443" y="2356521"/>
              <a:ext cx="79920" cy="15480"/>
            </p14:xfrm>
          </p:contentPart>
        </mc:Choice>
        <mc:Fallback xmlns="">
          <p:pic>
            <p:nvPicPr>
              <p:cNvPr id="36" name="Ink 35">
                <a:extLst>
                  <a:ext uri="{FF2B5EF4-FFF2-40B4-BE49-F238E27FC236}">
                    <a16:creationId xmlns:a16="http://schemas.microsoft.com/office/drawing/2014/main" id="{DBDDDF78-9C65-8742-94F6-DF662C1563F6}"/>
                  </a:ext>
                </a:extLst>
              </p:cNvPr>
              <p:cNvPicPr/>
              <p:nvPr/>
            </p:nvPicPr>
            <p:blipFill>
              <a:blip r:embed="rId47"/>
              <a:stretch>
                <a:fillRect/>
              </a:stretch>
            </p:blipFill>
            <p:spPr>
              <a:xfrm>
                <a:off x="4327803" y="2320521"/>
                <a:ext cx="115560" cy="8712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7" name="Ink 36">
                <a:extLst>
                  <a:ext uri="{FF2B5EF4-FFF2-40B4-BE49-F238E27FC236}">
                    <a16:creationId xmlns:a16="http://schemas.microsoft.com/office/drawing/2014/main" id="{5F296D99-640A-404A-80EC-B610AB16A459}"/>
                  </a:ext>
                </a:extLst>
              </p14:cNvPr>
              <p14:cNvContentPartPr/>
              <p14:nvPr/>
            </p14:nvContentPartPr>
            <p14:xfrm>
              <a:off x="4721643" y="2021001"/>
              <a:ext cx="34560" cy="95760"/>
            </p14:xfrm>
          </p:contentPart>
        </mc:Choice>
        <mc:Fallback xmlns="">
          <p:pic>
            <p:nvPicPr>
              <p:cNvPr id="37" name="Ink 36">
                <a:extLst>
                  <a:ext uri="{FF2B5EF4-FFF2-40B4-BE49-F238E27FC236}">
                    <a16:creationId xmlns:a16="http://schemas.microsoft.com/office/drawing/2014/main" id="{5F296D99-640A-404A-80EC-B610AB16A459}"/>
                  </a:ext>
                </a:extLst>
              </p:cNvPr>
              <p:cNvPicPr/>
              <p:nvPr/>
            </p:nvPicPr>
            <p:blipFill>
              <a:blip r:embed="rId49"/>
              <a:stretch>
                <a:fillRect/>
              </a:stretch>
            </p:blipFill>
            <p:spPr>
              <a:xfrm>
                <a:off x="4703643" y="1985001"/>
                <a:ext cx="7020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38" name="Ink 37">
                <a:extLst>
                  <a:ext uri="{FF2B5EF4-FFF2-40B4-BE49-F238E27FC236}">
                    <a16:creationId xmlns:a16="http://schemas.microsoft.com/office/drawing/2014/main" id="{CA3A31F2-60B9-6841-B567-A5AFD90B7A85}"/>
                  </a:ext>
                </a:extLst>
              </p14:cNvPr>
              <p14:cNvContentPartPr/>
              <p14:nvPr/>
            </p14:nvContentPartPr>
            <p14:xfrm>
              <a:off x="4667643" y="1990401"/>
              <a:ext cx="60840" cy="104760"/>
            </p14:xfrm>
          </p:contentPart>
        </mc:Choice>
        <mc:Fallback xmlns="">
          <p:pic>
            <p:nvPicPr>
              <p:cNvPr id="38" name="Ink 37">
                <a:extLst>
                  <a:ext uri="{FF2B5EF4-FFF2-40B4-BE49-F238E27FC236}">
                    <a16:creationId xmlns:a16="http://schemas.microsoft.com/office/drawing/2014/main" id="{CA3A31F2-60B9-6841-B567-A5AFD90B7A85}"/>
                  </a:ext>
                </a:extLst>
              </p:cNvPr>
              <p:cNvPicPr/>
              <p:nvPr/>
            </p:nvPicPr>
            <p:blipFill>
              <a:blip r:embed="rId51"/>
              <a:stretch>
                <a:fillRect/>
              </a:stretch>
            </p:blipFill>
            <p:spPr>
              <a:xfrm>
                <a:off x="4649643" y="1954761"/>
                <a:ext cx="96480" cy="17640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39" name="Ink 38">
                <a:extLst>
                  <a:ext uri="{FF2B5EF4-FFF2-40B4-BE49-F238E27FC236}">
                    <a16:creationId xmlns:a16="http://schemas.microsoft.com/office/drawing/2014/main" id="{3522AC36-789A-5D41-9D25-C50948B6A2B8}"/>
                  </a:ext>
                </a:extLst>
              </p14:cNvPr>
              <p14:cNvContentPartPr/>
              <p14:nvPr/>
            </p14:nvContentPartPr>
            <p14:xfrm>
              <a:off x="4668363" y="2069241"/>
              <a:ext cx="53640" cy="41400"/>
            </p14:xfrm>
          </p:contentPart>
        </mc:Choice>
        <mc:Fallback xmlns="">
          <p:pic>
            <p:nvPicPr>
              <p:cNvPr id="39" name="Ink 38">
                <a:extLst>
                  <a:ext uri="{FF2B5EF4-FFF2-40B4-BE49-F238E27FC236}">
                    <a16:creationId xmlns:a16="http://schemas.microsoft.com/office/drawing/2014/main" id="{3522AC36-789A-5D41-9D25-C50948B6A2B8}"/>
                  </a:ext>
                </a:extLst>
              </p:cNvPr>
              <p:cNvPicPr/>
              <p:nvPr/>
            </p:nvPicPr>
            <p:blipFill>
              <a:blip r:embed="rId53"/>
              <a:stretch>
                <a:fillRect/>
              </a:stretch>
            </p:blipFill>
            <p:spPr>
              <a:xfrm>
                <a:off x="4650723" y="2033601"/>
                <a:ext cx="89280" cy="11304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40" name="Ink 39">
                <a:extLst>
                  <a:ext uri="{FF2B5EF4-FFF2-40B4-BE49-F238E27FC236}">
                    <a16:creationId xmlns:a16="http://schemas.microsoft.com/office/drawing/2014/main" id="{D401B2BB-1685-3C43-9429-A642612B2FCE}"/>
                  </a:ext>
                </a:extLst>
              </p14:cNvPr>
              <p14:cNvContentPartPr/>
              <p14:nvPr/>
            </p14:nvContentPartPr>
            <p14:xfrm>
              <a:off x="4512843" y="2116401"/>
              <a:ext cx="84960" cy="32760"/>
            </p14:xfrm>
          </p:contentPart>
        </mc:Choice>
        <mc:Fallback xmlns="">
          <p:pic>
            <p:nvPicPr>
              <p:cNvPr id="40" name="Ink 39">
                <a:extLst>
                  <a:ext uri="{FF2B5EF4-FFF2-40B4-BE49-F238E27FC236}">
                    <a16:creationId xmlns:a16="http://schemas.microsoft.com/office/drawing/2014/main" id="{D401B2BB-1685-3C43-9429-A642612B2FCE}"/>
                  </a:ext>
                </a:extLst>
              </p:cNvPr>
              <p:cNvPicPr/>
              <p:nvPr/>
            </p:nvPicPr>
            <p:blipFill>
              <a:blip r:embed="rId55"/>
              <a:stretch>
                <a:fillRect/>
              </a:stretch>
            </p:blipFill>
            <p:spPr>
              <a:xfrm>
                <a:off x="4494843" y="2080761"/>
                <a:ext cx="12060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41" name="Ink 40">
                <a:extLst>
                  <a:ext uri="{FF2B5EF4-FFF2-40B4-BE49-F238E27FC236}">
                    <a16:creationId xmlns:a16="http://schemas.microsoft.com/office/drawing/2014/main" id="{792AB0D2-9603-5F43-B65A-D120625E2894}"/>
                  </a:ext>
                </a:extLst>
              </p14:cNvPr>
              <p14:cNvContentPartPr/>
              <p14:nvPr/>
            </p14:nvContentPartPr>
            <p14:xfrm>
              <a:off x="3463443" y="2136921"/>
              <a:ext cx="12600" cy="70200"/>
            </p14:xfrm>
          </p:contentPart>
        </mc:Choice>
        <mc:Fallback xmlns="">
          <p:pic>
            <p:nvPicPr>
              <p:cNvPr id="41" name="Ink 40">
                <a:extLst>
                  <a:ext uri="{FF2B5EF4-FFF2-40B4-BE49-F238E27FC236}">
                    <a16:creationId xmlns:a16="http://schemas.microsoft.com/office/drawing/2014/main" id="{792AB0D2-9603-5F43-B65A-D120625E2894}"/>
                  </a:ext>
                </a:extLst>
              </p:cNvPr>
              <p:cNvPicPr/>
              <p:nvPr/>
            </p:nvPicPr>
            <p:blipFill>
              <a:blip r:embed="rId57"/>
              <a:stretch>
                <a:fillRect/>
              </a:stretch>
            </p:blipFill>
            <p:spPr>
              <a:xfrm>
                <a:off x="3445443" y="2100921"/>
                <a:ext cx="48240" cy="141840"/>
              </a:xfrm>
              <a:prstGeom prst="rect">
                <a:avLst/>
              </a:prstGeom>
            </p:spPr>
          </p:pic>
        </mc:Fallback>
      </mc:AlternateContent>
      <p:sp>
        <p:nvSpPr>
          <p:cNvPr id="42" name="TextBox 41">
            <a:extLst>
              <a:ext uri="{FF2B5EF4-FFF2-40B4-BE49-F238E27FC236}">
                <a16:creationId xmlns:a16="http://schemas.microsoft.com/office/drawing/2014/main" id="{1184BD35-0AA1-074F-A2BD-966FAACD2276}"/>
              </a:ext>
            </a:extLst>
          </p:cNvPr>
          <p:cNvSpPr txBox="1"/>
          <p:nvPr/>
        </p:nvSpPr>
        <p:spPr>
          <a:xfrm>
            <a:off x="704335" y="4450101"/>
            <a:ext cx="4596714" cy="830997"/>
          </a:xfrm>
          <a:prstGeom prst="rect">
            <a:avLst/>
          </a:prstGeom>
          <a:noFill/>
        </p:spPr>
        <p:txBody>
          <a:bodyPr wrap="square" rtlCol="0">
            <a:spAutoFit/>
          </a:bodyPr>
          <a:lstStyle/>
          <a:p>
            <a:r>
              <a:rPr lang="en-US" sz="2400" dirty="0"/>
              <a:t>Towns &amp; villages/areas of urban development highlighted in yellow</a:t>
            </a:r>
          </a:p>
        </p:txBody>
      </p:sp>
    </p:spTree>
    <p:extLst>
      <p:ext uri="{BB962C8B-B14F-4D97-AF65-F5344CB8AC3E}">
        <p14:creationId xmlns:p14="http://schemas.microsoft.com/office/powerpoint/2010/main" val="1424404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CDFE763-9A7F-934F-AEFD-9B604FD766A8}"/>
              </a:ext>
            </a:extLst>
          </p:cNvPr>
          <p:cNvPicPr>
            <a:picLocks noGrp="1" noChangeAspect="1"/>
          </p:cNvPicPr>
          <p:nvPr>
            <p:ph idx="1"/>
          </p:nvPr>
        </p:nvPicPr>
        <p:blipFill>
          <a:blip r:embed="rId2"/>
          <a:stretch>
            <a:fillRect/>
          </a:stretch>
        </p:blipFill>
        <p:spPr>
          <a:xfrm>
            <a:off x="0" y="1041415"/>
            <a:ext cx="3263503" cy="4351338"/>
          </a:xfrm>
        </p:spPr>
      </p:pic>
      <p:pic>
        <p:nvPicPr>
          <p:cNvPr id="9" name="Picture 8">
            <a:extLst>
              <a:ext uri="{FF2B5EF4-FFF2-40B4-BE49-F238E27FC236}">
                <a16:creationId xmlns:a16="http://schemas.microsoft.com/office/drawing/2014/main" id="{4B7CAC4A-632E-124A-A5F8-B3D53E21760D}"/>
              </a:ext>
            </a:extLst>
          </p:cNvPr>
          <p:cNvPicPr>
            <a:picLocks noChangeAspect="1"/>
          </p:cNvPicPr>
          <p:nvPr/>
        </p:nvPicPr>
        <p:blipFill>
          <a:blip r:embed="rId3"/>
          <a:stretch>
            <a:fillRect/>
          </a:stretch>
        </p:blipFill>
        <p:spPr>
          <a:xfrm>
            <a:off x="7608795" y="793012"/>
            <a:ext cx="5271974" cy="5271974"/>
          </a:xfrm>
          <a:prstGeom prst="rect">
            <a:avLst/>
          </a:prstGeom>
        </p:spPr>
      </p:pic>
      <p:pic>
        <p:nvPicPr>
          <p:cNvPr id="13" name="Picture 12">
            <a:extLst>
              <a:ext uri="{FF2B5EF4-FFF2-40B4-BE49-F238E27FC236}">
                <a16:creationId xmlns:a16="http://schemas.microsoft.com/office/drawing/2014/main" id="{334B9232-30FE-E84A-95CA-7E523F7093CB}"/>
              </a:ext>
            </a:extLst>
          </p:cNvPr>
          <p:cNvPicPr>
            <a:picLocks noChangeAspect="1"/>
          </p:cNvPicPr>
          <p:nvPr/>
        </p:nvPicPr>
        <p:blipFill>
          <a:blip r:embed="rId4"/>
          <a:stretch>
            <a:fillRect/>
          </a:stretch>
        </p:blipFill>
        <p:spPr>
          <a:xfrm>
            <a:off x="3263503" y="211915"/>
            <a:ext cx="5143500" cy="6434169"/>
          </a:xfrm>
          <a:prstGeom prst="rect">
            <a:avLst/>
          </a:prstGeom>
        </p:spPr>
      </p:pic>
      <p:sp>
        <p:nvSpPr>
          <p:cNvPr id="18" name="TextBox 17">
            <a:extLst>
              <a:ext uri="{FF2B5EF4-FFF2-40B4-BE49-F238E27FC236}">
                <a16:creationId xmlns:a16="http://schemas.microsoft.com/office/drawing/2014/main" id="{FA2170D2-57EF-BA44-A078-76276BF3A5A5}"/>
              </a:ext>
            </a:extLst>
          </p:cNvPr>
          <p:cNvSpPr txBox="1"/>
          <p:nvPr/>
        </p:nvSpPr>
        <p:spPr>
          <a:xfrm>
            <a:off x="166255" y="5593278"/>
            <a:ext cx="2897579" cy="1077218"/>
          </a:xfrm>
          <a:prstGeom prst="rect">
            <a:avLst/>
          </a:prstGeom>
          <a:noFill/>
        </p:spPr>
        <p:txBody>
          <a:bodyPr wrap="square" rtlCol="0">
            <a:spAutoFit/>
          </a:bodyPr>
          <a:lstStyle/>
          <a:p>
            <a:r>
              <a:rPr lang="en-US" sz="3200" dirty="0"/>
              <a:t>Representations of human form</a:t>
            </a:r>
          </a:p>
        </p:txBody>
      </p:sp>
      <p:sp>
        <p:nvSpPr>
          <p:cNvPr id="2" name="TextBox 1">
            <a:extLst>
              <a:ext uri="{FF2B5EF4-FFF2-40B4-BE49-F238E27FC236}">
                <a16:creationId xmlns:a16="http://schemas.microsoft.com/office/drawing/2014/main" id="{ABBF504C-7230-7B48-9880-576C4089AAC5}"/>
              </a:ext>
            </a:extLst>
          </p:cNvPr>
          <p:cNvSpPr txBox="1"/>
          <p:nvPr/>
        </p:nvSpPr>
        <p:spPr>
          <a:xfrm>
            <a:off x="3107218" y="40798"/>
            <a:ext cx="5456069" cy="461665"/>
          </a:xfrm>
          <a:prstGeom prst="rect">
            <a:avLst/>
          </a:prstGeom>
          <a:solidFill>
            <a:schemeClr val="bg1"/>
          </a:solidFill>
        </p:spPr>
        <p:txBody>
          <a:bodyPr wrap="square" rtlCol="0">
            <a:spAutoFit/>
          </a:bodyPr>
          <a:lstStyle/>
          <a:p>
            <a:r>
              <a:rPr lang="en-US" sz="2400" dirty="0"/>
              <a:t>National Museum of Archaeology, Valletta</a:t>
            </a:r>
          </a:p>
        </p:txBody>
      </p:sp>
    </p:spTree>
    <p:extLst>
      <p:ext uri="{BB962C8B-B14F-4D97-AF65-F5344CB8AC3E}">
        <p14:creationId xmlns:p14="http://schemas.microsoft.com/office/powerpoint/2010/main" val="442669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B5A0EA-1C9B-2348-B892-32B752A63E93}"/>
              </a:ext>
            </a:extLst>
          </p:cNvPr>
          <p:cNvPicPr>
            <a:picLocks noChangeAspect="1"/>
          </p:cNvPicPr>
          <p:nvPr/>
        </p:nvPicPr>
        <p:blipFill>
          <a:blip r:embed="rId2"/>
          <a:stretch>
            <a:fillRect/>
          </a:stretch>
        </p:blipFill>
        <p:spPr>
          <a:xfrm>
            <a:off x="0" y="0"/>
            <a:ext cx="5143500" cy="6858000"/>
          </a:xfrm>
          <a:prstGeom prst="rect">
            <a:avLst/>
          </a:prstGeom>
        </p:spPr>
      </p:pic>
      <p:pic>
        <p:nvPicPr>
          <p:cNvPr id="6" name="Picture 5">
            <a:extLst>
              <a:ext uri="{FF2B5EF4-FFF2-40B4-BE49-F238E27FC236}">
                <a16:creationId xmlns:a16="http://schemas.microsoft.com/office/drawing/2014/main" id="{882621CA-8B76-7C47-B20C-61EDE205E7D5}"/>
              </a:ext>
            </a:extLst>
          </p:cNvPr>
          <p:cNvPicPr>
            <a:picLocks noChangeAspect="1"/>
          </p:cNvPicPr>
          <p:nvPr/>
        </p:nvPicPr>
        <p:blipFill>
          <a:blip r:embed="rId3"/>
          <a:stretch>
            <a:fillRect/>
          </a:stretch>
        </p:blipFill>
        <p:spPr>
          <a:xfrm>
            <a:off x="7048500" y="0"/>
            <a:ext cx="5143500" cy="6858000"/>
          </a:xfrm>
          <a:prstGeom prst="rect">
            <a:avLst/>
          </a:prstGeom>
        </p:spPr>
      </p:pic>
      <p:pic>
        <p:nvPicPr>
          <p:cNvPr id="5" name="Picture 4">
            <a:extLst>
              <a:ext uri="{FF2B5EF4-FFF2-40B4-BE49-F238E27FC236}">
                <a16:creationId xmlns:a16="http://schemas.microsoft.com/office/drawing/2014/main" id="{B92462DA-CC83-3E4B-AD41-15F3F5852708}"/>
              </a:ext>
            </a:extLst>
          </p:cNvPr>
          <p:cNvPicPr>
            <a:picLocks noChangeAspect="1"/>
          </p:cNvPicPr>
          <p:nvPr/>
        </p:nvPicPr>
        <p:blipFill>
          <a:blip r:embed="rId2"/>
          <a:stretch>
            <a:fillRect/>
          </a:stretch>
        </p:blipFill>
        <p:spPr>
          <a:xfrm>
            <a:off x="1" y="0"/>
            <a:ext cx="5143500" cy="6858000"/>
          </a:xfrm>
          <a:prstGeom prst="rect">
            <a:avLst/>
          </a:prstGeom>
        </p:spPr>
      </p:pic>
      <p:sp>
        <p:nvSpPr>
          <p:cNvPr id="9" name="Rectangle 8">
            <a:extLst>
              <a:ext uri="{FF2B5EF4-FFF2-40B4-BE49-F238E27FC236}">
                <a16:creationId xmlns:a16="http://schemas.microsoft.com/office/drawing/2014/main" id="{C45D0815-C277-F048-B3AF-1DA5B08E1FA0}"/>
              </a:ext>
            </a:extLst>
          </p:cNvPr>
          <p:cNvSpPr/>
          <p:nvPr/>
        </p:nvSpPr>
        <p:spPr>
          <a:xfrm>
            <a:off x="7727752" y="142788"/>
            <a:ext cx="4145430" cy="461665"/>
          </a:xfrm>
          <a:prstGeom prst="rect">
            <a:avLst/>
          </a:prstGeom>
          <a:solidFill>
            <a:schemeClr val="bg1"/>
          </a:solidFill>
        </p:spPr>
        <p:txBody>
          <a:bodyPr wrap="none">
            <a:spAutoFit/>
          </a:bodyPr>
          <a:lstStyle/>
          <a:p>
            <a:r>
              <a:rPr lang="en-US" sz="2400" dirty="0" err="1"/>
              <a:t>Ggantija</a:t>
            </a:r>
            <a:r>
              <a:rPr lang="en-US" sz="2400" dirty="0"/>
              <a:t> Temple Museum, </a:t>
            </a:r>
            <a:r>
              <a:rPr lang="en-US" sz="2400" dirty="0" err="1"/>
              <a:t>Gozo</a:t>
            </a:r>
            <a:endParaRPr lang="en-US" sz="2400" dirty="0"/>
          </a:p>
        </p:txBody>
      </p:sp>
      <p:pic>
        <p:nvPicPr>
          <p:cNvPr id="7" name="Content Placeholder 6">
            <a:extLst>
              <a:ext uri="{FF2B5EF4-FFF2-40B4-BE49-F238E27FC236}">
                <a16:creationId xmlns:a16="http://schemas.microsoft.com/office/drawing/2014/main" id="{C14A79D7-022B-EF4F-93C7-4A2B400B892F}"/>
              </a:ext>
            </a:extLst>
          </p:cNvPr>
          <p:cNvPicPr>
            <a:picLocks noGrp="1" noChangeAspect="1"/>
          </p:cNvPicPr>
          <p:nvPr>
            <p:ph idx="1"/>
          </p:nvPr>
        </p:nvPicPr>
        <p:blipFill>
          <a:blip r:embed="rId4"/>
          <a:stretch>
            <a:fillRect/>
          </a:stretch>
        </p:blipFill>
        <p:spPr>
          <a:xfrm>
            <a:off x="4365395" y="2506662"/>
            <a:ext cx="3263503" cy="4351338"/>
          </a:xfrm>
        </p:spPr>
      </p:pic>
      <p:sp>
        <p:nvSpPr>
          <p:cNvPr id="8" name="Rectangle 7">
            <a:extLst>
              <a:ext uri="{FF2B5EF4-FFF2-40B4-BE49-F238E27FC236}">
                <a16:creationId xmlns:a16="http://schemas.microsoft.com/office/drawing/2014/main" id="{DA3CFE11-CF5B-A24E-AB2C-D9CB1E63D989}"/>
              </a:ext>
            </a:extLst>
          </p:cNvPr>
          <p:cNvSpPr/>
          <p:nvPr/>
        </p:nvSpPr>
        <p:spPr>
          <a:xfrm>
            <a:off x="168323" y="6271739"/>
            <a:ext cx="5431167" cy="461665"/>
          </a:xfrm>
          <a:prstGeom prst="rect">
            <a:avLst/>
          </a:prstGeom>
          <a:solidFill>
            <a:schemeClr val="bg1"/>
          </a:solidFill>
        </p:spPr>
        <p:txBody>
          <a:bodyPr wrap="none">
            <a:spAutoFit/>
          </a:bodyPr>
          <a:lstStyle/>
          <a:p>
            <a:r>
              <a:rPr lang="en-US" sz="2400" dirty="0"/>
              <a:t>National Museum of Archaeology, Valletta</a:t>
            </a:r>
          </a:p>
        </p:txBody>
      </p:sp>
    </p:spTree>
    <p:extLst>
      <p:ext uri="{BB962C8B-B14F-4D97-AF65-F5344CB8AC3E}">
        <p14:creationId xmlns:p14="http://schemas.microsoft.com/office/powerpoint/2010/main" val="3272061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4246D0D-DA6F-C648-8F97-EC3807940CCF}"/>
              </a:ext>
            </a:extLst>
          </p:cNvPr>
          <p:cNvPicPr>
            <a:picLocks noChangeAspect="1"/>
          </p:cNvPicPr>
          <p:nvPr/>
        </p:nvPicPr>
        <p:blipFill>
          <a:blip r:embed="rId2"/>
          <a:stretch>
            <a:fillRect/>
          </a:stretch>
        </p:blipFill>
        <p:spPr>
          <a:xfrm>
            <a:off x="7068293" y="0"/>
            <a:ext cx="5143500" cy="6858000"/>
          </a:xfrm>
          <a:prstGeom prst="rect">
            <a:avLst/>
          </a:prstGeom>
        </p:spPr>
      </p:pic>
      <p:pic>
        <p:nvPicPr>
          <p:cNvPr id="6" name="Picture 5">
            <a:extLst>
              <a:ext uri="{FF2B5EF4-FFF2-40B4-BE49-F238E27FC236}">
                <a16:creationId xmlns:a16="http://schemas.microsoft.com/office/drawing/2014/main" id="{402FB629-60C3-AE4B-A071-68C90FA875F7}"/>
              </a:ext>
            </a:extLst>
          </p:cNvPr>
          <p:cNvPicPr>
            <a:picLocks noChangeAspect="1"/>
          </p:cNvPicPr>
          <p:nvPr/>
        </p:nvPicPr>
        <p:blipFill>
          <a:blip r:embed="rId3"/>
          <a:stretch>
            <a:fillRect/>
          </a:stretch>
        </p:blipFill>
        <p:spPr>
          <a:xfrm>
            <a:off x="-271215" y="0"/>
            <a:ext cx="5143500" cy="6858000"/>
          </a:xfrm>
          <a:prstGeom prst="rect">
            <a:avLst/>
          </a:prstGeom>
        </p:spPr>
      </p:pic>
      <p:pic>
        <p:nvPicPr>
          <p:cNvPr id="10" name="Picture 9">
            <a:extLst>
              <a:ext uri="{FF2B5EF4-FFF2-40B4-BE49-F238E27FC236}">
                <a16:creationId xmlns:a16="http://schemas.microsoft.com/office/drawing/2014/main" id="{EB7A7EB8-5147-9E4C-9756-B752EA7E0DAF}"/>
              </a:ext>
            </a:extLst>
          </p:cNvPr>
          <p:cNvPicPr>
            <a:picLocks noChangeAspect="1"/>
          </p:cNvPicPr>
          <p:nvPr/>
        </p:nvPicPr>
        <p:blipFill>
          <a:blip r:embed="rId4"/>
          <a:stretch>
            <a:fillRect/>
          </a:stretch>
        </p:blipFill>
        <p:spPr>
          <a:xfrm>
            <a:off x="4414899" y="0"/>
            <a:ext cx="5143500" cy="6858000"/>
          </a:xfrm>
          <a:prstGeom prst="rect">
            <a:avLst/>
          </a:prstGeom>
        </p:spPr>
      </p:pic>
      <p:sp>
        <p:nvSpPr>
          <p:cNvPr id="2" name="TextBox 1">
            <a:extLst>
              <a:ext uri="{FF2B5EF4-FFF2-40B4-BE49-F238E27FC236}">
                <a16:creationId xmlns:a16="http://schemas.microsoft.com/office/drawing/2014/main" id="{EEF994EC-841A-AD46-8D72-A5F4510AE36A}"/>
              </a:ext>
            </a:extLst>
          </p:cNvPr>
          <p:cNvSpPr txBox="1"/>
          <p:nvPr/>
        </p:nvSpPr>
        <p:spPr>
          <a:xfrm>
            <a:off x="7819777" y="164583"/>
            <a:ext cx="4193287" cy="461665"/>
          </a:xfrm>
          <a:prstGeom prst="rect">
            <a:avLst/>
          </a:prstGeom>
          <a:solidFill>
            <a:schemeClr val="bg1"/>
          </a:solidFill>
        </p:spPr>
        <p:txBody>
          <a:bodyPr wrap="square" rtlCol="0">
            <a:spAutoFit/>
          </a:bodyPr>
          <a:lstStyle/>
          <a:p>
            <a:r>
              <a:rPr lang="en-US" sz="2400" dirty="0" err="1"/>
              <a:t>Ggantija</a:t>
            </a:r>
            <a:r>
              <a:rPr lang="en-US" sz="2400" dirty="0"/>
              <a:t> Temple Museum, </a:t>
            </a:r>
            <a:r>
              <a:rPr lang="en-US" sz="2400" dirty="0" err="1"/>
              <a:t>Gozo</a:t>
            </a:r>
            <a:endParaRPr lang="en-US" sz="2400" dirty="0"/>
          </a:p>
        </p:txBody>
      </p:sp>
    </p:spTree>
    <p:extLst>
      <p:ext uri="{BB962C8B-B14F-4D97-AF65-F5344CB8AC3E}">
        <p14:creationId xmlns:p14="http://schemas.microsoft.com/office/powerpoint/2010/main" val="2000376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6452073-68C8-484D-976D-19512DD00966}"/>
              </a:ext>
            </a:extLst>
          </p:cNvPr>
          <p:cNvPicPr>
            <a:picLocks noChangeAspect="1"/>
          </p:cNvPicPr>
          <p:nvPr/>
        </p:nvPicPr>
        <p:blipFill>
          <a:blip r:embed="rId2"/>
          <a:stretch>
            <a:fillRect/>
          </a:stretch>
        </p:blipFill>
        <p:spPr>
          <a:xfrm>
            <a:off x="1" y="0"/>
            <a:ext cx="5143500" cy="6858000"/>
          </a:xfrm>
          <a:prstGeom prst="rect">
            <a:avLst/>
          </a:prstGeom>
        </p:spPr>
      </p:pic>
      <p:pic>
        <p:nvPicPr>
          <p:cNvPr id="9" name="Picture 8">
            <a:extLst>
              <a:ext uri="{FF2B5EF4-FFF2-40B4-BE49-F238E27FC236}">
                <a16:creationId xmlns:a16="http://schemas.microsoft.com/office/drawing/2014/main" id="{EA3AEFE7-4669-FE4F-B568-75EE3869FAA5}"/>
              </a:ext>
            </a:extLst>
          </p:cNvPr>
          <p:cNvPicPr>
            <a:picLocks noChangeAspect="1"/>
          </p:cNvPicPr>
          <p:nvPr/>
        </p:nvPicPr>
        <p:blipFill>
          <a:blip r:embed="rId3"/>
          <a:stretch>
            <a:fillRect/>
          </a:stretch>
        </p:blipFill>
        <p:spPr>
          <a:xfrm>
            <a:off x="7048500" y="0"/>
            <a:ext cx="5143500" cy="6858000"/>
          </a:xfrm>
          <a:prstGeom prst="rect">
            <a:avLst/>
          </a:prstGeom>
        </p:spPr>
      </p:pic>
      <p:sp>
        <p:nvSpPr>
          <p:cNvPr id="3" name="TextBox 2">
            <a:extLst>
              <a:ext uri="{FF2B5EF4-FFF2-40B4-BE49-F238E27FC236}">
                <a16:creationId xmlns:a16="http://schemas.microsoft.com/office/drawing/2014/main" id="{80A6E1D6-E54A-9149-85C7-D7528FEAFF16}"/>
              </a:ext>
            </a:extLst>
          </p:cNvPr>
          <p:cNvSpPr txBox="1"/>
          <p:nvPr/>
        </p:nvSpPr>
        <p:spPr>
          <a:xfrm>
            <a:off x="5143501" y="1235676"/>
            <a:ext cx="1904999" cy="3539430"/>
          </a:xfrm>
          <a:prstGeom prst="rect">
            <a:avLst/>
          </a:prstGeom>
          <a:noFill/>
        </p:spPr>
        <p:txBody>
          <a:bodyPr wrap="square" rtlCol="0">
            <a:spAutoFit/>
          </a:bodyPr>
          <a:lstStyle/>
          <a:p>
            <a:pPr algn="ctr"/>
            <a:r>
              <a:rPr lang="en-US" sz="3200" dirty="0"/>
              <a:t>Animal bone displays – Museum, </a:t>
            </a:r>
            <a:r>
              <a:rPr lang="en-US" sz="3200" dirty="0" err="1"/>
              <a:t>Ghar</a:t>
            </a:r>
            <a:r>
              <a:rPr lang="en-US" sz="3200" dirty="0"/>
              <a:t> </a:t>
            </a:r>
            <a:r>
              <a:rPr lang="en-US" sz="3200" dirty="0" err="1"/>
              <a:t>Dalam</a:t>
            </a:r>
            <a:r>
              <a:rPr lang="en-US" sz="3200" dirty="0"/>
              <a:t> Cave</a:t>
            </a:r>
          </a:p>
        </p:txBody>
      </p:sp>
    </p:spTree>
    <p:extLst>
      <p:ext uri="{BB962C8B-B14F-4D97-AF65-F5344CB8AC3E}">
        <p14:creationId xmlns:p14="http://schemas.microsoft.com/office/powerpoint/2010/main" val="231271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5297AD21-BF6A-8F4B-965B-54AF95551E0E}"/>
              </a:ext>
            </a:extLst>
          </p:cNvPr>
          <p:cNvPicPr>
            <a:picLocks noChangeAspect="1"/>
          </p:cNvPicPr>
          <p:nvPr/>
        </p:nvPicPr>
        <p:blipFill>
          <a:blip r:embed="rId2"/>
          <a:stretch>
            <a:fillRect/>
          </a:stretch>
        </p:blipFill>
        <p:spPr>
          <a:xfrm>
            <a:off x="-2240478" y="3197931"/>
            <a:ext cx="9144000" cy="6858000"/>
          </a:xfrm>
          <a:prstGeom prst="rect">
            <a:avLst/>
          </a:prstGeom>
        </p:spPr>
      </p:pic>
      <p:pic>
        <p:nvPicPr>
          <p:cNvPr id="7" name="Picture 6">
            <a:extLst>
              <a:ext uri="{FF2B5EF4-FFF2-40B4-BE49-F238E27FC236}">
                <a16:creationId xmlns:a16="http://schemas.microsoft.com/office/drawing/2014/main" id="{73F26F87-6AE8-664D-A4DA-13D9882B345A}"/>
              </a:ext>
            </a:extLst>
          </p:cNvPr>
          <p:cNvPicPr>
            <a:picLocks noChangeAspect="1"/>
          </p:cNvPicPr>
          <p:nvPr/>
        </p:nvPicPr>
        <p:blipFill>
          <a:blip r:embed="rId3"/>
          <a:stretch>
            <a:fillRect/>
          </a:stretch>
        </p:blipFill>
        <p:spPr>
          <a:xfrm>
            <a:off x="4991595" y="-602224"/>
            <a:ext cx="7200405" cy="5400304"/>
          </a:xfrm>
          <a:prstGeom prst="rect">
            <a:avLst/>
          </a:prstGeom>
        </p:spPr>
      </p:pic>
      <p:pic>
        <p:nvPicPr>
          <p:cNvPr id="13" name="Content Placeholder 12">
            <a:extLst>
              <a:ext uri="{FF2B5EF4-FFF2-40B4-BE49-F238E27FC236}">
                <a16:creationId xmlns:a16="http://schemas.microsoft.com/office/drawing/2014/main" id="{9BD1AF91-561F-EA4D-9870-8022CCBFD5EA}"/>
              </a:ext>
            </a:extLst>
          </p:cNvPr>
          <p:cNvPicPr>
            <a:picLocks noGrp="1" noChangeAspect="1"/>
          </p:cNvPicPr>
          <p:nvPr>
            <p:ph idx="1"/>
          </p:nvPr>
        </p:nvPicPr>
        <p:blipFill>
          <a:blip r:embed="rId4"/>
          <a:stretch>
            <a:fillRect/>
          </a:stretch>
        </p:blipFill>
        <p:spPr>
          <a:xfrm>
            <a:off x="0" y="0"/>
            <a:ext cx="3263503" cy="4351338"/>
          </a:xfrm>
        </p:spPr>
      </p:pic>
      <p:pic>
        <p:nvPicPr>
          <p:cNvPr id="15" name="Picture 14">
            <a:extLst>
              <a:ext uri="{FF2B5EF4-FFF2-40B4-BE49-F238E27FC236}">
                <a16:creationId xmlns:a16="http://schemas.microsoft.com/office/drawing/2014/main" id="{6ACE0EE5-1FA2-FB4E-8C72-3B878A3042EC}"/>
              </a:ext>
            </a:extLst>
          </p:cNvPr>
          <p:cNvPicPr>
            <a:picLocks noChangeAspect="1"/>
          </p:cNvPicPr>
          <p:nvPr/>
        </p:nvPicPr>
        <p:blipFill>
          <a:blip r:embed="rId5"/>
          <a:stretch>
            <a:fillRect/>
          </a:stretch>
        </p:blipFill>
        <p:spPr>
          <a:xfrm>
            <a:off x="4991595" y="2894609"/>
            <a:ext cx="7200405" cy="5305302"/>
          </a:xfrm>
          <a:prstGeom prst="rect">
            <a:avLst/>
          </a:prstGeom>
        </p:spPr>
      </p:pic>
      <p:sp>
        <p:nvSpPr>
          <p:cNvPr id="19" name="TextBox 18">
            <a:extLst>
              <a:ext uri="{FF2B5EF4-FFF2-40B4-BE49-F238E27FC236}">
                <a16:creationId xmlns:a16="http://schemas.microsoft.com/office/drawing/2014/main" id="{CA3B3E71-61DA-F643-90E9-FE6FA85B6736}"/>
              </a:ext>
            </a:extLst>
          </p:cNvPr>
          <p:cNvSpPr txBox="1"/>
          <p:nvPr/>
        </p:nvSpPr>
        <p:spPr>
          <a:xfrm>
            <a:off x="3426905" y="50337"/>
            <a:ext cx="1401288" cy="584775"/>
          </a:xfrm>
          <a:prstGeom prst="rect">
            <a:avLst/>
          </a:prstGeom>
          <a:noFill/>
        </p:spPr>
        <p:txBody>
          <a:bodyPr wrap="square" rtlCol="0">
            <a:spAutoFit/>
          </a:bodyPr>
          <a:lstStyle/>
          <a:p>
            <a:r>
              <a:rPr lang="en-US" sz="3200" dirty="0"/>
              <a:t>Graffiti</a:t>
            </a:r>
          </a:p>
        </p:txBody>
      </p:sp>
      <p:sp>
        <p:nvSpPr>
          <p:cNvPr id="2" name="TextBox 1">
            <a:extLst>
              <a:ext uri="{FF2B5EF4-FFF2-40B4-BE49-F238E27FC236}">
                <a16:creationId xmlns:a16="http://schemas.microsoft.com/office/drawing/2014/main" id="{8DF54398-9DA5-5B40-A140-A7FBB2DA8D5E}"/>
              </a:ext>
            </a:extLst>
          </p:cNvPr>
          <p:cNvSpPr txBox="1"/>
          <p:nvPr/>
        </p:nvSpPr>
        <p:spPr>
          <a:xfrm>
            <a:off x="5072310" y="111893"/>
            <a:ext cx="2967949" cy="461665"/>
          </a:xfrm>
          <a:prstGeom prst="rect">
            <a:avLst/>
          </a:prstGeom>
          <a:solidFill>
            <a:schemeClr val="bg1"/>
          </a:solidFill>
        </p:spPr>
        <p:txBody>
          <a:bodyPr wrap="square" rtlCol="0">
            <a:spAutoFit/>
          </a:bodyPr>
          <a:lstStyle/>
          <a:p>
            <a:r>
              <a:rPr lang="en-US" sz="2400" dirty="0"/>
              <a:t>Railway </a:t>
            </a:r>
            <a:r>
              <a:rPr lang="en-US" sz="2400" dirty="0" err="1"/>
              <a:t>bridge,Mtarfa</a:t>
            </a:r>
            <a:endParaRPr lang="en-US" sz="2400" dirty="0"/>
          </a:p>
        </p:txBody>
      </p:sp>
      <p:sp>
        <p:nvSpPr>
          <p:cNvPr id="3" name="TextBox 2">
            <a:extLst>
              <a:ext uri="{FF2B5EF4-FFF2-40B4-BE49-F238E27FC236}">
                <a16:creationId xmlns:a16="http://schemas.microsoft.com/office/drawing/2014/main" id="{AF88331B-B9B6-0E48-B2E6-A644EE49864B}"/>
              </a:ext>
            </a:extLst>
          </p:cNvPr>
          <p:cNvSpPr txBox="1"/>
          <p:nvPr/>
        </p:nvSpPr>
        <p:spPr>
          <a:xfrm>
            <a:off x="3263503" y="697689"/>
            <a:ext cx="1401288" cy="1200329"/>
          </a:xfrm>
          <a:prstGeom prst="rect">
            <a:avLst/>
          </a:prstGeom>
          <a:noFill/>
        </p:spPr>
        <p:txBody>
          <a:bodyPr wrap="square" rtlCol="0">
            <a:spAutoFit/>
          </a:bodyPr>
          <a:lstStyle/>
          <a:p>
            <a:r>
              <a:rPr lang="en-US" sz="2400" dirty="0" err="1"/>
              <a:t>Ggantija</a:t>
            </a:r>
            <a:r>
              <a:rPr lang="en-US" sz="2400" dirty="0"/>
              <a:t> Temple, </a:t>
            </a:r>
            <a:r>
              <a:rPr lang="en-US" sz="2400" dirty="0" err="1"/>
              <a:t>Gozo</a:t>
            </a:r>
            <a:endParaRPr lang="en-US" sz="2400" dirty="0"/>
          </a:p>
        </p:txBody>
      </p:sp>
      <p:sp>
        <p:nvSpPr>
          <p:cNvPr id="4" name="Rectangle 3">
            <a:extLst>
              <a:ext uri="{FF2B5EF4-FFF2-40B4-BE49-F238E27FC236}">
                <a16:creationId xmlns:a16="http://schemas.microsoft.com/office/drawing/2014/main" id="{055DB988-7007-494E-8CBA-3BBBD89A67C5}"/>
              </a:ext>
            </a:extLst>
          </p:cNvPr>
          <p:cNvSpPr/>
          <p:nvPr/>
        </p:nvSpPr>
        <p:spPr>
          <a:xfrm>
            <a:off x="8318198" y="3025622"/>
            <a:ext cx="3743654" cy="523220"/>
          </a:xfrm>
          <a:prstGeom prst="rect">
            <a:avLst/>
          </a:prstGeom>
        </p:spPr>
        <p:txBody>
          <a:bodyPr wrap="none">
            <a:spAutoFit/>
          </a:bodyPr>
          <a:lstStyle/>
          <a:p>
            <a:r>
              <a:rPr lang="en-US" sz="2800" dirty="0"/>
              <a:t>Inquisitor’s Palace, </a:t>
            </a:r>
            <a:r>
              <a:rPr lang="en-US" sz="2800" dirty="0" err="1"/>
              <a:t>Birgu</a:t>
            </a:r>
            <a:endParaRPr lang="en-US" sz="2800" dirty="0"/>
          </a:p>
        </p:txBody>
      </p:sp>
      <p:sp>
        <p:nvSpPr>
          <p:cNvPr id="5" name="TextBox 4">
            <a:extLst>
              <a:ext uri="{FF2B5EF4-FFF2-40B4-BE49-F238E27FC236}">
                <a16:creationId xmlns:a16="http://schemas.microsoft.com/office/drawing/2014/main" id="{DE41A449-6D1E-8D47-83F1-9845B599109C}"/>
              </a:ext>
            </a:extLst>
          </p:cNvPr>
          <p:cNvSpPr txBox="1"/>
          <p:nvPr/>
        </p:nvSpPr>
        <p:spPr>
          <a:xfrm>
            <a:off x="3426905" y="3116392"/>
            <a:ext cx="1401288" cy="1200329"/>
          </a:xfrm>
          <a:prstGeom prst="rect">
            <a:avLst/>
          </a:prstGeom>
          <a:noFill/>
        </p:spPr>
        <p:txBody>
          <a:bodyPr wrap="square" rtlCol="0">
            <a:spAutoFit/>
          </a:bodyPr>
          <a:lstStyle/>
          <a:p>
            <a:r>
              <a:rPr lang="en-US" sz="2400" dirty="0"/>
              <a:t>Norman House, </a:t>
            </a:r>
            <a:r>
              <a:rPr lang="en-US" sz="2400" dirty="0" err="1"/>
              <a:t>Birgu</a:t>
            </a:r>
            <a:endParaRPr lang="en-US" sz="2400" dirty="0"/>
          </a:p>
        </p:txBody>
      </p:sp>
    </p:spTree>
    <p:extLst>
      <p:ext uri="{BB962C8B-B14F-4D97-AF65-F5344CB8AC3E}">
        <p14:creationId xmlns:p14="http://schemas.microsoft.com/office/powerpoint/2010/main" val="7074786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EA01E02-DB65-DA49-8015-FA6A1E6DF336}"/>
              </a:ext>
            </a:extLst>
          </p:cNvPr>
          <p:cNvPicPr>
            <a:picLocks noGrp="1" noChangeAspect="1"/>
          </p:cNvPicPr>
          <p:nvPr>
            <p:ph idx="1"/>
          </p:nvPr>
        </p:nvPicPr>
        <p:blipFill>
          <a:blip r:embed="rId2"/>
          <a:stretch>
            <a:fillRect/>
          </a:stretch>
        </p:blipFill>
        <p:spPr>
          <a:xfrm>
            <a:off x="6460070" y="-597767"/>
            <a:ext cx="5801784" cy="4351338"/>
          </a:xfrm>
        </p:spPr>
      </p:pic>
      <p:pic>
        <p:nvPicPr>
          <p:cNvPr id="8" name="Picture 7">
            <a:extLst>
              <a:ext uri="{FF2B5EF4-FFF2-40B4-BE49-F238E27FC236}">
                <a16:creationId xmlns:a16="http://schemas.microsoft.com/office/drawing/2014/main" id="{EB8F49FB-9452-3E45-B274-1F5B4BEC7841}"/>
              </a:ext>
            </a:extLst>
          </p:cNvPr>
          <p:cNvPicPr>
            <a:picLocks noChangeAspect="1"/>
          </p:cNvPicPr>
          <p:nvPr/>
        </p:nvPicPr>
        <p:blipFill>
          <a:blip r:embed="rId3"/>
          <a:stretch>
            <a:fillRect/>
          </a:stretch>
        </p:blipFill>
        <p:spPr>
          <a:xfrm>
            <a:off x="0" y="0"/>
            <a:ext cx="5143500" cy="6858000"/>
          </a:xfrm>
          <a:prstGeom prst="rect">
            <a:avLst/>
          </a:prstGeom>
        </p:spPr>
      </p:pic>
      <p:pic>
        <p:nvPicPr>
          <p:cNvPr id="10" name="Picture 9">
            <a:extLst>
              <a:ext uri="{FF2B5EF4-FFF2-40B4-BE49-F238E27FC236}">
                <a16:creationId xmlns:a16="http://schemas.microsoft.com/office/drawing/2014/main" id="{1A3372FF-E2B9-D840-B3EB-1FC7CE015FC6}"/>
              </a:ext>
            </a:extLst>
          </p:cNvPr>
          <p:cNvPicPr>
            <a:picLocks noChangeAspect="1"/>
          </p:cNvPicPr>
          <p:nvPr/>
        </p:nvPicPr>
        <p:blipFill>
          <a:blip r:embed="rId4"/>
          <a:stretch>
            <a:fillRect/>
          </a:stretch>
        </p:blipFill>
        <p:spPr>
          <a:xfrm>
            <a:off x="6453221" y="3429000"/>
            <a:ext cx="5801784" cy="4351338"/>
          </a:xfrm>
          <a:prstGeom prst="rect">
            <a:avLst/>
          </a:prstGeom>
        </p:spPr>
      </p:pic>
      <p:sp>
        <p:nvSpPr>
          <p:cNvPr id="2" name="TextBox 1">
            <a:extLst>
              <a:ext uri="{FF2B5EF4-FFF2-40B4-BE49-F238E27FC236}">
                <a16:creationId xmlns:a16="http://schemas.microsoft.com/office/drawing/2014/main" id="{791399D0-5A16-C74A-9888-AB55A20E9F01}"/>
              </a:ext>
            </a:extLst>
          </p:cNvPr>
          <p:cNvSpPr txBox="1"/>
          <p:nvPr/>
        </p:nvSpPr>
        <p:spPr>
          <a:xfrm>
            <a:off x="0" y="111211"/>
            <a:ext cx="2835876" cy="523220"/>
          </a:xfrm>
          <a:prstGeom prst="rect">
            <a:avLst/>
          </a:prstGeom>
          <a:noFill/>
        </p:spPr>
        <p:txBody>
          <a:bodyPr wrap="square" rtlCol="0">
            <a:spAutoFit/>
          </a:bodyPr>
          <a:lstStyle/>
          <a:p>
            <a:r>
              <a:rPr lang="en-US" sz="2800" dirty="0"/>
              <a:t>The Prison, </a:t>
            </a:r>
            <a:r>
              <a:rPr lang="en-US" sz="2800" dirty="0" err="1"/>
              <a:t>Gozo</a:t>
            </a:r>
            <a:endParaRPr lang="en-US" sz="2800" dirty="0"/>
          </a:p>
        </p:txBody>
      </p:sp>
      <p:sp>
        <p:nvSpPr>
          <p:cNvPr id="3" name="TextBox 2">
            <a:extLst>
              <a:ext uri="{FF2B5EF4-FFF2-40B4-BE49-F238E27FC236}">
                <a16:creationId xmlns:a16="http://schemas.microsoft.com/office/drawing/2014/main" id="{993AD6E0-69FC-614B-955E-DCBBB29157BE}"/>
              </a:ext>
            </a:extLst>
          </p:cNvPr>
          <p:cNvSpPr txBox="1"/>
          <p:nvPr/>
        </p:nvSpPr>
        <p:spPr>
          <a:xfrm>
            <a:off x="8351659" y="6136419"/>
            <a:ext cx="3910195" cy="523220"/>
          </a:xfrm>
          <a:prstGeom prst="rect">
            <a:avLst/>
          </a:prstGeom>
          <a:noFill/>
        </p:spPr>
        <p:txBody>
          <a:bodyPr wrap="square" rtlCol="0">
            <a:spAutoFit/>
          </a:bodyPr>
          <a:lstStyle/>
          <a:p>
            <a:r>
              <a:rPr lang="en-US" sz="2800" dirty="0"/>
              <a:t>Inquisitor’s Palace, </a:t>
            </a:r>
            <a:r>
              <a:rPr lang="en-US" sz="2800" dirty="0" err="1"/>
              <a:t>Birgu</a:t>
            </a:r>
            <a:endParaRPr lang="en-US" sz="2800" dirty="0"/>
          </a:p>
        </p:txBody>
      </p:sp>
      <p:sp>
        <p:nvSpPr>
          <p:cNvPr id="4" name="TextBox 3">
            <a:extLst>
              <a:ext uri="{FF2B5EF4-FFF2-40B4-BE49-F238E27FC236}">
                <a16:creationId xmlns:a16="http://schemas.microsoft.com/office/drawing/2014/main" id="{4C1BC90F-D68A-8A4F-B258-87332B3FFE98}"/>
              </a:ext>
            </a:extLst>
          </p:cNvPr>
          <p:cNvSpPr txBox="1"/>
          <p:nvPr/>
        </p:nvSpPr>
        <p:spPr>
          <a:xfrm>
            <a:off x="9218141" y="49427"/>
            <a:ext cx="2828189" cy="461665"/>
          </a:xfrm>
          <a:prstGeom prst="rect">
            <a:avLst/>
          </a:prstGeom>
          <a:noFill/>
        </p:spPr>
        <p:txBody>
          <a:bodyPr wrap="square" rtlCol="0">
            <a:spAutoFit/>
          </a:bodyPr>
          <a:lstStyle/>
          <a:p>
            <a:pPr algn="r"/>
            <a:r>
              <a:rPr lang="en-US" sz="2400" dirty="0" err="1"/>
              <a:t>Mdina</a:t>
            </a:r>
            <a:r>
              <a:rPr lang="en-US" sz="2400" dirty="0"/>
              <a:t> medieval wall</a:t>
            </a:r>
          </a:p>
        </p:txBody>
      </p:sp>
    </p:spTree>
    <p:extLst>
      <p:ext uri="{BB962C8B-B14F-4D97-AF65-F5344CB8AC3E}">
        <p14:creationId xmlns:p14="http://schemas.microsoft.com/office/powerpoint/2010/main" val="14332236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AB8C1FC-4F14-C445-9A7C-95295B9E9D92}"/>
              </a:ext>
            </a:extLst>
          </p:cNvPr>
          <p:cNvSpPr/>
          <p:nvPr/>
        </p:nvSpPr>
        <p:spPr>
          <a:xfrm>
            <a:off x="123568" y="0"/>
            <a:ext cx="12068431" cy="6093976"/>
          </a:xfrm>
          <a:prstGeom prst="rect">
            <a:avLst/>
          </a:prstGeom>
        </p:spPr>
        <p:txBody>
          <a:bodyPr wrap="square">
            <a:spAutoFit/>
          </a:bodyPr>
          <a:lstStyle/>
          <a:p>
            <a:r>
              <a:rPr lang="en-GB" sz="2800" b="1" dirty="0">
                <a:latin typeface="Calibri" panose="020F0502020204030204" pitchFamily="34" charset="0"/>
                <a:ea typeface="Calibri" panose="020F0502020204030204" pitchFamily="34" charset="0"/>
                <a:cs typeface="Times New Roman" panose="02020603050405020304" pitchFamily="18" charset="0"/>
              </a:rPr>
              <a:t>Reference List</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Cardona, D.   2013.   </a:t>
            </a:r>
            <a:r>
              <a:rPr lang="en-GB" dirty="0" err="1"/>
              <a:t>Tas-Silg</a:t>
            </a:r>
            <a:r>
              <a:rPr lang="en-GB" dirty="0"/>
              <a:t>, Malta – From Prehistoric Temple to Byzantine Church.  </a:t>
            </a:r>
            <a:r>
              <a:rPr lang="en-GB" i="1" dirty="0"/>
              <a:t>Current World Archaeology</a:t>
            </a:r>
            <a:r>
              <a:rPr lang="en-GB" dirty="0"/>
              <a:t> 59.  </a:t>
            </a:r>
            <a:r>
              <a:rPr lang="en-GB" u="sng" dirty="0">
                <a:hlinkClick r:id="rId2"/>
              </a:rPr>
              <a:t>www.worldarchaeology.com</a:t>
            </a:r>
            <a:r>
              <a:rPr lang="en-GB" dirty="0"/>
              <a:t> [Accessed 10 December 2018]</a:t>
            </a:r>
          </a:p>
          <a:p>
            <a:r>
              <a:rPr lang="en-GB" dirty="0"/>
              <a:t>Catacombs of Saint Agatha, Rabat. 2018.  </a:t>
            </a:r>
            <a:r>
              <a:rPr lang="en-GB" i="1" dirty="0"/>
              <a:t>Crypt and catacombs of Saint Agatha</a:t>
            </a:r>
            <a:r>
              <a:rPr lang="en-GB" dirty="0"/>
              <a:t>.  </a:t>
            </a:r>
            <a:r>
              <a:rPr lang="en-GB" u="sng" dirty="0">
                <a:hlinkClick r:id="rId3"/>
              </a:rPr>
              <a:t>www.stagathamalta.com</a:t>
            </a:r>
            <a:endParaRPr lang="en-GB" dirty="0"/>
          </a:p>
          <a:p>
            <a:r>
              <a:rPr lang="en-GB" dirty="0"/>
              <a:t>Davies, K. 2018.  </a:t>
            </a:r>
            <a:r>
              <a:rPr lang="en-GB" i="1" dirty="0"/>
              <a:t>Personal photographs of Malta.</a:t>
            </a:r>
            <a:endParaRPr lang="en-GB" dirty="0"/>
          </a:p>
          <a:p>
            <a:r>
              <a:rPr lang="en-GB" dirty="0"/>
              <a:t>European Union. 2018. </a:t>
            </a:r>
            <a:r>
              <a:rPr lang="en-GB" i="1" dirty="0"/>
              <a:t>Population statistics Malta. </a:t>
            </a:r>
            <a:r>
              <a:rPr lang="en-GB" dirty="0">
                <a:hlinkClick r:id="rId4"/>
              </a:rPr>
              <a:t>www.appsso.Eurostat.ec.Europa.eu</a:t>
            </a:r>
            <a:r>
              <a:rPr lang="en-GB" dirty="0"/>
              <a:t> [Accessed 14 December 2018]</a:t>
            </a:r>
          </a:p>
          <a:p>
            <a:r>
              <a:rPr lang="en-GB" dirty="0"/>
              <a:t>Fenech, M. G.   2009. Learning more about the past:</a:t>
            </a:r>
            <a:r>
              <a:rPr lang="en-GB" i="1" dirty="0"/>
              <a:t> </a:t>
            </a:r>
            <a:r>
              <a:rPr lang="en-GB" dirty="0"/>
              <a:t>interview with Professor Anthony </a:t>
            </a:r>
            <a:r>
              <a:rPr lang="en-GB" dirty="0" err="1"/>
              <a:t>Bonanno</a:t>
            </a:r>
            <a:r>
              <a:rPr lang="en-GB" i="1" dirty="0"/>
              <a:t>.</a:t>
            </a:r>
            <a:r>
              <a:rPr lang="en-GB" dirty="0"/>
              <a:t> </a:t>
            </a:r>
            <a:r>
              <a:rPr lang="en-GB" i="1" dirty="0"/>
              <a:t>Malta Independent. </a:t>
            </a:r>
            <a:r>
              <a:rPr lang="en-GB" dirty="0"/>
              <a:t>11.5.2009.  </a:t>
            </a:r>
            <a:r>
              <a:rPr lang="en-GB" u="sng" dirty="0">
                <a:hlinkClick r:id="rId5"/>
              </a:rPr>
              <a:t>www.independent.com.mt</a:t>
            </a:r>
            <a:r>
              <a:rPr lang="en-GB" dirty="0"/>
              <a:t>  [Accessed 10 December 2018]</a:t>
            </a:r>
          </a:p>
          <a:p>
            <a:r>
              <a:rPr lang="en-GB" dirty="0"/>
              <a:t>Grampus Heritage &amp; Training Ltd.  2018.   </a:t>
            </a:r>
            <a:r>
              <a:rPr lang="en-GB" i="1" dirty="0"/>
              <a:t>Erasmus+ scheme.</a:t>
            </a:r>
            <a:r>
              <a:rPr lang="en-GB" dirty="0"/>
              <a:t>   </a:t>
            </a:r>
            <a:r>
              <a:rPr lang="en-GB" u="sng" dirty="0">
                <a:hlinkClick r:id="rId6"/>
              </a:rPr>
              <a:t>www.grampusheritage.co.uk</a:t>
            </a:r>
            <a:r>
              <a:rPr lang="en-GB" dirty="0"/>
              <a:t>  [Accessed 1 December 2018]</a:t>
            </a:r>
          </a:p>
          <a:p>
            <a:r>
              <a:rPr lang="en-GB" dirty="0"/>
              <a:t>Hagar </a:t>
            </a:r>
            <a:r>
              <a:rPr lang="en-GB" dirty="0" err="1"/>
              <a:t>Qim</a:t>
            </a:r>
            <a:r>
              <a:rPr lang="en-GB" dirty="0"/>
              <a:t> Temple.   1998.   </a:t>
            </a:r>
            <a:r>
              <a:rPr lang="en-GB" i="1" dirty="0"/>
              <a:t>Plan of Hagar </a:t>
            </a:r>
            <a:r>
              <a:rPr lang="en-GB" i="1" dirty="0" err="1"/>
              <a:t>Qim</a:t>
            </a:r>
            <a:r>
              <a:rPr lang="en-GB" i="1" dirty="0"/>
              <a:t> Temple Complex.   </a:t>
            </a:r>
            <a:r>
              <a:rPr lang="en-GB" u="sng" dirty="0">
                <a:hlinkClick r:id="rId7"/>
              </a:rPr>
              <a:t>www.art-and-archaeology.com</a:t>
            </a:r>
            <a:r>
              <a:rPr lang="en-GB" dirty="0"/>
              <a:t> [Accessed 12 December 2018]</a:t>
            </a:r>
          </a:p>
          <a:p>
            <a:r>
              <a:rPr lang="en-GB" dirty="0"/>
              <a:t>Heritage Malta.   2018.    </a:t>
            </a:r>
            <a:r>
              <a:rPr lang="en-GB" i="1" dirty="0"/>
              <a:t>Sites, museums, conservation, Annual Report</a:t>
            </a:r>
            <a:r>
              <a:rPr lang="en-GB" dirty="0"/>
              <a:t>.  </a:t>
            </a:r>
            <a:r>
              <a:rPr lang="en-GB" u="sng" dirty="0">
                <a:hlinkClick r:id="rId8"/>
              </a:rPr>
              <a:t>www.heritagemalta.org\</a:t>
            </a:r>
            <a:r>
              <a:rPr lang="en-GB" dirty="0"/>
              <a:t> [Accessed 3 December 2018]</a:t>
            </a:r>
          </a:p>
          <a:p>
            <a:r>
              <a:rPr lang="en-GB" dirty="0"/>
              <a:t>Imperial War Museum.  2018.  </a:t>
            </a:r>
            <a:r>
              <a:rPr lang="en-GB" i="1" dirty="0"/>
              <a:t>Operation Pedestal.</a:t>
            </a:r>
            <a:r>
              <a:rPr lang="en-GB" dirty="0"/>
              <a:t> </a:t>
            </a:r>
            <a:r>
              <a:rPr lang="en-GB" u="sng" dirty="0">
                <a:hlinkClick r:id="rId9"/>
              </a:rPr>
              <a:t>www.iwm.org.uk</a:t>
            </a:r>
            <a:r>
              <a:rPr lang="en-GB" dirty="0"/>
              <a:t> [Accessed 12 December 2018]</a:t>
            </a:r>
          </a:p>
          <a:p>
            <a:r>
              <a:rPr lang="en-GB" dirty="0"/>
              <a:t>Malta Book Fair.   </a:t>
            </a:r>
            <a:r>
              <a:rPr lang="en-GB" u="sng" dirty="0">
                <a:hlinkClick r:id="rId10"/>
              </a:rPr>
              <a:t>www.ktieb.org.mt/national-book-festival/</a:t>
            </a:r>
            <a:endParaRPr lang="en-GB" dirty="0"/>
          </a:p>
          <a:p>
            <a:r>
              <a:rPr lang="en-GB" dirty="0"/>
              <a:t>Malta Tourism Society.   2018.   </a:t>
            </a:r>
            <a:r>
              <a:rPr lang="en-GB" i="1" dirty="0"/>
              <a:t>Stakeholders for community-based tourism.</a:t>
            </a:r>
            <a:r>
              <a:rPr lang="en-GB" dirty="0"/>
              <a:t>   </a:t>
            </a:r>
            <a:r>
              <a:rPr lang="en-GB" u="sng" dirty="0">
                <a:hlinkClick r:id="rId11"/>
              </a:rPr>
              <a:t>www.maltatourismsocity.org.mt</a:t>
            </a:r>
            <a:endParaRPr lang="en-GB" dirty="0"/>
          </a:p>
          <a:p>
            <a:r>
              <a:rPr lang="en-GB" dirty="0" err="1"/>
              <a:t>Mnajdra</a:t>
            </a:r>
            <a:r>
              <a:rPr lang="en-GB" dirty="0"/>
              <a:t> Temple.   1998. </a:t>
            </a:r>
            <a:r>
              <a:rPr lang="en-GB" i="1" dirty="0"/>
              <a:t>Plan of </a:t>
            </a:r>
            <a:r>
              <a:rPr lang="en-GB" i="1" dirty="0" err="1"/>
              <a:t>Mnajdra</a:t>
            </a:r>
            <a:r>
              <a:rPr lang="en-GB" i="1" dirty="0"/>
              <a:t> Temple Complex.   </a:t>
            </a:r>
            <a:r>
              <a:rPr lang="en-GB" u="sng" dirty="0">
                <a:hlinkClick r:id="rId7"/>
              </a:rPr>
              <a:t>www.art-and-archaeology.com</a:t>
            </a:r>
            <a:r>
              <a:rPr lang="en-GB" dirty="0"/>
              <a:t> [Accessed 12 December 2018]</a:t>
            </a:r>
          </a:p>
          <a:p>
            <a:r>
              <a:rPr lang="en-GB" dirty="0" err="1"/>
              <a:t>Tallinja</a:t>
            </a:r>
            <a:r>
              <a:rPr lang="en-GB" dirty="0"/>
              <a:t>.   2018.   </a:t>
            </a:r>
            <a:r>
              <a:rPr lang="en-GB" i="1" dirty="0"/>
              <a:t>Map of public transport.</a:t>
            </a:r>
            <a:r>
              <a:rPr lang="en-GB" dirty="0"/>
              <a:t>   </a:t>
            </a:r>
            <a:r>
              <a:rPr lang="en-GB" u="sng" dirty="0">
                <a:hlinkClick r:id="rId12"/>
              </a:rPr>
              <a:t>www.publictransport.com.mt/</a:t>
            </a:r>
            <a:r>
              <a:rPr lang="en-GB" dirty="0"/>
              <a:t>   [Accessed 7 December 2018]   </a:t>
            </a:r>
          </a:p>
          <a:p>
            <a:r>
              <a:rPr lang="en-GB" dirty="0"/>
              <a:t>The National Library of Malta.  2018.    </a:t>
            </a:r>
            <a:r>
              <a:rPr lang="en-GB" u="sng" dirty="0">
                <a:hlinkClick r:id="rId13"/>
              </a:rPr>
              <a:t>www.maltalibraries.gov.mt</a:t>
            </a:r>
            <a:r>
              <a:rPr lang="en-GB" dirty="0"/>
              <a:t>  [Accessed 1 December 2018]</a:t>
            </a:r>
          </a:p>
          <a:p>
            <a:r>
              <a:rPr lang="en-GB" dirty="0"/>
              <a:t>Tourism, Education &amp; Information Society Statistics Unit, National Statistics Office, Malta. 2018.   </a:t>
            </a:r>
            <a:r>
              <a:rPr lang="en-GB" i="1" dirty="0"/>
              <a:t>Cruise liner statistics.</a:t>
            </a:r>
            <a:r>
              <a:rPr lang="en-GB" dirty="0"/>
              <a:t> </a:t>
            </a:r>
            <a:r>
              <a:rPr lang="en-GB" u="sng" dirty="0">
                <a:hlinkClick r:id="rId14"/>
              </a:rPr>
              <a:t>www.mta.com.mt</a:t>
            </a:r>
            <a:r>
              <a:rPr lang="en-GB" dirty="0"/>
              <a:t> [Accessed 12 December 2018]</a:t>
            </a:r>
          </a:p>
          <a:p>
            <a:pPr>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 </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5839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1155</TotalTime>
  <Words>829</Words>
  <Application>Microsoft Macintosh PowerPoint</Application>
  <PresentationFormat>Widescreen</PresentationFormat>
  <Paragraphs>88</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Calibri Light</vt:lpstr>
      <vt:lpstr>Office Theme</vt:lpstr>
      <vt:lpstr>HPAR5004 – Practice Placement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HPAR5004 – Practice Placement</dc:title>
  <dc:creator>Karen Davies (1703046)</dc:creator>
  <cp:lastModifiedBy>Karen Davies (1703046)</cp:lastModifiedBy>
  <cp:revision>120</cp:revision>
  <dcterms:created xsi:type="dcterms:W3CDTF">2018-12-05T17:36:12Z</dcterms:created>
  <dcterms:modified xsi:type="dcterms:W3CDTF">2019-01-14T15:37:09Z</dcterms:modified>
</cp:coreProperties>
</file>