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8" r:id="rId7"/>
    <p:sldMasterId id="2147483663" r:id="rId8"/>
    <p:sldMasterId id="2147483666" r:id="rId9"/>
  </p:sldMasterIdLst>
  <p:notesMasterIdLst>
    <p:notesMasterId r:id="rId33"/>
  </p:notesMasterIdLst>
  <p:sldIdLst>
    <p:sldId id="266" r:id="rId10"/>
    <p:sldId id="257" r:id="rId11"/>
    <p:sldId id="264" r:id="rId12"/>
    <p:sldId id="303" r:id="rId13"/>
    <p:sldId id="300" r:id="rId14"/>
    <p:sldId id="313" r:id="rId15"/>
    <p:sldId id="314" r:id="rId16"/>
    <p:sldId id="315" r:id="rId17"/>
    <p:sldId id="261" r:id="rId18"/>
    <p:sldId id="263" r:id="rId19"/>
    <p:sldId id="316" r:id="rId20"/>
    <p:sldId id="317" r:id="rId21"/>
    <p:sldId id="318" r:id="rId22"/>
    <p:sldId id="319" r:id="rId23"/>
    <p:sldId id="320" r:id="rId24"/>
    <p:sldId id="321" r:id="rId25"/>
    <p:sldId id="322" r:id="rId26"/>
    <p:sldId id="323" r:id="rId27"/>
    <p:sldId id="324" r:id="rId28"/>
    <p:sldId id="325" r:id="rId29"/>
    <p:sldId id="326" r:id="rId30"/>
    <p:sldId id="301" r:id="rId31"/>
    <p:sldId id="312" r:id="rId32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3C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E3593A-1B12-442C-912D-F3A6A7A0A4C7}" v="35" dt="2026-03-12T08:55:19.3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9" Type="http://schemas.microsoft.com/office/2015/10/relationships/revisionInfo" Target="revisionInfo.xml"/><Relationship Id="rId21" Type="http://schemas.openxmlformats.org/officeDocument/2006/relationships/slide" Target="slides/slide12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undo custSel addSld delSld modSld sldOrd">
      <pc:chgData name="Kate Piper (IMH)" userId="f69ee4e2-845b-4a1f-89c4-60fce9da139f" providerId="ADAL" clId="{5495BD67-6B1C-4244-BAED-E61C14CAA4B2}" dt="2026-03-12T08:55:18.264" v="2434" actId="20577"/>
      <pc:docMkLst>
        <pc:docMk/>
      </pc:docMkLst>
      <pc:sldChg chg="add">
        <pc:chgData name="Kate Piper (IMH)" userId="f69ee4e2-845b-4a1f-89c4-60fce9da139f" providerId="ADAL" clId="{5495BD67-6B1C-4244-BAED-E61C14CAA4B2}" dt="2026-03-11T20:42:24.658" v="669"/>
        <pc:sldMkLst>
          <pc:docMk/>
          <pc:sldMk cId="0" sldId="257"/>
        </pc:sldMkLst>
      </pc:sldChg>
      <pc:sldChg chg="add del">
        <pc:chgData name="Kate Piper (IMH)" userId="f69ee4e2-845b-4a1f-89c4-60fce9da139f" providerId="ADAL" clId="{5495BD67-6B1C-4244-BAED-E61C14CAA4B2}" dt="2026-03-12T08:19:22.665" v="1057" actId="47"/>
        <pc:sldMkLst>
          <pc:docMk/>
          <pc:sldMk cId="0" sldId="260"/>
        </pc:sldMkLst>
      </pc:sldChg>
      <pc:sldChg chg="add">
        <pc:chgData name="Kate Piper (IMH)" userId="f69ee4e2-845b-4a1f-89c4-60fce9da139f" providerId="ADAL" clId="{5495BD67-6B1C-4244-BAED-E61C14CAA4B2}" dt="2026-03-11T20:47:14.109" v="1018"/>
        <pc:sldMkLst>
          <pc:docMk/>
          <pc:sldMk cId="0" sldId="261"/>
        </pc:sldMkLst>
      </pc:sldChg>
      <pc:sldChg chg="add">
        <pc:chgData name="Kate Piper (IMH)" userId="f69ee4e2-845b-4a1f-89c4-60fce9da139f" providerId="ADAL" clId="{5495BD67-6B1C-4244-BAED-E61C14CAA4B2}" dt="2026-03-11T20:47:48.446" v="1019"/>
        <pc:sldMkLst>
          <pc:docMk/>
          <pc:sldMk cId="0" sldId="263"/>
        </pc:sldMkLst>
      </pc:sldChg>
      <pc:sldChg chg="modSp mod">
        <pc:chgData name="Kate Piper (IMH)" userId="f69ee4e2-845b-4a1f-89c4-60fce9da139f" providerId="ADAL" clId="{5495BD67-6B1C-4244-BAED-E61C14CAA4B2}" dt="2026-03-11T20:08:27.477" v="196" actId="20577"/>
        <pc:sldMkLst>
          <pc:docMk/>
          <pc:sldMk cId="2004502413" sldId="264"/>
        </pc:sldMkLst>
        <pc:spChg chg="mod">
          <ac:chgData name="Kate Piper (IMH)" userId="f69ee4e2-845b-4a1f-89c4-60fce9da139f" providerId="ADAL" clId="{5495BD67-6B1C-4244-BAED-E61C14CAA4B2}" dt="2026-03-11T20:08:27.477" v="196" actId="20577"/>
          <ac:spMkLst>
            <pc:docMk/>
            <pc:sldMk cId="2004502413" sldId="264"/>
            <ac:spMk id="3" creationId="{35B80D8E-24DC-4DB6-9B28-2C3CE35E0859}"/>
          </ac:spMkLst>
        </pc:spChg>
      </pc:sldChg>
      <pc:sldChg chg="del">
        <pc:chgData name="Kate Piper (IMH)" userId="f69ee4e2-845b-4a1f-89c4-60fce9da139f" providerId="ADAL" clId="{5495BD67-6B1C-4244-BAED-E61C14CAA4B2}" dt="2026-03-11T20:43:09.458" v="673" actId="47"/>
        <pc:sldMkLst>
          <pc:docMk/>
          <pc:sldMk cId="361966690" sldId="299"/>
        </pc:sldMkLst>
      </pc:sldChg>
      <pc:sldChg chg="addSp delSp modSp mod ord modNotesTx">
        <pc:chgData name="Kate Piper (IMH)" userId="f69ee4e2-845b-4a1f-89c4-60fce9da139f" providerId="ADAL" clId="{5495BD67-6B1C-4244-BAED-E61C14CAA4B2}" dt="2026-03-11T20:33:54.709" v="582" actId="20577"/>
        <pc:sldMkLst>
          <pc:docMk/>
          <pc:sldMk cId="1077750642" sldId="300"/>
        </pc:sldMkLst>
        <pc:spChg chg="mod">
          <ac:chgData name="Kate Piper (IMH)" userId="f69ee4e2-845b-4a1f-89c4-60fce9da139f" providerId="ADAL" clId="{5495BD67-6B1C-4244-BAED-E61C14CAA4B2}" dt="2026-03-11T20:25:02.364" v="410" actId="20577"/>
          <ac:spMkLst>
            <pc:docMk/>
            <pc:sldMk cId="1077750642" sldId="300"/>
            <ac:spMk id="2" creationId="{00000000-0000-0000-0000-000000000000}"/>
          </ac:spMkLst>
        </pc:spChg>
        <pc:spChg chg="del mod">
          <ac:chgData name="Kate Piper (IMH)" userId="f69ee4e2-845b-4a1f-89c4-60fce9da139f" providerId="ADAL" clId="{5495BD67-6B1C-4244-BAED-E61C14CAA4B2}" dt="2026-03-11T20:25:44.477" v="431" actId="478"/>
          <ac:spMkLst>
            <pc:docMk/>
            <pc:sldMk cId="1077750642" sldId="300"/>
            <ac:spMk id="3" creationId="{00000000-0000-0000-0000-000000000000}"/>
          </ac:spMkLst>
        </pc:spChg>
        <pc:spChg chg="add del mod">
          <ac:chgData name="Kate Piper (IMH)" userId="f69ee4e2-845b-4a1f-89c4-60fce9da139f" providerId="ADAL" clId="{5495BD67-6B1C-4244-BAED-E61C14CAA4B2}" dt="2026-03-11T20:25:55.068" v="433" actId="14100"/>
          <ac:spMkLst>
            <pc:docMk/>
            <pc:sldMk cId="1077750642" sldId="300"/>
            <ac:spMk id="4" creationId="{D575F288-55AF-B2C8-DAFA-9BFA2A520FD3}"/>
          </ac:spMkLst>
        </pc:spChg>
        <pc:spChg chg="add mod">
          <ac:chgData name="Kate Piper (IMH)" userId="f69ee4e2-845b-4a1f-89c4-60fce9da139f" providerId="ADAL" clId="{5495BD67-6B1C-4244-BAED-E61C14CAA4B2}" dt="2026-03-11T20:26:17.198" v="459" actId="122"/>
          <ac:spMkLst>
            <pc:docMk/>
            <pc:sldMk cId="1077750642" sldId="300"/>
            <ac:spMk id="5" creationId="{F7A14F01-AD42-D408-D91F-1FBDB1B2D1A0}"/>
          </ac:spMkLst>
        </pc:spChg>
        <pc:spChg chg="add mod">
          <ac:chgData name="Kate Piper (IMH)" userId="f69ee4e2-845b-4a1f-89c4-60fce9da139f" providerId="ADAL" clId="{5495BD67-6B1C-4244-BAED-E61C14CAA4B2}" dt="2026-03-11T20:28:19.101" v="527" actId="1076"/>
          <ac:spMkLst>
            <pc:docMk/>
            <pc:sldMk cId="1077750642" sldId="300"/>
            <ac:spMk id="6" creationId="{980EC626-EA52-8E5C-34CE-A47C93F2E3B5}"/>
          </ac:spMkLst>
        </pc:spChg>
        <pc:spChg chg="add mod">
          <ac:chgData name="Kate Piper (IMH)" userId="f69ee4e2-845b-4a1f-89c4-60fce9da139f" providerId="ADAL" clId="{5495BD67-6B1C-4244-BAED-E61C14CAA4B2}" dt="2026-03-11T20:28:07.977" v="526" actId="1076"/>
          <ac:spMkLst>
            <pc:docMk/>
            <pc:sldMk cId="1077750642" sldId="300"/>
            <ac:spMk id="7" creationId="{AEC9DA0B-CAD6-905C-5648-1627BE10085C}"/>
          </ac:spMkLst>
        </pc:spChg>
        <pc:spChg chg="add mod">
          <ac:chgData name="Kate Piper (IMH)" userId="f69ee4e2-845b-4a1f-89c4-60fce9da139f" providerId="ADAL" clId="{5495BD67-6B1C-4244-BAED-E61C14CAA4B2}" dt="2026-03-11T20:28:24.621" v="528" actId="1076"/>
          <ac:spMkLst>
            <pc:docMk/>
            <pc:sldMk cId="1077750642" sldId="300"/>
            <ac:spMk id="8" creationId="{8F8D17CE-B708-1AB8-CEC5-8F77DE610B43}"/>
          </ac:spMkLst>
        </pc:spChg>
        <pc:spChg chg="add mod">
          <ac:chgData name="Kate Piper (IMH)" userId="f69ee4e2-845b-4a1f-89c4-60fce9da139f" providerId="ADAL" clId="{5495BD67-6B1C-4244-BAED-E61C14CAA4B2}" dt="2026-03-11T20:27:52.650" v="524" actId="20577"/>
          <ac:spMkLst>
            <pc:docMk/>
            <pc:sldMk cId="1077750642" sldId="300"/>
            <ac:spMk id="9" creationId="{E8DE14EF-5C25-7720-E286-40ACF72234A5}"/>
          </ac:spMkLst>
        </pc:spChg>
        <pc:spChg chg="add mod">
          <ac:chgData name="Kate Piper (IMH)" userId="f69ee4e2-845b-4a1f-89c4-60fce9da139f" providerId="ADAL" clId="{5495BD67-6B1C-4244-BAED-E61C14CAA4B2}" dt="2026-03-11T20:28:44.802" v="532" actId="1076"/>
          <ac:spMkLst>
            <pc:docMk/>
            <pc:sldMk cId="1077750642" sldId="300"/>
            <ac:spMk id="10" creationId="{EFE844FE-4D21-6ED5-6255-F8A17B4A0ADE}"/>
          </ac:spMkLst>
        </pc:spChg>
        <pc:spChg chg="add mod">
          <ac:chgData name="Kate Piper (IMH)" userId="f69ee4e2-845b-4a1f-89c4-60fce9da139f" providerId="ADAL" clId="{5495BD67-6B1C-4244-BAED-E61C14CAA4B2}" dt="2026-03-11T20:29:06.184" v="556" actId="1076"/>
          <ac:spMkLst>
            <pc:docMk/>
            <pc:sldMk cId="1077750642" sldId="300"/>
            <ac:spMk id="11" creationId="{B52A61DA-0AF6-E30D-893D-E0DA854641DC}"/>
          </ac:spMkLst>
        </pc:spChg>
        <pc:spChg chg="add mod">
          <ac:chgData name="Kate Piper (IMH)" userId="f69ee4e2-845b-4a1f-89c4-60fce9da139f" providerId="ADAL" clId="{5495BD67-6B1C-4244-BAED-E61C14CAA4B2}" dt="2026-03-11T20:29:32.819" v="581" actId="1076"/>
          <ac:spMkLst>
            <pc:docMk/>
            <pc:sldMk cId="1077750642" sldId="300"/>
            <ac:spMk id="12" creationId="{4BA7F1A1-0549-3375-4547-AF49FEFD3903}"/>
          </ac:spMkLst>
        </pc:spChg>
      </pc:sldChg>
      <pc:sldChg chg="del">
        <pc:chgData name="Kate Piper (IMH)" userId="f69ee4e2-845b-4a1f-89c4-60fce9da139f" providerId="ADAL" clId="{5495BD67-6B1C-4244-BAED-E61C14CAA4B2}" dt="2026-03-11T20:43:13.792" v="674" actId="47"/>
        <pc:sldMkLst>
          <pc:docMk/>
          <pc:sldMk cId="1437945950" sldId="302"/>
        </pc:sldMkLst>
      </pc:sldChg>
      <pc:sldChg chg="modSp mod ord">
        <pc:chgData name="Kate Piper (IMH)" userId="f69ee4e2-845b-4a1f-89c4-60fce9da139f" providerId="ADAL" clId="{5495BD67-6B1C-4244-BAED-E61C14CAA4B2}" dt="2026-03-11T20:24:30.742" v="354" actId="20577"/>
        <pc:sldMkLst>
          <pc:docMk/>
          <pc:sldMk cId="2752081546" sldId="303"/>
        </pc:sldMkLst>
        <pc:spChg chg="mod">
          <ac:chgData name="Kate Piper (IMH)" userId="f69ee4e2-845b-4a1f-89c4-60fce9da139f" providerId="ADAL" clId="{5495BD67-6B1C-4244-BAED-E61C14CAA4B2}" dt="2026-03-11T20:22:57.771" v="230" actId="20577"/>
          <ac:spMkLst>
            <pc:docMk/>
            <pc:sldMk cId="2752081546" sldId="303"/>
            <ac:spMk id="2" creationId="{2F6DEC14-E6C5-BCCF-BB70-AA531B14E3C1}"/>
          </ac:spMkLst>
        </pc:spChg>
        <pc:spChg chg="mod">
          <ac:chgData name="Kate Piper (IMH)" userId="f69ee4e2-845b-4a1f-89c4-60fce9da139f" providerId="ADAL" clId="{5495BD67-6B1C-4244-BAED-E61C14CAA4B2}" dt="2026-03-11T20:24:30.742" v="354" actId="20577"/>
          <ac:spMkLst>
            <pc:docMk/>
            <pc:sldMk cId="2752081546" sldId="303"/>
            <ac:spMk id="3" creationId="{7EB0BE08-00EE-8FED-EA92-980DA3C71AD5}"/>
          </ac:spMkLst>
        </pc:spChg>
      </pc:sldChg>
      <pc:sldChg chg="del">
        <pc:chgData name="Kate Piper (IMH)" userId="f69ee4e2-845b-4a1f-89c4-60fce9da139f" providerId="ADAL" clId="{5495BD67-6B1C-4244-BAED-E61C14CAA4B2}" dt="2026-03-11T20:43:03.378" v="670" actId="47"/>
        <pc:sldMkLst>
          <pc:docMk/>
          <pc:sldMk cId="1540951849" sldId="304"/>
        </pc:sldMkLst>
      </pc:sldChg>
      <pc:sldChg chg="del">
        <pc:chgData name="Kate Piper (IMH)" userId="f69ee4e2-845b-4a1f-89c4-60fce9da139f" providerId="ADAL" clId="{5495BD67-6B1C-4244-BAED-E61C14CAA4B2}" dt="2026-03-11T20:43:04.709" v="671" actId="47"/>
        <pc:sldMkLst>
          <pc:docMk/>
          <pc:sldMk cId="2397784129" sldId="305"/>
        </pc:sldMkLst>
      </pc:sldChg>
      <pc:sldChg chg="del">
        <pc:chgData name="Kate Piper (IMH)" userId="f69ee4e2-845b-4a1f-89c4-60fce9da139f" providerId="ADAL" clId="{5495BD67-6B1C-4244-BAED-E61C14CAA4B2}" dt="2026-03-11T20:43:05.487" v="672" actId="47"/>
        <pc:sldMkLst>
          <pc:docMk/>
          <pc:sldMk cId="3786566546" sldId="306"/>
        </pc:sldMkLst>
      </pc:sldChg>
      <pc:sldChg chg="del">
        <pc:chgData name="Kate Piper (IMH)" userId="f69ee4e2-845b-4a1f-89c4-60fce9da139f" providerId="ADAL" clId="{5495BD67-6B1C-4244-BAED-E61C14CAA4B2}" dt="2026-03-11T20:43:14.947" v="675" actId="47"/>
        <pc:sldMkLst>
          <pc:docMk/>
          <pc:sldMk cId="3811488071" sldId="307"/>
        </pc:sldMkLst>
      </pc:sldChg>
      <pc:sldChg chg="del">
        <pc:chgData name="Kate Piper (IMH)" userId="f69ee4e2-845b-4a1f-89c4-60fce9da139f" providerId="ADAL" clId="{5495BD67-6B1C-4244-BAED-E61C14CAA4B2}" dt="2026-03-11T20:43:15.353" v="676" actId="47"/>
        <pc:sldMkLst>
          <pc:docMk/>
          <pc:sldMk cId="2940584828" sldId="308"/>
        </pc:sldMkLst>
      </pc:sldChg>
      <pc:sldChg chg="del">
        <pc:chgData name="Kate Piper (IMH)" userId="f69ee4e2-845b-4a1f-89c4-60fce9da139f" providerId="ADAL" clId="{5495BD67-6B1C-4244-BAED-E61C14CAA4B2}" dt="2026-03-11T20:43:18.335" v="677" actId="47"/>
        <pc:sldMkLst>
          <pc:docMk/>
          <pc:sldMk cId="2981094849" sldId="309"/>
        </pc:sldMkLst>
      </pc:sldChg>
      <pc:sldChg chg="del">
        <pc:chgData name="Kate Piper (IMH)" userId="f69ee4e2-845b-4a1f-89c4-60fce9da139f" providerId="ADAL" clId="{5495BD67-6B1C-4244-BAED-E61C14CAA4B2}" dt="2026-03-11T20:43:19.721" v="678" actId="47"/>
        <pc:sldMkLst>
          <pc:docMk/>
          <pc:sldMk cId="1357847936" sldId="310"/>
        </pc:sldMkLst>
      </pc:sldChg>
      <pc:sldChg chg="del">
        <pc:chgData name="Kate Piper (IMH)" userId="f69ee4e2-845b-4a1f-89c4-60fce9da139f" providerId="ADAL" clId="{5495BD67-6B1C-4244-BAED-E61C14CAA4B2}" dt="2026-03-11T20:43:21.151" v="679" actId="47"/>
        <pc:sldMkLst>
          <pc:docMk/>
          <pc:sldMk cId="436935547" sldId="311"/>
        </pc:sldMkLst>
      </pc:sldChg>
      <pc:sldChg chg="modSp mod">
        <pc:chgData name="Kate Piper (IMH)" userId="f69ee4e2-845b-4a1f-89c4-60fce9da139f" providerId="ADAL" clId="{5495BD67-6B1C-4244-BAED-E61C14CAA4B2}" dt="2026-03-12T08:20:05.928" v="1064" actId="400"/>
        <pc:sldMkLst>
          <pc:docMk/>
          <pc:sldMk cId="3404393004" sldId="312"/>
        </pc:sldMkLst>
        <pc:graphicFrameChg chg="mod modGraphic">
          <ac:chgData name="Kate Piper (IMH)" userId="f69ee4e2-845b-4a1f-89c4-60fce9da139f" providerId="ADAL" clId="{5495BD67-6B1C-4244-BAED-E61C14CAA4B2}" dt="2026-03-12T08:20:05.928" v="1064" actId="400"/>
          <ac:graphicFrameMkLst>
            <pc:docMk/>
            <pc:sldMk cId="3404393004" sldId="312"/>
            <ac:graphicFrameMk id="5" creationId="{CDE9DDFA-1311-FCAA-E8FA-6885A5297A42}"/>
          </ac:graphicFrameMkLst>
        </pc:graphicFrameChg>
      </pc:sldChg>
      <pc:sldChg chg="addSp modSp new mod modAnim modNotesTx">
        <pc:chgData name="Kate Piper (IMH)" userId="f69ee4e2-845b-4a1f-89c4-60fce9da139f" providerId="ADAL" clId="{5495BD67-6B1C-4244-BAED-E61C14CAA4B2}" dt="2026-03-11T21:01:02.001" v="1046"/>
        <pc:sldMkLst>
          <pc:docMk/>
          <pc:sldMk cId="879160694" sldId="313"/>
        </pc:sldMkLst>
        <pc:spChg chg="add mod">
          <ac:chgData name="Kate Piper (IMH)" userId="f69ee4e2-845b-4a1f-89c4-60fce9da139f" providerId="ADAL" clId="{5495BD67-6B1C-4244-BAED-E61C14CAA4B2}" dt="2026-03-11T20:35:41.689" v="594" actId="207"/>
          <ac:spMkLst>
            <pc:docMk/>
            <pc:sldMk cId="879160694" sldId="313"/>
            <ac:spMk id="6" creationId="{3482BA0E-7242-49BC-6291-01210CE5C5F9}"/>
          </ac:spMkLst>
        </pc:spChg>
        <pc:spChg chg="add mod">
          <ac:chgData name="Kate Piper (IMH)" userId="f69ee4e2-845b-4a1f-89c4-60fce9da139f" providerId="ADAL" clId="{5495BD67-6B1C-4244-BAED-E61C14CAA4B2}" dt="2026-03-11T21:00:57.258" v="1045" actId="403"/>
          <ac:spMkLst>
            <pc:docMk/>
            <pc:sldMk cId="879160694" sldId="313"/>
            <ac:spMk id="7" creationId="{7398DD4E-5652-7A87-2B10-0B46D8A02E0E}"/>
          </ac:spMkLst>
        </pc:spChg>
        <pc:picChg chg="add mod modCrop">
          <ac:chgData name="Kate Piper (IMH)" userId="f69ee4e2-845b-4a1f-89c4-60fce9da139f" providerId="ADAL" clId="{5495BD67-6B1C-4244-BAED-E61C14CAA4B2}" dt="2026-03-11T20:34:54.437" v="588" actId="14100"/>
          <ac:picMkLst>
            <pc:docMk/>
            <pc:sldMk cId="879160694" sldId="313"/>
            <ac:picMk id="5" creationId="{0E2F4133-8F9E-2ABA-FC3C-3B45B0003D1D}"/>
          </ac:picMkLst>
        </pc:picChg>
      </pc:sldChg>
      <pc:sldChg chg="addSp delSp modSp new mod delAnim modAnim">
        <pc:chgData name="Kate Piper (IMH)" userId="f69ee4e2-845b-4a1f-89c4-60fce9da139f" providerId="ADAL" clId="{5495BD67-6B1C-4244-BAED-E61C14CAA4B2}" dt="2026-03-11T21:01:22.572" v="1055" actId="20577"/>
        <pc:sldMkLst>
          <pc:docMk/>
          <pc:sldMk cId="1797069641" sldId="314"/>
        </pc:sldMkLst>
        <pc:spChg chg="add mod">
          <ac:chgData name="Kate Piper (IMH)" userId="f69ee4e2-845b-4a1f-89c4-60fce9da139f" providerId="ADAL" clId="{5495BD67-6B1C-4244-BAED-E61C14CAA4B2}" dt="2026-03-11T20:39:25.236" v="664" actId="1076"/>
          <ac:spMkLst>
            <pc:docMk/>
            <pc:sldMk cId="1797069641" sldId="314"/>
            <ac:spMk id="6" creationId="{A82BB0BA-B34E-148D-88E2-16CFD3FDAF49}"/>
          </ac:spMkLst>
        </pc:spChg>
        <pc:spChg chg="add del mod">
          <ac:chgData name="Kate Piper (IMH)" userId="f69ee4e2-845b-4a1f-89c4-60fce9da139f" providerId="ADAL" clId="{5495BD67-6B1C-4244-BAED-E61C14CAA4B2}" dt="2026-03-11T20:39:27.974" v="666" actId="478"/>
          <ac:spMkLst>
            <pc:docMk/>
            <pc:sldMk cId="1797069641" sldId="314"/>
            <ac:spMk id="7" creationId="{DDDAB045-69CE-8C90-2B21-0E24EB60E63D}"/>
          </ac:spMkLst>
        </pc:spChg>
        <pc:spChg chg="add mod">
          <ac:chgData name="Kate Piper (IMH)" userId="f69ee4e2-845b-4a1f-89c4-60fce9da139f" providerId="ADAL" clId="{5495BD67-6B1C-4244-BAED-E61C14CAA4B2}" dt="2026-03-11T20:39:39.069" v="668" actId="1076"/>
          <ac:spMkLst>
            <pc:docMk/>
            <pc:sldMk cId="1797069641" sldId="314"/>
            <ac:spMk id="8" creationId="{7B56DA6D-9A82-4BF4-F5D4-E5686049ACEC}"/>
          </ac:spMkLst>
        </pc:spChg>
        <pc:spChg chg="add mod">
          <ac:chgData name="Kate Piper (IMH)" userId="f69ee4e2-845b-4a1f-89c4-60fce9da139f" providerId="ADAL" clId="{5495BD67-6B1C-4244-BAED-E61C14CAA4B2}" dt="2026-03-11T21:01:22.572" v="1055" actId="20577"/>
          <ac:spMkLst>
            <pc:docMk/>
            <pc:sldMk cId="1797069641" sldId="314"/>
            <ac:spMk id="9" creationId="{94DA0B61-0DFA-E8C1-4CCB-51EE3A0636F2}"/>
          </ac:spMkLst>
        </pc:spChg>
        <pc:picChg chg="add mod modCrop">
          <ac:chgData name="Kate Piper (IMH)" userId="f69ee4e2-845b-4a1f-89c4-60fce9da139f" providerId="ADAL" clId="{5495BD67-6B1C-4244-BAED-E61C14CAA4B2}" dt="2026-03-11T20:38:21.476" v="660" actId="1076"/>
          <ac:picMkLst>
            <pc:docMk/>
            <pc:sldMk cId="1797069641" sldId="314"/>
            <ac:picMk id="5" creationId="{3646A70D-F97A-3B46-64EA-60CA774145E3}"/>
          </ac:picMkLst>
        </pc:picChg>
      </pc:sldChg>
      <pc:sldChg chg="add">
        <pc:chgData name="Kate Piper (IMH)" userId="f69ee4e2-845b-4a1f-89c4-60fce9da139f" providerId="ADAL" clId="{5495BD67-6B1C-4244-BAED-E61C14CAA4B2}" dt="2026-03-11T21:02:31.012" v="1056"/>
        <pc:sldMkLst>
          <pc:docMk/>
          <pc:sldMk cId="0" sldId="315"/>
        </pc:sldMkLst>
      </pc:sldChg>
      <pc:sldChg chg="addSp delSp modSp new mod">
        <pc:chgData name="Kate Piper (IMH)" userId="f69ee4e2-845b-4a1f-89c4-60fce9da139f" providerId="ADAL" clId="{5495BD67-6B1C-4244-BAED-E61C14CAA4B2}" dt="2026-03-12T08:24:21.999" v="1087" actId="403"/>
        <pc:sldMkLst>
          <pc:docMk/>
          <pc:sldMk cId="2449552247" sldId="316"/>
        </pc:sldMkLst>
        <pc:spChg chg="add mod">
          <ac:chgData name="Kate Piper (IMH)" userId="f69ee4e2-845b-4a1f-89c4-60fce9da139f" providerId="ADAL" clId="{5495BD67-6B1C-4244-BAED-E61C14CAA4B2}" dt="2026-03-12T08:24:21.999" v="1087" actId="403"/>
          <ac:spMkLst>
            <pc:docMk/>
            <pc:sldMk cId="2449552247" sldId="316"/>
            <ac:spMk id="3" creationId="{94CC0F7C-6049-53B2-430F-E902F9030169}"/>
          </ac:spMkLst>
        </pc:spChg>
        <pc:spChg chg="add del">
          <ac:chgData name="Kate Piper (IMH)" userId="f69ee4e2-845b-4a1f-89c4-60fce9da139f" providerId="ADAL" clId="{5495BD67-6B1C-4244-BAED-E61C14CAA4B2}" dt="2026-03-12T08:22:37.443" v="1072" actId="22"/>
          <ac:spMkLst>
            <pc:docMk/>
            <pc:sldMk cId="2449552247" sldId="316"/>
            <ac:spMk id="5" creationId="{E1B09EA4-8EB2-4CE9-4FDC-947EE61308F7}"/>
          </ac:spMkLst>
        </pc:spChg>
      </pc:sldChg>
      <pc:sldChg chg="addSp modSp new mod">
        <pc:chgData name="Kate Piper (IMH)" userId="f69ee4e2-845b-4a1f-89c4-60fce9da139f" providerId="ADAL" clId="{5495BD67-6B1C-4244-BAED-E61C14CAA4B2}" dt="2026-03-12T08:24:38.897" v="1090" actId="403"/>
        <pc:sldMkLst>
          <pc:docMk/>
          <pc:sldMk cId="1329657741" sldId="317"/>
        </pc:sldMkLst>
        <pc:spChg chg="add mod">
          <ac:chgData name="Kate Piper (IMH)" userId="f69ee4e2-845b-4a1f-89c4-60fce9da139f" providerId="ADAL" clId="{5495BD67-6B1C-4244-BAED-E61C14CAA4B2}" dt="2026-03-12T08:24:38.897" v="1090" actId="403"/>
          <ac:spMkLst>
            <pc:docMk/>
            <pc:sldMk cId="1329657741" sldId="317"/>
            <ac:spMk id="3" creationId="{18112052-69B5-B6CB-6555-B496C1540B86}"/>
          </ac:spMkLst>
        </pc:spChg>
      </pc:sldChg>
      <pc:sldChg chg="addSp modSp new mod">
        <pc:chgData name="Kate Piper (IMH)" userId="f69ee4e2-845b-4a1f-89c4-60fce9da139f" providerId="ADAL" clId="{5495BD67-6B1C-4244-BAED-E61C14CAA4B2}" dt="2026-03-12T08:24:58.537" v="1093" actId="403"/>
        <pc:sldMkLst>
          <pc:docMk/>
          <pc:sldMk cId="3736283596" sldId="318"/>
        </pc:sldMkLst>
        <pc:spChg chg="add mod">
          <ac:chgData name="Kate Piper (IMH)" userId="f69ee4e2-845b-4a1f-89c4-60fce9da139f" providerId="ADAL" clId="{5495BD67-6B1C-4244-BAED-E61C14CAA4B2}" dt="2026-03-12T08:24:58.537" v="1093" actId="403"/>
          <ac:spMkLst>
            <pc:docMk/>
            <pc:sldMk cId="3736283596" sldId="318"/>
            <ac:spMk id="3" creationId="{A40CF93C-D727-2AE2-667A-494487B90FBA}"/>
          </ac:spMkLst>
        </pc:spChg>
      </pc:sldChg>
      <pc:sldChg chg="addSp modSp new mod modNotesTx">
        <pc:chgData name="Kate Piper (IMH)" userId="f69ee4e2-845b-4a1f-89c4-60fce9da139f" providerId="ADAL" clId="{5495BD67-6B1C-4244-BAED-E61C14CAA4B2}" dt="2026-03-12T08:26:31.370" v="1101" actId="403"/>
        <pc:sldMkLst>
          <pc:docMk/>
          <pc:sldMk cId="1980653279" sldId="319"/>
        </pc:sldMkLst>
        <pc:spChg chg="add mod">
          <ac:chgData name="Kate Piper (IMH)" userId="f69ee4e2-845b-4a1f-89c4-60fce9da139f" providerId="ADAL" clId="{5495BD67-6B1C-4244-BAED-E61C14CAA4B2}" dt="2026-03-12T08:26:31.370" v="1101" actId="403"/>
          <ac:spMkLst>
            <pc:docMk/>
            <pc:sldMk cId="1980653279" sldId="319"/>
            <ac:spMk id="3" creationId="{5779F357-95D0-1A01-61E4-A52BD5E53C60}"/>
          </ac:spMkLst>
        </pc:spChg>
      </pc:sldChg>
      <pc:sldChg chg="addSp modSp new mod modNotesTx">
        <pc:chgData name="Kate Piper (IMH)" userId="f69ee4e2-845b-4a1f-89c4-60fce9da139f" providerId="ADAL" clId="{5495BD67-6B1C-4244-BAED-E61C14CAA4B2}" dt="2026-03-12T08:27:10.010" v="1109" actId="403"/>
        <pc:sldMkLst>
          <pc:docMk/>
          <pc:sldMk cId="2548274592" sldId="320"/>
        </pc:sldMkLst>
        <pc:spChg chg="add mod">
          <ac:chgData name="Kate Piper (IMH)" userId="f69ee4e2-845b-4a1f-89c4-60fce9da139f" providerId="ADAL" clId="{5495BD67-6B1C-4244-BAED-E61C14CAA4B2}" dt="2026-03-12T08:27:10.010" v="1109" actId="403"/>
          <ac:spMkLst>
            <pc:docMk/>
            <pc:sldMk cId="2548274592" sldId="320"/>
            <ac:spMk id="3" creationId="{C3F49604-E56B-352F-0ADE-ACF68978B332}"/>
          </ac:spMkLst>
        </pc:spChg>
      </pc:sldChg>
      <pc:sldChg chg="addSp modSp new mod">
        <pc:chgData name="Kate Piper (IMH)" userId="f69ee4e2-845b-4a1f-89c4-60fce9da139f" providerId="ADAL" clId="{5495BD67-6B1C-4244-BAED-E61C14CAA4B2}" dt="2026-03-12T08:27:58.235" v="1115" actId="403"/>
        <pc:sldMkLst>
          <pc:docMk/>
          <pc:sldMk cId="3234754517" sldId="321"/>
        </pc:sldMkLst>
        <pc:spChg chg="add mod">
          <ac:chgData name="Kate Piper (IMH)" userId="f69ee4e2-845b-4a1f-89c4-60fce9da139f" providerId="ADAL" clId="{5495BD67-6B1C-4244-BAED-E61C14CAA4B2}" dt="2026-03-12T08:27:58.235" v="1115" actId="403"/>
          <ac:spMkLst>
            <pc:docMk/>
            <pc:sldMk cId="3234754517" sldId="321"/>
            <ac:spMk id="3" creationId="{0E86538B-0A9B-B6FE-D93A-48A504F3DA0D}"/>
          </ac:spMkLst>
        </pc:spChg>
      </pc:sldChg>
      <pc:sldChg chg="addSp modSp new mod modNotesTx">
        <pc:chgData name="Kate Piper (IMH)" userId="f69ee4e2-845b-4a1f-89c4-60fce9da139f" providerId="ADAL" clId="{5495BD67-6B1C-4244-BAED-E61C14CAA4B2}" dt="2026-03-12T08:33:00.725" v="1145" actId="20577"/>
        <pc:sldMkLst>
          <pc:docMk/>
          <pc:sldMk cId="3543170809" sldId="322"/>
        </pc:sldMkLst>
        <pc:spChg chg="add mod">
          <ac:chgData name="Kate Piper (IMH)" userId="f69ee4e2-845b-4a1f-89c4-60fce9da139f" providerId="ADAL" clId="{5495BD67-6B1C-4244-BAED-E61C14CAA4B2}" dt="2026-03-12T08:32:50.903" v="1122" actId="14100"/>
          <ac:spMkLst>
            <pc:docMk/>
            <pc:sldMk cId="3543170809" sldId="322"/>
            <ac:spMk id="3" creationId="{A15BAB64-B61A-3A9D-67F0-E0C17A3E8667}"/>
          </ac:spMkLst>
        </pc:spChg>
      </pc:sldChg>
      <pc:sldChg chg="addSp modSp new mod">
        <pc:chgData name="Kate Piper (IMH)" userId="f69ee4e2-845b-4a1f-89c4-60fce9da139f" providerId="ADAL" clId="{5495BD67-6B1C-4244-BAED-E61C14CAA4B2}" dt="2026-03-12T08:44:19.386" v="1601" actId="20577"/>
        <pc:sldMkLst>
          <pc:docMk/>
          <pc:sldMk cId="1831027410" sldId="323"/>
        </pc:sldMkLst>
        <pc:spChg chg="add mod">
          <ac:chgData name="Kate Piper (IMH)" userId="f69ee4e2-845b-4a1f-89c4-60fce9da139f" providerId="ADAL" clId="{5495BD67-6B1C-4244-BAED-E61C14CAA4B2}" dt="2026-03-12T08:44:19.386" v="1601" actId="20577"/>
          <ac:spMkLst>
            <pc:docMk/>
            <pc:sldMk cId="1831027410" sldId="323"/>
            <ac:spMk id="3" creationId="{B1C7235E-CE74-523A-A916-14AD2306AF54}"/>
          </ac:spMkLst>
        </pc:spChg>
      </pc:sldChg>
      <pc:sldChg chg="addSp modSp new mod">
        <pc:chgData name="Kate Piper (IMH)" userId="f69ee4e2-845b-4a1f-89c4-60fce9da139f" providerId="ADAL" clId="{5495BD67-6B1C-4244-BAED-E61C14CAA4B2}" dt="2026-03-12T08:45:05.661" v="1608" actId="403"/>
        <pc:sldMkLst>
          <pc:docMk/>
          <pc:sldMk cId="2051011208" sldId="324"/>
        </pc:sldMkLst>
        <pc:spChg chg="add mod">
          <ac:chgData name="Kate Piper (IMH)" userId="f69ee4e2-845b-4a1f-89c4-60fce9da139f" providerId="ADAL" clId="{5495BD67-6B1C-4244-BAED-E61C14CAA4B2}" dt="2026-03-12T08:45:05.661" v="1608" actId="403"/>
          <ac:spMkLst>
            <pc:docMk/>
            <pc:sldMk cId="2051011208" sldId="324"/>
            <ac:spMk id="3" creationId="{D4760745-253F-0DB9-E975-2D2788287D52}"/>
          </ac:spMkLst>
        </pc:spChg>
      </pc:sldChg>
      <pc:sldChg chg="addSp modSp new mod">
        <pc:chgData name="Kate Piper (IMH)" userId="f69ee4e2-845b-4a1f-89c4-60fce9da139f" providerId="ADAL" clId="{5495BD67-6B1C-4244-BAED-E61C14CAA4B2}" dt="2026-03-12T08:51:06.641" v="2261" actId="1076"/>
        <pc:sldMkLst>
          <pc:docMk/>
          <pc:sldMk cId="3181632508" sldId="325"/>
        </pc:sldMkLst>
        <pc:spChg chg="add mod">
          <ac:chgData name="Kate Piper (IMH)" userId="f69ee4e2-845b-4a1f-89c4-60fce9da139f" providerId="ADAL" clId="{5495BD67-6B1C-4244-BAED-E61C14CAA4B2}" dt="2026-03-12T08:51:06.641" v="2261" actId="1076"/>
          <ac:spMkLst>
            <pc:docMk/>
            <pc:sldMk cId="3181632508" sldId="325"/>
            <ac:spMk id="3" creationId="{30841E5B-F8A0-976F-5878-27EAC9AF5BD0}"/>
          </ac:spMkLst>
        </pc:spChg>
      </pc:sldChg>
      <pc:sldChg chg="addSp delSp modSp new mod modNotesTx">
        <pc:chgData name="Kate Piper (IMH)" userId="f69ee4e2-845b-4a1f-89c4-60fce9da139f" providerId="ADAL" clId="{5495BD67-6B1C-4244-BAED-E61C14CAA4B2}" dt="2026-03-12T08:55:18.264" v="2434" actId="20577"/>
        <pc:sldMkLst>
          <pc:docMk/>
          <pc:sldMk cId="3512166220" sldId="326"/>
        </pc:sldMkLst>
        <pc:spChg chg="add del">
          <ac:chgData name="Kate Piper (IMH)" userId="f69ee4e2-845b-4a1f-89c4-60fce9da139f" providerId="ADAL" clId="{5495BD67-6B1C-4244-BAED-E61C14CAA4B2}" dt="2026-03-12T08:52:25.536" v="2264" actId="22"/>
          <ac:spMkLst>
            <pc:docMk/>
            <pc:sldMk cId="3512166220" sldId="326"/>
            <ac:spMk id="3" creationId="{0B97BB57-F570-F962-7C6E-F85F8AA2CF64}"/>
          </ac:spMkLst>
        </pc:spChg>
        <pc:spChg chg="add mod">
          <ac:chgData name="Kate Piper (IMH)" userId="f69ee4e2-845b-4a1f-89c4-60fce9da139f" providerId="ADAL" clId="{5495BD67-6B1C-4244-BAED-E61C14CAA4B2}" dt="2026-03-12T08:55:16.873" v="2433" actId="21"/>
          <ac:spMkLst>
            <pc:docMk/>
            <pc:sldMk cId="3512166220" sldId="326"/>
            <ac:spMk id="5" creationId="{D78ABDB9-A9E3-184E-F9AF-FE962D7A753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8427" cy="513508"/>
          </a:xfrm>
          <a:prstGeom prst="rect">
            <a:avLst/>
          </a:prstGeom>
        </p:spPr>
        <p:txBody>
          <a:bodyPr vert="horz" lIns="96085" tIns="48043" rIns="96085" bIns="4804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993" y="0"/>
            <a:ext cx="3078427" cy="513508"/>
          </a:xfrm>
          <a:prstGeom prst="rect">
            <a:avLst/>
          </a:prstGeom>
        </p:spPr>
        <p:txBody>
          <a:bodyPr vert="horz" lIns="96085" tIns="48043" rIns="96085" bIns="48043" rtlCol="0"/>
          <a:lstStyle>
            <a:lvl1pPr algn="r">
              <a:defRPr sz="1300"/>
            </a:lvl1pPr>
          </a:lstStyle>
          <a:p>
            <a:fld id="{CFD29349-3367-41C8-8572-BE5070C809EA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1013" y="1279525"/>
            <a:ext cx="6142037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85" tIns="48043" rIns="96085" bIns="4804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407" y="4925407"/>
            <a:ext cx="5683250" cy="4029879"/>
          </a:xfrm>
          <a:prstGeom prst="rect">
            <a:avLst/>
          </a:prstGeom>
        </p:spPr>
        <p:txBody>
          <a:bodyPr vert="horz" lIns="96085" tIns="48043" rIns="96085" bIns="4804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8427" cy="513507"/>
          </a:xfrm>
          <a:prstGeom prst="rect">
            <a:avLst/>
          </a:prstGeom>
        </p:spPr>
        <p:txBody>
          <a:bodyPr vert="horz" lIns="96085" tIns="48043" rIns="96085" bIns="4804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993" y="9721106"/>
            <a:ext cx="3078427" cy="513507"/>
          </a:xfrm>
          <a:prstGeom prst="rect">
            <a:avLst/>
          </a:prstGeom>
        </p:spPr>
        <p:txBody>
          <a:bodyPr vert="horz" lIns="96085" tIns="48043" rIns="96085" bIns="48043" rtlCol="0" anchor="b"/>
          <a:lstStyle>
            <a:lvl1pPr algn="r">
              <a:defRPr sz="1300"/>
            </a:lvl1pPr>
          </a:lstStyle>
          <a:p>
            <a:fld id="{D5E1E736-9848-4014-A259-9D00232E17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952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769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55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19AE63-D792-1F44-AE06-F0C8F376EA1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473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A3 page. </a:t>
            </a:r>
          </a:p>
          <a:p>
            <a:r>
              <a:rPr lang="en-GB"/>
              <a:t>What key words are linked to these need</a:t>
            </a:r>
          </a:p>
          <a:p>
            <a:r>
              <a:rPr lang="en-GB"/>
              <a:t>Competence – capable effective – optimal challenge, structure, targeted feedback</a:t>
            </a:r>
          </a:p>
          <a:p>
            <a:r>
              <a:rPr lang="en-GB"/>
              <a:t>Autonomy – meaningful </a:t>
            </a:r>
            <a:r>
              <a:rPr lang="en-GB" err="1"/>
              <a:t>choicefully</a:t>
            </a:r>
            <a:r>
              <a:rPr lang="en-GB"/>
              <a:t> – meaningful rationale, shared decision making, choices</a:t>
            </a:r>
          </a:p>
          <a:p>
            <a:r>
              <a:rPr lang="en-GB"/>
              <a:t>Relatedness – connection and belonging – cooperative learning, group tasks and successful teamwork.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089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Undifferentiated Conception (Mastery/Task Involvement):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this state, a student 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does not distinguish between effort and ability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They believe that 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effort = ability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; therefore, if they work hard and learn something new, they feel talented and successful. In this mindset, there is no separation between luck, task difficulty, and the hard work required to succeed.</a:t>
            </a:r>
          </a:p>
          <a:p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Differentiated Conception (Ego Involvement):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 this state, ability is viewed as a 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fixed capacity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separate from effort. To demonstrate "high ability," a student must 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outperform others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or perform at the same level as others while expending 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less effort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Because ability and effort are differentiated (separated), needing to try hard is often perceived as a sign of low natural talent.</a:t>
            </a:r>
          </a:p>
          <a:p>
            <a:r>
              <a:rPr lang="en-GB">
                <a:effectLst/>
              </a:rPr>
              <a:t>2. Instructional Task Design (Teacher/Climate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8160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DISCUSSION PROMPTS: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Which psychological needs are missing (autonomy, competence, relatedness)?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How to reintroduce success experiences?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Role of feedback here?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3271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DISCUSSION PROMPTS: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Are rewards driving engagement or compliance?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Would participation drop if rewards were removed?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When is extrinsic motivation helpful?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6526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DISCUSSION PROMPTS: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What signs show this is not autonomous motivation?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How do we prevent over‑emphasis on comparison and performance identity?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How can feedback reduce pressure?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1257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DISCUSSION PROMPTS: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How can teachers help others see relevance?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What happens when PE links to pupils’ personal goals?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How does autonomy support show up here?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48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DISCUSSION PROMPTS: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What classroom climate helps this develop?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How is this different from identified regulation?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Which teacher </a:t>
            </a:r>
            <a:r>
              <a:rPr lang="en-US" sz="1200" b="1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behaviours</a:t>
            </a:r>
            <a:r>
              <a:rPr lang="en-US" sz="12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reinforce identity development?</a:t>
            </a:r>
            <a:endParaRPr lang="en-GB" sz="12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8553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aspects of teaching foster play, curiosity, mastery?</a:t>
            </a:r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to structure lessons for intrinsic enjoyment?</a:t>
            </a:r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to avoid undermining intrinsic motivation with control?</a:t>
            </a:r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4342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Mastery or performance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5086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What are the mixed messages? </a:t>
            </a:r>
            <a:r>
              <a:rPr lang="en-US" sz="12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Students receive mixed signals about whether to </a:t>
            </a:r>
            <a:r>
              <a:rPr lang="en-US" sz="120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prioritise</a:t>
            </a:r>
            <a:r>
              <a:rPr lang="en-US" sz="12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learning or winning.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E1E736-9848-4014-A259-9D00232E17A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8205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Levels in 2008 assessment. Criteria breakdowns task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19AE63-D792-1F44-AE06-F0C8F376EA1D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831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779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593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81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0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US"/>
              <a:t>BMPE6001</a:t>
            </a:r>
          </a:p>
          <a:p>
            <a:r>
              <a:rPr lang="en-US"/>
              <a:t>Assessment in Physical Education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750629" y="5521235"/>
            <a:ext cx="3810561" cy="676484"/>
          </a:xfrm>
        </p:spPr>
        <p:txBody>
          <a:bodyPr/>
          <a:lstStyle/>
          <a:p>
            <a:r>
              <a:rPr lang="en-US"/>
              <a:t>Kate Piper PhD</a:t>
            </a: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06475"/>
          </a:xfrm>
        </p:spPr>
        <p:txBody>
          <a:bodyPr/>
          <a:lstStyle/>
          <a:p>
            <a:r>
              <a:rPr lang="en-GB"/>
              <a:t>Outline of the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01091"/>
            <a:ext cx="11481847" cy="3600468"/>
          </a:xfrm>
        </p:spPr>
        <p:txBody>
          <a:bodyPr>
            <a:normAutofit/>
          </a:bodyPr>
          <a:lstStyle/>
          <a:p>
            <a:r>
              <a:rPr lang="en-GB"/>
              <a:t>Self-determination Theory </a:t>
            </a:r>
          </a:p>
          <a:p>
            <a:pPr lvl="1"/>
            <a:r>
              <a:rPr lang="en-GB"/>
              <a:t>Basic Psychological needs theory</a:t>
            </a:r>
          </a:p>
          <a:p>
            <a:r>
              <a:rPr lang="en-GB"/>
              <a:t>Achievement goal theory</a:t>
            </a:r>
          </a:p>
          <a:p>
            <a:pPr lvl="1"/>
            <a:r>
              <a:rPr lang="en-GB"/>
              <a:t>Goal involvement </a:t>
            </a:r>
          </a:p>
          <a:p>
            <a:pPr lvl="1"/>
            <a:r>
              <a:rPr lang="en-GB"/>
              <a:t>Situation determinants</a:t>
            </a:r>
          </a:p>
          <a:p>
            <a:pPr lvl="2"/>
            <a:r>
              <a:rPr lang="en-GB"/>
              <a:t>Mastery Climate</a:t>
            </a:r>
          </a:p>
          <a:p>
            <a:pPr lvl="2"/>
            <a:r>
              <a:rPr lang="en-GB"/>
              <a:t>Performance Climate</a:t>
            </a:r>
          </a:p>
          <a:p>
            <a:r>
              <a:rPr lang="en-GB"/>
              <a:t>TARGET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DEC14-E6C5-BCCF-BB70-AA531B14E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/>
              <a:t>Self-determination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0BE08-00EE-8FED-EA92-980DA3C71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35331"/>
            <a:ext cx="10972800" cy="3581901"/>
          </a:xfrm>
        </p:spPr>
        <p:txBody>
          <a:bodyPr>
            <a:normAutofit/>
          </a:bodyPr>
          <a:lstStyle/>
          <a:p>
            <a:r>
              <a:rPr lang="en-GB" sz="3600"/>
              <a:t>Ryan and Deci 2017</a:t>
            </a:r>
          </a:p>
          <a:p>
            <a:r>
              <a:rPr lang="en-GB" sz="3600"/>
              <a:t>6 mini theories </a:t>
            </a:r>
          </a:p>
          <a:p>
            <a:r>
              <a:rPr lang="en-GB" sz="3600"/>
              <a:t>Basic psychological needs theory</a:t>
            </a:r>
          </a:p>
          <a:p>
            <a:r>
              <a:rPr lang="en-GB" sz="3600"/>
              <a:t>Self-determination theory</a:t>
            </a:r>
          </a:p>
        </p:txBody>
      </p:sp>
    </p:spTree>
    <p:extLst>
      <p:ext uri="{BB962C8B-B14F-4D97-AF65-F5344CB8AC3E}">
        <p14:creationId xmlns:p14="http://schemas.microsoft.com/office/powerpoint/2010/main" val="2752081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Quality and Quantity of Motivation</a:t>
            </a:r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575F288-55AF-B2C8-DAFA-9BFA2A520FD3}"/>
              </a:ext>
            </a:extLst>
          </p:cNvPr>
          <p:cNvSpPr/>
          <p:nvPr/>
        </p:nvSpPr>
        <p:spPr>
          <a:xfrm>
            <a:off x="193659" y="1980043"/>
            <a:ext cx="2122158" cy="991757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800" b="1"/>
              <a:t>Amotivation</a:t>
            </a:r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7A14F01-AD42-D408-D91F-1FBDB1B2D1A0}"/>
              </a:ext>
            </a:extLst>
          </p:cNvPr>
          <p:cNvSpPr/>
          <p:nvPr/>
        </p:nvSpPr>
        <p:spPr>
          <a:xfrm>
            <a:off x="9876183" y="1980043"/>
            <a:ext cx="2122158" cy="991757"/>
          </a:xfrm>
          <a:prstGeom prst="roundRect">
            <a:avLst/>
          </a:prstGeom>
          <a:solidFill>
            <a:srgbClr val="033C5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/>
              <a:t>Intrinsic Motivation</a:t>
            </a:r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0EC626-EA52-8E5C-34CE-A47C93F2E3B5}"/>
              </a:ext>
            </a:extLst>
          </p:cNvPr>
          <p:cNvSpPr txBox="1"/>
          <p:nvPr/>
        </p:nvSpPr>
        <p:spPr>
          <a:xfrm>
            <a:off x="2426802" y="2130863"/>
            <a:ext cx="1779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External Regulation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C9DA0B-CAD6-905C-5648-1627BE10085C}"/>
              </a:ext>
            </a:extLst>
          </p:cNvPr>
          <p:cNvSpPr txBox="1"/>
          <p:nvPr/>
        </p:nvSpPr>
        <p:spPr>
          <a:xfrm>
            <a:off x="4316894" y="2140803"/>
            <a:ext cx="1779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Introjected Regulation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8D17CE-B708-1AB8-CEC5-8F77DE610B43}"/>
              </a:ext>
            </a:extLst>
          </p:cNvPr>
          <p:cNvSpPr txBox="1"/>
          <p:nvPr/>
        </p:nvSpPr>
        <p:spPr>
          <a:xfrm>
            <a:off x="6206984" y="2140802"/>
            <a:ext cx="1779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Identified Regulation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8DE14EF-5C25-7720-E286-40ACF72234A5}"/>
              </a:ext>
            </a:extLst>
          </p:cNvPr>
          <p:cNvSpPr txBox="1"/>
          <p:nvPr/>
        </p:nvSpPr>
        <p:spPr>
          <a:xfrm>
            <a:off x="8097078" y="2081168"/>
            <a:ext cx="1779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Integrated Regulation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EFE844FE-4D21-6ED5-6255-F8A17B4A0ADE}"/>
              </a:ext>
            </a:extLst>
          </p:cNvPr>
          <p:cNvSpPr/>
          <p:nvPr/>
        </p:nvSpPr>
        <p:spPr>
          <a:xfrm>
            <a:off x="1254738" y="3260035"/>
            <a:ext cx="9511748" cy="1441174"/>
          </a:xfrm>
          <a:prstGeom prst="rightArrow">
            <a:avLst/>
          </a:prstGeom>
          <a:solidFill>
            <a:srgbClr val="033C5B"/>
          </a:solidFill>
          <a:ln>
            <a:solidFill>
              <a:srgbClr val="033C5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2A61DA-0AF6-E30D-893D-E0DA854641DC}"/>
              </a:ext>
            </a:extLst>
          </p:cNvPr>
          <p:cNvSpPr txBox="1"/>
          <p:nvPr/>
        </p:nvSpPr>
        <p:spPr>
          <a:xfrm>
            <a:off x="2315817" y="4541147"/>
            <a:ext cx="1779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Controlled Motivation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BA7F1A1-0549-3375-4547-AF49FEFD3903}"/>
              </a:ext>
            </a:extLst>
          </p:cNvPr>
          <p:cNvSpPr txBox="1"/>
          <p:nvPr/>
        </p:nvSpPr>
        <p:spPr>
          <a:xfrm>
            <a:off x="9974070" y="4541146"/>
            <a:ext cx="20242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/>
              <a:t>Autonomous Motivation</a:t>
            </a:r>
          </a:p>
        </p:txBody>
      </p:sp>
    </p:spTree>
    <p:extLst>
      <p:ext uri="{BB962C8B-B14F-4D97-AF65-F5344CB8AC3E}">
        <p14:creationId xmlns:p14="http://schemas.microsoft.com/office/powerpoint/2010/main" val="1077750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40BDF-E98A-ABEC-9E88-D3063DC23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9C7E-B2E2-6ED7-7160-A4330191F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2F4133-8F9E-2ABA-FC3C-3B45B0003D1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210" t="11478" r="33201" b="35073"/>
          <a:stretch>
            <a:fillRect/>
          </a:stretch>
        </p:blipFill>
        <p:spPr>
          <a:xfrm>
            <a:off x="1121134" y="376134"/>
            <a:ext cx="10106108" cy="614632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482BA0E-7242-49BC-6291-01210CE5C5F9}"/>
              </a:ext>
            </a:extLst>
          </p:cNvPr>
          <p:cNvSpPr/>
          <p:nvPr/>
        </p:nvSpPr>
        <p:spPr>
          <a:xfrm>
            <a:off x="3116912" y="2790908"/>
            <a:ext cx="2902226" cy="261597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398DD4E-5652-7A87-2B10-0B46D8A02E0E}"/>
              </a:ext>
            </a:extLst>
          </p:cNvPr>
          <p:cNvSpPr/>
          <p:nvPr/>
        </p:nvSpPr>
        <p:spPr>
          <a:xfrm>
            <a:off x="9346019" y="1818167"/>
            <a:ext cx="2747915" cy="132556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Task: A3 per need</a:t>
            </a:r>
          </a:p>
        </p:txBody>
      </p:sp>
    </p:spTree>
    <p:extLst>
      <p:ext uri="{BB962C8B-B14F-4D97-AF65-F5344CB8AC3E}">
        <p14:creationId xmlns:p14="http://schemas.microsoft.com/office/powerpoint/2010/main" val="87916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CD49-9284-C20E-2825-D1E34A6DF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9D7E7-26C4-7D5E-9B9D-0B0EE582D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46A70D-F97A-3B46-64EA-60CA774145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03" t="12043" r="33058" b="34194"/>
          <a:stretch>
            <a:fillRect/>
          </a:stretch>
        </p:blipFill>
        <p:spPr>
          <a:xfrm>
            <a:off x="774290" y="280544"/>
            <a:ext cx="10301749" cy="6296911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A82BB0BA-B34E-148D-88E2-16CFD3FDAF49}"/>
              </a:ext>
            </a:extLst>
          </p:cNvPr>
          <p:cNvSpPr/>
          <p:nvPr/>
        </p:nvSpPr>
        <p:spPr>
          <a:xfrm>
            <a:off x="351934" y="1471252"/>
            <a:ext cx="3039964" cy="5021623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B56DA6D-9A82-4BF4-F5D4-E5686049ACEC}"/>
              </a:ext>
            </a:extLst>
          </p:cNvPr>
          <p:cNvSpPr/>
          <p:nvPr/>
        </p:nvSpPr>
        <p:spPr>
          <a:xfrm>
            <a:off x="2827205" y="1386672"/>
            <a:ext cx="3039964" cy="5021623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4DA0B61-0DFA-E8C1-4CCB-51EE3A0636F2}"/>
              </a:ext>
            </a:extLst>
          </p:cNvPr>
          <p:cNvSpPr/>
          <p:nvPr/>
        </p:nvSpPr>
        <p:spPr>
          <a:xfrm>
            <a:off x="9346019" y="1818167"/>
            <a:ext cx="2747915" cy="132556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Task: A3 per need Support</a:t>
            </a:r>
          </a:p>
        </p:txBody>
      </p:sp>
    </p:spTree>
    <p:extLst>
      <p:ext uri="{BB962C8B-B14F-4D97-AF65-F5344CB8AC3E}">
        <p14:creationId xmlns:p14="http://schemas.microsoft.com/office/powerpoint/2010/main" val="1797069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575"/>
            <a:ext cx="12192000" cy="68008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4CC0F7C-6049-53B2-430F-E902F9030169}"/>
              </a:ext>
            </a:extLst>
          </p:cNvPr>
          <p:cNvSpPr txBox="1"/>
          <p:nvPr/>
        </p:nvSpPr>
        <p:spPr>
          <a:xfrm>
            <a:off x="393406" y="499729"/>
            <a:ext cx="11369748" cy="49979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3200" b="1" kern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1) Amotivation – Evan (“Checked‑Out Participant”)</a:t>
            </a:r>
            <a:endParaRPr lang="en-GB" sz="3200" b="1" kern="0">
              <a:solidFill>
                <a:srgbClr val="365F91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CASE: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Evan is a Year 8 pupil. During PE, he wanders at the back of the group, avoids joining teams, and regularly “forgets” kit. When asked why he isn’t participating, Evan shrugs and says: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&gt; “I’m just not good at sport. What’s the point? I’ll just mess it up.”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 doesn’t believe effort will help him improve and doesn’t understand the purpose of the activity. His perception of competence is extremely low, and he feels no meaningful connection to the lesson.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552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8112052-69B5-B6CB-6555-B496C1540B86}"/>
              </a:ext>
            </a:extLst>
          </p:cNvPr>
          <p:cNvSpPr txBox="1"/>
          <p:nvPr/>
        </p:nvSpPr>
        <p:spPr>
          <a:xfrm>
            <a:off x="318977" y="95693"/>
            <a:ext cx="11259879" cy="49979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3200" b="1" kern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2) External Regulation – Amira (“Doing It for the Reward”)</a:t>
            </a:r>
            <a:endParaRPr lang="en-GB" sz="3200" b="1" kern="0">
              <a:solidFill>
                <a:srgbClr val="365F91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CASE: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Amira gives full effort in PE — but only when the teacher mentions that house points will be awarded or when she knows fitness scores will contribute to her report.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When rewards aren’t mentioned, she becomes passive and disengaged.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&gt; “If it doesn’t count for anything, why try?”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Her motivation is entirely dependent on external consequences — points, grades, praise, or avoiding negative outcomes.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657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0CF93C-D727-2AE2-667A-494487B90FBA}"/>
              </a:ext>
            </a:extLst>
          </p:cNvPr>
          <p:cNvSpPr txBox="1"/>
          <p:nvPr/>
        </p:nvSpPr>
        <p:spPr>
          <a:xfrm>
            <a:off x="318977" y="308344"/>
            <a:ext cx="11483163" cy="49979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3200" b="1" kern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3) Introjected Regulation – Josh (“Pressure Cooker”)</a:t>
            </a:r>
            <a:endParaRPr lang="en-GB" sz="3200" b="1" kern="0">
              <a:solidFill>
                <a:srgbClr val="365F91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CASE: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Josh works very hard in PE — sprinting, pushing himself, and getting visibly frustrated when he makes mistakes.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But his effort is driven by internal pressure: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&gt; “People expect me to be good. I’d feel guilty if I didn’t try my hardest.”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 fears disappointing teachers or teammates and ties his self-worth to performance.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This is still controlled motivation — he participates to avoid guilt or shame.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62835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79F357-95D0-1A01-61E4-A52BD5E53C60}"/>
              </a:ext>
            </a:extLst>
          </p:cNvPr>
          <p:cNvSpPr txBox="1"/>
          <p:nvPr/>
        </p:nvSpPr>
        <p:spPr>
          <a:xfrm>
            <a:off x="329609" y="435935"/>
            <a:ext cx="11313042" cy="4573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3200" b="1" kern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4) Identified Regulation – Leah (“Purpose‑Seeker”)</a:t>
            </a:r>
            <a:endParaRPr lang="en-GB" sz="3200" b="1" kern="0">
              <a:solidFill>
                <a:srgbClr val="365F91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CASE: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Leah participates earnestly in PE because she sees the personal value of being active.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She often says: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&gt; “I want to get fitter so I can keep up in football outside of school… it just makes sense.”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She doesn’t always love every activity, but she understands its importance and chooses to engage.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6532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F49604-E56B-352F-0ADE-ACF68978B332}"/>
              </a:ext>
            </a:extLst>
          </p:cNvPr>
          <p:cNvSpPr txBox="1"/>
          <p:nvPr/>
        </p:nvSpPr>
        <p:spPr>
          <a:xfrm>
            <a:off x="276447" y="382772"/>
            <a:ext cx="11408734" cy="54227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3200" b="1" kern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5) Integrated Regulation – Toby (“Active Identity Kid”)</a:t>
            </a:r>
            <a:endParaRPr lang="en-GB" sz="3200" b="1" kern="0">
              <a:solidFill>
                <a:srgbClr val="365F91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CASE: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Toby’s identity includes being an active, healthy person. He sees PE as aligned with his values: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&gt; “Being active is just part of who I am. I feel better when I move.”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 chooses to help others in class, volunteers for demonstrations, and applies principles (e.g., hydration, stretching) across his life.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This is extrinsic motivation, but fully self-endorsed and integrated into personal identity.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2745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E86538B-0A9B-B6FE-D93A-48A504F3DA0D}"/>
              </a:ext>
            </a:extLst>
          </p:cNvPr>
          <p:cNvSpPr txBox="1"/>
          <p:nvPr/>
        </p:nvSpPr>
        <p:spPr>
          <a:xfrm>
            <a:off x="404037" y="340242"/>
            <a:ext cx="11323675" cy="3723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3200" b="1" kern="0">
                <a:solidFill>
                  <a:srgbClr val="365F91"/>
                </a:solidFill>
                <a:effectLst/>
                <a:latin typeface="Calibri" panose="020F050202020403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6) Intrinsic Motivation – Sofia (“Joyful Mover”)</a:t>
            </a:r>
            <a:endParaRPr lang="en-GB" sz="3200" b="1" kern="0">
              <a:solidFill>
                <a:srgbClr val="365F91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CASE: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Sofia participates because she genuinely enjoys the activities.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She loves trying new skills, experimenting with movement, and challenging herself.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&gt; “I love learning new things in PE — it’s fun!”</a:t>
            </a: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4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She seeks out opportunities for practice and thrives on curiosity and playfulness.</a:t>
            </a:r>
            <a:endParaRPr lang="en-GB" sz="24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7545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5BAB64-B61A-3A9D-67F0-E0C17A3E8667}"/>
              </a:ext>
            </a:extLst>
          </p:cNvPr>
          <p:cNvSpPr txBox="1"/>
          <p:nvPr/>
        </p:nvSpPr>
        <p:spPr>
          <a:xfrm>
            <a:off x="393405" y="297713"/>
            <a:ext cx="11196083" cy="46380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SCENARIO: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In Miss Turner’s Year 7 basketball lesson, students rotate through stations focusing on skill improvement, decision‑making, and collaborative problem‑solving. The focus is on personal progress, not outperforming others. Stations include: (1) choice of three dribbling levels; (2) team tactics corner; (3) personal best shooting with self‑tracking. Miss Turner often says: ‘See if you can beat your previous score, not someone else’s’ and ‘What change helped you improve that time?’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170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1C7235E-CE74-523A-A916-14AD2306AF54}"/>
              </a:ext>
            </a:extLst>
          </p:cNvPr>
          <p:cNvSpPr txBox="1"/>
          <p:nvPr/>
        </p:nvSpPr>
        <p:spPr>
          <a:xfrm>
            <a:off x="489098" y="595423"/>
            <a:ext cx="11323674" cy="351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Mr. Collins’ is running a Year 8 athletics lesson. He has stations around the space focused on the run-up for long jump, sprint mechanics and throwing rhythm. The group is spilt and rotates around the stations. When the teacher brings the group together at the end he sets questions: ‘Who was the best in your group’ ‘what times did th</a:t>
            </a:r>
            <a:r>
              <a:rPr lang="en-US" sz="2800"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 top in the group achieve?’</a:t>
            </a:r>
            <a:r>
              <a:rPr lang="en-US" sz="28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Other language includes: ‘Let’s see who’s the best today’ and ‘Top 5 sprinters </a:t>
            </a:r>
            <a:r>
              <a:rPr lang="en-US" sz="2800"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may</a:t>
            </a:r>
            <a:r>
              <a:rPr lang="en-US" sz="28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represent the school—impress me.’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10274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760745-253F-0DB9-E975-2D2788287D52}"/>
              </a:ext>
            </a:extLst>
          </p:cNvPr>
          <p:cNvSpPr txBox="1"/>
          <p:nvPr/>
        </p:nvSpPr>
        <p:spPr>
          <a:xfrm>
            <a:off x="297711" y="542260"/>
            <a:ext cx="11451265" cy="3646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SCENARIO: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Mr. Davies structures gymnastics around movement progressions. Pupils build routines step by step using a ‘build‑your‑own sequence’ menu aligned to their ability. Success is showcased as development over time rather than ranking. Prompts include: ‘Show how your routine has developed since last week’ and ‘What element did you add today that challenged you?’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0112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841E5B-F8A0-976F-5878-27EAC9AF5BD0}"/>
              </a:ext>
            </a:extLst>
          </p:cNvPr>
          <p:cNvSpPr txBox="1"/>
          <p:nvPr/>
        </p:nvSpPr>
        <p:spPr>
          <a:xfrm>
            <a:off x="423530" y="786809"/>
            <a:ext cx="11344939" cy="3646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SCENARIO: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Miss Harris runs a netball lesson </a:t>
            </a:r>
            <a:r>
              <a:rPr lang="en-US" sz="2800"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with three stations: 2v1 (3 successful passes against a defender; shooting; passing accuracy with target. The children are split across the stations. Children are set a number of successful performances per station before they can move on and try and different station. When a student fails on an attempt a new person in the group is given a go.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6325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78ABDB9-A9E3-184E-F9AF-FE962D7A7536}"/>
              </a:ext>
            </a:extLst>
          </p:cNvPr>
          <p:cNvSpPr txBox="1"/>
          <p:nvPr/>
        </p:nvSpPr>
        <p:spPr>
          <a:xfrm>
            <a:off x="691115" y="967563"/>
            <a:ext cx="10866475" cy="216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b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SCENARIO: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Mr. </a:t>
            </a:r>
            <a:r>
              <a:rPr lang="en-US" sz="2800"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Sood</a:t>
            </a:r>
            <a:r>
              <a:rPr lang="en-US" sz="280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opens with a ‘develop tactical awareness’ lesson. Later praises the Red team is miles better for scoring in the game-setting task. He also singles out individuals ‘Josh is carrying the team’. </a:t>
            </a:r>
            <a:endParaRPr lang="en-GB" sz="280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21662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Criterion referenced assessment in Welsh National Curriculum for PE (WAG,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044" y="1600201"/>
            <a:ext cx="2306595" cy="3917032"/>
          </a:xfrm>
        </p:spPr>
        <p:txBody>
          <a:bodyPr>
            <a:normAutofit/>
          </a:bodyPr>
          <a:lstStyle/>
          <a:p>
            <a:endParaRPr lang="en-GB" sz="2000"/>
          </a:p>
          <a:p>
            <a:r>
              <a:rPr lang="en-GB" sz="2000"/>
              <a:t>Foundation phase</a:t>
            </a:r>
          </a:p>
          <a:p>
            <a:r>
              <a:rPr lang="en-GB" sz="2000"/>
              <a:t>Key Stage 2</a:t>
            </a:r>
          </a:p>
          <a:p>
            <a:r>
              <a:rPr lang="en-GB" sz="2000"/>
              <a:t>Key Stage 3</a:t>
            </a:r>
          </a:p>
          <a:p>
            <a:r>
              <a:rPr lang="en-GB" sz="2000"/>
              <a:t>Key Stage 4</a:t>
            </a:r>
          </a:p>
          <a:p>
            <a:pPr marL="0" indent="0">
              <a:buNone/>
            </a:pPr>
            <a:endParaRPr lang="en-GB" sz="200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3B9AEBE-C7D9-BF02-9187-76CDE60255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8445472"/>
              </p:ext>
            </p:extLst>
          </p:nvPr>
        </p:nvGraphicFramePr>
        <p:xfrm>
          <a:off x="2446640" y="1690687"/>
          <a:ext cx="9387144" cy="4994316"/>
        </p:xfrm>
        <a:graphic>
          <a:graphicData uri="http://schemas.openxmlformats.org/drawingml/2006/table">
            <a:tbl>
              <a:tblPr/>
              <a:tblGrid>
                <a:gridCol w="663782">
                  <a:extLst>
                    <a:ext uri="{9D8B030D-6E8A-4147-A177-3AD203B41FA5}">
                      <a16:colId xmlns:a16="http://schemas.microsoft.com/office/drawing/2014/main" val="1951346618"/>
                    </a:ext>
                  </a:extLst>
                </a:gridCol>
                <a:gridCol w="2221596">
                  <a:extLst>
                    <a:ext uri="{9D8B030D-6E8A-4147-A177-3AD203B41FA5}">
                      <a16:colId xmlns:a16="http://schemas.microsoft.com/office/drawing/2014/main" val="3060623470"/>
                    </a:ext>
                  </a:extLst>
                </a:gridCol>
                <a:gridCol w="1885856">
                  <a:extLst>
                    <a:ext uri="{9D8B030D-6E8A-4147-A177-3AD203B41FA5}">
                      <a16:colId xmlns:a16="http://schemas.microsoft.com/office/drawing/2014/main" val="164966890"/>
                    </a:ext>
                  </a:extLst>
                </a:gridCol>
                <a:gridCol w="2178735">
                  <a:extLst>
                    <a:ext uri="{9D8B030D-6E8A-4147-A177-3AD203B41FA5}">
                      <a16:colId xmlns:a16="http://schemas.microsoft.com/office/drawing/2014/main" val="3493674260"/>
                    </a:ext>
                  </a:extLst>
                </a:gridCol>
                <a:gridCol w="2437175">
                  <a:extLst>
                    <a:ext uri="{9D8B030D-6E8A-4147-A177-3AD203B41FA5}">
                      <a16:colId xmlns:a16="http://schemas.microsoft.com/office/drawing/2014/main" val="1392018675"/>
                    </a:ext>
                  </a:extLst>
                </a:gridCol>
              </a:tblGrid>
              <a:tr h="78118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Level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Motor Skills &amp; Movement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Applying Tactics/Compositional Ideas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Evaluating &amp; Improving Performance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Knowledge of Health &amp; Fitness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8687025"/>
                  </a:ext>
                </a:extLst>
              </a:tr>
              <a:tr h="6225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2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Performs basic actions with emerging control and coordination.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Follows simple rules; uses space when prompted.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Identifies what they enjoyed or found hard.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Recognises that exercise affects the body.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0781391"/>
                  </a:ext>
                </a:extLst>
              </a:tr>
              <a:tr h="6225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3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Performs simple sequences or skills with clearer control and accuracy.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Uses basic tactics (e.g., moving into space) with guidance.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Can say what went well and what to try next.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Names basic components of fitness and why activity is important.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4977488"/>
                  </a:ext>
                </a:extLst>
              </a:tr>
              <a:tr h="6675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4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Performs a range of skills with consistency and beginning fluency.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Selects and applies tactics/compositional ideas in familiar situations.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Gives simple reasons for strengths/weaknesses; begins to plan improvements.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Understands warm‑up/cool‑down and basic fitness concepts.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3003947"/>
                  </a:ext>
                </a:extLst>
              </a:tr>
              <a:tr h="8164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5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Performs more complex skills, linking them smoothly under pressure.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Chooses effective tactics and adapts them based on play or performance demands.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Provides constructive feedback; can modify performance with support.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Can explain how different activities develop different fitness components.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9860988"/>
                  </a:ext>
                </a:extLst>
              </a:tr>
              <a:tr h="8164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6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Shows control, precision and adaptability across different activities.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Applies advanced tactics/compositional principles confidently and autonomously.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Analyses performance using specific criteria; sets realistic improvement goals.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Demonstrates secure understanding of training principles and healthy lifestyle choices.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8765931"/>
                  </a:ext>
                </a:extLst>
              </a:tr>
              <a:tr h="6675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>
                          <a:effectLst/>
                        </a:rPr>
                        <a:t>Level 7</a:t>
                      </a:r>
                      <a:endParaRPr lang="en-GB" sz="1100">
                        <a:effectLst/>
                      </a:endParaRP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Demonstrates high‑level skill execution with fluency, creativity and accuracy.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Creates, refines, or leads tactical/creative solutions in challenging contexts.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Undertakes detailed analysis; independently designs improvement strategies.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</a:rPr>
                        <a:t>Shows deeper understanding of long‑term fitness, training and performance impacts.</a:t>
                      </a:r>
                    </a:p>
                  </a:txBody>
                  <a:tcPr marL="35412" marR="35412" marT="17706" marB="17706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34769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61923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CFC14-9DA9-7EB5-CA75-27DBE3522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Assessment 1</a:t>
            </a: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DE9DDFA-1311-FCAA-E8FA-6885A5297A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863412"/>
              </p:ext>
            </p:extLst>
          </p:nvPr>
        </p:nvGraphicFramePr>
        <p:xfrm>
          <a:off x="1403497" y="2439364"/>
          <a:ext cx="9928117" cy="2743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5623">
                  <a:extLst>
                    <a:ext uri="{9D8B030D-6E8A-4147-A177-3AD203B41FA5}">
                      <a16:colId xmlns:a16="http://schemas.microsoft.com/office/drawing/2014/main" val="2104302784"/>
                    </a:ext>
                  </a:extLst>
                </a:gridCol>
                <a:gridCol w="7942494">
                  <a:extLst>
                    <a:ext uri="{9D8B030D-6E8A-4147-A177-3AD203B41FA5}">
                      <a16:colId xmlns:a16="http://schemas.microsoft.com/office/drawing/2014/main" val="1070773555"/>
                    </a:ext>
                  </a:extLst>
                </a:gridCol>
              </a:tblGrid>
              <a:tr h="539232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b="1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Date</a:t>
                      </a:r>
                      <a:endParaRPr lang="en-GB" sz="360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b="1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Information</a:t>
                      </a:r>
                      <a:endParaRPr lang="en-GB" sz="360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4713440"/>
                  </a:ext>
                </a:extLst>
              </a:tr>
              <a:tr h="539232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b="1" strike="sng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05/03 6</a:t>
                      </a:r>
                      <a:endParaRPr lang="en-GB" sz="3600" strike="sngStrike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strike="sngStrike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(re)introduction to A1</a:t>
                      </a:r>
                      <a:endParaRPr lang="en-GB" sz="3600" strike="sngStrike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5775968"/>
                  </a:ext>
                </a:extLst>
              </a:tr>
              <a:tr h="539232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b="1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12/03 7</a:t>
                      </a:r>
                      <a:endParaRPr lang="en-GB" sz="360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Work on rubric</a:t>
                      </a:r>
                      <a:endParaRPr lang="en-GB" sz="360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9731254"/>
                  </a:ext>
                </a:extLst>
              </a:tr>
              <a:tr h="539232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b="1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19/03 8</a:t>
                      </a:r>
                      <a:endParaRPr lang="en-GB" sz="360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Child analysis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9283317"/>
                  </a:ext>
                </a:extLst>
              </a:tr>
              <a:tr h="539232"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b="1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26/03 9</a:t>
                      </a:r>
                      <a:endParaRPr lang="en-GB" sz="360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buNone/>
                      </a:pPr>
                      <a:r>
                        <a:rPr lang="en-GB" sz="3600" kern="120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Child analysis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7034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43930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5" ma:contentTypeDescription="Create a new document." ma:contentTypeScope="" ma:versionID="35e3e38ec0c3f9094e1ecc43647ae85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a22755d4722aa5b72397dbf5bc6808bf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8adade81-dfd7-4fc4-8e22-5de8ead7edd1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056024C-4D26-425E-A1FC-E2F659D92CBA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1758</Words>
  <Application>Microsoft Office PowerPoint</Application>
  <PresentationFormat>Widescreen</PresentationFormat>
  <Paragraphs>155</Paragraphs>
  <Slides>23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200_Text 1</vt:lpstr>
      <vt:lpstr>UWTSD 200_Text 6</vt:lpstr>
      <vt:lpstr>UWTSD Logo Variations with Image Behind</vt:lpstr>
      <vt:lpstr>PowerPoint Presentation</vt:lpstr>
      <vt:lpstr>PowerPoint Presentation</vt:lpstr>
      <vt:lpstr>Outline of the lecture</vt:lpstr>
      <vt:lpstr>Self-determination Theory </vt:lpstr>
      <vt:lpstr>Quality and Quantity of Motivation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Criterion referenced assessment in Welsh National Curriculum for PE (WAG, 2008)</vt:lpstr>
      <vt:lpstr>Assessment 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</cp:revision>
  <cp:lastPrinted>2022-11-11T21:36:49Z</cp:lastPrinted>
  <dcterms:created xsi:type="dcterms:W3CDTF">2021-03-09T15:35:42Z</dcterms:created>
  <dcterms:modified xsi:type="dcterms:W3CDTF">2026-03-12T10:15:04Z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