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theme/theme15.xml" ContentType="application/vnd.openxmlformats-officedocument.theme+xml"/>
  <Override PartName="/ppt/slideLayouts/slideLayout18.xml" ContentType="application/vnd.openxmlformats-officedocument.presentationml.slideLayout+xml"/>
  <Override PartName="/ppt/theme/theme16.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7.xml" ContentType="application/vnd.openxmlformats-officedocument.theme+xml"/>
  <Override PartName="/ppt/slideLayouts/slideLayout27.xml" ContentType="application/vnd.openxmlformats-officedocument.presentationml.slideLayout+xml"/>
  <Override PartName="/ppt/theme/theme18.xml" ContentType="application/vnd.openxmlformats-officedocument.theme+xml"/>
  <Override PartName="/ppt/slideLayouts/slideLayout28.xml" ContentType="application/vnd.openxmlformats-officedocument.presentationml.slideLayout+xml"/>
  <Override PartName="/ppt/theme/theme19.xml" ContentType="application/vnd.openxmlformats-officedocument.theme+xml"/>
  <Override PartName="/ppt/slideLayouts/slideLayout29.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7"/>
  </p:notesMasterIdLst>
  <p:sldIdLst>
    <p:sldId id="308" r:id="rId24"/>
    <p:sldId id="488" r:id="rId25"/>
    <p:sldId id="481" r:id="rId26"/>
    <p:sldId id="483" r:id="rId27"/>
    <p:sldId id="490" r:id="rId28"/>
    <p:sldId id="495" r:id="rId29"/>
    <p:sldId id="493" r:id="rId30"/>
    <p:sldId id="494" r:id="rId31"/>
    <p:sldId id="499" r:id="rId32"/>
    <p:sldId id="500" r:id="rId33"/>
    <p:sldId id="501" r:id="rId34"/>
    <p:sldId id="502" r:id="rId35"/>
    <p:sldId id="496" r:id="rId36"/>
    <p:sldId id="498" r:id="rId37"/>
    <p:sldId id="492" r:id="rId38"/>
    <p:sldId id="519" r:id="rId39"/>
    <p:sldId id="517" r:id="rId40"/>
    <p:sldId id="518" r:id="rId41"/>
    <p:sldId id="520" r:id="rId42"/>
    <p:sldId id="509" r:id="rId43"/>
    <p:sldId id="522" r:id="rId44"/>
    <p:sldId id="523" r:id="rId45"/>
    <p:sldId id="524" r:id="rId46"/>
    <p:sldId id="525" r:id="rId47"/>
    <p:sldId id="526" r:id="rId48"/>
    <p:sldId id="527" r:id="rId49"/>
    <p:sldId id="503" r:id="rId50"/>
    <p:sldId id="530" r:id="rId51"/>
    <p:sldId id="528" r:id="rId52"/>
    <p:sldId id="512" r:id="rId53"/>
    <p:sldId id="531" r:id="rId54"/>
    <p:sldId id="529" r:id="rId55"/>
    <p:sldId id="491" r:id="rId5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D62049-DF83-D67A-E149-EBB4F31420B5}" v="720" dt="2023-11-12T19:57:38.230"/>
    <p1510:client id="{7118B904-BA3F-2EAA-A4A4-9F0C795E611A}" v="2" dt="2023-11-13T11:32:43.112"/>
    <p1510:client id="{7B18D56E-F845-439B-9212-59341FC5F20E}" v="11" dt="2023-11-13T08:57:19.0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notesMaster" Target="notesMasters/notesMaster1.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S::k.piper1@uwtsd.ac.uk::f69ee4e2-845b-4a1f-89c4-60fce9da139f" providerId="AD" clId="Web-{7118B904-BA3F-2EAA-A4A4-9F0C795E611A}"/>
    <pc:docChg chg="addSld sldOrd">
      <pc:chgData name="Kate Piper (IMH)" userId="S::k.piper1@uwtsd.ac.uk::f69ee4e2-845b-4a1f-89c4-60fce9da139f" providerId="AD" clId="Web-{7118B904-BA3F-2EAA-A4A4-9F0C795E611A}" dt="2023-11-13T11:32:43.112" v="1"/>
      <pc:docMkLst>
        <pc:docMk/>
      </pc:docMkLst>
      <pc:sldChg chg="add ord">
        <pc:chgData name="Kate Piper (IMH)" userId="S::k.piper1@uwtsd.ac.uk::f69ee4e2-845b-4a1f-89c4-60fce9da139f" providerId="AD" clId="Web-{7118B904-BA3F-2EAA-A4A4-9F0C795E611A}" dt="2023-11-13T11:32:43.112" v="1"/>
        <pc:sldMkLst>
          <pc:docMk/>
          <pc:sldMk cId="1052578563" sldId="531"/>
        </pc:sldMkLst>
      </pc:sldChg>
    </pc:docChg>
  </pc:docChgLst>
  <pc:docChgLst>
    <pc:chgData name="Kate Piper (IMH)" userId="S::k.piper1@uwtsd.ac.uk::f69ee4e2-845b-4a1f-89c4-60fce9da139f" providerId="AD" clId="Web-{45D62049-DF83-D67A-E149-EBB4F31420B5}"/>
    <pc:docChg chg="addSld modSld sldOrd">
      <pc:chgData name="Kate Piper (IMH)" userId="S::k.piper1@uwtsd.ac.uk::f69ee4e2-845b-4a1f-89c4-60fce9da139f" providerId="AD" clId="Web-{45D62049-DF83-D67A-E149-EBB4F31420B5}" dt="2023-11-12T19:57:38.230" v="714" actId="20577"/>
      <pc:docMkLst>
        <pc:docMk/>
      </pc:docMkLst>
      <pc:sldChg chg="addSp delSp modSp">
        <pc:chgData name="Kate Piper (IMH)" userId="S::k.piper1@uwtsd.ac.uk::f69ee4e2-845b-4a1f-89c4-60fce9da139f" providerId="AD" clId="Web-{45D62049-DF83-D67A-E149-EBB4F31420B5}" dt="2023-11-12T18:13:36.774" v="46" actId="1076"/>
        <pc:sldMkLst>
          <pc:docMk/>
          <pc:sldMk cId="2089617922" sldId="488"/>
        </pc:sldMkLst>
        <pc:spChg chg="del">
          <ac:chgData name="Kate Piper (IMH)" userId="S::k.piper1@uwtsd.ac.uk::f69ee4e2-845b-4a1f-89c4-60fce9da139f" providerId="AD" clId="Web-{45D62049-DF83-D67A-E149-EBB4F31420B5}" dt="2023-11-12T18:13:05.053" v="42"/>
          <ac:spMkLst>
            <pc:docMk/>
            <pc:sldMk cId="2089617922" sldId="488"/>
            <ac:spMk id="2" creationId="{D640CB70-E72F-4FC5-24DC-0091B89E6529}"/>
          </ac:spMkLst>
        </pc:spChg>
        <pc:spChg chg="del mod">
          <ac:chgData name="Kate Piper (IMH)" userId="S::k.piper1@uwtsd.ac.uk::f69ee4e2-845b-4a1f-89c4-60fce9da139f" providerId="AD" clId="Web-{45D62049-DF83-D67A-E149-EBB4F31420B5}" dt="2023-11-12T18:13:17.179" v="43"/>
          <ac:spMkLst>
            <pc:docMk/>
            <pc:sldMk cId="2089617922" sldId="488"/>
            <ac:spMk id="3" creationId="{75EBF28F-71F7-D0FB-086D-A5DA490CCB66}"/>
          </ac:spMkLst>
        </pc:spChg>
        <pc:spChg chg="add mod">
          <ac:chgData name="Kate Piper (IMH)" userId="S::k.piper1@uwtsd.ac.uk::f69ee4e2-845b-4a1f-89c4-60fce9da139f" providerId="AD" clId="Web-{45D62049-DF83-D67A-E149-EBB4F31420B5}" dt="2023-11-12T18:13:05.053" v="42"/>
          <ac:spMkLst>
            <pc:docMk/>
            <pc:sldMk cId="2089617922" sldId="488"/>
            <ac:spMk id="5" creationId="{59341AA3-2A14-11AE-E021-B2AD9737E610}"/>
          </ac:spMkLst>
        </pc:spChg>
        <pc:spChg chg="add mod">
          <ac:chgData name="Kate Piper (IMH)" userId="S::k.piper1@uwtsd.ac.uk::f69ee4e2-845b-4a1f-89c4-60fce9da139f" providerId="AD" clId="Web-{45D62049-DF83-D67A-E149-EBB4F31420B5}" dt="2023-11-12T18:13:30.836" v="44" actId="14100"/>
          <ac:spMkLst>
            <pc:docMk/>
            <pc:sldMk cId="2089617922" sldId="488"/>
            <ac:spMk id="7" creationId="{154CC940-62BC-127A-E5CB-320E450B3E89}"/>
          </ac:spMkLst>
        </pc:spChg>
        <pc:picChg chg="mod">
          <ac:chgData name="Kate Piper (IMH)" userId="S::k.piper1@uwtsd.ac.uk::f69ee4e2-845b-4a1f-89c4-60fce9da139f" providerId="AD" clId="Web-{45D62049-DF83-D67A-E149-EBB4F31420B5}" dt="2023-11-12T18:13:36.774" v="46" actId="1076"/>
          <ac:picMkLst>
            <pc:docMk/>
            <pc:sldMk cId="2089617922" sldId="488"/>
            <ac:picMk id="1026" creationId="{66F7DE79-6BA2-A85D-B34B-EB0E5D8587F6}"/>
          </ac:picMkLst>
        </pc:picChg>
      </pc:sldChg>
      <pc:sldChg chg="modSp">
        <pc:chgData name="Kate Piper (IMH)" userId="S::k.piper1@uwtsd.ac.uk::f69ee4e2-845b-4a1f-89c4-60fce9da139f" providerId="AD" clId="Web-{45D62049-DF83-D67A-E149-EBB4F31420B5}" dt="2023-11-12T18:19:47.638" v="116" actId="1076"/>
        <pc:sldMkLst>
          <pc:docMk/>
          <pc:sldMk cId="2806580557" sldId="492"/>
        </pc:sldMkLst>
        <pc:spChg chg="mod">
          <ac:chgData name="Kate Piper (IMH)" userId="S::k.piper1@uwtsd.ac.uk::f69ee4e2-845b-4a1f-89c4-60fce9da139f" providerId="AD" clId="Web-{45D62049-DF83-D67A-E149-EBB4F31420B5}" dt="2023-11-12T18:19:47.638" v="116" actId="1076"/>
          <ac:spMkLst>
            <pc:docMk/>
            <pc:sldMk cId="2806580557" sldId="492"/>
            <ac:spMk id="2051" creationId="{6D3FA527-0C03-D792-EF23-424269E7ACCA}"/>
          </ac:spMkLst>
        </pc:spChg>
      </pc:sldChg>
      <pc:sldChg chg="modSp">
        <pc:chgData name="Kate Piper (IMH)" userId="S::k.piper1@uwtsd.ac.uk::f69ee4e2-845b-4a1f-89c4-60fce9da139f" providerId="AD" clId="Web-{45D62049-DF83-D67A-E149-EBB4F31420B5}" dt="2023-11-12T18:18:12.008" v="90" actId="20577"/>
        <pc:sldMkLst>
          <pc:docMk/>
          <pc:sldMk cId="2265250918" sldId="497"/>
        </pc:sldMkLst>
        <pc:spChg chg="mod">
          <ac:chgData name="Kate Piper (IMH)" userId="S::k.piper1@uwtsd.ac.uk::f69ee4e2-845b-4a1f-89c4-60fce9da139f" providerId="AD" clId="Web-{45D62049-DF83-D67A-E149-EBB4F31420B5}" dt="2023-11-12T18:18:12.008" v="90" actId="20577"/>
          <ac:spMkLst>
            <pc:docMk/>
            <pc:sldMk cId="2265250918" sldId="497"/>
            <ac:spMk id="125955" creationId="{0FE4273C-3B02-6901-D9D9-905BF48D1E61}"/>
          </ac:spMkLst>
        </pc:spChg>
      </pc:sldChg>
      <pc:sldChg chg="addSp delSp modSp">
        <pc:chgData name="Kate Piper (IMH)" userId="S::k.piper1@uwtsd.ac.uk::f69ee4e2-845b-4a1f-89c4-60fce9da139f" providerId="AD" clId="Web-{45D62049-DF83-D67A-E149-EBB4F31420B5}" dt="2023-11-12T18:18:38.525" v="98" actId="1076"/>
        <pc:sldMkLst>
          <pc:docMk/>
          <pc:sldMk cId="1020760724" sldId="498"/>
        </pc:sldMkLst>
        <pc:spChg chg="add mod">
          <ac:chgData name="Kate Piper (IMH)" userId="S::k.piper1@uwtsd.ac.uk::f69ee4e2-845b-4a1f-89c4-60fce9da139f" providerId="AD" clId="Web-{45D62049-DF83-D67A-E149-EBB4F31420B5}" dt="2023-11-12T18:18:29.337" v="95"/>
          <ac:spMkLst>
            <pc:docMk/>
            <pc:sldMk cId="1020760724" sldId="498"/>
            <ac:spMk id="3" creationId="{109C915B-4799-A3B9-1267-0E7CB9A2FB3F}"/>
          </ac:spMkLst>
        </pc:spChg>
        <pc:spChg chg="del">
          <ac:chgData name="Kate Piper (IMH)" userId="S::k.piper1@uwtsd.ac.uk::f69ee4e2-845b-4a1f-89c4-60fce9da139f" providerId="AD" clId="Web-{45D62049-DF83-D67A-E149-EBB4F31420B5}" dt="2023-11-12T18:18:29.337" v="95"/>
          <ac:spMkLst>
            <pc:docMk/>
            <pc:sldMk cId="1020760724" sldId="498"/>
            <ac:spMk id="130050" creationId="{A6DF7EC8-726A-8162-7562-FED480919D65}"/>
          </ac:spMkLst>
        </pc:spChg>
        <pc:picChg chg="mod">
          <ac:chgData name="Kate Piper (IMH)" userId="S::k.piper1@uwtsd.ac.uk::f69ee4e2-845b-4a1f-89c4-60fce9da139f" providerId="AD" clId="Web-{45D62049-DF83-D67A-E149-EBB4F31420B5}" dt="2023-11-12T18:18:38.525" v="98" actId="1076"/>
          <ac:picMkLst>
            <pc:docMk/>
            <pc:sldMk cId="1020760724" sldId="498"/>
            <ac:picMk id="130051" creationId="{73F038F4-9347-B4C7-3465-CE2F0D1821F1}"/>
          </ac:picMkLst>
        </pc:picChg>
      </pc:sldChg>
      <pc:sldChg chg="modSp">
        <pc:chgData name="Kate Piper (IMH)" userId="S::k.piper1@uwtsd.ac.uk::f69ee4e2-845b-4a1f-89c4-60fce9da139f" providerId="AD" clId="Web-{45D62049-DF83-D67A-E149-EBB4F31420B5}" dt="2023-11-12T18:15:21.405" v="62" actId="20577"/>
        <pc:sldMkLst>
          <pc:docMk/>
          <pc:sldMk cId="275549258" sldId="499"/>
        </pc:sldMkLst>
        <pc:spChg chg="mod">
          <ac:chgData name="Kate Piper (IMH)" userId="S::k.piper1@uwtsd.ac.uk::f69ee4e2-845b-4a1f-89c4-60fce9da139f" providerId="AD" clId="Web-{45D62049-DF83-D67A-E149-EBB4F31420B5}" dt="2023-11-12T18:15:21.405" v="62" actId="20577"/>
          <ac:spMkLst>
            <pc:docMk/>
            <pc:sldMk cId="275549258" sldId="499"/>
            <ac:spMk id="3" creationId="{DF1E0BBB-ACA0-3406-2E96-24B7CB31C81A}"/>
          </ac:spMkLst>
        </pc:spChg>
        <pc:spChg chg="mod">
          <ac:chgData name="Kate Piper (IMH)" userId="S::k.piper1@uwtsd.ac.uk::f69ee4e2-845b-4a1f-89c4-60fce9da139f" providerId="AD" clId="Web-{45D62049-DF83-D67A-E149-EBB4F31420B5}" dt="2023-11-12T18:14:28.589" v="49" actId="1076"/>
          <ac:spMkLst>
            <pc:docMk/>
            <pc:sldMk cId="275549258" sldId="499"/>
            <ac:spMk id="131074" creationId="{5C18E762-183E-4AFE-B949-525D08E0CC72}"/>
          </ac:spMkLst>
        </pc:spChg>
      </pc:sldChg>
      <pc:sldChg chg="modSp">
        <pc:chgData name="Kate Piper (IMH)" userId="S::k.piper1@uwtsd.ac.uk::f69ee4e2-845b-4a1f-89c4-60fce9da139f" providerId="AD" clId="Web-{45D62049-DF83-D67A-E149-EBB4F31420B5}" dt="2023-11-12T18:15:54.282" v="67" actId="1076"/>
        <pc:sldMkLst>
          <pc:docMk/>
          <pc:sldMk cId="1655317242" sldId="501"/>
        </pc:sldMkLst>
        <pc:spChg chg="mod">
          <ac:chgData name="Kate Piper (IMH)" userId="S::k.piper1@uwtsd.ac.uk::f69ee4e2-845b-4a1f-89c4-60fce9da139f" providerId="AD" clId="Web-{45D62049-DF83-D67A-E149-EBB4F31420B5}" dt="2023-11-12T18:15:49.438" v="66" actId="1076"/>
          <ac:spMkLst>
            <pc:docMk/>
            <pc:sldMk cId="1655317242" sldId="501"/>
            <ac:spMk id="4" creationId="{4A7AC4B0-ED89-49D7-E78F-92C065201A5C}"/>
          </ac:spMkLst>
        </pc:spChg>
        <pc:spChg chg="mod">
          <ac:chgData name="Kate Piper (IMH)" userId="S::k.piper1@uwtsd.ac.uk::f69ee4e2-845b-4a1f-89c4-60fce9da139f" providerId="AD" clId="Web-{45D62049-DF83-D67A-E149-EBB4F31420B5}" dt="2023-11-12T18:15:54.282" v="67" actId="1076"/>
          <ac:spMkLst>
            <pc:docMk/>
            <pc:sldMk cId="1655317242" sldId="501"/>
            <ac:spMk id="5" creationId="{89DA4C85-9DCC-EB62-C7DC-406A0AA36695}"/>
          </ac:spMkLst>
        </pc:spChg>
        <pc:spChg chg="mod">
          <ac:chgData name="Kate Piper (IMH)" userId="S::k.piper1@uwtsd.ac.uk::f69ee4e2-845b-4a1f-89c4-60fce9da139f" providerId="AD" clId="Web-{45D62049-DF83-D67A-E149-EBB4F31420B5}" dt="2023-11-12T18:15:46.140" v="65" actId="1076"/>
          <ac:spMkLst>
            <pc:docMk/>
            <pc:sldMk cId="1655317242" sldId="501"/>
            <ac:spMk id="133123" creationId="{AB32907B-904F-7774-C799-03FA8C4BC437}"/>
          </ac:spMkLst>
        </pc:spChg>
      </pc:sldChg>
      <pc:sldChg chg="modSp">
        <pc:chgData name="Kate Piper (IMH)" userId="S::k.piper1@uwtsd.ac.uk::f69ee4e2-845b-4a1f-89c4-60fce9da139f" providerId="AD" clId="Web-{45D62049-DF83-D67A-E149-EBB4F31420B5}" dt="2023-11-12T18:17:07.239" v="80" actId="14100"/>
        <pc:sldMkLst>
          <pc:docMk/>
          <pc:sldMk cId="1996506239" sldId="502"/>
        </pc:sldMkLst>
        <pc:spChg chg="mod">
          <ac:chgData name="Kate Piper (IMH)" userId="S::k.piper1@uwtsd.ac.uk::f69ee4e2-845b-4a1f-89c4-60fce9da139f" providerId="AD" clId="Web-{45D62049-DF83-D67A-E149-EBB4F31420B5}" dt="2023-11-12T18:16:42.019" v="72" actId="20577"/>
          <ac:spMkLst>
            <pc:docMk/>
            <pc:sldMk cId="1996506239" sldId="502"/>
            <ac:spMk id="137218" creationId="{0EDF03DD-EBDD-EB1B-6E71-3F2A7A797E57}"/>
          </ac:spMkLst>
        </pc:spChg>
        <pc:spChg chg="mod">
          <ac:chgData name="Kate Piper (IMH)" userId="S::k.piper1@uwtsd.ac.uk::f69ee4e2-845b-4a1f-89c4-60fce9da139f" providerId="AD" clId="Web-{45D62049-DF83-D67A-E149-EBB4F31420B5}" dt="2023-11-12T18:17:07.239" v="80" actId="14100"/>
          <ac:spMkLst>
            <pc:docMk/>
            <pc:sldMk cId="1996506239" sldId="502"/>
            <ac:spMk id="137219" creationId="{8232DF05-FC79-40B7-420B-2632F291AD92}"/>
          </ac:spMkLst>
        </pc:spChg>
      </pc:sldChg>
      <pc:sldChg chg="addSp delSp modSp ord">
        <pc:chgData name="Kate Piper (IMH)" userId="S::k.piper1@uwtsd.ac.uk::f69ee4e2-845b-4a1f-89c4-60fce9da139f" providerId="AD" clId="Web-{45D62049-DF83-D67A-E149-EBB4F31420B5}" dt="2023-11-12T19:29:07.301" v="621" actId="14100"/>
        <pc:sldMkLst>
          <pc:docMk/>
          <pc:sldMk cId="1347603375" sldId="509"/>
        </pc:sldMkLst>
        <pc:spChg chg="add del mod">
          <ac:chgData name="Kate Piper (IMH)" userId="S::k.piper1@uwtsd.ac.uk::f69ee4e2-845b-4a1f-89c4-60fce9da139f" providerId="AD" clId="Web-{45D62049-DF83-D67A-E149-EBB4F31420B5}" dt="2023-11-12T19:28:46.144" v="617"/>
          <ac:spMkLst>
            <pc:docMk/>
            <pc:sldMk cId="1347603375" sldId="509"/>
            <ac:spMk id="3" creationId="{7C3A538C-CEB1-B833-E939-6BDD36183095}"/>
          </ac:spMkLst>
        </pc:spChg>
        <pc:spChg chg="del">
          <ac:chgData name="Kate Piper (IMH)" userId="S::k.piper1@uwtsd.ac.uk::f69ee4e2-845b-4a1f-89c4-60fce9da139f" providerId="AD" clId="Web-{45D62049-DF83-D67A-E149-EBB4F31420B5}" dt="2023-11-12T19:28:42.957" v="616"/>
          <ac:spMkLst>
            <pc:docMk/>
            <pc:sldMk cId="1347603375" sldId="509"/>
            <ac:spMk id="167938" creationId="{2B6A6FD1-4AB3-3D99-8D78-A694A30456AD}"/>
          </ac:spMkLst>
        </pc:spChg>
        <pc:spChg chg="mod">
          <ac:chgData name="Kate Piper (IMH)" userId="S::k.piper1@uwtsd.ac.uk::f69ee4e2-845b-4a1f-89c4-60fce9da139f" providerId="AD" clId="Web-{45D62049-DF83-D67A-E149-EBB4F31420B5}" dt="2023-11-12T19:29:07.301" v="621" actId="14100"/>
          <ac:spMkLst>
            <pc:docMk/>
            <pc:sldMk cId="1347603375" sldId="509"/>
            <ac:spMk id="167939" creationId="{4B1DF55C-7020-3240-8CAE-DD0B45266BA3}"/>
          </ac:spMkLst>
        </pc:spChg>
      </pc:sldChg>
      <pc:sldChg chg="addSp delSp modSp">
        <pc:chgData name="Kate Piper (IMH)" userId="S::k.piper1@uwtsd.ac.uk::f69ee4e2-845b-4a1f-89c4-60fce9da139f" providerId="AD" clId="Web-{45D62049-DF83-D67A-E149-EBB4F31420B5}" dt="2023-11-12T18:23:07.805" v="126" actId="14100"/>
        <pc:sldMkLst>
          <pc:docMk/>
          <pc:sldMk cId="2048184408" sldId="510"/>
        </pc:sldMkLst>
        <pc:spChg chg="add del mod">
          <ac:chgData name="Kate Piper (IMH)" userId="S::k.piper1@uwtsd.ac.uk::f69ee4e2-845b-4a1f-89c4-60fce9da139f" providerId="AD" clId="Web-{45D62049-DF83-D67A-E149-EBB4F31420B5}" dt="2023-11-12T18:23:03.321" v="125"/>
          <ac:spMkLst>
            <pc:docMk/>
            <pc:sldMk cId="2048184408" sldId="510"/>
            <ac:spMk id="3" creationId="{858A25AF-D9E2-9FB0-CBA1-E00FB8BBBB23}"/>
          </ac:spMkLst>
        </pc:spChg>
        <pc:spChg chg="del">
          <ac:chgData name="Kate Piper (IMH)" userId="S::k.piper1@uwtsd.ac.uk::f69ee4e2-845b-4a1f-89c4-60fce9da139f" providerId="AD" clId="Web-{45D62049-DF83-D67A-E149-EBB4F31420B5}" dt="2023-11-12T18:23:00.899" v="124"/>
          <ac:spMkLst>
            <pc:docMk/>
            <pc:sldMk cId="2048184408" sldId="510"/>
            <ac:spMk id="165890" creationId="{304C3255-AD29-0795-8926-DA05BEFC0361}"/>
          </ac:spMkLst>
        </pc:spChg>
        <pc:spChg chg="mod">
          <ac:chgData name="Kate Piper (IMH)" userId="S::k.piper1@uwtsd.ac.uk::f69ee4e2-845b-4a1f-89c4-60fce9da139f" providerId="AD" clId="Web-{45D62049-DF83-D67A-E149-EBB4F31420B5}" dt="2023-11-12T18:23:07.805" v="126" actId="14100"/>
          <ac:spMkLst>
            <pc:docMk/>
            <pc:sldMk cId="2048184408" sldId="510"/>
            <ac:spMk id="165891" creationId="{A03FC78A-5FE1-022B-9175-B98553379D26}"/>
          </ac:spMkLst>
        </pc:spChg>
      </pc:sldChg>
      <pc:sldChg chg="modSp">
        <pc:chgData name="Kate Piper (IMH)" userId="S::k.piper1@uwtsd.ac.uk::f69ee4e2-845b-4a1f-89c4-60fce9da139f" providerId="AD" clId="Web-{45D62049-DF83-D67A-E149-EBB4F31420B5}" dt="2023-11-12T18:22:26.850" v="122" actId="1076"/>
        <pc:sldMkLst>
          <pc:docMk/>
          <pc:sldMk cId="3560249825" sldId="511"/>
        </pc:sldMkLst>
        <pc:spChg chg="mod">
          <ac:chgData name="Kate Piper (IMH)" userId="S::k.piper1@uwtsd.ac.uk::f69ee4e2-845b-4a1f-89c4-60fce9da139f" providerId="AD" clId="Web-{45D62049-DF83-D67A-E149-EBB4F31420B5}" dt="2023-11-12T18:22:26.850" v="122" actId="1076"/>
          <ac:spMkLst>
            <pc:docMk/>
            <pc:sldMk cId="3560249825" sldId="511"/>
            <ac:spMk id="163843" creationId="{75F86764-DF8F-F53F-5FCC-1C4EE4D54001}"/>
          </ac:spMkLst>
        </pc:spChg>
      </pc:sldChg>
      <pc:sldChg chg="addSp delSp modSp">
        <pc:chgData name="Kate Piper (IMH)" userId="S::k.piper1@uwtsd.ac.uk::f69ee4e2-845b-4a1f-89c4-60fce9da139f" providerId="AD" clId="Web-{45D62049-DF83-D67A-E149-EBB4F31420B5}" dt="2023-11-12T18:21:48.832" v="121"/>
        <pc:sldMkLst>
          <pc:docMk/>
          <pc:sldMk cId="878973390" sldId="512"/>
        </pc:sldMkLst>
        <pc:spChg chg="add del mod">
          <ac:chgData name="Kate Piper (IMH)" userId="S::k.piper1@uwtsd.ac.uk::f69ee4e2-845b-4a1f-89c4-60fce9da139f" providerId="AD" clId="Web-{45D62049-DF83-D67A-E149-EBB4F31420B5}" dt="2023-11-12T18:21:48.832" v="121"/>
          <ac:spMkLst>
            <pc:docMk/>
            <pc:sldMk cId="878973390" sldId="512"/>
            <ac:spMk id="3" creationId="{0E0CAC50-94AB-FF91-9127-31807916C538}"/>
          </ac:spMkLst>
        </pc:spChg>
        <pc:spChg chg="mod">
          <ac:chgData name="Kate Piper (IMH)" userId="S::k.piper1@uwtsd.ac.uk::f69ee4e2-845b-4a1f-89c4-60fce9da139f" providerId="AD" clId="Web-{45D62049-DF83-D67A-E149-EBB4F31420B5}" dt="2023-11-12T18:21:45.504" v="120" actId="14100"/>
          <ac:spMkLst>
            <pc:docMk/>
            <pc:sldMk cId="878973390" sldId="512"/>
            <ac:spMk id="25603" creationId="{64E00B33-86A1-A728-6E47-1E54EEA3187E}"/>
          </ac:spMkLst>
        </pc:spChg>
        <pc:spChg chg="del mod">
          <ac:chgData name="Kate Piper (IMH)" userId="S::k.piper1@uwtsd.ac.uk::f69ee4e2-845b-4a1f-89c4-60fce9da139f" providerId="AD" clId="Web-{45D62049-DF83-D67A-E149-EBB4F31420B5}" dt="2023-11-12T18:21:40.285" v="119"/>
          <ac:spMkLst>
            <pc:docMk/>
            <pc:sldMk cId="878973390" sldId="512"/>
            <ac:spMk id="161794" creationId="{4F4787BA-6EA9-A167-06C3-DF23CDF92DF4}"/>
          </ac:spMkLst>
        </pc:spChg>
      </pc:sldChg>
      <pc:sldChg chg="modSp add">
        <pc:chgData name="Kate Piper (IMH)" userId="S::k.piper1@uwtsd.ac.uk::f69ee4e2-845b-4a1f-89c4-60fce9da139f" providerId="AD" clId="Web-{45D62049-DF83-D67A-E149-EBB4F31420B5}" dt="2023-11-12T18:38:38.800" v="133" actId="14100"/>
        <pc:sldMkLst>
          <pc:docMk/>
          <pc:sldMk cId="3282864656" sldId="517"/>
        </pc:sldMkLst>
        <pc:spChg chg="mod">
          <ac:chgData name="Kate Piper (IMH)" userId="S::k.piper1@uwtsd.ac.uk::f69ee4e2-845b-4a1f-89c4-60fce9da139f" providerId="AD" clId="Web-{45D62049-DF83-D67A-E149-EBB4F31420B5}" dt="2023-11-12T18:38:38.800" v="133" actId="14100"/>
          <ac:spMkLst>
            <pc:docMk/>
            <pc:sldMk cId="3282864656" sldId="517"/>
            <ac:spMk id="25603" creationId="{64E00B33-86A1-A728-6E47-1E54EEA3187E}"/>
          </ac:spMkLst>
        </pc:spChg>
      </pc:sldChg>
      <pc:sldChg chg="modSp add">
        <pc:chgData name="Kate Piper (IMH)" userId="S::k.piper1@uwtsd.ac.uk::f69ee4e2-845b-4a1f-89c4-60fce9da139f" providerId="AD" clId="Web-{45D62049-DF83-D67A-E149-EBB4F31420B5}" dt="2023-11-12T18:51:47.765" v="345" actId="20577"/>
        <pc:sldMkLst>
          <pc:docMk/>
          <pc:sldMk cId="1492287371" sldId="518"/>
        </pc:sldMkLst>
        <pc:spChg chg="mod">
          <ac:chgData name="Kate Piper (IMH)" userId="S::k.piper1@uwtsd.ac.uk::f69ee4e2-845b-4a1f-89c4-60fce9da139f" providerId="AD" clId="Web-{45D62049-DF83-D67A-E149-EBB4F31420B5}" dt="2023-11-12T18:51:47.765" v="345" actId="20577"/>
          <ac:spMkLst>
            <pc:docMk/>
            <pc:sldMk cId="1492287371" sldId="518"/>
            <ac:spMk id="25603" creationId="{64E00B33-86A1-A728-6E47-1E54EEA3187E}"/>
          </ac:spMkLst>
        </pc:spChg>
      </pc:sldChg>
      <pc:sldChg chg="addSp modSp new">
        <pc:chgData name="Kate Piper (IMH)" userId="S::k.piper1@uwtsd.ac.uk::f69ee4e2-845b-4a1f-89c4-60fce9da139f" providerId="AD" clId="Web-{45D62049-DF83-D67A-E149-EBB4F31420B5}" dt="2023-11-12T18:43:44.660" v="343" actId="14100"/>
        <pc:sldMkLst>
          <pc:docMk/>
          <pc:sldMk cId="4129886489" sldId="519"/>
        </pc:sldMkLst>
        <pc:picChg chg="add mod">
          <ac:chgData name="Kate Piper (IMH)" userId="S::k.piper1@uwtsd.ac.uk::f69ee4e2-845b-4a1f-89c4-60fce9da139f" providerId="AD" clId="Web-{45D62049-DF83-D67A-E149-EBB4F31420B5}" dt="2023-11-12T18:43:44.660" v="343" actId="14100"/>
          <ac:picMkLst>
            <pc:docMk/>
            <pc:sldMk cId="4129886489" sldId="519"/>
            <ac:picMk id="4" creationId="{89462329-9F45-FCD0-43CF-1D63BDDAB916}"/>
          </ac:picMkLst>
        </pc:picChg>
      </pc:sldChg>
      <pc:sldChg chg="modSp add">
        <pc:chgData name="Kate Piper (IMH)" userId="S::k.piper1@uwtsd.ac.uk::f69ee4e2-845b-4a1f-89c4-60fce9da139f" providerId="AD" clId="Web-{45D62049-DF83-D67A-E149-EBB4F31420B5}" dt="2023-11-12T18:59:57.433" v="610" actId="20577"/>
        <pc:sldMkLst>
          <pc:docMk/>
          <pc:sldMk cId="1611364956" sldId="520"/>
        </pc:sldMkLst>
        <pc:spChg chg="mod">
          <ac:chgData name="Kate Piper (IMH)" userId="S::k.piper1@uwtsd.ac.uk::f69ee4e2-845b-4a1f-89c4-60fce9da139f" providerId="AD" clId="Web-{45D62049-DF83-D67A-E149-EBB4F31420B5}" dt="2023-11-12T18:59:57.433" v="610" actId="20577"/>
          <ac:spMkLst>
            <pc:docMk/>
            <pc:sldMk cId="1611364956" sldId="520"/>
            <ac:spMk id="25603" creationId="{64E00B33-86A1-A728-6E47-1E54EEA3187E}"/>
          </ac:spMkLst>
        </pc:spChg>
      </pc:sldChg>
      <pc:sldChg chg="add">
        <pc:chgData name="Kate Piper (IMH)" userId="S::k.piper1@uwtsd.ac.uk::f69ee4e2-845b-4a1f-89c4-60fce9da139f" providerId="AD" clId="Web-{45D62049-DF83-D67A-E149-EBB4F31420B5}" dt="2023-11-12T19:28:24.659" v="612"/>
        <pc:sldMkLst>
          <pc:docMk/>
          <pc:sldMk cId="3373399007" sldId="521"/>
        </pc:sldMkLst>
      </pc:sldChg>
      <pc:sldChg chg="modSp add">
        <pc:chgData name="Kate Piper (IMH)" userId="S::k.piper1@uwtsd.ac.uk::f69ee4e2-845b-4a1f-89c4-60fce9da139f" providerId="AD" clId="Web-{45D62049-DF83-D67A-E149-EBB4F31420B5}" dt="2023-11-12T19:53:17.078" v="670" actId="20577"/>
        <pc:sldMkLst>
          <pc:docMk/>
          <pc:sldMk cId="2079747316" sldId="522"/>
        </pc:sldMkLst>
        <pc:spChg chg="mod">
          <ac:chgData name="Kate Piper (IMH)" userId="S::k.piper1@uwtsd.ac.uk::f69ee4e2-845b-4a1f-89c4-60fce9da139f" providerId="AD" clId="Web-{45D62049-DF83-D67A-E149-EBB4F31420B5}" dt="2023-11-12T19:53:17.078" v="670" actId="20577"/>
          <ac:spMkLst>
            <pc:docMk/>
            <pc:sldMk cId="2079747316" sldId="522"/>
            <ac:spMk id="167939" creationId="{4B1DF55C-7020-3240-8CAE-DD0B45266BA3}"/>
          </ac:spMkLst>
        </pc:spChg>
      </pc:sldChg>
      <pc:sldChg chg="modSp add">
        <pc:chgData name="Kate Piper (IMH)" userId="S::k.piper1@uwtsd.ac.uk::f69ee4e2-845b-4a1f-89c4-60fce9da139f" providerId="AD" clId="Web-{45D62049-DF83-D67A-E149-EBB4F31420B5}" dt="2023-11-12T19:56:26.228" v="695" actId="20577"/>
        <pc:sldMkLst>
          <pc:docMk/>
          <pc:sldMk cId="927560517" sldId="523"/>
        </pc:sldMkLst>
        <pc:spChg chg="mod">
          <ac:chgData name="Kate Piper (IMH)" userId="S::k.piper1@uwtsd.ac.uk::f69ee4e2-845b-4a1f-89c4-60fce9da139f" providerId="AD" clId="Web-{45D62049-DF83-D67A-E149-EBB4F31420B5}" dt="2023-11-12T19:56:26.228" v="695" actId="20577"/>
          <ac:spMkLst>
            <pc:docMk/>
            <pc:sldMk cId="927560517" sldId="523"/>
            <ac:spMk id="167939" creationId="{4B1DF55C-7020-3240-8CAE-DD0B45266BA3}"/>
          </ac:spMkLst>
        </pc:spChg>
      </pc:sldChg>
      <pc:sldChg chg="modSp add">
        <pc:chgData name="Kate Piper (IMH)" userId="S::k.piper1@uwtsd.ac.uk::f69ee4e2-845b-4a1f-89c4-60fce9da139f" providerId="AD" clId="Web-{45D62049-DF83-D67A-E149-EBB4F31420B5}" dt="2023-11-12T19:57:01.776" v="706" actId="20577"/>
        <pc:sldMkLst>
          <pc:docMk/>
          <pc:sldMk cId="3075797565" sldId="524"/>
        </pc:sldMkLst>
        <pc:spChg chg="mod">
          <ac:chgData name="Kate Piper (IMH)" userId="S::k.piper1@uwtsd.ac.uk::f69ee4e2-845b-4a1f-89c4-60fce9da139f" providerId="AD" clId="Web-{45D62049-DF83-D67A-E149-EBB4F31420B5}" dt="2023-11-12T19:57:01.776" v="706" actId="20577"/>
          <ac:spMkLst>
            <pc:docMk/>
            <pc:sldMk cId="3075797565" sldId="524"/>
            <ac:spMk id="167939" creationId="{4B1DF55C-7020-3240-8CAE-DD0B45266BA3}"/>
          </ac:spMkLst>
        </pc:spChg>
      </pc:sldChg>
      <pc:sldChg chg="modSp add">
        <pc:chgData name="Kate Piper (IMH)" userId="S::k.piper1@uwtsd.ac.uk::f69ee4e2-845b-4a1f-89c4-60fce9da139f" providerId="AD" clId="Web-{45D62049-DF83-D67A-E149-EBB4F31420B5}" dt="2023-11-12T19:57:22.026" v="709" actId="20577"/>
        <pc:sldMkLst>
          <pc:docMk/>
          <pc:sldMk cId="324600046" sldId="525"/>
        </pc:sldMkLst>
        <pc:spChg chg="mod">
          <ac:chgData name="Kate Piper (IMH)" userId="S::k.piper1@uwtsd.ac.uk::f69ee4e2-845b-4a1f-89c4-60fce9da139f" providerId="AD" clId="Web-{45D62049-DF83-D67A-E149-EBB4F31420B5}" dt="2023-11-12T19:57:22.026" v="709" actId="20577"/>
          <ac:spMkLst>
            <pc:docMk/>
            <pc:sldMk cId="324600046" sldId="525"/>
            <ac:spMk id="167939" creationId="{4B1DF55C-7020-3240-8CAE-DD0B45266BA3}"/>
          </ac:spMkLst>
        </pc:spChg>
      </pc:sldChg>
      <pc:sldChg chg="modSp add">
        <pc:chgData name="Kate Piper (IMH)" userId="S::k.piper1@uwtsd.ac.uk::f69ee4e2-845b-4a1f-89c4-60fce9da139f" providerId="AD" clId="Web-{45D62049-DF83-D67A-E149-EBB4F31420B5}" dt="2023-11-12T19:57:38.230" v="714" actId="20577"/>
        <pc:sldMkLst>
          <pc:docMk/>
          <pc:sldMk cId="4273121954" sldId="526"/>
        </pc:sldMkLst>
        <pc:spChg chg="mod">
          <ac:chgData name="Kate Piper (IMH)" userId="S::k.piper1@uwtsd.ac.uk::f69ee4e2-845b-4a1f-89c4-60fce9da139f" providerId="AD" clId="Web-{45D62049-DF83-D67A-E149-EBB4F31420B5}" dt="2023-11-12T19:57:38.230" v="714" actId="20577"/>
          <ac:spMkLst>
            <pc:docMk/>
            <pc:sldMk cId="4273121954" sldId="526"/>
            <ac:spMk id="167939" creationId="{4B1DF55C-7020-3240-8CAE-DD0B45266BA3}"/>
          </ac:spMkLst>
        </pc:spChg>
      </pc:sldChg>
    </pc:docChg>
  </pc:docChgLst>
  <pc:docChgLst>
    <pc:chgData name="Kate Piper (IMH)" userId="S::k.piper1@uwtsd.ac.uk::f69ee4e2-845b-4a1f-89c4-60fce9da139f" providerId="AD" clId="Web-{1CF76391-3FB2-72B7-F2D1-946ED1672B6C}"/>
    <pc:docChg chg="addSld delSld modSld sldOrd">
      <pc:chgData name="Kate Piper (IMH)" userId="S::k.piper1@uwtsd.ac.uk::f69ee4e2-845b-4a1f-89c4-60fce9da139f" providerId="AD" clId="Web-{1CF76391-3FB2-72B7-F2D1-946ED1672B6C}" dt="2023-11-12T08:24:46.560" v="86"/>
      <pc:docMkLst>
        <pc:docMk/>
      </pc:docMkLst>
      <pc:sldChg chg="del">
        <pc:chgData name="Kate Piper (IMH)" userId="S::k.piper1@uwtsd.ac.uk::f69ee4e2-845b-4a1f-89c4-60fce9da139f" providerId="AD" clId="Web-{1CF76391-3FB2-72B7-F2D1-946ED1672B6C}" dt="2023-11-12T06:58:07.742" v="2"/>
        <pc:sldMkLst>
          <pc:docMk/>
          <pc:sldMk cId="1417567689" sldId="478"/>
        </pc:sldMkLst>
      </pc:sldChg>
      <pc:sldChg chg="del">
        <pc:chgData name="Kate Piper (IMH)" userId="S::k.piper1@uwtsd.ac.uk::f69ee4e2-845b-4a1f-89c4-60fce9da139f" providerId="AD" clId="Web-{1CF76391-3FB2-72B7-F2D1-946ED1672B6C}" dt="2023-11-12T06:58:05.257" v="1"/>
        <pc:sldMkLst>
          <pc:docMk/>
          <pc:sldMk cId="1987776261" sldId="479"/>
        </pc:sldMkLst>
      </pc:sldChg>
      <pc:sldChg chg="del">
        <pc:chgData name="Kate Piper (IMH)" userId="S::k.piper1@uwtsd.ac.uk::f69ee4e2-845b-4a1f-89c4-60fce9da139f" providerId="AD" clId="Web-{1CF76391-3FB2-72B7-F2D1-946ED1672B6C}" dt="2023-11-12T06:58:08.867" v="3"/>
        <pc:sldMkLst>
          <pc:docMk/>
          <pc:sldMk cId="991769775" sldId="480"/>
        </pc:sldMkLst>
      </pc:sldChg>
      <pc:sldChg chg="del">
        <pc:chgData name="Kate Piper (IMH)" userId="S::k.piper1@uwtsd.ac.uk::f69ee4e2-845b-4a1f-89c4-60fce9da139f" providerId="AD" clId="Web-{1CF76391-3FB2-72B7-F2D1-946ED1672B6C}" dt="2023-11-12T06:58:09.726" v="4"/>
        <pc:sldMkLst>
          <pc:docMk/>
          <pc:sldMk cId="518647393" sldId="485"/>
        </pc:sldMkLst>
      </pc:sldChg>
      <pc:sldChg chg="del">
        <pc:chgData name="Kate Piper (IMH)" userId="S::k.piper1@uwtsd.ac.uk::f69ee4e2-845b-4a1f-89c4-60fce9da139f" providerId="AD" clId="Web-{1CF76391-3FB2-72B7-F2D1-946ED1672B6C}" dt="2023-11-12T06:58:00.679" v="0"/>
        <pc:sldMkLst>
          <pc:docMk/>
          <pc:sldMk cId="1812766855" sldId="487"/>
        </pc:sldMkLst>
      </pc:sldChg>
      <pc:sldChg chg="ord">
        <pc:chgData name="Kate Piper (IMH)" userId="S::k.piper1@uwtsd.ac.uk::f69ee4e2-845b-4a1f-89c4-60fce9da139f" providerId="AD" clId="Web-{1CF76391-3FB2-72B7-F2D1-946ED1672B6C}" dt="2023-11-12T06:58:18.227" v="5"/>
        <pc:sldMkLst>
          <pc:docMk/>
          <pc:sldMk cId="2089617922" sldId="488"/>
        </pc:sldMkLst>
      </pc:sldChg>
      <pc:sldChg chg="add">
        <pc:chgData name="Kate Piper (IMH)" userId="S::k.piper1@uwtsd.ac.uk::f69ee4e2-845b-4a1f-89c4-60fce9da139f" providerId="AD" clId="Web-{1CF76391-3FB2-72B7-F2D1-946ED1672B6C}" dt="2023-11-12T07:27:06.967" v="6"/>
        <pc:sldMkLst>
          <pc:docMk/>
          <pc:sldMk cId="473686089" sldId="489"/>
        </pc:sldMkLst>
      </pc:sldChg>
      <pc:sldChg chg="modSp add">
        <pc:chgData name="Kate Piper (IMH)" userId="S::k.piper1@uwtsd.ac.uk::f69ee4e2-845b-4a1f-89c4-60fce9da139f" providerId="AD" clId="Web-{1CF76391-3FB2-72B7-F2D1-946ED1672B6C}" dt="2023-11-12T07:33:06.571" v="27" actId="20577"/>
        <pc:sldMkLst>
          <pc:docMk/>
          <pc:sldMk cId="1610381031" sldId="490"/>
        </pc:sldMkLst>
        <pc:spChg chg="mod">
          <ac:chgData name="Kate Piper (IMH)" userId="S::k.piper1@uwtsd.ac.uk::f69ee4e2-845b-4a1f-89c4-60fce9da139f" providerId="AD" clId="Web-{1CF76391-3FB2-72B7-F2D1-946ED1672B6C}" dt="2023-11-12T07:33:06.571" v="27" actId="20577"/>
          <ac:spMkLst>
            <pc:docMk/>
            <pc:sldMk cId="1610381031" sldId="490"/>
            <ac:spMk id="25603" creationId="{B41BE2CC-5105-F7C4-0152-EB567EB6EE7D}"/>
          </ac:spMkLst>
        </pc:spChg>
      </pc:sldChg>
      <pc:sldChg chg="modSp new">
        <pc:chgData name="Kate Piper (IMH)" userId="S::k.piper1@uwtsd.ac.uk::f69ee4e2-845b-4a1f-89c4-60fce9da139f" providerId="AD" clId="Web-{1CF76391-3FB2-72B7-F2D1-946ED1672B6C}" dt="2023-11-12T07:28:39.438" v="16" actId="20577"/>
        <pc:sldMkLst>
          <pc:docMk/>
          <pc:sldMk cId="2628410046" sldId="491"/>
        </pc:sldMkLst>
        <pc:spChg chg="mod">
          <ac:chgData name="Kate Piper (IMH)" userId="S::k.piper1@uwtsd.ac.uk::f69ee4e2-845b-4a1f-89c4-60fce9da139f" providerId="AD" clId="Web-{1CF76391-3FB2-72B7-F2D1-946ED1672B6C}" dt="2023-11-12T07:28:39.438" v="16" actId="20577"/>
          <ac:spMkLst>
            <pc:docMk/>
            <pc:sldMk cId="2628410046" sldId="491"/>
            <ac:spMk id="2" creationId="{EE85CA42-CE2C-DAD9-8951-7C5363B3D6F5}"/>
          </ac:spMkLst>
        </pc:spChg>
      </pc:sldChg>
      <pc:sldChg chg="add">
        <pc:chgData name="Kate Piper (IMH)" userId="S::k.piper1@uwtsd.ac.uk::f69ee4e2-845b-4a1f-89c4-60fce9da139f" providerId="AD" clId="Web-{1CF76391-3FB2-72B7-F2D1-946ED1672B6C}" dt="2023-11-12T07:29:58.909" v="17"/>
        <pc:sldMkLst>
          <pc:docMk/>
          <pc:sldMk cId="2806580557" sldId="492"/>
        </pc:sldMkLst>
      </pc:sldChg>
      <pc:sldChg chg="addSp delSp modSp new">
        <pc:chgData name="Kate Piper (IMH)" userId="S::k.piper1@uwtsd.ac.uk::f69ee4e2-845b-4a1f-89c4-60fce9da139f" providerId="AD" clId="Web-{1CF76391-3FB2-72B7-F2D1-946ED1672B6C}" dt="2023-11-12T07:52:11.999" v="33" actId="1076"/>
        <pc:sldMkLst>
          <pc:docMk/>
          <pc:sldMk cId="2320050848" sldId="493"/>
        </pc:sldMkLst>
        <pc:spChg chg="del">
          <ac:chgData name="Kate Piper (IMH)" userId="S::k.piper1@uwtsd.ac.uk::f69ee4e2-845b-4a1f-89c4-60fce9da139f" providerId="AD" clId="Web-{1CF76391-3FB2-72B7-F2D1-946ED1672B6C}" dt="2023-11-12T07:36:50.955" v="29"/>
          <ac:spMkLst>
            <pc:docMk/>
            <pc:sldMk cId="2320050848" sldId="493"/>
            <ac:spMk id="3" creationId="{0A9147EC-64B3-1641-BDC5-267F49B85FE6}"/>
          </ac:spMkLst>
        </pc:spChg>
        <pc:picChg chg="add mod ord">
          <ac:chgData name="Kate Piper (IMH)" userId="S::k.piper1@uwtsd.ac.uk::f69ee4e2-845b-4a1f-89c4-60fce9da139f" providerId="AD" clId="Web-{1CF76391-3FB2-72B7-F2D1-946ED1672B6C}" dt="2023-11-12T07:50:20.777" v="30" actId="1076"/>
          <ac:picMkLst>
            <pc:docMk/>
            <pc:sldMk cId="2320050848" sldId="493"/>
            <ac:picMk id="4" creationId="{6780A0C2-9BBD-77D9-6347-81A42565803D}"/>
          </ac:picMkLst>
        </pc:picChg>
        <pc:picChg chg="add mod">
          <ac:chgData name="Kate Piper (IMH)" userId="S::k.piper1@uwtsd.ac.uk::f69ee4e2-845b-4a1f-89c4-60fce9da139f" providerId="AD" clId="Web-{1CF76391-3FB2-72B7-F2D1-946ED1672B6C}" dt="2023-11-12T07:52:11.999" v="33" actId="1076"/>
          <ac:picMkLst>
            <pc:docMk/>
            <pc:sldMk cId="2320050848" sldId="493"/>
            <ac:picMk id="5" creationId="{45A06CD0-90F5-4A3C-04C7-B98271C88F1B}"/>
          </ac:picMkLst>
        </pc:picChg>
      </pc:sldChg>
      <pc:sldChg chg="addSp delSp modSp new">
        <pc:chgData name="Kate Piper (IMH)" userId="S::k.piper1@uwtsd.ac.uk::f69ee4e2-845b-4a1f-89c4-60fce9da139f" providerId="AD" clId="Web-{1CF76391-3FB2-72B7-F2D1-946ED1672B6C}" dt="2023-11-12T07:54:15.550" v="41" actId="1076"/>
        <pc:sldMkLst>
          <pc:docMk/>
          <pc:sldMk cId="1411638067" sldId="494"/>
        </pc:sldMkLst>
        <pc:spChg chg="del">
          <ac:chgData name="Kate Piper (IMH)" userId="S::k.piper1@uwtsd.ac.uk::f69ee4e2-845b-4a1f-89c4-60fce9da139f" providerId="AD" clId="Web-{1CF76391-3FB2-72B7-F2D1-946ED1672B6C}" dt="2023-11-12T07:54:03.799" v="38"/>
          <ac:spMkLst>
            <pc:docMk/>
            <pc:sldMk cId="1411638067" sldId="494"/>
            <ac:spMk id="3" creationId="{CE5CF96D-A104-1174-C349-2CF2B950F8B2}"/>
          </ac:spMkLst>
        </pc:spChg>
        <pc:picChg chg="add mod ord">
          <ac:chgData name="Kate Piper (IMH)" userId="S::k.piper1@uwtsd.ac.uk::f69ee4e2-845b-4a1f-89c4-60fce9da139f" providerId="AD" clId="Web-{1CF76391-3FB2-72B7-F2D1-946ED1672B6C}" dt="2023-11-12T07:54:15.550" v="41" actId="1076"/>
          <ac:picMkLst>
            <pc:docMk/>
            <pc:sldMk cId="1411638067" sldId="494"/>
            <ac:picMk id="4" creationId="{E927A4ED-7082-15EC-46C0-6A7278307F83}"/>
          </ac:picMkLst>
        </pc:picChg>
      </pc:sldChg>
      <pc:sldChg chg="addSp delSp modSp new del">
        <pc:chgData name="Kate Piper (IMH)" userId="S::k.piper1@uwtsd.ac.uk::f69ee4e2-845b-4a1f-89c4-60fce9da139f" providerId="AD" clId="Web-{1CF76391-3FB2-72B7-F2D1-946ED1672B6C}" dt="2023-11-12T07:53:36.720" v="36"/>
        <pc:sldMkLst>
          <pc:docMk/>
          <pc:sldMk cId="1766906059" sldId="494"/>
        </pc:sldMkLst>
        <pc:spChg chg="del">
          <ac:chgData name="Kate Piper (IMH)" userId="S::k.piper1@uwtsd.ac.uk::f69ee4e2-845b-4a1f-89c4-60fce9da139f" providerId="AD" clId="Web-{1CF76391-3FB2-72B7-F2D1-946ED1672B6C}" dt="2023-11-12T07:53:34.830" v="35"/>
          <ac:spMkLst>
            <pc:docMk/>
            <pc:sldMk cId="1766906059" sldId="494"/>
            <ac:spMk id="3" creationId="{9DFCB894-7008-7E5A-F634-EBCEBFECFB70}"/>
          </ac:spMkLst>
        </pc:spChg>
        <pc:picChg chg="add mod ord">
          <ac:chgData name="Kate Piper (IMH)" userId="S::k.piper1@uwtsd.ac.uk::f69ee4e2-845b-4a1f-89c4-60fce9da139f" providerId="AD" clId="Web-{1CF76391-3FB2-72B7-F2D1-946ED1672B6C}" dt="2023-11-12T07:53:34.830" v="35"/>
          <ac:picMkLst>
            <pc:docMk/>
            <pc:sldMk cId="1766906059" sldId="494"/>
            <ac:picMk id="4" creationId="{61C3B52B-AF32-DB9C-DB47-D30E08A6BDB7}"/>
          </ac:picMkLst>
        </pc:picChg>
      </pc:sldChg>
      <pc:sldChg chg="addSp modSp new">
        <pc:chgData name="Kate Piper (IMH)" userId="S::k.piper1@uwtsd.ac.uk::f69ee4e2-845b-4a1f-89c4-60fce9da139f" providerId="AD" clId="Web-{1CF76391-3FB2-72B7-F2D1-946ED1672B6C}" dt="2023-11-12T07:56:06.522" v="64" actId="20577"/>
        <pc:sldMkLst>
          <pc:docMk/>
          <pc:sldMk cId="724402746" sldId="495"/>
        </pc:sldMkLst>
        <pc:spChg chg="add mod">
          <ac:chgData name="Kate Piper (IMH)" userId="S::k.piper1@uwtsd.ac.uk::f69ee4e2-845b-4a1f-89c4-60fce9da139f" providerId="AD" clId="Web-{1CF76391-3FB2-72B7-F2D1-946ED1672B6C}" dt="2023-11-12T07:56:06.522" v="64" actId="20577"/>
          <ac:spMkLst>
            <pc:docMk/>
            <pc:sldMk cId="724402746" sldId="495"/>
            <ac:spMk id="4" creationId="{0F1EE4FC-27D8-1155-F993-BA6EA37BC35C}"/>
          </ac:spMkLst>
        </pc:spChg>
        <pc:spChg chg="add mod">
          <ac:chgData name="Kate Piper (IMH)" userId="S::k.piper1@uwtsd.ac.uk::f69ee4e2-845b-4a1f-89c4-60fce9da139f" providerId="AD" clId="Web-{1CF76391-3FB2-72B7-F2D1-946ED1672B6C}" dt="2023-11-12T07:56:02.100" v="62" actId="20577"/>
          <ac:spMkLst>
            <pc:docMk/>
            <pc:sldMk cId="724402746" sldId="495"/>
            <ac:spMk id="5" creationId="{8D2BD4EA-03A6-3820-3E06-2EB8B20A5630}"/>
          </ac:spMkLst>
        </pc:spChg>
      </pc:sldChg>
      <pc:sldChg chg="add">
        <pc:chgData name="Kate Piper (IMH)" userId="S::k.piper1@uwtsd.ac.uk::f69ee4e2-845b-4a1f-89c4-60fce9da139f" providerId="AD" clId="Web-{1CF76391-3FB2-72B7-F2D1-946ED1672B6C}" dt="2023-11-12T07:57:32.274" v="65"/>
        <pc:sldMkLst>
          <pc:docMk/>
          <pc:sldMk cId="1880928967" sldId="496"/>
        </pc:sldMkLst>
      </pc:sldChg>
      <pc:sldChg chg="add">
        <pc:chgData name="Kate Piper (IMH)" userId="S::k.piper1@uwtsd.ac.uk::f69ee4e2-845b-4a1f-89c4-60fce9da139f" providerId="AD" clId="Web-{1CF76391-3FB2-72B7-F2D1-946ED1672B6C}" dt="2023-11-12T07:58:05.728" v="66"/>
        <pc:sldMkLst>
          <pc:docMk/>
          <pc:sldMk cId="2265250918" sldId="497"/>
        </pc:sldMkLst>
      </pc:sldChg>
      <pc:sldChg chg="modSp add">
        <pc:chgData name="Kate Piper (IMH)" userId="S::k.piper1@uwtsd.ac.uk::f69ee4e2-845b-4a1f-89c4-60fce9da139f" providerId="AD" clId="Web-{1CF76391-3FB2-72B7-F2D1-946ED1672B6C}" dt="2023-11-12T07:59:06.105" v="68" actId="1076"/>
        <pc:sldMkLst>
          <pc:docMk/>
          <pc:sldMk cId="1020760724" sldId="498"/>
        </pc:sldMkLst>
        <pc:picChg chg="mod">
          <ac:chgData name="Kate Piper (IMH)" userId="S::k.piper1@uwtsd.ac.uk::f69ee4e2-845b-4a1f-89c4-60fce9da139f" providerId="AD" clId="Web-{1CF76391-3FB2-72B7-F2D1-946ED1672B6C}" dt="2023-11-12T07:59:06.105" v="68" actId="1076"/>
          <ac:picMkLst>
            <pc:docMk/>
            <pc:sldMk cId="1020760724" sldId="498"/>
            <ac:picMk id="130051" creationId="{73F038F4-9347-B4C7-3465-CE2F0D1821F1}"/>
          </ac:picMkLst>
        </pc:picChg>
      </pc:sldChg>
      <pc:sldChg chg="add">
        <pc:chgData name="Kate Piper (IMH)" userId="S::k.piper1@uwtsd.ac.uk::f69ee4e2-845b-4a1f-89c4-60fce9da139f" providerId="AD" clId="Web-{1CF76391-3FB2-72B7-F2D1-946ED1672B6C}" dt="2023-11-12T07:59:48.512" v="69"/>
        <pc:sldMkLst>
          <pc:docMk/>
          <pc:sldMk cId="275549258" sldId="499"/>
        </pc:sldMkLst>
      </pc:sldChg>
      <pc:sldChg chg="add">
        <pc:chgData name="Kate Piper (IMH)" userId="S::k.piper1@uwtsd.ac.uk::f69ee4e2-845b-4a1f-89c4-60fce9da139f" providerId="AD" clId="Web-{1CF76391-3FB2-72B7-F2D1-946ED1672B6C}" dt="2023-11-12T08:00:38.217" v="70"/>
        <pc:sldMkLst>
          <pc:docMk/>
          <pc:sldMk cId="2260232583" sldId="500"/>
        </pc:sldMkLst>
      </pc:sldChg>
      <pc:sldChg chg="add">
        <pc:chgData name="Kate Piper (IMH)" userId="S::k.piper1@uwtsd.ac.uk::f69ee4e2-845b-4a1f-89c4-60fce9da139f" providerId="AD" clId="Web-{1CF76391-3FB2-72B7-F2D1-946ED1672B6C}" dt="2023-11-12T08:02:42.939" v="71"/>
        <pc:sldMkLst>
          <pc:docMk/>
          <pc:sldMk cId="1655317242" sldId="501"/>
        </pc:sldMkLst>
      </pc:sldChg>
      <pc:sldChg chg="add">
        <pc:chgData name="Kate Piper (IMH)" userId="S::k.piper1@uwtsd.ac.uk::f69ee4e2-845b-4a1f-89c4-60fce9da139f" providerId="AD" clId="Web-{1CF76391-3FB2-72B7-F2D1-946ED1672B6C}" dt="2023-11-12T08:03:33.597" v="72"/>
        <pc:sldMkLst>
          <pc:docMk/>
          <pc:sldMk cId="1996506239" sldId="502"/>
        </pc:sldMkLst>
      </pc:sldChg>
      <pc:sldChg chg="add">
        <pc:chgData name="Kate Piper (IMH)" userId="S::k.piper1@uwtsd.ac.uk::f69ee4e2-845b-4a1f-89c4-60fce9da139f" providerId="AD" clId="Web-{1CF76391-3FB2-72B7-F2D1-946ED1672B6C}" dt="2023-11-12T08:24:45.560" v="73"/>
        <pc:sldMkLst>
          <pc:docMk/>
          <pc:sldMk cId="3598988560" sldId="503"/>
        </pc:sldMkLst>
      </pc:sldChg>
      <pc:sldChg chg="add">
        <pc:chgData name="Kate Piper (IMH)" userId="S::k.piper1@uwtsd.ac.uk::f69ee4e2-845b-4a1f-89c4-60fce9da139f" providerId="AD" clId="Web-{1CF76391-3FB2-72B7-F2D1-946ED1672B6C}" dt="2023-11-12T08:24:45.622" v="74"/>
        <pc:sldMkLst>
          <pc:docMk/>
          <pc:sldMk cId="1001412506" sldId="504"/>
        </pc:sldMkLst>
      </pc:sldChg>
      <pc:sldChg chg="add">
        <pc:chgData name="Kate Piper (IMH)" userId="S::k.piper1@uwtsd.ac.uk::f69ee4e2-845b-4a1f-89c4-60fce9da139f" providerId="AD" clId="Web-{1CF76391-3FB2-72B7-F2D1-946ED1672B6C}" dt="2023-11-12T08:24:45.700" v="75"/>
        <pc:sldMkLst>
          <pc:docMk/>
          <pc:sldMk cId="3358496197" sldId="505"/>
        </pc:sldMkLst>
      </pc:sldChg>
      <pc:sldChg chg="add">
        <pc:chgData name="Kate Piper (IMH)" userId="S::k.piper1@uwtsd.ac.uk::f69ee4e2-845b-4a1f-89c4-60fce9da139f" providerId="AD" clId="Web-{1CF76391-3FB2-72B7-F2D1-946ED1672B6C}" dt="2023-11-12T08:24:45.778" v="76"/>
        <pc:sldMkLst>
          <pc:docMk/>
          <pc:sldMk cId="4034783408" sldId="506"/>
        </pc:sldMkLst>
      </pc:sldChg>
      <pc:sldChg chg="add">
        <pc:chgData name="Kate Piper (IMH)" userId="S::k.piper1@uwtsd.ac.uk::f69ee4e2-845b-4a1f-89c4-60fce9da139f" providerId="AD" clId="Web-{1CF76391-3FB2-72B7-F2D1-946ED1672B6C}" dt="2023-11-12T08:24:45.856" v="77"/>
        <pc:sldMkLst>
          <pc:docMk/>
          <pc:sldMk cId="491901591" sldId="507"/>
        </pc:sldMkLst>
      </pc:sldChg>
      <pc:sldChg chg="add">
        <pc:chgData name="Kate Piper (IMH)" userId="S::k.piper1@uwtsd.ac.uk::f69ee4e2-845b-4a1f-89c4-60fce9da139f" providerId="AD" clId="Web-{1CF76391-3FB2-72B7-F2D1-946ED1672B6C}" dt="2023-11-12T08:24:45.950" v="78"/>
        <pc:sldMkLst>
          <pc:docMk/>
          <pc:sldMk cId="1246954741" sldId="508"/>
        </pc:sldMkLst>
      </pc:sldChg>
      <pc:sldChg chg="add">
        <pc:chgData name="Kate Piper (IMH)" userId="S::k.piper1@uwtsd.ac.uk::f69ee4e2-845b-4a1f-89c4-60fce9da139f" providerId="AD" clId="Web-{1CF76391-3FB2-72B7-F2D1-946ED1672B6C}" dt="2023-11-12T08:24:46.028" v="79"/>
        <pc:sldMkLst>
          <pc:docMk/>
          <pc:sldMk cId="1347603375" sldId="509"/>
        </pc:sldMkLst>
      </pc:sldChg>
      <pc:sldChg chg="add">
        <pc:chgData name="Kate Piper (IMH)" userId="S::k.piper1@uwtsd.ac.uk::f69ee4e2-845b-4a1f-89c4-60fce9da139f" providerId="AD" clId="Web-{1CF76391-3FB2-72B7-F2D1-946ED1672B6C}" dt="2023-11-12T08:24:46.106" v="80"/>
        <pc:sldMkLst>
          <pc:docMk/>
          <pc:sldMk cId="2048184408" sldId="510"/>
        </pc:sldMkLst>
      </pc:sldChg>
      <pc:sldChg chg="add">
        <pc:chgData name="Kate Piper (IMH)" userId="S::k.piper1@uwtsd.ac.uk::f69ee4e2-845b-4a1f-89c4-60fce9da139f" providerId="AD" clId="Web-{1CF76391-3FB2-72B7-F2D1-946ED1672B6C}" dt="2023-11-12T08:24:46.185" v="81"/>
        <pc:sldMkLst>
          <pc:docMk/>
          <pc:sldMk cId="3560249825" sldId="511"/>
        </pc:sldMkLst>
      </pc:sldChg>
      <pc:sldChg chg="add">
        <pc:chgData name="Kate Piper (IMH)" userId="S::k.piper1@uwtsd.ac.uk::f69ee4e2-845b-4a1f-89c4-60fce9da139f" providerId="AD" clId="Web-{1CF76391-3FB2-72B7-F2D1-946ED1672B6C}" dt="2023-11-12T08:24:46.263" v="82"/>
        <pc:sldMkLst>
          <pc:docMk/>
          <pc:sldMk cId="878973390" sldId="512"/>
        </pc:sldMkLst>
      </pc:sldChg>
      <pc:sldChg chg="add">
        <pc:chgData name="Kate Piper (IMH)" userId="S::k.piper1@uwtsd.ac.uk::f69ee4e2-845b-4a1f-89c4-60fce9da139f" providerId="AD" clId="Web-{1CF76391-3FB2-72B7-F2D1-946ED1672B6C}" dt="2023-11-12T08:24:46.325" v="83"/>
        <pc:sldMkLst>
          <pc:docMk/>
          <pc:sldMk cId="674735466" sldId="513"/>
        </pc:sldMkLst>
      </pc:sldChg>
      <pc:sldChg chg="add">
        <pc:chgData name="Kate Piper (IMH)" userId="S::k.piper1@uwtsd.ac.uk::f69ee4e2-845b-4a1f-89c4-60fce9da139f" providerId="AD" clId="Web-{1CF76391-3FB2-72B7-F2D1-946ED1672B6C}" dt="2023-11-12T08:24:46.403" v="84"/>
        <pc:sldMkLst>
          <pc:docMk/>
          <pc:sldMk cId="441072742" sldId="514"/>
        </pc:sldMkLst>
      </pc:sldChg>
      <pc:sldChg chg="add">
        <pc:chgData name="Kate Piper (IMH)" userId="S::k.piper1@uwtsd.ac.uk::f69ee4e2-845b-4a1f-89c4-60fce9da139f" providerId="AD" clId="Web-{1CF76391-3FB2-72B7-F2D1-946ED1672B6C}" dt="2023-11-12T08:24:46.481" v="85"/>
        <pc:sldMkLst>
          <pc:docMk/>
          <pc:sldMk cId="3738610167" sldId="515"/>
        </pc:sldMkLst>
      </pc:sldChg>
      <pc:sldChg chg="add">
        <pc:chgData name="Kate Piper (IMH)" userId="S::k.piper1@uwtsd.ac.uk::f69ee4e2-845b-4a1f-89c4-60fce9da139f" providerId="AD" clId="Web-{1CF76391-3FB2-72B7-F2D1-946ED1672B6C}" dt="2023-11-12T08:24:46.560" v="86"/>
        <pc:sldMkLst>
          <pc:docMk/>
          <pc:sldMk cId="1127273278" sldId="516"/>
        </pc:sldMkLst>
      </pc:sldChg>
      <pc:sldMasterChg chg="addSldLayout">
        <pc:chgData name="Kate Piper (IMH)" userId="S::k.piper1@uwtsd.ac.uk::f69ee4e2-845b-4a1f-89c4-60fce9da139f" providerId="AD" clId="Web-{1CF76391-3FB2-72B7-F2D1-946ED1672B6C}" dt="2023-11-12T07:29:58.909" v="17"/>
        <pc:sldMasterMkLst>
          <pc:docMk/>
          <pc:sldMasterMk cId="2215794927" sldId="2147483660"/>
        </pc:sldMasterMkLst>
        <pc:sldLayoutChg chg="add">
          <pc:chgData name="Kate Piper (IMH)" userId="S::k.piper1@uwtsd.ac.uk::f69ee4e2-845b-4a1f-89c4-60fce9da139f" providerId="AD" clId="Web-{1CF76391-3FB2-72B7-F2D1-946ED1672B6C}" dt="2023-11-12T07:29:58.909" v="17"/>
          <pc:sldLayoutMkLst>
            <pc:docMk/>
            <pc:sldMasterMk cId="2215794927" sldId="2147483660"/>
            <pc:sldLayoutMk cId="2439369658" sldId="2147483708"/>
          </pc:sldLayoutMkLst>
        </pc:sldLayoutChg>
      </pc:sldMasterChg>
    </pc:docChg>
  </pc:docChgLst>
  <pc:docChgLst>
    <pc:chgData name="Kate Piper (IMH)" userId="f69ee4e2-845b-4a1f-89c4-60fce9da139f" providerId="ADAL" clId="{7B18D56E-F845-439B-9212-59341FC5F20E}"/>
    <pc:docChg chg="custSel addSld delSld modSld sldOrd modNotesMaster">
      <pc:chgData name="Kate Piper (IMH)" userId="f69ee4e2-845b-4a1f-89c4-60fce9da139f" providerId="ADAL" clId="{7B18D56E-F845-439B-9212-59341FC5F20E}" dt="2023-11-13T08:58:06.630" v="785"/>
      <pc:docMkLst>
        <pc:docMk/>
      </pc:docMkLst>
      <pc:sldChg chg="modSp">
        <pc:chgData name="Kate Piper (IMH)" userId="f69ee4e2-845b-4a1f-89c4-60fce9da139f" providerId="ADAL" clId="{7B18D56E-F845-439B-9212-59341FC5F20E}" dt="2023-11-13T07:54:13.400" v="0" actId="13926"/>
        <pc:sldMkLst>
          <pc:docMk/>
          <pc:sldMk cId="3936766355" sldId="481"/>
        </pc:sldMkLst>
        <pc:spChg chg="mod">
          <ac:chgData name="Kate Piper (IMH)" userId="f69ee4e2-845b-4a1f-89c4-60fce9da139f" providerId="ADAL" clId="{7B18D56E-F845-439B-9212-59341FC5F20E}" dt="2023-11-13T07:54:13.400" v="0" actId="13926"/>
          <ac:spMkLst>
            <pc:docMk/>
            <pc:sldMk cId="3936766355" sldId="481"/>
            <ac:spMk id="3" creationId="{7322F6DD-9947-C65E-1ABD-50792728B9D8}"/>
          </ac:spMkLst>
        </pc:spChg>
      </pc:sldChg>
      <pc:sldChg chg="del modNotes">
        <pc:chgData name="Kate Piper (IMH)" userId="f69ee4e2-845b-4a1f-89c4-60fce9da139f" providerId="ADAL" clId="{7B18D56E-F845-439B-9212-59341FC5F20E}" dt="2023-11-13T08:57:43.115" v="780" actId="47"/>
        <pc:sldMkLst>
          <pc:docMk/>
          <pc:sldMk cId="473686089" sldId="489"/>
        </pc:sldMkLst>
      </pc:sldChg>
      <pc:sldChg chg="delSp modSp mod">
        <pc:chgData name="Kate Piper (IMH)" userId="f69ee4e2-845b-4a1f-89c4-60fce9da139f" providerId="ADAL" clId="{7B18D56E-F845-439B-9212-59341FC5F20E}" dt="2023-11-13T08:57:50.622" v="783" actId="1076"/>
        <pc:sldMkLst>
          <pc:docMk/>
          <pc:sldMk cId="2628410046" sldId="491"/>
        </pc:sldMkLst>
        <pc:spChg chg="mod">
          <ac:chgData name="Kate Piper (IMH)" userId="f69ee4e2-845b-4a1f-89c4-60fce9da139f" providerId="ADAL" clId="{7B18D56E-F845-439B-9212-59341FC5F20E}" dt="2023-11-13T08:57:50.622" v="783" actId="1076"/>
          <ac:spMkLst>
            <pc:docMk/>
            <pc:sldMk cId="2628410046" sldId="491"/>
            <ac:spMk id="2" creationId="{EE85CA42-CE2C-DAD9-8951-7C5363B3D6F5}"/>
          </ac:spMkLst>
        </pc:spChg>
        <pc:spChg chg="del">
          <ac:chgData name="Kate Piper (IMH)" userId="f69ee4e2-845b-4a1f-89c4-60fce9da139f" providerId="ADAL" clId="{7B18D56E-F845-439B-9212-59341FC5F20E}" dt="2023-11-13T08:57:47.990" v="782" actId="478"/>
          <ac:spMkLst>
            <pc:docMk/>
            <pc:sldMk cId="2628410046" sldId="491"/>
            <ac:spMk id="3" creationId="{4644EEC7-438A-62A3-C63F-33213610267C}"/>
          </ac:spMkLst>
        </pc:spChg>
      </pc:sldChg>
      <pc:sldChg chg="modSp mod modNotes">
        <pc:chgData name="Kate Piper (IMH)" userId="f69ee4e2-845b-4a1f-89c4-60fce9da139f" providerId="ADAL" clId="{7B18D56E-F845-439B-9212-59341FC5F20E}" dt="2023-11-13T08:29:23.107" v="657"/>
        <pc:sldMkLst>
          <pc:docMk/>
          <pc:sldMk cId="2806580557" sldId="492"/>
        </pc:sldMkLst>
        <pc:spChg chg="mod">
          <ac:chgData name="Kate Piper (IMH)" userId="f69ee4e2-845b-4a1f-89c4-60fce9da139f" providerId="ADAL" clId="{7B18D56E-F845-439B-9212-59341FC5F20E}" dt="2023-11-13T07:56:43.188" v="21" actId="20577"/>
          <ac:spMkLst>
            <pc:docMk/>
            <pc:sldMk cId="2806580557" sldId="492"/>
            <ac:spMk id="2051" creationId="{6D3FA527-0C03-D792-EF23-424269E7ACCA}"/>
          </ac:spMkLst>
        </pc:spChg>
      </pc:sldChg>
      <pc:sldChg chg="modNotes">
        <pc:chgData name="Kate Piper (IMH)" userId="f69ee4e2-845b-4a1f-89c4-60fce9da139f" providerId="ADAL" clId="{7B18D56E-F845-439B-9212-59341FC5F20E}" dt="2023-11-13T08:29:23.107" v="657"/>
        <pc:sldMkLst>
          <pc:docMk/>
          <pc:sldMk cId="1880928967" sldId="496"/>
        </pc:sldMkLst>
      </pc:sldChg>
      <pc:sldChg chg="modSp del mod">
        <pc:chgData name="Kate Piper (IMH)" userId="f69ee4e2-845b-4a1f-89c4-60fce9da139f" providerId="ADAL" clId="{7B18D56E-F845-439B-9212-59341FC5F20E}" dt="2023-11-13T07:56:31.256" v="16" actId="47"/>
        <pc:sldMkLst>
          <pc:docMk/>
          <pc:sldMk cId="2265250918" sldId="497"/>
        </pc:sldMkLst>
        <pc:spChg chg="mod">
          <ac:chgData name="Kate Piper (IMH)" userId="f69ee4e2-845b-4a1f-89c4-60fce9da139f" providerId="ADAL" clId="{7B18D56E-F845-439B-9212-59341FC5F20E}" dt="2023-11-13T07:54:13.512" v="2" actId="27636"/>
          <ac:spMkLst>
            <pc:docMk/>
            <pc:sldMk cId="2265250918" sldId="497"/>
            <ac:spMk id="125954" creationId="{6F866CEE-6E90-0A95-B95A-EDE1D001F86F}"/>
          </ac:spMkLst>
        </pc:spChg>
      </pc:sldChg>
      <pc:sldChg chg="modSp mod">
        <pc:chgData name="Kate Piper (IMH)" userId="f69ee4e2-845b-4a1f-89c4-60fce9da139f" providerId="ADAL" clId="{7B18D56E-F845-439B-9212-59341FC5F20E}" dt="2023-11-13T07:55:10.055" v="5" actId="20577"/>
        <pc:sldMkLst>
          <pc:docMk/>
          <pc:sldMk cId="275549258" sldId="499"/>
        </pc:sldMkLst>
        <pc:spChg chg="mod">
          <ac:chgData name="Kate Piper (IMH)" userId="f69ee4e2-845b-4a1f-89c4-60fce9da139f" providerId="ADAL" clId="{7B18D56E-F845-439B-9212-59341FC5F20E}" dt="2023-11-13T07:55:10.055" v="5" actId="20577"/>
          <ac:spMkLst>
            <pc:docMk/>
            <pc:sldMk cId="275549258" sldId="499"/>
            <ac:spMk id="3" creationId="{DF1E0BBB-ACA0-3406-2E96-24B7CB31C81A}"/>
          </ac:spMkLst>
        </pc:spChg>
        <pc:spChg chg="mod">
          <ac:chgData name="Kate Piper (IMH)" userId="f69ee4e2-845b-4a1f-89c4-60fce9da139f" providerId="ADAL" clId="{7B18D56E-F845-439B-9212-59341FC5F20E}" dt="2023-11-13T07:54:13.478" v="1" actId="27636"/>
          <ac:spMkLst>
            <pc:docMk/>
            <pc:sldMk cId="275549258" sldId="499"/>
            <ac:spMk id="131074" creationId="{5C18E762-183E-4AFE-B949-525D08E0CC72}"/>
          </ac:spMkLst>
        </pc:spChg>
      </pc:sldChg>
      <pc:sldChg chg="modSp mod">
        <pc:chgData name="Kate Piper (IMH)" userId="f69ee4e2-845b-4a1f-89c4-60fce9da139f" providerId="ADAL" clId="{7B18D56E-F845-439B-9212-59341FC5F20E}" dt="2023-11-13T07:55:43.630" v="15" actId="1076"/>
        <pc:sldMkLst>
          <pc:docMk/>
          <pc:sldMk cId="1655317242" sldId="501"/>
        </pc:sldMkLst>
        <pc:spChg chg="mod">
          <ac:chgData name="Kate Piper (IMH)" userId="f69ee4e2-845b-4a1f-89c4-60fce9da139f" providerId="ADAL" clId="{7B18D56E-F845-439B-9212-59341FC5F20E}" dt="2023-11-13T07:55:43.630" v="15" actId="1076"/>
          <ac:spMkLst>
            <pc:docMk/>
            <pc:sldMk cId="1655317242" sldId="501"/>
            <ac:spMk id="5" creationId="{89DA4C85-9DCC-EB62-C7DC-406A0AA36695}"/>
          </ac:spMkLst>
        </pc:spChg>
        <pc:spChg chg="mod">
          <ac:chgData name="Kate Piper (IMH)" userId="f69ee4e2-845b-4a1f-89c4-60fce9da139f" providerId="ADAL" clId="{7B18D56E-F845-439B-9212-59341FC5F20E}" dt="2023-11-13T07:55:41.113" v="14" actId="14100"/>
          <ac:spMkLst>
            <pc:docMk/>
            <pc:sldMk cId="1655317242" sldId="501"/>
            <ac:spMk id="133123" creationId="{AB32907B-904F-7774-C799-03FA8C4BC437}"/>
          </ac:spMkLst>
        </pc:spChg>
      </pc:sldChg>
      <pc:sldChg chg="modNotes">
        <pc:chgData name="Kate Piper (IMH)" userId="f69ee4e2-845b-4a1f-89c4-60fce9da139f" providerId="ADAL" clId="{7B18D56E-F845-439B-9212-59341FC5F20E}" dt="2023-11-13T08:29:23.107" v="657"/>
        <pc:sldMkLst>
          <pc:docMk/>
          <pc:sldMk cId="1996506239" sldId="502"/>
        </pc:sldMkLst>
      </pc:sldChg>
      <pc:sldChg chg="addSp delSp modSp mod modNotes">
        <pc:chgData name="Kate Piper (IMH)" userId="f69ee4e2-845b-4a1f-89c4-60fce9da139f" providerId="ADAL" clId="{7B18D56E-F845-439B-9212-59341FC5F20E}" dt="2023-11-13T08:29:23.107" v="657"/>
        <pc:sldMkLst>
          <pc:docMk/>
          <pc:sldMk cId="3598988560" sldId="503"/>
        </pc:sldMkLst>
        <pc:spChg chg="add del mod">
          <ac:chgData name="Kate Piper (IMH)" userId="f69ee4e2-845b-4a1f-89c4-60fce9da139f" providerId="ADAL" clId="{7B18D56E-F845-439B-9212-59341FC5F20E}" dt="2023-11-13T08:18:03.648" v="40" actId="478"/>
          <ac:spMkLst>
            <pc:docMk/>
            <pc:sldMk cId="3598988560" sldId="503"/>
            <ac:spMk id="3" creationId="{420CEC02-12D6-D847-2EC7-19DD867526BE}"/>
          </ac:spMkLst>
        </pc:spChg>
        <pc:spChg chg="del">
          <ac:chgData name="Kate Piper (IMH)" userId="f69ee4e2-845b-4a1f-89c4-60fce9da139f" providerId="ADAL" clId="{7B18D56E-F845-439B-9212-59341FC5F20E}" dt="2023-11-13T08:18:02.482" v="39" actId="478"/>
          <ac:spMkLst>
            <pc:docMk/>
            <pc:sldMk cId="3598988560" sldId="503"/>
            <ac:spMk id="180226" creationId="{817CC648-9D6B-B357-A5DD-7D8CE7D550F8}"/>
          </ac:spMkLst>
        </pc:spChg>
        <pc:spChg chg="mod">
          <ac:chgData name="Kate Piper (IMH)" userId="f69ee4e2-845b-4a1f-89c4-60fce9da139f" providerId="ADAL" clId="{7B18D56E-F845-439B-9212-59341FC5F20E}" dt="2023-11-13T08:20:45.626" v="381" actId="207"/>
          <ac:spMkLst>
            <pc:docMk/>
            <pc:sldMk cId="3598988560" sldId="503"/>
            <ac:spMk id="180227" creationId="{A46A89B7-E56B-1B4C-75BF-7C261A833C47}"/>
          </ac:spMkLst>
        </pc:spChg>
      </pc:sldChg>
      <pc:sldChg chg="del">
        <pc:chgData name="Kate Piper (IMH)" userId="f69ee4e2-845b-4a1f-89c4-60fce9da139f" providerId="ADAL" clId="{7B18D56E-F845-439B-9212-59341FC5F20E}" dt="2023-11-13T08:16:22.708" v="37" actId="47"/>
        <pc:sldMkLst>
          <pc:docMk/>
          <pc:sldMk cId="1001412506" sldId="504"/>
        </pc:sldMkLst>
      </pc:sldChg>
      <pc:sldChg chg="del">
        <pc:chgData name="Kate Piper (IMH)" userId="f69ee4e2-845b-4a1f-89c4-60fce9da139f" providerId="ADAL" clId="{7B18D56E-F845-439B-9212-59341FC5F20E}" dt="2023-11-13T08:15:36.319" v="31" actId="47"/>
        <pc:sldMkLst>
          <pc:docMk/>
          <pc:sldMk cId="3358496197" sldId="505"/>
        </pc:sldMkLst>
      </pc:sldChg>
      <pc:sldChg chg="del">
        <pc:chgData name="Kate Piper (IMH)" userId="f69ee4e2-845b-4a1f-89c4-60fce9da139f" providerId="ADAL" clId="{7B18D56E-F845-439B-9212-59341FC5F20E}" dt="2023-11-13T08:16:22.115" v="36" actId="47"/>
        <pc:sldMkLst>
          <pc:docMk/>
          <pc:sldMk cId="4034783408" sldId="506"/>
        </pc:sldMkLst>
      </pc:sldChg>
      <pc:sldChg chg="del">
        <pc:chgData name="Kate Piper (IMH)" userId="f69ee4e2-845b-4a1f-89c4-60fce9da139f" providerId="ADAL" clId="{7B18D56E-F845-439B-9212-59341FC5F20E}" dt="2023-11-13T08:14:55.206" v="30" actId="47"/>
        <pc:sldMkLst>
          <pc:docMk/>
          <pc:sldMk cId="491901591" sldId="507"/>
        </pc:sldMkLst>
      </pc:sldChg>
      <pc:sldChg chg="del">
        <pc:chgData name="Kate Piper (IMH)" userId="f69ee4e2-845b-4a1f-89c4-60fce9da139f" providerId="ADAL" clId="{7B18D56E-F845-439B-9212-59341FC5F20E}" dt="2023-11-13T08:14:50.048" v="29" actId="47"/>
        <pc:sldMkLst>
          <pc:docMk/>
          <pc:sldMk cId="1246954741" sldId="508"/>
        </pc:sldMkLst>
      </pc:sldChg>
      <pc:sldChg chg="modNotes">
        <pc:chgData name="Kate Piper (IMH)" userId="f69ee4e2-845b-4a1f-89c4-60fce9da139f" providerId="ADAL" clId="{7B18D56E-F845-439B-9212-59341FC5F20E}" dt="2023-11-13T08:29:23.107" v="657"/>
        <pc:sldMkLst>
          <pc:docMk/>
          <pc:sldMk cId="1347603375" sldId="509"/>
        </pc:sldMkLst>
      </pc:sldChg>
      <pc:sldChg chg="del">
        <pc:chgData name="Kate Piper (IMH)" userId="f69ee4e2-845b-4a1f-89c4-60fce9da139f" providerId="ADAL" clId="{7B18D56E-F845-439B-9212-59341FC5F20E}" dt="2023-11-13T08:13:02.343" v="28" actId="47"/>
        <pc:sldMkLst>
          <pc:docMk/>
          <pc:sldMk cId="2048184408" sldId="510"/>
        </pc:sldMkLst>
      </pc:sldChg>
      <pc:sldChg chg="modSp del mod">
        <pc:chgData name="Kate Piper (IMH)" userId="f69ee4e2-845b-4a1f-89c4-60fce9da139f" providerId="ADAL" clId="{7B18D56E-F845-439B-9212-59341FC5F20E}" dt="2023-11-13T08:12:58.232" v="27" actId="47"/>
        <pc:sldMkLst>
          <pc:docMk/>
          <pc:sldMk cId="3560249825" sldId="511"/>
        </pc:sldMkLst>
        <pc:spChg chg="mod">
          <ac:chgData name="Kate Piper (IMH)" userId="f69ee4e2-845b-4a1f-89c4-60fce9da139f" providerId="ADAL" clId="{7B18D56E-F845-439B-9212-59341FC5F20E}" dt="2023-11-13T07:54:13.586" v="4" actId="27636"/>
          <ac:spMkLst>
            <pc:docMk/>
            <pc:sldMk cId="3560249825" sldId="511"/>
            <ac:spMk id="163843" creationId="{75F86764-DF8F-F53F-5FCC-1C4EE4D54001}"/>
          </ac:spMkLst>
        </pc:spChg>
      </pc:sldChg>
      <pc:sldChg chg="ord modNotes">
        <pc:chgData name="Kate Piper (IMH)" userId="f69ee4e2-845b-4a1f-89c4-60fce9da139f" providerId="ADAL" clId="{7B18D56E-F845-439B-9212-59341FC5F20E}" dt="2023-11-13T08:58:06.630" v="785"/>
        <pc:sldMkLst>
          <pc:docMk/>
          <pc:sldMk cId="878973390" sldId="512"/>
        </pc:sldMkLst>
      </pc:sldChg>
      <pc:sldChg chg="del">
        <pc:chgData name="Kate Piper (IMH)" userId="f69ee4e2-845b-4a1f-89c4-60fce9da139f" providerId="ADAL" clId="{7B18D56E-F845-439B-9212-59341FC5F20E}" dt="2023-11-13T07:57:40.409" v="25" actId="47"/>
        <pc:sldMkLst>
          <pc:docMk/>
          <pc:sldMk cId="674735466" sldId="513"/>
        </pc:sldMkLst>
      </pc:sldChg>
      <pc:sldChg chg="del">
        <pc:chgData name="Kate Piper (IMH)" userId="f69ee4e2-845b-4a1f-89c4-60fce9da139f" providerId="ADAL" clId="{7B18D56E-F845-439B-9212-59341FC5F20E}" dt="2023-11-13T07:57:38.114" v="24" actId="47"/>
        <pc:sldMkLst>
          <pc:docMk/>
          <pc:sldMk cId="441072742" sldId="514"/>
        </pc:sldMkLst>
      </pc:sldChg>
      <pc:sldChg chg="modSp del mod">
        <pc:chgData name="Kate Piper (IMH)" userId="f69ee4e2-845b-4a1f-89c4-60fce9da139f" providerId="ADAL" clId="{7B18D56E-F845-439B-9212-59341FC5F20E}" dt="2023-11-13T07:57:37.121" v="23" actId="47"/>
        <pc:sldMkLst>
          <pc:docMk/>
          <pc:sldMk cId="3738610167" sldId="515"/>
        </pc:sldMkLst>
        <pc:spChg chg="mod">
          <ac:chgData name="Kate Piper (IMH)" userId="f69ee4e2-845b-4a1f-89c4-60fce9da139f" providerId="ADAL" clId="{7B18D56E-F845-439B-9212-59341FC5F20E}" dt="2023-11-13T07:54:13.537" v="3" actId="27636"/>
          <ac:spMkLst>
            <pc:docMk/>
            <pc:sldMk cId="3738610167" sldId="515"/>
            <ac:spMk id="157698" creationId="{C9A904FF-A38F-1492-62CC-3B53E4B2F161}"/>
          </ac:spMkLst>
        </pc:spChg>
      </pc:sldChg>
      <pc:sldChg chg="del">
        <pc:chgData name="Kate Piper (IMH)" userId="f69ee4e2-845b-4a1f-89c4-60fce9da139f" providerId="ADAL" clId="{7B18D56E-F845-439B-9212-59341FC5F20E}" dt="2023-11-13T07:57:35.911" v="22" actId="47"/>
        <pc:sldMkLst>
          <pc:docMk/>
          <pc:sldMk cId="1127273278" sldId="516"/>
        </pc:sldMkLst>
      </pc:sldChg>
      <pc:sldChg chg="modNotes">
        <pc:chgData name="Kate Piper (IMH)" userId="f69ee4e2-845b-4a1f-89c4-60fce9da139f" providerId="ADAL" clId="{7B18D56E-F845-439B-9212-59341FC5F20E}" dt="2023-11-13T08:29:23.107" v="657"/>
        <pc:sldMkLst>
          <pc:docMk/>
          <pc:sldMk cId="3282864656" sldId="517"/>
        </pc:sldMkLst>
      </pc:sldChg>
      <pc:sldChg chg="modSp mod modNotes">
        <pc:chgData name="Kate Piper (IMH)" userId="f69ee4e2-845b-4a1f-89c4-60fce9da139f" providerId="ADAL" clId="{7B18D56E-F845-439B-9212-59341FC5F20E}" dt="2023-11-13T08:29:23.107" v="657"/>
        <pc:sldMkLst>
          <pc:docMk/>
          <pc:sldMk cId="1492287371" sldId="518"/>
        </pc:sldMkLst>
        <pc:spChg chg="mod">
          <ac:chgData name="Kate Piper (IMH)" userId="f69ee4e2-845b-4a1f-89c4-60fce9da139f" providerId="ADAL" clId="{7B18D56E-F845-439B-9212-59341FC5F20E}" dt="2023-11-13T07:58:04.881" v="26" actId="20577"/>
          <ac:spMkLst>
            <pc:docMk/>
            <pc:sldMk cId="1492287371" sldId="518"/>
            <ac:spMk id="25603" creationId="{64E00B33-86A1-A728-6E47-1E54EEA3187E}"/>
          </ac:spMkLst>
        </pc:spChg>
      </pc:sldChg>
      <pc:sldChg chg="modNotes">
        <pc:chgData name="Kate Piper (IMH)" userId="f69ee4e2-845b-4a1f-89c4-60fce9da139f" providerId="ADAL" clId="{7B18D56E-F845-439B-9212-59341FC5F20E}" dt="2023-11-13T08:29:23.107" v="657"/>
        <pc:sldMkLst>
          <pc:docMk/>
          <pc:sldMk cId="1611364956" sldId="520"/>
        </pc:sldMkLst>
      </pc:sldChg>
      <pc:sldChg chg="del">
        <pc:chgData name="Kate Piper (IMH)" userId="f69ee4e2-845b-4a1f-89c4-60fce9da139f" providerId="ADAL" clId="{7B18D56E-F845-439B-9212-59341FC5F20E}" dt="2023-11-13T08:16:21.188" v="35" actId="47"/>
        <pc:sldMkLst>
          <pc:docMk/>
          <pc:sldMk cId="3373399007" sldId="521"/>
        </pc:sldMkLst>
      </pc:sldChg>
      <pc:sldChg chg="modNotes">
        <pc:chgData name="Kate Piper (IMH)" userId="f69ee4e2-845b-4a1f-89c4-60fce9da139f" providerId="ADAL" clId="{7B18D56E-F845-439B-9212-59341FC5F20E}" dt="2023-11-13T08:29:23.107" v="657"/>
        <pc:sldMkLst>
          <pc:docMk/>
          <pc:sldMk cId="2079747316" sldId="522"/>
        </pc:sldMkLst>
      </pc:sldChg>
      <pc:sldChg chg="modSp mod modNotes">
        <pc:chgData name="Kate Piper (IMH)" userId="f69ee4e2-845b-4a1f-89c4-60fce9da139f" providerId="ADAL" clId="{7B18D56E-F845-439B-9212-59341FC5F20E}" dt="2023-11-13T08:29:23.107" v="657"/>
        <pc:sldMkLst>
          <pc:docMk/>
          <pc:sldMk cId="927560517" sldId="523"/>
        </pc:sldMkLst>
        <pc:spChg chg="mod">
          <ac:chgData name="Kate Piper (IMH)" userId="f69ee4e2-845b-4a1f-89c4-60fce9da139f" providerId="ADAL" clId="{7B18D56E-F845-439B-9212-59341FC5F20E}" dt="2023-11-13T08:20:11.008" v="367" actId="20577"/>
          <ac:spMkLst>
            <pc:docMk/>
            <pc:sldMk cId="927560517" sldId="523"/>
            <ac:spMk id="167939" creationId="{4B1DF55C-7020-3240-8CAE-DD0B45266BA3}"/>
          </ac:spMkLst>
        </pc:spChg>
      </pc:sldChg>
      <pc:sldChg chg="modSp mod modNotes">
        <pc:chgData name="Kate Piper (IMH)" userId="f69ee4e2-845b-4a1f-89c4-60fce9da139f" providerId="ADAL" clId="{7B18D56E-F845-439B-9212-59341FC5F20E}" dt="2023-11-13T08:29:23.107" v="657"/>
        <pc:sldMkLst>
          <pc:docMk/>
          <pc:sldMk cId="3075797565" sldId="524"/>
        </pc:sldMkLst>
        <pc:spChg chg="mod">
          <ac:chgData name="Kate Piper (IMH)" userId="f69ee4e2-845b-4a1f-89c4-60fce9da139f" providerId="ADAL" clId="{7B18D56E-F845-439B-9212-59341FC5F20E}" dt="2023-11-13T08:20:15.966" v="369" actId="20577"/>
          <ac:spMkLst>
            <pc:docMk/>
            <pc:sldMk cId="3075797565" sldId="524"/>
            <ac:spMk id="167939" creationId="{4B1DF55C-7020-3240-8CAE-DD0B45266BA3}"/>
          </ac:spMkLst>
        </pc:spChg>
      </pc:sldChg>
      <pc:sldChg chg="modSp mod modNotes">
        <pc:chgData name="Kate Piper (IMH)" userId="f69ee4e2-845b-4a1f-89c4-60fce9da139f" providerId="ADAL" clId="{7B18D56E-F845-439B-9212-59341FC5F20E}" dt="2023-11-13T08:29:23.107" v="657"/>
        <pc:sldMkLst>
          <pc:docMk/>
          <pc:sldMk cId="324600046" sldId="525"/>
        </pc:sldMkLst>
        <pc:spChg chg="mod">
          <ac:chgData name="Kate Piper (IMH)" userId="f69ee4e2-845b-4a1f-89c4-60fce9da139f" providerId="ADAL" clId="{7B18D56E-F845-439B-9212-59341FC5F20E}" dt="2023-11-13T08:20:20.376" v="371" actId="20577"/>
          <ac:spMkLst>
            <pc:docMk/>
            <pc:sldMk cId="324600046" sldId="525"/>
            <ac:spMk id="167939" creationId="{4B1DF55C-7020-3240-8CAE-DD0B45266BA3}"/>
          </ac:spMkLst>
        </pc:spChg>
      </pc:sldChg>
      <pc:sldChg chg="modSp mod modNotes">
        <pc:chgData name="Kate Piper (IMH)" userId="f69ee4e2-845b-4a1f-89c4-60fce9da139f" providerId="ADAL" clId="{7B18D56E-F845-439B-9212-59341FC5F20E}" dt="2023-11-13T08:29:23.107" v="657"/>
        <pc:sldMkLst>
          <pc:docMk/>
          <pc:sldMk cId="4273121954" sldId="526"/>
        </pc:sldMkLst>
        <pc:spChg chg="mod">
          <ac:chgData name="Kate Piper (IMH)" userId="f69ee4e2-845b-4a1f-89c4-60fce9da139f" providerId="ADAL" clId="{7B18D56E-F845-439B-9212-59341FC5F20E}" dt="2023-11-13T08:20:24.350" v="373" actId="20577"/>
          <ac:spMkLst>
            <pc:docMk/>
            <pc:sldMk cId="4273121954" sldId="526"/>
            <ac:spMk id="167939" creationId="{4B1DF55C-7020-3240-8CAE-DD0B45266BA3}"/>
          </ac:spMkLst>
        </pc:spChg>
      </pc:sldChg>
      <pc:sldChg chg="modSp add mod modNotes">
        <pc:chgData name="Kate Piper (IMH)" userId="f69ee4e2-845b-4a1f-89c4-60fce9da139f" providerId="ADAL" clId="{7B18D56E-F845-439B-9212-59341FC5F20E}" dt="2023-11-13T08:29:23.107" v="657"/>
        <pc:sldMkLst>
          <pc:docMk/>
          <pc:sldMk cId="1239409532" sldId="527"/>
        </pc:sldMkLst>
        <pc:spChg chg="mod">
          <ac:chgData name="Kate Piper (IMH)" userId="f69ee4e2-845b-4a1f-89c4-60fce9da139f" providerId="ADAL" clId="{7B18D56E-F845-439B-9212-59341FC5F20E}" dt="2023-11-13T08:20:28.624" v="377" actId="20577"/>
          <ac:spMkLst>
            <pc:docMk/>
            <pc:sldMk cId="1239409532" sldId="527"/>
            <ac:spMk id="167939" creationId="{4B1DF55C-7020-3240-8CAE-DD0B45266BA3}"/>
          </ac:spMkLst>
        </pc:spChg>
      </pc:sldChg>
      <pc:sldChg chg="add modNotes">
        <pc:chgData name="Kate Piper (IMH)" userId="f69ee4e2-845b-4a1f-89c4-60fce9da139f" providerId="ADAL" clId="{7B18D56E-F845-439B-9212-59341FC5F20E}" dt="2023-11-13T08:29:23.107" v="657"/>
        <pc:sldMkLst>
          <pc:docMk/>
          <pc:sldMk cId="1796183098" sldId="528"/>
        </pc:sldMkLst>
      </pc:sldChg>
      <pc:sldChg chg="add del">
        <pc:chgData name="Kate Piper (IMH)" userId="f69ee4e2-845b-4a1f-89c4-60fce9da139f" providerId="ADAL" clId="{7B18D56E-F845-439B-9212-59341FC5F20E}" dt="2023-11-13T08:19:50.821" v="363" actId="47"/>
        <pc:sldMkLst>
          <pc:docMk/>
          <pc:sldMk cId="2042850569" sldId="528"/>
        </pc:sldMkLst>
      </pc:sldChg>
      <pc:sldChg chg="addSp modSp new mod">
        <pc:chgData name="Kate Piper (IMH)" userId="f69ee4e2-845b-4a1f-89c4-60fce9da139f" providerId="ADAL" clId="{7B18D56E-F845-439B-9212-59341FC5F20E}" dt="2023-11-13T08:23:19.801" v="656" actId="20577"/>
        <pc:sldMkLst>
          <pc:docMk/>
          <pc:sldMk cId="3118831354" sldId="529"/>
        </pc:sldMkLst>
        <pc:spChg chg="mod">
          <ac:chgData name="Kate Piper (IMH)" userId="f69ee4e2-845b-4a1f-89c4-60fce9da139f" providerId="ADAL" clId="{7B18D56E-F845-439B-9212-59341FC5F20E}" dt="2023-11-13T08:23:19.801" v="656" actId="20577"/>
          <ac:spMkLst>
            <pc:docMk/>
            <pc:sldMk cId="3118831354" sldId="529"/>
            <ac:spMk id="2" creationId="{E414A625-F0E4-4FC6-CC35-F30BBD43E0B1}"/>
          </ac:spMkLst>
        </pc:spChg>
        <pc:spChg chg="add mod">
          <ac:chgData name="Kate Piper (IMH)" userId="f69ee4e2-845b-4a1f-89c4-60fce9da139f" providerId="ADAL" clId="{7B18D56E-F845-439B-9212-59341FC5F20E}" dt="2023-11-13T08:23:07.973" v="607" actId="207"/>
          <ac:spMkLst>
            <pc:docMk/>
            <pc:sldMk cId="3118831354" sldId="529"/>
            <ac:spMk id="4" creationId="{14BD9EC6-2919-A016-AC8F-6BCED3115918}"/>
          </ac:spMkLst>
        </pc:spChg>
        <pc:spChg chg="add mod">
          <ac:chgData name="Kate Piper (IMH)" userId="f69ee4e2-845b-4a1f-89c4-60fce9da139f" providerId="ADAL" clId="{7B18D56E-F845-439B-9212-59341FC5F20E}" dt="2023-11-13T08:23:07.973" v="607" actId="207"/>
          <ac:spMkLst>
            <pc:docMk/>
            <pc:sldMk cId="3118831354" sldId="529"/>
            <ac:spMk id="5" creationId="{D79C51B7-CFA0-020B-AEFA-A363244A01BF}"/>
          </ac:spMkLst>
        </pc:spChg>
        <pc:spChg chg="add mod">
          <ac:chgData name="Kate Piper (IMH)" userId="f69ee4e2-845b-4a1f-89c4-60fce9da139f" providerId="ADAL" clId="{7B18D56E-F845-439B-9212-59341FC5F20E}" dt="2023-11-13T08:23:07.973" v="607" actId="207"/>
          <ac:spMkLst>
            <pc:docMk/>
            <pc:sldMk cId="3118831354" sldId="529"/>
            <ac:spMk id="6" creationId="{AC11B2CB-3B1B-008A-73C4-3BE55852AEAA}"/>
          </ac:spMkLst>
        </pc:spChg>
        <pc:spChg chg="add mod">
          <ac:chgData name="Kate Piper (IMH)" userId="f69ee4e2-845b-4a1f-89c4-60fce9da139f" providerId="ADAL" clId="{7B18D56E-F845-439B-9212-59341FC5F20E}" dt="2023-11-13T08:23:07.973" v="607" actId="207"/>
          <ac:spMkLst>
            <pc:docMk/>
            <pc:sldMk cId="3118831354" sldId="529"/>
            <ac:spMk id="7" creationId="{A4C57EE8-5EE0-571F-14A9-23E11BA20372}"/>
          </ac:spMkLst>
        </pc:spChg>
        <pc:spChg chg="add mod">
          <ac:chgData name="Kate Piper (IMH)" userId="f69ee4e2-845b-4a1f-89c4-60fce9da139f" providerId="ADAL" clId="{7B18D56E-F845-439B-9212-59341FC5F20E}" dt="2023-11-13T08:23:07.973" v="607" actId="207"/>
          <ac:spMkLst>
            <pc:docMk/>
            <pc:sldMk cId="3118831354" sldId="529"/>
            <ac:spMk id="8" creationId="{CAEA9EFA-1C41-42CB-5FC0-BA92C66D6732}"/>
          </ac:spMkLst>
        </pc:spChg>
      </pc:sldChg>
      <pc:sldChg chg="modSp add mod">
        <pc:chgData name="Kate Piper (IMH)" userId="f69ee4e2-845b-4a1f-89c4-60fce9da139f" providerId="ADAL" clId="{7B18D56E-F845-439B-9212-59341FC5F20E}" dt="2023-11-13T08:37:48.087" v="731" actId="20577"/>
        <pc:sldMkLst>
          <pc:docMk/>
          <pc:sldMk cId="3009346487" sldId="530"/>
        </pc:sldMkLst>
        <pc:spChg chg="mod">
          <ac:chgData name="Kate Piper (IMH)" userId="f69ee4e2-845b-4a1f-89c4-60fce9da139f" providerId="ADAL" clId="{7B18D56E-F845-439B-9212-59341FC5F20E}" dt="2023-11-13T08:37:48.087" v="731" actId="20577"/>
          <ac:spMkLst>
            <pc:docMk/>
            <pc:sldMk cId="3009346487" sldId="530"/>
            <ac:spMk id="180227" creationId="{A46A89B7-E56B-1B4C-75BF-7C261A833C47}"/>
          </ac:spMkLst>
        </pc:spChg>
      </pc:sldChg>
      <pc:sldChg chg="add del">
        <pc:chgData name="Kate Piper (IMH)" userId="f69ee4e2-845b-4a1f-89c4-60fce9da139f" providerId="ADAL" clId="{7B18D56E-F845-439B-9212-59341FC5F20E}" dt="2023-11-13T08:57:43.932" v="781" actId="47"/>
        <pc:sldMkLst>
          <pc:docMk/>
          <pc:sldMk cId="445714286" sldId="53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48B7F3B-1B0C-4B2E-ACE7-8ECD7883D7D2}" type="datetimeFigureOut">
              <a:rPr lang="en-GB" smtClean="0"/>
              <a:t>13/11/2023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Focus groups between 4-10</a:t>
            </a:r>
          </a:p>
          <a:p>
            <a:r>
              <a:rPr lang="en-GB"/>
              <a:t>Moderator over interviewer</a:t>
            </a:r>
          </a:p>
          <a:p>
            <a:endParaRPr lang="en-GB"/>
          </a:p>
          <a:p>
            <a:r>
              <a:rPr lang="en-GB"/>
              <a:t>Student’s experiences of physical activity engagement in second year university.</a:t>
            </a:r>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347076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1A3A47E3-FB9B-01E0-51C4-74834126DCE7}"/>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01C0C474-84A0-4772-92E0-F820D2DA832A}" type="slidenum">
              <a:rPr lang="en-US" altLang="en-US"/>
              <a:pPr>
                <a:spcBef>
                  <a:spcPct val="0"/>
                </a:spcBef>
                <a:defRPr/>
              </a:pPr>
              <a:t>12</a:t>
            </a:fld>
            <a:endParaRPr lang="en-US" altLang="en-US"/>
          </a:p>
        </p:txBody>
      </p:sp>
      <p:sp>
        <p:nvSpPr>
          <p:cNvPr id="138243" name="Rectangle 2">
            <a:extLst>
              <a:ext uri="{FF2B5EF4-FFF2-40B4-BE49-F238E27FC236}">
                <a16:creationId xmlns:a16="http://schemas.microsoft.com/office/drawing/2014/main" id="{1413FE5E-73B3-726E-50D6-8356DEEE0A81}"/>
              </a:ext>
            </a:extLst>
          </p:cNvPr>
          <p:cNvSpPr>
            <a:spLocks noGrp="1" noRot="1" noChangeAspect="1" noChangeArrowheads="1" noTextEdit="1"/>
          </p:cNvSpPr>
          <p:nvPr>
            <p:ph type="sldImg"/>
          </p:nvPr>
        </p:nvSpPr>
        <p:spPr>
          <a:xfrm>
            <a:off x="222250" y="722313"/>
            <a:ext cx="6438900" cy="3622675"/>
          </a:xfrm>
          <a:ln/>
        </p:spPr>
      </p:sp>
      <p:sp>
        <p:nvSpPr>
          <p:cNvPr id="45060" name="Rectangle 3">
            <a:extLst>
              <a:ext uri="{FF2B5EF4-FFF2-40B4-BE49-F238E27FC236}">
                <a16:creationId xmlns:a16="http://schemas.microsoft.com/office/drawing/2014/main" id="{3C2BBF03-450D-0413-F43D-DA575A6F3E3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A2C21861-7940-678F-C769-826DE2A68687}"/>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BC3CE555-B3D6-400A-9A08-6DDC020469F0}" type="slidenum">
              <a:rPr lang="en-US" altLang="en-US"/>
              <a:pPr>
                <a:spcBef>
                  <a:spcPct val="0"/>
                </a:spcBef>
                <a:defRPr/>
              </a:pPr>
              <a:t>13</a:t>
            </a:fld>
            <a:endParaRPr lang="en-US" altLang="en-US"/>
          </a:p>
        </p:txBody>
      </p:sp>
      <p:sp>
        <p:nvSpPr>
          <p:cNvPr id="124931" name="Rectangle 2">
            <a:extLst>
              <a:ext uri="{FF2B5EF4-FFF2-40B4-BE49-F238E27FC236}">
                <a16:creationId xmlns:a16="http://schemas.microsoft.com/office/drawing/2014/main" id="{21C9DBE1-5C02-E1C9-3320-8C2578D6C968}"/>
              </a:ext>
            </a:extLst>
          </p:cNvPr>
          <p:cNvSpPr>
            <a:spLocks noGrp="1" noRot="1" noChangeAspect="1" noChangeArrowheads="1" noTextEdit="1"/>
          </p:cNvSpPr>
          <p:nvPr>
            <p:ph type="sldImg"/>
          </p:nvPr>
        </p:nvSpPr>
        <p:spPr>
          <a:xfrm>
            <a:off x="222250" y="722313"/>
            <a:ext cx="6438900" cy="3622675"/>
          </a:xfrm>
          <a:ln/>
        </p:spPr>
      </p:sp>
      <p:sp>
        <p:nvSpPr>
          <p:cNvPr id="40964" name="Rectangle 3">
            <a:extLst>
              <a:ext uri="{FF2B5EF4-FFF2-40B4-BE49-F238E27FC236}">
                <a16:creationId xmlns:a16="http://schemas.microsoft.com/office/drawing/2014/main" id="{238CDBB6-7632-07FF-2B89-096AC861A5BE}"/>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3B19B33D-8278-9F30-77A4-A2E1A89EB492}"/>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F989B072-56C5-4AAB-861A-5D6F0D5A6718}" type="slidenum">
              <a:rPr lang="en-US" altLang="en-US"/>
              <a:pPr>
                <a:spcBef>
                  <a:spcPct val="0"/>
                </a:spcBef>
                <a:defRPr/>
              </a:pPr>
              <a:t>15</a:t>
            </a:fld>
            <a:endParaRPr lang="en-US" altLang="en-US"/>
          </a:p>
        </p:txBody>
      </p:sp>
      <p:sp>
        <p:nvSpPr>
          <p:cNvPr id="120835" name="Rectangle 2">
            <a:extLst>
              <a:ext uri="{FF2B5EF4-FFF2-40B4-BE49-F238E27FC236}">
                <a16:creationId xmlns:a16="http://schemas.microsoft.com/office/drawing/2014/main" id="{74B8C1D3-E6CE-B62A-1E00-A001043B7BB9}"/>
              </a:ext>
            </a:extLst>
          </p:cNvPr>
          <p:cNvSpPr>
            <a:spLocks noGrp="1" noRot="1" noChangeAspect="1" noChangeArrowheads="1" noTextEdit="1"/>
          </p:cNvSpPr>
          <p:nvPr>
            <p:ph type="sldImg"/>
          </p:nvPr>
        </p:nvSpPr>
        <p:spPr>
          <a:xfrm>
            <a:off x="222250" y="722313"/>
            <a:ext cx="6438900" cy="3622675"/>
          </a:xfrm>
          <a:ln/>
        </p:spPr>
      </p:sp>
      <p:sp>
        <p:nvSpPr>
          <p:cNvPr id="37892" name="Rectangle 3">
            <a:extLst>
              <a:ext uri="{FF2B5EF4-FFF2-40B4-BE49-F238E27FC236}">
                <a16:creationId xmlns:a16="http://schemas.microsoft.com/office/drawing/2014/main" id="{1CA35500-0AA1-8D8A-86BD-1C279987A64D}"/>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17</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18</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19</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20</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21</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22</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23</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24</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25</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26</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22250" y="722313"/>
            <a:ext cx="6438900" cy="3622675"/>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11891859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87328D59-04B4-6A5F-3096-AC4E5BF662B4}"/>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A2470594-FB57-40EC-97CC-D4F4B18B98C5}" type="slidenum">
              <a:rPr lang="en-US" altLang="en-US"/>
              <a:pPr>
                <a:spcBef>
                  <a:spcPct val="0"/>
                </a:spcBef>
                <a:defRPr/>
              </a:pPr>
              <a:t>27</a:t>
            </a:fld>
            <a:endParaRPr lang="en-US" altLang="en-US"/>
          </a:p>
        </p:txBody>
      </p:sp>
      <p:sp>
        <p:nvSpPr>
          <p:cNvPr id="181251" name="Rectangle 2">
            <a:extLst>
              <a:ext uri="{FF2B5EF4-FFF2-40B4-BE49-F238E27FC236}">
                <a16:creationId xmlns:a16="http://schemas.microsoft.com/office/drawing/2014/main" id="{47B982BA-C2ED-87F9-2137-159F2109E9CA}"/>
              </a:ext>
            </a:extLst>
          </p:cNvPr>
          <p:cNvSpPr>
            <a:spLocks noGrp="1" noRot="1" noChangeAspect="1" noChangeArrowheads="1" noTextEdit="1"/>
          </p:cNvSpPr>
          <p:nvPr>
            <p:ph type="sldImg"/>
          </p:nvPr>
        </p:nvSpPr>
        <p:spPr>
          <a:xfrm>
            <a:off x="222250" y="722313"/>
            <a:ext cx="6438900" cy="3622675"/>
          </a:xfrm>
          <a:ln/>
        </p:spPr>
      </p:sp>
      <p:sp>
        <p:nvSpPr>
          <p:cNvPr id="69636" name="Rectangle 3">
            <a:extLst>
              <a:ext uri="{FF2B5EF4-FFF2-40B4-BE49-F238E27FC236}">
                <a16:creationId xmlns:a16="http://schemas.microsoft.com/office/drawing/2014/main" id="{F3E0E575-52A6-C68C-823E-AB229FB9F6D9}"/>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87328D59-04B4-6A5F-3096-AC4E5BF662B4}"/>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A2470594-FB57-40EC-97CC-D4F4B18B98C5}" type="slidenum">
              <a:rPr lang="en-US" altLang="en-US"/>
              <a:pPr>
                <a:spcBef>
                  <a:spcPct val="0"/>
                </a:spcBef>
                <a:defRPr/>
              </a:pPr>
              <a:t>28</a:t>
            </a:fld>
            <a:endParaRPr lang="en-US" altLang="en-US"/>
          </a:p>
        </p:txBody>
      </p:sp>
      <p:sp>
        <p:nvSpPr>
          <p:cNvPr id="181251" name="Rectangle 2">
            <a:extLst>
              <a:ext uri="{FF2B5EF4-FFF2-40B4-BE49-F238E27FC236}">
                <a16:creationId xmlns:a16="http://schemas.microsoft.com/office/drawing/2014/main" id="{47B982BA-C2ED-87F9-2137-159F2109E9CA}"/>
              </a:ext>
            </a:extLst>
          </p:cNvPr>
          <p:cNvSpPr>
            <a:spLocks noGrp="1" noRot="1" noChangeAspect="1" noChangeArrowheads="1" noTextEdit="1"/>
          </p:cNvSpPr>
          <p:nvPr>
            <p:ph type="sldImg"/>
          </p:nvPr>
        </p:nvSpPr>
        <p:spPr>
          <a:xfrm>
            <a:off x="222250" y="722313"/>
            <a:ext cx="6438900" cy="3622675"/>
          </a:xfrm>
          <a:ln/>
        </p:spPr>
      </p:sp>
      <p:sp>
        <p:nvSpPr>
          <p:cNvPr id="69636" name="Rectangle 3">
            <a:extLst>
              <a:ext uri="{FF2B5EF4-FFF2-40B4-BE49-F238E27FC236}">
                <a16:creationId xmlns:a16="http://schemas.microsoft.com/office/drawing/2014/main" id="{F3E0E575-52A6-C68C-823E-AB229FB9F6D9}"/>
              </a:ext>
            </a:extLst>
          </p:cNvPr>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19992505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87328D59-04B4-6A5F-3096-AC4E5BF662B4}"/>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A2470594-FB57-40EC-97CC-D4F4B18B98C5}" type="slidenum">
              <a:rPr lang="en-US" altLang="en-US"/>
              <a:pPr>
                <a:spcBef>
                  <a:spcPct val="0"/>
                </a:spcBef>
                <a:defRPr/>
              </a:pPr>
              <a:t>29</a:t>
            </a:fld>
            <a:endParaRPr lang="en-US" altLang="en-US"/>
          </a:p>
        </p:txBody>
      </p:sp>
      <p:sp>
        <p:nvSpPr>
          <p:cNvPr id="181251" name="Rectangle 2">
            <a:extLst>
              <a:ext uri="{FF2B5EF4-FFF2-40B4-BE49-F238E27FC236}">
                <a16:creationId xmlns:a16="http://schemas.microsoft.com/office/drawing/2014/main" id="{47B982BA-C2ED-87F9-2137-159F2109E9CA}"/>
              </a:ext>
            </a:extLst>
          </p:cNvPr>
          <p:cNvSpPr>
            <a:spLocks noGrp="1" noRot="1" noChangeAspect="1" noChangeArrowheads="1" noTextEdit="1"/>
          </p:cNvSpPr>
          <p:nvPr>
            <p:ph type="sldImg"/>
          </p:nvPr>
        </p:nvSpPr>
        <p:spPr>
          <a:xfrm>
            <a:off x="222250" y="722313"/>
            <a:ext cx="6438900" cy="3622675"/>
          </a:xfrm>
          <a:ln/>
        </p:spPr>
      </p:sp>
      <p:sp>
        <p:nvSpPr>
          <p:cNvPr id="69636" name="Rectangle 3">
            <a:extLst>
              <a:ext uri="{FF2B5EF4-FFF2-40B4-BE49-F238E27FC236}">
                <a16:creationId xmlns:a16="http://schemas.microsoft.com/office/drawing/2014/main" id="{F3E0E575-52A6-C68C-823E-AB229FB9F6D9}"/>
              </a:ext>
            </a:extLst>
          </p:cNvPr>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4115149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30</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22250" y="722313"/>
            <a:ext cx="6438900" cy="3622675"/>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40301728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09C04F-E939-7C00-CFA3-9EC733ED61ED}"/>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61544D5-40A0-CC9C-16BB-7DB381D48C7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5EB7599-D9EF-A368-6588-8C3030DB54FA}"/>
              </a:ext>
            </a:extLst>
          </p:cNvPr>
          <p:cNvSpPr>
            <a:spLocks noGrp="1"/>
          </p:cNvSpPr>
          <p:nvPr>
            <p:ph type="sldNum" sz="quarter" idx="12"/>
          </p:nvPr>
        </p:nvSpPr>
        <p:spPr/>
        <p:txBody>
          <a:bodyPr/>
          <a:lstStyle>
            <a:lvl1pPr>
              <a:defRPr/>
            </a:lvl1pPr>
          </a:lstStyle>
          <a:p>
            <a:pPr>
              <a:defRPr/>
            </a:pPr>
            <a:fld id="{48B38672-DD6D-4872-9A2F-0BD95F16151C}" type="slidenum">
              <a:rPr lang="en-US" altLang="en-US"/>
              <a:pPr>
                <a:defRPr/>
              </a:pPr>
              <a:t>‹#›</a:t>
            </a:fld>
            <a:endParaRPr lang="en-US" altLang="en-US"/>
          </a:p>
        </p:txBody>
      </p:sp>
    </p:spTree>
    <p:extLst>
      <p:ext uri="{BB962C8B-B14F-4D97-AF65-F5344CB8AC3E}">
        <p14:creationId xmlns:p14="http://schemas.microsoft.com/office/powerpoint/2010/main" val="243936965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5" Type="http://schemas.openxmlformats.org/officeDocument/2006/relationships/image" Target="../media/image10.png"/><Relationship Id="rId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8.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7.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8.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uwtsd.display.vevox.com/#/present/506765/CTZ77T2RX2DV2NW2EDZJ" TargetMode="Externa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a:t>Creativity and Value Creation</a:t>
            </a:r>
          </a:p>
          <a:p>
            <a:r>
              <a:rPr lang="cy-GB"/>
              <a:t>Creadigrwydd a Chreu Gwerth</a:t>
            </a:r>
            <a:endParaRPr lang="en-GB"/>
          </a:p>
          <a:p>
            <a:endParaRPr lang="en-GB"/>
          </a:p>
          <a:p>
            <a:r>
              <a:rPr lang="en-GB"/>
              <a:t>Level / </a:t>
            </a:r>
            <a:r>
              <a:rPr lang="en-GB" err="1"/>
              <a:t>Lefel</a:t>
            </a:r>
            <a:r>
              <a:rPr lang="en-GB"/>
              <a:t>  5</a:t>
            </a:r>
          </a:p>
          <a:p>
            <a:r>
              <a:rPr lang="en-GB"/>
              <a:t>Research Methods / </a:t>
            </a:r>
            <a:r>
              <a:rPr lang="en-GB" err="1"/>
              <a:t>Dulliau</a:t>
            </a:r>
            <a:r>
              <a:rPr lang="en-GB"/>
              <a:t> </a:t>
            </a:r>
            <a:r>
              <a:rPr lang="en-GB" err="1"/>
              <a:t>Ymchwil</a:t>
            </a:r>
            <a:endParaRPr lang="en-GB"/>
          </a:p>
          <a:p>
            <a:endParaRPr lang="en-GB"/>
          </a:p>
          <a:p>
            <a:r>
              <a:rPr lang="en-GB"/>
              <a:t>Kate Piper</a:t>
            </a:r>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03816" y="5081305"/>
            <a:ext cx="4535079" cy="511779"/>
          </a:xfrm>
        </p:spPr>
        <p:txBody>
          <a:bodyPr/>
          <a:lstStyle/>
          <a:p>
            <a:pPr algn="ctr"/>
            <a:r>
              <a:rPr lang="en-GB"/>
              <a:t>Introduction and Experiences</a:t>
            </a:r>
          </a:p>
          <a:p>
            <a:pPr algn="ctr"/>
            <a:r>
              <a:rPr lang="en-GB" err="1">
                <a:cs typeface="Calibri"/>
              </a:rPr>
              <a:t>Cyflwyniad</a:t>
            </a:r>
            <a:r>
              <a:rPr lang="en-GB">
                <a:cs typeface="Calibri"/>
              </a:rPr>
              <a:t> a </a:t>
            </a:r>
            <a:r>
              <a:rPr lang="en-GB" err="1">
                <a:cs typeface="Calibri"/>
              </a:rPr>
              <a:t>Phrofiadau</a:t>
            </a:r>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Vevox | The #1 rated Polling and Q&amp;A platform for hybrid">
            <a:hlinkClick r:id="rId2"/>
            <a:extLst>
              <a:ext uri="{FF2B5EF4-FFF2-40B4-BE49-F238E27FC236}">
                <a16:creationId xmlns:a16="http://schemas.microsoft.com/office/drawing/2014/main" id="{66F7DE79-6BA2-A85D-B34B-EB0E5D8587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6301" y="2133087"/>
            <a:ext cx="4724400" cy="96202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59341AA3-2A14-11AE-E021-B2AD9737E610}"/>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154CC940-62BC-127A-E5CB-320E450B3E89}"/>
              </a:ext>
            </a:extLst>
          </p:cNvPr>
          <p:cNvSpPr>
            <a:spLocks noGrp="1"/>
          </p:cNvSpPr>
          <p:nvPr>
            <p:ph idx="1"/>
          </p:nvPr>
        </p:nvSpPr>
        <p:spPr>
          <a:xfrm>
            <a:off x="320511" y="3852832"/>
            <a:ext cx="7761640" cy="1548727"/>
          </a:xfrm>
        </p:spPr>
        <p:txBody>
          <a:bodyPr/>
          <a:lstStyle/>
          <a:p>
            <a:endParaRPr lang="en-GB"/>
          </a:p>
        </p:txBody>
      </p:sp>
    </p:spTree>
    <p:extLst>
      <p:ext uri="{BB962C8B-B14F-4D97-AF65-F5344CB8AC3E}">
        <p14:creationId xmlns:p14="http://schemas.microsoft.com/office/powerpoint/2010/main" val="2089617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6D34-24D5-AA20-15DB-B7E75722BC28}"/>
              </a:ext>
            </a:extLst>
          </p:cNvPr>
          <p:cNvSpPr>
            <a:spLocks noGrp="1"/>
          </p:cNvSpPr>
          <p:nvPr>
            <p:ph type="title"/>
          </p:nvPr>
        </p:nvSpPr>
        <p:spPr/>
        <p:txBody>
          <a:bodyPr/>
          <a:lstStyle/>
          <a:p>
            <a:r>
              <a:rPr lang="en-GB"/>
              <a:t>Interviews</a:t>
            </a:r>
          </a:p>
        </p:txBody>
      </p:sp>
      <p:sp>
        <p:nvSpPr>
          <p:cNvPr id="3" name="Content Placeholder 2">
            <a:extLst>
              <a:ext uri="{FF2B5EF4-FFF2-40B4-BE49-F238E27FC236}">
                <a16:creationId xmlns:a16="http://schemas.microsoft.com/office/drawing/2014/main" id="{7322F6DD-9947-C65E-1ABD-50792728B9D8}"/>
              </a:ext>
            </a:extLst>
          </p:cNvPr>
          <p:cNvSpPr>
            <a:spLocks noGrp="1"/>
          </p:cNvSpPr>
          <p:nvPr>
            <p:ph idx="1"/>
          </p:nvPr>
        </p:nvSpPr>
        <p:spPr>
          <a:xfrm>
            <a:off x="320511" y="1459006"/>
            <a:ext cx="11633924" cy="3942553"/>
          </a:xfrm>
        </p:spPr>
        <p:txBody>
          <a:bodyPr/>
          <a:lstStyle/>
          <a:p>
            <a:r>
              <a:rPr lang="en-GB"/>
              <a:t>Purpose: “to create a conversation that invites the participant(s) to tell stories, accounts, reports an/or descriptions about their perspectives, insights, experiences, feelings/ emotions and/or behaviours” (Smith and Sparkes, 2017: 103)</a:t>
            </a:r>
          </a:p>
          <a:p>
            <a:r>
              <a:rPr lang="en-GB"/>
              <a:t>Individual structured </a:t>
            </a:r>
            <a:r>
              <a:rPr lang="en-GB">
                <a:sym typeface="Wingdings" panose="05000000000000000000" pitchFamily="2" charset="2"/>
              </a:rPr>
              <a:t> individual semi-structured  individual unstructured  focus groups</a:t>
            </a:r>
          </a:p>
          <a:p>
            <a:r>
              <a:rPr lang="en-GB">
                <a:sym typeface="Wingdings" panose="05000000000000000000" pitchFamily="2" charset="2"/>
              </a:rPr>
              <a:t>Interview guide – what do we need to consider when prepping</a:t>
            </a:r>
          </a:p>
          <a:p>
            <a:pPr lvl="1"/>
            <a:r>
              <a:rPr lang="en-GB">
                <a:sym typeface="Wingdings" panose="05000000000000000000" pitchFamily="2" charset="2"/>
              </a:rPr>
              <a:t>Before  During  After</a:t>
            </a:r>
          </a:p>
          <a:p>
            <a:r>
              <a:rPr lang="en-GB">
                <a:highlight>
                  <a:srgbClr val="FFFF00"/>
                </a:highlight>
                <a:sym typeface="Wingdings" panose="05000000000000000000" pitchFamily="2" charset="2"/>
              </a:rPr>
              <a:t>Thinking of the questions - TASK</a:t>
            </a:r>
          </a:p>
          <a:p>
            <a:endParaRPr lang="en-GB"/>
          </a:p>
        </p:txBody>
      </p:sp>
    </p:spTree>
    <p:extLst>
      <p:ext uri="{BB962C8B-B14F-4D97-AF65-F5344CB8AC3E}">
        <p14:creationId xmlns:p14="http://schemas.microsoft.com/office/powerpoint/2010/main" val="3936766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8C9E-27CB-E004-A333-5D0D75938C5D}"/>
              </a:ext>
            </a:extLst>
          </p:cNvPr>
          <p:cNvSpPr>
            <a:spLocks noGrp="1"/>
          </p:cNvSpPr>
          <p:nvPr>
            <p:ph type="title"/>
          </p:nvPr>
        </p:nvSpPr>
        <p:spPr/>
        <p:txBody>
          <a:bodyPr/>
          <a:lstStyle/>
          <a:p>
            <a:r>
              <a:rPr lang="en-GB"/>
              <a:t>Open ended responses in Questionnaires</a:t>
            </a:r>
          </a:p>
        </p:txBody>
      </p:sp>
      <p:sp>
        <p:nvSpPr>
          <p:cNvPr id="3" name="Content Placeholder 2">
            <a:extLst>
              <a:ext uri="{FF2B5EF4-FFF2-40B4-BE49-F238E27FC236}">
                <a16:creationId xmlns:a16="http://schemas.microsoft.com/office/drawing/2014/main" id="{9E21EBE4-0BB1-2F7A-C937-7EB7CAFECAC8}"/>
              </a:ext>
            </a:extLst>
          </p:cNvPr>
          <p:cNvSpPr>
            <a:spLocks noGrp="1"/>
          </p:cNvSpPr>
          <p:nvPr>
            <p:ph idx="1"/>
          </p:nvPr>
        </p:nvSpPr>
        <p:spPr/>
        <p:txBody>
          <a:bodyPr/>
          <a:lstStyle/>
          <a:p>
            <a:r>
              <a:rPr lang="en-GB"/>
              <a:t>Same as above – however you only have one chance to get the information you need. </a:t>
            </a:r>
          </a:p>
          <a:p>
            <a:r>
              <a:rPr lang="en-GB"/>
              <a:t>Linked to Structured individual interviews</a:t>
            </a:r>
          </a:p>
          <a:p>
            <a:r>
              <a:rPr lang="en-GB"/>
              <a:t>How could we set up the question?</a:t>
            </a:r>
          </a:p>
          <a:p>
            <a:endParaRPr lang="en-GB"/>
          </a:p>
          <a:p>
            <a:r>
              <a:rPr lang="en-GB"/>
              <a:t>Microsoft Forms</a:t>
            </a:r>
          </a:p>
        </p:txBody>
      </p:sp>
    </p:spTree>
    <p:extLst>
      <p:ext uri="{BB962C8B-B14F-4D97-AF65-F5344CB8AC3E}">
        <p14:creationId xmlns:p14="http://schemas.microsoft.com/office/powerpoint/2010/main" val="4223199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8819D97-0265-E7A8-00A1-4B74B5260788}"/>
              </a:ext>
            </a:extLst>
          </p:cNvPr>
          <p:cNvSpPr>
            <a:spLocks noGrp="1"/>
          </p:cNvSpPr>
          <p:nvPr>
            <p:ph type="title"/>
          </p:nvPr>
        </p:nvSpPr>
        <p:spPr>
          <a:xfrm>
            <a:off x="1919289" y="188913"/>
            <a:ext cx="8569325" cy="1143000"/>
          </a:xfrm>
        </p:spPr>
        <p:txBody>
          <a:bodyPr/>
          <a:lstStyle/>
          <a:p>
            <a:pPr eaLnBrk="1" hangingPunct="1"/>
            <a:r>
              <a:rPr lang="en-GB" altLang="en-US" sz="3200"/>
              <a:t>Outline of proposed methodology for the study - providing a strong rationale for the choices made. </a:t>
            </a:r>
          </a:p>
        </p:txBody>
      </p:sp>
      <p:sp>
        <p:nvSpPr>
          <p:cNvPr id="25603" name="Rectangle 3">
            <a:extLst>
              <a:ext uri="{FF2B5EF4-FFF2-40B4-BE49-F238E27FC236}">
                <a16:creationId xmlns:a16="http://schemas.microsoft.com/office/drawing/2014/main" id="{B41BE2CC-5105-F7C4-0152-EB567EB6EE7D}"/>
              </a:ext>
            </a:extLst>
          </p:cNvPr>
          <p:cNvSpPr>
            <a:spLocks noGrp="1" noChangeArrowheads="1"/>
          </p:cNvSpPr>
          <p:nvPr>
            <p:ph idx="1"/>
          </p:nvPr>
        </p:nvSpPr>
        <p:spPr>
          <a:xfrm>
            <a:off x="2136775" y="908050"/>
            <a:ext cx="8153400" cy="5187950"/>
          </a:xfrm>
        </p:spPr>
        <p:txBody>
          <a:bodyPr vert="horz" lIns="91440" tIns="45720" rIns="91440" bIns="45720" rtlCol="0" anchor="t">
            <a:normAutofit lnSpcReduction="10000"/>
          </a:bodyPr>
          <a:lstStyle/>
          <a:p>
            <a:pPr eaLnBrk="1" hangingPunct="1">
              <a:lnSpc>
                <a:spcPct val="90000"/>
              </a:lnSpc>
              <a:defRPr/>
            </a:pPr>
            <a:endParaRPr lang="en-GB" altLang="en-US">
              <a:ea typeface="ＭＳ Ｐゴシック" pitchFamily="34" charset="-128"/>
            </a:endParaRP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0070C0"/>
                </a:solidFill>
                <a:ea typeface="ＭＳ Ｐゴシック" pitchFamily="34" charset="-128"/>
              </a:rPr>
              <a:t>Participants – who?</a:t>
            </a: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B10F49"/>
                </a:solidFill>
                <a:ea typeface="ＭＳ Ｐゴシック" pitchFamily="34" charset="-128"/>
              </a:rPr>
              <a:t>Procedures – how?</a:t>
            </a: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00B050"/>
                </a:solidFill>
                <a:ea typeface="ＭＳ Ｐゴシック" pitchFamily="34" charset="-128"/>
              </a:rPr>
              <a:t>Design – what?</a:t>
            </a:r>
          </a:p>
          <a:p>
            <a:pPr>
              <a:lnSpc>
                <a:spcPct val="90000"/>
              </a:lnSpc>
              <a:defRPr/>
            </a:pPr>
            <a:endParaRPr lang="en-GB" altLang="en-US">
              <a:solidFill>
                <a:srgbClr val="00B050"/>
              </a:solidFill>
              <a:ea typeface="ＭＳ Ｐゴシック" pitchFamily="34" charset="-128"/>
              <a:cs typeface="Calibri"/>
            </a:endParaRPr>
          </a:p>
          <a:p>
            <a:pPr>
              <a:defRPr/>
            </a:pPr>
            <a:r>
              <a:rPr lang="en-GB" altLang="en-US">
                <a:solidFill>
                  <a:schemeClr val="accent2">
                    <a:lumMod val="60000"/>
                    <a:lumOff val="40000"/>
                  </a:schemeClr>
                </a:solidFill>
                <a:ea typeface="ＭＳ Ｐゴシック"/>
                <a:cs typeface="Calibri"/>
              </a:rPr>
              <a:t>Researcher – why?</a:t>
            </a:r>
            <a:endParaRPr lang="en-GB" altLang="en-US">
              <a:solidFill>
                <a:schemeClr val="accent2">
                  <a:lumMod val="60000"/>
                  <a:lumOff val="40000"/>
                </a:schemeClr>
              </a:solidFill>
              <a:ea typeface="ＭＳ Ｐゴシック" pitchFamily="34" charset="-128"/>
              <a:cs typeface="Calibri"/>
            </a:endParaRPr>
          </a:p>
          <a:p>
            <a:pPr>
              <a:defRPr/>
            </a:pPr>
            <a:endParaRPr lang="en-GB" altLang="en-US" b="1" u="sng">
              <a:solidFill>
                <a:srgbClr val="00B050"/>
              </a:solidFill>
              <a:ea typeface="ＭＳ Ｐゴシック" pitchFamily="34" charset="-128"/>
            </a:endParaRPr>
          </a:p>
          <a:p>
            <a:pPr marL="0" indent="0" eaLnBrk="1" hangingPunct="1">
              <a:lnSpc>
                <a:spcPct val="90000"/>
              </a:lnSpc>
              <a:buNone/>
              <a:defRPr/>
            </a:pPr>
            <a:r>
              <a:rPr lang="en-GB" altLang="en-US" b="1">
                <a:solidFill>
                  <a:srgbClr val="00B050"/>
                </a:solidFill>
                <a:ea typeface="ＭＳ Ｐゴシック" pitchFamily="34" charset="-128"/>
              </a:rPr>
              <a:t>				</a:t>
            </a:r>
            <a:endParaRPr lang="en-GB" altLang="en-US" b="1" u="sng">
              <a:ea typeface="ＭＳ Ｐゴシック" pitchFamily="34" charset="-128"/>
            </a:endParaRPr>
          </a:p>
        </p:txBody>
      </p:sp>
      <p:sp>
        <p:nvSpPr>
          <p:cNvPr id="69636" name="TextBox 1">
            <a:extLst>
              <a:ext uri="{FF2B5EF4-FFF2-40B4-BE49-F238E27FC236}">
                <a16:creationId xmlns:a16="http://schemas.microsoft.com/office/drawing/2014/main" id="{F349E513-533F-96A7-7B55-0DD3B8AEBED6}"/>
              </a:ext>
            </a:extLst>
          </p:cNvPr>
          <p:cNvSpPr txBox="1">
            <a:spLocks noChangeArrowheads="1"/>
          </p:cNvSpPr>
          <p:nvPr/>
        </p:nvSpPr>
        <p:spPr bwMode="auto">
          <a:xfrm>
            <a:off x="7464425" y="2722564"/>
            <a:ext cx="295275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sz="4400" b="1">
                <a:solidFill>
                  <a:srgbClr val="FF0000"/>
                </a:solidFill>
                <a:latin typeface="Arial" panose="020B0604020202020204" pitchFamily="34" charset="0"/>
              </a:rPr>
              <a:t>Ethics?</a:t>
            </a:r>
            <a:endParaRPr lang="en-GB" altLang="en-US" sz="4400">
              <a:solidFill>
                <a:srgbClr val="FF0000"/>
              </a:solidFill>
              <a:latin typeface="Arial" panose="020B0604020202020204" pitchFamily="34" charset="0"/>
            </a:endParaRPr>
          </a:p>
        </p:txBody>
      </p:sp>
      <p:cxnSp>
        <p:nvCxnSpPr>
          <p:cNvPr id="4" name="Straight Arrow Connector 3">
            <a:extLst>
              <a:ext uri="{FF2B5EF4-FFF2-40B4-BE49-F238E27FC236}">
                <a16:creationId xmlns:a16="http://schemas.microsoft.com/office/drawing/2014/main" id="{19421B30-11F3-C99D-DF4D-0480ED5E81DE}"/>
              </a:ext>
            </a:extLst>
          </p:cNvPr>
          <p:cNvCxnSpPr/>
          <p:nvPr/>
        </p:nvCxnSpPr>
        <p:spPr>
          <a:xfrm>
            <a:off x="6024563" y="2398713"/>
            <a:ext cx="1439862" cy="6477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FF1161-CC56-7139-158A-27CD63DE89EB}"/>
              </a:ext>
            </a:extLst>
          </p:cNvPr>
          <p:cNvCxnSpPr/>
          <p:nvPr/>
        </p:nvCxnSpPr>
        <p:spPr>
          <a:xfrm>
            <a:off x="5880100" y="3198814"/>
            <a:ext cx="1581150" cy="8572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76343CB-9400-440D-7C7E-BBB8BD97C414}"/>
              </a:ext>
            </a:extLst>
          </p:cNvPr>
          <p:cNvCxnSpPr/>
          <p:nvPr/>
        </p:nvCxnSpPr>
        <p:spPr>
          <a:xfrm flipV="1">
            <a:off x="6021388" y="3492500"/>
            <a:ext cx="1439862" cy="8001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038103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3A323-5645-4959-F65E-F799722AEF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16FC0F-397C-93BD-077F-204431D949DC}"/>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0F1EE4FC-27D8-1155-F993-BA6EA37BC35C}"/>
              </a:ext>
            </a:extLst>
          </p:cNvPr>
          <p:cNvSpPr/>
          <p:nvPr/>
        </p:nvSpPr>
        <p:spPr>
          <a:xfrm>
            <a:off x="403219" y="1630849"/>
            <a:ext cx="5147094" cy="37812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0">
                <a:ea typeface="Calibri"/>
                <a:cs typeface="Calibri"/>
              </a:rPr>
              <a:t>Morals</a:t>
            </a:r>
            <a:endParaRPr lang="en-US" sz="6000">
              <a:ea typeface="Calibri"/>
              <a:cs typeface="Calibri"/>
            </a:endParaRPr>
          </a:p>
        </p:txBody>
      </p:sp>
      <p:sp>
        <p:nvSpPr>
          <p:cNvPr id="5" name="Rectangle: Rounded Corners 4">
            <a:extLst>
              <a:ext uri="{FF2B5EF4-FFF2-40B4-BE49-F238E27FC236}">
                <a16:creationId xmlns:a16="http://schemas.microsoft.com/office/drawing/2014/main" id="{8D2BD4EA-03A6-3820-3E06-2EB8B20A5630}"/>
              </a:ext>
            </a:extLst>
          </p:cNvPr>
          <p:cNvSpPr/>
          <p:nvPr/>
        </p:nvSpPr>
        <p:spPr>
          <a:xfrm>
            <a:off x="6657369" y="1630848"/>
            <a:ext cx="5147094" cy="37812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000">
                <a:ea typeface="Calibri"/>
                <a:cs typeface="Calibri"/>
              </a:rPr>
              <a:t>Ethics</a:t>
            </a:r>
            <a:endParaRPr lang="en-US" sz="6000">
              <a:ea typeface="Calibri"/>
              <a:cs typeface="Calibri"/>
            </a:endParaRPr>
          </a:p>
        </p:txBody>
      </p:sp>
    </p:spTree>
    <p:extLst>
      <p:ext uri="{BB962C8B-B14F-4D97-AF65-F5344CB8AC3E}">
        <p14:creationId xmlns:p14="http://schemas.microsoft.com/office/powerpoint/2010/main" val="724402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E5366-42B8-8C24-D0CA-E642F489E5C3}"/>
              </a:ext>
            </a:extLst>
          </p:cNvPr>
          <p:cNvSpPr>
            <a:spLocks noGrp="1"/>
          </p:cNvSpPr>
          <p:nvPr>
            <p:ph type="title"/>
          </p:nvPr>
        </p:nvSpPr>
        <p:spPr/>
        <p:txBody>
          <a:bodyPr/>
          <a:lstStyle/>
          <a:p>
            <a:endParaRPr lang="en-GB"/>
          </a:p>
        </p:txBody>
      </p:sp>
      <p:pic>
        <p:nvPicPr>
          <p:cNvPr id="4" name="Content Placeholder 3" descr="Ethics in Life and Business - Ethics in Life and Business - My Own Business  Institute - Learn How To Start a Business">
            <a:extLst>
              <a:ext uri="{FF2B5EF4-FFF2-40B4-BE49-F238E27FC236}">
                <a16:creationId xmlns:a16="http://schemas.microsoft.com/office/drawing/2014/main" id="{6780A0C2-9BBD-77D9-6347-81A42565803D}"/>
              </a:ext>
            </a:extLst>
          </p:cNvPr>
          <p:cNvPicPr>
            <a:picLocks noGrp="1" noChangeAspect="1"/>
          </p:cNvPicPr>
          <p:nvPr>
            <p:ph idx="1"/>
          </p:nvPr>
        </p:nvPicPr>
        <p:blipFill>
          <a:blip r:embed="rId2"/>
          <a:stretch>
            <a:fillRect/>
          </a:stretch>
        </p:blipFill>
        <p:spPr>
          <a:xfrm>
            <a:off x="6934835" y="1897512"/>
            <a:ext cx="4942263" cy="3576638"/>
          </a:xfrm>
        </p:spPr>
      </p:pic>
      <p:pic>
        <p:nvPicPr>
          <p:cNvPr id="5" name="Picture 4" descr="Fidel Andrada - Ethics, Morals and Values | Medium">
            <a:extLst>
              <a:ext uri="{FF2B5EF4-FFF2-40B4-BE49-F238E27FC236}">
                <a16:creationId xmlns:a16="http://schemas.microsoft.com/office/drawing/2014/main" id="{45A06CD0-90F5-4A3C-04C7-B98271C88F1B}"/>
              </a:ext>
            </a:extLst>
          </p:cNvPr>
          <p:cNvPicPr>
            <a:picLocks noChangeAspect="1"/>
          </p:cNvPicPr>
          <p:nvPr/>
        </p:nvPicPr>
        <p:blipFill>
          <a:blip r:embed="rId3"/>
          <a:stretch>
            <a:fillRect/>
          </a:stretch>
        </p:blipFill>
        <p:spPr>
          <a:xfrm>
            <a:off x="497457" y="1895475"/>
            <a:ext cx="6093124" cy="3426483"/>
          </a:xfrm>
          <a:prstGeom prst="rect">
            <a:avLst/>
          </a:prstGeom>
        </p:spPr>
      </p:pic>
    </p:spTree>
    <p:extLst>
      <p:ext uri="{BB962C8B-B14F-4D97-AF65-F5344CB8AC3E}">
        <p14:creationId xmlns:p14="http://schemas.microsoft.com/office/powerpoint/2010/main" val="2320050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38642-45D0-9D8A-9635-A8BDEB8A95E6}"/>
              </a:ext>
            </a:extLst>
          </p:cNvPr>
          <p:cNvSpPr>
            <a:spLocks noGrp="1"/>
          </p:cNvSpPr>
          <p:nvPr>
            <p:ph type="title"/>
          </p:nvPr>
        </p:nvSpPr>
        <p:spPr/>
        <p:txBody>
          <a:bodyPr/>
          <a:lstStyle/>
          <a:p>
            <a:endParaRPr lang="en-GB"/>
          </a:p>
        </p:txBody>
      </p:sp>
      <p:pic>
        <p:nvPicPr>
          <p:cNvPr id="4" name="Content Placeholder 3" descr="What is an example of when ethics and morality collide? - Quora">
            <a:extLst>
              <a:ext uri="{FF2B5EF4-FFF2-40B4-BE49-F238E27FC236}">
                <a16:creationId xmlns:a16="http://schemas.microsoft.com/office/drawing/2014/main" id="{E927A4ED-7082-15EC-46C0-6A7278307F83}"/>
              </a:ext>
            </a:extLst>
          </p:cNvPr>
          <p:cNvPicPr>
            <a:picLocks noGrp="1" noChangeAspect="1"/>
          </p:cNvPicPr>
          <p:nvPr>
            <p:ph idx="1"/>
          </p:nvPr>
        </p:nvPicPr>
        <p:blipFill>
          <a:blip r:embed="rId2"/>
          <a:stretch>
            <a:fillRect/>
          </a:stretch>
        </p:blipFill>
        <p:spPr>
          <a:xfrm>
            <a:off x="1104301" y="604853"/>
            <a:ext cx="8839559" cy="4968634"/>
          </a:xfrm>
        </p:spPr>
      </p:pic>
    </p:spTree>
    <p:extLst>
      <p:ext uri="{BB962C8B-B14F-4D97-AF65-F5344CB8AC3E}">
        <p14:creationId xmlns:p14="http://schemas.microsoft.com/office/powerpoint/2010/main" val="1411638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Title 1">
            <a:extLst>
              <a:ext uri="{FF2B5EF4-FFF2-40B4-BE49-F238E27FC236}">
                <a16:creationId xmlns:a16="http://schemas.microsoft.com/office/drawing/2014/main" id="{5C18E762-183E-4AFE-B949-525D08E0CC72}"/>
              </a:ext>
            </a:extLst>
          </p:cNvPr>
          <p:cNvSpPr>
            <a:spLocks noGrp="1"/>
          </p:cNvSpPr>
          <p:nvPr>
            <p:ph type="ctrTitle"/>
          </p:nvPr>
        </p:nvSpPr>
        <p:spPr>
          <a:xfrm>
            <a:off x="2034546" y="202153"/>
            <a:ext cx="7772400" cy="649287"/>
          </a:xfrm>
        </p:spPr>
        <p:txBody>
          <a:bodyPr>
            <a:normAutofit fontScale="90000"/>
          </a:bodyPr>
          <a:lstStyle/>
          <a:p>
            <a:r>
              <a:rPr lang="en-GB" altLang="en-US"/>
              <a:t>Ethical Questions</a:t>
            </a:r>
          </a:p>
        </p:txBody>
      </p:sp>
      <p:sp>
        <p:nvSpPr>
          <p:cNvPr id="3" name="Subtitle 2">
            <a:extLst>
              <a:ext uri="{FF2B5EF4-FFF2-40B4-BE49-F238E27FC236}">
                <a16:creationId xmlns:a16="http://schemas.microsoft.com/office/drawing/2014/main" id="{DF1E0BBB-ACA0-3406-2E96-24B7CB31C81A}"/>
              </a:ext>
            </a:extLst>
          </p:cNvPr>
          <p:cNvSpPr>
            <a:spLocks noGrp="1"/>
          </p:cNvSpPr>
          <p:nvPr>
            <p:ph type="subTitle" idx="1"/>
          </p:nvPr>
        </p:nvSpPr>
        <p:spPr>
          <a:xfrm>
            <a:off x="265653" y="908949"/>
            <a:ext cx="11558885" cy="4724012"/>
          </a:xfrm>
        </p:spPr>
        <p:txBody>
          <a:bodyPr vert="horz" lIns="91440" tIns="45720" rIns="91440" bIns="45720" rtlCol="0" anchor="t">
            <a:normAutofit/>
          </a:bodyPr>
          <a:lstStyle/>
          <a:p>
            <a:pPr algn="l">
              <a:defRPr/>
            </a:pPr>
            <a:endParaRPr lang="en-GB" sz="2400"/>
          </a:p>
          <a:p>
            <a:pPr algn="l">
              <a:defRPr/>
            </a:pPr>
            <a:r>
              <a:rPr lang="en-GB">
                <a:solidFill>
                  <a:srgbClr val="FF0000"/>
                </a:solidFill>
              </a:rPr>
              <a:t>Is it unethical to fitness test children? or Is it unethical </a:t>
            </a:r>
            <a:r>
              <a:rPr lang="en-GB" u="sng">
                <a:solidFill>
                  <a:srgbClr val="FF0000"/>
                </a:solidFill>
              </a:rPr>
              <a:t>not</a:t>
            </a:r>
            <a:r>
              <a:rPr lang="en-GB">
                <a:solidFill>
                  <a:srgbClr val="FF0000"/>
                </a:solidFill>
              </a:rPr>
              <a:t> to fitness test children?</a:t>
            </a:r>
            <a:endParaRPr lang="en-GB">
              <a:solidFill>
                <a:srgbClr val="FF0000"/>
              </a:solidFill>
              <a:cs typeface="Calibri"/>
            </a:endParaRPr>
          </a:p>
          <a:p>
            <a:pPr algn="l">
              <a:defRPr/>
            </a:pPr>
            <a:r>
              <a:rPr lang="en-GB">
                <a:solidFill>
                  <a:srgbClr val="C00000"/>
                </a:solidFill>
              </a:rPr>
              <a:t>Is it unethical for coaches to push athletes too hard?</a:t>
            </a:r>
            <a:endParaRPr lang="en-GB">
              <a:solidFill>
                <a:srgbClr val="C00000"/>
              </a:solidFill>
              <a:cs typeface="Calibri"/>
            </a:endParaRPr>
          </a:p>
          <a:p>
            <a:pPr algn="l">
              <a:defRPr/>
            </a:pPr>
            <a:r>
              <a:rPr lang="en-GB">
                <a:solidFill>
                  <a:schemeClr val="accent6">
                    <a:lumMod val="75000"/>
                  </a:schemeClr>
                </a:solidFill>
              </a:rPr>
              <a:t>Is it unethical to cheat to win?</a:t>
            </a:r>
            <a:endParaRPr lang="en-GB">
              <a:solidFill>
                <a:schemeClr val="accent6">
                  <a:lumMod val="75000"/>
                </a:schemeClr>
              </a:solidFill>
              <a:cs typeface="Calibri"/>
            </a:endParaRPr>
          </a:p>
          <a:p>
            <a:pPr algn="l">
              <a:defRPr/>
            </a:pPr>
            <a:r>
              <a:rPr lang="en-GB">
                <a:solidFill>
                  <a:srgbClr val="00B050"/>
                </a:solidFill>
              </a:rPr>
              <a:t>Is it unethical to refuse health treatment to someone because it is too expensive?</a:t>
            </a:r>
            <a:endParaRPr lang="en-GB">
              <a:solidFill>
                <a:srgbClr val="00B050"/>
              </a:solidFill>
              <a:cs typeface="Calibri"/>
            </a:endParaRPr>
          </a:p>
          <a:p>
            <a:pPr algn="l">
              <a:defRPr/>
            </a:pPr>
            <a:r>
              <a:rPr lang="en-GB"/>
              <a:t>Is it unethical to allow people to become morbidly obese?</a:t>
            </a:r>
            <a:endParaRPr lang="en-GB">
              <a:cs typeface="Calibri"/>
            </a:endParaRPr>
          </a:p>
        </p:txBody>
      </p:sp>
    </p:spTree>
    <p:extLst>
      <p:ext uri="{BB962C8B-B14F-4D97-AF65-F5344CB8AC3E}">
        <p14:creationId xmlns:p14="http://schemas.microsoft.com/office/powerpoint/2010/main" val="275549258"/>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Title 1">
            <a:extLst>
              <a:ext uri="{FF2B5EF4-FFF2-40B4-BE49-F238E27FC236}">
                <a16:creationId xmlns:a16="http://schemas.microsoft.com/office/drawing/2014/main" id="{EADABA8E-6A22-63EA-4606-4A2E852E6DBF}"/>
              </a:ext>
            </a:extLst>
          </p:cNvPr>
          <p:cNvSpPr>
            <a:spLocks noGrp="1"/>
          </p:cNvSpPr>
          <p:nvPr>
            <p:ph type="title"/>
          </p:nvPr>
        </p:nvSpPr>
        <p:spPr/>
        <p:txBody>
          <a:bodyPr/>
          <a:lstStyle/>
          <a:p>
            <a:r>
              <a:rPr lang="en-GB" altLang="en-US"/>
              <a:t>Concerns you must Answer </a:t>
            </a:r>
          </a:p>
        </p:txBody>
      </p:sp>
      <p:sp>
        <p:nvSpPr>
          <p:cNvPr id="132099" name="Content Placeholder 2">
            <a:extLst>
              <a:ext uri="{FF2B5EF4-FFF2-40B4-BE49-F238E27FC236}">
                <a16:creationId xmlns:a16="http://schemas.microsoft.com/office/drawing/2014/main" id="{20B6ED01-1695-4DA5-564C-BC16F5F3BD40}"/>
              </a:ext>
            </a:extLst>
          </p:cNvPr>
          <p:cNvSpPr>
            <a:spLocks noGrp="1"/>
          </p:cNvSpPr>
          <p:nvPr>
            <p:ph idx="1"/>
          </p:nvPr>
        </p:nvSpPr>
        <p:spPr>
          <a:xfrm>
            <a:off x="1981200" y="1341439"/>
            <a:ext cx="8229600" cy="5068887"/>
          </a:xfrm>
        </p:spPr>
        <p:txBody>
          <a:bodyPr/>
          <a:lstStyle/>
          <a:p>
            <a:pPr marL="0" indent="0" algn="ctr">
              <a:buNone/>
            </a:pPr>
            <a:r>
              <a:rPr lang="en-GB" altLang="en-US">
                <a:solidFill>
                  <a:srgbClr val="FF0000"/>
                </a:solidFill>
              </a:rPr>
              <a:t>Where is the line?</a:t>
            </a:r>
            <a:endParaRPr lang="en-GB" altLang="en-US"/>
          </a:p>
          <a:p>
            <a:pPr marL="0" indent="0">
              <a:buNone/>
            </a:pPr>
            <a:r>
              <a:rPr lang="en-GB" altLang="en-US">
                <a:solidFill>
                  <a:srgbClr val="00B050"/>
                </a:solidFill>
              </a:rPr>
              <a:t>At what point does encouragement become coercion?</a:t>
            </a:r>
          </a:p>
          <a:p>
            <a:pPr marL="0" indent="0">
              <a:buNone/>
            </a:pPr>
            <a:endParaRPr lang="en-GB" altLang="en-US">
              <a:solidFill>
                <a:srgbClr val="00B050"/>
              </a:solidFill>
            </a:endParaRPr>
          </a:p>
          <a:p>
            <a:pPr marL="0" indent="0">
              <a:buNone/>
            </a:pPr>
            <a:r>
              <a:rPr lang="en-GB" altLang="en-US">
                <a:solidFill>
                  <a:srgbClr val="7030A0"/>
                </a:solidFill>
              </a:rPr>
              <a:t>At what point do participants do things only because you are their teacher / instructor?</a:t>
            </a:r>
          </a:p>
          <a:p>
            <a:pPr marL="0" indent="0">
              <a:buNone/>
            </a:pPr>
            <a:endParaRPr lang="en-GB" altLang="en-US">
              <a:solidFill>
                <a:srgbClr val="7030A0"/>
              </a:solidFill>
            </a:endParaRPr>
          </a:p>
          <a:p>
            <a:pPr marL="0" indent="0">
              <a:buNone/>
            </a:pPr>
            <a:r>
              <a:rPr lang="en-GB" altLang="en-US">
                <a:solidFill>
                  <a:srgbClr val="00B0F0"/>
                </a:solidFill>
              </a:rPr>
              <a:t>How do you avoid manipulating or influencing the data?</a:t>
            </a:r>
          </a:p>
        </p:txBody>
      </p:sp>
    </p:spTree>
    <p:extLst>
      <p:ext uri="{BB962C8B-B14F-4D97-AF65-F5344CB8AC3E}">
        <p14:creationId xmlns:p14="http://schemas.microsoft.com/office/powerpoint/2010/main" val="226023258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Title 1">
            <a:extLst>
              <a:ext uri="{FF2B5EF4-FFF2-40B4-BE49-F238E27FC236}">
                <a16:creationId xmlns:a16="http://schemas.microsoft.com/office/drawing/2014/main" id="{EF27D3AD-F79F-FF3F-3D10-49BDE8F8FE82}"/>
              </a:ext>
            </a:extLst>
          </p:cNvPr>
          <p:cNvSpPr>
            <a:spLocks noGrp="1"/>
          </p:cNvSpPr>
          <p:nvPr>
            <p:ph type="title"/>
          </p:nvPr>
        </p:nvSpPr>
        <p:spPr/>
        <p:txBody>
          <a:bodyPr/>
          <a:lstStyle/>
          <a:p>
            <a:r>
              <a:rPr lang="en-GB" altLang="en-US"/>
              <a:t>Underlying Ethos</a:t>
            </a:r>
          </a:p>
        </p:txBody>
      </p:sp>
      <p:sp>
        <p:nvSpPr>
          <p:cNvPr id="133123" name="Content Placeholder 2">
            <a:extLst>
              <a:ext uri="{FF2B5EF4-FFF2-40B4-BE49-F238E27FC236}">
                <a16:creationId xmlns:a16="http://schemas.microsoft.com/office/drawing/2014/main" id="{AB32907B-904F-7774-C799-03FA8C4BC437}"/>
              </a:ext>
            </a:extLst>
          </p:cNvPr>
          <p:cNvSpPr>
            <a:spLocks noGrp="1"/>
          </p:cNvSpPr>
          <p:nvPr>
            <p:ph idx="1"/>
          </p:nvPr>
        </p:nvSpPr>
        <p:spPr>
          <a:xfrm>
            <a:off x="1436914" y="894602"/>
            <a:ext cx="9352246" cy="5257800"/>
          </a:xfrm>
        </p:spPr>
        <p:txBody>
          <a:bodyPr/>
          <a:lstStyle/>
          <a:p>
            <a:pPr marL="0" indent="0">
              <a:buNone/>
            </a:pPr>
            <a:endParaRPr lang="en-GB" altLang="en-US" sz="2400"/>
          </a:p>
          <a:p>
            <a:pPr marL="0" indent="0">
              <a:buNone/>
            </a:pPr>
            <a:endParaRPr lang="en-GB" altLang="en-US" sz="2400"/>
          </a:p>
          <a:p>
            <a:pPr marL="0" indent="0">
              <a:buNone/>
            </a:pPr>
            <a:r>
              <a:rPr lang="en-GB" altLang="en-US" sz="3600"/>
              <a:t>Personal 	Morals		     Ethics </a:t>
            </a:r>
          </a:p>
          <a:p>
            <a:pPr marL="0" indent="0">
              <a:buNone/>
            </a:pPr>
            <a:endParaRPr lang="en-GB" altLang="en-US" sz="2400"/>
          </a:p>
          <a:p>
            <a:pPr marL="0" indent="0">
              <a:buNone/>
            </a:pPr>
            <a:r>
              <a:rPr lang="en-GB" altLang="en-US"/>
              <a:t>Work	Ethics		     Codes of practice</a:t>
            </a:r>
          </a:p>
          <a:p>
            <a:pPr marL="0" indent="0">
              <a:buNone/>
            </a:pPr>
            <a:endParaRPr lang="en-GB" altLang="en-US" sz="2400"/>
          </a:p>
          <a:p>
            <a:pPr marL="0" indent="0">
              <a:buNone/>
            </a:pPr>
            <a:endParaRPr lang="en-GB" altLang="en-US" sz="2400"/>
          </a:p>
          <a:p>
            <a:pPr marL="0" indent="0" algn="ctr">
              <a:buNone/>
            </a:pPr>
            <a:r>
              <a:rPr lang="en-GB" altLang="en-US" sz="3600" i="1">
                <a:solidFill>
                  <a:srgbClr val="FF0000"/>
                </a:solidFill>
              </a:rPr>
              <a:t>Moral perspectives evolve and change</a:t>
            </a:r>
          </a:p>
        </p:txBody>
      </p:sp>
      <p:sp>
        <p:nvSpPr>
          <p:cNvPr id="4" name="Right Arrow 3">
            <a:extLst>
              <a:ext uri="{FF2B5EF4-FFF2-40B4-BE49-F238E27FC236}">
                <a16:creationId xmlns:a16="http://schemas.microsoft.com/office/drawing/2014/main" id="{4A7AC4B0-ED89-49D7-E78F-92C065201A5C}"/>
              </a:ext>
            </a:extLst>
          </p:cNvPr>
          <p:cNvSpPr/>
          <p:nvPr/>
        </p:nvSpPr>
        <p:spPr>
          <a:xfrm>
            <a:off x="4916338" y="1960863"/>
            <a:ext cx="1439863" cy="2333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5" name="Right Arrow 4">
            <a:extLst>
              <a:ext uri="{FF2B5EF4-FFF2-40B4-BE49-F238E27FC236}">
                <a16:creationId xmlns:a16="http://schemas.microsoft.com/office/drawing/2014/main" id="{89DA4C85-9DCC-EB62-C7DC-406A0AA36695}"/>
              </a:ext>
            </a:extLst>
          </p:cNvPr>
          <p:cNvSpPr/>
          <p:nvPr/>
        </p:nvSpPr>
        <p:spPr>
          <a:xfrm>
            <a:off x="3466926" y="3015892"/>
            <a:ext cx="1152525" cy="2016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165531724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0EDF03DD-EBDD-EB1B-6E71-3F2A7A797E57}"/>
              </a:ext>
            </a:extLst>
          </p:cNvPr>
          <p:cNvSpPr>
            <a:spLocks noGrp="1"/>
          </p:cNvSpPr>
          <p:nvPr>
            <p:ph type="title"/>
          </p:nvPr>
        </p:nvSpPr>
        <p:spPr/>
        <p:txBody>
          <a:bodyPr/>
          <a:lstStyle/>
          <a:p>
            <a:pPr eaLnBrk="1" hangingPunct="1"/>
            <a:r>
              <a:rPr lang="en-US" altLang="en-US" sz="3200" b="1" i="1"/>
              <a:t>The Revised Ethical Guidelines of the British Educational Research Association (BERA, 2018)</a:t>
            </a:r>
          </a:p>
        </p:txBody>
      </p:sp>
      <p:sp>
        <p:nvSpPr>
          <p:cNvPr id="137219" name="Rectangle 3">
            <a:extLst>
              <a:ext uri="{FF2B5EF4-FFF2-40B4-BE49-F238E27FC236}">
                <a16:creationId xmlns:a16="http://schemas.microsoft.com/office/drawing/2014/main" id="{8232DF05-FC79-40B7-420B-2632F291AD92}"/>
              </a:ext>
            </a:extLst>
          </p:cNvPr>
          <p:cNvSpPr>
            <a:spLocks noGrp="1"/>
          </p:cNvSpPr>
          <p:nvPr>
            <p:ph type="body" idx="1"/>
          </p:nvPr>
        </p:nvSpPr>
        <p:spPr>
          <a:xfrm>
            <a:off x="439560" y="1815233"/>
            <a:ext cx="11306353" cy="4609380"/>
          </a:xfrm>
        </p:spPr>
        <p:txBody>
          <a:bodyPr vert="horz" lIns="91440" tIns="45720" rIns="91440" bIns="45720" rtlCol="0" anchor="t">
            <a:normAutofit fontScale="92500" lnSpcReduction="20000"/>
          </a:bodyPr>
          <a:lstStyle/>
          <a:p>
            <a:pPr>
              <a:lnSpc>
                <a:spcPct val="80000"/>
              </a:lnSpc>
              <a:buNone/>
            </a:pPr>
            <a:r>
              <a:rPr lang="en-US" altLang="en-US" sz="3000" b="1" i="1"/>
              <a:t>Underpinning Principles </a:t>
            </a:r>
            <a:endParaRPr lang="en-US" altLang="en-US" sz="3000" b="1" i="1">
              <a:cs typeface="Calibri"/>
            </a:endParaRPr>
          </a:p>
          <a:p>
            <a:pPr eaLnBrk="1" hangingPunct="1">
              <a:lnSpc>
                <a:spcPct val="80000"/>
              </a:lnSpc>
              <a:buFontTx/>
              <a:buNone/>
            </a:pPr>
            <a:endParaRPr lang="en-GB" altLang="en-US" sz="3000" b="1">
              <a:cs typeface="Calibri"/>
            </a:endParaRPr>
          </a:p>
          <a:p>
            <a:pPr>
              <a:lnSpc>
                <a:spcPct val="80000"/>
              </a:lnSpc>
            </a:pPr>
            <a:r>
              <a:rPr lang="en-GB" altLang="en-US" sz="3000">
                <a:solidFill>
                  <a:srgbClr val="C00000"/>
                </a:solidFill>
              </a:rPr>
              <a:t>“</a:t>
            </a:r>
            <a:r>
              <a:rPr lang="en-US" altLang="ja-JP" sz="3000">
                <a:solidFill>
                  <a:srgbClr val="C00000"/>
                </a:solidFill>
                <a:ea typeface="游ゴシック"/>
              </a:rPr>
              <a:t>The Association considers that all educational research should be conducted within an ethic of respect for</a:t>
            </a:r>
            <a:r>
              <a:rPr lang="en-US" altLang="ja-JP" sz="3000">
                <a:solidFill>
                  <a:srgbClr val="FF0000"/>
                </a:solidFill>
                <a:ea typeface="游ゴシック"/>
              </a:rPr>
              <a:t> - </a:t>
            </a:r>
            <a:endParaRPr lang="en-US" altLang="ja-JP" sz="3000">
              <a:solidFill>
                <a:srgbClr val="FF0000"/>
              </a:solidFill>
              <a:ea typeface="游ゴシック"/>
              <a:cs typeface="Calibri"/>
            </a:endParaRPr>
          </a:p>
          <a:p>
            <a:pPr eaLnBrk="1" hangingPunct="1">
              <a:lnSpc>
                <a:spcPct val="80000"/>
              </a:lnSpc>
            </a:pPr>
            <a:endParaRPr lang="en-US" altLang="en-US" sz="3000">
              <a:cs typeface="Calibri"/>
            </a:endParaRPr>
          </a:p>
          <a:p>
            <a:pPr lvl="1" eaLnBrk="1" hangingPunct="1">
              <a:lnSpc>
                <a:spcPct val="110000"/>
              </a:lnSpc>
              <a:buFont typeface="Arial" panose="020B0604020202020204" pitchFamily="34" charset="0"/>
              <a:buChar char="•"/>
            </a:pPr>
            <a:r>
              <a:rPr lang="en-US" altLang="en-US" sz="2600">
                <a:solidFill>
                  <a:srgbClr val="7030A0"/>
                </a:solidFill>
              </a:rPr>
              <a:t>The Person</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Knowledge</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Democratic Values</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The Quality of Educational Research</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Academic Freedom</a:t>
            </a:r>
            <a:endParaRPr lang="en-US" altLang="en-US" sz="2600">
              <a:solidFill>
                <a:srgbClr val="7030A0"/>
              </a:solidFill>
              <a:cs typeface="Calibri"/>
            </a:endParaRPr>
          </a:p>
          <a:p>
            <a:pPr lvl="1" algn="r" eaLnBrk="1" hangingPunct="1">
              <a:lnSpc>
                <a:spcPct val="110000"/>
              </a:lnSpc>
              <a:buFontTx/>
              <a:buNone/>
            </a:pPr>
            <a:r>
              <a:rPr lang="en-US" altLang="en-US"/>
              <a:t>BERA Guidelines, 2011 pp4</a:t>
            </a:r>
            <a:endParaRPr lang="en-US" altLang="en-US">
              <a:cs typeface="Calibri"/>
            </a:endParaRPr>
          </a:p>
          <a:p>
            <a:pPr lvl="1" algn="ctr" eaLnBrk="1" hangingPunct="1">
              <a:lnSpc>
                <a:spcPct val="110000"/>
              </a:lnSpc>
              <a:buFontTx/>
              <a:buNone/>
            </a:pPr>
            <a:r>
              <a:rPr lang="en-US" altLang="en-US">
                <a:solidFill>
                  <a:schemeClr val="bg1"/>
                </a:solidFill>
              </a:rPr>
              <a:t>However at times these may conflict</a:t>
            </a:r>
            <a:endParaRPr lang="en-US" altLang="en-US">
              <a:solidFill>
                <a:schemeClr val="bg1"/>
              </a:solidFill>
              <a:cs typeface="Calibri"/>
            </a:endParaRPr>
          </a:p>
        </p:txBody>
      </p:sp>
    </p:spTree>
    <p:extLst>
      <p:ext uri="{BB962C8B-B14F-4D97-AF65-F5344CB8AC3E}">
        <p14:creationId xmlns:p14="http://schemas.microsoft.com/office/powerpoint/2010/main" val="1996506239"/>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id="{3040056D-13DB-580D-C936-37C20334DF2A}"/>
              </a:ext>
            </a:extLst>
          </p:cNvPr>
          <p:cNvSpPr>
            <a:spLocks noGrp="1"/>
          </p:cNvSpPr>
          <p:nvPr>
            <p:ph type="title"/>
          </p:nvPr>
        </p:nvSpPr>
        <p:spPr/>
        <p:txBody>
          <a:bodyPr/>
          <a:lstStyle/>
          <a:p>
            <a:pPr eaLnBrk="1" hangingPunct="1"/>
            <a:r>
              <a:rPr lang="en-US" altLang="en-US" sz="3200" b="1" i="1"/>
              <a:t>Why are research ethics a concern?</a:t>
            </a:r>
            <a:br>
              <a:rPr lang="en-US" altLang="en-US" sz="3200"/>
            </a:br>
            <a:endParaRPr lang="en-US" altLang="en-US" sz="3200"/>
          </a:p>
        </p:txBody>
      </p:sp>
      <p:sp>
        <p:nvSpPr>
          <p:cNvPr id="123907" name="Rectangle 3">
            <a:extLst>
              <a:ext uri="{FF2B5EF4-FFF2-40B4-BE49-F238E27FC236}">
                <a16:creationId xmlns:a16="http://schemas.microsoft.com/office/drawing/2014/main" id="{B4E1EBCC-8D64-B5B4-EA9E-5D2718228289}"/>
              </a:ext>
            </a:extLst>
          </p:cNvPr>
          <p:cNvSpPr>
            <a:spLocks noGrp="1"/>
          </p:cNvSpPr>
          <p:nvPr>
            <p:ph type="body" idx="1"/>
          </p:nvPr>
        </p:nvSpPr>
        <p:spPr>
          <a:xfrm>
            <a:off x="1919288" y="1125538"/>
            <a:ext cx="8748712" cy="4995862"/>
          </a:xfrm>
        </p:spPr>
        <p:txBody>
          <a:bodyPr/>
          <a:lstStyle/>
          <a:p>
            <a:pPr eaLnBrk="1" hangingPunct="1"/>
            <a:r>
              <a:rPr lang="en-US" altLang="en-US"/>
              <a:t>Not just something that occurs at the beginning of a research project / prior to fieldwork (Lewis, 2004).</a:t>
            </a:r>
          </a:p>
          <a:p>
            <a:pPr eaLnBrk="1" hangingPunct="1"/>
            <a:endParaRPr lang="en-US" altLang="en-US"/>
          </a:p>
          <a:p>
            <a:pPr eaLnBrk="1" hangingPunct="1"/>
            <a:r>
              <a:rPr lang="en-US" altLang="en-US"/>
              <a:t>“Ethical concerns should be at the forefront of any research project and should continue through to the write-up and dissemination stages” (Wellington, 2000)</a:t>
            </a:r>
          </a:p>
          <a:p>
            <a:pPr eaLnBrk="1" hangingPunct="1"/>
            <a:endParaRPr lang="en-US" altLang="en-US"/>
          </a:p>
          <a:p>
            <a:pPr eaLnBrk="1" hangingPunct="1">
              <a:buFontTx/>
              <a:buNone/>
            </a:pPr>
            <a:r>
              <a:rPr lang="en-GB" altLang="en-US" sz="1400"/>
              <a:t>	Lewis, G. (2004) ‘Developing a Framework for Social Science Research Ethics’, paper delivered at Conference on Ethical Frameworks for Research, Milton Keynes, 4 November</a:t>
            </a:r>
            <a:endParaRPr lang="en-US" altLang="en-US" sz="1400" b="1"/>
          </a:p>
        </p:txBody>
      </p:sp>
    </p:spTree>
    <p:extLst>
      <p:ext uri="{BB962C8B-B14F-4D97-AF65-F5344CB8AC3E}">
        <p14:creationId xmlns:p14="http://schemas.microsoft.com/office/powerpoint/2010/main" val="1880928967"/>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1" name="Picture 2" descr="http://carleton.ca/psychology/wp-content/uploads/Picture12.png">
            <a:extLst>
              <a:ext uri="{FF2B5EF4-FFF2-40B4-BE49-F238E27FC236}">
                <a16:creationId xmlns:a16="http://schemas.microsoft.com/office/drawing/2014/main" id="{73F038F4-9347-B4C7-3465-CE2F0D1821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395" y="132811"/>
            <a:ext cx="7979404" cy="5440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a:extLst>
              <a:ext uri="{FF2B5EF4-FFF2-40B4-BE49-F238E27FC236}">
                <a16:creationId xmlns:a16="http://schemas.microsoft.com/office/drawing/2014/main" id="{109C915B-4799-A3B9-1267-0E7CB9A2FB3F}"/>
              </a:ext>
            </a:extLst>
          </p:cNvPr>
          <p:cNvSpPr>
            <a:spLocks noGrp="1"/>
          </p:cNvSpPr>
          <p:nvPr>
            <p:ph type="ctrTitle"/>
          </p:nvPr>
        </p:nvSpPr>
        <p:spPr/>
        <p:txBody>
          <a:bodyPr/>
          <a:lstStyle/>
          <a:p>
            <a:endParaRPr lang="en-GB"/>
          </a:p>
        </p:txBody>
      </p:sp>
    </p:spTree>
    <p:extLst>
      <p:ext uri="{BB962C8B-B14F-4D97-AF65-F5344CB8AC3E}">
        <p14:creationId xmlns:p14="http://schemas.microsoft.com/office/powerpoint/2010/main" val="1020760724"/>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C70EA967-C8D8-740C-46C6-0E3AF6006B7F}"/>
              </a:ext>
            </a:extLst>
          </p:cNvPr>
          <p:cNvSpPr>
            <a:spLocks noGrp="1"/>
          </p:cNvSpPr>
          <p:nvPr>
            <p:ph type="ctrTitle"/>
          </p:nvPr>
        </p:nvSpPr>
        <p:spPr>
          <a:xfrm>
            <a:off x="2279650" y="476250"/>
            <a:ext cx="7772400" cy="719138"/>
          </a:xfrm>
        </p:spPr>
        <p:txBody>
          <a:bodyPr/>
          <a:lstStyle/>
          <a:p>
            <a:pPr eaLnBrk="1" hangingPunct="1"/>
            <a:r>
              <a:rPr lang="en-US" altLang="en-US" b="1" i="1"/>
              <a:t>Research Ethics</a:t>
            </a:r>
            <a:endParaRPr lang="en-US" altLang="en-US"/>
          </a:p>
        </p:txBody>
      </p:sp>
      <p:sp>
        <p:nvSpPr>
          <p:cNvPr id="2051" name="Rectangle 3">
            <a:extLst>
              <a:ext uri="{FF2B5EF4-FFF2-40B4-BE49-F238E27FC236}">
                <a16:creationId xmlns:a16="http://schemas.microsoft.com/office/drawing/2014/main" id="{6D3FA527-0C03-D792-EF23-424269E7ACCA}"/>
              </a:ext>
            </a:extLst>
          </p:cNvPr>
          <p:cNvSpPr>
            <a:spLocks noGrp="1" noChangeArrowheads="1"/>
          </p:cNvSpPr>
          <p:nvPr>
            <p:ph type="subTitle" idx="1"/>
          </p:nvPr>
        </p:nvSpPr>
        <p:spPr>
          <a:xfrm>
            <a:off x="1775964" y="1412667"/>
            <a:ext cx="8640763" cy="4752975"/>
          </a:xfrm>
        </p:spPr>
        <p:txBody>
          <a:bodyPr vert="horz" lIns="91440" tIns="45720" rIns="91440" bIns="45720" rtlCol="0" anchor="t">
            <a:normAutofit/>
          </a:bodyPr>
          <a:lstStyle/>
          <a:p>
            <a:pPr eaLnBrk="1" hangingPunct="1">
              <a:defRPr/>
            </a:pPr>
            <a:r>
              <a:rPr lang="en-US"/>
              <a:t>Based on guidelines from UWTSD</a:t>
            </a:r>
          </a:p>
          <a:p>
            <a:pPr eaLnBrk="1" hangingPunct="1">
              <a:defRPr/>
            </a:pPr>
            <a:r>
              <a:rPr lang="en-US"/>
              <a:t>&amp;</a:t>
            </a:r>
          </a:p>
          <a:p>
            <a:pPr marL="457200" indent="-457200" algn="l" eaLnBrk="1" hangingPunct="1">
              <a:buFont typeface="Arial" panose="020B0604020202020204" pitchFamily="34" charset="0"/>
              <a:buChar char="•"/>
              <a:defRPr/>
            </a:pPr>
            <a:r>
              <a:rPr lang="en-US">
                <a:solidFill>
                  <a:srgbClr val="FF0000"/>
                </a:solidFill>
              </a:rPr>
              <a:t>BASES		- 	Sport Science</a:t>
            </a:r>
          </a:p>
          <a:p>
            <a:pPr marL="457200" indent="-457200" algn="l" eaLnBrk="1" hangingPunct="1">
              <a:buFont typeface="Arial" panose="020B0604020202020204" pitchFamily="34" charset="0"/>
              <a:buChar char="•"/>
              <a:defRPr/>
            </a:pPr>
            <a:r>
              <a:rPr lang="en-US">
                <a:solidFill>
                  <a:srgbClr val="00B0F0"/>
                </a:solidFill>
              </a:rPr>
              <a:t>BERA		- 	Physical Education</a:t>
            </a:r>
          </a:p>
          <a:p>
            <a:pPr marL="457200" indent="-457200" algn="l" eaLnBrk="1" hangingPunct="1">
              <a:buFont typeface="Arial" panose="020B0604020202020204" pitchFamily="34" charset="0"/>
              <a:buChar char="•"/>
              <a:defRPr/>
            </a:pPr>
            <a:r>
              <a:rPr lang="en-US" err="1">
                <a:solidFill>
                  <a:srgbClr val="00B050"/>
                </a:solidFill>
              </a:rPr>
              <a:t>AfN</a:t>
            </a:r>
            <a:r>
              <a:rPr lang="en-US">
                <a:solidFill>
                  <a:srgbClr val="00B050"/>
                </a:solidFill>
              </a:rPr>
              <a:t> / HCPC 	- 	Nutrition</a:t>
            </a:r>
          </a:p>
          <a:p>
            <a:pPr marL="457200" indent="-457200" algn="l" eaLnBrk="1" hangingPunct="1">
              <a:buFont typeface="Arial" panose="020B0604020202020204" pitchFamily="34" charset="0"/>
              <a:buChar char="•"/>
              <a:defRPr/>
            </a:pPr>
            <a:r>
              <a:rPr lang="en-US">
                <a:solidFill>
                  <a:srgbClr val="7030A0"/>
                </a:solidFill>
              </a:rPr>
              <a:t>Sport Therapy	-	Society of Sport Therapist</a:t>
            </a:r>
          </a:p>
          <a:p>
            <a:pPr marL="457200" indent="-457200" algn="l">
              <a:buFont typeface="Arial" panose="020B0604020202020204" pitchFamily="34" charset="0"/>
              <a:buChar char="•"/>
              <a:defRPr/>
            </a:pPr>
            <a:r>
              <a:rPr lang="en-US">
                <a:solidFill>
                  <a:srgbClr val="7030A0"/>
                </a:solidFill>
                <a:cs typeface="Calibri" panose="020F0502020204030204"/>
              </a:rPr>
              <a:t>BPS 		- 	Psychology</a:t>
            </a:r>
          </a:p>
        </p:txBody>
      </p:sp>
    </p:spTree>
    <p:extLst>
      <p:ext uri="{BB962C8B-B14F-4D97-AF65-F5344CB8AC3E}">
        <p14:creationId xmlns:p14="http://schemas.microsoft.com/office/powerpoint/2010/main" val="2806580557"/>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2738F-CA77-8A98-0DC6-443F1FBD2EC8}"/>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780B8AF-56E5-70F6-CFB8-51731CE77845}"/>
              </a:ext>
            </a:extLst>
          </p:cNvPr>
          <p:cNvSpPr>
            <a:spLocks noGrp="1"/>
          </p:cNvSpPr>
          <p:nvPr>
            <p:ph type="subTitle" idx="1"/>
          </p:nvPr>
        </p:nvSpPr>
        <p:spPr/>
        <p:txBody>
          <a:bodyPr/>
          <a:lstStyle/>
          <a:p>
            <a:endParaRPr lang="en-GB"/>
          </a:p>
        </p:txBody>
      </p:sp>
      <p:pic>
        <p:nvPicPr>
          <p:cNvPr id="4" name="Picture 3" descr="A white text on a black background&#10;&#10;Description automatically generated">
            <a:extLst>
              <a:ext uri="{FF2B5EF4-FFF2-40B4-BE49-F238E27FC236}">
                <a16:creationId xmlns:a16="http://schemas.microsoft.com/office/drawing/2014/main" id="{89462329-9F45-FCD0-43CF-1D63BDDAB916}"/>
              </a:ext>
            </a:extLst>
          </p:cNvPr>
          <p:cNvPicPr>
            <a:picLocks noChangeAspect="1"/>
          </p:cNvPicPr>
          <p:nvPr/>
        </p:nvPicPr>
        <p:blipFill>
          <a:blip r:embed="rId2"/>
          <a:stretch>
            <a:fillRect/>
          </a:stretch>
        </p:blipFill>
        <p:spPr>
          <a:xfrm>
            <a:off x="260753" y="250172"/>
            <a:ext cx="11775055" cy="6125004"/>
          </a:xfrm>
          <a:prstGeom prst="rect">
            <a:avLst/>
          </a:prstGeom>
        </p:spPr>
      </p:pic>
    </p:spTree>
    <p:extLst>
      <p:ext uri="{BB962C8B-B14F-4D97-AF65-F5344CB8AC3E}">
        <p14:creationId xmlns:p14="http://schemas.microsoft.com/office/powerpoint/2010/main" val="4129886489"/>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eaLnBrk="1" hangingPunct="1">
              <a:lnSpc>
                <a:spcPct val="80000"/>
              </a:lnSpc>
              <a:buFontTx/>
              <a:buNone/>
              <a:defRPr/>
            </a:pPr>
            <a:r>
              <a:rPr lang="en-US" altLang="en-US" sz="1800" i="1">
                <a:ea typeface="ＭＳ Ｐゴシック"/>
              </a:rPr>
              <a:t>1. </a:t>
            </a:r>
            <a:r>
              <a:rPr lang="en-US" altLang="en-US" sz="3200" i="1">
                <a:solidFill>
                  <a:srgbClr val="FF0000"/>
                </a:solidFill>
                <a:ea typeface="ＭＳ Ｐゴシック"/>
              </a:rPr>
              <a:t>Where pupils will be involved as participants in a doctoral study, how (if at all) ought the informed consent of those pupils be secured? For example:</a:t>
            </a:r>
            <a:endParaRPr lang="en-US" altLang="en-US" sz="3200" i="1">
              <a:solidFill>
                <a:srgbClr val="FF000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a:t>
            </a:r>
            <a:r>
              <a:rPr lang="en-US" altLang="en-US" sz="2800" i="1" err="1">
                <a:solidFill>
                  <a:srgbClr val="0070C0"/>
                </a:solidFill>
                <a:ea typeface="ＭＳ Ｐゴシック"/>
              </a:rPr>
              <a:t>i</a:t>
            </a:r>
            <a:r>
              <a:rPr lang="en-US" altLang="en-US" sz="2800" i="1">
                <a:solidFill>
                  <a:srgbClr val="0070C0"/>
                </a:solidFill>
                <a:ea typeface="ＭＳ Ｐゴシック"/>
              </a:rPr>
              <a:t>) can teachers consent for pupils?</a:t>
            </a:r>
            <a:endParaRPr lang="en-US" altLang="en-US" sz="2800" i="1">
              <a:solidFill>
                <a:srgbClr val="0070C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(ii) can parents consent for pupils?</a:t>
            </a:r>
            <a:endParaRPr lang="en-US" altLang="en-US" sz="2800" i="1">
              <a:solidFill>
                <a:srgbClr val="0070C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(iii) can teachers consent for parents?</a:t>
            </a:r>
            <a:endParaRPr lang="en-US" altLang="en-US" sz="2800" i="1">
              <a:solidFill>
                <a:srgbClr val="0070C0"/>
              </a:solidFill>
              <a:ea typeface="ＭＳ Ｐゴシック"/>
              <a:cs typeface="Calibri"/>
            </a:endParaRPr>
          </a:p>
          <a:p>
            <a:pPr lvl="1" eaLnBrk="1" hangingPunct="1">
              <a:lnSpc>
                <a:spcPct val="80000"/>
              </a:lnSpc>
              <a:buFontTx/>
              <a:buNone/>
              <a:defRPr/>
            </a:pPr>
            <a:endParaRPr lang="en-US" altLang="en-US" sz="1600" i="1">
              <a:ea typeface="ＭＳ Ｐゴシック" pitchFamily="34" charset="-128"/>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3282864656"/>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a:lnSpc>
                <a:spcPct val="80000"/>
              </a:lnSpc>
              <a:buNone/>
              <a:defRPr/>
            </a:pPr>
            <a:r>
              <a:rPr lang="en-US" altLang="en-US" sz="1800" i="1">
                <a:ea typeface="ＭＳ Ｐゴシック"/>
              </a:rPr>
              <a:t>2. </a:t>
            </a:r>
            <a:r>
              <a:rPr lang="en-US" altLang="en-US" sz="3200" i="1">
                <a:solidFill>
                  <a:srgbClr val="FF0000"/>
                </a:solidFill>
                <a:ea typeface="ＭＳ Ｐゴシック"/>
              </a:rPr>
              <a:t>More and more, the use of social media and personal blogs are being used in research. A sport scientist is interested in the athlete experiences at long distance events. Is the researcher allowed to use the blogs, comments and race reports they have found online without the consent of the writer?</a:t>
            </a:r>
            <a:endParaRPr lang="en-US" altLang="en-US" sz="3200" i="1">
              <a:solidFill>
                <a:srgbClr val="FF0000"/>
              </a:solidFill>
              <a:ea typeface="ＭＳ Ｐゴシック" pitchFamily="34" charset="-128"/>
              <a:cs typeface="Calibri"/>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1492287371"/>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a:lnSpc>
                <a:spcPct val="80000"/>
              </a:lnSpc>
              <a:buNone/>
              <a:defRPr/>
            </a:pPr>
            <a:r>
              <a:rPr lang="en-US" altLang="en-US" sz="1800" i="1">
                <a:ea typeface="ＭＳ Ｐゴシック"/>
              </a:rPr>
              <a:t>3. </a:t>
            </a:r>
            <a:r>
              <a:rPr lang="en-US" altLang="en-US" sz="3200" i="1">
                <a:solidFill>
                  <a:srgbClr val="FF0000"/>
                </a:solidFill>
                <a:ea typeface="ＭＳ Ｐゴシック"/>
              </a:rPr>
              <a:t>An outdoor Education instructor is carrying out research looking at the role of adventure for men's mental health. The questions in interviews lead the participants to disclosures and focus primarily on the psychological issues of the participants. Are there boundaries set by ethical guidelines to protect the participants; is this researcher ethically right to ask these questions?</a:t>
            </a:r>
            <a:endParaRPr lang="en-US" altLang="en-US" sz="3200" i="1">
              <a:solidFill>
                <a:srgbClr val="FF0000"/>
              </a:solidFill>
              <a:ea typeface="ＭＳ Ｐゴシック" pitchFamily="34" charset="-128"/>
              <a:cs typeface="Calibri"/>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1611364956"/>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4. </a:t>
            </a:r>
            <a:r>
              <a:rPr lang="en-US" altLang="en-US" sz="3200" i="1">
                <a:solidFill>
                  <a:srgbClr val="FF0000"/>
                </a:solidFill>
              </a:rPr>
              <a:t>Should research participants be given the option of </a:t>
            </a:r>
            <a:r>
              <a:rPr lang="en-US" altLang="en-US" sz="3200" b="1" i="1">
                <a:solidFill>
                  <a:srgbClr val="FF0000"/>
                </a:solidFill>
              </a:rPr>
              <a:t>not</a:t>
            </a:r>
            <a:r>
              <a:rPr lang="en-US" altLang="en-US" sz="3200" i="1">
                <a:solidFill>
                  <a:srgbClr val="FF0000"/>
                </a:solidFill>
              </a:rPr>
              <a:t> having data relating to them </a:t>
            </a:r>
            <a:r>
              <a:rPr lang="en-US" altLang="en-US" sz="3200" i="1" err="1">
                <a:solidFill>
                  <a:srgbClr val="FF0000"/>
                </a:solidFill>
              </a:rPr>
              <a:t>anonymised</a:t>
            </a:r>
            <a:r>
              <a:rPr lang="en-US" altLang="en-US" sz="3200" i="1">
                <a:solidFill>
                  <a:srgbClr val="FF0000"/>
                </a:solidFill>
              </a:rPr>
              <a:t>?  If so, under what circumstances?</a:t>
            </a:r>
            <a:r>
              <a:rPr lang="en-US" altLang="en-US" sz="3200">
                <a:solidFill>
                  <a:srgbClr val="FF0000"/>
                </a:solidFill>
              </a:rPr>
              <a:t> </a:t>
            </a:r>
          </a:p>
          <a:p>
            <a:pPr eaLnBrk="1" hangingPunct="1">
              <a:lnSpc>
                <a:spcPct val="80000"/>
              </a:lnSpc>
              <a:buFontTx/>
              <a:buNone/>
            </a:pPr>
            <a:endParaRPr lang="en-US" altLang="en-US" sz="2400"/>
          </a:p>
        </p:txBody>
      </p:sp>
    </p:spTree>
    <p:extLst>
      <p:ext uri="{BB962C8B-B14F-4D97-AF65-F5344CB8AC3E}">
        <p14:creationId xmlns:p14="http://schemas.microsoft.com/office/powerpoint/2010/main" val="1347603375"/>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5. </a:t>
            </a:r>
            <a:r>
              <a:rPr lang="en-US" altLang="en-US" sz="3200" i="1">
                <a:solidFill>
                  <a:srgbClr val="FF0000"/>
                </a:solidFill>
              </a:rPr>
              <a:t>How can biases create ethical issues?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2079747316"/>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6. </a:t>
            </a:r>
            <a:r>
              <a:rPr lang="en-US" altLang="en-US" sz="3200" i="1">
                <a:solidFill>
                  <a:srgbClr val="FF0000"/>
                </a:solidFill>
              </a:rPr>
              <a:t>Explain the role of integrity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927560517"/>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7. </a:t>
            </a:r>
            <a:r>
              <a:rPr lang="en-US" altLang="en-US" sz="3200" i="1">
                <a:solidFill>
                  <a:srgbClr val="FF0000"/>
                </a:solidFill>
              </a:rPr>
              <a:t>Explain the role of respect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3075797565"/>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8. </a:t>
            </a:r>
            <a:r>
              <a:rPr lang="en-US" altLang="en-US" sz="3200" i="1">
                <a:solidFill>
                  <a:srgbClr val="FF0000"/>
                </a:solidFill>
              </a:rPr>
              <a:t>Explain the role of competence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324600046"/>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9. </a:t>
            </a:r>
            <a:r>
              <a:rPr lang="en-US" altLang="en-US" sz="3200" i="1">
                <a:solidFill>
                  <a:srgbClr val="FF0000"/>
                </a:solidFill>
              </a:rPr>
              <a:t>Explain the role of responsibility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4273121954"/>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marL="0" indent="0" eaLnBrk="1" hangingPunct="1">
              <a:buNone/>
            </a:pPr>
            <a:r>
              <a:rPr lang="en-US" altLang="en-US" sz="3200"/>
              <a:t>10. </a:t>
            </a:r>
            <a:r>
              <a:rPr lang="en-US" altLang="en-US" sz="3200" i="1">
                <a:solidFill>
                  <a:srgbClr val="FF0000"/>
                </a:solidFill>
              </a:rPr>
              <a:t>If research participants choose to withdraw from a study (having initially given their informed consent to take part), should they also have the right to withdraw any data relating to their earlier involvement in the research?</a:t>
            </a:r>
          </a:p>
          <a:p>
            <a:pPr eaLnBrk="1" hangingPunct="1">
              <a:lnSpc>
                <a:spcPct val="80000"/>
              </a:lnSpc>
              <a:buFontTx/>
              <a:buNone/>
            </a:pPr>
            <a:endParaRPr lang="en-US" altLang="en-US" sz="2400"/>
          </a:p>
        </p:txBody>
      </p:sp>
    </p:spTree>
    <p:extLst>
      <p:ext uri="{BB962C8B-B14F-4D97-AF65-F5344CB8AC3E}">
        <p14:creationId xmlns:p14="http://schemas.microsoft.com/office/powerpoint/2010/main" val="1239409532"/>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7" name="Rectangle 3">
            <a:extLst>
              <a:ext uri="{FF2B5EF4-FFF2-40B4-BE49-F238E27FC236}">
                <a16:creationId xmlns:a16="http://schemas.microsoft.com/office/drawing/2014/main" id="{A46A89B7-E56B-1B4C-75BF-7C261A833C47}"/>
              </a:ext>
            </a:extLst>
          </p:cNvPr>
          <p:cNvSpPr>
            <a:spLocks noGrp="1"/>
          </p:cNvSpPr>
          <p:nvPr>
            <p:ph type="body" idx="1"/>
          </p:nvPr>
        </p:nvSpPr>
        <p:spPr>
          <a:xfrm>
            <a:off x="429208" y="438539"/>
            <a:ext cx="10478278" cy="6230549"/>
          </a:xfrm>
        </p:spPr>
        <p:txBody>
          <a:bodyPr/>
          <a:lstStyle/>
          <a:p>
            <a:pPr eaLnBrk="1" hangingPunct="1">
              <a:lnSpc>
                <a:spcPct val="80000"/>
              </a:lnSpc>
              <a:buFontTx/>
              <a:buNone/>
            </a:pPr>
            <a:r>
              <a:rPr lang="en-GB" altLang="en-US" sz="2400" i="1"/>
              <a:t>11.</a:t>
            </a:r>
            <a:r>
              <a:rPr lang="en-GB" altLang="en-US" sz="2400" i="1">
                <a:solidFill>
                  <a:srgbClr val="FF0000"/>
                </a:solidFill>
              </a:rPr>
              <a:t> You are carrying out an ethnography looking at ‘Cardiff city life’ on match day of a home Six Nations game. What are the guidelines about taking photograph and video footage through your observations? What are the ethical implications of the use of visual data (e.g. photographs, video) in the presentation of one’s research findings?</a:t>
            </a:r>
            <a:br>
              <a:rPr lang="en-GB" altLang="en-US" sz="2400"/>
            </a:br>
            <a:endParaRPr lang="en-GB" altLang="en-US" sz="2400"/>
          </a:p>
        </p:txBody>
      </p:sp>
    </p:spTree>
    <p:extLst>
      <p:ext uri="{BB962C8B-B14F-4D97-AF65-F5344CB8AC3E}">
        <p14:creationId xmlns:p14="http://schemas.microsoft.com/office/powerpoint/2010/main" val="3598988560"/>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7" name="Rectangle 3">
            <a:extLst>
              <a:ext uri="{FF2B5EF4-FFF2-40B4-BE49-F238E27FC236}">
                <a16:creationId xmlns:a16="http://schemas.microsoft.com/office/drawing/2014/main" id="{A46A89B7-E56B-1B4C-75BF-7C261A833C47}"/>
              </a:ext>
            </a:extLst>
          </p:cNvPr>
          <p:cNvSpPr>
            <a:spLocks noGrp="1"/>
          </p:cNvSpPr>
          <p:nvPr>
            <p:ph type="body" idx="1"/>
          </p:nvPr>
        </p:nvSpPr>
        <p:spPr>
          <a:xfrm>
            <a:off x="429208" y="438539"/>
            <a:ext cx="10478278" cy="6230549"/>
          </a:xfrm>
        </p:spPr>
        <p:txBody>
          <a:bodyPr/>
          <a:lstStyle/>
          <a:p>
            <a:pPr eaLnBrk="1" hangingPunct="1">
              <a:lnSpc>
                <a:spcPct val="80000"/>
              </a:lnSpc>
              <a:buFontTx/>
              <a:buNone/>
            </a:pPr>
            <a:r>
              <a:rPr lang="en-GB" altLang="en-US" sz="2400" i="1"/>
              <a:t>11.</a:t>
            </a:r>
            <a:r>
              <a:rPr lang="en-GB" altLang="en-US" sz="2400" i="1">
                <a:solidFill>
                  <a:srgbClr val="FF0000"/>
                </a:solidFill>
              </a:rPr>
              <a:t> You are trying to create an informed consent document. However </a:t>
            </a:r>
            <a:br>
              <a:rPr lang="en-GB" altLang="en-US" sz="2400"/>
            </a:br>
            <a:endParaRPr lang="en-GB" altLang="en-US" sz="2400"/>
          </a:p>
        </p:txBody>
      </p:sp>
    </p:spTree>
    <p:extLst>
      <p:ext uri="{BB962C8B-B14F-4D97-AF65-F5344CB8AC3E}">
        <p14:creationId xmlns:p14="http://schemas.microsoft.com/office/powerpoint/2010/main" val="3009346487"/>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7" name="Rectangle 3">
            <a:extLst>
              <a:ext uri="{FF2B5EF4-FFF2-40B4-BE49-F238E27FC236}">
                <a16:creationId xmlns:a16="http://schemas.microsoft.com/office/drawing/2014/main" id="{A46A89B7-E56B-1B4C-75BF-7C261A833C47}"/>
              </a:ext>
            </a:extLst>
          </p:cNvPr>
          <p:cNvSpPr>
            <a:spLocks noGrp="1"/>
          </p:cNvSpPr>
          <p:nvPr>
            <p:ph type="body" idx="1"/>
          </p:nvPr>
        </p:nvSpPr>
        <p:spPr>
          <a:xfrm>
            <a:off x="429208" y="438539"/>
            <a:ext cx="10478278" cy="6230549"/>
          </a:xfrm>
        </p:spPr>
        <p:txBody>
          <a:bodyPr/>
          <a:lstStyle/>
          <a:p>
            <a:pPr eaLnBrk="1" hangingPunct="1">
              <a:lnSpc>
                <a:spcPct val="80000"/>
              </a:lnSpc>
              <a:buFontTx/>
              <a:buNone/>
            </a:pPr>
            <a:r>
              <a:rPr lang="en-GB" altLang="en-US" sz="2400" i="1">
                <a:solidFill>
                  <a:srgbClr val="FF0000"/>
                </a:solidFill>
              </a:rPr>
              <a:t>Q11. You are carrying out an ethnography looking at ‘Cardiff city life’ on match day of a home Six Nations game. What are the guidelines about taking photograph and video footage through your observations? What are the ethical implications of the use of visual data (e.g. photographs, video) in the presentation of one’s research findings?</a:t>
            </a:r>
            <a:br>
              <a:rPr lang="en-GB" altLang="en-US" sz="2400"/>
            </a:br>
            <a:endParaRPr lang="en-GB" altLang="en-US" sz="2400"/>
          </a:p>
          <a:p>
            <a:pPr eaLnBrk="1" hangingPunct="1">
              <a:lnSpc>
                <a:spcPct val="80000"/>
              </a:lnSpc>
            </a:pPr>
            <a:r>
              <a:rPr lang="en-GB" altLang="en-US" sz="1800"/>
              <a:t>Consider the scenario of making a documentary film of a school … The hierarchy of the school, on understanding the potential advantages of making the film, could entice or inveigle the subjects (teachers, administrators and students) to take part for the school’s common good…</a:t>
            </a:r>
          </a:p>
          <a:p>
            <a:pPr eaLnBrk="1" hangingPunct="1">
              <a:lnSpc>
                <a:spcPct val="80000"/>
              </a:lnSpc>
            </a:pPr>
            <a:r>
              <a:rPr lang="en-GB" altLang="en-US" sz="1800"/>
              <a:t>Moreover … the outcomes of filming cannot be preordained and it is only in editing can the final ‘story’ be told, which means ultimate control lies with the film-makers not the subjects… [And] since the effects of the film on actors and audience can rarely be predicted by the film-maker, </a:t>
            </a:r>
            <a:r>
              <a:rPr lang="en-GB" altLang="en-US" sz="1800" i="1"/>
              <a:t>there can be no guarantees of negative repercussions on subjects</a:t>
            </a:r>
            <a:r>
              <a:rPr lang="en-GB" altLang="en-US" sz="1800"/>
              <a:t>. </a:t>
            </a:r>
          </a:p>
          <a:p>
            <a:pPr eaLnBrk="1" hangingPunct="1">
              <a:lnSpc>
                <a:spcPct val="80000"/>
              </a:lnSpc>
            </a:pPr>
            <a:r>
              <a:rPr lang="en-GB" altLang="en-US" sz="1800"/>
              <a:t>These points exemplify how easy it is for ethical ideals to be subverted in practice.” </a:t>
            </a:r>
          </a:p>
          <a:p>
            <a:pPr eaLnBrk="1" hangingPunct="1">
              <a:lnSpc>
                <a:spcPct val="80000"/>
              </a:lnSpc>
            </a:pPr>
            <a:r>
              <a:rPr lang="en-GB" altLang="en-US" sz="1800"/>
              <a:t>(Prosser, J., The Moral Maze of Image Research, in H. Simons &amp; R. Usher [2000], Situated Ethics in Educational Research. London: Routledge. </a:t>
            </a:r>
            <a:r>
              <a:rPr lang="en-GB" altLang="en-US" sz="1800" i="1"/>
              <a:t>Emphasis added</a:t>
            </a:r>
            <a:r>
              <a:rPr lang="en-GB" altLang="en-US" sz="1800"/>
              <a:t>.) </a:t>
            </a:r>
          </a:p>
          <a:p>
            <a:pPr eaLnBrk="1" hangingPunct="1">
              <a:lnSpc>
                <a:spcPct val="80000"/>
              </a:lnSpc>
            </a:pPr>
            <a:r>
              <a:rPr lang="en-GB" altLang="en-US" sz="1800"/>
              <a:t>http://education.leeds.ac.uk/~edu-jdp/image/moral_maze.html</a:t>
            </a:r>
            <a:endParaRPr lang="en-US" altLang="en-US" sz="1800"/>
          </a:p>
        </p:txBody>
      </p:sp>
    </p:spTree>
    <p:extLst>
      <p:ext uri="{BB962C8B-B14F-4D97-AF65-F5344CB8AC3E}">
        <p14:creationId xmlns:p14="http://schemas.microsoft.com/office/powerpoint/2010/main" val="1796183098"/>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57200" y="449354"/>
            <a:ext cx="11205713" cy="6148297"/>
          </a:xfrm>
        </p:spPr>
        <p:txBody>
          <a:bodyPr/>
          <a:lstStyle/>
          <a:p>
            <a:pPr eaLnBrk="1" hangingPunct="1">
              <a:lnSpc>
                <a:spcPct val="80000"/>
              </a:lnSpc>
              <a:buFontTx/>
              <a:buNone/>
              <a:defRPr/>
            </a:pPr>
            <a:r>
              <a:rPr lang="en-US" altLang="en-US" sz="1800" i="1">
                <a:ea typeface="ＭＳ Ｐゴシック" pitchFamily="34" charset="-128"/>
              </a:rPr>
              <a:t>1. </a:t>
            </a:r>
            <a:r>
              <a:rPr lang="en-US" altLang="en-US" sz="1800" i="1">
                <a:solidFill>
                  <a:srgbClr val="FF0000"/>
                </a:solidFill>
                <a:ea typeface="ＭＳ Ｐゴシック" pitchFamily="34" charset="-128"/>
              </a:rPr>
              <a:t>Where pupils will be involved as participants in a doctoral study, how (if at all) ought the informed consent of those pupils be secured? For example:</a:t>
            </a:r>
          </a:p>
          <a:p>
            <a:pPr lvl="1" eaLnBrk="1" hangingPunct="1">
              <a:lnSpc>
                <a:spcPct val="80000"/>
              </a:lnSpc>
              <a:defRPr/>
            </a:pPr>
            <a:r>
              <a:rPr lang="en-US" altLang="en-US" sz="1600" i="1">
                <a:solidFill>
                  <a:srgbClr val="0070C0"/>
                </a:solidFill>
                <a:ea typeface="ＭＳ Ｐゴシック" pitchFamily="34" charset="-128"/>
              </a:rPr>
              <a:t>(</a:t>
            </a:r>
            <a:r>
              <a:rPr lang="en-US" altLang="en-US" sz="1600" i="1" err="1">
                <a:solidFill>
                  <a:srgbClr val="0070C0"/>
                </a:solidFill>
                <a:ea typeface="ＭＳ Ｐゴシック" pitchFamily="34" charset="-128"/>
              </a:rPr>
              <a:t>i</a:t>
            </a:r>
            <a:r>
              <a:rPr lang="en-US" altLang="en-US" sz="1600" i="1">
                <a:solidFill>
                  <a:srgbClr val="0070C0"/>
                </a:solidFill>
                <a:ea typeface="ＭＳ Ｐゴシック" pitchFamily="34" charset="-128"/>
              </a:rPr>
              <a:t>) can teachers consent for pupils?</a:t>
            </a:r>
          </a:p>
          <a:p>
            <a:pPr lvl="1" eaLnBrk="1" hangingPunct="1">
              <a:lnSpc>
                <a:spcPct val="80000"/>
              </a:lnSpc>
              <a:defRPr/>
            </a:pPr>
            <a:r>
              <a:rPr lang="en-US" altLang="en-US" sz="1600" i="1">
                <a:solidFill>
                  <a:srgbClr val="0070C0"/>
                </a:solidFill>
                <a:ea typeface="ＭＳ Ｐゴシック" pitchFamily="34" charset="-128"/>
              </a:rPr>
              <a:t>(ii) can parents consent for pupils?</a:t>
            </a:r>
          </a:p>
          <a:p>
            <a:pPr lvl="1" eaLnBrk="1" hangingPunct="1">
              <a:lnSpc>
                <a:spcPct val="80000"/>
              </a:lnSpc>
              <a:defRPr/>
            </a:pPr>
            <a:r>
              <a:rPr lang="en-US" altLang="en-US" sz="1600" i="1">
                <a:solidFill>
                  <a:srgbClr val="0070C0"/>
                </a:solidFill>
                <a:ea typeface="ＭＳ Ｐゴシック" pitchFamily="34" charset="-128"/>
              </a:rPr>
              <a:t>(iii) can teachers consent for parents?</a:t>
            </a:r>
          </a:p>
          <a:p>
            <a:pPr lvl="1" eaLnBrk="1" hangingPunct="1">
              <a:lnSpc>
                <a:spcPct val="80000"/>
              </a:lnSpc>
              <a:buFontTx/>
              <a:buNone/>
              <a:defRPr/>
            </a:pPr>
            <a:endParaRPr lang="en-US" altLang="en-US" sz="1600" i="1">
              <a:ea typeface="ＭＳ Ｐゴシック" pitchFamily="34" charset="-128"/>
            </a:endParaRPr>
          </a:p>
          <a:p>
            <a:pPr eaLnBrk="1" hangingPunct="1">
              <a:lnSpc>
                <a:spcPct val="80000"/>
              </a:lnSpc>
              <a:defRPr/>
            </a:pPr>
            <a:r>
              <a:rPr lang="en-US" altLang="en-US" sz="1800">
                <a:ea typeface="ＭＳ Ｐゴシック" pitchFamily="34" charset="-128"/>
              </a:rPr>
              <a:t>BERA 2004 (</a:t>
            </a:r>
            <a:r>
              <a:rPr lang="en-US" altLang="en-US" sz="1800" err="1">
                <a:ea typeface="ＭＳ Ｐゴシック" pitchFamily="34" charset="-128"/>
              </a:rPr>
              <a:t>para</a:t>
            </a:r>
            <a:r>
              <a:rPr lang="en-US" altLang="en-US" sz="1800">
                <a:ea typeface="ＭＳ Ｐゴシック" pitchFamily="34" charset="-128"/>
              </a:rPr>
              <a:t> 5) ‘requires’ that member researchers comply with Article 12 of </a:t>
            </a:r>
            <a:r>
              <a:rPr lang="en-US" altLang="en-US" sz="1800" i="1">
                <a:ea typeface="ＭＳ Ｐゴシック" pitchFamily="34" charset="-128"/>
              </a:rPr>
              <a:t>United Nations Convention on the Rights of the Child</a:t>
            </a:r>
            <a:r>
              <a:rPr lang="en-US" altLang="en-US" sz="1800">
                <a:ea typeface="ＭＳ Ｐゴシック" pitchFamily="34" charset="-128"/>
              </a:rPr>
              <a:t>: “children who are capable of forming their own views should be granted the right to express their views freely in all matters affecting them, commensurate with their age and maturity. Children should therefore be facilitated to give fully informed consent.”</a:t>
            </a:r>
          </a:p>
          <a:p>
            <a:pPr marL="0" indent="0" eaLnBrk="1" hangingPunct="1">
              <a:lnSpc>
                <a:spcPct val="80000"/>
              </a:lnSpc>
              <a:buNone/>
              <a:defRPr/>
            </a:pPr>
            <a:endParaRPr lang="en-US" altLang="en-US" sz="1800">
              <a:ea typeface="ＭＳ Ｐゴシック" pitchFamily="34" charset="-128"/>
            </a:endParaRPr>
          </a:p>
          <a:p>
            <a:pPr eaLnBrk="1" hangingPunct="1">
              <a:lnSpc>
                <a:spcPct val="80000"/>
              </a:lnSpc>
              <a:defRPr/>
            </a:pPr>
            <a:r>
              <a:rPr lang="en-US" altLang="en-US" sz="1800">
                <a:ea typeface="ＭＳ Ｐゴシック" pitchFamily="34" charset="-128"/>
              </a:rPr>
              <a:t>BERA 2004 (</a:t>
            </a:r>
            <a:r>
              <a:rPr lang="en-US" altLang="en-US" sz="1800" err="1">
                <a:ea typeface="ＭＳ Ｐゴシック" pitchFamily="34" charset="-128"/>
              </a:rPr>
              <a:t>para</a:t>
            </a:r>
            <a:r>
              <a:rPr lang="en-US" altLang="en-US" sz="1800">
                <a:ea typeface="ＭＳ Ｐゴシック" pitchFamily="34" charset="-128"/>
              </a:rPr>
              <a:t> 7): “In the case of participants whose age, intellectual capability or other vulnerable circumstance may limit the extent to which they can be expected to understand or agree voluntarily to undertake their role, researchers must fully explore alternative ways in which they can be enabled to make authentic responses. In such circumstances, researchers must </a:t>
            </a:r>
            <a:r>
              <a:rPr lang="en-US" altLang="en-US" sz="1800" i="1">
                <a:ea typeface="ＭＳ Ｐゴシック" pitchFamily="34" charset="-128"/>
              </a:rPr>
              <a:t>also</a:t>
            </a:r>
            <a:r>
              <a:rPr lang="en-US" altLang="en-US" sz="1800">
                <a:ea typeface="ＭＳ Ｐゴシック" pitchFamily="34" charset="-128"/>
              </a:rPr>
              <a:t> seek the collaboration and approval of those who act in guardianship (e.g. parents) or as ‘responsible others’ (i.e. those who have responsibility for the welfare and well-being of the participants e.g. social workers)” (emphasis added)</a:t>
            </a:r>
          </a:p>
        </p:txBody>
      </p:sp>
    </p:spTree>
    <p:extLst>
      <p:ext uri="{BB962C8B-B14F-4D97-AF65-F5344CB8AC3E}">
        <p14:creationId xmlns:p14="http://schemas.microsoft.com/office/powerpoint/2010/main" val="878973390"/>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8819D97-0265-E7A8-00A1-4B74B5260788}"/>
              </a:ext>
            </a:extLst>
          </p:cNvPr>
          <p:cNvSpPr>
            <a:spLocks noGrp="1"/>
          </p:cNvSpPr>
          <p:nvPr>
            <p:ph type="title"/>
          </p:nvPr>
        </p:nvSpPr>
        <p:spPr>
          <a:xfrm>
            <a:off x="1919289" y="188913"/>
            <a:ext cx="8569325" cy="1143000"/>
          </a:xfrm>
        </p:spPr>
        <p:txBody>
          <a:bodyPr/>
          <a:lstStyle/>
          <a:p>
            <a:pPr eaLnBrk="1" hangingPunct="1"/>
            <a:r>
              <a:rPr lang="en-GB" altLang="en-US" sz="3200"/>
              <a:t>Outline of proposed methodology for the study - providing a strong rationale for the choices made. </a:t>
            </a:r>
          </a:p>
        </p:txBody>
      </p:sp>
      <p:sp>
        <p:nvSpPr>
          <p:cNvPr id="25603" name="Rectangle 3">
            <a:extLst>
              <a:ext uri="{FF2B5EF4-FFF2-40B4-BE49-F238E27FC236}">
                <a16:creationId xmlns:a16="http://schemas.microsoft.com/office/drawing/2014/main" id="{B41BE2CC-5105-F7C4-0152-EB567EB6EE7D}"/>
              </a:ext>
            </a:extLst>
          </p:cNvPr>
          <p:cNvSpPr>
            <a:spLocks noGrp="1" noChangeArrowheads="1"/>
          </p:cNvSpPr>
          <p:nvPr>
            <p:ph idx="1"/>
          </p:nvPr>
        </p:nvSpPr>
        <p:spPr>
          <a:xfrm>
            <a:off x="2136775" y="908050"/>
            <a:ext cx="8153400" cy="5187950"/>
          </a:xfrm>
        </p:spPr>
        <p:txBody>
          <a:bodyPr vert="horz" lIns="91440" tIns="45720" rIns="91440" bIns="45720" rtlCol="0" anchor="t">
            <a:normAutofit lnSpcReduction="10000"/>
          </a:bodyPr>
          <a:lstStyle/>
          <a:p>
            <a:pPr eaLnBrk="1" hangingPunct="1">
              <a:lnSpc>
                <a:spcPct val="90000"/>
              </a:lnSpc>
              <a:defRPr/>
            </a:pPr>
            <a:endParaRPr lang="en-GB" altLang="en-US">
              <a:ea typeface="ＭＳ Ｐゴシック" pitchFamily="34" charset="-128"/>
            </a:endParaRP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0070C0"/>
                </a:solidFill>
                <a:ea typeface="ＭＳ Ｐゴシック" pitchFamily="34" charset="-128"/>
              </a:rPr>
              <a:t>Participants – who?</a:t>
            </a: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B10F49"/>
                </a:solidFill>
                <a:ea typeface="ＭＳ Ｐゴシック" pitchFamily="34" charset="-128"/>
              </a:rPr>
              <a:t>Procedures – how?</a:t>
            </a: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00B050"/>
                </a:solidFill>
                <a:ea typeface="ＭＳ Ｐゴシック" pitchFamily="34" charset="-128"/>
              </a:rPr>
              <a:t>Design – what?</a:t>
            </a:r>
          </a:p>
          <a:p>
            <a:pPr>
              <a:lnSpc>
                <a:spcPct val="90000"/>
              </a:lnSpc>
              <a:defRPr/>
            </a:pPr>
            <a:endParaRPr lang="en-GB" altLang="en-US">
              <a:solidFill>
                <a:srgbClr val="00B050"/>
              </a:solidFill>
              <a:ea typeface="ＭＳ Ｐゴシック" pitchFamily="34" charset="-128"/>
              <a:cs typeface="Calibri"/>
            </a:endParaRPr>
          </a:p>
          <a:p>
            <a:pPr>
              <a:defRPr/>
            </a:pPr>
            <a:r>
              <a:rPr lang="en-GB" altLang="en-US">
                <a:solidFill>
                  <a:schemeClr val="accent2">
                    <a:lumMod val="60000"/>
                    <a:lumOff val="40000"/>
                  </a:schemeClr>
                </a:solidFill>
                <a:ea typeface="ＭＳ Ｐゴシック"/>
                <a:cs typeface="Calibri"/>
              </a:rPr>
              <a:t>Researcher – why?</a:t>
            </a:r>
            <a:endParaRPr lang="en-GB" altLang="en-US">
              <a:solidFill>
                <a:schemeClr val="accent2">
                  <a:lumMod val="60000"/>
                  <a:lumOff val="40000"/>
                </a:schemeClr>
              </a:solidFill>
              <a:ea typeface="ＭＳ Ｐゴシック" pitchFamily="34" charset="-128"/>
              <a:cs typeface="Calibri"/>
            </a:endParaRPr>
          </a:p>
          <a:p>
            <a:pPr>
              <a:defRPr/>
            </a:pPr>
            <a:endParaRPr lang="en-GB" altLang="en-US" b="1" u="sng">
              <a:solidFill>
                <a:srgbClr val="00B050"/>
              </a:solidFill>
              <a:ea typeface="ＭＳ Ｐゴシック" pitchFamily="34" charset="-128"/>
            </a:endParaRPr>
          </a:p>
          <a:p>
            <a:pPr marL="0" indent="0" eaLnBrk="1" hangingPunct="1">
              <a:lnSpc>
                <a:spcPct val="90000"/>
              </a:lnSpc>
              <a:buNone/>
              <a:defRPr/>
            </a:pPr>
            <a:r>
              <a:rPr lang="en-GB" altLang="en-US" b="1">
                <a:solidFill>
                  <a:srgbClr val="00B050"/>
                </a:solidFill>
                <a:ea typeface="ＭＳ Ｐゴシック" pitchFamily="34" charset="-128"/>
              </a:rPr>
              <a:t>				</a:t>
            </a:r>
            <a:endParaRPr lang="en-GB" altLang="en-US" b="1" u="sng">
              <a:ea typeface="ＭＳ Ｐゴシック" pitchFamily="34" charset="-128"/>
            </a:endParaRPr>
          </a:p>
        </p:txBody>
      </p:sp>
      <p:sp>
        <p:nvSpPr>
          <p:cNvPr id="69636" name="TextBox 1">
            <a:extLst>
              <a:ext uri="{FF2B5EF4-FFF2-40B4-BE49-F238E27FC236}">
                <a16:creationId xmlns:a16="http://schemas.microsoft.com/office/drawing/2014/main" id="{F349E513-533F-96A7-7B55-0DD3B8AEBED6}"/>
              </a:ext>
            </a:extLst>
          </p:cNvPr>
          <p:cNvSpPr txBox="1">
            <a:spLocks noChangeArrowheads="1"/>
          </p:cNvSpPr>
          <p:nvPr/>
        </p:nvSpPr>
        <p:spPr bwMode="auto">
          <a:xfrm>
            <a:off x="7464425" y="2722564"/>
            <a:ext cx="295275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sz="4400" b="1">
                <a:solidFill>
                  <a:srgbClr val="FF0000"/>
                </a:solidFill>
                <a:latin typeface="Arial" panose="020B0604020202020204" pitchFamily="34" charset="0"/>
              </a:rPr>
              <a:t>Ethics?</a:t>
            </a:r>
            <a:endParaRPr lang="en-GB" altLang="en-US" sz="4400">
              <a:solidFill>
                <a:srgbClr val="FF0000"/>
              </a:solidFill>
              <a:latin typeface="Arial" panose="020B0604020202020204" pitchFamily="34" charset="0"/>
            </a:endParaRPr>
          </a:p>
        </p:txBody>
      </p:sp>
      <p:cxnSp>
        <p:nvCxnSpPr>
          <p:cNvPr id="4" name="Straight Arrow Connector 3">
            <a:extLst>
              <a:ext uri="{FF2B5EF4-FFF2-40B4-BE49-F238E27FC236}">
                <a16:creationId xmlns:a16="http://schemas.microsoft.com/office/drawing/2014/main" id="{19421B30-11F3-C99D-DF4D-0480ED5E81DE}"/>
              </a:ext>
            </a:extLst>
          </p:cNvPr>
          <p:cNvCxnSpPr/>
          <p:nvPr/>
        </p:nvCxnSpPr>
        <p:spPr>
          <a:xfrm>
            <a:off x="6024563" y="2398713"/>
            <a:ext cx="1439862" cy="6477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FF1161-CC56-7139-158A-27CD63DE89EB}"/>
              </a:ext>
            </a:extLst>
          </p:cNvPr>
          <p:cNvCxnSpPr/>
          <p:nvPr/>
        </p:nvCxnSpPr>
        <p:spPr>
          <a:xfrm>
            <a:off x="5880100" y="3198814"/>
            <a:ext cx="1581150" cy="8572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76343CB-9400-440D-7C7E-BBB8BD97C414}"/>
              </a:ext>
            </a:extLst>
          </p:cNvPr>
          <p:cNvCxnSpPr/>
          <p:nvPr/>
        </p:nvCxnSpPr>
        <p:spPr>
          <a:xfrm flipV="1">
            <a:off x="6021388" y="3492500"/>
            <a:ext cx="1439862" cy="8001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2578563"/>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A625-F0E4-4FC6-CC35-F30BBD43E0B1}"/>
              </a:ext>
            </a:extLst>
          </p:cNvPr>
          <p:cNvSpPr>
            <a:spLocks noGrp="1"/>
          </p:cNvSpPr>
          <p:nvPr>
            <p:ph type="title"/>
          </p:nvPr>
        </p:nvSpPr>
        <p:spPr/>
        <p:txBody>
          <a:bodyPr/>
          <a:lstStyle/>
          <a:p>
            <a:r>
              <a:rPr lang="en-GB"/>
              <a:t>Ethical considerations of your field of study</a:t>
            </a:r>
          </a:p>
        </p:txBody>
      </p:sp>
      <p:sp>
        <p:nvSpPr>
          <p:cNvPr id="3" name="Content Placeholder 2">
            <a:extLst>
              <a:ext uri="{FF2B5EF4-FFF2-40B4-BE49-F238E27FC236}">
                <a16:creationId xmlns:a16="http://schemas.microsoft.com/office/drawing/2014/main" id="{89B8A3B3-5183-32BD-B7C1-D1382A9EAECC}"/>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14BD9EC6-2919-A016-AC8F-6BCED3115918}"/>
              </a:ext>
            </a:extLst>
          </p:cNvPr>
          <p:cNvSpPr/>
          <p:nvPr/>
        </p:nvSpPr>
        <p:spPr>
          <a:xfrm>
            <a:off x="233266" y="1726171"/>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Health Nutrition and Lifestyle</a:t>
            </a:r>
          </a:p>
        </p:txBody>
      </p:sp>
      <p:sp>
        <p:nvSpPr>
          <p:cNvPr id="5" name="Rectangle: Rounded Corners 4">
            <a:extLst>
              <a:ext uri="{FF2B5EF4-FFF2-40B4-BE49-F238E27FC236}">
                <a16:creationId xmlns:a16="http://schemas.microsoft.com/office/drawing/2014/main" id="{D79C51B7-CFA0-020B-AEFA-A363244A01BF}"/>
              </a:ext>
            </a:extLst>
          </p:cNvPr>
          <p:cNvSpPr/>
          <p:nvPr/>
        </p:nvSpPr>
        <p:spPr>
          <a:xfrm>
            <a:off x="4267200" y="1784001"/>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Sport Exercise Science</a:t>
            </a:r>
          </a:p>
        </p:txBody>
      </p:sp>
      <p:sp>
        <p:nvSpPr>
          <p:cNvPr id="6" name="Rectangle: Rounded Corners 5">
            <a:extLst>
              <a:ext uri="{FF2B5EF4-FFF2-40B4-BE49-F238E27FC236}">
                <a16:creationId xmlns:a16="http://schemas.microsoft.com/office/drawing/2014/main" id="{AC11B2CB-3B1B-008A-73C4-3BE55852AEAA}"/>
              </a:ext>
            </a:extLst>
          </p:cNvPr>
          <p:cNvSpPr/>
          <p:nvPr/>
        </p:nvSpPr>
        <p:spPr>
          <a:xfrm>
            <a:off x="8167397" y="1726170"/>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Outdoor Adventure Education</a:t>
            </a:r>
          </a:p>
        </p:txBody>
      </p:sp>
      <p:sp>
        <p:nvSpPr>
          <p:cNvPr id="7" name="Rectangle: Rounded Corners 6">
            <a:extLst>
              <a:ext uri="{FF2B5EF4-FFF2-40B4-BE49-F238E27FC236}">
                <a16:creationId xmlns:a16="http://schemas.microsoft.com/office/drawing/2014/main" id="{A4C57EE8-5EE0-571F-14A9-23E11BA20372}"/>
              </a:ext>
            </a:extLst>
          </p:cNvPr>
          <p:cNvSpPr/>
          <p:nvPr/>
        </p:nvSpPr>
        <p:spPr>
          <a:xfrm>
            <a:off x="2270450" y="3778900"/>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Sport Exercise Therapy</a:t>
            </a:r>
          </a:p>
        </p:txBody>
      </p:sp>
      <p:sp>
        <p:nvSpPr>
          <p:cNvPr id="8" name="Rectangle: Rounded Corners 7">
            <a:extLst>
              <a:ext uri="{FF2B5EF4-FFF2-40B4-BE49-F238E27FC236}">
                <a16:creationId xmlns:a16="http://schemas.microsoft.com/office/drawing/2014/main" id="{CAEA9EFA-1C41-42CB-5FC0-BA92C66D6732}"/>
              </a:ext>
            </a:extLst>
          </p:cNvPr>
          <p:cNvSpPr/>
          <p:nvPr/>
        </p:nvSpPr>
        <p:spPr>
          <a:xfrm>
            <a:off x="6357258" y="3778899"/>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Physical Education</a:t>
            </a:r>
          </a:p>
        </p:txBody>
      </p:sp>
    </p:spTree>
    <p:extLst>
      <p:ext uri="{BB962C8B-B14F-4D97-AF65-F5344CB8AC3E}">
        <p14:creationId xmlns:p14="http://schemas.microsoft.com/office/powerpoint/2010/main" val="31188313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5CA42-CE2C-DAD9-8951-7C5363B3D6F5}"/>
              </a:ext>
            </a:extLst>
          </p:cNvPr>
          <p:cNvSpPr>
            <a:spLocks noGrp="1"/>
          </p:cNvSpPr>
          <p:nvPr>
            <p:ph type="title"/>
          </p:nvPr>
        </p:nvSpPr>
        <p:spPr>
          <a:xfrm>
            <a:off x="385826" y="2103437"/>
            <a:ext cx="11557262" cy="1325563"/>
          </a:xfrm>
        </p:spPr>
        <p:txBody>
          <a:bodyPr/>
          <a:lstStyle/>
          <a:p>
            <a:r>
              <a:rPr lang="en-GB">
                <a:ea typeface="Calibri Light"/>
                <a:cs typeface="Calibri Light"/>
              </a:rPr>
              <a:t>Relational ethics and continuous consent</a:t>
            </a:r>
            <a:endParaRPr lang="en-GB"/>
          </a:p>
        </p:txBody>
      </p:sp>
    </p:spTree>
    <p:extLst>
      <p:ext uri="{BB962C8B-B14F-4D97-AF65-F5344CB8AC3E}">
        <p14:creationId xmlns:p14="http://schemas.microsoft.com/office/powerpoint/2010/main" val="262841004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33</Slides>
  <Notes>18</Notes>
  <HiddenSlides>0</HiddenSlides>
  <ScaleCrop>false</ScaleCrop>
  <HeadingPairs>
    <vt:vector size="4" baseType="variant">
      <vt:variant>
        <vt:lpstr>Theme</vt:lpstr>
      </vt:variant>
      <vt:variant>
        <vt:i4>20</vt:i4>
      </vt:variant>
      <vt:variant>
        <vt:lpstr>Slide Titles</vt:lpstr>
      </vt:variant>
      <vt:variant>
        <vt:i4>33</vt:i4>
      </vt:variant>
    </vt:vector>
  </HeadingPairs>
  <TitlesOfParts>
    <vt:vector size="53" baseType="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Interviews</vt:lpstr>
      <vt:lpstr>Open ended responses in Questionnaires</vt:lpstr>
      <vt:lpstr>Outline of proposed methodology for the study - providing a strong rationale for the choices made. </vt:lpstr>
      <vt:lpstr>PowerPoint Presentation</vt:lpstr>
      <vt:lpstr>PowerPoint Presentation</vt:lpstr>
      <vt:lpstr>PowerPoint Presentation</vt:lpstr>
      <vt:lpstr>Ethical Questions</vt:lpstr>
      <vt:lpstr>Concerns you must Answer </vt:lpstr>
      <vt:lpstr>Underlying Ethos</vt:lpstr>
      <vt:lpstr>The Revised Ethical Guidelines of the British Educational Research Association (BERA, 2018)</vt:lpstr>
      <vt:lpstr>Why are research ethics a concern? </vt:lpstr>
      <vt:lpstr>PowerPoint Presentation</vt:lpstr>
      <vt:lpstr>Research Ethics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Outline of proposed methodology for the study - providing a strong rationale for the choices made. </vt:lpstr>
      <vt:lpstr>Ethical considerations of your field of study</vt:lpstr>
      <vt:lpstr>Relational ethics and continuous consent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cp:revision>
  <cp:lastPrinted>2023-11-13T08:29:24Z</cp:lastPrinted>
  <dcterms:created xsi:type="dcterms:W3CDTF">2021-03-09T15:35:42Z</dcterms:created>
  <dcterms:modified xsi:type="dcterms:W3CDTF">2023-11-13T11:33:31Z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